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90" r:id="rId4"/>
    <p:sldId id="291" r:id="rId5"/>
    <p:sldId id="29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60227C3-92E0-49AB-A617-71BC23109DDA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5BF2541-D86E-4BF2-8B97-5FFAFD6FE91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FCEF48-1BF4-4A7B-B6F2-6E64C96BD072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650758-468B-4F8C-9DC9-07F10963267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66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029BB2-05C7-4C4C-9B03-ABE2677FBFB8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9598FF-E827-4AF7-A892-4ECE7FE0396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893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F7594F-13C3-43CC-83DE-A027397FA8AA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1943E2-FA24-4436-87A1-2F201DAEC61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65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F3C111-B294-4C75-8C49-537E9C95A6A6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705462-0C14-4AB8-B8B2-A19E3F4B0A7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52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86177C-363E-4C65-A41E-7284306A6906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B967D7-51D0-41E1-B769-56A7EA08AA4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59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C56E8B-4BDE-4270-9D34-9EFF0EC997B6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D536FD-1AE7-448B-B78E-72A7FEE8A25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99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04CE7F-A82C-42FE-A726-C1F1BDB490BF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8" name="Fußzeilenplatzhalt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A9AEC9-E071-4FFA-A645-0E1F8CBF650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152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EC5282-DFCC-4CC9-8433-BB3E9598FE7F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559253-1B55-443C-9EA4-D693166141E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159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B9AFD1-8187-4205-8A61-C42C9B00CF04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3" name="Fußzeilenplatzhalt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A84570-9886-494E-BACA-B2A0487673F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596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B5BD32-0380-4F24-A93D-96F0100C21F5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335253-9EEC-426E-A5AF-57874E54030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55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B0FB07-F23A-46A5-8E0B-E64728943718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9CF159-B836-43C6-B46D-CBD3CD71152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52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0EC204E-519D-4F64-BBDC-0FFACD541D08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C5B7B55-A0D0-401E-A97B-E48866B5A974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890" y="52477"/>
            <a:ext cx="7598225" cy="675304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49"/>
          <p:cNvSpPr/>
          <p:nvPr/>
        </p:nvSpPr>
        <p:spPr>
          <a:xfrm>
            <a:off x="3278773" y="1538596"/>
            <a:ext cx="2804976" cy="37807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2"/>
              <a:gd name="f7" fmla="val 2825"/>
              <a:gd name="f8" fmla="val 145"/>
              <a:gd name="f9" fmla="val 1946"/>
              <a:gd name="f10" fmla="val 2"/>
              <a:gd name="f11" fmla="val 2020"/>
              <a:gd name="f12" fmla="val 2091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46"/>
              <a:gd name="f20" fmla="val 66"/>
              <a:gd name="f21" fmla="val 3"/>
              <a:gd name="f22" fmla="val 2739"/>
              <a:gd name="f23" fmla="val 2628"/>
              <a:gd name="f24" fmla="val 1"/>
              <a:gd name="f25" fmla="val 93"/>
              <a:gd name="f26" fmla="val 67"/>
              <a:gd name="f27" fmla="+- 0 0 -90"/>
              <a:gd name="f28" fmla="*/ f3 1 2092"/>
              <a:gd name="f29" fmla="*/ f4 1 2825"/>
              <a:gd name="f30" fmla="+- f7 0 f5"/>
              <a:gd name="f31" fmla="+- f6 0 f5"/>
              <a:gd name="f32" fmla="*/ f27 f0 1"/>
              <a:gd name="f33" fmla="*/ f31 1 2092"/>
              <a:gd name="f34" fmla="*/ f30 1 2825"/>
              <a:gd name="f35" fmla="*/ 145 f31 1"/>
              <a:gd name="f36" fmla="*/ 0 f30 1"/>
              <a:gd name="f37" fmla="*/ 1946 f31 1"/>
              <a:gd name="f38" fmla="*/ 2 f30 1"/>
              <a:gd name="f39" fmla="*/ 2092 f31 1"/>
              <a:gd name="f40" fmla="*/ 197 f30 1"/>
              <a:gd name="f41" fmla="*/ 2627 f30 1"/>
              <a:gd name="f42" fmla="*/ 2825 f30 1"/>
              <a:gd name="f43" fmla="*/ 146 f31 1"/>
              <a:gd name="f44" fmla="*/ 2824 f30 1"/>
              <a:gd name="f45" fmla="*/ 0 f31 1"/>
              <a:gd name="f46" fmla="*/ 2628 f30 1"/>
              <a:gd name="f47" fmla="*/ 2 f31 1"/>
              <a:gd name="f48" fmla="*/ f32 1 f2"/>
              <a:gd name="f49" fmla="*/ f35 1 2092"/>
              <a:gd name="f50" fmla="*/ f36 1 2825"/>
              <a:gd name="f51" fmla="*/ f37 1 2092"/>
              <a:gd name="f52" fmla="*/ f38 1 2825"/>
              <a:gd name="f53" fmla="*/ f39 1 2092"/>
              <a:gd name="f54" fmla="*/ f40 1 2825"/>
              <a:gd name="f55" fmla="*/ f41 1 2825"/>
              <a:gd name="f56" fmla="*/ f42 1 2825"/>
              <a:gd name="f57" fmla="*/ f43 1 2092"/>
              <a:gd name="f58" fmla="*/ f44 1 2825"/>
              <a:gd name="f59" fmla="*/ f45 1 2092"/>
              <a:gd name="f60" fmla="*/ f46 1 2825"/>
              <a:gd name="f61" fmla="*/ f47 1 2092"/>
              <a:gd name="f62" fmla="*/ 0 1 f33"/>
              <a:gd name="f63" fmla="*/ f6 1 f33"/>
              <a:gd name="f64" fmla="*/ 0 1 f34"/>
              <a:gd name="f65" fmla="*/ f7 1 f34"/>
              <a:gd name="f66" fmla="+- f48 0 f1"/>
              <a:gd name="f67" fmla="*/ f49 1 f33"/>
              <a:gd name="f68" fmla="*/ f50 1 f34"/>
              <a:gd name="f69" fmla="*/ f51 1 f33"/>
              <a:gd name="f70" fmla="*/ f52 1 f34"/>
              <a:gd name="f71" fmla="*/ f53 1 f33"/>
              <a:gd name="f72" fmla="*/ f54 1 f34"/>
              <a:gd name="f73" fmla="*/ f55 1 f34"/>
              <a:gd name="f74" fmla="*/ f56 1 f34"/>
              <a:gd name="f75" fmla="*/ f57 1 f33"/>
              <a:gd name="f76" fmla="*/ f58 1 f34"/>
              <a:gd name="f77" fmla="*/ f59 1 f33"/>
              <a:gd name="f78" fmla="*/ f60 1 f34"/>
              <a:gd name="f79" fmla="*/ f61 1 f33"/>
              <a:gd name="f80" fmla="*/ f62 f28 1"/>
              <a:gd name="f81" fmla="*/ f63 f28 1"/>
              <a:gd name="f82" fmla="*/ f65 f29 1"/>
              <a:gd name="f83" fmla="*/ f64 f29 1"/>
              <a:gd name="f84" fmla="*/ f67 f28 1"/>
              <a:gd name="f85" fmla="*/ f68 f29 1"/>
              <a:gd name="f86" fmla="*/ f69 f28 1"/>
              <a:gd name="f87" fmla="*/ f70 f29 1"/>
              <a:gd name="f88" fmla="*/ f71 f28 1"/>
              <a:gd name="f89" fmla="*/ f72 f29 1"/>
              <a:gd name="f90" fmla="*/ f73 f29 1"/>
              <a:gd name="f91" fmla="*/ f74 f29 1"/>
              <a:gd name="f92" fmla="*/ f75 f28 1"/>
              <a:gd name="f93" fmla="*/ f76 f29 1"/>
              <a:gd name="f94" fmla="*/ f77 f28 1"/>
              <a:gd name="f95" fmla="*/ f78 f29 1"/>
              <a:gd name="f96" fmla="*/ f79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6">
                <a:pos x="f84" y="f85"/>
              </a:cxn>
              <a:cxn ang="f66">
                <a:pos x="f86" y="f87"/>
              </a:cxn>
              <a:cxn ang="f66">
                <a:pos x="f88" y="f89"/>
              </a:cxn>
              <a:cxn ang="f66">
                <a:pos x="f88" y="f90"/>
              </a:cxn>
              <a:cxn ang="f66">
                <a:pos x="f86" y="f91"/>
              </a:cxn>
              <a:cxn ang="f66">
                <a:pos x="f92" y="f93"/>
              </a:cxn>
              <a:cxn ang="f66">
                <a:pos x="f94" y="f95"/>
              </a:cxn>
              <a:cxn ang="f66">
                <a:pos x="f96" y="f89"/>
              </a:cxn>
              <a:cxn ang="f66">
                <a:pos x="f84" y="f85"/>
              </a:cxn>
            </a:cxnLst>
            <a:rect l="f80" t="f83" r="f81" b="f82"/>
            <a:pathLst>
              <a:path w="2092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6" y="f14"/>
                </a:cubicBezTo>
                <a:lnTo>
                  <a:pt x="f6" y="f15"/>
                </a:lnTo>
                <a:cubicBezTo>
                  <a:pt x="f6" y="f16"/>
                  <a:pt x="f17" y="f18"/>
                  <a:pt x="f9" y="f7"/>
                </a:cubicBezTo>
                <a:lnTo>
                  <a:pt x="f19" y="f18"/>
                </a:lnTo>
                <a:cubicBezTo>
                  <a:pt x="f20" y="f18"/>
                  <a:pt x="f21" y="f22"/>
                  <a:pt x="f5" y="f23"/>
                </a:cubicBezTo>
                <a:lnTo>
                  <a:pt x="f10" y="f14"/>
                </a:lnTo>
                <a:cubicBezTo>
                  <a:pt x="f24" y="f25"/>
                  <a:pt x="f26" y="f10"/>
                  <a:pt x="f8" y="f5"/>
                </a:cubicBezTo>
                <a:close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reeform 450"/>
          <p:cNvSpPr/>
          <p:nvPr/>
        </p:nvSpPr>
        <p:spPr>
          <a:xfrm>
            <a:off x="4070863" y="4029193"/>
            <a:ext cx="126571" cy="1714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6"/>
              <a:gd name="f7" fmla="val 127"/>
              <a:gd name="f8" fmla="val 88"/>
              <a:gd name="f9" fmla="val 94"/>
              <a:gd name="f10" fmla="val 100"/>
              <a:gd name="f11" fmla="val 92"/>
              <a:gd name="f12" fmla="val 105"/>
              <a:gd name="f13" fmla="val 90"/>
              <a:gd name="f14" fmla="val 109"/>
              <a:gd name="f15" fmla="val 86"/>
              <a:gd name="f16" fmla="val 113"/>
              <a:gd name="f17" fmla="val 82"/>
              <a:gd name="f18" fmla="val 117"/>
              <a:gd name="f19" fmla="val 78"/>
              <a:gd name="f20" fmla="val 120"/>
              <a:gd name="f21" fmla="val 72"/>
              <a:gd name="f22" fmla="val 123"/>
              <a:gd name="f23" fmla="val 67"/>
              <a:gd name="f24" fmla="val 125"/>
              <a:gd name="f25" fmla="val 61"/>
              <a:gd name="f26" fmla="val 126"/>
              <a:gd name="f27" fmla="val 54"/>
              <a:gd name="f28" fmla="val 45"/>
              <a:gd name="f29" fmla="val 37"/>
              <a:gd name="f30" fmla="val 47"/>
              <a:gd name="f31" fmla="val 58"/>
              <a:gd name="f32" fmla="val 1"/>
              <a:gd name="f33" fmla="val 63"/>
              <a:gd name="f34" fmla="val 3"/>
              <a:gd name="f35" fmla="val 71"/>
              <a:gd name="f36" fmla="val 5"/>
              <a:gd name="f37" fmla="val 76"/>
              <a:gd name="f38" fmla="val 7"/>
              <a:gd name="f39" fmla="val 80"/>
              <a:gd name="f40" fmla="val 11"/>
              <a:gd name="f41" fmla="val 14"/>
              <a:gd name="f42" fmla="val 84"/>
              <a:gd name="f43" fmla="val 18"/>
              <a:gd name="f44" fmla="val 85"/>
              <a:gd name="f45" fmla="val 23"/>
              <a:gd name="f46" fmla="val 28"/>
              <a:gd name="f47" fmla="val 34"/>
              <a:gd name="f48" fmla="val 83"/>
              <a:gd name="f49" fmla="val 39"/>
              <a:gd name="f50" fmla="val 44"/>
              <a:gd name="f51" fmla="val 77"/>
              <a:gd name="f52" fmla="val 48"/>
              <a:gd name="f53" fmla="val 73"/>
              <a:gd name="f54" fmla="val 51"/>
              <a:gd name="f55" fmla="val 68"/>
              <a:gd name="f56" fmla="val 55"/>
              <a:gd name="f57" fmla="val 56"/>
              <a:gd name="f58" fmla="val 60"/>
              <a:gd name="f59" fmla="val 66"/>
              <a:gd name="f60" fmla="val 93"/>
              <a:gd name="f61" fmla="val 79"/>
              <a:gd name="f62" fmla="val 30"/>
              <a:gd name="f63" fmla="val 27"/>
              <a:gd name="f64" fmla="val 25"/>
              <a:gd name="f65" fmla="val 65"/>
              <a:gd name="f66" fmla="val 21"/>
              <a:gd name="f67" fmla="val 19"/>
              <a:gd name="f68" fmla="val 16"/>
              <a:gd name="f69" fmla="val 15"/>
              <a:gd name="f70" fmla="val 42"/>
              <a:gd name="f71" fmla="val 17"/>
              <a:gd name="f72" fmla="val 38"/>
              <a:gd name="f73" fmla="val 50"/>
              <a:gd name="f74" fmla="val 57"/>
              <a:gd name="f75" fmla="val 64"/>
              <a:gd name="f76" fmla="val 43"/>
              <a:gd name="f77" fmla="val 40"/>
              <a:gd name="f78" fmla="val 74"/>
              <a:gd name="f79" fmla="val 69"/>
              <a:gd name="f80" fmla="val 53"/>
              <a:gd name="f81" fmla="val 49"/>
              <a:gd name="f82" fmla="val 46"/>
              <a:gd name="f83" fmla="val 52"/>
              <a:gd name="f84" fmla="val 112"/>
              <a:gd name="f85" fmla="val 111"/>
              <a:gd name="f86" fmla="val 62"/>
              <a:gd name="f87" fmla="val 107"/>
              <a:gd name="f88" fmla="val 102"/>
              <a:gd name="f89" fmla="val 97"/>
              <a:gd name="f90" fmla="+- 0 0 -90"/>
              <a:gd name="f91" fmla="*/ f3 1 96"/>
              <a:gd name="f92" fmla="*/ f4 1 127"/>
              <a:gd name="f93" fmla="+- f7 0 f5"/>
              <a:gd name="f94" fmla="+- f6 0 f5"/>
              <a:gd name="f95" fmla="*/ f90 f0 1"/>
              <a:gd name="f96" fmla="*/ f94 1 96"/>
              <a:gd name="f97" fmla="*/ f93 1 127"/>
              <a:gd name="f98" fmla="*/ 96 f94 1"/>
              <a:gd name="f99" fmla="*/ 88 f93 1"/>
              <a:gd name="f100" fmla="*/ 92 f94 1"/>
              <a:gd name="f101" fmla="*/ 105 f93 1"/>
              <a:gd name="f102" fmla="*/ 82 f94 1"/>
              <a:gd name="f103" fmla="*/ 117 f93 1"/>
              <a:gd name="f104" fmla="*/ 67 f94 1"/>
              <a:gd name="f105" fmla="*/ 125 f93 1"/>
              <a:gd name="f106" fmla="*/ 45 f94 1"/>
              <a:gd name="f107" fmla="*/ 127 f93 1"/>
              <a:gd name="f108" fmla="*/ 0 f94 1"/>
              <a:gd name="f109" fmla="*/ 0 f93 1"/>
              <a:gd name="f110" fmla="*/ 37 f94 1"/>
              <a:gd name="f111" fmla="*/ 58 f94 1"/>
              <a:gd name="f112" fmla="*/ 1 f93 1"/>
              <a:gd name="f113" fmla="*/ 71 f94 1"/>
              <a:gd name="f114" fmla="*/ 5 f93 1"/>
              <a:gd name="f115" fmla="*/ 14 f93 1"/>
              <a:gd name="f116" fmla="*/ 85 f94 1"/>
              <a:gd name="f117" fmla="*/ 28 f93 1"/>
              <a:gd name="f118" fmla="*/ 80 f94 1"/>
              <a:gd name="f119" fmla="*/ 44 f93 1"/>
              <a:gd name="f120" fmla="*/ 68 f94 1"/>
              <a:gd name="f121" fmla="*/ 54 f93 1"/>
              <a:gd name="f122" fmla="*/ 55 f93 1"/>
              <a:gd name="f123" fmla="*/ 88 f94 1"/>
              <a:gd name="f124" fmla="*/ 66 f93 1"/>
              <a:gd name="f125" fmla="*/ 30 f93 1"/>
              <a:gd name="f126" fmla="*/ 66 f94 1"/>
              <a:gd name="f127" fmla="*/ 23 f93 1"/>
              <a:gd name="f128" fmla="*/ 61 f94 1"/>
              <a:gd name="f129" fmla="*/ 18 f93 1"/>
              <a:gd name="f130" fmla="*/ 51 f94 1"/>
              <a:gd name="f131" fmla="*/ 15 f93 1"/>
              <a:gd name="f132" fmla="*/ 17 f94 1"/>
              <a:gd name="f133" fmla="*/ 51 f93 1"/>
              <a:gd name="f134" fmla="*/ 38 f94 1"/>
              <a:gd name="f135" fmla="*/ 50 f93 1"/>
              <a:gd name="f136" fmla="*/ 60 f94 1"/>
              <a:gd name="f137" fmla="*/ 47 f93 1"/>
              <a:gd name="f138" fmla="*/ 65 f94 1"/>
              <a:gd name="f139" fmla="*/ 40 f93 1"/>
              <a:gd name="f140" fmla="*/ 78 f94 1"/>
              <a:gd name="f141" fmla="*/ 76 f94 1"/>
              <a:gd name="f142" fmla="*/ 76 f93 1"/>
              <a:gd name="f143" fmla="*/ 69 f93 1"/>
              <a:gd name="f144" fmla="*/ 57 f94 1"/>
              <a:gd name="f145" fmla="*/ 43 f94 1"/>
              <a:gd name="f146" fmla="*/ 65 f93 1"/>
              <a:gd name="f147" fmla="*/ 113 f93 1"/>
              <a:gd name="f148" fmla="*/ 39 f94 1"/>
              <a:gd name="f149" fmla="*/ 111 f93 1"/>
              <a:gd name="f150" fmla="*/ 69 f94 1"/>
              <a:gd name="f151" fmla="*/ 107 f93 1"/>
              <a:gd name="f152" fmla="*/ 100 f93 1"/>
              <a:gd name="f153" fmla="*/ f95 1 f2"/>
              <a:gd name="f154" fmla="*/ f98 1 96"/>
              <a:gd name="f155" fmla="*/ f99 1 127"/>
              <a:gd name="f156" fmla="*/ f100 1 96"/>
              <a:gd name="f157" fmla="*/ f101 1 127"/>
              <a:gd name="f158" fmla="*/ f102 1 96"/>
              <a:gd name="f159" fmla="*/ f103 1 127"/>
              <a:gd name="f160" fmla="*/ f104 1 96"/>
              <a:gd name="f161" fmla="*/ f105 1 127"/>
              <a:gd name="f162" fmla="*/ f106 1 96"/>
              <a:gd name="f163" fmla="*/ f107 1 127"/>
              <a:gd name="f164" fmla="*/ f108 1 96"/>
              <a:gd name="f165" fmla="*/ f109 1 127"/>
              <a:gd name="f166" fmla="*/ f110 1 96"/>
              <a:gd name="f167" fmla="*/ f111 1 96"/>
              <a:gd name="f168" fmla="*/ f112 1 127"/>
              <a:gd name="f169" fmla="*/ f113 1 96"/>
              <a:gd name="f170" fmla="*/ f114 1 127"/>
              <a:gd name="f171" fmla="*/ f115 1 127"/>
              <a:gd name="f172" fmla="*/ f116 1 96"/>
              <a:gd name="f173" fmla="*/ f117 1 127"/>
              <a:gd name="f174" fmla="*/ f118 1 96"/>
              <a:gd name="f175" fmla="*/ f119 1 127"/>
              <a:gd name="f176" fmla="*/ f120 1 96"/>
              <a:gd name="f177" fmla="*/ f121 1 127"/>
              <a:gd name="f178" fmla="*/ f122 1 127"/>
              <a:gd name="f179" fmla="*/ f123 1 96"/>
              <a:gd name="f180" fmla="*/ f124 1 127"/>
              <a:gd name="f181" fmla="*/ f125 1 127"/>
              <a:gd name="f182" fmla="*/ f126 1 96"/>
              <a:gd name="f183" fmla="*/ f127 1 127"/>
              <a:gd name="f184" fmla="*/ f128 1 96"/>
              <a:gd name="f185" fmla="*/ f129 1 127"/>
              <a:gd name="f186" fmla="*/ f130 1 96"/>
              <a:gd name="f187" fmla="*/ f131 1 127"/>
              <a:gd name="f188" fmla="*/ f132 1 96"/>
              <a:gd name="f189" fmla="*/ f133 1 127"/>
              <a:gd name="f190" fmla="*/ f134 1 96"/>
              <a:gd name="f191" fmla="*/ f135 1 127"/>
              <a:gd name="f192" fmla="*/ f136 1 96"/>
              <a:gd name="f193" fmla="*/ f137 1 127"/>
              <a:gd name="f194" fmla="*/ f138 1 96"/>
              <a:gd name="f195" fmla="*/ f139 1 127"/>
              <a:gd name="f196" fmla="*/ f140 1 96"/>
              <a:gd name="f197" fmla="*/ f141 1 96"/>
              <a:gd name="f198" fmla="*/ f142 1 127"/>
              <a:gd name="f199" fmla="*/ f143 1 127"/>
              <a:gd name="f200" fmla="*/ f144 1 96"/>
              <a:gd name="f201" fmla="*/ f145 1 96"/>
              <a:gd name="f202" fmla="*/ f146 1 127"/>
              <a:gd name="f203" fmla="*/ f147 1 127"/>
              <a:gd name="f204" fmla="*/ f148 1 96"/>
              <a:gd name="f205" fmla="*/ f149 1 127"/>
              <a:gd name="f206" fmla="*/ f150 1 96"/>
              <a:gd name="f207" fmla="*/ f151 1 127"/>
              <a:gd name="f208" fmla="*/ f152 1 127"/>
              <a:gd name="f209" fmla="*/ 0 1 f96"/>
              <a:gd name="f210" fmla="*/ f6 1 f96"/>
              <a:gd name="f211" fmla="*/ 0 1 f97"/>
              <a:gd name="f212" fmla="*/ f7 1 f97"/>
              <a:gd name="f213" fmla="+- f153 0 f1"/>
              <a:gd name="f214" fmla="*/ f154 1 f96"/>
              <a:gd name="f215" fmla="*/ f155 1 f97"/>
              <a:gd name="f216" fmla="*/ f156 1 f96"/>
              <a:gd name="f217" fmla="*/ f157 1 f97"/>
              <a:gd name="f218" fmla="*/ f158 1 f96"/>
              <a:gd name="f219" fmla="*/ f159 1 f97"/>
              <a:gd name="f220" fmla="*/ f160 1 f96"/>
              <a:gd name="f221" fmla="*/ f161 1 f97"/>
              <a:gd name="f222" fmla="*/ f162 1 f96"/>
              <a:gd name="f223" fmla="*/ f163 1 f97"/>
              <a:gd name="f224" fmla="*/ f164 1 f96"/>
              <a:gd name="f225" fmla="*/ f165 1 f97"/>
              <a:gd name="f226" fmla="*/ f166 1 f96"/>
              <a:gd name="f227" fmla="*/ f167 1 f96"/>
              <a:gd name="f228" fmla="*/ f168 1 f97"/>
              <a:gd name="f229" fmla="*/ f169 1 f96"/>
              <a:gd name="f230" fmla="*/ f170 1 f97"/>
              <a:gd name="f231" fmla="*/ f171 1 f97"/>
              <a:gd name="f232" fmla="*/ f172 1 f96"/>
              <a:gd name="f233" fmla="*/ f173 1 f97"/>
              <a:gd name="f234" fmla="*/ f174 1 f96"/>
              <a:gd name="f235" fmla="*/ f175 1 f97"/>
              <a:gd name="f236" fmla="*/ f176 1 f96"/>
              <a:gd name="f237" fmla="*/ f177 1 f97"/>
              <a:gd name="f238" fmla="*/ f178 1 f97"/>
              <a:gd name="f239" fmla="*/ f179 1 f96"/>
              <a:gd name="f240" fmla="*/ f180 1 f97"/>
              <a:gd name="f241" fmla="*/ f181 1 f97"/>
              <a:gd name="f242" fmla="*/ f182 1 f96"/>
              <a:gd name="f243" fmla="*/ f183 1 f97"/>
              <a:gd name="f244" fmla="*/ f184 1 f96"/>
              <a:gd name="f245" fmla="*/ f185 1 f97"/>
              <a:gd name="f246" fmla="*/ f186 1 f96"/>
              <a:gd name="f247" fmla="*/ f187 1 f97"/>
              <a:gd name="f248" fmla="*/ f188 1 f96"/>
              <a:gd name="f249" fmla="*/ f189 1 f97"/>
              <a:gd name="f250" fmla="*/ f190 1 f96"/>
              <a:gd name="f251" fmla="*/ f191 1 f97"/>
              <a:gd name="f252" fmla="*/ f192 1 f96"/>
              <a:gd name="f253" fmla="*/ f193 1 f97"/>
              <a:gd name="f254" fmla="*/ f194 1 f96"/>
              <a:gd name="f255" fmla="*/ f195 1 f97"/>
              <a:gd name="f256" fmla="*/ f196 1 f96"/>
              <a:gd name="f257" fmla="*/ f197 1 f96"/>
              <a:gd name="f258" fmla="*/ f198 1 f97"/>
              <a:gd name="f259" fmla="*/ f199 1 f97"/>
              <a:gd name="f260" fmla="*/ f200 1 f96"/>
              <a:gd name="f261" fmla="*/ f201 1 f96"/>
              <a:gd name="f262" fmla="*/ f202 1 f97"/>
              <a:gd name="f263" fmla="*/ f203 1 f97"/>
              <a:gd name="f264" fmla="*/ f204 1 f96"/>
              <a:gd name="f265" fmla="*/ f205 1 f97"/>
              <a:gd name="f266" fmla="*/ f206 1 f96"/>
              <a:gd name="f267" fmla="*/ f207 1 f97"/>
              <a:gd name="f268" fmla="*/ f208 1 f97"/>
              <a:gd name="f269" fmla="*/ f209 f91 1"/>
              <a:gd name="f270" fmla="*/ f210 f91 1"/>
              <a:gd name="f271" fmla="*/ f212 f92 1"/>
              <a:gd name="f272" fmla="*/ f211 f92 1"/>
              <a:gd name="f273" fmla="*/ f214 f91 1"/>
              <a:gd name="f274" fmla="*/ f215 f92 1"/>
              <a:gd name="f275" fmla="*/ f216 f91 1"/>
              <a:gd name="f276" fmla="*/ f217 f92 1"/>
              <a:gd name="f277" fmla="*/ f218 f91 1"/>
              <a:gd name="f278" fmla="*/ f219 f92 1"/>
              <a:gd name="f279" fmla="*/ f220 f91 1"/>
              <a:gd name="f280" fmla="*/ f221 f92 1"/>
              <a:gd name="f281" fmla="*/ f222 f91 1"/>
              <a:gd name="f282" fmla="*/ f223 f92 1"/>
              <a:gd name="f283" fmla="*/ f224 f91 1"/>
              <a:gd name="f284" fmla="*/ f225 f92 1"/>
              <a:gd name="f285" fmla="*/ f226 f91 1"/>
              <a:gd name="f286" fmla="*/ f227 f91 1"/>
              <a:gd name="f287" fmla="*/ f228 f92 1"/>
              <a:gd name="f288" fmla="*/ f229 f91 1"/>
              <a:gd name="f289" fmla="*/ f230 f92 1"/>
              <a:gd name="f290" fmla="*/ f231 f92 1"/>
              <a:gd name="f291" fmla="*/ f232 f91 1"/>
              <a:gd name="f292" fmla="*/ f233 f92 1"/>
              <a:gd name="f293" fmla="*/ f234 f91 1"/>
              <a:gd name="f294" fmla="*/ f235 f92 1"/>
              <a:gd name="f295" fmla="*/ f236 f91 1"/>
              <a:gd name="f296" fmla="*/ f237 f92 1"/>
              <a:gd name="f297" fmla="*/ f238 f92 1"/>
              <a:gd name="f298" fmla="*/ f239 f91 1"/>
              <a:gd name="f299" fmla="*/ f240 f92 1"/>
              <a:gd name="f300" fmla="*/ f241 f92 1"/>
              <a:gd name="f301" fmla="*/ f242 f91 1"/>
              <a:gd name="f302" fmla="*/ f243 f92 1"/>
              <a:gd name="f303" fmla="*/ f244 f91 1"/>
              <a:gd name="f304" fmla="*/ f245 f92 1"/>
              <a:gd name="f305" fmla="*/ f246 f91 1"/>
              <a:gd name="f306" fmla="*/ f247 f92 1"/>
              <a:gd name="f307" fmla="*/ f248 f91 1"/>
              <a:gd name="f308" fmla="*/ f249 f92 1"/>
              <a:gd name="f309" fmla="*/ f250 f91 1"/>
              <a:gd name="f310" fmla="*/ f251 f92 1"/>
              <a:gd name="f311" fmla="*/ f252 f91 1"/>
              <a:gd name="f312" fmla="*/ f253 f92 1"/>
              <a:gd name="f313" fmla="*/ f254 f91 1"/>
              <a:gd name="f314" fmla="*/ f255 f92 1"/>
              <a:gd name="f315" fmla="*/ f256 f91 1"/>
              <a:gd name="f316" fmla="*/ f257 f91 1"/>
              <a:gd name="f317" fmla="*/ f258 f92 1"/>
              <a:gd name="f318" fmla="*/ f259 f92 1"/>
              <a:gd name="f319" fmla="*/ f260 f91 1"/>
              <a:gd name="f320" fmla="*/ f261 f91 1"/>
              <a:gd name="f321" fmla="*/ f262 f92 1"/>
              <a:gd name="f322" fmla="*/ f263 f92 1"/>
              <a:gd name="f323" fmla="*/ f264 f91 1"/>
              <a:gd name="f324" fmla="*/ f265 f92 1"/>
              <a:gd name="f325" fmla="*/ f266 f91 1"/>
              <a:gd name="f326" fmla="*/ f267 f92 1"/>
              <a:gd name="f327" fmla="*/ f268 f9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3">
                <a:pos x="f273" y="f274"/>
              </a:cxn>
              <a:cxn ang="f213">
                <a:pos x="f275" y="f276"/>
              </a:cxn>
              <a:cxn ang="f213">
                <a:pos x="f277" y="f278"/>
              </a:cxn>
              <a:cxn ang="f213">
                <a:pos x="f279" y="f280"/>
              </a:cxn>
              <a:cxn ang="f213">
                <a:pos x="f281" y="f282"/>
              </a:cxn>
              <a:cxn ang="f213">
                <a:pos x="f283" y="f282"/>
              </a:cxn>
              <a:cxn ang="f213">
                <a:pos x="f283" y="f284"/>
              </a:cxn>
              <a:cxn ang="f213">
                <a:pos x="f285" y="f284"/>
              </a:cxn>
              <a:cxn ang="f213">
                <a:pos x="f286" y="f287"/>
              </a:cxn>
              <a:cxn ang="f213">
                <a:pos x="f288" y="f289"/>
              </a:cxn>
              <a:cxn ang="f213">
                <a:pos x="f277" y="f290"/>
              </a:cxn>
              <a:cxn ang="f213">
                <a:pos x="f291" y="f292"/>
              </a:cxn>
              <a:cxn ang="f213">
                <a:pos x="f293" y="f294"/>
              </a:cxn>
              <a:cxn ang="f213">
                <a:pos x="f295" y="f296"/>
              </a:cxn>
              <a:cxn ang="f213">
                <a:pos x="f295" y="f297"/>
              </a:cxn>
              <a:cxn ang="f213">
                <a:pos x="f298" y="f299"/>
              </a:cxn>
              <a:cxn ang="f213">
                <a:pos x="f273" y="f274"/>
              </a:cxn>
              <a:cxn ang="f213">
                <a:pos x="f279" y="f300"/>
              </a:cxn>
              <a:cxn ang="f213">
                <a:pos x="f301" y="f302"/>
              </a:cxn>
              <a:cxn ang="f213">
                <a:pos x="f303" y="f304"/>
              </a:cxn>
              <a:cxn ang="f213">
                <a:pos x="f305" y="f306"/>
              </a:cxn>
              <a:cxn ang="f213">
                <a:pos x="f285" y="f290"/>
              </a:cxn>
              <a:cxn ang="f213">
                <a:pos x="f307" y="f290"/>
              </a:cxn>
              <a:cxn ang="f213">
                <a:pos x="f307" y="f308"/>
              </a:cxn>
              <a:cxn ang="f213">
                <a:pos x="f309" y="f308"/>
              </a:cxn>
              <a:cxn ang="f213">
                <a:pos x="f305" y="f310"/>
              </a:cxn>
              <a:cxn ang="f213">
                <a:pos x="f311" y="f312"/>
              </a:cxn>
              <a:cxn ang="f213">
                <a:pos x="f313" y="f314"/>
              </a:cxn>
              <a:cxn ang="f213">
                <a:pos x="f279" y="f300"/>
              </a:cxn>
              <a:cxn ang="f213">
                <a:pos x="f315" y="f274"/>
              </a:cxn>
              <a:cxn ang="f213">
                <a:pos x="f316" y="f317"/>
              </a:cxn>
              <a:cxn ang="f213">
                <a:pos x="f279" y="f318"/>
              </a:cxn>
              <a:cxn ang="f213">
                <a:pos x="f319" y="f299"/>
              </a:cxn>
              <a:cxn ang="f213">
                <a:pos x="f320" y="f321"/>
              </a:cxn>
              <a:cxn ang="f213">
                <a:pos x="f307" y="f321"/>
              </a:cxn>
              <a:cxn ang="f213">
                <a:pos x="f307" y="f322"/>
              </a:cxn>
              <a:cxn ang="f213">
                <a:pos x="f323" y="f322"/>
              </a:cxn>
              <a:cxn ang="f213">
                <a:pos x="f319" y="f324"/>
              </a:cxn>
              <a:cxn ang="f213">
                <a:pos x="f325" y="f326"/>
              </a:cxn>
              <a:cxn ang="f213">
                <a:pos x="f316" y="f327"/>
              </a:cxn>
              <a:cxn ang="f213">
                <a:pos x="f315" y="f274"/>
              </a:cxn>
            </a:cxnLst>
            <a:rect l="f269" t="f272" r="f270" b="f271"/>
            <a:pathLst>
              <a:path w="96" h="127">
                <a:moveTo>
                  <a:pt x="f6" y="f8"/>
                </a:moveTo>
                <a:cubicBezTo>
                  <a:pt x="f6" y="f9"/>
                  <a:pt x="f9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7"/>
                  <a:pt x="f28" y="f7"/>
                </a:cubicBezTo>
                <a:lnTo>
                  <a:pt x="f5" y="f7"/>
                </a:lnTo>
                <a:lnTo>
                  <a:pt x="f5" y="f5"/>
                </a:lnTo>
                <a:lnTo>
                  <a:pt x="f29" y="f5"/>
                </a:lnTo>
                <a:cubicBezTo>
                  <a:pt x="f30" y="f5"/>
                  <a:pt x="f27" y="f5"/>
                  <a:pt x="f31" y="f32"/>
                </a:cubicBezTo>
                <a:cubicBezTo>
                  <a:pt x="f33" y="f32"/>
                  <a:pt x="f23" y="f34"/>
                  <a:pt x="f35" y="f36"/>
                </a:cubicBezTo>
                <a:cubicBezTo>
                  <a:pt x="f37" y="f38"/>
                  <a:pt x="f39" y="f40"/>
                  <a:pt x="f17" y="f41"/>
                </a:cubicBezTo>
                <a:cubicBezTo>
                  <a:pt x="f42" y="f43"/>
                  <a:pt x="f44" y="f45"/>
                  <a:pt x="f44" y="f46"/>
                </a:cubicBezTo>
                <a:cubicBezTo>
                  <a:pt x="f44" y="f47"/>
                  <a:pt x="f48" y="f49"/>
                  <a:pt x="f39" y="f50"/>
                </a:cubicBezTo>
                <a:cubicBezTo>
                  <a:pt x="f51" y="f52"/>
                  <a:pt x="f53" y="f54"/>
                  <a:pt x="f55" y="f27"/>
                </a:cubicBezTo>
                <a:lnTo>
                  <a:pt x="f55" y="f56"/>
                </a:lnTo>
                <a:cubicBezTo>
                  <a:pt x="f37" y="f57"/>
                  <a:pt x="f48" y="f58"/>
                  <a:pt x="f8" y="f59"/>
                </a:cubicBezTo>
                <a:cubicBezTo>
                  <a:pt x="f60" y="f21"/>
                  <a:pt x="f6" y="f61"/>
                  <a:pt x="f6" y="f8"/>
                </a:cubicBezTo>
                <a:close/>
                <a:moveTo>
                  <a:pt x="f23" y="f62"/>
                </a:moveTo>
                <a:cubicBezTo>
                  <a:pt x="f23" y="f63"/>
                  <a:pt x="f23" y="f64"/>
                  <a:pt x="f59" y="f45"/>
                </a:cubicBezTo>
                <a:cubicBezTo>
                  <a:pt x="f65" y="f66"/>
                  <a:pt x="f33" y="f67"/>
                  <a:pt x="f25" y="f43"/>
                </a:cubicBezTo>
                <a:cubicBezTo>
                  <a:pt x="f31" y="f68"/>
                  <a:pt x="f56" y="f69"/>
                  <a:pt x="f54" y="f69"/>
                </a:cubicBezTo>
                <a:cubicBezTo>
                  <a:pt x="f30" y="f41"/>
                  <a:pt x="f70" y="f41"/>
                  <a:pt x="f29" y="f41"/>
                </a:cubicBezTo>
                <a:lnTo>
                  <a:pt x="f71" y="f41"/>
                </a:lnTo>
                <a:lnTo>
                  <a:pt x="f71" y="f54"/>
                </a:lnTo>
                <a:lnTo>
                  <a:pt x="f72" y="f54"/>
                </a:lnTo>
                <a:cubicBezTo>
                  <a:pt x="f50" y="f54"/>
                  <a:pt x="f52" y="f54"/>
                  <a:pt x="f54" y="f73"/>
                </a:cubicBezTo>
                <a:cubicBezTo>
                  <a:pt x="f27" y="f73"/>
                  <a:pt x="f74" y="f52"/>
                  <a:pt x="f58" y="f30"/>
                </a:cubicBezTo>
                <a:cubicBezTo>
                  <a:pt x="f33" y="f28"/>
                  <a:pt x="f75" y="f76"/>
                  <a:pt x="f65" y="f77"/>
                </a:cubicBezTo>
                <a:cubicBezTo>
                  <a:pt x="f23" y="f29"/>
                  <a:pt x="f23" y="f47"/>
                  <a:pt x="f23" y="f62"/>
                </a:cubicBezTo>
                <a:close/>
                <a:moveTo>
                  <a:pt x="f19" y="f8"/>
                </a:moveTo>
                <a:cubicBezTo>
                  <a:pt x="f19" y="f48"/>
                  <a:pt x="f51" y="f61"/>
                  <a:pt x="f37" y="f37"/>
                </a:cubicBezTo>
                <a:cubicBezTo>
                  <a:pt x="f78" y="f53"/>
                  <a:pt x="f35" y="f35"/>
                  <a:pt x="f23" y="f79"/>
                </a:cubicBezTo>
                <a:cubicBezTo>
                  <a:pt x="f65" y="f23"/>
                  <a:pt x="f25" y="f59"/>
                  <a:pt x="f74" y="f59"/>
                </a:cubicBezTo>
                <a:cubicBezTo>
                  <a:pt x="f80" y="f65"/>
                  <a:pt x="f81" y="f65"/>
                  <a:pt x="f76" y="f65"/>
                </a:cubicBezTo>
                <a:lnTo>
                  <a:pt x="f71" y="f65"/>
                </a:lnTo>
                <a:lnTo>
                  <a:pt x="f71" y="f16"/>
                </a:lnTo>
                <a:lnTo>
                  <a:pt x="f49" y="f16"/>
                </a:lnTo>
                <a:cubicBezTo>
                  <a:pt x="f82" y="f16"/>
                  <a:pt x="f83" y="f84"/>
                  <a:pt x="f74" y="f85"/>
                </a:cubicBezTo>
                <a:cubicBezTo>
                  <a:pt x="f86" y="f85"/>
                  <a:pt x="f59" y="f14"/>
                  <a:pt x="f79" y="f87"/>
                </a:cubicBezTo>
                <a:cubicBezTo>
                  <a:pt x="f21" y="f12"/>
                  <a:pt x="f78" y="f88"/>
                  <a:pt x="f37" y="f10"/>
                </a:cubicBezTo>
                <a:cubicBezTo>
                  <a:pt x="f51" y="f89"/>
                  <a:pt x="f19" y="f60"/>
                  <a:pt x="f19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reeform 451"/>
          <p:cNvSpPr/>
          <p:nvPr/>
        </p:nvSpPr>
        <p:spPr>
          <a:xfrm>
            <a:off x="4217852" y="4070021"/>
            <a:ext cx="118405" cy="13473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6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0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2"/>
              <a:gd name="f24" fmla="val 83"/>
              <a:gd name="f25" fmla="val 36"/>
              <a:gd name="f26" fmla="val 84"/>
              <a:gd name="f27" fmla="val 40"/>
              <a:gd name="f28" fmla="val 85"/>
              <a:gd name="f29" fmla="val 45"/>
              <a:gd name="f30" fmla="val 50"/>
              <a:gd name="f31" fmla="val 56"/>
              <a:gd name="f32" fmla="val 69"/>
              <a:gd name="f33" fmla="val 82"/>
              <a:gd name="f34" fmla="val 76"/>
              <a:gd name="f35" fmla="val 80"/>
              <a:gd name="f36" fmla="val 77"/>
              <a:gd name="f37" fmla="val 92"/>
              <a:gd name="f38" fmla="val 79"/>
              <a:gd name="f39" fmla="val 94"/>
              <a:gd name="f40" fmla="val 73"/>
              <a:gd name="f41" fmla="val 96"/>
              <a:gd name="f42" fmla="val 68"/>
              <a:gd name="f43" fmla="val 98"/>
              <a:gd name="f44" fmla="val 62"/>
              <a:gd name="f45" fmla="val 99"/>
              <a:gd name="f46" fmla="val 34"/>
              <a:gd name="f47" fmla="val 22"/>
              <a:gd name="f48" fmla="val 13"/>
              <a:gd name="f49" fmla="val 87"/>
              <a:gd name="f50" fmla="val 4"/>
              <a:gd name="f51" fmla="val 51"/>
              <a:gd name="f52" fmla="val 35"/>
              <a:gd name="f53" fmla="val 12"/>
              <a:gd name="f54" fmla="val 14"/>
              <a:gd name="f55" fmla="val 21"/>
              <a:gd name="f56" fmla="val 46"/>
              <a:gd name="f57" fmla="val 59"/>
              <a:gd name="f58" fmla="val 11"/>
              <a:gd name="f59" fmla="val 43"/>
              <a:gd name="f60" fmla="val 71"/>
              <a:gd name="f61" fmla="val 31"/>
              <a:gd name="f62" fmla="val 25"/>
              <a:gd name="f63" fmla="val 64"/>
              <a:gd name="f64" fmla="val 60"/>
              <a:gd name="f65" fmla="val 15"/>
              <a:gd name="f66" fmla="val 54"/>
              <a:gd name="f67" fmla="val 37"/>
              <a:gd name="f68" fmla="val 30"/>
              <a:gd name="f69" fmla="+- 0 0 -90"/>
              <a:gd name="f70" fmla="*/ f3 1 86"/>
              <a:gd name="f71" fmla="*/ f4 1 100"/>
              <a:gd name="f72" fmla="+- f7 0 f5"/>
              <a:gd name="f73" fmla="+- f6 0 f5"/>
              <a:gd name="f74" fmla="*/ f69 f0 1"/>
              <a:gd name="f75" fmla="*/ f73 1 86"/>
              <a:gd name="f76" fmla="*/ f72 1 100"/>
              <a:gd name="f77" fmla="*/ 86 f73 1"/>
              <a:gd name="f78" fmla="*/ 52 f72 1"/>
              <a:gd name="f79" fmla="*/ 16 f73 1"/>
              <a:gd name="f80" fmla="*/ 19 f73 1"/>
              <a:gd name="f81" fmla="*/ 67 f72 1"/>
              <a:gd name="f82" fmla="*/ 26 f73 1"/>
              <a:gd name="f83" fmla="*/ 78 f72 1"/>
              <a:gd name="f84" fmla="*/ 36 f73 1"/>
              <a:gd name="f85" fmla="*/ 84 f72 1"/>
              <a:gd name="f86" fmla="*/ 50 f73 1"/>
              <a:gd name="f87" fmla="*/ 86 f72 1"/>
              <a:gd name="f88" fmla="*/ 69 f73 1"/>
              <a:gd name="f89" fmla="*/ 82 f72 1"/>
              <a:gd name="f90" fmla="*/ 84 f73 1"/>
              <a:gd name="f91" fmla="*/ 75 f72 1"/>
              <a:gd name="f92" fmla="*/ 92 f72 1"/>
              <a:gd name="f93" fmla="*/ 68 f73 1"/>
              <a:gd name="f94" fmla="*/ 98 f72 1"/>
              <a:gd name="f95" fmla="*/ 100 f72 1"/>
              <a:gd name="f96" fmla="*/ 13 f73 1"/>
              <a:gd name="f97" fmla="*/ 87 f72 1"/>
              <a:gd name="f98" fmla="*/ 0 f73 1"/>
              <a:gd name="f99" fmla="*/ 51 f72 1"/>
              <a:gd name="f100" fmla="*/ 12 f73 1"/>
              <a:gd name="f101" fmla="*/ 14 f72 1"/>
              <a:gd name="f102" fmla="*/ 46 f73 1"/>
              <a:gd name="f103" fmla="*/ 0 f72 1"/>
              <a:gd name="f104" fmla="*/ 76 f73 1"/>
              <a:gd name="f105" fmla="*/ 11 f72 1"/>
              <a:gd name="f106" fmla="*/ 43 f72 1"/>
              <a:gd name="f107" fmla="*/ 71 f73 1"/>
              <a:gd name="f108" fmla="*/ 40 f72 1"/>
              <a:gd name="f109" fmla="*/ 64 f73 1"/>
              <a:gd name="f110" fmla="*/ 20 f72 1"/>
              <a:gd name="f111" fmla="*/ 45 f73 1"/>
              <a:gd name="f112" fmla="*/ 13 f72 1"/>
              <a:gd name="f113" fmla="*/ 25 f73 1"/>
              <a:gd name="f114" fmla="*/ 21 f72 1"/>
              <a:gd name="f115" fmla="*/ f74 1 f2"/>
              <a:gd name="f116" fmla="*/ f77 1 86"/>
              <a:gd name="f117" fmla="*/ f78 1 100"/>
              <a:gd name="f118" fmla="*/ f79 1 86"/>
              <a:gd name="f119" fmla="*/ f80 1 86"/>
              <a:gd name="f120" fmla="*/ f81 1 100"/>
              <a:gd name="f121" fmla="*/ f82 1 86"/>
              <a:gd name="f122" fmla="*/ f83 1 100"/>
              <a:gd name="f123" fmla="*/ f84 1 86"/>
              <a:gd name="f124" fmla="*/ f85 1 100"/>
              <a:gd name="f125" fmla="*/ f86 1 86"/>
              <a:gd name="f126" fmla="*/ f87 1 100"/>
              <a:gd name="f127" fmla="*/ f88 1 86"/>
              <a:gd name="f128" fmla="*/ f89 1 100"/>
              <a:gd name="f129" fmla="*/ f90 1 86"/>
              <a:gd name="f130" fmla="*/ f91 1 100"/>
              <a:gd name="f131" fmla="*/ f92 1 100"/>
              <a:gd name="f132" fmla="*/ f93 1 86"/>
              <a:gd name="f133" fmla="*/ f94 1 100"/>
              <a:gd name="f134" fmla="*/ f95 1 100"/>
              <a:gd name="f135" fmla="*/ f96 1 86"/>
              <a:gd name="f136" fmla="*/ f97 1 100"/>
              <a:gd name="f137" fmla="*/ f98 1 86"/>
              <a:gd name="f138" fmla="*/ f99 1 100"/>
              <a:gd name="f139" fmla="*/ f100 1 86"/>
              <a:gd name="f140" fmla="*/ f101 1 100"/>
              <a:gd name="f141" fmla="*/ f102 1 86"/>
              <a:gd name="f142" fmla="*/ f103 1 100"/>
              <a:gd name="f143" fmla="*/ f104 1 86"/>
              <a:gd name="f144" fmla="*/ f105 1 100"/>
              <a:gd name="f145" fmla="*/ f106 1 100"/>
              <a:gd name="f146" fmla="*/ f107 1 86"/>
              <a:gd name="f147" fmla="*/ f108 1 100"/>
              <a:gd name="f148" fmla="*/ f109 1 86"/>
              <a:gd name="f149" fmla="*/ f110 1 100"/>
              <a:gd name="f150" fmla="*/ f111 1 86"/>
              <a:gd name="f151" fmla="*/ f112 1 100"/>
              <a:gd name="f152" fmla="*/ f113 1 86"/>
              <a:gd name="f153" fmla="*/ f114 1 100"/>
              <a:gd name="f154" fmla="*/ 0 1 f75"/>
              <a:gd name="f155" fmla="*/ f6 1 f75"/>
              <a:gd name="f156" fmla="*/ 0 1 f76"/>
              <a:gd name="f157" fmla="*/ f7 1 f76"/>
              <a:gd name="f158" fmla="+- f115 0 f1"/>
              <a:gd name="f159" fmla="*/ f116 1 f75"/>
              <a:gd name="f160" fmla="*/ f117 1 f76"/>
              <a:gd name="f161" fmla="*/ f118 1 f75"/>
              <a:gd name="f162" fmla="*/ f119 1 f75"/>
              <a:gd name="f163" fmla="*/ f120 1 f76"/>
              <a:gd name="f164" fmla="*/ f121 1 f75"/>
              <a:gd name="f165" fmla="*/ f122 1 f76"/>
              <a:gd name="f166" fmla="*/ f123 1 f75"/>
              <a:gd name="f167" fmla="*/ f124 1 f76"/>
              <a:gd name="f168" fmla="*/ f125 1 f75"/>
              <a:gd name="f169" fmla="*/ f126 1 f76"/>
              <a:gd name="f170" fmla="*/ f127 1 f75"/>
              <a:gd name="f171" fmla="*/ f128 1 f76"/>
              <a:gd name="f172" fmla="*/ f129 1 f75"/>
              <a:gd name="f173" fmla="*/ f130 1 f76"/>
              <a:gd name="f174" fmla="*/ f131 1 f76"/>
              <a:gd name="f175" fmla="*/ f132 1 f75"/>
              <a:gd name="f176" fmla="*/ f133 1 f76"/>
              <a:gd name="f177" fmla="*/ f134 1 f76"/>
              <a:gd name="f178" fmla="*/ f135 1 f75"/>
              <a:gd name="f179" fmla="*/ f136 1 f76"/>
              <a:gd name="f180" fmla="*/ f137 1 f75"/>
              <a:gd name="f181" fmla="*/ f138 1 f76"/>
              <a:gd name="f182" fmla="*/ f139 1 f75"/>
              <a:gd name="f183" fmla="*/ f140 1 f76"/>
              <a:gd name="f184" fmla="*/ f141 1 f75"/>
              <a:gd name="f185" fmla="*/ f142 1 f76"/>
              <a:gd name="f186" fmla="*/ f143 1 f75"/>
              <a:gd name="f187" fmla="*/ f144 1 f76"/>
              <a:gd name="f188" fmla="*/ f145 1 f76"/>
              <a:gd name="f189" fmla="*/ f146 1 f75"/>
              <a:gd name="f190" fmla="*/ f147 1 f76"/>
              <a:gd name="f191" fmla="*/ f148 1 f75"/>
              <a:gd name="f192" fmla="*/ f149 1 f76"/>
              <a:gd name="f193" fmla="*/ f150 1 f75"/>
              <a:gd name="f194" fmla="*/ f151 1 f76"/>
              <a:gd name="f195" fmla="*/ f152 1 f75"/>
              <a:gd name="f196" fmla="*/ f153 1 f76"/>
              <a:gd name="f197" fmla="*/ f154 f70 1"/>
              <a:gd name="f198" fmla="*/ f155 f70 1"/>
              <a:gd name="f199" fmla="*/ f157 f71 1"/>
              <a:gd name="f200" fmla="*/ f156 f71 1"/>
              <a:gd name="f201" fmla="*/ f159 f70 1"/>
              <a:gd name="f202" fmla="*/ f160 f71 1"/>
              <a:gd name="f203" fmla="*/ f161 f70 1"/>
              <a:gd name="f204" fmla="*/ f162 f70 1"/>
              <a:gd name="f205" fmla="*/ f163 f71 1"/>
              <a:gd name="f206" fmla="*/ f164 f70 1"/>
              <a:gd name="f207" fmla="*/ f165 f71 1"/>
              <a:gd name="f208" fmla="*/ f166 f70 1"/>
              <a:gd name="f209" fmla="*/ f167 f71 1"/>
              <a:gd name="f210" fmla="*/ f168 f70 1"/>
              <a:gd name="f211" fmla="*/ f169 f71 1"/>
              <a:gd name="f212" fmla="*/ f170 f70 1"/>
              <a:gd name="f213" fmla="*/ f171 f71 1"/>
              <a:gd name="f214" fmla="*/ f172 f70 1"/>
              <a:gd name="f215" fmla="*/ f173 f71 1"/>
              <a:gd name="f216" fmla="*/ f174 f71 1"/>
              <a:gd name="f217" fmla="*/ f175 f70 1"/>
              <a:gd name="f218" fmla="*/ f176 f71 1"/>
              <a:gd name="f219" fmla="*/ f177 f71 1"/>
              <a:gd name="f220" fmla="*/ f178 f70 1"/>
              <a:gd name="f221" fmla="*/ f179 f71 1"/>
              <a:gd name="f222" fmla="*/ f180 f70 1"/>
              <a:gd name="f223" fmla="*/ f181 f71 1"/>
              <a:gd name="f224" fmla="*/ f182 f70 1"/>
              <a:gd name="f225" fmla="*/ f183 f71 1"/>
              <a:gd name="f226" fmla="*/ f184 f70 1"/>
              <a:gd name="f227" fmla="*/ f185 f71 1"/>
              <a:gd name="f228" fmla="*/ f186 f70 1"/>
              <a:gd name="f229" fmla="*/ f187 f71 1"/>
              <a:gd name="f230" fmla="*/ f188 f71 1"/>
              <a:gd name="f231" fmla="*/ f189 f70 1"/>
              <a:gd name="f232" fmla="*/ f190 f71 1"/>
              <a:gd name="f233" fmla="*/ f191 f70 1"/>
              <a:gd name="f234" fmla="*/ f192 f71 1"/>
              <a:gd name="f235" fmla="*/ f193 f70 1"/>
              <a:gd name="f236" fmla="*/ f194 f71 1"/>
              <a:gd name="f237" fmla="*/ f195 f70 1"/>
              <a:gd name="f238" fmla="*/ f196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8">
                <a:pos x="f201" y="f202"/>
              </a:cxn>
              <a:cxn ang="f158">
                <a:pos x="f203" y="f202"/>
              </a:cxn>
              <a:cxn ang="f158">
                <a:pos x="f204" y="f205"/>
              </a:cxn>
              <a:cxn ang="f158">
                <a:pos x="f206" y="f207"/>
              </a:cxn>
              <a:cxn ang="f158">
                <a:pos x="f208" y="f209"/>
              </a:cxn>
              <a:cxn ang="f158">
                <a:pos x="f210" y="f211"/>
              </a:cxn>
              <a:cxn ang="f158">
                <a:pos x="f212" y="f213"/>
              </a:cxn>
              <a:cxn ang="f158">
                <a:pos x="f214" y="f215"/>
              </a:cxn>
              <a:cxn ang="f158">
                <a:pos x="f214" y="f215"/>
              </a:cxn>
              <a:cxn ang="f158">
                <a:pos x="f214" y="f216"/>
              </a:cxn>
              <a:cxn ang="f158">
                <a:pos x="f217" y="f218"/>
              </a:cxn>
              <a:cxn ang="f158">
                <a:pos x="f210" y="f219"/>
              </a:cxn>
              <a:cxn ang="f158">
                <a:pos x="f220" y="f221"/>
              </a:cxn>
              <a:cxn ang="f158">
                <a:pos x="f222" y="f223"/>
              </a:cxn>
              <a:cxn ang="f158">
                <a:pos x="f224" y="f225"/>
              </a:cxn>
              <a:cxn ang="f158">
                <a:pos x="f226" y="f227"/>
              </a:cxn>
              <a:cxn ang="f158">
                <a:pos x="f228" y="f229"/>
              </a:cxn>
              <a:cxn ang="f158">
                <a:pos x="f201" y="f230"/>
              </a:cxn>
              <a:cxn ang="f158">
                <a:pos x="f201" y="f202"/>
              </a:cxn>
              <a:cxn ang="f158">
                <a:pos x="f231" y="f232"/>
              </a:cxn>
              <a:cxn ang="f158">
                <a:pos x="f233" y="f234"/>
              </a:cxn>
              <a:cxn ang="f158">
                <a:pos x="f235" y="f236"/>
              </a:cxn>
              <a:cxn ang="f158">
                <a:pos x="f237" y="f238"/>
              </a:cxn>
              <a:cxn ang="f158">
                <a:pos x="f203" y="f232"/>
              </a:cxn>
              <a:cxn ang="f158">
                <a:pos x="f231" y="f232"/>
              </a:cxn>
            </a:cxnLst>
            <a:rect l="f197" t="f200" r="f198" b="f199"/>
            <a:pathLst>
              <a:path w="86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6"/>
                  <a:pt x="f30" y="f6"/>
                </a:cubicBezTo>
                <a:cubicBezTo>
                  <a:pt x="f31" y="f6"/>
                  <a:pt x="f12" y="f28"/>
                  <a:pt x="f32" y="f33"/>
                </a:cubicBezTo>
                <a:cubicBezTo>
                  <a:pt x="f34" y="f35"/>
                  <a:pt x="f22" y="f36"/>
                  <a:pt x="f26" y="f18"/>
                </a:cubicBezTo>
                <a:lnTo>
                  <a:pt x="f26" y="f18"/>
                </a:lnTo>
                <a:lnTo>
                  <a:pt x="f26" y="f37"/>
                </a:lnTo>
                <a:cubicBezTo>
                  <a:pt x="f38" y="f39"/>
                  <a:pt x="f40" y="f41"/>
                  <a:pt x="f42" y="f43"/>
                </a:cubicBezTo>
                <a:cubicBezTo>
                  <a:pt x="f44" y="f45"/>
                  <a:pt x="f31" y="f7"/>
                  <a:pt x="f30" y="f7"/>
                </a:cubicBezTo>
                <a:cubicBezTo>
                  <a:pt x="f46" y="f7"/>
                  <a:pt x="f47" y="f41"/>
                  <a:pt x="f48" y="f49"/>
                </a:cubicBezTo>
                <a:cubicBezTo>
                  <a:pt x="f50" y="f38"/>
                  <a:pt x="f5" y="f14"/>
                  <a:pt x="f5" y="f51"/>
                </a:cubicBezTo>
                <a:cubicBezTo>
                  <a:pt x="f5" y="f52"/>
                  <a:pt x="f50" y="f17"/>
                  <a:pt x="f53" y="f54"/>
                </a:cubicBezTo>
                <a:cubicBezTo>
                  <a:pt x="f55" y="f50"/>
                  <a:pt x="f23" y="f5"/>
                  <a:pt x="f56" y="f5"/>
                </a:cubicBezTo>
                <a:cubicBezTo>
                  <a:pt x="f57" y="f5"/>
                  <a:pt x="f32" y="f50"/>
                  <a:pt x="f34" y="f58"/>
                </a:cubicBezTo>
                <a:cubicBezTo>
                  <a:pt x="f24" y="f13"/>
                  <a:pt x="f6" y="f21"/>
                  <a:pt x="f6" y="f59"/>
                </a:cubicBezTo>
                <a:lnTo>
                  <a:pt x="f6" y="f8"/>
                </a:lnTo>
                <a:close/>
                <a:moveTo>
                  <a:pt x="f60" y="f27"/>
                </a:moveTo>
                <a:cubicBezTo>
                  <a:pt x="f60" y="f61"/>
                  <a:pt x="f42" y="f62"/>
                  <a:pt x="f63" y="f15"/>
                </a:cubicBezTo>
                <a:cubicBezTo>
                  <a:pt x="f64" y="f65"/>
                  <a:pt x="f66" y="f48"/>
                  <a:pt x="f29" y="f48"/>
                </a:cubicBezTo>
                <a:cubicBezTo>
                  <a:pt x="f67" y="f48"/>
                  <a:pt x="f68" y="f9"/>
                  <a:pt x="f62" y="f55"/>
                </a:cubicBezTo>
                <a:cubicBezTo>
                  <a:pt x="f15" y="f19"/>
                  <a:pt x="f11" y="f23"/>
                  <a:pt x="f9" y="f27"/>
                </a:cubicBezTo>
                <a:lnTo>
                  <a:pt x="f60" y="f2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Freeform 452"/>
          <p:cNvSpPr/>
          <p:nvPr/>
        </p:nvSpPr>
        <p:spPr>
          <a:xfrm>
            <a:off x="4356667" y="4074100"/>
            <a:ext cx="171486" cy="1265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9"/>
              <a:gd name="f7" fmla="val 96"/>
              <a:gd name="f8" fmla="val 104"/>
              <a:gd name="f9" fmla="val 89"/>
              <a:gd name="f10" fmla="val 64"/>
              <a:gd name="f11" fmla="val 22"/>
              <a:gd name="f12" fmla="val 40"/>
              <a:gd name="f13" fmla="val 25"/>
              <a:gd name="f14" fmla="val 17"/>
              <a:gd name="f15" fmla="val 34"/>
              <a:gd name="f16" fmla="val 74"/>
              <a:gd name="f17" fmla="val 58"/>
              <a:gd name="f18" fmla="val 72"/>
              <a:gd name="f19" fmla="val 113"/>
              <a:gd name="f20" fmla="+- 0 0 -90"/>
              <a:gd name="f21" fmla="*/ f3 1 129"/>
              <a:gd name="f22" fmla="*/ f4 1 96"/>
              <a:gd name="f23" fmla="+- f7 0 f5"/>
              <a:gd name="f24" fmla="+- f6 0 f5"/>
              <a:gd name="f25" fmla="*/ f20 f0 1"/>
              <a:gd name="f26" fmla="*/ f24 1 129"/>
              <a:gd name="f27" fmla="*/ f23 1 96"/>
              <a:gd name="f28" fmla="*/ 129 f24 1"/>
              <a:gd name="f29" fmla="*/ 0 f23 1"/>
              <a:gd name="f30" fmla="*/ 104 f24 1"/>
              <a:gd name="f31" fmla="*/ 96 f23 1"/>
              <a:gd name="f32" fmla="*/ 89 f24 1"/>
              <a:gd name="f33" fmla="*/ 64 f24 1"/>
              <a:gd name="f34" fmla="*/ 22 f23 1"/>
              <a:gd name="f35" fmla="*/ 40 f24 1"/>
              <a:gd name="f36" fmla="*/ 25 f24 1"/>
              <a:gd name="f37" fmla="*/ 0 f24 1"/>
              <a:gd name="f38" fmla="*/ 17 f24 1"/>
              <a:gd name="f39" fmla="*/ 34 f24 1"/>
              <a:gd name="f40" fmla="*/ 74 f23 1"/>
              <a:gd name="f41" fmla="*/ 58 f24 1"/>
              <a:gd name="f42" fmla="*/ 72 f24 1"/>
              <a:gd name="f43" fmla="*/ 96 f24 1"/>
              <a:gd name="f44" fmla="*/ 113 f24 1"/>
              <a:gd name="f45" fmla="*/ f25 1 f2"/>
              <a:gd name="f46" fmla="*/ f28 1 129"/>
              <a:gd name="f47" fmla="*/ f29 1 96"/>
              <a:gd name="f48" fmla="*/ f30 1 129"/>
              <a:gd name="f49" fmla="*/ f31 1 96"/>
              <a:gd name="f50" fmla="*/ f32 1 129"/>
              <a:gd name="f51" fmla="*/ f33 1 129"/>
              <a:gd name="f52" fmla="*/ f34 1 96"/>
              <a:gd name="f53" fmla="*/ f35 1 129"/>
              <a:gd name="f54" fmla="*/ f36 1 129"/>
              <a:gd name="f55" fmla="*/ f37 1 129"/>
              <a:gd name="f56" fmla="*/ f38 1 129"/>
              <a:gd name="f57" fmla="*/ f39 1 129"/>
              <a:gd name="f58" fmla="*/ f40 1 96"/>
              <a:gd name="f59" fmla="*/ f41 1 129"/>
              <a:gd name="f60" fmla="*/ f42 1 129"/>
              <a:gd name="f61" fmla="*/ f43 1 129"/>
              <a:gd name="f62" fmla="*/ f44 1 129"/>
              <a:gd name="f63" fmla="*/ 0 1 f26"/>
              <a:gd name="f64" fmla="*/ f6 1 f26"/>
              <a:gd name="f65" fmla="*/ 0 1 f27"/>
              <a:gd name="f66" fmla="*/ f7 1 f27"/>
              <a:gd name="f67" fmla="+- f45 0 f1"/>
              <a:gd name="f68" fmla="*/ f46 1 f26"/>
              <a:gd name="f69" fmla="*/ f47 1 f27"/>
              <a:gd name="f70" fmla="*/ f48 1 f26"/>
              <a:gd name="f71" fmla="*/ f49 1 f27"/>
              <a:gd name="f72" fmla="*/ f50 1 f26"/>
              <a:gd name="f73" fmla="*/ f51 1 f26"/>
              <a:gd name="f74" fmla="*/ f52 1 f27"/>
              <a:gd name="f75" fmla="*/ f53 1 f26"/>
              <a:gd name="f76" fmla="*/ f54 1 f26"/>
              <a:gd name="f77" fmla="*/ f55 1 f26"/>
              <a:gd name="f78" fmla="*/ f56 1 f26"/>
              <a:gd name="f79" fmla="*/ f57 1 f26"/>
              <a:gd name="f80" fmla="*/ f58 1 f27"/>
              <a:gd name="f81" fmla="*/ f59 1 f26"/>
              <a:gd name="f82" fmla="*/ f60 1 f26"/>
              <a:gd name="f83" fmla="*/ f61 1 f26"/>
              <a:gd name="f84" fmla="*/ f62 1 f26"/>
              <a:gd name="f85" fmla="*/ f63 f21 1"/>
              <a:gd name="f86" fmla="*/ f64 f21 1"/>
              <a:gd name="f87" fmla="*/ f66 f22 1"/>
              <a:gd name="f88" fmla="*/ f65 f22 1"/>
              <a:gd name="f89" fmla="*/ f68 f21 1"/>
              <a:gd name="f90" fmla="*/ f69 f22 1"/>
              <a:gd name="f91" fmla="*/ f70 f21 1"/>
              <a:gd name="f92" fmla="*/ f71 f22 1"/>
              <a:gd name="f93" fmla="*/ f72 f21 1"/>
              <a:gd name="f94" fmla="*/ f73 f21 1"/>
              <a:gd name="f95" fmla="*/ f74 f22 1"/>
              <a:gd name="f96" fmla="*/ f75 f21 1"/>
              <a:gd name="f97" fmla="*/ f76 f21 1"/>
              <a:gd name="f98" fmla="*/ f77 f21 1"/>
              <a:gd name="f99" fmla="*/ f78 f21 1"/>
              <a:gd name="f100" fmla="*/ f79 f21 1"/>
              <a:gd name="f101" fmla="*/ f80 f22 1"/>
              <a:gd name="f102" fmla="*/ f81 f21 1"/>
              <a:gd name="f103" fmla="*/ f82 f21 1"/>
              <a:gd name="f104" fmla="*/ f83 f21 1"/>
              <a:gd name="f105" fmla="*/ f84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7">
                <a:pos x="f89" y="f90"/>
              </a:cxn>
              <a:cxn ang="f67">
                <a:pos x="f91" y="f92"/>
              </a:cxn>
              <a:cxn ang="f67">
                <a:pos x="f93" y="f92"/>
              </a:cxn>
              <a:cxn ang="f67">
                <a:pos x="f94" y="f95"/>
              </a:cxn>
              <a:cxn ang="f67">
                <a:pos x="f96" y="f92"/>
              </a:cxn>
              <a:cxn ang="f67">
                <a:pos x="f97" y="f92"/>
              </a:cxn>
              <a:cxn ang="f67">
                <a:pos x="f98" y="f90"/>
              </a:cxn>
              <a:cxn ang="f67">
                <a:pos x="f99" y="f90"/>
              </a:cxn>
              <a:cxn ang="f67">
                <a:pos x="f100" y="f101"/>
              </a:cxn>
              <a:cxn ang="f67">
                <a:pos x="f102" y="f90"/>
              </a:cxn>
              <a:cxn ang="f67">
                <a:pos x="f103" y="f90"/>
              </a:cxn>
              <a:cxn ang="f67">
                <a:pos x="f104" y="f101"/>
              </a:cxn>
              <a:cxn ang="f67">
                <a:pos x="f105" y="f90"/>
              </a:cxn>
              <a:cxn ang="f67">
                <a:pos x="f89" y="f90"/>
              </a:cxn>
            </a:cxnLst>
            <a:rect l="f85" t="f88" r="f86" b="f87"/>
            <a:pathLst>
              <a:path w="129" h="96">
                <a:moveTo>
                  <a:pt x="f6" y="f5"/>
                </a:moveTo>
                <a:lnTo>
                  <a:pt x="f8" y="f7"/>
                </a:lnTo>
                <a:lnTo>
                  <a:pt x="f9" y="f7"/>
                </a:lnTo>
                <a:lnTo>
                  <a:pt x="f10" y="f11"/>
                </a:lnTo>
                <a:lnTo>
                  <a:pt x="f12" y="f7"/>
                </a:lnTo>
                <a:lnTo>
                  <a:pt x="f13" y="f7"/>
                </a:lnTo>
                <a:lnTo>
                  <a:pt x="f5" y="f5"/>
                </a:lnTo>
                <a:lnTo>
                  <a:pt x="f14" y="f5"/>
                </a:lnTo>
                <a:lnTo>
                  <a:pt x="f15" y="f16"/>
                </a:lnTo>
                <a:lnTo>
                  <a:pt x="f17" y="f5"/>
                </a:lnTo>
                <a:lnTo>
                  <a:pt x="f18" y="f5"/>
                </a:lnTo>
                <a:lnTo>
                  <a:pt x="f7" y="f16"/>
                </a:lnTo>
                <a:lnTo>
                  <a:pt x="f19" y="f5"/>
                </a:lnTo>
                <a:lnTo>
                  <a:pt x="f6" y="f5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Freeform 453"/>
          <p:cNvSpPr/>
          <p:nvPr/>
        </p:nvSpPr>
        <p:spPr>
          <a:xfrm>
            <a:off x="4552651" y="4070021"/>
            <a:ext cx="114318" cy="13473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5"/>
              <a:gd name="f29" fmla="val 45"/>
              <a:gd name="f30" fmla="val 86"/>
              <a:gd name="f31" fmla="val 50"/>
              <a:gd name="f32" fmla="val 57"/>
              <a:gd name="f33" fmla="val 70"/>
              <a:gd name="f34" fmla="val 82"/>
              <a:gd name="f35" fmla="val 77"/>
              <a:gd name="f36" fmla="val 80"/>
              <a:gd name="f37" fmla="val 92"/>
              <a:gd name="f38" fmla="val 79"/>
              <a:gd name="f39" fmla="val 94"/>
              <a:gd name="f40" fmla="val 74"/>
              <a:gd name="f41" fmla="val 96"/>
              <a:gd name="f42" fmla="val 68"/>
              <a:gd name="f43" fmla="val 98"/>
              <a:gd name="f44" fmla="val 99"/>
              <a:gd name="f45" fmla="val 51"/>
              <a:gd name="f46" fmla="val 35"/>
              <a:gd name="f47" fmla="val 22"/>
              <a:gd name="f48" fmla="val 13"/>
              <a:gd name="f49" fmla="val 5"/>
              <a:gd name="f50" fmla="val 4"/>
              <a:gd name="f51" fmla="val 14"/>
              <a:gd name="f52" fmla="val 46"/>
              <a:gd name="f53" fmla="val 59"/>
              <a:gd name="f54" fmla="val 69"/>
              <a:gd name="f55" fmla="val 76"/>
              <a:gd name="f56" fmla="val 11"/>
              <a:gd name="f57" fmla="val 43"/>
              <a:gd name="f58" fmla="val 71"/>
              <a:gd name="f59" fmla="val 40"/>
              <a:gd name="f60" fmla="val 31"/>
              <a:gd name="f61" fmla="val 25"/>
              <a:gd name="f62" fmla="val 65"/>
              <a:gd name="f63" fmla="val 20"/>
              <a:gd name="f64" fmla="val 61"/>
              <a:gd name="f65" fmla="val 15"/>
              <a:gd name="f66" fmla="val 54"/>
              <a:gd name="f67" fmla="val 30"/>
              <a:gd name="f68" fmla="val 32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6 f73 1"/>
              <a:gd name="f80" fmla="*/ 19 f73 1"/>
              <a:gd name="f81" fmla="*/ 67 f72 1"/>
              <a:gd name="f82" fmla="*/ 26 f73 1"/>
              <a:gd name="f83" fmla="*/ 78 f72 1"/>
              <a:gd name="f84" fmla="*/ 37 f73 1"/>
              <a:gd name="f85" fmla="*/ 84 f72 1"/>
              <a:gd name="f86" fmla="*/ 50 f73 1"/>
              <a:gd name="f87" fmla="*/ 86 f72 1"/>
              <a:gd name="f88" fmla="*/ 70 f73 1"/>
              <a:gd name="f89" fmla="*/ 82 f72 1"/>
              <a:gd name="f90" fmla="*/ 84 f73 1"/>
              <a:gd name="f91" fmla="*/ 75 f72 1"/>
              <a:gd name="f92" fmla="*/ 85 f73 1"/>
              <a:gd name="f93" fmla="*/ 92 f72 1"/>
              <a:gd name="f94" fmla="*/ 68 f73 1"/>
              <a:gd name="f95" fmla="*/ 98 f72 1"/>
              <a:gd name="f96" fmla="*/ 51 f73 1"/>
              <a:gd name="f97" fmla="*/ 100 f72 1"/>
              <a:gd name="f98" fmla="*/ 13 f73 1"/>
              <a:gd name="f99" fmla="*/ 87 f72 1"/>
              <a:gd name="f100" fmla="*/ 0 f73 1"/>
              <a:gd name="f101" fmla="*/ 51 f72 1"/>
              <a:gd name="f102" fmla="*/ 14 f72 1"/>
              <a:gd name="f103" fmla="*/ 46 f73 1"/>
              <a:gd name="f104" fmla="*/ 0 f72 1"/>
              <a:gd name="f105" fmla="*/ 76 f73 1"/>
              <a:gd name="f106" fmla="*/ 11 f72 1"/>
              <a:gd name="f107" fmla="*/ 43 f72 1"/>
              <a:gd name="f108" fmla="*/ 71 f73 1"/>
              <a:gd name="f109" fmla="*/ 40 f72 1"/>
              <a:gd name="f110" fmla="*/ 65 f73 1"/>
              <a:gd name="f111" fmla="*/ 20 f72 1"/>
              <a:gd name="f112" fmla="*/ 13 f72 1"/>
              <a:gd name="f113" fmla="*/ 25 f73 1"/>
              <a:gd name="f114" fmla="*/ 21 f72 1"/>
              <a:gd name="f115" fmla="*/ f74 1 f2"/>
              <a:gd name="f116" fmla="*/ f77 1 87"/>
              <a:gd name="f117" fmla="*/ f78 1 100"/>
              <a:gd name="f118" fmla="*/ f79 1 87"/>
              <a:gd name="f119" fmla="*/ f80 1 87"/>
              <a:gd name="f120" fmla="*/ f81 1 100"/>
              <a:gd name="f121" fmla="*/ f82 1 87"/>
              <a:gd name="f122" fmla="*/ f83 1 100"/>
              <a:gd name="f123" fmla="*/ f84 1 87"/>
              <a:gd name="f124" fmla="*/ f85 1 100"/>
              <a:gd name="f125" fmla="*/ f86 1 87"/>
              <a:gd name="f126" fmla="*/ f87 1 100"/>
              <a:gd name="f127" fmla="*/ f88 1 87"/>
              <a:gd name="f128" fmla="*/ f89 1 100"/>
              <a:gd name="f129" fmla="*/ f90 1 87"/>
              <a:gd name="f130" fmla="*/ f91 1 100"/>
              <a:gd name="f131" fmla="*/ f92 1 87"/>
              <a:gd name="f132" fmla="*/ f93 1 100"/>
              <a:gd name="f133" fmla="*/ f94 1 87"/>
              <a:gd name="f134" fmla="*/ f95 1 100"/>
              <a:gd name="f135" fmla="*/ f96 1 87"/>
              <a:gd name="f136" fmla="*/ f97 1 100"/>
              <a:gd name="f137" fmla="*/ f98 1 87"/>
              <a:gd name="f138" fmla="*/ f99 1 100"/>
              <a:gd name="f139" fmla="*/ f100 1 87"/>
              <a:gd name="f140" fmla="*/ f101 1 100"/>
              <a:gd name="f141" fmla="*/ f102 1 100"/>
              <a:gd name="f142" fmla="*/ f103 1 87"/>
              <a:gd name="f143" fmla="*/ f104 1 100"/>
              <a:gd name="f144" fmla="*/ f105 1 87"/>
              <a:gd name="f145" fmla="*/ f106 1 100"/>
              <a:gd name="f146" fmla="*/ f107 1 100"/>
              <a:gd name="f147" fmla="*/ f108 1 87"/>
              <a:gd name="f148" fmla="*/ f109 1 100"/>
              <a:gd name="f149" fmla="*/ f110 1 87"/>
              <a:gd name="f150" fmla="*/ f111 1 100"/>
              <a:gd name="f151" fmla="*/ f112 1 100"/>
              <a:gd name="f152" fmla="*/ f113 1 87"/>
              <a:gd name="f153" fmla="*/ f114 1 100"/>
              <a:gd name="f154" fmla="*/ 0 1 f75"/>
              <a:gd name="f155" fmla="*/ f6 1 f75"/>
              <a:gd name="f156" fmla="*/ 0 1 f76"/>
              <a:gd name="f157" fmla="*/ f7 1 f76"/>
              <a:gd name="f158" fmla="+- f115 0 f1"/>
              <a:gd name="f159" fmla="*/ f116 1 f75"/>
              <a:gd name="f160" fmla="*/ f117 1 f76"/>
              <a:gd name="f161" fmla="*/ f118 1 f75"/>
              <a:gd name="f162" fmla="*/ f119 1 f75"/>
              <a:gd name="f163" fmla="*/ f120 1 f76"/>
              <a:gd name="f164" fmla="*/ f121 1 f75"/>
              <a:gd name="f165" fmla="*/ f122 1 f76"/>
              <a:gd name="f166" fmla="*/ f123 1 f75"/>
              <a:gd name="f167" fmla="*/ f124 1 f76"/>
              <a:gd name="f168" fmla="*/ f125 1 f75"/>
              <a:gd name="f169" fmla="*/ f126 1 f76"/>
              <a:gd name="f170" fmla="*/ f127 1 f75"/>
              <a:gd name="f171" fmla="*/ f128 1 f76"/>
              <a:gd name="f172" fmla="*/ f129 1 f75"/>
              <a:gd name="f173" fmla="*/ f130 1 f76"/>
              <a:gd name="f174" fmla="*/ f131 1 f75"/>
              <a:gd name="f175" fmla="*/ f132 1 f76"/>
              <a:gd name="f176" fmla="*/ f133 1 f75"/>
              <a:gd name="f177" fmla="*/ f134 1 f76"/>
              <a:gd name="f178" fmla="*/ f135 1 f75"/>
              <a:gd name="f179" fmla="*/ f136 1 f76"/>
              <a:gd name="f180" fmla="*/ f137 1 f75"/>
              <a:gd name="f181" fmla="*/ f138 1 f76"/>
              <a:gd name="f182" fmla="*/ f139 1 f75"/>
              <a:gd name="f183" fmla="*/ f140 1 f76"/>
              <a:gd name="f184" fmla="*/ f141 1 f76"/>
              <a:gd name="f185" fmla="*/ f142 1 f75"/>
              <a:gd name="f186" fmla="*/ f143 1 f76"/>
              <a:gd name="f187" fmla="*/ f144 1 f75"/>
              <a:gd name="f188" fmla="*/ f145 1 f76"/>
              <a:gd name="f189" fmla="*/ f146 1 f76"/>
              <a:gd name="f190" fmla="*/ f147 1 f75"/>
              <a:gd name="f191" fmla="*/ f148 1 f76"/>
              <a:gd name="f192" fmla="*/ f149 1 f75"/>
              <a:gd name="f193" fmla="*/ f150 1 f76"/>
              <a:gd name="f194" fmla="*/ f151 1 f76"/>
              <a:gd name="f195" fmla="*/ f152 1 f75"/>
              <a:gd name="f196" fmla="*/ f153 1 f76"/>
              <a:gd name="f197" fmla="*/ f154 f70 1"/>
              <a:gd name="f198" fmla="*/ f155 f70 1"/>
              <a:gd name="f199" fmla="*/ f157 f71 1"/>
              <a:gd name="f200" fmla="*/ f156 f71 1"/>
              <a:gd name="f201" fmla="*/ f159 f70 1"/>
              <a:gd name="f202" fmla="*/ f160 f71 1"/>
              <a:gd name="f203" fmla="*/ f161 f70 1"/>
              <a:gd name="f204" fmla="*/ f162 f70 1"/>
              <a:gd name="f205" fmla="*/ f163 f71 1"/>
              <a:gd name="f206" fmla="*/ f164 f70 1"/>
              <a:gd name="f207" fmla="*/ f165 f71 1"/>
              <a:gd name="f208" fmla="*/ f166 f70 1"/>
              <a:gd name="f209" fmla="*/ f167 f71 1"/>
              <a:gd name="f210" fmla="*/ f168 f70 1"/>
              <a:gd name="f211" fmla="*/ f169 f71 1"/>
              <a:gd name="f212" fmla="*/ f170 f70 1"/>
              <a:gd name="f213" fmla="*/ f171 f71 1"/>
              <a:gd name="f214" fmla="*/ f172 f70 1"/>
              <a:gd name="f215" fmla="*/ f173 f71 1"/>
              <a:gd name="f216" fmla="*/ f174 f70 1"/>
              <a:gd name="f217" fmla="*/ f175 f71 1"/>
              <a:gd name="f218" fmla="*/ f176 f70 1"/>
              <a:gd name="f219" fmla="*/ f177 f71 1"/>
              <a:gd name="f220" fmla="*/ f178 f70 1"/>
              <a:gd name="f221" fmla="*/ f179 f71 1"/>
              <a:gd name="f222" fmla="*/ f180 f70 1"/>
              <a:gd name="f223" fmla="*/ f181 f71 1"/>
              <a:gd name="f224" fmla="*/ f182 f70 1"/>
              <a:gd name="f225" fmla="*/ f183 f71 1"/>
              <a:gd name="f226" fmla="*/ f184 f71 1"/>
              <a:gd name="f227" fmla="*/ f185 f70 1"/>
              <a:gd name="f228" fmla="*/ f186 f71 1"/>
              <a:gd name="f229" fmla="*/ f187 f70 1"/>
              <a:gd name="f230" fmla="*/ f188 f71 1"/>
              <a:gd name="f231" fmla="*/ f189 f71 1"/>
              <a:gd name="f232" fmla="*/ f190 f70 1"/>
              <a:gd name="f233" fmla="*/ f191 f71 1"/>
              <a:gd name="f234" fmla="*/ f192 f70 1"/>
              <a:gd name="f235" fmla="*/ f193 f71 1"/>
              <a:gd name="f236" fmla="*/ f194 f71 1"/>
              <a:gd name="f237" fmla="*/ f195 f70 1"/>
              <a:gd name="f238" fmla="*/ f196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8">
                <a:pos x="f201" y="f202"/>
              </a:cxn>
              <a:cxn ang="f158">
                <a:pos x="f203" y="f202"/>
              </a:cxn>
              <a:cxn ang="f158">
                <a:pos x="f204" y="f205"/>
              </a:cxn>
              <a:cxn ang="f158">
                <a:pos x="f206" y="f207"/>
              </a:cxn>
              <a:cxn ang="f158">
                <a:pos x="f208" y="f209"/>
              </a:cxn>
              <a:cxn ang="f158">
                <a:pos x="f210" y="f211"/>
              </a:cxn>
              <a:cxn ang="f158">
                <a:pos x="f212" y="f213"/>
              </a:cxn>
              <a:cxn ang="f158">
                <a:pos x="f214" y="f215"/>
              </a:cxn>
              <a:cxn ang="f158">
                <a:pos x="f216" y="f215"/>
              </a:cxn>
              <a:cxn ang="f158">
                <a:pos x="f216" y="f217"/>
              </a:cxn>
              <a:cxn ang="f158">
                <a:pos x="f218" y="f219"/>
              </a:cxn>
              <a:cxn ang="f158">
                <a:pos x="f220" y="f221"/>
              </a:cxn>
              <a:cxn ang="f158">
                <a:pos x="f222" y="f223"/>
              </a:cxn>
              <a:cxn ang="f158">
                <a:pos x="f224" y="f225"/>
              </a:cxn>
              <a:cxn ang="f158">
                <a:pos x="f222" y="f226"/>
              </a:cxn>
              <a:cxn ang="f158">
                <a:pos x="f227" y="f228"/>
              </a:cxn>
              <a:cxn ang="f158">
                <a:pos x="f229" y="f230"/>
              </a:cxn>
              <a:cxn ang="f158">
                <a:pos x="f201" y="f231"/>
              </a:cxn>
              <a:cxn ang="f158">
                <a:pos x="f201" y="f202"/>
              </a:cxn>
              <a:cxn ang="f158">
                <a:pos x="f232" y="f233"/>
              </a:cxn>
              <a:cxn ang="f158">
                <a:pos x="f234" y="f235"/>
              </a:cxn>
              <a:cxn ang="f158">
                <a:pos x="f227" y="f236"/>
              </a:cxn>
              <a:cxn ang="f158">
                <a:pos x="f237" y="f238"/>
              </a:cxn>
              <a:cxn ang="f158">
                <a:pos x="f203" y="f233"/>
              </a:cxn>
              <a:cxn ang="f158">
                <a:pos x="f232" y="f233"/>
              </a:cxn>
            </a:cxnLst>
            <a:rect l="f197" t="f200" r="f198" b="f199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0"/>
                </a:cubicBezTo>
                <a:cubicBezTo>
                  <a:pt x="f32" y="f30"/>
                  <a:pt x="f12" y="f28"/>
                  <a:pt x="f33" y="f34"/>
                </a:cubicBezTo>
                <a:cubicBezTo>
                  <a:pt x="f35" y="f36"/>
                  <a:pt x="f22" y="f35"/>
                  <a:pt x="f26" y="f18"/>
                </a:cubicBezTo>
                <a:lnTo>
                  <a:pt x="f28" y="f18"/>
                </a:lnTo>
                <a:lnTo>
                  <a:pt x="f28" y="f37"/>
                </a:lnTo>
                <a:cubicBezTo>
                  <a:pt x="f38" y="f39"/>
                  <a:pt x="f40" y="f41"/>
                  <a:pt x="f42" y="f43"/>
                </a:cubicBezTo>
                <a:cubicBezTo>
                  <a:pt x="f12" y="f44"/>
                  <a:pt x="f32" y="f7"/>
                  <a:pt x="f45" y="f7"/>
                </a:cubicBezTo>
                <a:cubicBezTo>
                  <a:pt x="f46" y="f7"/>
                  <a:pt x="f47" y="f41"/>
                  <a:pt x="f48" y="f6"/>
                </a:cubicBezTo>
                <a:cubicBezTo>
                  <a:pt x="f49" y="f38"/>
                  <a:pt x="f5" y="f14"/>
                  <a:pt x="f5" y="f45"/>
                </a:cubicBezTo>
                <a:cubicBezTo>
                  <a:pt x="f5" y="f46"/>
                  <a:pt x="f50" y="f17"/>
                  <a:pt x="f48" y="f51"/>
                </a:cubicBezTo>
                <a:cubicBezTo>
                  <a:pt x="f15" y="f50"/>
                  <a:pt x="f23" y="f5"/>
                  <a:pt x="f52" y="f5"/>
                </a:cubicBezTo>
                <a:cubicBezTo>
                  <a:pt x="f53" y="f5"/>
                  <a:pt x="f54" y="f50"/>
                  <a:pt x="f55" y="f56"/>
                </a:cubicBezTo>
                <a:cubicBezTo>
                  <a:pt x="f24" y="f13"/>
                  <a:pt x="f6" y="f21"/>
                  <a:pt x="f6" y="f57"/>
                </a:cubicBezTo>
                <a:lnTo>
                  <a:pt x="f6" y="f8"/>
                </a:lnTo>
                <a:close/>
                <a:moveTo>
                  <a:pt x="f58" y="f59"/>
                </a:moveTo>
                <a:cubicBezTo>
                  <a:pt x="f58" y="f60"/>
                  <a:pt x="f54" y="f61"/>
                  <a:pt x="f62" y="f63"/>
                </a:cubicBezTo>
                <a:cubicBezTo>
                  <a:pt x="f64" y="f65"/>
                  <a:pt x="f66" y="f48"/>
                  <a:pt x="f52" y="f48"/>
                </a:cubicBezTo>
                <a:cubicBezTo>
                  <a:pt x="f25" y="f48"/>
                  <a:pt x="f67" y="f9"/>
                  <a:pt x="f61" y="f15"/>
                </a:cubicBezTo>
                <a:cubicBezTo>
                  <a:pt x="f63" y="f19"/>
                  <a:pt x="f11" y="f68"/>
                  <a:pt x="f9" y="f59"/>
                </a:cubicBezTo>
                <a:lnTo>
                  <a:pt x="f58" y="f59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Freeform 454"/>
          <p:cNvSpPr/>
          <p:nvPr/>
        </p:nvSpPr>
        <p:spPr>
          <a:xfrm>
            <a:off x="4699641" y="4074100"/>
            <a:ext cx="81655" cy="1265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6"/>
              <a:gd name="f8" fmla="val 18"/>
              <a:gd name="f9" fmla="val 59"/>
              <a:gd name="f10" fmla="val 56"/>
              <a:gd name="f11" fmla="val 17"/>
              <a:gd name="f12" fmla="val 54"/>
              <a:gd name="f13" fmla="val 52"/>
              <a:gd name="f14" fmla="val 50"/>
              <a:gd name="f15" fmla="val 47"/>
              <a:gd name="f16" fmla="val 16"/>
              <a:gd name="f17" fmla="val 44"/>
              <a:gd name="f18" fmla="val 39"/>
              <a:gd name="f19" fmla="val 34"/>
              <a:gd name="f20" fmla="val 29"/>
              <a:gd name="f21" fmla="val 20"/>
              <a:gd name="f22" fmla="val 25"/>
              <a:gd name="f23" fmla="val 22"/>
              <a:gd name="f24" fmla="val 28"/>
              <a:gd name="f25" fmla="val 15"/>
              <a:gd name="f26" fmla="val 23"/>
              <a:gd name="f27" fmla="val 9"/>
              <a:gd name="f28" fmla="val 6"/>
              <a:gd name="f29" fmla="val 33"/>
              <a:gd name="f30" fmla="val 4"/>
              <a:gd name="f31" fmla="val 38"/>
              <a:gd name="f32" fmla="val 2"/>
              <a:gd name="f33" fmla="val 43"/>
              <a:gd name="f34" fmla="val 48"/>
              <a:gd name="f35" fmla="val 51"/>
              <a:gd name="f36" fmla="val 53"/>
              <a:gd name="f37" fmla="val 1"/>
              <a:gd name="f38" fmla="val 55"/>
              <a:gd name="f39" fmla="val 57"/>
              <a:gd name="f40" fmla="+- 0 0 -90"/>
              <a:gd name="f41" fmla="*/ f3 1 60"/>
              <a:gd name="f42" fmla="*/ f4 1 96"/>
              <a:gd name="f43" fmla="+- f7 0 f5"/>
              <a:gd name="f44" fmla="+- f6 0 f5"/>
              <a:gd name="f45" fmla="*/ f40 f0 1"/>
              <a:gd name="f46" fmla="*/ f44 1 60"/>
              <a:gd name="f47" fmla="*/ f43 1 96"/>
              <a:gd name="f48" fmla="*/ 60 f44 1"/>
              <a:gd name="f49" fmla="*/ 18 f43 1"/>
              <a:gd name="f50" fmla="*/ 59 f44 1"/>
              <a:gd name="f51" fmla="*/ 52 f44 1"/>
              <a:gd name="f52" fmla="*/ 17 f43 1"/>
              <a:gd name="f53" fmla="*/ 44 f44 1"/>
              <a:gd name="f54" fmla="*/ 16 f43 1"/>
              <a:gd name="f55" fmla="*/ 29 f44 1"/>
              <a:gd name="f56" fmla="*/ 20 f43 1"/>
              <a:gd name="f57" fmla="*/ 16 f44 1"/>
              <a:gd name="f58" fmla="*/ 28 f43 1"/>
              <a:gd name="f59" fmla="*/ 96 f43 1"/>
              <a:gd name="f60" fmla="*/ 0 f44 1"/>
              <a:gd name="f61" fmla="*/ 0 f43 1"/>
              <a:gd name="f62" fmla="*/ 15 f43 1"/>
              <a:gd name="f63" fmla="*/ 33 f44 1"/>
              <a:gd name="f64" fmla="*/ 4 f43 1"/>
              <a:gd name="f65" fmla="*/ 48 f44 1"/>
              <a:gd name="f66" fmla="*/ 54 f44 1"/>
              <a:gd name="f67" fmla="*/ 1 f43 1"/>
              <a:gd name="f68" fmla="*/ 2 f43 1"/>
              <a:gd name="f69" fmla="*/ f45 1 f2"/>
              <a:gd name="f70" fmla="*/ f48 1 60"/>
              <a:gd name="f71" fmla="*/ f49 1 96"/>
              <a:gd name="f72" fmla="*/ f50 1 60"/>
              <a:gd name="f73" fmla="*/ f51 1 60"/>
              <a:gd name="f74" fmla="*/ f52 1 96"/>
              <a:gd name="f75" fmla="*/ f53 1 60"/>
              <a:gd name="f76" fmla="*/ f54 1 96"/>
              <a:gd name="f77" fmla="*/ f55 1 60"/>
              <a:gd name="f78" fmla="*/ f56 1 96"/>
              <a:gd name="f79" fmla="*/ f57 1 60"/>
              <a:gd name="f80" fmla="*/ f58 1 96"/>
              <a:gd name="f81" fmla="*/ f59 1 96"/>
              <a:gd name="f82" fmla="*/ f60 1 60"/>
              <a:gd name="f83" fmla="*/ f61 1 96"/>
              <a:gd name="f84" fmla="*/ f62 1 96"/>
              <a:gd name="f85" fmla="*/ f63 1 60"/>
              <a:gd name="f86" fmla="*/ f64 1 96"/>
              <a:gd name="f87" fmla="*/ f65 1 60"/>
              <a:gd name="f88" fmla="*/ f66 1 60"/>
              <a:gd name="f89" fmla="*/ f67 1 96"/>
              <a:gd name="f90" fmla="*/ f68 1 96"/>
              <a:gd name="f91" fmla="*/ 0 1 f46"/>
              <a:gd name="f92" fmla="*/ f6 1 f46"/>
              <a:gd name="f93" fmla="*/ 0 1 f47"/>
              <a:gd name="f94" fmla="*/ f7 1 f47"/>
              <a:gd name="f95" fmla="+- f69 0 f1"/>
              <a:gd name="f96" fmla="*/ f70 1 f46"/>
              <a:gd name="f97" fmla="*/ f71 1 f47"/>
              <a:gd name="f98" fmla="*/ f72 1 f46"/>
              <a:gd name="f99" fmla="*/ f73 1 f46"/>
              <a:gd name="f100" fmla="*/ f74 1 f47"/>
              <a:gd name="f101" fmla="*/ f75 1 f46"/>
              <a:gd name="f102" fmla="*/ f76 1 f47"/>
              <a:gd name="f103" fmla="*/ f77 1 f46"/>
              <a:gd name="f104" fmla="*/ f78 1 f47"/>
              <a:gd name="f105" fmla="*/ f79 1 f46"/>
              <a:gd name="f106" fmla="*/ f80 1 f47"/>
              <a:gd name="f107" fmla="*/ f81 1 f47"/>
              <a:gd name="f108" fmla="*/ f82 1 f46"/>
              <a:gd name="f109" fmla="*/ f83 1 f47"/>
              <a:gd name="f110" fmla="*/ f84 1 f47"/>
              <a:gd name="f111" fmla="*/ f85 1 f46"/>
              <a:gd name="f112" fmla="*/ f86 1 f47"/>
              <a:gd name="f113" fmla="*/ f87 1 f46"/>
              <a:gd name="f114" fmla="*/ f88 1 f46"/>
              <a:gd name="f115" fmla="*/ f89 1 f47"/>
              <a:gd name="f116" fmla="*/ f90 1 f47"/>
              <a:gd name="f117" fmla="*/ f91 f41 1"/>
              <a:gd name="f118" fmla="*/ f92 f41 1"/>
              <a:gd name="f119" fmla="*/ f94 f42 1"/>
              <a:gd name="f120" fmla="*/ f93 f42 1"/>
              <a:gd name="f121" fmla="*/ f96 f41 1"/>
              <a:gd name="f122" fmla="*/ f97 f42 1"/>
              <a:gd name="f123" fmla="*/ f98 f41 1"/>
              <a:gd name="f124" fmla="*/ f99 f41 1"/>
              <a:gd name="f125" fmla="*/ f100 f42 1"/>
              <a:gd name="f126" fmla="*/ f101 f41 1"/>
              <a:gd name="f127" fmla="*/ f102 f42 1"/>
              <a:gd name="f128" fmla="*/ f103 f41 1"/>
              <a:gd name="f129" fmla="*/ f104 f42 1"/>
              <a:gd name="f130" fmla="*/ f105 f41 1"/>
              <a:gd name="f131" fmla="*/ f106 f42 1"/>
              <a:gd name="f132" fmla="*/ f107 f42 1"/>
              <a:gd name="f133" fmla="*/ f108 f41 1"/>
              <a:gd name="f134" fmla="*/ f109 f42 1"/>
              <a:gd name="f135" fmla="*/ f110 f42 1"/>
              <a:gd name="f136" fmla="*/ f111 f41 1"/>
              <a:gd name="f137" fmla="*/ f112 f42 1"/>
              <a:gd name="f138" fmla="*/ f113 f41 1"/>
              <a:gd name="f139" fmla="*/ f114 f41 1"/>
              <a:gd name="f140" fmla="*/ f115 f42 1"/>
              <a:gd name="f141" fmla="*/ f116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5">
                <a:pos x="f121" y="f122"/>
              </a:cxn>
              <a:cxn ang="f95">
                <a:pos x="f123" y="f122"/>
              </a:cxn>
              <a:cxn ang="f95">
                <a:pos x="f124" y="f125"/>
              </a:cxn>
              <a:cxn ang="f95">
                <a:pos x="f126" y="f127"/>
              </a:cxn>
              <a:cxn ang="f95">
                <a:pos x="f128" y="f129"/>
              </a:cxn>
              <a:cxn ang="f95">
                <a:pos x="f130" y="f131"/>
              </a:cxn>
              <a:cxn ang="f95">
                <a:pos x="f130" y="f132"/>
              </a:cxn>
              <a:cxn ang="f95">
                <a:pos x="f133" y="f132"/>
              </a:cxn>
              <a:cxn ang="f95">
                <a:pos x="f133" y="f134"/>
              </a:cxn>
              <a:cxn ang="f95">
                <a:pos x="f130" y="f134"/>
              </a:cxn>
              <a:cxn ang="f95">
                <a:pos x="f130" y="f135"/>
              </a:cxn>
              <a:cxn ang="f95">
                <a:pos x="f136" y="f137"/>
              </a:cxn>
              <a:cxn ang="f95">
                <a:pos x="f138" y="f134"/>
              </a:cxn>
              <a:cxn ang="f95">
                <a:pos x="f139" y="f140"/>
              </a:cxn>
              <a:cxn ang="f95">
                <a:pos x="f121" y="f141"/>
              </a:cxn>
              <a:cxn ang="f95">
                <a:pos x="f121" y="f122"/>
              </a:cxn>
            </a:cxnLst>
            <a:rect l="f117" t="f120" r="f118" b="f119"/>
            <a:pathLst>
              <a:path w="60" h="96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1"/>
                </a:cubicBezTo>
                <a:cubicBezTo>
                  <a:pt x="f14" y="f11"/>
                  <a:pt x="f15" y="f16"/>
                  <a:pt x="f17" y="f16"/>
                </a:cubicBezTo>
                <a:cubicBezTo>
                  <a:pt x="f18" y="f16"/>
                  <a:pt x="f19" y="f8"/>
                  <a:pt x="f20" y="f21"/>
                </a:cubicBezTo>
                <a:cubicBezTo>
                  <a:pt x="f22" y="f23"/>
                  <a:pt x="f21" y="f22"/>
                  <a:pt x="f16" y="f24"/>
                </a:cubicBezTo>
                <a:lnTo>
                  <a:pt x="f16" y="f7"/>
                </a:lnTo>
                <a:lnTo>
                  <a:pt x="f5" y="f7"/>
                </a:lnTo>
                <a:lnTo>
                  <a:pt x="f5" y="f5"/>
                </a:lnTo>
                <a:lnTo>
                  <a:pt x="f16" y="f5"/>
                </a:lnTo>
                <a:lnTo>
                  <a:pt x="f16" y="f25"/>
                </a:lnTo>
                <a:cubicBezTo>
                  <a:pt x="f26" y="f27"/>
                  <a:pt x="f24" y="f28"/>
                  <a:pt x="f29" y="f30"/>
                </a:cubicBezTo>
                <a:cubicBezTo>
                  <a:pt x="f31" y="f32"/>
                  <a:pt x="f33" y="f5"/>
                  <a:pt x="f34" y="f5"/>
                </a:cubicBezTo>
                <a:cubicBezTo>
                  <a:pt x="f35" y="f5"/>
                  <a:pt x="f36" y="f37"/>
                  <a:pt x="f12" y="f37"/>
                </a:cubicBezTo>
                <a:cubicBezTo>
                  <a:pt x="f38" y="f37"/>
                  <a:pt x="f39" y="f37"/>
                  <a:pt x="f6" y="f32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Freeform 455"/>
          <p:cNvSpPr/>
          <p:nvPr/>
        </p:nvSpPr>
        <p:spPr>
          <a:xfrm>
            <a:off x="4785375" y="4037359"/>
            <a:ext cx="81655" cy="1673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125"/>
              <a:gd name="f8" fmla="val 122"/>
              <a:gd name="f9" fmla="val 57"/>
              <a:gd name="f10" fmla="val 123"/>
              <a:gd name="f11" fmla="val 54"/>
              <a:gd name="f12" fmla="val 124"/>
              <a:gd name="f13" fmla="val 51"/>
              <a:gd name="f14" fmla="val 47"/>
              <a:gd name="f15" fmla="val 44"/>
              <a:gd name="f16" fmla="val 41"/>
              <a:gd name="f17" fmla="val 31"/>
              <a:gd name="f18" fmla="val 24"/>
              <a:gd name="f19" fmla="val 19"/>
              <a:gd name="f20" fmla="val 117"/>
              <a:gd name="f21" fmla="val 14"/>
              <a:gd name="f22" fmla="val 112"/>
              <a:gd name="f23" fmla="val 11"/>
              <a:gd name="f24" fmla="val 103"/>
              <a:gd name="f25" fmla="val 92"/>
              <a:gd name="f26" fmla="val 27"/>
              <a:gd name="f27" fmla="val 84"/>
              <a:gd name="f28" fmla="val 90"/>
              <a:gd name="f29" fmla="val 93"/>
              <a:gd name="f30" fmla="val 28"/>
              <a:gd name="f31" fmla="val 96"/>
              <a:gd name="f32" fmla="val 99"/>
              <a:gd name="f33" fmla="val 29"/>
              <a:gd name="f34" fmla="val 102"/>
              <a:gd name="f35" fmla="val 30"/>
              <a:gd name="f36" fmla="val 104"/>
              <a:gd name="f37" fmla="val 106"/>
              <a:gd name="f38" fmla="val 33"/>
              <a:gd name="f39" fmla="val 108"/>
              <a:gd name="f40" fmla="val 35"/>
              <a:gd name="f41" fmla="val 109"/>
              <a:gd name="f42" fmla="val 37"/>
              <a:gd name="f43" fmla="val 110"/>
              <a:gd name="f44" fmla="val 111"/>
              <a:gd name="f45" fmla="val 45"/>
              <a:gd name="f46" fmla="val 48"/>
              <a:gd name="f47" fmla="val 53"/>
              <a:gd name="f48" fmla="val 56"/>
              <a:gd name="f49" fmla="val 58"/>
              <a:gd name="f50" fmla="+- 0 0 -90"/>
              <a:gd name="f51" fmla="*/ f3 1 60"/>
              <a:gd name="f52" fmla="*/ f4 1 125"/>
              <a:gd name="f53" fmla="+- f7 0 f5"/>
              <a:gd name="f54" fmla="+- f6 0 f5"/>
              <a:gd name="f55" fmla="*/ f50 f0 1"/>
              <a:gd name="f56" fmla="*/ f54 1 60"/>
              <a:gd name="f57" fmla="*/ f53 1 125"/>
              <a:gd name="f58" fmla="*/ 60 f54 1"/>
              <a:gd name="f59" fmla="*/ 122 f53 1"/>
              <a:gd name="f60" fmla="*/ 51 f54 1"/>
              <a:gd name="f61" fmla="*/ 124 f53 1"/>
              <a:gd name="f62" fmla="*/ 41 f54 1"/>
              <a:gd name="f63" fmla="*/ 125 f53 1"/>
              <a:gd name="f64" fmla="*/ 19 f54 1"/>
              <a:gd name="f65" fmla="*/ 117 f53 1"/>
              <a:gd name="f66" fmla="*/ 11 f54 1"/>
              <a:gd name="f67" fmla="*/ 92 f53 1"/>
              <a:gd name="f68" fmla="*/ 41 f53 1"/>
              <a:gd name="f69" fmla="*/ 0 f54 1"/>
              <a:gd name="f70" fmla="*/ 27 f53 1"/>
              <a:gd name="f71" fmla="*/ 0 f53 1"/>
              <a:gd name="f72" fmla="*/ 27 f54 1"/>
              <a:gd name="f73" fmla="*/ 84 f53 1"/>
              <a:gd name="f74" fmla="*/ 28 f54 1"/>
              <a:gd name="f75" fmla="*/ 96 f53 1"/>
              <a:gd name="f76" fmla="*/ 30 f54 1"/>
              <a:gd name="f77" fmla="*/ 104 f53 1"/>
              <a:gd name="f78" fmla="*/ 35 f54 1"/>
              <a:gd name="f79" fmla="*/ 109 f53 1"/>
              <a:gd name="f80" fmla="*/ 45 f54 1"/>
              <a:gd name="f81" fmla="*/ 111 f53 1"/>
              <a:gd name="f82" fmla="*/ 53 f54 1"/>
              <a:gd name="f83" fmla="*/ 110 f53 1"/>
              <a:gd name="f84" fmla="*/ 108 f53 1"/>
              <a:gd name="f85" fmla="*/ f55 1 f2"/>
              <a:gd name="f86" fmla="*/ f58 1 60"/>
              <a:gd name="f87" fmla="*/ f59 1 125"/>
              <a:gd name="f88" fmla="*/ f60 1 60"/>
              <a:gd name="f89" fmla="*/ f61 1 125"/>
              <a:gd name="f90" fmla="*/ f62 1 60"/>
              <a:gd name="f91" fmla="*/ f63 1 125"/>
              <a:gd name="f92" fmla="*/ f64 1 60"/>
              <a:gd name="f93" fmla="*/ f65 1 125"/>
              <a:gd name="f94" fmla="*/ f66 1 60"/>
              <a:gd name="f95" fmla="*/ f67 1 125"/>
              <a:gd name="f96" fmla="*/ f68 1 125"/>
              <a:gd name="f97" fmla="*/ f69 1 60"/>
              <a:gd name="f98" fmla="*/ f70 1 125"/>
              <a:gd name="f99" fmla="*/ f71 1 125"/>
              <a:gd name="f100" fmla="*/ f72 1 60"/>
              <a:gd name="f101" fmla="*/ f73 1 125"/>
              <a:gd name="f102" fmla="*/ f74 1 60"/>
              <a:gd name="f103" fmla="*/ f75 1 125"/>
              <a:gd name="f104" fmla="*/ f76 1 60"/>
              <a:gd name="f105" fmla="*/ f77 1 125"/>
              <a:gd name="f106" fmla="*/ f78 1 60"/>
              <a:gd name="f107" fmla="*/ f79 1 125"/>
              <a:gd name="f108" fmla="*/ f80 1 60"/>
              <a:gd name="f109" fmla="*/ f81 1 125"/>
              <a:gd name="f110" fmla="*/ f82 1 60"/>
              <a:gd name="f111" fmla="*/ f83 1 125"/>
              <a:gd name="f112" fmla="*/ f84 1 125"/>
              <a:gd name="f113" fmla="*/ 0 1 f56"/>
              <a:gd name="f114" fmla="*/ f6 1 f56"/>
              <a:gd name="f115" fmla="*/ 0 1 f57"/>
              <a:gd name="f116" fmla="*/ f7 1 f57"/>
              <a:gd name="f117" fmla="+- f85 0 f1"/>
              <a:gd name="f118" fmla="*/ f86 1 f56"/>
              <a:gd name="f119" fmla="*/ f87 1 f57"/>
              <a:gd name="f120" fmla="*/ f88 1 f56"/>
              <a:gd name="f121" fmla="*/ f89 1 f57"/>
              <a:gd name="f122" fmla="*/ f90 1 f56"/>
              <a:gd name="f123" fmla="*/ f91 1 f57"/>
              <a:gd name="f124" fmla="*/ f92 1 f56"/>
              <a:gd name="f125" fmla="*/ f93 1 f57"/>
              <a:gd name="f126" fmla="*/ f94 1 f56"/>
              <a:gd name="f127" fmla="*/ f95 1 f57"/>
              <a:gd name="f128" fmla="*/ f96 1 f57"/>
              <a:gd name="f129" fmla="*/ f97 1 f56"/>
              <a:gd name="f130" fmla="*/ f98 1 f57"/>
              <a:gd name="f131" fmla="*/ f99 1 f57"/>
              <a:gd name="f132" fmla="*/ f100 1 f56"/>
              <a:gd name="f133" fmla="*/ f101 1 f57"/>
              <a:gd name="f134" fmla="*/ f102 1 f56"/>
              <a:gd name="f135" fmla="*/ f103 1 f57"/>
              <a:gd name="f136" fmla="*/ f104 1 f56"/>
              <a:gd name="f137" fmla="*/ f105 1 f57"/>
              <a:gd name="f138" fmla="*/ f106 1 f56"/>
              <a:gd name="f139" fmla="*/ f107 1 f57"/>
              <a:gd name="f140" fmla="*/ f108 1 f56"/>
              <a:gd name="f141" fmla="*/ f109 1 f57"/>
              <a:gd name="f142" fmla="*/ f110 1 f56"/>
              <a:gd name="f143" fmla="*/ f111 1 f57"/>
              <a:gd name="f144" fmla="*/ f112 1 f57"/>
              <a:gd name="f145" fmla="*/ f113 f51 1"/>
              <a:gd name="f146" fmla="*/ f114 f51 1"/>
              <a:gd name="f147" fmla="*/ f116 f52 1"/>
              <a:gd name="f148" fmla="*/ f115 f52 1"/>
              <a:gd name="f149" fmla="*/ f118 f51 1"/>
              <a:gd name="f150" fmla="*/ f119 f52 1"/>
              <a:gd name="f151" fmla="*/ f120 f51 1"/>
              <a:gd name="f152" fmla="*/ f121 f52 1"/>
              <a:gd name="f153" fmla="*/ f122 f51 1"/>
              <a:gd name="f154" fmla="*/ f123 f52 1"/>
              <a:gd name="f155" fmla="*/ f124 f51 1"/>
              <a:gd name="f156" fmla="*/ f125 f52 1"/>
              <a:gd name="f157" fmla="*/ f126 f51 1"/>
              <a:gd name="f158" fmla="*/ f127 f52 1"/>
              <a:gd name="f159" fmla="*/ f128 f52 1"/>
              <a:gd name="f160" fmla="*/ f129 f51 1"/>
              <a:gd name="f161" fmla="*/ f130 f52 1"/>
              <a:gd name="f162" fmla="*/ f131 f52 1"/>
              <a:gd name="f163" fmla="*/ f132 f51 1"/>
              <a:gd name="f164" fmla="*/ f133 f52 1"/>
              <a:gd name="f165" fmla="*/ f134 f51 1"/>
              <a:gd name="f166" fmla="*/ f135 f52 1"/>
              <a:gd name="f167" fmla="*/ f136 f51 1"/>
              <a:gd name="f168" fmla="*/ f137 f52 1"/>
              <a:gd name="f169" fmla="*/ f138 f51 1"/>
              <a:gd name="f170" fmla="*/ f139 f52 1"/>
              <a:gd name="f171" fmla="*/ f140 f51 1"/>
              <a:gd name="f172" fmla="*/ f141 f52 1"/>
              <a:gd name="f173" fmla="*/ f142 f51 1"/>
              <a:gd name="f174" fmla="*/ f143 f52 1"/>
              <a:gd name="f175" fmla="*/ f144 f5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7">
                <a:pos x="f149" y="f150"/>
              </a:cxn>
              <a:cxn ang="f117">
                <a:pos x="f151" y="f152"/>
              </a:cxn>
              <a:cxn ang="f117">
                <a:pos x="f153" y="f154"/>
              </a:cxn>
              <a:cxn ang="f117">
                <a:pos x="f155" y="f156"/>
              </a:cxn>
              <a:cxn ang="f117">
                <a:pos x="f157" y="f158"/>
              </a:cxn>
              <a:cxn ang="f117">
                <a:pos x="f157" y="f159"/>
              </a:cxn>
              <a:cxn ang="f117">
                <a:pos x="f160" y="f159"/>
              </a:cxn>
              <a:cxn ang="f117">
                <a:pos x="f160" y="f161"/>
              </a:cxn>
              <a:cxn ang="f117">
                <a:pos x="f157" y="f161"/>
              </a:cxn>
              <a:cxn ang="f117">
                <a:pos x="f157" y="f162"/>
              </a:cxn>
              <a:cxn ang="f117">
                <a:pos x="f163" y="f162"/>
              </a:cxn>
              <a:cxn ang="f117">
                <a:pos x="f163" y="f161"/>
              </a:cxn>
              <a:cxn ang="f117">
                <a:pos x="f149" y="f161"/>
              </a:cxn>
              <a:cxn ang="f117">
                <a:pos x="f149" y="f159"/>
              </a:cxn>
              <a:cxn ang="f117">
                <a:pos x="f163" y="f159"/>
              </a:cxn>
              <a:cxn ang="f117">
                <a:pos x="f163" y="f164"/>
              </a:cxn>
              <a:cxn ang="f117">
                <a:pos x="f165" y="f166"/>
              </a:cxn>
              <a:cxn ang="f117">
                <a:pos x="f167" y="f168"/>
              </a:cxn>
              <a:cxn ang="f117">
                <a:pos x="f169" y="f170"/>
              </a:cxn>
              <a:cxn ang="f117">
                <a:pos x="f171" y="f172"/>
              </a:cxn>
              <a:cxn ang="f117">
                <a:pos x="f173" y="f174"/>
              </a:cxn>
              <a:cxn ang="f117">
                <a:pos x="f149" y="f175"/>
              </a:cxn>
              <a:cxn ang="f117">
                <a:pos x="f149" y="f175"/>
              </a:cxn>
              <a:cxn ang="f117">
                <a:pos x="f149" y="f150"/>
              </a:cxn>
            </a:cxnLst>
            <a:rect l="f145" t="f148" r="f146" b="f147"/>
            <a:pathLst>
              <a:path w="60" h="125">
                <a:moveTo>
                  <a:pt x="f6" y="f8"/>
                </a:moveTo>
                <a:cubicBezTo>
                  <a:pt x="f9" y="f10"/>
                  <a:pt x="f11" y="f12"/>
                  <a:pt x="f13" y="f12"/>
                </a:cubicBezTo>
                <a:cubicBezTo>
                  <a:pt x="f14" y="f7"/>
                  <a:pt x="f15" y="f7"/>
                  <a:pt x="f16" y="f7"/>
                </a:cubicBezTo>
                <a:cubicBezTo>
                  <a:pt x="f17" y="f7"/>
                  <a:pt x="f18" y="f8"/>
                  <a:pt x="f19" y="f20"/>
                </a:cubicBezTo>
                <a:cubicBezTo>
                  <a:pt x="f21" y="f22"/>
                  <a:pt x="f23" y="f24"/>
                  <a:pt x="f23" y="f25"/>
                </a:cubicBezTo>
                <a:lnTo>
                  <a:pt x="f23" y="f16"/>
                </a:lnTo>
                <a:lnTo>
                  <a:pt x="f5" y="f16"/>
                </a:lnTo>
                <a:lnTo>
                  <a:pt x="f5" y="f26"/>
                </a:lnTo>
                <a:lnTo>
                  <a:pt x="f23" y="f26"/>
                </a:lnTo>
                <a:lnTo>
                  <a:pt x="f23" y="f5"/>
                </a:lnTo>
                <a:lnTo>
                  <a:pt x="f26" y="f5"/>
                </a:lnTo>
                <a:lnTo>
                  <a:pt x="f26" y="f26"/>
                </a:lnTo>
                <a:lnTo>
                  <a:pt x="f6" y="f26"/>
                </a:lnTo>
                <a:lnTo>
                  <a:pt x="f6" y="f16"/>
                </a:lnTo>
                <a:lnTo>
                  <a:pt x="f26" y="f16"/>
                </a:lnTo>
                <a:lnTo>
                  <a:pt x="f26" y="f27"/>
                </a:lnTo>
                <a:cubicBezTo>
                  <a:pt x="f26" y="f28"/>
                  <a:pt x="f26" y="f29"/>
                  <a:pt x="f30" y="f31"/>
                </a:cubicBezTo>
                <a:cubicBezTo>
                  <a:pt x="f30" y="f32"/>
                  <a:pt x="f33" y="f34"/>
                  <a:pt x="f35" y="f36"/>
                </a:cubicBezTo>
                <a:cubicBezTo>
                  <a:pt x="f17" y="f37"/>
                  <a:pt x="f38" y="f39"/>
                  <a:pt x="f40" y="f41"/>
                </a:cubicBezTo>
                <a:cubicBezTo>
                  <a:pt x="f42" y="f43"/>
                  <a:pt x="f16" y="f44"/>
                  <a:pt x="f45" y="f44"/>
                </a:cubicBezTo>
                <a:cubicBezTo>
                  <a:pt x="f46" y="f44"/>
                  <a:pt x="f13" y="f43"/>
                  <a:pt x="f47" y="f43"/>
                </a:cubicBezTo>
                <a:cubicBezTo>
                  <a:pt x="f48" y="f41"/>
                  <a:pt x="f49" y="f39"/>
                  <a:pt x="f6" y="f39"/>
                </a:cubicBezTo>
                <a:lnTo>
                  <a:pt x="f6" y="f39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Freeform 456"/>
          <p:cNvSpPr/>
          <p:nvPr/>
        </p:nvSpPr>
        <p:spPr>
          <a:xfrm>
            <a:off x="4891537" y="4074100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9"/>
              <a:gd name="f8" fmla="val 96"/>
              <a:gd name="f9" fmla="val 64"/>
              <a:gd name="f10" fmla="val 85"/>
              <a:gd name="f11" fmla="val 59"/>
              <a:gd name="f12" fmla="val 90"/>
              <a:gd name="f13" fmla="val 53"/>
              <a:gd name="f14" fmla="val 93"/>
              <a:gd name="f15" fmla="val 48"/>
              <a:gd name="f16" fmla="val 95"/>
              <a:gd name="f17" fmla="val 44"/>
              <a:gd name="f18" fmla="val 97"/>
              <a:gd name="f19" fmla="val 38"/>
              <a:gd name="f20" fmla="val 32"/>
              <a:gd name="f21" fmla="val 22"/>
              <a:gd name="f22" fmla="val 14"/>
              <a:gd name="f23" fmla="val 9"/>
              <a:gd name="f24" fmla="val 89"/>
              <a:gd name="f25" fmla="val 3"/>
              <a:gd name="f26" fmla="val 83"/>
              <a:gd name="f27" fmla="val 74"/>
              <a:gd name="f28" fmla="val 62"/>
              <a:gd name="f29" fmla="val 16"/>
              <a:gd name="f30" fmla="val 55"/>
              <a:gd name="f31" fmla="val 60"/>
              <a:gd name="f32" fmla="val 17"/>
              <a:gd name="f33" fmla="val 67"/>
              <a:gd name="f34" fmla="val 18"/>
              <a:gd name="f35" fmla="val 71"/>
              <a:gd name="f36" fmla="val 20"/>
              <a:gd name="f37" fmla="val 76"/>
              <a:gd name="f38" fmla="val 21"/>
              <a:gd name="f39" fmla="val 79"/>
              <a:gd name="f40" fmla="val 23"/>
              <a:gd name="f41" fmla="val 26"/>
              <a:gd name="f42" fmla="val 82"/>
              <a:gd name="f43" fmla="val 28"/>
              <a:gd name="f44" fmla="val 37"/>
              <a:gd name="f45" fmla="val 41"/>
              <a:gd name="f46" fmla="val 45"/>
              <a:gd name="f47" fmla="val 50"/>
              <a:gd name="f48" fmla="val 78"/>
              <a:gd name="f49" fmla="val 75"/>
              <a:gd name="f50" fmla="val 72"/>
              <a:gd name="f51" fmla="+- 0 0 -90"/>
              <a:gd name="f52" fmla="*/ f3 1 80"/>
              <a:gd name="f53" fmla="*/ f4 1 99"/>
              <a:gd name="f54" fmla="+- f7 0 f5"/>
              <a:gd name="f55" fmla="+- f6 0 f5"/>
              <a:gd name="f56" fmla="*/ f51 f0 1"/>
              <a:gd name="f57" fmla="*/ f55 1 80"/>
              <a:gd name="f58" fmla="*/ f54 1 99"/>
              <a:gd name="f59" fmla="*/ 80 f55 1"/>
              <a:gd name="f60" fmla="*/ 96 f54 1"/>
              <a:gd name="f61" fmla="*/ 64 f55 1"/>
              <a:gd name="f62" fmla="*/ 85 f54 1"/>
              <a:gd name="f63" fmla="*/ 48 f55 1"/>
              <a:gd name="f64" fmla="*/ 95 f54 1"/>
              <a:gd name="f65" fmla="*/ 32 f55 1"/>
              <a:gd name="f66" fmla="*/ 99 f54 1"/>
              <a:gd name="f67" fmla="*/ 9 f55 1"/>
              <a:gd name="f68" fmla="*/ 89 f54 1"/>
              <a:gd name="f69" fmla="*/ 0 f55 1"/>
              <a:gd name="f70" fmla="*/ 62 f54 1"/>
              <a:gd name="f71" fmla="*/ 0 f54 1"/>
              <a:gd name="f72" fmla="*/ 16 f55 1"/>
              <a:gd name="f73" fmla="*/ 55 f54 1"/>
              <a:gd name="f74" fmla="*/ 17 f55 1"/>
              <a:gd name="f75" fmla="*/ 67 f54 1"/>
              <a:gd name="f76" fmla="*/ 20 f55 1"/>
              <a:gd name="f77" fmla="*/ 76 f54 1"/>
              <a:gd name="f78" fmla="*/ 26 f55 1"/>
              <a:gd name="f79" fmla="*/ 82 f54 1"/>
              <a:gd name="f80" fmla="*/ 37 f55 1"/>
              <a:gd name="f81" fmla="*/ 83 f54 1"/>
              <a:gd name="f82" fmla="*/ 50 f55 1"/>
              <a:gd name="f83" fmla="*/ 80 f54 1"/>
              <a:gd name="f84" fmla="*/ 72 f54 1"/>
              <a:gd name="f85" fmla="*/ f56 1 f2"/>
              <a:gd name="f86" fmla="*/ f59 1 80"/>
              <a:gd name="f87" fmla="*/ f60 1 99"/>
              <a:gd name="f88" fmla="*/ f61 1 80"/>
              <a:gd name="f89" fmla="*/ f62 1 99"/>
              <a:gd name="f90" fmla="*/ f63 1 80"/>
              <a:gd name="f91" fmla="*/ f64 1 99"/>
              <a:gd name="f92" fmla="*/ f65 1 80"/>
              <a:gd name="f93" fmla="*/ f66 1 99"/>
              <a:gd name="f94" fmla="*/ f67 1 80"/>
              <a:gd name="f95" fmla="*/ f68 1 99"/>
              <a:gd name="f96" fmla="*/ f69 1 80"/>
              <a:gd name="f97" fmla="*/ f70 1 99"/>
              <a:gd name="f98" fmla="*/ f71 1 99"/>
              <a:gd name="f99" fmla="*/ f72 1 80"/>
              <a:gd name="f100" fmla="*/ f73 1 99"/>
              <a:gd name="f101" fmla="*/ f74 1 80"/>
              <a:gd name="f102" fmla="*/ f75 1 99"/>
              <a:gd name="f103" fmla="*/ f76 1 80"/>
              <a:gd name="f104" fmla="*/ f77 1 99"/>
              <a:gd name="f105" fmla="*/ f78 1 80"/>
              <a:gd name="f106" fmla="*/ f79 1 99"/>
              <a:gd name="f107" fmla="*/ f80 1 80"/>
              <a:gd name="f108" fmla="*/ f81 1 99"/>
              <a:gd name="f109" fmla="*/ f82 1 80"/>
              <a:gd name="f110" fmla="*/ f83 1 99"/>
              <a:gd name="f111" fmla="*/ f84 1 99"/>
              <a:gd name="f112" fmla="*/ 0 1 f57"/>
              <a:gd name="f113" fmla="*/ f6 1 f57"/>
              <a:gd name="f114" fmla="*/ 0 1 f58"/>
              <a:gd name="f115" fmla="*/ f7 1 f58"/>
              <a:gd name="f116" fmla="+- f85 0 f1"/>
              <a:gd name="f117" fmla="*/ f86 1 f57"/>
              <a:gd name="f118" fmla="*/ f87 1 f58"/>
              <a:gd name="f119" fmla="*/ f88 1 f57"/>
              <a:gd name="f120" fmla="*/ f89 1 f58"/>
              <a:gd name="f121" fmla="*/ f90 1 f57"/>
              <a:gd name="f122" fmla="*/ f91 1 f58"/>
              <a:gd name="f123" fmla="*/ f92 1 f57"/>
              <a:gd name="f124" fmla="*/ f93 1 f58"/>
              <a:gd name="f125" fmla="*/ f94 1 f57"/>
              <a:gd name="f126" fmla="*/ f95 1 f58"/>
              <a:gd name="f127" fmla="*/ f96 1 f57"/>
              <a:gd name="f128" fmla="*/ f97 1 f58"/>
              <a:gd name="f129" fmla="*/ f98 1 f58"/>
              <a:gd name="f130" fmla="*/ f99 1 f57"/>
              <a:gd name="f131" fmla="*/ f100 1 f58"/>
              <a:gd name="f132" fmla="*/ f101 1 f57"/>
              <a:gd name="f133" fmla="*/ f102 1 f58"/>
              <a:gd name="f134" fmla="*/ f103 1 f57"/>
              <a:gd name="f135" fmla="*/ f104 1 f58"/>
              <a:gd name="f136" fmla="*/ f105 1 f57"/>
              <a:gd name="f137" fmla="*/ f106 1 f58"/>
              <a:gd name="f138" fmla="*/ f107 1 f57"/>
              <a:gd name="f139" fmla="*/ f108 1 f58"/>
              <a:gd name="f140" fmla="*/ f109 1 f57"/>
              <a:gd name="f141" fmla="*/ f110 1 f58"/>
              <a:gd name="f142" fmla="*/ f111 1 f58"/>
              <a:gd name="f143" fmla="*/ f112 f52 1"/>
              <a:gd name="f144" fmla="*/ f113 f52 1"/>
              <a:gd name="f145" fmla="*/ f115 f53 1"/>
              <a:gd name="f146" fmla="*/ f114 f53 1"/>
              <a:gd name="f147" fmla="*/ f117 f52 1"/>
              <a:gd name="f148" fmla="*/ f118 f53 1"/>
              <a:gd name="f149" fmla="*/ f119 f52 1"/>
              <a:gd name="f150" fmla="*/ f120 f53 1"/>
              <a:gd name="f151" fmla="*/ f121 f52 1"/>
              <a:gd name="f152" fmla="*/ f122 f53 1"/>
              <a:gd name="f153" fmla="*/ f123 f52 1"/>
              <a:gd name="f154" fmla="*/ f124 f53 1"/>
              <a:gd name="f155" fmla="*/ f125 f52 1"/>
              <a:gd name="f156" fmla="*/ f126 f53 1"/>
              <a:gd name="f157" fmla="*/ f127 f52 1"/>
              <a:gd name="f158" fmla="*/ f128 f53 1"/>
              <a:gd name="f159" fmla="*/ f129 f53 1"/>
              <a:gd name="f160" fmla="*/ f130 f52 1"/>
              <a:gd name="f161" fmla="*/ f131 f53 1"/>
              <a:gd name="f162" fmla="*/ f132 f52 1"/>
              <a:gd name="f163" fmla="*/ f133 f53 1"/>
              <a:gd name="f164" fmla="*/ f134 f52 1"/>
              <a:gd name="f165" fmla="*/ f135 f53 1"/>
              <a:gd name="f166" fmla="*/ f136 f52 1"/>
              <a:gd name="f167" fmla="*/ f137 f53 1"/>
              <a:gd name="f168" fmla="*/ f138 f52 1"/>
              <a:gd name="f169" fmla="*/ f139 f53 1"/>
              <a:gd name="f170" fmla="*/ f140 f52 1"/>
              <a:gd name="f171" fmla="*/ f141 f53 1"/>
              <a:gd name="f172" fmla="*/ f142 f5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6">
                <a:pos x="f147" y="f148"/>
              </a:cxn>
              <a:cxn ang="f116">
                <a:pos x="f149" y="f148"/>
              </a:cxn>
              <a:cxn ang="f116">
                <a:pos x="f149" y="f150"/>
              </a:cxn>
              <a:cxn ang="f116">
                <a:pos x="f151" y="f152"/>
              </a:cxn>
              <a:cxn ang="f116">
                <a:pos x="f153" y="f154"/>
              </a:cxn>
              <a:cxn ang="f116">
                <a:pos x="f155" y="f156"/>
              </a:cxn>
              <a:cxn ang="f116">
                <a:pos x="f157" y="f158"/>
              </a:cxn>
              <a:cxn ang="f116">
                <a:pos x="f157" y="f159"/>
              </a:cxn>
              <a:cxn ang="f116">
                <a:pos x="f160" y="f159"/>
              </a:cxn>
              <a:cxn ang="f116">
                <a:pos x="f160" y="f161"/>
              </a:cxn>
              <a:cxn ang="f116">
                <a:pos x="f162" y="f163"/>
              </a:cxn>
              <a:cxn ang="f116">
                <a:pos x="f164" y="f165"/>
              </a:cxn>
              <a:cxn ang="f116">
                <a:pos x="f166" y="f167"/>
              </a:cxn>
              <a:cxn ang="f116">
                <a:pos x="f168" y="f169"/>
              </a:cxn>
              <a:cxn ang="f116">
                <a:pos x="f170" y="f171"/>
              </a:cxn>
              <a:cxn ang="f116">
                <a:pos x="f149" y="f172"/>
              </a:cxn>
              <a:cxn ang="f116">
                <a:pos x="f149" y="f159"/>
              </a:cxn>
              <a:cxn ang="f116">
                <a:pos x="f147" y="f159"/>
              </a:cxn>
              <a:cxn ang="f116">
                <a:pos x="f147" y="f148"/>
              </a:cxn>
            </a:cxnLst>
            <a:rect l="f143" t="f146" r="f144" b="f145"/>
            <a:pathLst>
              <a:path w="80" h="99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8"/>
                  <a:pt x="f23" y="f24"/>
                </a:cubicBezTo>
                <a:cubicBezTo>
                  <a:pt x="f25" y="f26"/>
                  <a:pt x="f5" y="f27"/>
                  <a:pt x="f5" y="f28"/>
                </a:cubicBezTo>
                <a:lnTo>
                  <a:pt x="f5" y="f5"/>
                </a:lnTo>
                <a:lnTo>
                  <a:pt x="f29" y="f5"/>
                </a:lnTo>
                <a:lnTo>
                  <a:pt x="f29" y="f30"/>
                </a:lnTo>
                <a:cubicBezTo>
                  <a:pt x="f29" y="f31"/>
                  <a:pt x="f32" y="f9"/>
                  <a:pt x="f32" y="f33"/>
                </a:cubicBezTo>
                <a:cubicBezTo>
                  <a:pt x="f34" y="f35"/>
                  <a:pt x="f34" y="f27"/>
                  <a:pt x="f36" y="f37"/>
                </a:cubicBezTo>
                <a:cubicBezTo>
                  <a:pt x="f38" y="f39"/>
                  <a:pt x="f40" y="f6"/>
                  <a:pt x="f41" y="f42"/>
                </a:cubicBezTo>
                <a:cubicBezTo>
                  <a:pt x="f43" y="f26"/>
                  <a:pt x="f20" y="f26"/>
                  <a:pt x="f44" y="f26"/>
                </a:cubicBezTo>
                <a:cubicBezTo>
                  <a:pt x="f45" y="f26"/>
                  <a:pt x="f46" y="f42"/>
                  <a:pt x="f47" y="f6"/>
                </a:cubicBezTo>
                <a:cubicBezTo>
                  <a:pt x="f30" y="f48"/>
                  <a:pt x="f31" y="f49"/>
                  <a:pt x="f9" y="f50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Freeform 457"/>
          <p:cNvSpPr/>
          <p:nvPr/>
        </p:nvSpPr>
        <p:spPr>
          <a:xfrm>
            <a:off x="5042605" y="4070021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3"/>
              <a:gd name="f9" fmla="val 44"/>
              <a:gd name="f10" fmla="val 39"/>
              <a:gd name="f11" fmla="val 35"/>
              <a:gd name="f12" fmla="val 31"/>
              <a:gd name="f13" fmla="val 62"/>
              <a:gd name="f14" fmla="val 27"/>
              <a:gd name="f15" fmla="val 61"/>
              <a:gd name="f16" fmla="val 24"/>
              <a:gd name="f17" fmla="val 60"/>
              <a:gd name="f18" fmla="val 22"/>
              <a:gd name="f19" fmla="val 58"/>
              <a:gd name="f20" fmla="val 20"/>
              <a:gd name="f21" fmla="val 56"/>
              <a:gd name="f22" fmla="val 18"/>
              <a:gd name="f23" fmla="val 54"/>
              <a:gd name="f24" fmla="val 17"/>
              <a:gd name="f25" fmla="val 51"/>
              <a:gd name="f26" fmla="val 16"/>
              <a:gd name="f27" fmla="val 48"/>
              <a:gd name="f28" fmla="val 15"/>
              <a:gd name="f29" fmla="val 43"/>
              <a:gd name="f30" fmla="val 34"/>
              <a:gd name="f31" fmla="val 30"/>
              <a:gd name="f32" fmla="val 25"/>
              <a:gd name="f33" fmla="val 21"/>
              <a:gd name="f34" fmla="val 23"/>
              <a:gd name="f35" fmla="val 2"/>
              <a:gd name="f36" fmla="val 13"/>
              <a:gd name="f37" fmla="val 9"/>
              <a:gd name="f38" fmla="val 26"/>
              <a:gd name="f39" fmla="val 6"/>
              <a:gd name="f40" fmla="val 3"/>
              <a:gd name="f41" fmla="val 37"/>
              <a:gd name="f42" fmla="val 1"/>
              <a:gd name="f43" fmla="val 42"/>
              <a:gd name="f44" fmla="val 66"/>
              <a:gd name="f45" fmla="val 71"/>
              <a:gd name="f46" fmla="val 77"/>
              <a:gd name="f47" fmla="val 36"/>
              <a:gd name="f48" fmla="+- 0 0 -90"/>
              <a:gd name="f49" fmla="*/ f3 1 80"/>
              <a:gd name="f50" fmla="*/ f4 1 98"/>
              <a:gd name="f51" fmla="+- f7 0 f5"/>
              <a:gd name="f52" fmla="+- f6 0 f5"/>
              <a:gd name="f53" fmla="*/ f48 f0 1"/>
              <a:gd name="f54" fmla="*/ f52 1 80"/>
              <a:gd name="f55" fmla="*/ f51 1 98"/>
              <a:gd name="f56" fmla="*/ 80 f52 1"/>
              <a:gd name="f57" fmla="*/ 98 f51 1"/>
              <a:gd name="f58" fmla="*/ 63 f52 1"/>
              <a:gd name="f59" fmla="*/ 44 f51 1"/>
              <a:gd name="f60" fmla="*/ 31 f51 1"/>
              <a:gd name="f61" fmla="*/ 60 f52 1"/>
              <a:gd name="f62" fmla="*/ 22 f51 1"/>
              <a:gd name="f63" fmla="*/ 54 f52 1"/>
              <a:gd name="f64" fmla="*/ 17 f51 1"/>
              <a:gd name="f65" fmla="*/ 43 f52 1"/>
              <a:gd name="f66" fmla="*/ 15 f51 1"/>
              <a:gd name="f67" fmla="*/ 30 f52 1"/>
              <a:gd name="f68" fmla="*/ 18 f51 1"/>
              <a:gd name="f69" fmla="*/ 16 f52 1"/>
              <a:gd name="f70" fmla="*/ 27 f51 1"/>
              <a:gd name="f71" fmla="*/ 0 f52 1"/>
              <a:gd name="f72" fmla="*/ 2 f51 1"/>
              <a:gd name="f73" fmla="*/ 13 f51 1"/>
              <a:gd name="f74" fmla="*/ 31 f52 1"/>
              <a:gd name="f75" fmla="*/ 3 f51 1"/>
              <a:gd name="f76" fmla="*/ 48 f52 1"/>
              <a:gd name="f77" fmla="*/ 0 f51 1"/>
              <a:gd name="f78" fmla="*/ 71 f52 1"/>
              <a:gd name="f79" fmla="*/ 9 f51 1"/>
              <a:gd name="f80" fmla="*/ 36 f51 1"/>
              <a:gd name="f81" fmla="*/ f53 1 f2"/>
              <a:gd name="f82" fmla="*/ f56 1 80"/>
              <a:gd name="f83" fmla="*/ f57 1 98"/>
              <a:gd name="f84" fmla="*/ f58 1 80"/>
              <a:gd name="f85" fmla="*/ f59 1 98"/>
              <a:gd name="f86" fmla="*/ f60 1 98"/>
              <a:gd name="f87" fmla="*/ f61 1 80"/>
              <a:gd name="f88" fmla="*/ f62 1 98"/>
              <a:gd name="f89" fmla="*/ f63 1 80"/>
              <a:gd name="f90" fmla="*/ f64 1 98"/>
              <a:gd name="f91" fmla="*/ f65 1 80"/>
              <a:gd name="f92" fmla="*/ f66 1 98"/>
              <a:gd name="f93" fmla="*/ f67 1 80"/>
              <a:gd name="f94" fmla="*/ f68 1 98"/>
              <a:gd name="f95" fmla="*/ f69 1 80"/>
              <a:gd name="f96" fmla="*/ f70 1 98"/>
              <a:gd name="f97" fmla="*/ f71 1 80"/>
              <a:gd name="f98" fmla="*/ f72 1 98"/>
              <a:gd name="f99" fmla="*/ f73 1 98"/>
              <a:gd name="f100" fmla="*/ f74 1 80"/>
              <a:gd name="f101" fmla="*/ f75 1 98"/>
              <a:gd name="f102" fmla="*/ f76 1 80"/>
              <a:gd name="f103" fmla="*/ f77 1 98"/>
              <a:gd name="f104" fmla="*/ f78 1 80"/>
              <a:gd name="f105" fmla="*/ f79 1 98"/>
              <a:gd name="f106" fmla="*/ f80 1 98"/>
              <a:gd name="f107" fmla="*/ 0 1 f54"/>
              <a:gd name="f108" fmla="*/ f6 1 f54"/>
              <a:gd name="f109" fmla="*/ 0 1 f55"/>
              <a:gd name="f110" fmla="*/ f7 1 f55"/>
              <a:gd name="f111" fmla="+- f81 0 f1"/>
              <a:gd name="f112" fmla="*/ f82 1 f54"/>
              <a:gd name="f113" fmla="*/ f83 1 f55"/>
              <a:gd name="f114" fmla="*/ f84 1 f54"/>
              <a:gd name="f115" fmla="*/ f85 1 f55"/>
              <a:gd name="f116" fmla="*/ f86 1 f55"/>
              <a:gd name="f117" fmla="*/ f87 1 f54"/>
              <a:gd name="f118" fmla="*/ f88 1 f55"/>
              <a:gd name="f119" fmla="*/ f89 1 f54"/>
              <a:gd name="f120" fmla="*/ f90 1 f55"/>
              <a:gd name="f121" fmla="*/ f91 1 f54"/>
              <a:gd name="f122" fmla="*/ f92 1 f55"/>
              <a:gd name="f123" fmla="*/ f93 1 f54"/>
              <a:gd name="f124" fmla="*/ f94 1 f55"/>
              <a:gd name="f125" fmla="*/ f95 1 f54"/>
              <a:gd name="f126" fmla="*/ f96 1 f55"/>
              <a:gd name="f127" fmla="*/ f97 1 f54"/>
              <a:gd name="f128" fmla="*/ f98 1 f55"/>
              <a:gd name="f129" fmla="*/ f99 1 f55"/>
              <a:gd name="f130" fmla="*/ f100 1 f54"/>
              <a:gd name="f131" fmla="*/ f101 1 f55"/>
              <a:gd name="f132" fmla="*/ f102 1 f54"/>
              <a:gd name="f133" fmla="*/ f103 1 f55"/>
              <a:gd name="f134" fmla="*/ f104 1 f54"/>
              <a:gd name="f135" fmla="*/ f105 1 f55"/>
              <a:gd name="f136" fmla="*/ f106 1 f55"/>
              <a:gd name="f137" fmla="*/ f107 f49 1"/>
              <a:gd name="f138" fmla="*/ f108 f49 1"/>
              <a:gd name="f139" fmla="*/ f110 f50 1"/>
              <a:gd name="f140" fmla="*/ f109 f50 1"/>
              <a:gd name="f141" fmla="*/ f112 f49 1"/>
              <a:gd name="f142" fmla="*/ f113 f50 1"/>
              <a:gd name="f143" fmla="*/ f114 f49 1"/>
              <a:gd name="f144" fmla="*/ f115 f50 1"/>
              <a:gd name="f145" fmla="*/ f116 f50 1"/>
              <a:gd name="f146" fmla="*/ f117 f49 1"/>
              <a:gd name="f147" fmla="*/ f118 f50 1"/>
              <a:gd name="f148" fmla="*/ f119 f49 1"/>
              <a:gd name="f149" fmla="*/ f120 f50 1"/>
              <a:gd name="f150" fmla="*/ f121 f49 1"/>
              <a:gd name="f151" fmla="*/ f122 f50 1"/>
              <a:gd name="f152" fmla="*/ f123 f49 1"/>
              <a:gd name="f153" fmla="*/ f124 f50 1"/>
              <a:gd name="f154" fmla="*/ f125 f49 1"/>
              <a:gd name="f155" fmla="*/ f126 f50 1"/>
              <a:gd name="f156" fmla="*/ f127 f49 1"/>
              <a:gd name="f157" fmla="*/ f128 f50 1"/>
              <a:gd name="f158" fmla="*/ f129 f50 1"/>
              <a:gd name="f159" fmla="*/ f130 f49 1"/>
              <a:gd name="f160" fmla="*/ f131 f50 1"/>
              <a:gd name="f161" fmla="*/ f132 f49 1"/>
              <a:gd name="f162" fmla="*/ f133 f50 1"/>
              <a:gd name="f163" fmla="*/ f134 f49 1"/>
              <a:gd name="f164" fmla="*/ f135 f50 1"/>
              <a:gd name="f165" fmla="*/ f136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1" y="f142"/>
              </a:cxn>
              <a:cxn ang="f111">
                <a:pos x="f143" y="f142"/>
              </a:cxn>
              <a:cxn ang="f111">
                <a:pos x="f143" y="f144"/>
              </a:cxn>
              <a:cxn ang="f111">
                <a:pos x="f143" y="f145"/>
              </a:cxn>
              <a:cxn ang="f111">
                <a:pos x="f146" y="f147"/>
              </a:cxn>
              <a:cxn ang="f111">
                <a:pos x="f148" y="f149"/>
              </a:cxn>
              <a:cxn ang="f111">
                <a:pos x="f150" y="f151"/>
              </a:cxn>
              <a:cxn ang="f111">
                <a:pos x="f152" y="f153"/>
              </a:cxn>
              <a:cxn ang="f111">
                <a:pos x="f154" y="f155"/>
              </a:cxn>
              <a:cxn ang="f111">
                <a:pos x="f154" y="f142"/>
              </a:cxn>
              <a:cxn ang="f111">
                <a:pos x="f156" y="f142"/>
              </a:cxn>
              <a:cxn ang="f111">
                <a:pos x="f156" y="f157"/>
              </a:cxn>
              <a:cxn ang="f111">
                <a:pos x="f154" y="f157"/>
              </a:cxn>
              <a:cxn ang="f111">
                <a:pos x="f154" y="f158"/>
              </a:cxn>
              <a:cxn ang="f111">
                <a:pos x="f159" y="f160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41" y="f165"/>
              </a:cxn>
              <a:cxn ang="f111">
                <a:pos x="f141" y="f142"/>
              </a:cxn>
            </a:cxnLst>
            <a:rect l="f137" t="f140" r="f138" b="f139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8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10" y="f28"/>
                  <a:pt x="f30" y="f26"/>
                  <a:pt x="f31" y="f22"/>
                </a:cubicBezTo>
                <a:cubicBezTo>
                  <a:pt x="f32" y="f33"/>
                  <a:pt x="f20" y="f34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5"/>
                </a:lnTo>
                <a:lnTo>
                  <a:pt x="f26" y="f35"/>
                </a:lnTo>
                <a:lnTo>
                  <a:pt x="f26" y="f36"/>
                </a:lnTo>
                <a:cubicBezTo>
                  <a:pt x="f33" y="f37"/>
                  <a:pt x="f38" y="f39"/>
                  <a:pt x="f12" y="f40"/>
                </a:cubicBezTo>
                <a:cubicBezTo>
                  <a:pt x="f41" y="f42"/>
                  <a:pt x="f43" y="f5"/>
                  <a:pt x="f27" y="f5"/>
                </a:cubicBezTo>
                <a:cubicBezTo>
                  <a:pt x="f19" y="f5"/>
                  <a:pt x="f44" y="f40"/>
                  <a:pt x="f45" y="f37"/>
                </a:cubicBezTo>
                <a:cubicBezTo>
                  <a:pt x="f46" y="f28"/>
                  <a:pt x="f6" y="f16"/>
                  <a:pt x="f6" y="f4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Freeform 458"/>
          <p:cNvSpPr/>
          <p:nvPr/>
        </p:nvSpPr>
        <p:spPr>
          <a:xfrm>
            <a:off x="5181420" y="4070021"/>
            <a:ext cx="110240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4"/>
              <a:gd name="f8" fmla="val 87"/>
              <a:gd name="f9" fmla="val 103"/>
              <a:gd name="f10" fmla="val 80"/>
              <a:gd name="f11" fmla="val 115"/>
              <a:gd name="f12" fmla="val 73"/>
              <a:gd name="f13" fmla="val 123"/>
              <a:gd name="f14" fmla="val 66"/>
              <a:gd name="f15" fmla="val 130"/>
              <a:gd name="f16" fmla="val 54"/>
              <a:gd name="f17" fmla="val 39"/>
              <a:gd name="f18" fmla="val 34"/>
              <a:gd name="f19" fmla="val 29"/>
              <a:gd name="f20" fmla="val 24"/>
              <a:gd name="f21" fmla="val 133"/>
              <a:gd name="f22" fmla="val 19"/>
              <a:gd name="f23" fmla="val 132"/>
              <a:gd name="f24" fmla="val 15"/>
              <a:gd name="f25" fmla="val 131"/>
              <a:gd name="f26" fmla="val 10"/>
              <a:gd name="f27" fmla="val 114"/>
              <a:gd name="f28" fmla="val 11"/>
              <a:gd name="f29" fmla="val 13"/>
              <a:gd name="f30" fmla="val 18"/>
              <a:gd name="f31" fmla="val 116"/>
              <a:gd name="f32" fmla="val 23"/>
              <a:gd name="f33" fmla="val 117"/>
              <a:gd name="f34" fmla="val 119"/>
              <a:gd name="f35" fmla="val 35"/>
              <a:gd name="f36" fmla="val 120"/>
              <a:gd name="f37" fmla="val 40"/>
              <a:gd name="f38" fmla="val 46"/>
              <a:gd name="f39" fmla="val 50"/>
              <a:gd name="f40" fmla="val 118"/>
              <a:gd name="f41" fmla="val 57"/>
              <a:gd name="f42" fmla="val 60"/>
              <a:gd name="f43" fmla="val 62"/>
              <a:gd name="f44" fmla="val 112"/>
              <a:gd name="f45" fmla="val 64"/>
              <a:gd name="f46" fmla="val 110"/>
              <a:gd name="f47" fmla="val 107"/>
              <a:gd name="f48" fmla="val 67"/>
              <a:gd name="f49" fmla="val 104"/>
              <a:gd name="f50" fmla="val 101"/>
              <a:gd name="f51" fmla="val 68"/>
              <a:gd name="f52" fmla="val 98"/>
              <a:gd name="f53" fmla="val 94"/>
              <a:gd name="f54" fmla="val 85"/>
              <a:gd name="f55" fmla="val 63"/>
              <a:gd name="f56" fmla="val 89"/>
              <a:gd name="f57" fmla="val 58"/>
              <a:gd name="f58" fmla="val 92"/>
              <a:gd name="f59" fmla="val 96"/>
              <a:gd name="f60" fmla="val 44"/>
              <a:gd name="f61" fmla="val 37"/>
              <a:gd name="f62" fmla="val 26"/>
              <a:gd name="f63" fmla="val 17"/>
              <a:gd name="f64" fmla="val 3"/>
              <a:gd name="f65" fmla="val 76"/>
              <a:gd name="f66" fmla="val 49"/>
              <a:gd name="f67" fmla="val 41"/>
              <a:gd name="f68" fmla="val 1"/>
              <a:gd name="f69" fmla="val 28"/>
              <a:gd name="f70" fmla="val 6"/>
              <a:gd name="f71" fmla="val 22"/>
              <a:gd name="f72" fmla="val 9"/>
              <a:gd name="f73" fmla="val 16"/>
              <a:gd name="f74" fmla="val 21"/>
              <a:gd name="f75" fmla="val 5"/>
              <a:gd name="f76" fmla="val 32"/>
              <a:gd name="f77" fmla="val 42"/>
              <a:gd name="f78" fmla="val 48"/>
              <a:gd name="f79" fmla="val 52"/>
              <a:gd name="f80" fmla="val 56"/>
              <a:gd name="f81" fmla="val 2"/>
              <a:gd name="f82" fmla="val 4"/>
              <a:gd name="f83" fmla="val 7"/>
              <a:gd name="f84" fmla="val 69"/>
              <a:gd name="f85" fmla="val 72"/>
              <a:gd name="f86" fmla="val 20"/>
              <a:gd name="f87" fmla="val 14"/>
              <a:gd name="f88" fmla="val 45"/>
              <a:gd name="f89" fmla="val 36"/>
              <a:gd name="f90" fmla="val 38"/>
              <a:gd name="f91" fmla="val 79"/>
              <a:gd name="f92" fmla="val 82"/>
              <a:gd name="f93" fmla="val 81"/>
              <a:gd name="f94" fmla="val 55"/>
              <a:gd name="f95" fmla="val 77"/>
              <a:gd name="f96" fmla="val 75"/>
              <a:gd name="f97" fmla="+- 0 0 -90"/>
              <a:gd name="f98" fmla="*/ f3 1 84"/>
              <a:gd name="f99" fmla="*/ f4 1 134"/>
              <a:gd name="f100" fmla="+- f7 0 f5"/>
              <a:gd name="f101" fmla="+- f6 0 f5"/>
              <a:gd name="f102" fmla="*/ f97 f0 1"/>
              <a:gd name="f103" fmla="*/ f101 1 84"/>
              <a:gd name="f104" fmla="*/ f100 1 134"/>
              <a:gd name="f105" fmla="*/ 84 f101 1"/>
              <a:gd name="f106" fmla="*/ 87 f100 1"/>
              <a:gd name="f107" fmla="*/ 73 f101 1"/>
              <a:gd name="f108" fmla="*/ 123 f100 1"/>
              <a:gd name="f109" fmla="*/ 39 f101 1"/>
              <a:gd name="f110" fmla="*/ 134 f100 1"/>
              <a:gd name="f111" fmla="*/ 24 f101 1"/>
              <a:gd name="f112" fmla="*/ 133 f100 1"/>
              <a:gd name="f113" fmla="*/ 10 f101 1"/>
              <a:gd name="f114" fmla="*/ 130 f100 1"/>
              <a:gd name="f115" fmla="*/ 114 f100 1"/>
              <a:gd name="f116" fmla="*/ 11 f101 1"/>
              <a:gd name="f117" fmla="*/ 23 f101 1"/>
              <a:gd name="f118" fmla="*/ 117 f100 1"/>
              <a:gd name="f119" fmla="*/ 40 f101 1"/>
              <a:gd name="f120" fmla="*/ 120 f100 1"/>
              <a:gd name="f121" fmla="*/ 54 f101 1"/>
              <a:gd name="f122" fmla="*/ 118 f100 1"/>
              <a:gd name="f123" fmla="*/ 62 f101 1"/>
              <a:gd name="f124" fmla="*/ 112 f100 1"/>
              <a:gd name="f125" fmla="*/ 67 f101 1"/>
              <a:gd name="f126" fmla="*/ 104 f100 1"/>
              <a:gd name="f127" fmla="*/ 68 f101 1"/>
              <a:gd name="f128" fmla="*/ 94 f100 1"/>
              <a:gd name="f129" fmla="*/ 85 f100 1"/>
              <a:gd name="f130" fmla="*/ 37 f101 1"/>
              <a:gd name="f131" fmla="*/ 96 f100 1"/>
              <a:gd name="f132" fmla="*/ 84 f100 1"/>
              <a:gd name="f133" fmla="*/ 0 f101 1"/>
              <a:gd name="f134" fmla="*/ 49 f100 1"/>
              <a:gd name="f135" fmla="*/ 3 f101 1"/>
              <a:gd name="f136" fmla="*/ 28 f100 1"/>
              <a:gd name="f137" fmla="*/ 13 f101 1"/>
              <a:gd name="f138" fmla="*/ 13 f100 1"/>
              <a:gd name="f139" fmla="*/ 26 f101 1"/>
              <a:gd name="f140" fmla="*/ 3 f100 1"/>
              <a:gd name="f141" fmla="*/ 42 f101 1"/>
              <a:gd name="f142" fmla="*/ 0 f100 1"/>
              <a:gd name="f143" fmla="*/ 56 f101 1"/>
              <a:gd name="f144" fmla="*/ 2 f100 1"/>
              <a:gd name="f145" fmla="*/ 7 f100 1"/>
              <a:gd name="f146" fmla="*/ 69 f101 1"/>
              <a:gd name="f147" fmla="*/ 72 f100 1"/>
              <a:gd name="f148" fmla="*/ 20 f100 1"/>
              <a:gd name="f149" fmla="*/ 16 f100 1"/>
              <a:gd name="f150" fmla="*/ 45 f101 1"/>
              <a:gd name="f151" fmla="*/ 14 f100 1"/>
              <a:gd name="f152" fmla="*/ 23 f100 1"/>
              <a:gd name="f153" fmla="*/ 16 f101 1"/>
              <a:gd name="f154" fmla="*/ 22 f101 1"/>
              <a:gd name="f155" fmla="*/ 73 f100 1"/>
              <a:gd name="f156" fmla="*/ 41 f101 1"/>
              <a:gd name="f157" fmla="*/ 82 f100 1"/>
              <a:gd name="f158" fmla="*/ 55 f101 1"/>
              <a:gd name="f159" fmla="*/ 79 f100 1"/>
              <a:gd name="f160" fmla="*/ f102 1 f2"/>
              <a:gd name="f161" fmla="*/ f105 1 84"/>
              <a:gd name="f162" fmla="*/ f106 1 134"/>
              <a:gd name="f163" fmla="*/ f107 1 84"/>
              <a:gd name="f164" fmla="*/ f108 1 134"/>
              <a:gd name="f165" fmla="*/ f109 1 84"/>
              <a:gd name="f166" fmla="*/ f110 1 134"/>
              <a:gd name="f167" fmla="*/ f111 1 84"/>
              <a:gd name="f168" fmla="*/ f112 1 134"/>
              <a:gd name="f169" fmla="*/ f113 1 84"/>
              <a:gd name="f170" fmla="*/ f114 1 134"/>
              <a:gd name="f171" fmla="*/ f115 1 134"/>
              <a:gd name="f172" fmla="*/ f116 1 84"/>
              <a:gd name="f173" fmla="*/ f117 1 84"/>
              <a:gd name="f174" fmla="*/ f118 1 134"/>
              <a:gd name="f175" fmla="*/ f119 1 84"/>
              <a:gd name="f176" fmla="*/ f120 1 134"/>
              <a:gd name="f177" fmla="*/ f121 1 84"/>
              <a:gd name="f178" fmla="*/ f122 1 134"/>
              <a:gd name="f179" fmla="*/ f123 1 84"/>
              <a:gd name="f180" fmla="*/ f124 1 134"/>
              <a:gd name="f181" fmla="*/ f125 1 84"/>
              <a:gd name="f182" fmla="*/ f126 1 134"/>
              <a:gd name="f183" fmla="*/ f127 1 84"/>
              <a:gd name="f184" fmla="*/ f128 1 134"/>
              <a:gd name="f185" fmla="*/ f129 1 134"/>
              <a:gd name="f186" fmla="*/ f130 1 84"/>
              <a:gd name="f187" fmla="*/ f131 1 134"/>
              <a:gd name="f188" fmla="*/ f132 1 134"/>
              <a:gd name="f189" fmla="*/ f133 1 84"/>
              <a:gd name="f190" fmla="*/ f134 1 134"/>
              <a:gd name="f191" fmla="*/ f135 1 84"/>
              <a:gd name="f192" fmla="*/ f136 1 134"/>
              <a:gd name="f193" fmla="*/ f137 1 84"/>
              <a:gd name="f194" fmla="*/ f138 1 134"/>
              <a:gd name="f195" fmla="*/ f139 1 84"/>
              <a:gd name="f196" fmla="*/ f140 1 134"/>
              <a:gd name="f197" fmla="*/ f141 1 84"/>
              <a:gd name="f198" fmla="*/ f142 1 134"/>
              <a:gd name="f199" fmla="*/ f143 1 84"/>
              <a:gd name="f200" fmla="*/ f144 1 134"/>
              <a:gd name="f201" fmla="*/ f145 1 134"/>
              <a:gd name="f202" fmla="*/ f146 1 84"/>
              <a:gd name="f203" fmla="*/ f147 1 134"/>
              <a:gd name="f204" fmla="*/ f148 1 134"/>
              <a:gd name="f205" fmla="*/ f149 1 134"/>
              <a:gd name="f206" fmla="*/ f150 1 84"/>
              <a:gd name="f207" fmla="*/ f151 1 134"/>
              <a:gd name="f208" fmla="*/ f152 1 134"/>
              <a:gd name="f209" fmla="*/ f153 1 84"/>
              <a:gd name="f210" fmla="*/ f154 1 84"/>
              <a:gd name="f211" fmla="*/ f155 1 134"/>
              <a:gd name="f212" fmla="*/ f156 1 84"/>
              <a:gd name="f213" fmla="*/ f157 1 134"/>
              <a:gd name="f214" fmla="*/ f158 1 84"/>
              <a:gd name="f215" fmla="*/ f159 1 134"/>
              <a:gd name="f216" fmla="*/ 0 1 f103"/>
              <a:gd name="f217" fmla="*/ f6 1 f103"/>
              <a:gd name="f218" fmla="*/ 0 1 f104"/>
              <a:gd name="f219" fmla="*/ f7 1 f104"/>
              <a:gd name="f220" fmla="+- f160 0 f1"/>
              <a:gd name="f221" fmla="*/ f161 1 f103"/>
              <a:gd name="f222" fmla="*/ f162 1 f104"/>
              <a:gd name="f223" fmla="*/ f163 1 f103"/>
              <a:gd name="f224" fmla="*/ f164 1 f104"/>
              <a:gd name="f225" fmla="*/ f165 1 f103"/>
              <a:gd name="f226" fmla="*/ f166 1 f104"/>
              <a:gd name="f227" fmla="*/ f167 1 f103"/>
              <a:gd name="f228" fmla="*/ f168 1 f104"/>
              <a:gd name="f229" fmla="*/ f169 1 f103"/>
              <a:gd name="f230" fmla="*/ f170 1 f104"/>
              <a:gd name="f231" fmla="*/ f171 1 f104"/>
              <a:gd name="f232" fmla="*/ f172 1 f103"/>
              <a:gd name="f233" fmla="*/ f173 1 f103"/>
              <a:gd name="f234" fmla="*/ f174 1 f104"/>
              <a:gd name="f235" fmla="*/ f175 1 f103"/>
              <a:gd name="f236" fmla="*/ f176 1 f104"/>
              <a:gd name="f237" fmla="*/ f177 1 f103"/>
              <a:gd name="f238" fmla="*/ f178 1 f104"/>
              <a:gd name="f239" fmla="*/ f179 1 f103"/>
              <a:gd name="f240" fmla="*/ f180 1 f104"/>
              <a:gd name="f241" fmla="*/ f181 1 f103"/>
              <a:gd name="f242" fmla="*/ f182 1 f104"/>
              <a:gd name="f243" fmla="*/ f183 1 f103"/>
              <a:gd name="f244" fmla="*/ f184 1 f104"/>
              <a:gd name="f245" fmla="*/ f185 1 f104"/>
              <a:gd name="f246" fmla="*/ f186 1 f103"/>
              <a:gd name="f247" fmla="*/ f187 1 f104"/>
              <a:gd name="f248" fmla="*/ f188 1 f104"/>
              <a:gd name="f249" fmla="*/ f189 1 f103"/>
              <a:gd name="f250" fmla="*/ f190 1 f104"/>
              <a:gd name="f251" fmla="*/ f191 1 f103"/>
              <a:gd name="f252" fmla="*/ f192 1 f104"/>
              <a:gd name="f253" fmla="*/ f193 1 f103"/>
              <a:gd name="f254" fmla="*/ f194 1 f104"/>
              <a:gd name="f255" fmla="*/ f195 1 f103"/>
              <a:gd name="f256" fmla="*/ f196 1 f104"/>
              <a:gd name="f257" fmla="*/ f197 1 f103"/>
              <a:gd name="f258" fmla="*/ f198 1 f104"/>
              <a:gd name="f259" fmla="*/ f199 1 f103"/>
              <a:gd name="f260" fmla="*/ f200 1 f104"/>
              <a:gd name="f261" fmla="*/ f201 1 f104"/>
              <a:gd name="f262" fmla="*/ f202 1 f103"/>
              <a:gd name="f263" fmla="*/ f203 1 f104"/>
              <a:gd name="f264" fmla="*/ f204 1 f104"/>
              <a:gd name="f265" fmla="*/ f205 1 f104"/>
              <a:gd name="f266" fmla="*/ f206 1 f103"/>
              <a:gd name="f267" fmla="*/ f207 1 f104"/>
              <a:gd name="f268" fmla="*/ f208 1 f104"/>
              <a:gd name="f269" fmla="*/ f209 1 f103"/>
              <a:gd name="f270" fmla="*/ f210 1 f103"/>
              <a:gd name="f271" fmla="*/ f211 1 f104"/>
              <a:gd name="f272" fmla="*/ f212 1 f103"/>
              <a:gd name="f273" fmla="*/ f213 1 f104"/>
              <a:gd name="f274" fmla="*/ f214 1 f103"/>
              <a:gd name="f275" fmla="*/ f215 1 f104"/>
              <a:gd name="f276" fmla="*/ f216 f98 1"/>
              <a:gd name="f277" fmla="*/ f217 f98 1"/>
              <a:gd name="f278" fmla="*/ f219 f99 1"/>
              <a:gd name="f279" fmla="*/ f218 f99 1"/>
              <a:gd name="f280" fmla="*/ f221 f98 1"/>
              <a:gd name="f281" fmla="*/ f222 f99 1"/>
              <a:gd name="f282" fmla="*/ f223 f98 1"/>
              <a:gd name="f283" fmla="*/ f224 f99 1"/>
              <a:gd name="f284" fmla="*/ f225 f98 1"/>
              <a:gd name="f285" fmla="*/ f226 f99 1"/>
              <a:gd name="f286" fmla="*/ f227 f98 1"/>
              <a:gd name="f287" fmla="*/ f228 f99 1"/>
              <a:gd name="f288" fmla="*/ f229 f98 1"/>
              <a:gd name="f289" fmla="*/ f230 f99 1"/>
              <a:gd name="f290" fmla="*/ f231 f99 1"/>
              <a:gd name="f291" fmla="*/ f232 f98 1"/>
              <a:gd name="f292" fmla="*/ f233 f98 1"/>
              <a:gd name="f293" fmla="*/ f234 f99 1"/>
              <a:gd name="f294" fmla="*/ f235 f98 1"/>
              <a:gd name="f295" fmla="*/ f236 f99 1"/>
              <a:gd name="f296" fmla="*/ f237 f98 1"/>
              <a:gd name="f297" fmla="*/ f238 f99 1"/>
              <a:gd name="f298" fmla="*/ f239 f98 1"/>
              <a:gd name="f299" fmla="*/ f240 f99 1"/>
              <a:gd name="f300" fmla="*/ f241 f98 1"/>
              <a:gd name="f301" fmla="*/ f242 f99 1"/>
              <a:gd name="f302" fmla="*/ f243 f98 1"/>
              <a:gd name="f303" fmla="*/ f244 f99 1"/>
              <a:gd name="f304" fmla="*/ f245 f99 1"/>
              <a:gd name="f305" fmla="*/ f246 f98 1"/>
              <a:gd name="f306" fmla="*/ f247 f99 1"/>
              <a:gd name="f307" fmla="*/ f248 f99 1"/>
              <a:gd name="f308" fmla="*/ f249 f98 1"/>
              <a:gd name="f309" fmla="*/ f250 f99 1"/>
              <a:gd name="f310" fmla="*/ f251 f98 1"/>
              <a:gd name="f311" fmla="*/ f252 f99 1"/>
              <a:gd name="f312" fmla="*/ f253 f98 1"/>
              <a:gd name="f313" fmla="*/ f254 f99 1"/>
              <a:gd name="f314" fmla="*/ f255 f98 1"/>
              <a:gd name="f315" fmla="*/ f256 f99 1"/>
              <a:gd name="f316" fmla="*/ f257 f98 1"/>
              <a:gd name="f317" fmla="*/ f258 f99 1"/>
              <a:gd name="f318" fmla="*/ f259 f98 1"/>
              <a:gd name="f319" fmla="*/ f260 f99 1"/>
              <a:gd name="f320" fmla="*/ f261 f99 1"/>
              <a:gd name="f321" fmla="*/ f262 f98 1"/>
              <a:gd name="f322" fmla="*/ f263 f99 1"/>
              <a:gd name="f323" fmla="*/ f264 f99 1"/>
              <a:gd name="f324" fmla="*/ f265 f99 1"/>
              <a:gd name="f325" fmla="*/ f266 f98 1"/>
              <a:gd name="f326" fmla="*/ f267 f99 1"/>
              <a:gd name="f327" fmla="*/ f268 f99 1"/>
              <a:gd name="f328" fmla="*/ f269 f98 1"/>
              <a:gd name="f329" fmla="*/ f270 f98 1"/>
              <a:gd name="f330" fmla="*/ f271 f99 1"/>
              <a:gd name="f331" fmla="*/ f272 f98 1"/>
              <a:gd name="f332" fmla="*/ f273 f99 1"/>
              <a:gd name="f333" fmla="*/ f274 f98 1"/>
              <a:gd name="f334" fmla="*/ f275 f9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0">
                <a:pos x="f280" y="f281"/>
              </a:cxn>
              <a:cxn ang="f220">
                <a:pos x="f282" y="f283"/>
              </a:cxn>
              <a:cxn ang="f220">
                <a:pos x="f284" y="f285"/>
              </a:cxn>
              <a:cxn ang="f220">
                <a:pos x="f286" y="f287"/>
              </a:cxn>
              <a:cxn ang="f220">
                <a:pos x="f288" y="f289"/>
              </a:cxn>
              <a:cxn ang="f220">
                <a:pos x="f288" y="f290"/>
              </a:cxn>
              <a:cxn ang="f220">
                <a:pos x="f291" y="f290"/>
              </a:cxn>
              <a:cxn ang="f220">
                <a:pos x="f292" y="f293"/>
              </a:cxn>
              <a:cxn ang="f220">
                <a:pos x="f294" y="f295"/>
              </a:cxn>
              <a:cxn ang="f220">
                <a:pos x="f296" y="f297"/>
              </a:cxn>
              <a:cxn ang="f220">
                <a:pos x="f298" y="f299"/>
              </a:cxn>
              <a:cxn ang="f220">
                <a:pos x="f300" y="f301"/>
              </a:cxn>
              <a:cxn ang="f220">
                <a:pos x="f302" y="f303"/>
              </a:cxn>
              <a:cxn ang="f220">
                <a:pos x="f302" y="f304"/>
              </a:cxn>
              <a:cxn ang="f220">
                <a:pos x="f296" y="f303"/>
              </a:cxn>
              <a:cxn ang="f220">
                <a:pos x="f305" y="f306"/>
              </a:cxn>
              <a:cxn ang="f220">
                <a:pos x="f288" y="f307"/>
              </a:cxn>
              <a:cxn ang="f220">
                <a:pos x="f308" y="f309"/>
              </a:cxn>
              <a:cxn ang="f220">
                <a:pos x="f310" y="f311"/>
              </a:cxn>
              <a:cxn ang="f220">
                <a:pos x="f312" y="f313"/>
              </a:cxn>
              <a:cxn ang="f220">
                <a:pos x="f314" y="f315"/>
              </a:cxn>
              <a:cxn ang="f220">
                <a:pos x="f316" y="f317"/>
              </a:cxn>
              <a:cxn ang="f220">
                <a:pos x="f318" y="f319"/>
              </a:cxn>
              <a:cxn ang="f220">
                <a:pos x="f302" y="f320"/>
              </a:cxn>
              <a:cxn ang="f220">
                <a:pos x="f321" y="f319"/>
              </a:cxn>
              <a:cxn ang="f220">
                <a:pos x="f280" y="f319"/>
              </a:cxn>
              <a:cxn ang="f220">
                <a:pos x="f280" y="f281"/>
              </a:cxn>
              <a:cxn ang="f220">
                <a:pos x="f302" y="f322"/>
              </a:cxn>
              <a:cxn ang="f220">
                <a:pos x="f302" y="f323"/>
              </a:cxn>
              <a:cxn ang="f220">
                <a:pos x="f318" y="f324"/>
              </a:cxn>
              <a:cxn ang="f220">
                <a:pos x="f325" y="f326"/>
              </a:cxn>
              <a:cxn ang="f220">
                <a:pos x="f286" y="f327"/>
              </a:cxn>
              <a:cxn ang="f220">
                <a:pos x="f328" y="f309"/>
              </a:cxn>
              <a:cxn ang="f220">
                <a:pos x="f329" y="f330"/>
              </a:cxn>
              <a:cxn ang="f220">
                <a:pos x="f331" y="f332"/>
              </a:cxn>
              <a:cxn ang="f220">
                <a:pos x="f333" y="f334"/>
              </a:cxn>
              <a:cxn ang="f220">
                <a:pos x="f302" y="f322"/>
              </a:cxn>
            </a:cxnLst>
            <a:rect l="f276" t="f279" r="f277" b="f278"/>
            <a:pathLst>
              <a:path w="84" h="134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7"/>
                  <a:pt x="f20" y="f21"/>
                </a:cubicBezTo>
                <a:cubicBezTo>
                  <a:pt x="f22" y="f23"/>
                  <a:pt x="f24" y="f25"/>
                  <a:pt x="f26" y="f15"/>
                </a:cubicBezTo>
                <a:lnTo>
                  <a:pt x="f26" y="f27"/>
                </a:lnTo>
                <a:lnTo>
                  <a:pt x="f28" y="f27"/>
                </a:lnTo>
                <a:cubicBezTo>
                  <a:pt x="f29" y="f11"/>
                  <a:pt x="f30" y="f31"/>
                  <a:pt x="f32" y="f33"/>
                </a:cubicBezTo>
                <a:cubicBezTo>
                  <a:pt x="f19" y="f34"/>
                  <a:pt x="f35" y="f36"/>
                  <a:pt x="f37" y="f36"/>
                </a:cubicBezTo>
                <a:cubicBezTo>
                  <a:pt x="f38" y="f36"/>
                  <a:pt x="f39" y="f34"/>
                  <a:pt x="f16" y="f40"/>
                </a:cubicBezTo>
                <a:cubicBezTo>
                  <a:pt x="f41" y="f31"/>
                  <a:pt x="f42" y="f11"/>
                  <a:pt x="f43" y="f44"/>
                </a:cubicBezTo>
                <a:cubicBezTo>
                  <a:pt x="f45" y="f46"/>
                  <a:pt x="f14" y="f47"/>
                  <a:pt x="f48" y="f49"/>
                </a:cubicBezTo>
                <a:cubicBezTo>
                  <a:pt x="f48" y="f50"/>
                  <a:pt x="f51" y="f52"/>
                  <a:pt x="f51" y="f53"/>
                </a:cubicBezTo>
                <a:lnTo>
                  <a:pt x="f51" y="f54"/>
                </a:lnTo>
                <a:cubicBezTo>
                  <a:pt x="f55" y="f56"/>
                  <a:pt x="f57" y="f58"/>
                  <a:pt x="f16" y="f53"/>
                </a:cubicBezTo>
                <a:cubicBezTo>
                  <a:pt x="f39" y="f59"/>
                  <a:pt x="f60" y="f59"/>
                  <a:pt x="f61" y="f59"/>
                </a:cubicBezTo>
                <a:cubicBezTo>
                  <a:pt x="f62" y="f59"/>
                  <a:pt x="f63" y="f58"/>
                  <a:pt x="f26" y="f6"/>
                </a:cubicBezTo>
                <a:cubicBezTo>
                  <a:pt x="f64" y="f65"/>
                  <a:pt x="f5" y="f45"/>
                  <a:pt x="f5" y="f66"/>
                </a:cubicBezTo>
                <a:cubicBezTo>
                  <a:pt x="f5" y="f67"/>
                  <a:pt x="f68" y="f18"/>
                  <a:pt x="f64" y="f69"/>
                </a:cubicBezTo>
                <a:cubicBezTo>
                  <a:pt x="f70" y="f71"/>
                  <a:pt x="f72" y="f63"/>
                  <a:pt x="f29" y="f29"/>
                </a:cubicBezTo>
                <a:cubicBezTo>
                  <a:pt x="f73" y="f72"/>
                  <a:pt x="f74" y="f75"/>
                  <a:pt x="f62" y="f64"/>
                </a:cubicBezTo>
                <a:cubicBezTo>
                  <a:pt x="f76" y="f68"/>
                  <a:pt x="f61" y="f5"/>
                  <a:pt x="f77" y="f5"/>
                </a:cubicBezTo>
                <a:cubicBezTo>
                  <a:pt x="f78" y="f5"/>
                  <a:pt x="f79" y="f5"/>
                  <a:pt x="f80" y="f81"/>
                </a:cubicBezTo>
                <a:cubicBezTo>
                  <a:pt x="f42" y="f64"/>
                  <a:pt x="f45" y="f82"/>
                  <a:pt x="f51" y="f83"/>
                </a:cubicBezTo>
                <a:lnTo>
                  <a:pt x="f84" y="f81"/>
                </a:lnTo>
                <a:lnTo>
                  <a:pt x="f6" y="f81"/>
                </a:lnTo>
                <a:lnTo>
                  <a:pt x="f6" y="f8"/>
                </a:lnTo>
                <a:close/>
                <a:moveTo>
                  <a:pt x="f51" y="f85"/>
                </a:moveTo>
                <a:lnTo>
                  <a:pt x="f51" y="f86"/>
                </a:lnTo>
                <a:cubicBezTo>
                  <a:pt x="f45" y="f30"/>
                  <a:pt x="f42" y="f73"/>
                  <a:pt x="f80" y="f73"/>
                </a:cubicBezTo>
                <a:cubicBezTo>
                  <a:pt x="f79" y="f24"/>
                  <a:pt x="f66" y="f87"/>
                  <a:pt x="f88" y="f87"/>
                </a:cubicBezTo>
                <a:cubicBezTo>
                  <a:pt x="f89" y="f87"/>
                  <a:pt x="f19" y="f63"/>
                  <a:pt x="f20" y="f32"/>
                </a:cubicBezTo>
                <a:cubicBezTo>
                  <a:pt x="f22" y="f19"/>
                  <a:pt x="f73" y="f90"/>
                  <a:pt x="f73" y="f66"/>
                </a:cubicBezTo>
                <a:cubicBezTo>
                  <a:pt x="f73" y="f42"/>
                  <a:pt x="f30" y="f51"/>
                  <a:pt x="f71" y="f12"/>
                </a:cubicBezTo>
                <a:cubicBezTo>
                  <a:pt x="f62" y="f91"/>
                  <a:pt x="f76" y="f92"/>
                  <a:pt x="f67" y="f92"/>
                </a:cubicBezTo>
                <a:cubicBezTo>
                  <a:pt x="f88" y="f92"/>
                  <a:pt x="f39" y="f93"/>
                  <a:pt x="f94" y="f91"/>
                </a:cubicBezTo>
                <a:cubicBezTo>
                  <a:pt x="f42" y="f95"/>
                  <a:pt x="f45" y="f96"/>
                  <a:pt x="f51" y="f85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Freeform 459"/>
          <p:cNvSpPr/>
          <p:nvPr/>
        </p:nvSpPr>
        <p:spPr>
          <a:xfrm>
            <a:off x="3850382" y="4323164"/>
            <a:ext cx="126571" cy="1714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6"/>
              <a:gd name="f7" fmla="val 128"/>
              <a:gd name="f8" fmla="val 89"/>
              <a:gd name="f9" fmla="val 95"/>
              <a:gd name="f10" fmla="val 100"/>
              <a:gd name="f11" fmla="val 93"/>
              <a:gd name="f12" fmla="val 105"/>
              <a:gd name="f13" fmla="val 90"/>
              <a:gd name="f14" fmla="val 110"/>
              <a:gd name="f15" fmla="val 87"/>
              <a:gd name="f16" fmla="val 114"/>
              <a:gd name="f17" fmla="val 83"/>
              <a:gd name="f18" fmla="val 117"/>
              <a:gd name="f19" fmla="val 78"/>
              <a:gd name="f20" fmla="val 121"/>
              <a:gd name="f21" fmla="val 73"/>
              <a:gd name="f22" fmla="val 124"/>
              <a:gd name="f23" fmla="val 67"/>
              <a:gd name="f24" fmla="val 125"/>
              <a:gd name="f25" fmla="val 61"/>
              <a:gd name="f26" fmla="val 127"/>
              <a:gd name="f27" fmla="val 54"/>
              <a:gd name="f28" fmla="val 45"/>
              <a:gd name="f29" fmla="val 38"/>
              <a:gd name="f30" fmla="val 47"/>
              <a:gd name="f31" fmla="val 1"/>
              <a:gd name="f32" fmla="val 59"/>
              <a:gd name="f33" fmla="val 63"/>
              <a:gd name="f34" fmla="val 2"/>
              <a:gd name="f35" fmla="val 68"/>
              <a:gd name="f36" fmla="val 4"/>
              <a:gd name="f37" fmla="val 72"/>
              <a:gd name="f38" fmla="val 6"/>
              <a:gd name="f39" fmla="val 77"/>
              <a:gd name="f40" fmla="val 8"/>
              <a:gd name="f41" fmla="val 80"/>
              <a:gd name="f42" fmla="val 11"/>
              <a:gd name="f43" fmla="val 82"/>
              <a:gd name="f44" fmla="val 15"/>
              <a:gd name="f45" fmla="val 84"/>
              <a:gd name="f46" fmla="val 19"/>
              <a:gd name="f47" fmla="val 85"/>
              <a:gd name="f48" fmla="val 24"/>
              <a:gd name="f49" fmla="val 29"/>
              <a:gd name="f50" fmla="val 35"/>
              <a:gd name="f51" fmla="val 40"/>
              <a:gd name="f52" fmla="val 81"/>
              <a:gd name="f53" fmla="val 44"/>
              <a:gd name="f54" fmla="val 49"/>
              <a:gd name="f55" fmla="val 52"/>
              <a:gd name="f56" fmla="val 55"/>
              <a:gd name="f57" fmla="val 57"/>
              <a:gd name="f58" fmla="val 94"/>
              <a:gd name="f59" fmla="val 31"/>
              <a:gd name="f60" fmla="val 28"/>
              <a:gd name="f61" fmla="val 26"/>
              <a:gd name="f62" fmla="val 66"/>
              <a:gd name="f63" fmla="val 23"/>
              <a:gd name="f64" fmla="val 65"/>
              <a:gd name="f65" fmla="val 21"/>
              <a:gd name="f66" fmla="val 20"/>
              <a:gd name="f67" fmla="val 18"/>
              <a:gd name="f68" fmla="val 58"/>
              <a:gd name="f69" fmla="val 17"/>
              <a:gd name="f70" fmla="val 16"/>
              <a:gd name="f71" fmla="val 51"/>
              <a:gd name="f72" fmla="val 48"/>
              <a:gd name="f73" fmla="val 43"/>
              <a:gd name="f74" fmla="val 37"/>
              <a:gd name="f75" fmla="val 39"/>
              <a:gd name="f76" fmla="val 50"/>
              <a:gd name="f77" fmla="val 60"/>
              <a:gd name="f78" fmla="val 46"/>
              <a:gd name="f79" fmla="val 41"/>
              <a:gd name="f80" fmla="val 76"/>
              <a:gd name="f81" fmla="val 75"/>
              <a:gd name="f82" fmla="val 74"/>
              <a:gd name="f83" fmla="val 71"/>
              <a:gd name="f84" fmla="val 69"/>
              <a:gd name="f85" fmla="val 62"/>
              <a:gd name="f86" fmla="val 113"/>
              <a:gd name="f87" fmla="val 53"/>
              <a:gd name="f88" fmla="val 112"/>
              <a:gd name="f89" fmla="val 111"/>
              <a:gd name="f90" fmla="val 108"/>
              <a:gd name="f91" fmla="val 106"/>
              <a:gd name="f92" fmla="val 103"/>
              <a:gd name="f93" fmla="val 97"/>
              <a:gd name="f94" fmla="+- 0 0 -90"/>
              <a:gd name="f95" fmla="*/ f3 1 96"/>
              <a:gd name="f96" fmla="*/ f4 1 128"/>
              <a:gd name="f97" fmla="+- f7 0 f5"/>
              <a:gd name="f98" fmla="+- f6 0 f5"/>
              <a:gd name="f99" fmla="*/ f94 f0 1"/>
              <a:gd name="f100" fmla="*/ f98 1 96"/>
              <a:gd name="f101" fmla="*/ f97 1 128"/>
              <a:gd name="f102" fmla="*/ 96 f98 1"/>
              <a:gd name="f103" fmla="*/ 89 f97 1"/>
              <a:gd name="f104" fmla="*/ 93 f98 1"/>
              <a:gd name="f105" fmla="*/ 105 f97 1"/>
              <a:gd name="f106" fmla="*/ 83 f98 1"/>
              <a:gd name="f107" fmla="*/ 117 f97 1"/>
              <a:gd name="f108" fmla="*/ 67 f98 1"/>
              <a:gd name="f109" fmla="*/ 125 f97 1"/>
              <a:gd name="f110" fmla="*/ 45 f98 1"/>
              <a:gd name="f111" fmla="*/ 128 f97 1"/>
              <a:gd name="f112" fmla="*/ 0 f98 1"/>
              <a:gd name="f113" fmla="*/ 0 f97 1"/>
              <a:gd name="f114" fmla="*/ 38 f98 1"/>
              <a:gd name="f115" fmla="*/ 59 f98 1"/>
              <a:gd name="f116" fmla="*/ 1 f97 1"/>
              <a:gd name="f117" fmla="*/ 72 f98 1"/>
              <a:gd name="f118" fmla="*/ 6 f97 1"/>
              <a:gd name="f119" fmla="*/ 82 f98 1"/>
              <a:gd name="f120" fmla="*/ 15 f97 1"/>
              <a:gd name="f121" fmla="*/ 85 f98 1"/>
              <a:gd name="f122" fmla="*/ 29 f97 1"/>
              <a:gd name="f123" fmla="*/ 81 f98 1"/>
              <a:gd name="f124" fmla="*/ 44 f97 1"/>
              <a:gd name="f125" fmla="*/ 68 f98 1"/>
              <a:gd name="f126" fmla="*/ 55 f97 1"/>
              <a:gd name="f127" fmla="*/ 89 f98 1"/>
              <a:gd name="f128" fmla="*/ 67 f97 1"/>
              <a:gd name="f129" fmla="*/ 31 f97 1"/>
              <a:gd name="f130" fmla="*/ 66 f98 1"/>
              <a:gd name="f131" fmla="*/ 23 f97 1"/>
              <a:gd name="f132" fmla="*/ 61 f98 1"/>
              <a:gd name="f133" fmla="*/ 18 f97 1"/>
              <a:gd name="f134" fmla="*/ 51 f98 1"/>
              <a:gd name="f135" fmla="*/ 16 f97 1"/>
              <a:gd name="f136" fmla="*/ 37 f98 1"/>
              <a:gd name="f137" fmla="*/ 17 f98 1"/>
              <a:gd name="f138" fmla="*/ 52 f97 1"/>
              <a:gd name="f139" fmla="*/ 39 f98 1"/>
              <a:gd name="f140" fmla="*/ 52 f98 1"/>
              <a:gd name="f141" fmla="*/ 51 f97 1"/>
              <a:gd name="f142" fmla="*/ 60 f98 1"/>
              <a:gd name="f143" fmla="*/ 47 f97 1"/>
              <a:gd name="f144" fmla="*/ 41 f97 1"/>
              <a:gd name="f145" fmla="*/ 78 f98 1"/>
              <a:gd name="f146" fmla="*/ 76 f98 1"/>
              <a:gd name="f147" fmla="*/ 77 f97 1"/>
              <a:gd name="f148" fmla="*/ 69 f97 1"/>
              <a:gd name="f149" fmla="*/ 58 f98 1"/>
              <a:gd name="f150" fmla="*/ 44 f98 1"/>
              <a:gd name="f151" fmla="*/ 66 f97 1"/>
              <a:gd name="f152" fmla="*/ 113 f97 1"/>
              <a:gd name="f153" fmla="*/ 112 f97 1"/>
              <a:gd name="f154" fmla="*/ 69 f98 1"/>
              <a:gd name="f155" fmla="*/ 108 f97 1"/>
              <a:gd name="f156" fmla="*/ 100 f97 1"/>
              <a:gd name="f157" fmla="*/ f99 1 f2"/>
              <a:gd name="f158" fmla="*/ f102 1 96"/>
              <a:gd name="f159" fmla="*/ f103 1 128"/>
              <a:gd name="f160" fmla="*/ f104 1 96"/>
              <a:gd name="f161" fmla="*/ f105 1 128"/>
              <a:gd name="f162" fmla="*/ f106 1 96"/>
              <a:gd name="f163" fmla="*/ f107 1 128"/>
              <a:gd name="f164" fmla="*/ f108 1 96"/>
              <a:gd name="f165" fmla="*/ f109 1 128"/>
              <a:gd name="f166" fmla="*/ f110 1 96"/>
              <a:gd name="f167" fmla="*/ f111 1 128"/>
              <a:gd name="f168" fmla="*/ f112 1 96"/>
              <a:gd name="f169" fmla="*/ f113 1 128"/>
              <a:gd name="f170" fmla="*/ f114 1 96"/>
              <a:gd name="f171" fmla="*/ f115 1 96"/>
              <a:gd name="f172" fmla="*/ f116 1 128"/>
              <a:gd name="f173" fmla="*/ f117 1 96"/>
              <a:gd name="f174" fmla="*/ f118 1 128"/>
              <a:gd name="f175" fmla="*/ f119 1 96"/>
              <a:gd name="f176" fmla="*/ f120 1 128"/>
              <a:gd name="f177" fmla="*/ f121 1 96"/>
              <a:gd name="f178" fmla="*/ f122 1 128"/>
              <a:gd name="f179" fmla="*/ f123 1 96"/>
              <a:gd name="f180" fmla="*/ f124 1 128"/>
              <a:gd name="f181" fmla="*/ f125 1 96"/>
              <a:gd name="f182" fmla="*/ f126 1 128"/>
              <a:gd name="f183" fmla="*/ f127 1 96"/>
              <a:gd name="f184" fmla="*/ f128 1 128"/>
              <a:gd name="f185" fmla="*/ f129 1 128"/>
              <a:gd name="f186" fmla="*/ f130 1 96"/>
              <a:gd name="f187" fmla="*/ f131 1 128"/>
              <a:gd name="f188" fmla="*/ f132 1 96"/>
              <a:gd name="f189" fmla="*/ f133 1 128"/>
              <a:gd name="f190" fmla="*/ f134 1 96"/>
              <a:gd name="f191" fmla="*/ f135 1 128"/>
              <a:gd name="f192" fmla="*/ f136 1 96"/>
              <a:gd name="f193" fmla="*/ f137 1 96"/>
              <a:gd name="f194" fmla="*/ f138 1 128"/>
              <a:gd name="f195" fmla="*/ f139 1 96"/>
              <a:gd name="f196" fmla="*/ f140 1 96"/>
              <a:gd name="f197" fmla="*/ f141 1 128"/>
              <a:gd name="f198" fmla="*/ f142 1 96"/>
              <a:gd name="f199" fmla="*/ f143 1 128"/>
              <a:gd name="f200" fmla="*/ f144 1 128"/>
              <a:gd name="f201" fmla="*/ f145 1 96"/>
              <a:gd name="f202" fmla="*/ f146 1 96"/>
              <a:gd name="f203" fmla="*/ f147 1 128"/>
              <a:gd name="f204" fmla="*/ f148 1 128"/>
              <a:gd name="f205" fmla="*/ f149 1 96"/>
              <a:gd name="f206" fmla="*/ f150 1 96"/>
              <a:gd name="f207" fmla="*/ f151 1 128"/>
              <a:gd name="f208" fmla="*/ f152 1 128"/>
              <a:gd name="f209" fmla="*/ f153 1 128"/>
              <a:gd name="f210" fmla="*/ f154 1 96"/>
              <a:gd name="f211" fmla="*/ f155 1 128"/>
              <a:gd name="f212" fmla="*/ f156 1 128"/>
              <a:gd name="f213" fmla="*/ 0 1 f100"/>
              <a:gd name="f214" fmla="*/ f6 1 f100"/>
              <a:gd name="f215" fmla="*/ 0 1 f101"/>
              <a:gd name="f216" fmla="*/ f7 1 f101"/>
              <a:gd name="f217" fmla="+- f157 0 f1"/>
              <a:gd name="f218" fmla="*/ f158 1 f100"/>
              <a:gd name="f219" fmla="*/ f159 1 f101"/>
              <a:gd name="f220" fmla="*/ f160 1 f100"/>
              <a:gd name="f221" fmla="*/ f161 1 f101"/>
              <a:gd name="f222" fmla="*/ f162 1 f100"/>
              <a:gd name="f223" fmla="*/ f163 1 f101"/>
              <a:gd name="f224" fmla="*/ f164 1 f100"/>
              <a:gd name="f225" fmla="*/ f165 1 f101"/>
              <a:gd name="f226" fmla="*/ f166 1 f100"/>
              <a:gd name="f227" fmla="*/ f167 1 f101"/>
              <a:gd name="f228" fmla="*/ f168 1 f100"/>
              <a:gd name="f229" fmla="*/ f169 1 f101"/>
              <a:gd name="f230" fmla="*/ f170 1 f100"/>
              <a:gd name="f231" fmla="*/ f171 1 f100"/>
              <a:gd name="f232" fmla="*/ f172 1 f101"/>
              <a:gd name="f233" fmla="*/ f173 1 f100"/>
              <a:gd name="f234" fmla="*/ f174 1 f101"/>
              <a:gd name="f235" fmla="*/ f175 1 f100"/>
              <a:gd name="f236" fmla="*/ f176 1 f101"/>
              <a:gd name="f237" fmla="*/ f177 1 f100"/>
              <a:gd name="f238" fmla="*/ f178 1 f101"/>
              <a:gd name="f239" fmla="*/ f179 1 f100"/>
              <a:gd name="f240" fmla="*/ f180 1 f101"/>
              <a:gd name="f241" fmla="*/ f181 1 f100"/>
              <a:gd name="f242" fmla="*/ f182 1 f101"/>
              <a:gd name="f243" fmla="*/ f183 1 f100"/>
              <a:gd name="f244" fmla="*/ f184 1 f101"/>
              <a:gd name="f245" fmla="*/ f185 1 f101"/>
              <a:gd name="f246" fmla="*/ f186 1 f100"/>
              <a:gd name="f247" fmla="*/ f187 1 f101"/>
              <a:gd name="f248" fmla="*/ f188 1 f100"/>
              <a:gd name="f249" fmla="*/ f189 1 f101"/>
              <a:gd name="f250" fmla="*/ f190 1 f100"/>
              <a:gd name="f251" fmla="*/ f191 1 f101"/>
              <a:gd name="f252" fmla="*/ f192 1 f100"/>
              <a:gd name="f253" fmla="*/ f193 1 f100"/>
              <a:gd name="f254" fmla="*/ f194 1 f101"/>
              <a:gd name="f255" fmla="*/ f195 1 f100"/>
              <a:gd name="f256" fmla="*/ f196 1 f100"/>
              <a:gd name="f257" fmla="*/ f197 1 f101"/>
              <a:gd name="f258" fmla="*/ f198 1 f100"/>
              <a:gd name="f259" fmla="*/ f199 1 f101"/>
              <a:gd name="f260" fmla="*/ f200 1 f101"/>
              <a:gd name="f261" fmla="*/ f201 1 f100"/>
              <a:gd name="f262" fmla="*/ f202 1 f100"/>
              <a:gd name="f263" fmla="*/ f203 1 f101"/>
              <a:gd name="f264" fmla="*/ f204 1 f101"/>
              <a:gd name="f265" fmla="*/ f205 1 f100"/>
              <a:gd name="f266" fmla="*/ f206 1 f100"/>
              <a:gd name="f267" fmla="*/ f207 1 f101"/>
              <a:gd name="f268" fmla="*/ f208 1 f101"/>
              <a:gd name="f269" fmla="*/ f209 1 f101"/>
              <a:gd name="f270" fmla="*/ f210 1 f100"/>
              <a:gd name="f271" fmla="*/ f211 1 f101"/>
              <a:gd name="f272" fmla="*/ f212 1 f101"/>
              <a:gd name="f273" fmla="*/ f213 f95 1"/>
              <a:gd name="f274" fmla="*/ f214 f95 1"/>
              <a:gd name="f275" fmla="*/ f216 f96 1"/>
              <a:gd name="f276" fmla="*/ f215 f96 1"/>
              <a:gd name="f277" fmla="*/ f218 f95 1"/>
              <a:gd name="f278" fmla="*/ f219 f96 1"/>
              <a:gd name="f279" fmla="*/ f220 f95 1"/>
              <a:gd name="f280" fmla="*/ f221 f96 1"/>
              <a:gd name="f281" fmla="*/ f222 f95 1"/>
              <a:gd name="f282" fmla="*/ f223 f96 1"/>
              <a:gd name="f283" fmla="*/ f224 f95 1"/>
              <a:gd name="f284" fmla="*/ f225 f96 1"/>
              <a:gd name="f285" fmla="*/ f226 f95 1"/>
              <a:gd name="f286" fmla="*/ f227 f96 1"/>
              <a:gd name="f287" fmla="*/ f228 f95 1"/>
              <a:gd name="f288" fmla="*/ f229 f96 1"/>
              <a:gd name="f289" fmla="*/ f230 f95 1"/>
              <a:gd name="f290" fmla="*/ f231 f95 1"/>
              <a:gd name="f291" fmla="*/ f232 f96 1"/>
              <a:gd name="f292" fmla="*/ f233 f95 1"/>
              <a:gd name="f293" fmla="*/ f234 f96 1"/>
              <a:gd name="f294" fmla="*/ f235 f95 1"/>
              <a:gd name="f295" fmla="*/ f236 f96 1"/>
              <a:gd name="f296" fmla="*/ f237 f95 1"/>
              <a:gd name="f297" fmla="*/ f238 f96 1"/>
              <a:gd name="f298" fmla="*/ f239 f95 1"/>
              <a:gd name="f299" fmla="*/ f240 f96 1"/>
              <a:gd name="f300" fmla="*/ f241 f95 1"/>
              <a:gd name="f301" fmla="*/ f242 f96 1"/>
              <a:gd name="f302" fmla="*/ f243 f95 1"/>
              <a:gd name="f303" fmla="*/ f244 f96 1"/>
              <a:gd name="f304" fmla="*/ f245 f96 1"/>
              <a:gd name="f305" fmla="*/ f246 f95 1"/>
              <a:gd name="f306" fmla="*/ f247 f96 1"/>
              <a:gd name="f307" fmla="*/ f248 f95 1"/>
              <a:gd name="f308" fmla="*/ f249 f96 1"/>
              <a:gd name="f309" fmla="*/ f250 f95 1"/>
              <a:gd name="f310" fmla="*/ f251 f96 1"/>
              <a:gd name="f311" fmla="*/ f252 f95 1"/>
              <a:gd name="f312" fmla="*/ f253 f95 1"/>
              <a:gd name="f313" fmla="*/ f254 f96 1"/>
              <a:gd name="f314" fmla="*/ f255 f95 1"/>
              <a:gd name="f315" fmla="*/ f256 f95 1"/>
              <a:gd name="f316" fmla="*/ f257 f96 1"/>
              <a:gd name="f317" fmla="*/ f258 f95 1"/>
              <a:gd name="f318" fmla="*/ f259 f96 1"/>
              <a:gd name="f319" fmla="*/ f260 f96 1"/>
              <a:gd name="f320" fmla="*/ f261 f95 1"/>
              <a:gd name="f321" fmla="*/ f262 f95 1"/>
              <a:gd name="f322" fmla="*/ f263 f96 1"/>
              <a:gd name="f323" fmla="*/ f264 f96 1"/>
              <a:gd name="f324" fmla="*/ f265 f95 1"/>
              <a:gd name="f325" fmla="*/ f266 f95 1"/>
              <a:gd name="f326" fmla="*/ f267 f96 1"/>
              <a:gd name="f327" fmla="*/ f268 f96 1"/>
              <a:gd name="f328" fmla="*/ f269 f96 1"/>
              <a:gd name="f329" fmla="*/ f270 f95 1"/>
              <a:gd name="f330" fmla="*/ f271 f96 1"/>
              <a:gd name="f331" fmla="*/ f272 f9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7">
                <a:pos x="f277" y="f278"/>
              </a:cxn>
              <a:cxn ang="f217">
                <a:pos x="f279" y="f280"/>
              </a:cxn>
              <a:cxn ang="f217">
                <a:pos x="f281" y="f282"/>
              </a:cxn>
              <a:cxn ang="f217">
                <a:pos x="f283" y="f284"/>
              </a:cxn>
              <a:cxn ang="f217">
                <a:pos x="f285" y="f286"/>
              </a:cxn>
              <a:cxn ang="f217">
                <a:pos x="f287" y="f286"/>
              </a:cxn>
              <a:cxn ang="f217">
                <a:pos x="f287" y="f288"/>
              </a:cxn>
              <a:cxn ang="f217">
                <a:pos x="f289" y="f288"/>
              </a:cxn>
              <a:cxn ang="f217">
                <a:pos x="f290" y="f291"/>
              </a:cxn>
              <a:cxn ang="f217">
                <a:pos x="f292" y="f293"/>
              </a:cxn>
              <a:cxn ang="f217">
                <a:pos x="f294" y="f295"/>
              </a:cxn>
              <a:cxn ang="f217">
                <a:pos x="f296" y="f297"/>
              </a:cxn>
              <a:cxn ang="f217">
                <a:pos x="f298" y="f299"/>
              </a:cxn>
              <a:cxn ang="f217">
                <a:pos x="f300" y="f301"/>
              </a:cxn>
              <a:cxn ang="f217">
                <a:pos x="f300" y="f301"/>
              </a:cxn>
              <a:cxn ang="f217">
                <a:pos x="f302" y="f303"/>
              </a:cxn>
              <a:cxn ang="f217">
                <a:pos x="f277" y="f278"/>
              </a:cxn>
              <a:cxn ang="f217">
                <a:pos x="f300" y="f304"/>
              </a:cxn>
              <a:cxn ang="f217">
                <a:pos x="f305" y="f306"/>
              </a:cxn>
              <a:cxn ang="f217">
                <a:pos x="f307" y="f308"/>
              </a:cxn>
              <a:cxn ang="f217">
                <a:pos x="f309" y="f310"/>
              </a:cxn>
              <a:cxn ang="f217">
                <a:pos x="f311" y="f295"/>
              </a:cxn>
              <a:cxn ang="f217">
                <a:pos x="f312" y="f295"/>
              </a:cxn>
              <a:cxn ang="f217">
                <a:pos x="f312" y="f313"/>
              </a:cxn>
              <a:cxn ang="f217">
                <a:pos x="f314" y="f313"/>
              </a:cxn>
              <a:cxn ang="f217">
                <a:pos x="f315" y="f316"/>
              </a:cxn>
              <a:cxn ang="f217">
                <a:pos x="f317" y="f318"/>
              </a:cxn>
              <a:cxn ang="f217">
                <a:pos x="f305" y="f319"/>
              </a:cxn>
              <a:cxn ang="f217">
                <a:pos x="f300" y="f304"/>
              </a:cxn>
              <a:cxn ang="f217">
                <a:pos x="f320" y="f278"/>
              </a:cxn>
              <a:cxn ang="f217">
                <a:pos x="f321" y="f322"/>
              </a:cxn>
              <a:cxn ang="f217">
                <a:pos x="f300" y="f323"/>
              </a:cxn>
              <a:cxn ang="f217">
                <a:pos x="f324" y="f303"/>
              </a:cxn>
              <a:cxn ang="f217">
                <a:pos x="f325" y="f326"/>
              </a:cxn>
              <a:cxn ang="f217">
                <a:pos x="f312" y="f326"/>
              </a:cxn>
              <a:cxn ang="f217">
                <a:pos x="f312" y="f327"/>
              </a:cxn>
              <a:cxn ang="f217">
                <a:pos x="f314" y="f327"/>
              </a:cxn>
              <a:cxn ang="f217">
                <a:pos x="f324" y="f328"/>
              </a:cxn>
              <a:cxn ang="f217">
                <a:pos x="f329" y="f330"/>
              </a:cxn>
              <a:cxn ang="f217">
                <a:pos x="f321" y="f331"/>
              </a:cxn>
              <a:cxn ang="f217">
                <a:pos x="f320" y="f278"/>
              </a:cxn>
            </a:cxnLst>
            <a:rect l="f273" t="f276" r="f274" b="f275"/>
            <a:pathLst>
              <a:path w="96" h="128">
                <a:moveTo>
                  <a:pt x="f6" y="f8"/>
                </a:moveTo>
                <a:cubicBezTo>
                  <a:pt x="f6" y="f9"/>
                  <a:pt x="f9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7"/>
                  <a:pt x="f28" y="f7"/>
                </a:cubicBezTo>
                <a:lnTo>
                  <a:pt x="f5" y="f7"/>
                </a:lnTo>
                <a:lnTo>
                  <a:pt x="f5" y="f5"/>
                </a:lnTo>
                <a:lnTo>
                  <a:pt x="f29" y="f5"/>
                </a:lnTo>
                <a:cubicBezTo>
                  <a:pt x="f30" y="f5"/>
                  <a:pt x="f27" y="f31"/>
                  <a:pt x="f32" y="f31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7" y="f49"/>
                </a:cubicBezTo>
                <a:cubicBezTo>
                  <a:pt x="f47" y="f50"/>
                  <a:pt x="f45" y="f51"/>
                  <a:pt x="f52" y="f53"/>
                </a:cubicBezTo>
                <a:cubicBezTo>
                  <a:pt x="f19" y="f54"/>
                  <a:pt x="f21" y="f55"/>
                  <a:pt x="f35" y="f56"/>
                </a:cubicBezTo>
                <a:lnTo>
                  <a:pt x="f35" y="f56"/>
                </a:lnTo>
                <a:cubicBezTo>
                  <a:pt x="f39" y="f57"/>
                  <a:pt x="f45" y="f25"/>
                  <a:pt x="f8" y="f23"/>
                </a:cubicBezTo>
                <a:cubicBezTo>
                  <a:pt x="f58" y="f37"/>
                  <a:pt x="f6" y="f41"/>
                  <a:pt x="f6" y="f8"/>
                </a:cubicBezTo>
                <a:close/>
                <a:moveTo>
                  <a:pt x="f35" y="f59"/>
                </a:moveTo>
                <a:cubicBezTo>
                  <a:pt x="f35" y="f60"/>
                  <a:pt x="f23" y="f61"/>
                  <a:pt x="f62" y="f63"/>
                </a:cubicBezTo>
                <a:cubicBezTo>
                  <a:pt x="f64" y="f65"/>
                  <a:pt x="f33" y="f66"/>
                  <a:pt x="f25" y="f67"/>
                </a:cubicBezTo>
                <a:cubicBezTo>
                  <a:pt x="f68" y="f69"/>
                  <a:pt x="f56" y="f70"/>
                  <a:pt x="f71" y="f70"/>
                </a:cubicBezTo>
                <a:cubicBezTo>
                  <a:pt x="f72" y="f44"/>
                  <a:pt x="f73" y="f44"/>
                  <a:pt x="f74" y="f44"/>
                </a:cubicBezTo>
                <a:lnTo>
                  <a:pt x="f69" y="f44"/>
                </a:lnTo>
                <a:lnTo>
                  <a:pt x="f69" y="f55"/>
                </a:lnTo>
                <a:lnTo>
                  <a:pt x="f75" y="f55"/>
                </a:lnTo>
                <a:cubicBezTo>
                  <a:pt x="f53" y="f55"/>
                  <a:pt x="f72" y="f71"/>
                  <a:pt x="f55" y="f71"/>
                </a:cubicBezTo>
                <a:cubicBezTo>
                  <a:pt x="f56" y="f76"/>
                  <a:pt x="f68" y="f54"/>
                  <a:pt x="f77" y="f30"/>
                </a:cubicBezTo>
                <a:cubicBezTo>
                  <a:pt x="f33" y="f78"/>
                  <a:pt x="f64" y="f53"/>
                  <a:pt x="f62" y="f79"/>
                </a:cubicBezTo>
                <a:cubicBezTo>
                  <a:pt x="f23" y="f29"/>
                  <a:pt x="f35" y="f50"/>
                  <a:pt x="f35" y="f59"/>
                </a:cubicBezTo>
                <a:close/>
                <a:moveTo>
                  <a:pt x="f19" y="f8"/>
                </a:moveTo>
                <a:cubicBezTo>
                  <a:pt x="f19" y="f45"/>
                  <a:pt x="f19" y="f41"/>
                  <a:pt x="f80" y="f39"/>
                </a:cubicBezTo>
                <a:cubicBezTo>
                  <a:pt x="f81" y="f82"/>
                  <a:pt x="f37" y="f83"/>
                  <a:pt x="f35" y="f84"/>
                </a:cubicBezTo>
                <a:cubicBezTo>
                  <a:pt x="f64" y="f35"/>
                  <a:pt x="f85" y="f23"/>
                  <a:pt x="f68" y="f23"/>
                </a:cubicBezTo>
                <a:cubicBezTo>
                  <a:pt x="f27" y="f62"/>
                  <a:pt x="f54" y="f62"/>
                  <a:pt x="f53" y="f62"/>
                </a:cubicBezTo>
                <a:lnTo>
                  <a:pt x="f69" y="f62"/>
                </a:lnTo>
                <a:lnTo>
                  <a:pt x="f69" y="f86"/>
                </a:lnTo>
                <a:lnTo>
                  <a:pt x="f75" y="f86"/>
                </a:lnTo>
                <a:cubicBezTo>
                  <a:pt x="f30" y="f86"/>
                  <a:pt x="f87" y="f86"/>
                  <a:pt x="f68" y="f88"/>
                </a:cubicBezTo>
                <a:cubicBezTo>
                  <a:pt x="f85" y="f89"/>
                  <a:pt x="f62" y="f14"/>
                  <a:pt x="f84" y="f90"/>
                </a:cubicBezTo>
                <a:cubicBezTo>
                  <a:pt x="f37" y="f91"/>
                  <a:pt x="f81" y="f92"/>
                  <a:pt x="f80" y="f10"/>
                </a:cubicBezTo>
                <a:cubicBezTo>
                  <a:pt x="f19" y="f93"/>
                  <a:pt x="f19" y="f58"/>
                  <a:pt x="f19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Freeform 460"/>
          <p:cNvSpPr/>
          <p:nvPr/>
        </p:nvSpPr>
        <p:spPr>
          <a:xfrm>
            <a:off x="4001450" y="4363992"/>
            <a:ext cx="114318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1"/>
              <a:gd name="f16" fmla="val 71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0"/>
              <a:gd name="f23" fmla="val 33"/>
              <a:gd name="f24" fmla="val 82"/>
              <a:gd name="f25" fmla="val 37"/>
              <a:gd name="f26" fmla="val 84"/>
              <a:gd name="f27" fmla="val 41"/>
              <a:gd name="f28" fmla="val 85"/>
              <a:gd name="f29" fmla="val 45"/>
              <a:gd name="f30" fmla="val 86"/>
              <a:gd name="f31" fmla="val 50"/>
              <a:gd name="f32" fmla="val 57"/>
              <a:gd name="f33" fmla="val 70"/>
              <a:gd name="f34" fmla="val 76"/>
              <a:gd name="f35" fmla="val 79"/>
              <a:gd name="f36" fmla="val 81"/>
              <a:gd name="f37" fmla="val 77"/>
              <a:gd name="f38" fmla="val 74"/>
              <a:gd name="f39" fmla="val 92"/>
              <a:gd name="f40" fmla="val 94"/>
              <a:gd name="f41" fmla="val 96"/>
              <a:gd name="f42" fmla="val 68"/>
              <a:gd name="f43" fmla="val 98"/>
              <a:gd name="f44" fmla="val 99"/>
              <a:gd name="f45" fmla="val 35"/>
              <a:gd name="f46" fmla="val 22"/>
              <a:gd name="f47" fmla="val 13"/>
              <a:gd name="f48" fmla="val 5"/>
              <a:gd name="f49" fmla="val 66"/>
              <a:gd name="f50" fmla="val 51"/>
              <a:gd name="f51" fmla="val 4"/>
              <a:gd name="f52" fmla="val 46"/>
              <a:gd name="f53" fmla="val 59"/>
              <a:gd name="f54" fmla="val 69"/>
              <a:gd name="f55" fmla="val 3"/>
              <a:gd name="f56" fmla="val 11"/>
              <a:gd name="f57" fmla="val 83"/>
              <a:gd name="f58" fmla="val 18"/>
              <a:gd name="f59" fmla="val 43"/>
              <a:gd name="f60" fmla="val 39"/>
              <a:gd name="f61" fmla="val 31"/>
              <a:gd name="f62" fmla="val 24"/>
              <a:gd name="f63" fmla="val 65"/>
              <a:gd name="f64" fmla="val 20"/>
              <a:gd name="f65" fmla="val 61"/>
              <a:gd name="f66" fmla="val 15"/>
              <a:gd name="f67" fmla="val 54"/>
              <a:gd name="f68" fmla="val 30"/>
              <a:gd name="f69" fmla="val 25"/>
              <a:gd name="f70" fmla="val 32"/>
              <a:gd name="f71" fmla="+- 0 0 -90"/>
              <a:gd name="f72" fmla="*/ f3 1 87"/>
              <a:gd name="f73" fmla="*/ f4 1 100"/>
              <a:gd name="f74" fmla="+- f7 0 f5"/>
              <a:gd name="f75" fmla="+- f6 0 f5"/>
              <a:gd name="f76" fmla="*/ f71 f0 1"/>
              <a:gd name="f77" fmla="*/ f75 1 87"/>
              <a:gd name="f78" fmla="*/ f74 1 100"/>
              <a:gd name="f79" fmla="*/ 87 f75 1"/>
              <a:gd name="f80" fmla="*/ 52 f74 1"/>
              <a:gd name="f81" fmla="*/ 16 f75 1"/>
              <a:gd name="f82" fmla="*/ 19 f75 1"/>
              <a:gd name="f83" fmla="*/ 67 f74 1"/>
              <a:gd name="f84" fmla="*/ 26 f75 1"/>
              <a:gd name="f85" fmla="*/ 78 f74 1"/>
              <a:gd name="f86" fmla="*/ 37 f75 1"/>
              <a:gd name="f87" fmla="*/ 84 f74 1"/>
              <a:gd name="f88" fmla="*/ 50 f75 1"/>
              <a:gd name="f89" fmla="*/ 86 f74 1"/>
              <a:gd name="f90" fmla="*/ 70 f75 1"/>
              <a:gd name="f91" fmla="*/ 82 f74 1"/>
              <a:gd name="f92" fmla="*/ 84 f75 1"/>
              <a:gd name="f93" fmla="*/ 74 f74 1"/>
              <a:gd name="f94" fmla="*/ 85 f75 1"/>
              <a:gd name="f95" fmla="*/ 92 f74 1"/>
              <a:gd name="f96" fmla="*/ 68 f75 1"/>
              <a:gd name="f97" fmla="*/ 98 f74 1"/>
              <a:gd name="f98" fmla="*/ 100 f74 1"/>
              <a:gd name="f99" fmla="*/ 13 f75 1"/>
              <a:gd name="f100" fmla="*/ 87 f74 1"/>
              <a:gd name="f101" fmla="*/ 0 f75 1"/>
              <a:gd name="f102" fmla="*/ 51 f74 1"/>
              <a:gd name="f103" fmla="*/ 13 f74 1"/>
              <a:gd name="f104" fmla="*/ 46 f75 1"/>
              <a:gd name="f105" fmla="*/ 0 f74 1"/>
              <a:gd name="f106" fmla="*/ 76 f75 1"/>
              <a:gd name="f107" fmla="*/ 11 f74 1"/>
              <a:gd name="f108" fmla="*/ 43 f74 1"/>
              <a:gd name="f109" fmla="*/ 71 f75 1"/>
              <a:gd name="f110" fmla="*/ 39 f74 1"/>
              <a:gd name="f111" fmla="*/ 65 f75 1"/>
              <a:gd name="f112" fmla="*/ 20 f74 1"/>
              <a:gd name="f113" fmla="*/ 25 f75 1"/>
              <a:gd name="f114" fmla="*/ f76 1 f2"/>
              <a:gd name="f115" fmla="*/ f79 1 87"/>
              <a:gd name="f116" fmla="*/ f80 1 100"/>
              <a:gd name="f117" fmla="*/ f81 1 87"/>
              <a:gd name="f118" fmla="*/ f82 1 87"/>
              <a:gd name="f119" fmla="*/ f83 1 100"/>
              <a:gd name="f120" fmla="*/ f84 1 87"/>
              <a:gd name="f121" fmla="*/ f85 1 100"/>
              <a:gd name="f122" fmla="*/ f86 1 87"/>
              <a:gd name="f123" fmla="*/ f87 1 100"/>
              <a:gd name="f124" fmla="*/ f88 1 87"/>
              <a:gd name="f125" fmla="*/ f89 1 100"/>
              <a:gd name="f126" fmla="*/ f90 1 87"/>
              <a:gd name="f127" fmla="*/ f91 1 100"/>
              <a:gd name="f128" fmla="*/ f92 1 87"/>
              <a:gd name="f129" fmla="*/ f93 1 100"/>
              <a:gd name="f130" fmla="*/ f94 1 87"/>
              <a:gd name="f131" fmla="*/ f95 1 100"/>
              <a:gd name="f132" fmla="*/ f96 1 87"/>
              <a:gd name="f133" fmla="*/ f97 1 100"/>
              <a:gd name="f134" fmla="*/ f98 1 100"/>
              <a:gd name="f135" fmla="*/ f99 1 87"/>
              <a:gd name="f136" fmla="*/ f100 1 100"/>
              <a:gd name="f137" fmla="*/ f101 1 87"/>
              <a:gd name="f138" fmla="*/ f102 1 100"/>
              <a:gd name="f139" fmla="*/ f103 1 100"/>
              <a:gd name="f140" fmla="*/ f104 1 87"/>
              <a:gd name="f141" fmla="*/ f105 1 100"/>
              <a:gd name="f142" fmla="*/ f106 1 87"/>
              <a:gd name="f143" fmla="*/ f107 1 100"/>
              <a:gd name="f144" fmla="*/ f108 1 100"/>
              <a:gd name="f145" fmla="*/ f109 1 87"/>
              <a:gd name="f146" fmla="*/ f110 1 100"/>
              <a:gd name="f147" fmla="*/ f111 1 87"/>
              <a:gd name="f148" fmla="*/ f112 1 100"/>
              <a:gd name="f149" fmla="*/ f113 1 87"/>
              <a:gd name="f150" fmla="*/ 0 1 f77"/>
              <a:gd name="f151" fmla="*/ f6 1 f77"/>
              <a:gd name="f152" fmla="*/ 0 1 f78"/>
              <a:gd name="f153" fmla="*/ f7 1 f78"/>
              <a:gd name="f154" fmla="+- f114 0 f1"/>
              <a:gd name="f155" fmla="*/ f115 1 f77"/>
              <a:gd name="f156" fmla="*/ f116 1 f78"/>
              <a:gd name="f157" fmla="*/ f117 1 f77"/>
              <a:gd name="f158" fmla="*/ f118 1 f77"/>
              <a:gd name="f159" fmla="*/ f119 1 f78"/>
              <a:gd name="f160" fmla="*/ f120 1 f77"/>
              <a:gd name="f161" fmla="*/ f121 1 f78"/>
              <a:gd name="f162" fmla="*/ f122 1 f77"/>
              <a:gd name="f163" fmla="*/ f123 1 f78"/>
              <a:gd name="f164" fmla="*/ f124 1 f77"/>
              <a:gd name="f165" fmla="*/ f125 1 f78"/>
              <a:gd name="f166" fmla="*/ f126 1 f77"/>
              <a:gd name="f167" fmla="*/ f127 1 f78"/>
              <a:gd name="f168" fmla="*/ f128 1 f77"/>
              <a:gd name="f169" fmla="*/ f129 1 f78"/>
              <a:gd name="f170" fmla="*/ f130 1 f77"/>
              <a:gd name="f171" fmla="*/ f131 1 f78"/>
              <a:gd name="f172" fmla="*/ f132 1 f77"/>
              <a:gd name="f173" fmla="*/ f133 1 f78"/>
              <a:gd name="f174" fmla="*/ f134 1 f78"/>
              <a:gd name="f175" fmla="*/ f135 1 f77"/>
              <a:gd name="f176" fmla="*/ f136 1 f78"/>
              <a:gd name="f177" fmla="*/ f137 1 f77"/>
              <a:gd name="f178" fmla="*/ f138 1 f78"/>
              <a:gd name="f179" fmla="*/ f139 1 f78"/>
              <a:gd name="f180" fmla="*/ f140 1 f77"/>
              <a:gd name="f181" fmla="*/ f141 1 f78"/>
              <a:gd name="f182" fmla="*/ f142 1 f77"/>
              <a:gd name="f183" fmla="*/ f143 1 f78"/>
              <a:gd name="f184" fmla="*/ f144 1 f78"/>
              <a:gd name="f185" fmla="*/ f145 1 f77"/>
              <a:gd name="f186" fmla="*/ f146 1 f78"/>
              <a:gd name="f187" fmla="*/ f147 1 f77"/>
              <a:gd name="f188" fmla="*/ f148 1 f78"/>
              <a:gd name="f189" fmla="*/ f149 1 f77"/>
              <a:gd name="f190" fmla="*/ f150 f72 1"/>
              <a:gd name="f191" fmla="*/ f151 f72 1"/>
              <a:gd name="f192" fmla="*/ f153 f73 1"/>
              <a:gd name="f193" fmla="*/ f152 f73 1"/>
              <a:gd name="f194" fmla="*/ f155 f72 1"/>
              <a:gd name="f195" fmla="*/ f156 f73 1"/>
              <a:gd name="f196" fmla="*/ f157 f72 1"/>
              <a:gd name="f197" fmla="*/ f158 f72 1"/>
              <a:gd name="f198" fmla="*/ f159 f73 1"/>
              <a:gd name="f199" fmla="*/ f160 f72 1"/>
              <a:gd name="f200" fmla="*/ f161 f73 1"/>
              <a:gd name="f201" fmla="*/ f162 f72 1"/>
              <a:gd name="f202" fmla="*/ f163 f73 1"/>
              <a:gd name="f203" fmla="*/ f164 f72 1"/>
              <a:gd name="f204" fmla="*/ f165 f73 1"/>
              <a:gd name="f205" fmla="*/ f166 f72 1"/>
              <a:gd name="f206" fmla="*/ f167 f73 1"/>
              <a:gd name="f207" fmla="*/ f168 f72 1"/>
              <a:gd name="f208" fmla="*/ f169 f73 1"/>
              <a:gd name="f209" fmla="*/ f170 f72 1"/>
              <a:gd name="f210" fmla="*/ f171 f73 1"/>
              <a:gd name="f211" fmla="*/ f172 f72 1"/>
              <a:gd name="f212" fmla="*/ f173 f73 1"/>
              <a:gd name="f213" fmla="*/ f174 f73 1"/>
              <a:gd name="f214" fmla="*/ f175 f72 1"/>
              <a:gd name="f215" fmla="*/ f176 f73 1"/>
              <a:gd name="f216" fmla="*/ f177 f72 1"/>
              <a:gd name="f217" fmla="*/ f178 f73 1"/>
              <a:gd name="f218" fmla="*/ f179 f73 1"/>
              <a:gd name="f219" fmla="*/ f180 f72 1"/>
              <a:gd name="f220" fmla="*/ f181 f73 1"/>
              <a:gd name="f221" fmla="*/ f182 f72 1"/>
              <a:gd name="f222" fmla="*/ f183 f73 1"/>
              <a:gd name="f223" fmla="*/ f184 f73 1"/>
              <a:gd name="f224" fmla="*/ f185 f72 1"/>
              <a:gd name="f225" fmla="*/ f186 f73 1"/>
              <a:gd name="f226" fmla="*/ f187 f72 1"/>
              <a:gd name="f227" fmla="*/ f188 f73 1"/>
              <a:gd name="f228" fmla="*/ f189 f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4">
                <a:pos x="f194" y="f195"/>
              </a:cxn>
              <a:cxn ang="f154">
                <a:pos x="f196" y="f195"/>
              </a:cxn>
              <a:cxn ang="f154">
                <a:pos x="f197" y="f198"/>
              </a:cxn>
              <a:cxn ang="f154">
                <a:pos x="f199" y="f200"/>
              </a:cxn>
              <a:cxn ang="f154">
                <a:pos x="f201" y="f202"/>
              </a:cxn>
              <a:cxn ang="f154">
                <a:pos x="f203" y="f204"/>
              </a:cxn>
              <a:cxn ang="f154">
                <a:pos x="f205" y="f206"/>
              </a:cxn>
              <a:cxn ang="f154">
                <a:pos x="f207" y="f208"/>
              </a:cxn>
              <a:cxn ang="f154">
                <a:pos x="f209" y="f208"/>
              </a:cxn>
              <a:cxn ang="f154">
                <a:pos x="f209" y="f210"/>
              </a:cxn>
              <a:cxn ang="f154">
                <a:pos x="f211" y="f212"/>
              </a:cxn>
              <a:cxn ang="f154">
                <a:pos x="f203" y="f213"/>
              </a:cxn>
              <a:cxn ang="f154">
                <a:pos x="f214" y="f215"/>
              </a:cxn>
              <a:cxn ang="f154">
                <a:pos x="f216" y="f217"/>
              </a:cxn>
              <a:cxn ang="f154">
                <a:pos x="f214" y="f218"/>
              </a:cxn>
              <a:cxn ang="f154">
                <a:pos x="f219" y="f220"/>
              </a:cxn>
              <a:cxn ang="f154">
                <a:pos x="f221" y="f222"/>
              </a:cxn>
              <a:cxn ang="f154">
                <a:pos x="f194" y="f223"/>
              </a:cxn>
              <a:cxn ang="f154">
                <a:pos x="f194" y="f195"/>
              </a:cxn>
              <a:cxn ang="f154">
                <a:pos x="f224" y="f225"/>
              </a:cxn>
              <a:cxn ang="f154">
                <a:pos x="f226" y="f227"/>
              </a:cxn>
              <a:cxn ang="f154">
                <a:pos x="f219" y="f218"/>
              </a:cxn>
              <a:cxn ang="f154">
                <a:pos x="f228" y="f227"/>
              </a:cxn>
              <a:cxn ang="f154">
                <a:pos x="f196" y="f225"/>
              </a:cxn>
              <a:cxn ang="f154">
                <a:pos x="f224" y="f225"/>
              </a:cxn>
            </a:cxnLst>
            <a:rect l="f190" t="f193" r="f191" b="f192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0"/>
                </a:cubicBezTo>
                <a:cubicBezTo>
                  <a:pt x="f32" y="f30"/>
                  <a:pt x="f12" y="f28"/>
                  <a:pt x="f33" y="f24"/>
                </a:cubicBezTo>
                <a:cubicBezTo>
                  <a:pt x="f34" y="f35"/>
                  <a:pt x="f36" y="f37"/>
                  <a:pt x="f26" y="f38"/>
                </a:cubicBezTo>
                <a:lnTo>
                  <a:pt x="f28" y="f38"/>
                </a:lnTo>
                <a:lnTo>
                  <a:pt x="f28" y="f39"/>
                </a:lnTo>
                <a:cubicBezTo>
                  <a:pt x="f35" y="f40"/>
                  <a:pt x="f38" y="f41"/>
                  <a:pt x="f42" y="f43"/>
                </a:cubicBezTo>
                <a:cubicBezTo>
                  <a:pt x="f12" y="f44"/>
                  <a:pt x="f32" y="f7"/>
                  <a:pt x="f31" y="f7"/>
                </a:cubicBezTo>
                <a:cubicBezTo>
                  <a:pt x="f45" y="f7"/>
                  <a:pt x="f46" y="f41"/>
                  <a:pt x="f47" y="f6"/>
                </a:cubicBezTo>
                <a:cubicBezTo>
                  <a:pt x="f48" y="f20"/>
                  <a:pt x="f5" y="f49"/>
                  <a:pt x="f5" y="f50"/>
                </a:cubicBezTo>
                <a:cubicBezTo>
                  <a:pt x="f5" y="f45"/>
                  <a:pt x="f51" y="f17"/>
                  <a:pt x="f47" y="f47"/>
                </a:cubicBezTo>
                <a:cubicBezTo>
                  <a:pt x="f15" y="f51"/>
                  <a:pt x="f23" y="f5"/>
                  <a:pt x="f52" y="f5"/>
                </a:cubicBezTo>
                <a:cubicBezTo>
                  <a:pt x="f53" y="f5"/>
                  <a:pt x="f54" y="f55"/>
                  <a:pt x="f34" y="f56"/>
                </a:cubicBezTo>
                <a:cubicBezTo>
                  <a:pt x="f57" y="f58"/>
                  <a:pt x="f6" y="f21"/>
                  <a:pt x="f6" y="f59"/>
                </a:cubicBezTo>
                <a:lnTo>
                  <a:pt x="f6" y="f8"/>
                </a:lnTo>
                <a:close/>
                <a:moveTo>
                  <a:pt x="f16" y="f60"/>
                </a:moveTo>
                <a:cubicBezTo>
                  <a:pt x="f16" y="f61"/>
                  <a:pt x="f54" y="f62"/>
                  <a:pt x="f63" y="f64"/>
                </a:cubicBezTo>
                <a:cubicBezTo>
                  <a:pt x="f65" y="f66"/>
                  <a:pt x="f67" y="f47"/>
                  <a:pt x="f52" y="f47"/>
                </a:cubicBezTo>
                <a:cubicBezTo>
                  <a:pt x="f25" y="f47"/>
                  <a:pt x="f68" y="f66"/>
                  <a:pt x="f69" y="f64"/>
                </a:cubicBezTo>
                <a:cubicBezTo>
                  <a:pt x="f64" y="f19"/>
                  <a:pt x="f11" y="f70"/>
                  <a:pt x="f9" y="f60"/>
                </a:cubicBezTo>
                <a:lnTo>
                  <a:pt x="f16" y="f60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Freeform 461"/>
          <p:cNvSpPr/>
          <p:nvPr/>
        </p:nvSpPr>
        <p:spPr>
          <a:xfrm>
            <a:off x="4140275" y="4363992"/>
            <a:ext cx="97987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"/>
              <a:gd name="f7" fmla="val 100"/>
              <a:gd name="f8" fmla="val 70"/>
              <a:gd name="f9" fmla="val 79"/>
              <a:gd name="f10" fmla="val 71"/>
              <a:gd name="f11" fmla="val 86"/>
              <a:gd name="f12" fmla="val 63"/>
              <a:gd name="f13" fmla="val 92"/>
              <a:gd name="f14" fmla="val 56"/>
              <a:gd name="f15" fmla="val 97"/>
              <a:gd name="f16" fmla="val 46"/>
              <a:gd name="f17" fmla="val 34"/>
              <a:gd name="f18" fmla="val 27"/>
              <a:gd name="f19" fmla="val 20"/>
              <a:gd name="f20" fmla="val 99"/>
              <a:gd name="f21" fmla="val 14"/>
              <a:gd name="f22" fmla="val 98"/>
              <a:gd name="f23" fmla="val 9"/>
              <a:gd name="f24" fmla="val 96"/>
              <a:gd name="f25" fmla="val 4"/>
              <a:gd name="f26" fmla="val 94"/>
              <a:gd name="f27" fmla="val 1"/>
              <a:gd name="f28" fmla="val 6"/>
              <a:gd name="f29" fmla="val 78"/>
              <a:gd name="f30" fmla="val 11"/>
              <a:gd name="f31" fmla="val 81"/>
              <a:gd name="f32" fmla="val 17"/>
              <a:gd name="f33" fmla="val 83"/>
              <a:gd name="f34" fmla="val 24"/>
              <a:gd name="f35" fmla="val 85"/>
              <a:gd name="f36" fmla="val 30"/>
              <a:gd name="f37" fmla="val 35"/>
              <a:gd name="f38" fmla="val 42"/>
              <a:gd name="f39" fmla="val 48"/>
              <a:gd name="f40" fmla="val 52"/>
              <a:gd name="f41" fmla="val 58"/>
              <a:gd name="f42" fmla="val 77"/>
              <a:gd name="f43" fmla="val 72"/>
              <a:gd name="f44" fmla="val 68"/>
              <a:gd name="f45" fmla="val 57"/>
              <a:gd name="f46" fmla="val 66"/>
              <a:gd name="f47" fmla="val 55"/>
              <a:gd name="f48" fmla="val 64"/>
              <a:gd name="f49" fmla="val 62"/>
              <a:gd name="f50" fmla="val 60"/>
              <a:gd name="f51" fmla="val 59"/>
              <a:gd name="f52" fmla="val 40"/>
              <a:gd name="f53" fmla="val 37"/>
              <a:gd name="f54" fmla="val 33"/>
              <a:gd name="f55" fmla="val 26"/>
              <a:gd name="f56" fmla="val 23"/>
              <a:gd name="f57" fmla="val 15"/>
              <a:gd name="f58" fmla="val 49"/>
              <a:gd name="f59" fmla="val 5"/>
              <a:gd name="f60" fmla="val 45"/>
              <a:gd name="f61" fmla="val 2"/>
              <a:gd name="f62" fmla="val 41"/>
              <a:gd name="f63" fmla="val 29"/>
              <a:gd name="f64" fmla="val 25"/>
              <a:gd name="f65" fmla="val 21"/>
              <a:gd name="f66" fmla="val 18"/>
              <a:gd name="f67" fmla="val 7"/>
              <a:gd name="f68" fmla="val 10"/>
              <a:gd name="f69" fmla="val 13"/>
              <a:gd name="f70" fmla="val 22"/>
              <a:gd name="f71" fmla="val 39"/>
              <a:gd name="f72" fmla="val 44"/>
              <a:gd name="f73" fmla="val 50"/>
              <a:gd name="f74" fmla="val 3"/>
              <a:gd name="f75" fmla="val 67"/>
              <a:gd name="f76" fmla="val 61"/>
              <a:gd name="f77" fmla="val 19"/>
              <a:gd name="f78" fmla="val 43"/>
              <a:gd name="f79" fmla="val 32"/>
              <a:gd name="f80" fmla="val 16"/>
              <a:gd name="f81" fmla="val 31"/>
              <a:gd name="f82" fmla="val 36"/>
              <a:gd name="f83" fmla="val 38"/>
              <a:gd name="f84" fmla="val 51"/>
              <a:gd name="f85" fmla="val 53"/>
              <a:gd name="f86" fmla="+- 0 0 -90"/>
              <a:gd name="f87" fmla="*/ f3 1 74"/>
              <a:gd name="f88" fmla="*/ f4 1 100"/>
              <a:gd name="f89" fmla="+- f7 0 f5"/>
              <a:gd name="f90" fmla="+- f6 0 f5"/>
              <a:gd name="f91" fmla="*/ f86 f0 1"/>
              <a:gd name="f92" fmla="*/ f90 1 74"/>
              <a:gd name="f93" fmla="*/ f89 1 100"/>
              <a:gd name="f94" fmla="*/ 74 f90 1"/>
              <a:gd name="f95" fmla="*/ 70 f89 1"/>
              <a:gd name="f96" fmla="*/ 63 f90 1"/>
              <a:gd name="f97" fmla="*/ 92 f89 1"/>
              <a:gd name="f98" fmla="*/ 34 f90 1"/>
              <a:gd name="f99" fmla="*/ 100 f89 1"/>
              <a:gd name="f100" fmla="*/ 14 f90 1"/>
              <a:gd name="f101" fmla="*/ 98 f89 1"/>
              <a:gd name="f102" fmla="*/ 0 f90 1"/>
              <a:gd name="f103" fmla="*/ 74 f89 1"/>
              <a:gd name="f104" fmla="*/ 1 f90 1"/>
              <a:gd name="f105" fmla="*/ 17 f90 1"/>
              <a:gd name="f106" fmla="*/ 83 f89 1"/>
              <a:gd name="f107" fmla="*/ 35 f90 1"/>
              <a:gd name="f108" fmla="*/ 86 f89 1"/>
              <a:gd name="f109" fmla="*/ 52 f90 1"/>
              <a:gd name="f110" fmla="*/ 58 f90 1"/>
              <a:gd name="f111" fmla="*/ 72 f89 1"/>
              <a:gd name="f112" fmla="*/ 55 f90 1"/>
              <a:gd name="f113" fmla="*/ 64 f89 1"/>
              <a:gd name="f114" fmla="*/ 42 f90 1"/>
              <a:gd name="f115" fmla="*/ 59 f89 1"/>
              <a:gd name="f116" fmla="*/ 33 f90 1"/>
              <a:gd name="f117" fmla="*/ 57 f89 1"/>
              <a:gd name="f118" fmla="*/ 23 f90 1"/>
              <a:gd name="f119" fmla="*/ 55 f89 1"/>
              <a:gd name="f120" fmla="*/ 5 f90 1"/>
              <a:gd name="f121" fmla="*/ 45 f89 1"/>
              <a:gd name="f122" fmla="*/ 29 f89 1"/>
              <a:gd name="f123" fmla="*/ 2 f90 1"/>
              <a:gd name="f124" fmla="*/ 18 f89 1"/>
              <a:gd name="f125" fmla="*/ 10 f90 1"/>
              <a:gd name="f126" fmla="*/ 9 f89 1"/>
              <a:gd name="f127" fmla="*/ 22 f90 1"/>
              <a:gd name="f128" fmla="*/ 2 f89 1"/>
              <a:gd name="f129" fmla="*/ 39 f90 1"/>
              <a:gd name="f130" fmla="*/ 0 f89 1"/>
              <a:gd name="f131" fmla="*/ 56 f90 1"/>
              <a:gd name="f132" fmla="*/ 71 f90 1"/>
              <a:gd name="f133" fmla="*/ 7 f89 1"/>
              <a:gd name="f134" fmla="*/ 24 f89 1"/>
              <a:gd name="f135" fmla="*/ 70 f90 1"/>
              <a:gd name="f136" fmla="*/ 17 f89 1"/>
              <a:gd name="f137" fmla="*/ 37 f90 1"/>
              <a:gd name="f138" fmla="*/ 14 f89 1"/>
              <a:gd name="f139" fmla="*/ 16 f90 1"/>
              <a:gd name="f140" fmla="*/ 27 f89 1"/>
              <a:gd name="f141" fmla="*/ 20 f90 1"/>
              <a:gd name="f142" fmla="*/ 36 f89 1"/>
              <a:gd name="f143" fmla="*/ 32 f90 1"/>
              <a:gd name="f144" fmla="*/ 41 f89 1"/>
              <a:gd name="f145" fmla="*/ 43 f89 1"/>
              <a:gd name="f146" fmla="*/ 51 f90 1"/>
              <a:gd name="f147" fmla="*/ 68 f90 1"/>
              <a:gd name="f148" fmla="*/ 53 f89 1"/>
              <a:gd name="f149" fmla="*/ f91 1 f2"/>
              <a:gd name="f150" fmla="*/ f94 1 74"/>
              <a:gd name="f151" fmla="*/ f95 1 100"/>
              <a:gd name="f152" fmla="*/ f96 1 74"/>
              <a:gd name="f153" fmla="*/ f97 1 100"/>
              <a:gd name="f154" fmla="*/ f98 1 74"/>
              <a:gd name="f155" fmla="*/ f99 1 100"/>
              <a:gd name="f156" fmla="*/ f100 1 74"/>
              <a:gd name="f157" fmla="*/ f101 1 100"/>
              <a:gd name="f158" fmla="*/ f102 1 74"/>
              <a:gd name="f159" fmla="*/ f103 1 100"/>
              <a:gd name="f160" fmla="*/ f104 1 74"/>
              <a:gd name="f161" fmla="*/ f105 1 74"/>
              <a:gd name="f162" fmla="*/ f106 1 100"/>
              <a:gd name="f163" fmla="*/ f107 1 74"/>
              <a:gd name="f164" fmla="*/ f108 1 100"/>
              <a:gd name="f165" fmla="*/ f109 1 74"/>
              <a:gd name="f166" fmla="*/ f110 1 74"/>
              <a:gd name="f167" fmla="*/ f111 1 100"/>
              <a:gd name="f168" fmla="*/ f112 1 74"/>
              <a:gd name="f169" fmla="*/ f113 1 100"/>
              <a:gd name="f170" fmla="*/ f114 1 74"/>
              <a:gd name="f171" fmla="*/ f115 1 100"/>
              <a:gd name="f172" fmla="*/ f116 1 74"/>
              <a:gd name="f173" fmla="*/ f117 1 100"/>
              <a:gd name="f174" fmla="*/ f118 1 74"/>
              <a:gd name="f175" fmla="*/ f119 1 100"/>
              <a:gd name="f176" fmla="*/ f120 1 74"/>
              <a:gd name="f177" fmla="*/ f121 1 100"/>
              <a:gd name="f178" fmla="*/ f122 1 100"/>
              <a:gd name="f179" fmla="*/ f123 1 74"/>
              <a:gd name="f180" fmla="*/ f124 1 100"/>
              <a:gd name="f181" fmla="*/ f125 1 74"/>
              <a:gd name="f182" fmla="*/ f126 1 100"/>
              <a:gd name="f183" fmla="*/ f127 1 74"/>
              <a:gd name="f184" fmla="*/ f128 1 100"/>
              <a:gd name="f185" fmla="*/ f129 1 74"/>
              <a:gd name="f186" fmla="*/ f130 1 100"/>
              <a:gd name="f187" fmla="*/ f131 1 74"/>
              <a:gd name="f188" fmla="*/ f132 1 74"/>
              <a:gd name="f189" fmla="*/ f133 1 100"/>
              <a:gd name="f190" fmla="*/ f134 1 100"/>
              <a:gd name="f191" fmla="*/ f135 1 74"/>
              <a:gd name="f192" fmla="*/ f136 1 100"/>
              <a:gd name="f193" fmla="*/ f137 1 74"/>
              <a:gd name="f194" fmla="*/ f138 1 100"/>
              <a:gd name="f195" fmla="*/ f139 1 74"/>
              <a:gd name="f196" fmla="*/ f140 1 100"/>
              <a:gd name="f197" fmla="*/ f141 1 74"/>
              <a:gd name="f198" fmla="*/ f142 1 100"/>
              <a:gd name="f199" fmla="*/ f143 1 74"/>
              <a:gd name="f200" fmla="*/ f144 1 100"/>
              <a:gd name="f201" fmla="*/ f145 1 100"/>
              <a:gd name="f202" fmla="*/ f146 1 74"/>
              <a:gd name="f203" fmla="*/ f147 1 74"/>
              <a:gd name="f204" fmla="*/ f148 1 100"/>
              <a:gd name="f205" fmla="*/ 0 1 f92"/>
              <a:gd name="f206" fmla="*/ f6 1 f92"/>
              <a:gd name="f207" fmla="*/ 0 1 f93"/>
              <a:gd name="f208" fmla="*/ f7 1 f93"/>
              <a:gd name="f209" fmla="+- f149 0 f1"/>
              <a:gd name="f210" fmla="*/ f150 1 f92"/>
              <a:gd name="f211" fmla="*/ f151 1 f93"/>
              <a:gd name="f212" fmla="*/ f152 1 f92"/>
              <a:gd name="f213" fmla="*/ f153 1 f93"/>
              <a:gd name="f214" fmla="*/ f154 1 f92"/>
              <a:gd name="f215" fmla="*/ f155 1 f93"/>
              <a:gd name="f216" fmla="*/ f156 1 f92"/>
              <a:gd name="f217" fmla="*/ f157 1 f93"/>
              <a:gd name="f218" fmla="*/ f158 1 f92"/>
              <a:gd name="f219" fmla="*/ f159 1 f93"/>
              <a:gd name="f220" fmla="*/ f160 1 f92"/>
              <a:gd name="f221" fmla="*/ f161 1 f92"/>
              <a:gd name="f222" fmla="*/ f162 1 f93"/>
              <a:gd name="f223" fmla="*/ f163 1 f92"/>
              <a:gd name="f224" fmla="*/ f164 1 f93"/>
              <a:gd name="f225" fmla="*/ f165 1 f92"/>
              <a:gd name="f226" fmla="*/ f166 1 f92"/>
              <a:gd name="f227" fmla="*/ f167 1 f93"/>
              <a:gd name="f228" fmla="*/ f168 1 f92"/>
              <a:gd name="f229" fmla="*/ f169 1 f93"/>
              <a:gd name="f230" fmla="*/ f170 1 f92"/>
              <a:gd name="f231" fmla="*/ f171 1 f93"/>
              <a:gd name="f232" fmla="*/ f172 1 f92"/>
              <a:gd name="f233" fmla="*/ f173 1 f93"/>
              <a:gd name="f234" fmla="*/ f174 1 f92"/>
              <a:gd name="f235" fmla="*/ f175 1 f93"/>
              <a:gd name="f236" fmla="*/ f176 1 f92"/>
              <a:gd name="f237" fmla="*/ f177 1 f93"/>
              <a:gd name="f238" fmla="*/ f178 1 f93"/>
              <a:gd name="f239" fmla="*/ f179 1 f92"/>
              <a:gd name="f240" fmla="*/ f180 1 f93"/>
              <a:gd name="f241" fmla="*/ f181 1 f92"/>
              <a:gd name="f242" fmla="*/ f182 1 f93"/>
              <a:gd name="f243" fmla="*/ f183 1 f92"/>
              <a:gd name="f244" fmla="*/ f184 1 f93"/>
              <a:gd name="f245" fmla="*/ f185 1 f92"/>
              <a:gd name="f246" fmla="*/ f186 1 f93"/>
              <a:gd name="f247" fmla="*/ f187 1 f92"/>
              <a:gd name="f248" fmla="*/ f188 1 f92"/>
              <a:gd name="f249" fmla="*/ f189 1 f93"/>
              <a:gd name="f250" fmla="*/ f190 1 f93"/>
              <a:gd name="f251" fmla="*/ f191 1 f92"/>
              <a:gd name="f252" fmla="*/ f192 1 f93"/>
              <a:gd name="f253" fmla="*/ f193 1 f92"/>
              <a:gd name="f254" fmla="*/ f194 1 f93"/>
              <a:gd name="f255" fmla="*/ f195 1 f92"/>
              <a:gd name="f256" fmla="*/ f196 1 f93"/>
              <a:gd name="f257" fmla="*/ f197 1 f92"/>
              <a:gd name="f258" fmla="*/ f198 1 f93"/>
              <a:gd name="f259" fmla="*/ f199 1 f92"/>
              <a:gd name="f260" fmla="*/ f200 1 f93"/>
              <a:gd name="f261" fmla="*/ f201 1 f93"/>
              <a:gd name="f262" fmla="*/ f202 1 f92"/>
              <a:gd name="f263" fmla="*/ f203 1 f92"/>
              <a:gd name="f264" fmla="*/ f204 1 f93"/>
              <a:gd name="f265" fmla="*/ f205 f87 1"/>
              <a:gd name="f266" fmla="*/ f206 f87 1"/>
              <a:gd name="f267" fmla="*/ f208 f88 1"/>
              <a:gd name="f268" fmla="*/ f207 f88 1"/>
              <a:gd name="f269" fmla="*/ f210 f87 1"/>
              <a:gd name="f270" fmla="*/ f211 f88 1"/>
              <a:gd name="f271" fmla="*/ f212 f87 1"/>
              <a:gd name="f272" fmla="*/ f213 f88 1"/>
              <a:gd name="f273" fmla="*/ f214 f87 1"/>
              <a:gd name="f274" fmla="*/ f215 f88 1"/>
              <a:gd name="f275" fmla="*/ f216 f87 1"/>
              <a:gd name="f276" fmla="*/ f217 f88 1"/>
              <a:gd name="f277" fmla="*/ f218 f87 1"/>
              <a:gd name="f278" fmla="*/ f219 f88 1"/>
              <a:gd name="f279" fmla="*/ f220 f87 1"/>
              <a:gd name="f280" fmla="*/ f221 f87 1"/>
              <a:gd name="f281" fmla="*/ f222 f88 1"/>
              <a:gd name="f282" fmla="*/ f223 f87 1"/>
              <a:gd name="f283" fmla="*/ f224 f88 1"/>
              <a:gd name="f284" fmla="*/ f225 f87 1"/>
              <a:gd name="f285" fmla="*/ f226 f87 1"/>
              <a:gd name="f286" fmla="*/ f227 f88 1"/>
              <a:gd name="f287" fmla="*/ f228 f87 1"/>
              <a:gd name="f288" fmla="*/ f229 f88 1"/>
              <a:gd name="f289" fmla="*/ f230 f87 1"/>
              <a:gd name="f290" fmla="*/ f231 f88 1"/>
              <a:gd name="f291" fmla="*/ f232 f87 1"/>
              <a:gd name="f292" fmla="*/ f233 f88 1"/>
              <a:gd name="f293" fmla="*/ f234 f87 1"/>
              <a:gd name="f294" fmla="*/ f235 f88 1"/>
              <a:gd name="f295" fmla="*/ f236 f87 1"/>
              <a:gd name="f296" fmla="*/ f237 f88 1"/>
              <a:gd name="f297" fmla="*/ f238 f88 1"/>
              <a:gd name="f298" fmla="*/ f239 f87 1"/>
              <a:gd name="f299" fmla="*/ f240 f88 1"/>
              <a:gd name="f300" fmla="*/ f241 f87 1"/>
              <a:gd name="f301" fmla="*/ f242 f88 1"/>
              <a:gd name="f302" fmla="*/ f243 f87 1"/>
              <a:gd name="f303" fmla="*/ f244 f88 1"/>
              <a:gd name="f304" fmla="*/ f245 f87 1"/>
              <a:gd name="f305" fmla="*/ f246 f88 1"/>
              <a:gd name="f306" fmla="*/ f247 f87 1"/>
              <a:gd name="f307" fmla="*/ f248 f87 1"/>
              <a:gd name="f308" fmla="*/ f249 f88 1"/>
              <a:gd name="f309" fmla="*/ f250 f88 1"/>
              <a:gd name="f310" fmla="*/ f251 f87 1"/>
              <a:gd name="f311" fmla="*/ f252 f88 1"/>
              <a:gd name="f312" fmla="*/ f253 f87 1"/>
              <a:gd name="f313" fmla="*/ f254 f88 1"/>
              <a:gd name="f314" fmla="*/ f255 f87 1"/>
              <a:gd name="f315" fmla="*/ f256 f88 1"/>
              <a:gd name="f316" fmla="*/ f257 f87 1"/>
              <a:gd name="f317" fmla="*/ f258 f88 1"/>
              <a:gd name="f318" fmla="*/ f259 f87 1"/>
              <a:gd name="f319" fmla="*/ f260 f88 1"/>
              <a:gd name="f320" fmla="*/ f261 f88 1"/>
              <a:gd name="f321" fmla="*/ f262 f87 1"/>
              <a:gd name="f322" fmla="*/ f263 f87 1"/>
              <a:gd name="f323" fmla="*/ f264 f8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9">
                <a:pos x="f269" y="f270"/>
              </a:cxn>
              <a:cxn ang="f209">
                <a:pos x="f271" y="f272"/>
              </a:cxn>
              <a:cxn ang="f209">
                <a:pos x="f273" y="f274"/>
              </a:cxn>
              <a:cxn ang="f209">
                <a:pos x="f275" y="f276"/>
              </a:cxn>
              <a:cxn ang="f209">
                <a:pos x="f277" y="f272"/>
              </a:cxn>
              <a:cxn ang="f209">
                <a:pos x="f277" y="f278"/>
              </a:cxn>
              <a:cxn ang="f209">
                <a:pos x="f279" y="f278"/>
              </a:cxn>
              <a:cxn ang="f209">
                <a:pos x="f280" y="f281"/>
              </a:cxn>
              <a:cxn ang="f209">
                <a:pos x="f282" y="f283"/>
              </a:cxn>
              <a:cxn ang="f209">
                <a:pos x="f284" y="f281"/>
              </a:cxn>
              <a:cxn ang="f209">
                <a:pos x="f285" y="f286"/>
              </a:cxn>
              <a:cxn ang="f209">
                <a:pos x="f287" y="f288"/>
              </a:cxn>
              <a:cxn ang="f209">
                <a:pos x="f289" y="f290"/>
              </a:cxn>
              <a:cxn ang="f209">
                <a:pos x="f291" y="f292"/>
              </a:cxn>
              <a:cxn ang="f209">
                <a:pos x="f293" y="f294"/>
              </a:cxn>
              <a:cxn ang="f209">
                <a:pos x="f295" y="f296"/>
              </a:cxn>
              <a:cxn ang="f209">
                <a:pos x="f277" y="f297"/>
              </a:cxn>
              <a:cxn ang="f209">
                <a:pos x="f298" y="f299"/>
              </a:cxn>
              <a:cxn ang="f209">
                <a:pos x="f300" y="f301"/>
              </a:cxn>
              <a:cxn ang="f209">
                <a:pos x="f302" y="f303"/>
              </a:cxn>
              <a:cxn ang="f209">
                <a:pos x="f304" y="f305"/>
              </a:cxn>
              <a:cxn ang="f209">
                <a:pos x="f306" y="f303"/>
              </a:cxn>
              <a:cxn ang="f209">
                <a:pos x="f307" y="f308"/>
              </a:cxn>
              <a:cxn ang="f209">
                <a:pos x="f307" y="f309"/>
              </a:cxn>
              <a:cxn ang="f209">
                <a:pos x="f310" y="f309"/>
              </a:cxn>
              <a:cxn ang="f209">
                <a:pos x="f287" y="f311"/>
              </a:cxn>
              <a:cxn ang="f209">
                <a:pos x="f312" y="f313"/>
              </a:cxn>
              <a:cxn ang="f209">
                <a:pos x="f293" y="f311"/>
              </a:cxn>
              <a:cxn ang="f209">
                <a:pos x="f314" y="f315"/>
              </a:cxn>
              <a:cxn ang="f209">
                <a:pos x="f316" y="f317"/>
              </a:cxn>
              <a:cxn ang="f209">
                <a:pos x="f318" y="f319"/>
              </a:cxn>
              <a:cxn ang="f209">
                <a:pos x="f289" y="f320"/>
              </a:cxn>
              <a:cxn ang="f209">
                <a:pos x="f321" y="f296"/>
              </a:cxn>
              <a:cxn ang="f209">
                <a:pos x="f322" y="f323"/>
              </a:cxn>
              <a:cxn ang="f209">
                <a:pos x="f269" y="f270"/>
              </a:cxn>
            </a:cxnLst>
            <a:rect l="f265" t="f268" r="f266" b="f267"/>
            <a:pathLst>
              <a:path w="74" h="100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20"/>
                  <a:pt x="f21" y="f22"/>
                </a:cubicBezTo>
                <a:cubicBezTo>
                  <a:pt x="f23" y="f24"/>
                  <a:pt x="f25" y="f26"/>
                  <a:pt x="f5" y="f13"/>
                </a:cubicBezTo>
                <a:lnTo>
                  <a:pt x="f5" y="f6"/>
                </a:lnTo>
                <a:lnTo>
                  <a:pt x="f27" y="f6"/>
                </a:ln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11"/>
                  <a:pt x="f37" y="f11"/>
                </a:cubicBezTo>
                <a:cubicBezTo>
                  <a:pt x="f38" y="f11"/>
                  <a:pt x="f39" y="f35"/>
                  <a:pt x="f40" y="f33"/>
                </a:cubicBezTo>
                <a:cubicBezTo>
                  <a:pt x="f14" y="f31"/>
                  <a:pt x="f41" y="f42"/>
                  <a:pt x="f41" y="f43"/>
                </a:cubicBezTo>
                <a:cubicBezTo>
                  <a:pt x="f41" y="f44"/>
                  <a:pt x="f45" y="f46"/>
                  <a:pt x="f47" y="f48"/>
                </a:cubicBezTo>
                <a:cubicBezTo>
                  <a:pt x="f40" y="f49"/>
                  <a:pt x="f39" y="f50"/>
                  <a:pt x="f38" y="f51"/>
                </a:cubicBezTo>
                <a:cubicBezTo>
                  <a:pt x="f52" y="f41"/>
                  <a:pt x="f53" y="f41"/>
                  <a:pt x="f54" y="f45"/>
                </a:cubicBezTo>
                <a:cubicBezTo>
                  <a:pt x="f36" y="f14"/>
                  <a:pt x="f55" y="f14"/>
                  <a:pt x="f56" y="f47"/>
                </a:cubicBezTo>
                <a:cubicBezTo>
                  <a:pt x="f57" y="f40"/>
                  <a:pt x="f23" y="f58"/>
                  <a:pt x="f59" y="f60"/>
                </a:cubicBezTo>
                <a:cubicBezTo>
                  <a:pt x="f61" y="f62"/>
                  <a:pt x="f5" y="f37"/>
                  <a:pt x="f5" y="f63"/>
                </a:cubicBezTo>
                <a:cubicBezTo>
                  <a:pt x="f5" y="f64"/>
                  <a:pt x="f27" y="f65"/>
                  <a:pt x="f61" y="f66"/>
                </a:cubicBezTo>
                <a:cubicBezTo>
                  <a:pt x="f25" y="f21"/>
                  <a:pt x="f67" y="f30"/>
                  <a:pt x="f68" y="f23"/>
                </a:cubicBezTo>
                <a:cubicBezTo>
                  <a:pt x="f69" y="f28"/>
                  <a:pt x="f32" y="f25"/>
                  <a:pt x="f70" y="f61"/>
                </a:cubicBezTo>
                <a:cubicBezTo>
                  <a:pt x="f18" y="f27"/>
                  <a:pt x="f54" y="f5"/>
                  <a:pt x="f71" y="f5"/>
                </a:cubicBezTo>
                <a:cubicBezTo>
                  <a:pt x="f72" y="f5"/>
                  <a:pt x="f73" y="f27"/>
                  <a:pt x="f14" y="f61"/>
                </a:cubicBezTo>
                <a:cubicBezTo>
                  <a:pt x="f49" y="f74"/>
                  <a:pt x="f75" y="f59"/>
                  <a:pt x="f10" y="f67"/>
                </a:cubicBezTo>
                <a:lnTo>
                  <a:pt x="f10" y="f34"/>
                </a:lnTo>
                <a:lnTo>
                  <a:pt x="f8" y="f34"/>
                </a:lnTo>
                <a:cubicBezTo>
                  <a:pt x="f46" y="f65"/>
                  <a:pt x="f76" y="f77"/>
                  <a:pt x="f47" y="f32"/>
                </a:cubicBezTo>
                <a:cubicBezTo>
                  <a:pt x="f58" y="f57"/>
                  <a:pt x="f78" y="f21"/>
                  <a:pt x="f53" y="f21"/>
                </a:cubicBezTo>
                <a:cubicBezTo>
                  <a:pt x="f79" y="f21"/>
                  <a:pt x="f18" y="f57"/>
                  <a:pt x="f56" y="f32"/>
                </a:cubicBezTo>
                <a:cubicBezTo>
                  <a:pt x="f77" y="f77"/>
                  <a:pt x="f80" y="f56"/>
                  <a:pt x="f80" y="f18"/>
                </a:cubicBezTo>
                <a:cubicBezTo>
                  <a:pt x="f80" y="f81"/>
                  <a:pt x="f66" y="f17"/>
                  <a:pt x="f19" y="f82"/>
                </a:cubicBezTo>
                <a:cubicBezTo>
                  <a:pt x="f56" y="f83"/>
                  <a:pt x="f55" y="f71"/>
                  <a:pt x="f79" y="f62"/>
                </a:cubicBezTo>
                <a:cubicBezTo>
                  <a:pt x="f37" y="f62"/>
                  <a:pt x="f83" y="f38"/>
                  <a:pt x="f38" y="f78"/>
                </a:cubicBezTo>
                <a:cubicBezTo>
                  <a:pt x="f60" y="f78"/>
                  <a:pt x="f39" y="f72"/>
                  <a:pt x="f84" y="f60"/>
                </a:cubicBezTo>
                <a:cubicBezTo>
                  <a:pt x="f41" y="f16"/>
                  <a:pt x="f48" y="f58"/>
                  <a:pt x="f44" y="f85"/>
                </a:cubicBezTo>
                <a:cubicBezTo>
                  <a:pt x="f43" y="f41"/>
                  <a:pt x="f6" y="f12"/>
                  <a:pt x="f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Freeform 462"/>
          <p:cNvSpPr/>
          <p:nvPr/>
        </p:nvSpPr>
        <p:spPr>
          <a:xfrm>
            <a:off x="4262759" y="4363992"/>
            <a:ext cx="102074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8"/>
              <a:gd name="f7" fmla="val 100"/>
              <a:gd name="f8" fmla="val 92"/>
              <a:gd name="f9" fmla="val 73"/>
              <a:gd name="f10" fmla="val 94"/>
              <a:gd name="f11" fmla="val 67"/>
              <a:gd name="f12" fmla="val 96"/>
              <a:gd name="f13" fmla="val 63"/>
              <a:gd name="f14" fmla="val 98"/>
              <a:gd name="f15" fmla="val 58"/>
              <a:gd name="f16" fmla="val 99"/>
              <a:gd name="f17" fmla="val 53"/>
              <a:gd name="f18" fmla="val 47"/>
              <a:gd name="f19" fmla="val 40"/>
              <a:gd name="f20" fmla="val 34"/>
              <a:gd name="f21" fmla="val 28"/>
              <a:gd name="f22" fmla="val 97"/>
              <a:gd name="f23" fmla="val 23"/>
              <a:gd name="f24" fmla="val 95"/>
              <a:gd name="f25" fmla="val 18"/>
              <a:gd name="f26" fmla="val 14"/>
              <a:gd name="f27" fmla="val 88"/>
              <a:gd name="f28" fmla="val 9"/>
              <a:gd name="f29" fmla="val 84"/>
              <a:gd name="f30" fmla="val 6"/>
              <a:gd name="f31" fmla="val 4"/>
              <a:gd name="f32" fmla="val 72"/>
              <a:gd name="f33" fmla="val 2"/>
              <a:gd name="f34" fmla="val 66"/>
              <a:gd name="f35" fmla="val 50"/>
              <a:gd name="f36" fmla="val 5"/>
              <a:gd name="f37" fmla="val 22"/>
              <a:gd name="f38" fmla="val 13"/>
              <a:gd name="f39" fmla="val 33"/>
              <a:gd name="f40" fmla="val 1"/>
              <a:gd name="f41" fmla="val 69"/>
              <a:gd name="f42" fmla="val 74"/>
              <a:gd name="f43" fmla="val 8"/>
              <a:gd name="f44" fmla="val 26"/>
              <a:gd name="f45" fmla="val 77"/>
              <a:gd name="f46" fmla="val 19"/>
              <a:gd name="f47" fmla="val 62"/>
              <a:gd name="f48" fmla="val 17"/>
              <a:gd name="f49" fmla="val 57"/>
              <a:gd name="f50" fmla="val 15"/>
              <a:gd name="f51" fmla="val 52"/>
              <a:gd name="f52" fmla="val 38"/>
              <a:gd name="f53" fmla="val 30"/>
              <a:gd name="f54" fmla="val 25"/>
              <a:gd name="f55" fmla="val 20"/>
              <a:gd name="f56" fmla="val 29"/>
              <a:gd name="f57" fmla="val 70"/>
              <a:gd name="f58" fmla="val 83"/>
              <a:gd name="f59" fmla="val 37"/>
              <a:gd name="f60" fmla="val 86"/>
              <a:gd name="f61" fmla="val 85"/>
              <a:gd name="f62" fmla="val 60"/>
              <a:gd name="f63" fmla="val 81"/>
              <a:gd name="f64" fmla="val 68"/>
              <a:gd name="f65" fmla="val 80"/>
              <a:gd name="f66" fmla="val 79"/>
              <a:gd name="f67" fmla="val 76"/>
              <a:gd name="f68" fmla="val 75"/>
              <a:gd name="f69" fmla="+- 0 0 -90"/>
              <a:gd name="f70" fmla="*/ f3 1 78"/>
              <a:gd name="f71" fmla="*/ f4 1 100"/>
              <a:gd name="f72" fmla="+- f7 0 f5"/>
              <a:gd name="f73" fmla="+- f6 0 f5"/>
              <a:gd name="f74" fmla="*/ f69 f0 1"/>
              <a:gd name="f75" fmla="*/ f73 1 78"/>
              <a:gd name="f76" fmla="*/ f72 1 100"/>
              <a:gd name="f77" fmla="*/ 78 f73 1"/>
              <a:gd name="f78" fmla="*/ 92 f72 1"/>
              <a:gd name="f79" fmla="*/ 63 f73 1"/>
              <a:gd name="f80" fmla="*/ 98 f72 1"/>
              <a:gd name="f81" fmla="*/ 47 f73 1"/>
              <a:gd name="f82" fmla="*/ 100 f72 1"/>
              <a:gd name="f83" fmla="*/ 28 f73 1"/>
              <a:gd name="f84" fmla="*/ 97 f72 1"/>
              <a:gd name="f85" fmla="*/ 14 f73 1"/>
              <a:gd name="f86" fmla="*/ 88 f72 1"/>
              <a:gd name="f87" fmla="*/ 4 f73 1"/>
              <a:gd name="f88" fmla="*/ 72 f72 1"/>
              <a:gd name="f89" fmla="*/ 0 f73 1"/>
              <a:gd name="f90" fmla="*/ 50 f72 1"/>
              <a:gd name="f91" fmla="*/ 13 f73 1"/>
              <a:gd name="f92" fmla="*/ 13 f72 1"/>
              <a:gd name="f93" fmla="*/ 0 f72 1"/>
              <a:gd name="f94" fmla="*/ 2 f72 1"/>
              <a:gd name="f95" fmla="*/ 8 f72 1"/>
              <a:gd name="f96" fmla="*/ 26 f72 1"/>
              <a:gd name="f97" fmla="*/ 77 f73 1"/>
              <a:gd name="f98" fmla="*/ 62 f73 1"/>
              <a:gd name="f99" fmla="*/ 17 f72 1"/>
              <a:gd name="f100" fmla="*/ 14 f72 1"/>
              <a:gd name="f101" fmla="*/ 25 f73 1"/>
              <a:gd name="f102" fmla="*/ 23 f72 1"/>
              <a:gd name="f103" fmla="*/ 17 f73 1"/>
              <a:gd name="f104" fmla="*/ 77 f72 1"/>
              <a:gd name="f105" fmla="*/ 86 f72 1"/>
              <a:gd name="f106" fmla="*/ 57 f73 1"/>
              <a:gd name="f107" fmla="*/ 85 f72 1"/>
              <a:gd name="f108" fmla="*/ 66 f73 1"/>
              <a:gd name="f109" fmla="*/ 81 f72 1"/>
              <a:gd name="f110" fmla="*/ 72 f73 1"/>
              <a:gd name="f111" fmla="*/ 78 f72 1"/>
              <a:gd name="f112" fmla="*/ 74 f72 1"/>
              <a:gd name="f113" fmla="*/ f74 1 f2"/>
              <a:gd name="f114" fmla="*/ f77 1 78"/>
              <a:gd name="f115" fmla="*/ f78 1 100"/>
              <a:gd name="f116" fmla="*/ f79 1 78"/>
              <a:gd name="f117" fmla="*/ f80 1 100"/>
              <a:gd name="f118" fmla="*/ f81 1 78"/>
              <a:gd name="f119" fmla="*/ f82 1 100"/>
              <a:gd name="f120" fmla="*/ f83 1 78"/>
              <a:gd name="f121" fmla="*/ f84 1 100"/>
              <a:gd name="f122" fmla="*/ f85 1 78"/>
              <a:gd name="f123" fmla="*/ f86 1 100"/>
              <a:gd name="f124" fmla="*/ f87 1 78"/>
              <a:gd name="f125" fmla="*/ f88 1 100"/>
              <a:gd name="f126" fmla="*/ f89 1 78"/>
              <a:gd name="f127" fmla="*/ f90 1 100"/>
              <a:gd name="f128" fmla="*/ f91 1 78"/>
              <a:gd name="f129" fmla="*/ f92 1 100"/>
              <a:gd name="f130" fmla="*/ f93 1 100"/>
              <a:gd name="f131" fmla="*/ f94 1 100"/>
              <a:gd name="f132" fmla="*/ f95 1 100"/>
              <a:gd name="f133" fmla="*/ f96 1 100"/>
              <a:gd name="f134" fmla="*/ f97 1 78"/>
              <a:gd name="f135" fmla="*/ f98 1 78"/>
              <a:gd name="f136" fmla="*/ f99 1 100"/>
              <a:gd name="f137" fmla="*/ f100 1 100"/>
              <a:gd name="f138" fmla="*/ f101 1 78"/>
              <a:gd name="f139" fmla="*/ f102 1 100"/>
              <a:gd name="f140" fmla="*/ f103 1 78"/>
              <a:gd name="f141" fmla="*/ f104 1 100"/>
              <a:gd name="f142" fmla="*/ f105 1 100"/>
              <a:gd name="f143" fmla="*/ f106 1 78"/>
              <a:gd name="f144" fmla="*/ f107 1 100"/>
              <a:gd name="f145" fmla="*/ f108 1 78"/>
              <a:gd name="f146" fmla="*/ f109 1 100"/>
              <a:gd name="f147" fmla="*/ f110 1 78"/>
              <a:gd name="f148" fmla="*/ f111 1 100"/>
              <a:gd name="f149" fmla="*/ f112 1 100"/>
              <a:gd name="f150" fmla="*/ 0 1 f75"/>
              <a:gd name="f151" fmla="*/ f6 1 f75"/>
              <a:gd name="f152" fmla="*/ 0 1 f76"/>
              <a:gd name="f153" fmla="*/ f7 1 f76"/>
              <a:gd name="f154" fmla="+- f113 0 f1"/>
              <a:gd name="f155" fmla="*/ f114 1 f75"/>
              <a:gd name="f156" fmla="*/ f115 1 f76"/>
              <a:gd name="f157" fmla="*/ f116 1 f75"/>
              <a:gd name="f158" fmla="*/ f117 1 f76"/>
              <a:gd name="f159" fmla="*/ f118 1 f75"/>
              <a:gd name="f160" fmla="*/ f119 1 f76"/>
              <a:gd name="f161" fmla="*/ f120 1 f75"/>
              <a:gd name="f162" fmla="*/ f121 1 f76"/>
              <a:gd name="f163" fmla="*/ f122 1 f75"/>
              <a:gd name="f164" fmla="*/ f123 1 f76"/>
              <a:gd name="f165" fmla="*/ f124 1 f75"/>
              <a:gd name="f166" fmla="*/ f125 1 f76"/>
              <a:gd name="f167" fmla="*/ f126 1 f75"/>
              <a:gd name="f168" fmla="*/ f127 1 f76"/>
              <a:gd name="f169" fmla="*/ f128 1 f75"/>
              <a:gd name="f170" fmla="*/ f129 1 f76"/>
              <a:gd name="f171" fmla="*/ f130 1 f76"/>
              <a:gd name="f172" fmla="*/ f131 1 f76"/>
              <a:gd name="f173" fmla="*/ f132 1 f76"/>
              <a:gd name="f174" fmla="*/ f133 1 f76"/>
              <a:gd name="f175" fmla="*/ f134 1 f75"/>
              <a:gd name="f176" fmla="*/ f135 1 f75"/>
              <a:gd name="f177" fmla="*/ f136 1 f76"/>
              <a:gd name="f178" fmla="*/ f137 1 f76"/>
              <a:gd name="f179" fmla="*/ f138 1 f75"/>
              <a:gd name="f180" fmla="*/ f139 1 f76"/>
              <a:gd name="f181" fmla="*/ f140 1 f75"/>
              <a:gd name="f182" fmla="*/ f141 1 f76"/>
              <a:gd name="f183" fmla="*/ f142 1 f76"/>
              <a:gd name="f184" fmla="*/ f143 1 f75"/>
              <a:gd name="f185" fmla="*/ f144 1 f76"/>
              <a:gd name="f186" fmla="*/ f145 1 f75"/>
              <a:gd name="f187" fmla="*/ f146 1 f76"/>
              <a:gd name="f188" fmla="*/ f147 1 f75"/>
              <a:gd name="f189" fmla="*/ f148 1 f76"/>
              <a:gd name="f190" fmla="*/ f149 1 f76"/>
              <a:gd name="f191" fmla="*/ f150 f70 1"/>
              <a:gd name="f192" fmla="*/ f151 f70 1"/>
              <a:gd name="f193" fmla="*/ f153 f71 1"/>
              <a:gd name="f194" fmla="*/ f152 f71 1"/>
              <a:gd name="f195" fmla="*/ f155 f70 1"/>
              <a:gd name="f196" fmla="*/ f156 f71 1"/>
              <a:gd name="f197" fmla="*/ f157 f70 1"/>
              <a:gd name="f198" fmla="*/ f158 f71 1"/>
              <a:gd name="f199" fmla="*/ f159 f70 1"/>
              <a:gd name="f200" fmla="*/ f160 f71 1"/>
              <a:gd name="f201" fmla="*/ f161 f70 1"/>
              <a:gd name="f202" fmla="*/ f162 f71 1"/>
              <a:gd name="f203" fmla="*/ f163 f70 1"/>
              <a:gd name="f204" fmla="*/ f164 f71 1"/>
              <a:gd name="f205" fmla="*/ f165 f70 1"/>
              <a:gd name="f206" fmla="*/ f166 f71 1"/>
              <a:gd name="f207" fmla="*/ f167 f70 1"/>
              <a:gd name="f208" fmla="*/ f168 f71 1"/>
              <a:gd name="f209" fmla="*/ f169 f70 1"/>
              <a:gd name="f210" fmla="*/ f170 f71 1"/>
              <a:gd name="f211" fmla="*/ f171 f71 1"/>
              <a:gd name="f212" fmla="*/ f172 f71 1"/>
              <a:gd name="f213" fmla="*/ f173 f71 1"/>
              <a:gd name="f214" fmla="*/ f174 f71 1"/>
              <a:gd name="f215" fmla="*/ f175 f70 1"/>
              <a:gd name="f216" fmla="*/ f176 f70 1"/>
              <a:gd name="f217" fmla="*/ f177 f71 1"/>
              <a:gd name="f218" fmla="*/ f178 f71 1"/>
              <a:gd name="f219" fmla="*/ f179 f70 1"/>
              <a:gd name="f220" fmla="*/ f180 f71 1"/>
              <a:gd name="f221" fmla="*/ f181 f70 1"/>
              <a:gd name="f222" fmla="*/ f182 f71 1"/>
              <a:gd name="f223" fmla="*/ f183 f71 1"/>
              <a:gd name="f224" fmla="*/ f184 f70 1"/>
              <a:gd name="f225" fmla="*/ f185 f71 1"/>
              <a:gd name="f226" fmla="*/ f186 f70 1"/>
              <a:gd name="f227" fmla="*/ f187 f71 1"/>
              <a:gd name="f228" fmla="*/ f188 f70 1"/>
              <a:gd name="f229" fmla="*/ f189 f71 1"/>
              <a:gd name="f230" fmla="*/ f190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4">
                <a:pos x="f195" y="f196"/>
              </a:cxn>
              <a:cxn ang="f154">
                <a:pos x="f197" y="f198"/>
              </a:cxn>
              <a:cxn ang="f154">
                <a:pos x="f199" y="f200"/>
              </a:cxn>
              <a:cxn ang="f154">
                <a:pos x="f201" y="f202"/>
              </a:cxn>
              <a:cxn ang="f154">
                <a:pos x="f203" y="f204"/>
              </a:cxn>
              <a:cxn ang="f154">
                <a:pos x="f205" y="f206"/>
              </a:cxn>
              <a:cxn ang="f154">
                <a:pos x="f207" y="f208"/>
              </a:cxn>
              <a:cxn ang="f154">
                <a:pos x="f209" y="f210"/>
              </a:cxn>
              <a:cxn ang="f154">
                <a:pos x="f199" y="f211"/>
              </a:cxn>
              <a:cxn ang="f154">
                <a:pos x="f197" y="f212"/>
              </a:cxn>
              <a:cxn ang="f154">
                <a:pos x="f195" y="f213"/>
              </a:cxn>
              <a:cxn ang="f154">
                <a:pos x="f195" y="f214"/>
              </a:cxn>
              <a:cxn ang="f154">
                <a:pos x="f215" y="f214"/>
              </a:cxn>
              <a:cxn ang="f154">
                <a:pos x="f216" y="f217"/>
              </a:cxn>
              <a:cxn ang="f154">
                <a:pos x="f199" y="f218"/>
              </a:cxn>
              <a:cxn ang="f154">
                <a:pos x="f219" y="f220"/>
              </a:cxn>
              <a:cxn ang="f154">
                <a:pos x="f221" y="f208"/>
              </a:cxn>
              <a:cxn ang="f154">
                <a:pos x="f219" y="f222"/>
              </a:cxn>
              <a:cxn ang="f154">
                <a:pos x="f199" y="f223"/>
              </a:cxn>
              <a:cxn ang="f154">
                <a:pos x="f224" y="f225"/>
              </a:cxn>
              <a:cxn ang="f154">
                <a:pos x="f226" y="f227"/>
              </a:cxn>
              <a:cxn ang="f154">
                <a:pos x="f228" y="f229"/>
              </a:cxn>
              <a:cxn ang="f154">
                <a:pos x="f215" y="f230"/>
              </a:cxn>
              <a:cxn ang="f154">
                <a:pos x="f195" y="f230"/>
              </a:cxn>
              <a:cxn ang="f154">
                <a:pos x="f195" y="f196"/>
              </a:cxn>
            </a:cxnLst>
            <a:rect l="f191" t="f194" r="f192" b="f193"/>
            <a:pathLst>
              <a:path w="78" h="100">
                <a:moveTo>
                  <a:pt x="f6" y="f8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7"/>
                  <a:pt x="f18" y="f7"/>
                </a:cubicBezTo>
                <a:cubicBezTo>
                  <a:pt x="f19" y="f7"/>
                  <a:pt x="f20" y="f16"/>
                  <a:pt x="f21" y="f22"/>
                </a:cubicBezTo>
                <a:cubicBezTo>
                  <a:pt x="f23" y="f24"/>
                  <a:pt x="f25" y="f8"/>
                  <a:pt x="f26" y="f27"/>
                </a:cubicBezTo>
                <a:cubicBezTo>
                  <a:pt x="f28" y="f29"/>
                  <a:pt x="f30" y="f6"/>
                  <a:pt x="f31" y="f32"/>
                </a:cubicBezTo>
                <a:cubicBezTo>
                  <a:pt x="f33" y="f34"/>
                  <a:pt x="f5" y="f15"/>
                  <a:pt x="f5" y="f35"/>
                </a:cubicBezTo>
                <a:cubicBezTo>
                  <a:pt x="f5" y="f20"/>
                  <a:pt x="f36" y="f37"/>
                  <a:pt x="f38" y="f38"/>
                </a:cubicBezTo>
                <a:cubicBezTo>
                  <a:pt x="f37" y="f31"/>
                  <a:pt x="f39" y="f5"/>
                  <a:pt x="f18" y="f5"/>
                </a:cubicBezTo>
                <a:cubicBezTo>
                  <a:pt x="f17" y="f5"/>
                  <a:pt x="f15" y="f40"/>
                  <a:pt x="f13" y="f33"/>
                </a:cubicBezTo>
                <a:cubicBezTo>
                  <a:pt x="f41" y="f31"/>
                  <a:pt x="f42" y="f30"/>
                  <a:pt x="f6" y="f43"/>
                </a:cubicBezTo>
                <a:lnTo>
                  <a:pt x="f6" y="f44"/>
                </a:lnTo>
                <a:lnTo>
                  <a:pt x="f45" y="f44"/>
                </a:lnTo>
                <a:cubicBezTo>
                  <a:pt x="f32" y="f37"/>
                  <a:pt x="f11" y="f46"/>
                  <a:pt x="f47" y="f48"/>
                </a:cubicBezTo>
                <a:cubicBezTo>
                  <a:pt x="f49" y="f50"/>
                  <a:pt x="f51" y="f26"/>
                  <a:pt x="f18" y="f26"/>
                </a:cubicBezTo>
                <a:cubicBezTo>
                  <a:pt x="f52" y="f26"/>
                  <a:pt x="f53" y="f48"/>
                  <a:pt x="f54" y="f23"/>
                </a:cubicBezTo>
                <a:cubicBezTo>
                  <a:pt x="f55" y="f56"/>
                  <a:pt x="f48" y="f52"/>
                  <a:pt x="f48" y="f35"/>
                </a:cubicBezTo>
                <a:cubicBezTo>
                  <a:pt x="f48" y="f47"/>
                  <a:pt x="f55" y="f57"/>
                  <a:pt x="f54" y="f45"/>
                </a:cubicBezTo>
                <a:cubicBezTo>
                  <a:pt x="f53" y="f58"/>
                  <a:pt x="f59" y="f60"/>
                  <a:pt x="f18" y="f60"/>
                </a:cubicBezTo>
                <a:cubicBezTo>
                  <a:pt x="f35" y="f60"/>
                  <a:pt x="f17" y="f61"/>
                  <a:pt x="f49" y="f61"/>
                </a:cubicBezTo>
                <a:cubicBezTo>
                  <a:pt x="f62" y="f29"/>
                  <a:pt x="f13" y="f58"/>
                  <a:pt x="f34" y="f63"/>
                </a:cubicBezTo>
                <a:cubicBezTo>
                  <a:pt x="f64" y="f65"/>
                  <a:pt x="f57" y="f66"/>
                  <a:pt x="f32" y="f6"/>
                </a:cubicBezTo>
                <a:cubicBezTo>
                  <a:pt x="f42" y="f67"/>
                  <a:pt x="f67" y="f68"/>
                  <a:pt x="f45" y="f42"/>
                </a:cubicBezTo>
                <a:lnTo>
                  <a:pt x="f6" y="f42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Freeform 463"/>
          <p:cNvSpPr/>
          <p:nvPr/>
        </p:nvSpPr>
        <p:spPr>
          <a:xfrm>
            <a:off x="4393417" y="4314998"/>
            <a:ext cx="106152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9"/>
              <a:gd name="f7" fmla="val 133"/>
              <a:gd name="f8" fmla="val 63"/>
              <a:gd name="f9" fmla="val 78"/>
              <a:gd name="f10" fmla="val 74"/>
              <a:gd name="f11" fmla="val 70"/>
              <a:gd name="f12" fmla="val 66"/>
              <a:gd name="f13" fmla="val 62"/>
              <a:gd name="f14" fmla="val 61"/>
              <a:gd name="f15" fmla="val 59"/>
              <a:gd name="f16" fmla="val 60"/>
              <a:gd name="f17" fmla="val 57"/>
              <a:gd name="f18" fmla="val 58"/>
              <a:gd name="f19" fmla="val 55"/>
              <a:gd name="f20" fmla="val 56"/>
              <a:gd name="f21" fmla="val 53"/>
              <a:gd name="f22" fmla="val 54"/>
              <a:gd name="f23" fmla="val 52"/>
              <a:gd name="f24" fmla="val 51"/>
              <a:gd name="f25" fmla="val 50"/>
              <a:gd name="f26" fmla="val 47"/>
              <a:gd name="f27" fmla="val 43"/>
              <a:gd name="f28" fmla="val 39"/>
              <a:gd name="f29" fmla="val 34"/>
              <a:gd name="f30" fmla="val 29"/>
              <a:gd name="f31" fmla="val 25"/>
              <a:gd name="f32" fmla="val 20"/>
              <a:gd name="f33" fmla="val 16"/>
              <a:gd name="f34" fmla="val 48"/>
              <a:gd name="f35" fmla="val 21"/>
              <a:gd name="f36" fmla="val 44"/>
              <a:gd name="f37" fmla="val 26"/>
              <a:gd name="f38" fmla="val 40"/>
              <a:gd name="f39" fmla="val 31"/>
              <a:gd name="f40" fmla="val 38"/>
              <a:gd name="f41" fmla="val 37"/>
              <a:gd name="f42" fmla="val 36"/>
              <a:gd name="f43" fmla="val 42"/>
              <a:gd name="f44" fmla="val 35"/>
              <a:gd name="f45" fmla="val 71"/>
              <a:gd name="f46" fmla="val 77"/>
              <a:gd name="f47" fmla="+- 0 0 -90"/>
              <a:gd name="f48" fmla="*/ f3 1 79"/>
              <a:gd name="f49" fmla="*/ f4 1 133"/>
              <a:gd name="f50" fmla="+- f7 0 f5"/>
              <a:gd name="f51" fmla="+- f6 0 f5"/>
              <a:gd name="f52" fmla="*/ f47 f0 1"/>
              <a:gd name="f53" fmla="*/ f51 1 79"/>
              <a:gd name="f54" fmla="*/ f50 1 133"/>
              <a:gd name="f55" fmla="*/ 79 f51 1"/>
              <a:gd name="f56" fmla="*/ 133 f50 1"/>
              <a:gd name="f57" fmla="*/ 63 f51 1"/>
              <a:gd name="f58" fmla="*/ 78 f50 1"/>
              <a:gd name="f59" fmla="*/ 66 f50 1"/>
              <a:gd name="f60" fmla="*/ 60 f51 1"/>
              <a:gd name="f61" fmla="*/ 57 f50 1"/>
              <a:gd name="f62" fmla="*/ 54 f51 1"/>
              <a:gd name="f63" fmla="*/ 52 f50 1"/>
              <a:gd name="f64" fmla="*/ 43 f51 1"/>
              <a:gd name="f65" fmla="*/ 50 f50 1"/>
              <a:gd name="f66" fmla="*/ 29 f51 1"/>
              <a:gd name="f67" fmla="*/ 53 f50 1"/>
              <a:gd name="f68" fmla="*/ 16 f51 1"/>
              <a:gd name="f69" fmla="*/ 61 f50 1"/>
              <a:gd name="f70" fmla="*/ 0 f51 1"/>
              <a:gd name="f71" fmla="*/ 0 f50 1"/>
              <a:gd name="f72" fmla="*/ 48 f50 1"/>
              <a:gd name="f73" fmla="*/ 31 f51 1"/>
              <a:gd name="f74" fmla="*/ 38 f50 1"/>
              <a:gd name="f75" fmla="*/ 48 f51 1"/>
              <a:gd name="f76" fmla="*/ 35 f50 1"/>
              <a:gd name="f77" fmla="*/ 71 f51 1"/>
              <a:gd name="f78" fmla="*/ 44 f50 1"/>
              <a:gd name="f79" fmla="*/ 71 f50 1"/>
              <a:gd name="f80" fmla="*/ f52 1 f2"/>
              <a:gd name="f81" fmla="*/ f55 1 79"/>
              <a:gd name="f82" fmla="*/ f56 1 133"/>
              <a:gd name="f83" fmla="*/ f57 1 79"/>
              <a:gd name="f84" fmla="*/ f58 1 133"/>
              <a:gd name="f85" fmla="*/ f59 1 133"/>
              <a:gd name="f86" fmla="*/ f60 1 79"/>
              <a:gd name="f87" fmla="*/ f61 1 133"/>
              <a:gd name="f88" fmla="*/ f62 1 79"/>
              <a:gd name="f89" fmla="*/ f63 1 133"/>
              <a:gd name="f90" fmla="*/ f64 1 79"/>
              <a:gd name="f91" fmla="*/ f65 1 133"/>
              <a:gd name="f92" fmla="*/ f66 1 79"/>
              <a:gd name="f93" fmla="*/ f67 1 133"/>
              <a:gd name="f94" fmla="*/ f68 1 79"/>
              <a:gd name="f95" fmla="*/ f69 1 133"/>
              <a:gd name="f96" fmla="*/ f70 1 79"/>
              <a:gd name="f97" fmla="*/ f71 1 133"/>
              <a:gd name="f98" fmla="*/ f72 1 133"/>
              <a:gd name="f99" fmla="*/ f73 1 79"/>
              <a:gd name="f100" fmla="*/ f74 1 133"/>
              <a:gd name="f101" fmla="*/ f75 1 79"/>
              <a:gd name="f102" fmla="*/ f76 1 133"/>
              <a:gd name="f103" fmla="*/ f77 1 79"/>
              <a:gd name="f104" fmla="*/ f78 1 133"/>
              <a:gd name="f105" fmla="*/ f79 1 133"/>
              <a:gd name="f106" fmla="*/ 0 1 f53"/>
              <a:gd name="f107" fmla="*/ f6 1 f53"/>
              <a:gd name="f108" fmla="*/ 0 1 f54"/>
              <a:gd name="f109" fmla="*/ f7 1 f54"/>
              <a:gd name="f110" fmla="+- f80 0 f1"/>
              <a:gd name="f111" fmla="*/ f81 1 f53"/>
              <a:gd name="f112" fmla="*/ f82 1 f54"/>
              <a:gd name="f113" fmla="*/ f83 1 f53"/>
              <a:gd name="f114" fmla="*/ f84 1 f54"/>
              <a:gd name="f115" fmla="*/ f85 1 f54"/>
              <a:gd name="f116" fmla="*/ f86 1 f53"/>
              <a:gd name="f117" fmla="*/ f87 1 f54"/>
              <a:gd name="f118" fmla="*/ f88 1 f53"/>
              <a:gd name="f119" fmla="*/ f89 1 f54"/>
              <a:gd name="f120" fmla="*/ f90 1 f53"/>
              <a:gd name="f121" fmla="*/ f91 1 f54"/>
              <a:gd name="f122" fmla="*/ f92 1 f53"/>
              <a:gd name="f123" fmla="*/ f93 1 f54"/>
              <a:gd name="f124" fmla="*/ f94 1 f53"/>
              <a:gd name="f125" fmla="*/ f95 1 f54"/>
              <a:gd name="f126" fmla="*/ f96 1 f53"/>
              <a:gd name="f127" fmla="*/ f97 1 f54"/>
              <a:gd name="f128" fmla="*/ f98 1 f54"/>
              <a:gd name="f129" fmla="*/ f99 1 f53"/>
              <a:gd name="f130" fmla="*/ f100 1 f54"/>
              <a:gd name="f131" fmla="*/ f101 1 f53"/>
              <a:gd name="f132" fmla="*/ f102 1 f54"/>
              <a:gd name="f133" fmla="*/ f103 1 f53"/>
              <a:gd name="f134" fmla="*/ f104 1 f54"/>
              <a:gd name="f135" fmla="*/ f105 1 f54"/>
              <a:gd name="f136" fmla="*/ f106 f48 1"/>
              <a:gd name="f137" fmla="*/ f107 f48 1"/>
              <a:gd name="f138" fmla="*/ f109 f49 1"/>
              <a:gd name="f139" fmla="*/ f108 f49 1"/>
              <a:gd name="f140" fmla="*/ f111 f48 1"/>
              <a:gd name="f141" fmla="*/ f112 f49 1"/>
              <a:gd name="f142" fmla="*/ f113 f48 1"/>
              <a:gd name="f143" fmla="*/ f114 f49 1"/>
              <a:gd name="f144" fmla="*/ f115 f49 1"/>
              <a:gd name="f145" fmla="*/ f116 f48 1"/>
              <a:gd name="f146" fmla="*/ f117 f49 1"/>
              <a:gd name="f147" fmla="*/ f118 f48 1"/>
              <a:gd name="f148" fmla="*/ f119 f49 1"/>
              <a:gd name="f149" fmla="*/ f120 f48 1"/>
              <a:gd name="f150" fmla="*/ f121 f49 1"/>
              <a:gd name="f151" fmla="*/ f122 f48 1"/>
              <a:gd name="f152" fmla="*/ f123 f49 1"/>
              <a:gd name="f153" fmla="*/ f124 f48 1"/>
              <a:gd name="f154" fmla="*/ f125 f49 1"/>
              <a:gd name="f155" fmla="*/ f126 f48 1"/>
              <a:gd name="f156" fmla="*/ f127 f49 1"/>
              <a:gd name="f157" fmla="*/ f128 f49 1"/>
              <a:gd name="f158" fmla="*/ f129 f48 1"/>
              <a:gd name="f159" fmla="*/ f130 f49 1"/>
              <a:gd name="f160" fmla="*/ f131 f48 1"/>
              <a:gd name="f161" fmla="*/ f132 f49 1"/>
              <a:gd name="f162" fmla="*/ f133 f48 1"/>
              <a:gd name="f163" fmla="*/ f134 f49 1"/>
              <a:gd name="f164" fmla="*/ f135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0">
                <a:pos x="f140" y="f141"/>
              </a:cxn>
              <a:cxn ang="f110">
                <a:pos x="f142" y="f141"/>
              </a:cxn>
              <a:cxn ang="f110">
                <a:pos x="f142" y="f143"/>
              </a:cxn>
              <a:cxn ang="f110">
                <a:pos x="f142" y="f144"/>
              </a:cxn>
              <a:cxn ang="f110">
                <a:pos x="f145" y="f146"/>
              </a:cxn>
              <a:cxn ang="f110">
                <a:pos x="f147" y="f148"/>
              </a:cxn>
              <a:cxn ang="f110">
                <a:pos x="f149" y="f150"/>
              </a:cxn>
              <a:cxn ang="f110">
                <a:pos x="f151" y="f152"/>
              </a:cxn>
              <a:cxn ang="f110">
                <a:pos x="f153" y="f154"/>
              </a:cxn>
              <a:cxn ang="f110">
                <a:pos x="f153" y="f141"/>
              </a:cxn>
              <a:cxn ang="f110">
                <a:pos x="f155" y="f141"/>
              </a:cxn>
              <a:cxn ang="f110">
                <a:pos x="f155" y="f156"/>
              </a:cxn>
              <a:cxn ang="f110">
                <a:pos x="f153" y="f156"/>
              </a:cxn>
              <a:cxn ang="f110">
                <a:pos x="f153" y="f157"/>
              </a:cxn>
              <a:cxn ang="f110">
                <a:pos x="f158" y="f159"/>
              </a:cxn>
              <a:cxn ang="f110">
                <a:pos x="f160" y="f161"/>
              </a:cxn>
              <a:cxn ang="f110">
                <a:pos x="f162" y="f163"/>
              </a:cxn>
              <a:cxn ang="f110">
                <a:pos x="f140" y="f164"/>
              </a:cxn>
              <a:cxn ang="f110">
                <a:pos x="f140" y="f141"/>
              </a:cxn>
            </a:cxnLst>
            <a:rect l="f136" t="f139" r="f137" b="f138"/>
            <a:pathLst>
              <a:path w="79" h="133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8" y="f12"/>
                </a:cubicBezTo>
                <a:cubicBezTo>
                  <a:pt x="f13" y="f13"/>
                  <a:pt x="f14" y="f15"/>
                  <a:pt x="f16" y="f17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25"/>
                  <a:pt x="f27" y="f25"/>
                </a:cubicBezTo>
                <a:cubicBezTo>
                  <a:pt x="f28" y="f25"/>
                  <a:pt x="f29" y="f24"/>
                  <a:pt x="f30" y="f21"/>
                </a:cubicBezTo>
                <a:cubicBezTo>
                  <a:pt x="f31" y="f19"/>
                  <a:pt x="f32" y="f18"/>
                  <a:pt x="f33" y="f14"/>
                </a:cubicBezTo>
                <a:lnTo>
                  <a:pt x="f33" y="f7"/>
                </a:lnTo>
                <a:lnTo>
                  <a:pt x="f5" y="f7"/>
                </a:lnTo>
                <a:lnTo>
                  <a:pt x="f5" y="f5"/>
                </a:lnTo>
                <a:lnTo>
                  <a:pt x="f33" y="f5"/>
                </a:lnTo>
                <a:lnTo>
                  <a:pt x="f33" y="f34"/>
                </a:lnTo>
                <a:cubicBezTo>
                  <a:pt x="f35" y="f36"/>
                  <a:pt x="f37" y="f38"/>
                  <a:pt x="f39" y="f40"/>
                </a:cubicBezTo>
                <a:cubicBezTo>
                  <a:pt x="f41" y="f42"/>
                  <a:pt x="f43" y="f44"/>
                  <a:pt x="f34" y="f44"/>
                </a:cubicBezTo>
                <a:cubicBezTo>
                  <a:pt x="f18" y="f44"/>
                  <a:pt x="f12" y="f40"/>
                  <a:pt x="f45" y="f36"/>
                </a:cubicBezTo>
                <a:cubicBezTo>
                  <a:pt x="f46" y="f25"/>
                  <a:pt x="f6" y="f15"/>
                  <a:pt x="f6" y="f45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Freeform 464"/>
          <p:cNvSpPr/>
          <p:nvPr/>
        </p:nvSpPr>
        <p:spPr>
          <a:xfrm>
            <a:off x="4540398" y="4363992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9"/>
              <a:gd name="f7" fmla="val 98"/>
              <a:gd name="f8" fmla="val 96"/>
              <a:gd name="f9" fmla="val 63"/>
              <a:gd name="f10" fmla="val 85"/>
              <a:gd name="f11" fmla="val 58"/>
              <a:gd name="f12" fmla="val 89"/>
              <a:gd name="f13" fmla="val 53"/>
              <a:gd name="f14" fmla="val 93"/>
              <a:gd name="f15" fmla="val 48"/>
              <a:gd name="f16" fmla="val 95"/>
              <a:gd name="f17" fmla="val 43"/>
              <a:gd name="f18" fmla="val 97"/>
              <a:gd name="f19" fmla="val 37"/>
              <a:gd name="f20" fmla="val 31"/>
              <a:gd name="f21" fmla="val 21"/>
              <a:gd name="f22" fmla="val 14"/>
              <a:gd name="f23" fmla="val 8"/>
              <a:gd name="f24" fmla="val 2"/>
              <a:gd name="f25" fmla="val 83"/>
              <a:gd name="f26" fmla="val 74"/>
              <a:gd name="f27" fmla="val 62"/>
              <a:gd name="f28" fmla="val 16"/>
              <a:gd name="f29" fmla="val 55"/>
              <a:gd name="f30" fmla="val 59"/>
              <a:gd name="f31" fmla="val 64"/>
              <a:gd name="f32" fmla="val 67"/>
              <a:gd name="f33" fmla="val 17"/>
              <a:gd name="f34" fmla="val 70"/>
              <a:gd name="f35" fmla="val 18"/>
              <a:gd name="f36" fmla="val 73"/>
              <a:gd name="f37" fmla="val 19"/>
              <a:gd name="f38" fmla="val 76"/>
              <a:gd name="f39" fmla="val 78"/>
              <a:gd name="f40" fmla="val 23"/>
              <a:gd name="f41" fmla="val 80"/>
              <a:gd name="f42" fmla="val 25"/>
              <a:gd name="f43" fmla="val 81"/>
              <a:gd name="f44" fmla="val 28"/>
              <a:gd name="f45" fmla="val 82"/>
              <a:gd name="f46" fmla="val 36"/>
              <a:gd name="f47" fmla="val 40"/>
              <a:gd name="f48" fmla="val 45"/>
              <a:gd name="f49" fmla="val 50"/>
              <a:gd name="f50" fmla="val 75"/>
              <a:gd name="f51" fmla="val 72"/>
              <a:gd name="f52" fmla="+- 0 0 -90"/>
              <a:gd name="f53" fmla="*/ f3 1 79"/>
              <a:gd name="f54" fmla="*/ f4 1 98"/>
              <a:gd name="f55" fmla="+- f7 0 f5"/>
              <a:gd name="f56" fmla="+- f6 0 f5"/>
              <a:gd name="f57" fmla="*/ f52 f0 1"/>
              <a:gd name="f58" fmla="*/ f56 1 79"/>
              <a:gd name="f59" fmla="*/ f55 1 98"/>
              <a:gd name="f60" fmla="*/ 79 f56 1"/>
              <a:gd name="f61" fmla="*/ 96 f55 1"/>
              <a:gd name="f62" fmla="*/ 63 f56 1"/>
              <a:gd name="f63" fmla="*/ 85 f55 1"/>
              <a:gd name="f64" fmla="*/ 48 f56 1"/>
              <a:gd name="f65" fmla="*/ 95 f55 1"/>
              <a:gd name="f66" fmla="*/ 31 f56 1"/>
              <a:gd name="f67" fmla="*/ 98 f55 1"/>
              <a:gd name="f68" fmla="*/ 8 f56 1"/>
              <a:gd name="f69" fmla="*/ 89 f55 1"/>
              <a:gd name="f70" fmla="*/ 0 f56 1"/>
              <a:gd name="f71" fmla="*/ 62 f55 1"/>
              <a:gd name="f72" fmla="*/ 0 f55 1"/>
              <a:gd name="f73" fmla="*/ 16 f56 1"/>
              <a:gd name="f74" fmla="*/ 55 f55 1"/>
              <a:gd name="f75" fmla="*/ 67 f55 1"/>
              <a:gd name="f76" fmla="*/ 19 f56 1"/>
              <a:gd name="f77" fmla="*/ 76 f55 1"/>
              <a:gd name="f78" fmla="*/ 25 f56 1"/>
              <a:gd name="f79" fmla="*/ 81 f55 1"/>
              <a:gd name="f80" fmla="*/ 36 f56 1"/>
              <a:gd name="f81" fmla="*/ 83 f55 1"/>
              <a:gd name="f82" fmla="*/ 50 f56 1"/>
              <a:gd name="f83" fmla="*/ 80 f55 1"/>
              <a:gd name="f84" fmla="*/ 72 f55 1"/>
              <a:gd name="f85" fmla="*/ f57 1 f2"/>
              <a:gd name="f86" fmla="*/ f60 1 79"/>
              <a:gd name="f87" fmla="*/ f61 1 98"/>
              <a:gd name="f88" fmla="*/ f62 1 79"/>
              <a:gd name="f89" fmla="*/ f63 1 98"/>
              <a:gd name="f90" fmla="*/ f64 1 79"/>
              <a:gd name="f91" fmla="*/ f65 1 98"/>
              <a:gd name="f92" fmla="*/ f66 1 79"/>
              <a:gd name="f93" fmla="*/ f67 1 98"/>
              <a:gd name="f94" fmla="*/ f68 1 79"/>
              <a:gd name="f95" fmla="*/ f69 1 98"/>
              <a:gd name="f96" fmla="*/ f70 1 79"/>
              <a:gd name="f97" fmla="*/ f71 1 98"/>
              <a:gd name="f98" fmla="*/ f72 1 98"/>
              <a:gd name="f99" fmla="*/ f73 1 79"/>
              <a:gd name="f100" fmla="*/ f74 1 98"/>
              <a:gd name="f101" fmla="*/ f75 1 98"/>
              <a:gd name="f102" fmla="*/ f76 1 79"/>
              <a:gd name="f103" fmla="*/ f77 1 98"/>
              <a:gd name="f104" fmla="*/ f78 1 79"/>
              <a:gd name="f105" fmla="*/ f79 1 98"/>
              <a:gd name="f106" fmla="*/ f80 1 79"/>
              <a:gd name="f107" fmla="*/ f81 1 98"/>
              <a:gd name="f108" fmla="*/ f82 1 79"/>
              <a:gd name="f109" fmla="*/ f83 1 98"/>
              <a:gd name="f110" fmla="*/ f84 1 98"/>
              <a:gd name="f111" fmla="*/ 0 1 f58"/>
              <a:gd name="f112" fmla="*/ f6 1 f58"/>
              <a:gd name="f113" fmla="*/ 0 1 f59"/>
              <a:gd name="f114" fmla="*/ f7 1 f59"/>
              <a:gd name="f115" fmla="+- f85 0 f1"/>
              <a:gd name="f116" fmla="*/ f86 1 f58"/>
              <a:gd name="f117" fmla="*/ f87 1 f59"/>
              <a:gd name="f118" fmla="*/ f88 1 f58"/>
              <a:gd name="f119" fmla="*/ f89 1 f59"/>
              <a:gd name="f120" fmla="*/ f90 1 f58"/>
              <a:gd name="f121" fmla="*/ f91 1 f59"/>
              <a:gd name="f122" fmla="*/ f92 1 f58"/>
              <a:gd name="f123" fmla="*/ f93 1 f59"/>
              <a:gd name="f124" fmla="*/ f94 1 f58"/>
              <a:gd name="f125" fmla="*/ f95 1 f59"/>
              <a:gd name="f126" fmla="*/ f96 1 f58"/>
              <a:gd name="f127" fmla="*/ f97 1 f59"/>
              <a:gd name="f128" fmla="*/ f98 1 f59"/>
              <a:gd name="f129" fmla="*/ f99 1 f58"/>
              <a:gd name="f130" fmla="*/ f100 1 f59"/>
              <a:gd name="f131" fmla="*/ f101 1 f59"/>
              <a:gd name="f132" fmla="*/ f102 1 f58"/>
              <a:gd name="f133" fmla="*/ f103 1 f59"/>
              <a:gd name="f134" fmla="*/ f104 1 f58"/>
              <a:gd name="f135" fmla="*/ f105 1 f59"/>
              <a:gd name="f136" fmla="*/ f106 1 f58"/>
              <a:gd name="f137" fmla="*/ f107 1 f59"/>
              <a:gd name="f138" fmla="*/ f108 1 f58"/>
              <a:gd name="f139" fmla="*/ f109 1 f59"/>
              <a:gd name="f140" fmla="*/ f110 1 f59"/>
              <a:gd name="f141" fmla="*/ f111 f53 1"/>
              <a:gd name="f142" fmla="*/ f112 f53 1"/>
              <a:gd name="f143" fmla="*/ f114 f54 1"/>
              <a:gd name="f144" fmla="*/ f113 f54 1"/>
              <a:gd name="f145" fmla="*/ f116 f53 1"/>
              <a:gd name="f146" fmla="*/ f117 f54 1"/>
              <a:gd name="f147" fmla="*/ f118 f53 1"/>
              <a:gd name="f148" fmla="*/ f119 f54 1"/>
              <a:gd name="f149" fmla="*/ f120 f53 1"/>
              <a:gd name="f150" fmla="*/ f121 f54 1"/>
              <a:gd name="f151" fmla="*/ f122 f53 1"/>
              <a:gd name="f152" fmla="*/ f123 f54 1"/>
              <a:gd name="f153" fmla="*/ f124 f53 1"/>
              <a:gd name="f154" fmla="*/ f125 f54 1"/>
              <a:gd name="f155" fmla="*/ f126 f53 1"/>
              <a:gd name="f156" fmla="*/ f127 f54 1"/>
              <a:gd name="f157" fmla="*/ f128 f54 1"/>
              <a:gd name="f158" fmla="*/ f129 f53 1"/>
              <a:gd name="f159" fmla="*/ f130 f54 1"/>
              <a:gd name="f160" fmla="*/ f131 f54 1"/>
              <a:gd name="f161" fmla="*/ f132 f53 1"/>
              <a:gd name="f162" fmla="*/ f133 f54 1"/>
              <a:gd name="f163" fmla="*/ f134 f53 1"/>
              <a:gd name="f164" fmla="*/ f135 f54 1"/>
              <a:gd name="f165" fmla="*/ f136 f53 1"/>
              <a:gd name="f166" fmla="*/ f137 f54 1"/>
              <a:gd name="f167" fmla="*/ f138 f53 1"/>
              <a:gd name="f168" fmla="*/ f139 f54 1"/>
              <a:gd name="f169" fmla="*/ f140 f5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5">
                <a:pos x="f145" y="f146"/>
              </a:cxn>
              <a:cxn ang="f115">
                <a:pos x="f147" y="f146"/>
              </a:cxn>
              <a:cxn ang="f115">
                <a:pos x="f147" y="f148"/>
              </a:cxn>
              <a:cxn ang="f115">
                <a:pos x="f149" y="f150"/>
              </a:cxn>
              <a:cxn ang="f115">
                <a:pos x="f151" y="f152"/>
              </a:cxn>
              <a:cxn ang="f115">
                <a:pos x="f153" y="f154"/>
              </a:cxn>
              <a:cxn ang="f115">
                <a:pos x="f155" y="f156"/>
              </a:cxn>
              <a:cxn ang="f115">
                <a:pos x="f155" y="f157"/>
              </a:cxn>
              <a:cxn ang="f115">
                <a:pos x="f158" y="f157"/>
              </a:cxn>
              <a:cxn ang="f115">
                <a:pos x="f158" y="f159"/>
              </a:cxn>
              <a:cxn ang="f115">
                <a:pos x="f158" y="f160"/>
              </a:cxn>
              <a:cxn ang="f115">
                <a:pos x="f161" y="f162"/>
              </a:cxn>
              <a:cxn ang="f115">
                <a:pos x="f163" y="f164"/>
              </a:cxn>
              <a:cxn ang="f115">
                <a:pos x="f165" y="f166"/>
              </a:cxn>
              <a:cxn ang="f115">
                <a:pos x="f167" y="f168"/>
              </a:cxn>
              <a:cxn ang="f115">
                <a:pos x="f147" y="f169"/>
              </a:cxn>
              <a:cxn ang="f115">
                <a:pos x="f147" y="f157"/>
              </a:cxn>
              <a:cxn ang="f115">
                <a:pos x="f145" y="f157"/>
              </a:cxn>
              <a:cxn ang="f115">
                <a:pos x="f145" y="f146"/>
              </a:cxn>
            </a:cxnLst>
            <a:rect l="f141" t="f144" r="f142" b="f143"/>
            <a:pathLst>
              <a:path w="79" h="98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16"/>
                  <a:pt x="f23" y="f12"/>
                </a:cubicBezTo>
                <a:cubicBezTo>
                  <a:pt x="f24" y="f25"/>
                  <a:pt x="f5" y="f26"/>
                  <a:pt x="f5" y="f27"/>
                </a:cubicBezTo>
                <a:lnTo>
                  <a:pt x="f5" y="f5"/>
                </a:lnTo>
                <a:lnTo>
                  <a:pt x="f28" y="f5"/>
                </a:lnTo>
                <a:lnTo>
                  <a:pt x="f28" y="f29"/>
                </a:lnTo>
                <a:cubicBezTo>
                  <a:pt x="f28" y="f30"/>
                  <a:pt x="f28" y="f31"/>
                  <a:pt x="f28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21" y="f39"/>
                  <a:pt x="f40" y="f41"/>
                  <a:pt x="f42" y="f43"/>
                </a:cubicBezTo>
                <a:cubicBezTo>
                  <a:pt x="f44" y="f45"/>
                  <a:pt x="f20" y="f25"/>
                  <a:pt x="f46" y="f25"/>
                </a:cubicBezTo>
                <a:cubicBezTo>
                  <a:pt x="f47" y="f25"/>
                  <a:pt x="f48" y="f45"/>
                  <a:pt x="f49" y="f41"/>
                </a:cubicBezTo>
                <a:cubicBezTo>
                  <a:pt x="f29" y="f39"/>
                  <a:pt x="f30" y="f50"/>
                  <a:pt x="f9" y="f51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Rectangle 465"/>
          <p:cNvSpPr/>
          <p:nvPr/>
        </p:nvSpPr>
        <p:spPr>
          <a:xfrm>
            <a:off x="4691475" y="4314998"/>
            <a:ext cx="20418" cy="179652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Freeform 466"/>
          <p:cNvSpPr/>
          <p:nvPr/>
        </p:nvSpPr>
        <p:spPr>
          <a:xfrm>
            <a:off x="4744547" y="4314998"/>
            <a:ext cx="114318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5"/>
              <a:gd name="f8" fmla="val 133"/>
              <a:gd name="f9" fmla="val 68"/>
              <a:gd name="f10" fmla="val 123"/>
              <a:gd name="f11" fmla="val 63"/>
              <a:gd name="f12" fmla="val 127"/>
              <a:gd name="f13" fmla="val 58"/>
              <a:gd name="f14" fmla="val 130"/>
              <a:gd name="f15" fmla="val 53"/>
              <a:gd name="f16" fmla="val 132"/>
              <a:gd name="f17" fmla="val 48"/>
              <a:gd name="f18" fmla="val 134"/>
              <a:gd name="f19" fmla="val 43"/>
              <a:gd name="f20" fmla="val 37"/>
              <a:gd name="f21" fmla="val 25"/>
              <a:gd name="f22" fmla="val 16"/>
              <a:gd name="f23" fmla="val 131"/>
              <a:gd name="f24" fmla="val 10"/>
              <a:gd name="f25" fmla="val 122"/>
              <a:gd name="f26" fmla="val 3"/>
              <a:gd name="f27" fmla="val 113"/>
              <a:gd name="f28" fmla="val 101"/>
              <a:gd name="f29" fmla="val 86"/>
              <a:gd name="f30" fmla="val 78"/>
              <a:gd name="f31" fmla="val 1"/>
              <a:gd name="f32" fmla="val 70"/>
              <a:gd name="f33" fmla="val 64"/>
              <a:gd name="f34" fmla="val 5"/>
              <a:gd name="f35" fmla="val 9"/>
              <a:gd name="f36" fmla="val 52"/>
              <a:gd name="f37" fmla="val 13"/>
              <a:gd name="f38" fmla="val 44"/>
              <a:gd name="f39" fmla="val 21"/>
              <a:gd name="f40" fmla="val 40"/>
              <a:gd name="f41" fmla="val 26"/>
              <a:gd name="f42" fmla="val 38"/>
              <a:gd name="f43" fmla="val 31"/>
              <a:gd name="f44" fmla="val 36"/>
              <a:gd name="f45" fmla="val 35"/>
              <a:gd name="f46" fmla="val 42"/>
              <a:gd name="f47" fmla="val 47"/>
              <a:gd name="f48" fmla="val 55"/>
              <a:gd name="f49" fmla="val 59"/>
              <a:gd name="f50" fmla="val 39"/>
              <a:gd name="f51" fmla="val 41"/>
              <a:gd name="f52" fmla="val 109"/>
              <a:gd name="f53" fmla="val 54"/>
              <a:gd name="f54" fmla="val 51"/>
              <a:gd name="f55" fmla="val 56"/>
              <a:gd name="f56" fmla="val 50"/>
              <a:gd name="f57" fmla="val 49"/>
              <a:gd name="f58" fmla="val 45"/>
              <a:gd name="f59" fmla="val 29"/>
              <a:gd name="f60" fmla="val 24"/>
              <a:gd name="f61" fmla="val 19"/>
              <a:gd name="f62" fmla="val 65"/>
              <a:gd name="f63" fmla="val 74"/>
              <a:gd name="f64" fmla="val 85"/>
              <a:gd name="f65" fmla="val 97"/>
              <a:gd name="f66" fmla="val 18"/>
              <a:gd name="f67" fmla="val 105"/>
              <a:gd name="f68" fmla="val 22"/>
              <a:gd name="f69" fmla="val 111"/>
              <a:gd name="f70" fmla="val 117"/>
              <a:gd name="f71" fmla="val 32"/>
              <a:gd name="f72" fmla="val 120"/>
              <a:gd name="f73" fmla="val 119"/>
              <a:gd name="f74" fmla="val 115"/>
              <a:gd name="f75" fmla="val 112"/>
              <a:gd name="f76" fmla="+- 0 0 -90"/>
              <a:gd name="f77" fmla="*/ f3 1 84"/>
              <a:gd name="f78" fmla="*/ f4 1 135"/>
              <a:gd name="f79" fmla="+- f7 0 f5"/>
              <a:gd name="f80" fmla="+- f6 0 f5"/>
              <a:gd name="f81" fmla="*/ f76 f0 1"/>
              <a:gd name="f82" fmla="*/ f80 1 84"/>
              <a:gd name="f83" fmla="*/ f79 1 135"/>
              <a:gd name="f84" fmla="*/ 84 f80 1"/>
              <a:gd name="f85" fmla="*/ 133 f79 1"/>
              <a:gd name="f86" fmla="*/ 68 f80 1"/>
              <a:gd name="f87" fmla="*/ 123 f79 1"/>
              <a:gd name="f88" fmla="*/ 53 f80 1"/>
              <a:gd name="f89" fmla="*/ 132 f79 1"/>
              <a:gd name="f90" fmla="*/ 37 f80 1"/>
              <a:gd name="f91" fmla="*/ 135 f79 1"/>
              <a:gd name="f92" fmla="*/ 10 f80 1"/>
              <a:gd name="f93" fmla="*/ 122 f79 1"/>
              <a:gd name="f94" fmla="*/ 0 f80 1"/>
              <a:gd name="f95" fmla="*/ 86 f79 1"/>
              <a:gd name="f96" fmla="*/ 3 f80 1"/>
              <a:gd name="f97" fmla="*/ 64 f79 1"/>
              <a:gd name="f98" fmla="*/ 13 f80 1"/>
              <a:gd name="f99" fmla="*/ 48 f79 1"/>
              <a:gd name="f100" fmla="*/ 26 f80 1"/>
              <a:gd name="f101" fmla="*/ 38 f79 1"/>
              <a:gd name="f102" fmla="*/ 42 f80 1"/>
              <a:gd name="f103" fmla="*/ 35 f79 1"/>
              <a:gd name="f104" fmla="*/ 55 f80 1"/>
              <a:gd name="f105" fmla="*/ 36 f79 1"/>
              <a:gd name="f106" fmla="*/ 41 f79 1"/>
              <a:gd name="f107" fmla="*/ 0 f79 1"/>
              <a:gd name="f108" fmla="*/ 109 f79 1"/>
              <a:gd name="f109" fmla="*/ 54 f79 1"/>
              <a:gd name="f110" fmla="*/ 56 f80 1"/>
              <a:gd name="f111" fmla="*/ 50 f79 1"/>
              <a:gd name="f112" fmla="*/ 45 f80 1"/>
              <a:gd name="f113" fmla="*/ 49 f79 1"/>
              <a:gd name="f114" fmla="*/ 24 f80 1"/>
              <a:gd name="f115" fmla="*/ 59 f79 1"/>
              <a:gd name="f116" fmla="*/ 16 f80 1"/>
              <a:gd name="f117" fmla="*/ 85 f79 1"/>
              <a:gd name="f118" fmla="*/ 22 f80 1"/>
              <a:gd name="f119" fmla="*/ 111 f79 1"/>
              <a:gd name="f120" fmla="*/ 41 f80 1"/>
              <a:gd name="f121" fmla="*/ 120 f79 1"/>
              <a:gd name="f122" fmla="*/ 117 f79 1"/>
              <a:gd name="f123" fmla="*/ f81 1 f2"/>
              <a:gd name="f124" fmla="*/ f84 1 84"/>
              <a:gd name="f125" fmla="*/ f85 1 135"/>
              <a:gd name="f126" fmla="*/ f86 1 84"/>
              <a:gd name="f127" fmla="*/ f87 1 135"/>
              <a:gd name="f128" fmla="*/ f88 1 84"/>
              <a:gd name="f129" fmla="*/ f89 1 135"/>
              <a:gd name="f130" fmla="*/ f90 1 84"/>
              <a:gd name="f131" fmla="*/ f91 1 135"/>
              <a:gd name="f132" fmla="*/ f92 1 84"/>
              <a:gd name="f133" fmla="*/ f93 1 135"/>
              <a:gd name="f134" fmla="*/ f94 1 84"/>
              <a:gd name="f135" fmla="*/ f95 1 135"/>
              <a:gd name="f136" fmla="*/ f96 1 84"/>
              <a:gd name="f137" fmla="*/ f97 1 135"/>
              <a:gd name="f138" fmla="*/ f98 1 84"/>
              <a:gd name="f139" fmla="*/ f99 1 135"/>
              <a:gd name="f140" fmla="*/ f100 1 84"/>
              <a:gd name="f141" fmla="*/ f101 1 135"/>
              <a:gd name="f142" fmla="*/ f102 1 84"/>
              <a:gd name="f143" fmla="*/ f103 1 135"/>
              <a:gd name="f144" fmla="*/ f104 1 84"/>
              <a:gd name="f145" fmla="*/ f105 1 135"/>
              <a:gd name="f146" fmla="*/ f106 1 135"/>
              <a:gd name="f147" fmla="*/ f107 1 135"/>
              <a:gd name="f148" fmla="*/ f108 1 135"/>
              <a:gd name="f149" fmla="*/ f109 1 135"/>
              <a:gd name="f150" fmla="*/ f110 1 84"/>
              <a:gd name="f151" fmla="*/ f111 1 135"/>
              <a:gd name="f152" fmla="*/ f112 1 84"/>
              <a:gd name="f153" fmla="*/ f113 1 135"/>
              <a:gd name="f154" fmla="*/ f114 1 84"/>
              <a:gd name="f155" fmla="*/ f115 1 135"/>
              <a:gd name="f156" fmla="*/ f116 1 84"/>
              <a:gd name="f157" fmla="*/ f117 1 135"/>
              <a:gd name="f158" fmla="*/ f118 1 84"/>
              <a:gd name="f159" fmla="*/ f119 1 135"/>
              <a:gd name="f160" fmla="*/ f120 1 84"/>
              <a:gd name="f161" fmla="*/ f121 1 135"/>
              <a:gd name="f162" fmla="*/ f122 1 135"/>
              <a:gd name="f163" fmla="*/ 0 1 f82"/>
              <a:gd name="f164" fmla="*/ f6 1 f82"/>
              <a:gd name="f165" fmla="*/ 0 1 f83"/>
              <a:gd name="f166" fmla="*/ f7 1 f83"/>
              <a:gd name="f167" fmla="+- f123 0 f1"/>
              <a:gd name="f168" fmla="*/ f124 1 f82"/>
              <a:gd name="f169" fmla="*/ f125 1 f83"/>
              <a:gd name="f170" fmla="*/ f126 1 f82"/>
              <a:gd name="f171" fmla="*/ f127 1 f83"/>
              <a:gd name="f172" fmla="*/ f128 1 f82"/>
              <a:gd name="f173" fmla="*/ f129 1 f83"/>
              <a:gd name="f174" fmla="*/ f130 1 f82"/>
              <a:gd name="f175" fmla="*/ f131 1 f83"/>
              <a:gd name="f176" fmla="*/ f132 1 f82"/>
              <a:gd name="f177" fmla="*/ f133 1 f83"/>
              <a:gd name="f178" fmla="*/ f134 1 f82"/>
              <a:gd name="f179" fmla="*/ f135 1 f83"/>
              <a:gd name="f180" fmla="*/ f136 1 f82"/>
              <a:gd name="f181" fmla="*/ f137 1 f83"/>
              <a:gd name="f182" fmla="*/ f138 1 f82"/>
              <a:gd name="f183" fmla="*/ f139 1 f83"/>
              <a:gd name="f184" fmla="*/ f140 1 f82"/>
              <a:gd name="f185" fmla="*/ f141 1 f83"/>
              <a:gd name="f186" fmla="*/ f142 1 f82"/>
              <a:gd name="f187" fmla="*/ f143 1 f83"/>
              <a:gd name="f188" fmla="*/ f144 1 f82"/>
              <a:gd name="f189" fmla="*/ f145 1 f83"/>
              <a:gd name="f190" fmla="*/ f146 1 f83"/>
              <a:gd name="f191" fmla="*/ f147 1 f83"/>
              <a:gd name="f192" fmla="*/ f148 1 f83"/>
              <a:gd name="f193" fmla="*/ f149 1 f83"/>
              <a:gd name="f194" fmla="*/ f150 1 f82"/>
              <a:gd name="f195" fmla="*/ f151 1 f83"/>
              <a:gd name="f196" fmla="*/ f152 1 f82"/>
              <a:gd name="f197" fmla="*/ f153 1 f83"/>
              <a:gd name="f198" fmla="*/ f154 1 f82"/>
              <a:gd name="f199" fmla="*/ f155 1 f83"/>
              <a:gd name="f200" fmla="*/ f156 1 f82"/>
              <a:gd name="f201" fmla="*/ f157 1 f83"/>
              <a:gd name="f202" fmla="*/ f158 1 f82"/>
              <a:gd name="f203" fmla="*/ f159 1 f83"/>
              <a:gd name="f204" fmla="*/ f160 1 f82"/>
              <a:gd name="f205" fmla="*/ f161 1 f83"/>
              <a:gd name="f206" fmla="*/ f162 1 f83"/>
              <a:gd name="f207" fmla="*/ f163 f77 1"/>
              <a:gd name="f208" fmla="*/ f164 f77 1"/>
              <a:gd name="f209" fmla="*/ f166 f78 1"/>
              <a:gd name="f210" fmla="*/ f165 f78 1"/>
              <a:gd name="f211" fmla="*/ f168 f77 1"/>
              <a:gd name="f212" fmla="*/ f169 f78 1"/>
              <a:gd name="f213" fmla="*/ f170 f77 1"/>
              <a:gd name="f214" fmla="*/ f171 f78 1"/>
              <a:gd name="f215" fmla="*/ f172 f77 1"/>
              <a:gd name="f216" fmla="*/ f173 f78 1"/>
              <a:gd name="f217" fmla="*/ f174 f77 1"/>
              <a:gd name="f218" fmla="*/ f175 f78 1"/>
              <a:gd name="f219" fmla="*/ f176 f77 1"/>
              <a:gd name="f220" fmla="*/ f177 f78 1"/>
              <a:gd name="f221" fmla="*/ f178 f77 1"/>
              <a:gd name="f222" fmla="*/ f179 f78 1"/>
              <a:gd name="f223" fmla="*/ f180 f77 1"/>
              <a:gd name="f224" fmla="*/ f181 f78 1"/>
              <a:gd name="f225" fmla="*/ f182 f77 1"/>
              <a:gd name="f226" fmla="*/ f183 f78 1"/>
              <a:gd name="f227" fmla="*/ f184 f77 1"/>
              <a:gd name="f228" fmla="*/ f185 f78 1"/>
              <a:gd name="f229" fmla="*/ f186 f77 1"/>
              <a:gd name="f230" fmla="*/ f187 f78 1"/>
              <a:gd name="f231" fmla="*/ f188 f77 1"/>
              <a:gd name="f232" fmla="*/ f189 f78 1"/>
              <a:gd name="f233" fmla="*/ f190 f78 1"/>
              <a:gd name="f234" fmla="*/ f191 f78 1"/>
              <a:gd name="f235" fmla="*/ f192 f78 1"/>
              <a:gd name="f236" fmla="*/ f193 f78 1"/>
              <a:gd name="f237" fmla="*/ f194 f77 1"/>
              <a:gd name="f238" fmla="*/ f195 f78 1"/>
              <a:gd name="f239" fmla="*/ f196 f77 1"/>
              <a:gd name="f240" fmla="*/ f197 f78 1"/>
              <a:gd name="f241" fmla="*/ f198 f77 1"/>
              <a:gd name="f242" fmla="*/ f199 f78 1"/>
              <a:gd name="f243" fmla="*/ f200 f77 1"/>
              <a:gd name="f244" fmla="*/ f201 f78 1"/>
              <a:gd name="f245" fmla="*/ f202 f77 1"/>
              <a:gd name="f246" fmla="*/ f203 f78 1"/>
              <a:gd name="f247" fmla="*/ f204 f77 1"/>
              <a:gd name="f248" fmla="*/ f205 f78 1"/>
              <a:gd name="f249" fmla="*/ f206 f7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7">
                <a:pos x="f211" y="f212"/>
              </a:cxn>
              <a:cxn ang="f167">
                <a:pos x="f213" y="f212"/>
              </a:cxn>
              <a:cxn ang="f167">
                <a:pos x="f213" y="f214"/>
              </a:cxn>
              <a:cxn ang="f167">
                <a:pos x="f215" y="f216"/>
              </a:cxn>
              <a:cxn ang="f167">
                <a:pos x="f217" y="f218"/>
              </a:cxn>
              <a:cxn ang="f167">
                <a:pos x="f219" y="f220"/>
              </a:cxn>
              <a:cxn ang="f167">
                <a:pos x="f221" y="f222"/>
              </a:cxn>
              <a:cxn ang="f167">
                <a:pos x="f223" y="f224"/>
              </a:cxn>
              <a:cxn ang="f167">
                <a:pos x="f225" y="f226"/>
              </a:cxn>
              <a:cxn ang="f167">
                <a:pos x="f227" y="f228"/>
              </a:cxn>
              <a:cxn ang="f167">
                <a:pos x="f229" y="f230"/>
              </a:cxn>
              <a:cxn ang="f167">
                <a:pos x="f231" y="f232"/>
              </a:cxn>
              <a:cxn ang="f167">
                <a:pos x="f213" y="f233"/>
              </a:cxn>
              <a:cxn ang="f167">
                <a:pos x="f213" y="f234"/>
              </a:cxn>
              <a:cxn ang="f167">
                <a:pos x="f211" y="f234"/>
              </a:cxn>
              <a:cxn ang="f167">
                <a:pos x="f211" y="f212"/>
              </a:cxn>
              <a:cxn ang="f167">
                <a:pos x="f213" y="f235"/>
              </a:cxn>
              <a:cxn ang="f167">
                <a:pos x="f213" y="f236"/>
              </a:cxn>
              <a:cxn ang="f167">
                <a:pos x="f237" y="f238"/>
              </a:cxn>
              <a:cxn ang="f167">
                <a:pos x="f239" y="f240"/>
              </a:cxn>
              <a:cxn ang="f167">
                <a:pos x="f241" y="f242"/>
              </a:cxn>
              <a:cxn ang="f167">
                <a:pos x="f243" y="f244"/>
              </a:cxn>
              <a:cxn ang="f167">
                <a:pos x="f245" y="f246"/>
              </a:cxn>
              <a:cxn ang="f167">
                <a:pos x="f247" y="f248"/>
              </a:cxn>
              <a:cxn ang="f167">
                <a:pos x="f231" y="f249"/>
              </a:cxn>
              <a:cxn ang="f167">
                <a:pos x="f213" y="f235"/>
              </a:cxn>
            </a:cxnLst>
            <a:rect l="f207" t="f210" r="f208" b="f209"/>
            <a:pathLst>
              <a:path w="84" h="135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23"/>
                  <a:pt x="f24" y="f25"/>
                </a:cubicBezTo>
                <a:cubicBezTo>
                  <a:pt x="f26" y="f27"/>
                  <a:pt x="f5" y="f28"/>
                  <a:pt x="f5" y="f29"/>
                </a:cubicBezTo>
                <a:cubicBezTo>
                  <a:pt x="f5" y="f30"/>
                  <a:pt x="f31" y="f32"/>
                  <a:pt x="f26" y="f33"/>
                </a:cubicBezTo>
                <a:cubicBezTo>
                  <a:pt x="f34" y="f13"/>
                  <a:pt x="f35" y="f36"/>
                  <a:pt x="f37" y="f17"/>
                </a:cubicBezTo>
                <a:cubicBezTo>
                  <a:pt x="f22" y="f38"/>
                  <a:pt x="f39" y="f40"/>
                  <a:pt x="f41" y="f42"/>
                </a:cubicBezTo>
                <a:cubicBezTo>
                  <a:pt x="f43" y="f44"/>
                  <a:pt x="f20" y="f45"/>
                  <a:pt x="f46" y="f45"/>
                </a:cubicBezTo>
                <a:cubicBezTo>
                  <a:pt x="f47" y="f45"/>
                  <a:pt x="f36" y="f45"/>
                  <a:pt x="f48" y="f44"/>
                </a:cubicBezTo>
                <a:cubicBezTo>
                  <a:pt x="f49" y="f20"/>
                  <a:pt x="f11" y="f50"/>
                  <a:pt x="f9" y="f51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9" y="f52"/>
                </a:moveTo>
                <a:lnTo>
                  <a:pt x="f9" y="f53"/>
                </a:lnTo>
                <a:cubicBezTo>
                  <a:pt x="f11" y="f36"/>
                  <a:pt x="f49" y="f54"/>
                  <a:pt x="f55" y="f56"/>
                </a:cubicBezTo>
                <a:cubicBezTo>
                  <a:pt x="f15" y="f56"/>
                  <a:pt x="f57" y="f57"/>
                  <a:pt x="f58" y="f57"/>
                </a:cubicBezTo>
                <a:cubicBezTo>
                  <a:pt x="f44" y="f57"/>
                  <a:pt x="f59" y="f36"/>
                  <a:pt x="f60" y="f49"/>
                </a:cubicBezTo>
                <a:cubicBezTo>
                  <a:pt x="f61" y="f62"/>
                  <a:pt x="f22" y="f63"/>
                  <a:pt x="f22" y="f64"/>
                </a:cubicBezTo>
                <a:cubicBezTo>
                  <a:pt x="f22" y="f65"/>
                  <a:pt x="f66" y="f67"/>
                  <a:pt x="f68" y="f69"/>
                </a:cubicBezTo>
                <a:cubicBezTo>
                  <a:pt x="f41" y="f70"/>
                  <a:pt x="f71" y="f72"/>
                  <a:pt x="f51" y="f72"/>
                </a:cubicBezTo>
                <a:cubicBezTo>
                  <a:pt x="f58" y="f72"/>
                  <a:pt x="f56" y="f73"/>
                  <a:pt x="f48" y="f70"/>
                </a:cubicBezTo>
                <a:cubicBezTo>
                  <a:pt x="f49" y="f74"/>
                  <a:pt x="f33" y="f75"/>
                  <a:pt x="f9" y="f52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Freeform 467"/>
          <p:cNvSpPr/>
          <p:nvPr/>
        </p:nvSpPr>
        <p:spPr>
          <a:xfrm>
            <a:off x="4899702" y="4323164"/>
            <a:ext cx="24496" cy="1714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"/>
              <a:gd name="f7" fmla="val 128"/>
              <a:gd name="f8" fmla="val 16"/>
              <a:gd name="f9" fmla="val 18"/>
              <a:gd name="f10" fmla="val 1"/>
              <a:gd name="f11" fmla="val 32"/>
              <a:gd name="f12" fmla="+- 0 0 -90"/>
              <a:gd name="f13" fmla="*/ f3 1 19"/>
              <a:gd name="f14" fmla="*/ f4 1 128"/>
              <a:gd name="f15" fmla="+- f7 0 f5"/>
              <a:gd name="f16" fmla="+- f6 0 f5"/>
              <a:gd name="f17" fmla="*/ f12 f0 1"/>
              <a:gd name="f18" fmla="*/ f16 1 19"/>
              <a:gd name="f19" fmla="*/ f15 1 128"/>
              <a:gd name="f20" fmla="*/ 19 f16 1"/>
              <a:gd name="f21" fmla="*/ 16 f15 1"/>
              <a:gd name="f22" fmla="*/ 0 f16 1"/>
              <a:gd name="f23" fmla="*/ 0 f15 1"/>
              <a:gd name="f24" fmla="*/ 18 f16 1"/>
              <a:gd name="f25" fmla="*/ 128 f15 1"/>
              <a:gd name="f26" fmla="*/ 1 f16 1"/>
              <a:gd name="f27" fmla="*/ 32 f15 1"/>
              <a:gd name="f28" fmla="*/ f17 1 f2"/>
              <a:gd name="f29" fmla="*/ f20 1 19"/>
              <a:gd name="f30" fmla="*/ f21 1 128"/>
              <a:gd name="f31" fmla="*/ f22 1 19"/>
              <a:gd name="f32" fmla="*/ f23 1 128"/>
              <a:gd name="f33" fmla="*/ f24 1 19"/>
              <a:gd name="f34" fmla="*/ f25 1 128"/>
              <a:gd name="f35" fmla="*/ f26 1 19"/>
              <a:gd name="f36" fmla="*/ f27 1 128"/>
              <a:gd name="f37" fmla="*/ 0 1 f18"/>
              <a:gd name="f38" fmla="*/ f6 1 f18"/>
              <a:gd name="f39" fmla="*/ 0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8"/>
              <a:gd name="f47" fmla="*/ f34 1 f19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3 1"/>
              <a:gd name="f59" fmla="*/ f47 f14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5"/>
              </a:cxn>
              <a:cxn ang="f41">
                <a:pos x="f56" y="f57"/>
              </a:cxn>
              <a:cxn ang="f41">
                <a:pos x="f54" y="f57"/>
              </a:cxn>
              <a:cxn ang="f41">
                <a:pos x="f54" y="f55"/>
              </a:cxn>
              <a:cxn ang="f41">
                <a:pos x="f58" y="f59"/>
              </a:cxn>
              <a:cxn ang="f41">
                <a:pos x="f60" y="f59"/>
              </a:cxn>
              <a:cxn ang="f41">
                <a:pos x="f60" y="f61"/>
              </a:cxn>
              <a:cxn ang="f41">
                <a:pos x="f58" y="f61"/>
              </a:cxn>
              <a:cxn ang="f41">
                <a:pos x="f58" y="f59"/>
              </a:cxn>
            </a:cxnLst>
            <a:rect l="f50" t="f53" r="f51" b="f52"/>
            <a:pathLst>
              <a:path w="19" h="128">
                <a:moveTo>
                  <a:pt x="f6" y="f8"/>
                </a:moveTo>
                <a:lnTo>
                  <a:pt x="f5" y="f8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9" y="f7"/>
                </a:moveTo>
                <a:lnTo>
                  <a:pt x="f10" y="f7"/>
                </a:lnTo>
                <a:lnTo>
                  <a:pt x="f10" y="f11"/>
                </a:lnTo>
                <a:lnTo>
                  <a:pt x="f9" y="f11"/>
                </a:lnTo>
                <a:lnTo>
                  <a:pt x="f9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1" name="Freeform 468"/>
          <p:cNvSpPr/>
          <p:nvPr/>
        </p:nvSpPr>
        <p:spPr>
          <a:xfrm>
            <a:off x="4956861" y="4363992"/>
            <a:ext cx="114318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4"/>
              <a:gd name="f8" fmla="val 87"/>
              <a:gd name="f9" fmla="val 103"/>
              <a:gd name="f10" fmla="val 80"/>
              <a:gd name="f11" fmla="val 115"/>
              <a:gd name="f12" fmla="val 73"/>
              <a:gd name="f13" fmla="val 122"/>
              <a:gd name="f14" fmla="val 66"/>
              <a:gd name="f15" fmla="val 130"/>
              <a:gd name="f16" fmla="val 54"/>
              <a:gd name="f17" fmla="val 39"/>
              <a:gd name="f18" fmla="val 34"/>
              <a:gd name="f19" fmla="val 29"/>
              <a:gd name="f20" fmla="val 133"/>
              <a:gd name="f21" fmla="val 24"/>
              <a:gd name="f22" fmla="val 19"/>
              <a:gd name="f23" fmla="val 132"/>
              <a:gd name="f24" fmla="val 15"/>
              <a:gd name="f25" fmla="val 131"/>
              <a:gd name="f26" fmla="val 10"/>
              <a:gd name="f27" fmla="val 113"/>
              <a:gd name="f28" fmla="val 11"/>
              <a:gd name="f29" fmla="val 13"/>
              <a:gd name="f30" fmla="val 114"/>
              <a:gd name="f31" fmla="val 18"/>
              <a:gd name="f32" fmla="val 116"/>
              <a:gd name="f33" fmla="val 23"/>
              <a:gd name="f34" fmla="val 117"/>
              <a:gd name="f35" fmla="val 119"/>
              <a:gd name="f36" fmla="val 35"/>
              <a:gd name="f37" fmla="val 40"/>
              <a:gd name="f38" fmla="val 46"/>
              <a:gd name="f39" fmla="val 50"/>
              <a:gd name="f40" fmla="val 58"/>
              <a:gd name="f41" fmla="val 60"/>
              <a:gd name="f42" fmla="val 62"/>
              <a:gd name="f43" fmla="val 112"/>
              <a:gd name="f44" fmla="val 64"/>
              <a:gd name="f45" fmla="val 110"/>
              <a:gd name="f46" fmla="val 107"/>
              <a:gd name="f47" fmla="val 67"/>
              <a:gd name="f48" fmla="val 104"/>
              <a:gd name="f49" fmla="val 101"/>
              <a:gd name="f50" fmla="val 68"/>
              <a:gd name="f51" fmla="val 97"/>
              <a:gd name="f52" fmla="val 93"/>
              <a:gd name="f53" fmla="val 85"/>
              <a:gd name="f54" fmla="val 63"/>
              <a:gd name="f55" fmla="val 89"/>
              <a:gd name="f56" fmla="val 91"/>
              <a:gd name="f57" fmla="val 95"/>
              <a:gd name="f58" fmla="val 44"/>
              <a:gd name="f59" fmla="val 96"/>
              <a:gd name="f60" fmla="val 37"/>
              <a:gd name="f61" fmla="val 26"/>
              <a:gd name="f62" fmla="val 17"/>
              <a:gd name="f63" fmla="val 92"/>
              <a:gd name="f64" fmla="val 3"/>
              <a:gd name="f65" fmla="val 76"/>
              <a:gd name="f66" fmla="val 49"/>
              <a:gd name="f67" fmla="val 41"/>
              <a:gd name="f68" fmla="val 1"/>
              <a:gd name="f69" fmla="val 28"/>
              <a:gd name="f70" fmla="val 6"/>
              <a:gd name="f71" fmla="val 22"/>
              <a:gd name="f72" fmla="val 9"/>
              <a:gd name="f73" fmla="val 12"/>
              <a:gd name="f74" fmla="val 8"/>
              <a:gd name="f75" fmla="val 21"/>
              <a:gd name="f76" fmla="val 5"/>
              <a:gd name="f77" fmla="val 32"/>
              <a:gd name="f78" fmla="val 42"/>
              <a:gd name="f79" fmla="val 48"/>
              <a:gd name="f80" fmla="val 52"/>
              <a:gd name="f81" fmla="val 56"/>
              <a:gd name="f82" fmla="val 2"/>
              <a:gd name="f83" fmla="val 4"/>
              <a:gd name="f84" fmla="val 69"/>
              <a:gd name="f85" fmla="val 71"/>
              <a:gd name="f86" fmla="val 16"/>
              <a:gd name="f87" fmla="val 14"/>
              <a:gd name="f88" fmla="val 45"/>
              <a:gd name="f89" fmla="val 36"/>
              <a:gd name="f90" fmla="val 59"/>
              <a:gd name="f91" fmla="val 79"/>
              <a:gd name="f92" fmla="val 81"/>
              <a:gd name="f93" fmla="val 55"/>
              <a:gd name="f94" fmla="val 77"/>
              <a:gd name="f95" fmla="val 74"/>
              <a:gd name="f96" fmla="+- 0 0 -90"/>
              <a:gd name="f97" fmla="*/ f3 1 84"/>
              <a:gd name="f98" fmla="*/ f4 1 134"/>
              <a:gd name="f99" fmla="+- f7 0 f5"/>
              <a:gd name="f100" fmla="+- f6 0 f5"/>
              <a:gd name="f101" fmla="*/ f96 f0 1"/>
              <a:gd name="f102" fmla="*/ f100 1 84"/>
              <a:gd name="f103" fmla="*/ f99 1 134"/>
              <a:gd name="f104" fmla="*/ 84 f100 1"/>
              <a:gd name="f105" fmla="*/ 87 f99 1"/>
              <a:gd name="f106" fmla="*/ 73 f100 1"/>
              <a:gd name="f107" fmla="*/ 122 f99 1"/>
              <a:gd name="f108" fmla="*/ 39 f100 1"/>
              <a:gd name="f109" fmla="*/ 134 f99 1"/>
              <a:gd name="f110" fmla="*/ 24 f100 1"/>
              <a:gd name="f111" fmla="*/ 133 f99 1"/>
              <a:gd name="f112" fmla="*/ 10 f100 1"/>
              <a:gd name="f113" fmla="*/ 130 f99 1"/>
              <a:gd name="f114" fmla="*/ 113 f99 1"/>
              <a:gd name="f115" fmla="*/ 11 f100 1"/>
              <a:gd name="f116" fmla="*/ 23 f100 1"/>
              <a:gd name="f117" fmla="*/ 117 f99 1"/>
              <a:gd name="f118" fmla="*/ 40 f100 1"/>
              <a:gd name="f119" fmla="*/ 119 f99 1"/>
              <a:gd name="f120" fmla="*/ 54 f100 1"/>
              <a:gd name="f121" fmla="*/ 62 f100 1"/>
              <a:gd name="f122" fmla="*/ 112 f99 1"/>
              <a:gd name="f123" fmla="*/ 67 f100 1"/>
              <a:gd name="f124" fmla="*/ 104 f99 1"/>
              <a:gd name="f125" fmla="*/ 68 f100 1"/>
              <a:gd name="f126" fmla="*/ 93 f99 1"/>
              <a:gd name="f127" fmla="*/ 85 f99 1"/>
              <a:gd name="f128" fmla="*/ 37 f100 1"/>
              <a:gd name="f129" fmla="*/ 96 f99 1"/>
              <a:gd name="f130" fmla="*/ 84 f99 1"/>
              <a:gd name="f131" fmla="*/ 0 f100 1"/>
              <a:gd name="f132" fmla="*/ 49 f99 1"/>
              <a:gd name="f133" fmla="*/ 3 f100 1"/>
              <a:gd name="f134" fmla="*/ 28 f99 1"/>
              <a:gd name="f135" fmla="*/ 13 f100 1"/>
              <a:gd name="f136" fmla="*/ 12 f99 1"/>
              <a:gd name="f137" fmla="*/ 26 f100 1"/>
              <a:gd name="f138" fmla="*/ 3 f99 1"/>
              <a:gd name="f139" fmla="*/ 42 f100 1"/>
              <a:gd name="f140" fmla="*/ 0 f99 1"/>
              <a:gd name="f141" fmla="*/ 56 f100 1"/>
              <a:gd name="f142" fmla="*/ 1 f99 1"/>
              <a:gd name="f143" fmla="*/ 6 f99 1"/>
              <a:gd name="f144" fmla="*/ 69 f100 1"/>
              <a:gd name="f145" fmla="*/ 2 f99 1"/>
              <a:gd name="f146" fmla="*/ 71 f99 1"/>
              <a:gd name="f147" fmla="*/ 19 f99 1"/>
              <a:gd name="f148" fmla="*/ 15 f99 1"/>
              <a:gd name="f149" fmla="*/ 45 f100 1"/>
              <a:gd name="f150" fmla="*/ 14 f99 1"/>
              <a:gd name="f151" fmla="*/ 23 f99 1"/>
              <a:gd name="f152" fmla="*/ 16 f100 1"/>
              <a:gd name="f153" fmla="*/ 22 f100 1"/>
              <a:gd name="f154" fmla="*/ 73 f99 1"/>
              <a:gd name="f155" fmla="*/ 41 f100 1"/>
              <a:gd name="f156" fmla="*/ 81 f99 1"/>
              <a:gd name="f157" fmla="*/ 55 f100 1"/>
              <a:gd name="f158" fmla="*/ 79 f99 1"/>
              <a:gd name="f159" fmla="*/ f101 1 f2"/>
              <a:gd name="f160" fmla="*/ f104 1 84"/>
              <a:gd name="f161" fmla="*/ f105 1 134"/>
              <a:gd name="f162" fmla="*/ f106 1 84"/>
              <a:gd name="f163" fmla="*/ f107 1 134"/>
              <a:gd name="f164" fmla="*/ f108 1 84"/>
              <a:gd name="f165" fmla="*/ f109 1 134"/>
              <a:gd name="f166" fmla="*/ f110 1 84"/>
              <a:gd name="f167" fmla="*/ f111 1 134"/>
              <a:gd name="f168" fmla="*/ f112 1 84"/>
              <a:gd name="f169" fmla="*/ f113 1 134"/>
              <a:gd name="f170" fmla="*/ f114 1 134"/>
              <a:gd name="f171" fmla="*/ f115 1 84"/>
              <a:gd name="f172" fmla="*/ f116 1 84"/>
              <a:gd name="f173" fmla="*/ f117 1 134"/>
              <a:gd name="f174" fmla="*/ f118 1 84"/>
              <a:gd name="f175" fmla="*/ f119 1 134"/>
              <a:gd name="f176" fmla="*/ f120 1 84"/>
              <a:gd name="f177" fmla="*/ f121 1 84"/>
              <a:gd name="f178" fmla="*/ f122 1 134"/>
              <a:gd name="f179" fmla="*/ f123 1 84"/>
              <a:gd name="f180" fmla="*/ f124 1 134"/>
              <a:gd name="f181" fmla="*/ f125 1 84"/>
              <a:gd name="f182" fmla="*/ f126 1 134"/>
              <a:gd name="f183" fmla="*/ f127 1 134"/>
              <a:gd name="f184" fmla="*/ f128 1 84"/>
              <a:gd name="f185" fmla="*/ f129 1 134"/>
              <a:gd name="f186" fmla="*/ f130 1 134"/>
              <a:gd name="f187" fmla="*/ f131 1 84"/>
              <a:gd name="f188" fmla="*/ f132 1 134"/>
              <a:gd name="f189" fmla="*/ f133 1 84"/>
              <a:gd name="f190" fmla="*/ f134 1 134"/>
              <a:gd name="f191" fmla="*/ f135 1 84"/>
              <a:gd name="f192" fmla="*/ f136 1 134"/>
              <a:gd name="f193" fmla="*/ f137 1 84"/>
              <a:gd name="f194" fmla="*/ f138 1 134"/>
              <a:gd name="f195" fmla="*/ f139 1 84"/>
              <a:gd name="f196" fmla="*/ f140 1 134"/>
              <a:gd name="f197" fmla="*/ f141 1 84"/>
              <a:gd name="f198" fmla="*/ f142 1 134"/>
              <a:gd name="f199" fmla="*/ f143 1 134"/>
              <a:gd name="f200" fmla="*/ f144 1 84"/>
              <a:gd name="f201" fmla="*/ f145 1 134"/>
              <a:gd name="f202" fmla="*/ f146 1 134"/>
              <a:gd name="f203" fmla="*/ f147 1 134"/>
              <a:gd name="f204" fmla="*/ f148 1 134"/>
              <a:gd name="f205" fmla="*/ f149 1 84"/>
              <a:gd name="f206" fmla="*/ f150 1 134"/>
              <a:gd name="f207" fmla="*/ f151 1 134"/>
              <a:gd name="f208" fmla="*/ f152 1 84"/>
              <a:gd name="f209" fmla="*/ f153 1 84"/>
              <a:gd name="f210" fmla="*/ f154 1 134"/>
              <a:gd name="f211" fmla="*/ f155 1 84"/>
              <a:gd name="f212" fmla="*/ f156 1 134"/>
              <a:gd name="f213" fmla="*/ f157 1 84"/>
              <a:gd name="f214" fmla="*/ f158 1 134"/>
              <a:gd name="f215" fmla="*/ 0 1 f102"/>
              <a:gd name="f216" fmla="*/ f6 1 f102"/>
              <a:gd name="f217" fmla="*/ 0 1 f103"/>
              <a:gd name="f218" fmla="*/ f7 1 f103"/>
              <a:gd name="f219" fmla="+- f159 0 f1"/>
              <a:gd name="f220" fmla="*/ f160 1 f102"/>
              <a:gd name="f221" fmla="*/ f161 1 f103"/>
              <a:gd name="f222" fmla="*/ f162 1 f102"/>
              <a:gd name="f223" fmla="*/ f163 1 f103"/>
              <a:gd name="f224" fmla="*/ f164 1 f102"/>
              <a:gd name="f225" fmla="*/ f165 1 f103"/>
              <a:gd name="f226" fmla="*/ f166 1 f102"/>
              <a:gd name="f227" fmla="*/ f167 1 f103"/>
              <a:gd name="f228" fmla="*/ f168 1 f102"/>
              <a:gd name="f229" fmla="*/ f169 1 f103"/>
              <a:gd name="f230" fmla="*/ f170 1 f103"/>
              <a:gd name="f231" fmla="*/ f171 1 f102"/>
              <a:gd name="f232" fmla="*/ f172 1 f102"/>
              <a:gd name="f233" fmla="*/ f173 1 f103"/>
              <a:gd name="f234" fmla="*/ f174 1 f102"/>
              <a:gd name="f235" fmla="*/ f175 1 f103"/>
              <a:gd name="f236" fmla="*/ f176 1 f102"/>
              <a:gd name="f237" fmla="*/ f177 1 f102"/>
              <a:gd name="f238" fmla="*/ f178 1 f103"/>
              <a:gd name="f239" fmla="*/ f179 1 f102"/>
              <a:gd name="f240" fmla="*/ f180 1 f103"/>
              <a:gd name="f241" fmla="*/ f181 1 f102"/>
              <a:gd name="f242" fmla="*/ f182 1 f103"/>
              <a:gd name="f243" fmla="*/ f183 1 f103"/>
              <a:gd name="f244" fmla="*/ f184 1 f102"/>
              <a:gd name="f245" fmla="*/ f185 1 f103"/>
              <a:gd name="f246" fmla="*/ f186 1 f103"/>
              <a:gd name="f247" fmla="*/ f187 1 f102"/>
              <a:gd name="f248" fmla="*/ f188 1 f103"/>
              <a:gd name="f249" fmla="*/ f189 1 f102"/>
              <a:gd name="f250" fmla="*/ f190 1 f103"/>
              <a:gd name="f251" fmla="*/ f191 1 f102"/>
              <a:gd name="f252" fmla="*/ f192 1 f103"/>
              <a:gd name="f253" fmla="*/ f193 1 f102"/>
              <a:gd name="f254" fmla="*/ f194 1 f103"/>
              <a:gd name="f255" fmla="*/ f195 1 f102"/>
              <a:gd name="f256" fmla="*/ f196 1 f103"/>
              <a:gd name="f257" fmla="*/ f197 1 f102"/>
              <a:gd name="f258" fmla="*/ f198 1 f103"/>
              <a:gd name="f259" fmla="*/ f199 1 f103"/>
              <a:gd name="f260" fmla="*/ f200 1 f102"/>
              <a:gd name="f261" fmla="*/ f201 1 f103"/>
              <a:gd name="f262" fmla="*/ f202 1 f103"/>
              <a:gd name="f263" fmla="*/ f203 1 f103"/>
              <a:gd name="f264" fmla="*/ f204 1 f103"/>
              <a:gd name="f265" fmla="*/ f205 1 f102"/>
              <a:gd name="f266" fmla="*/ f206 1 f103"/>
              <a:gd name="f267" fmla="*/ f207 1 f103"/>
              <a:gd name="f268" fmla="*/ f208 1 f102"/>
              <a:gd name="f269" fmla="*/ f209 1 f102"/>
              <a:gd name="f270" fmla="*/ f210 1 f103"/>
              <a:gd name="f271" fmla="*/ f211 1 f102"/>
              <a:gd name="f272" fmla="*/ f212 1 f103"/>
              <a:gd name="f273" fmla="*/ f213 1 f102"/>
              <a:gd name="f274" fmla="*/ f214 1 f103"/>
              <a:gd name="f275" fmla="*/ f215 f97 1"/>
              <a:gd name="f276" fmla="*/ f216 f97 1"/>
              <a:gd name="f277" fmla="*/ f218 f98 1"/>
              <a:gd name="f278" fmla="*/ f217 f98 1"/>
              <a:gd name="f279" fmla="*/ f220 f97 1"/>
              <a:gd name="f280" fmla="*/ f221 f98 1"/>
              <a:gd name="f281" fmla="*/ f222 f97 1"/>
              <a:gd name="f282" fmla="*/ f223 f98 1"/>
              <a:gd name="f283" fmla="*/ f224 f97 1"/>
              <a:gd name="f284" fmla="*/ f225 f98 1"/>
              <a:gd name="f285" fmla="*/ f226 f97 1"/>
              <a:gd name="f286" fmla="*/ f227 f98 1"/>
              <a:gd name="f287" fmla="*/ f228 f97 1"/>
              <a:gd name="f288" fmla="*/ f229 f98 1"/>
              <a:gd name="f289" fmla="*/ f230 f98 1"/>
              <a:gd name="f290" fmla="*/ f231 f97 1"/>
              <a:gd name="f291" fmla="*/ f232 f97 1"/>
              <a:gd name="f292" fmla="*/ f233 f98 1"/>
              <a:gd name="f293" fmla="*/ f234 f97 1"/>
              <a:gd name="f294" fmla="*/ f235 f98 1"/>
              <a:gd name="f295" fmla="*/ f236 f97 1"/>
              <a:gd name="f296" fmla="*/ f237 f97 1"/>
              <a:gd name="f297" fmla="*/ f238 f98 1"/>
              <a:gd name="f298" fmla="*/ f239 f97 1"/>
              <a:gd name="f299" fmla="*/ f240 f98 1"/>
              <a:gd name="f300" fmla="*/ f241 f97 1"/>
              <a:gd name="f301" fmla="*/ f242 f98 1"/>
              <a:gd name="f302" fmla="*/ f243 f98 1"/>
              <a:gd name="f303" fmla="*/ f244 f97 1"/>
              <a:gd name="f304" fmla="*/ f245 f98 1"/>
              <a:gd name="f305" fmla="*/ f246 f98 1"/>
              <a:gd name="f306" fmla="*/ f247 f97 1"/>
              <a:gd name="f307" fmla="*/ f248 f98 1"/>
              <a:gd name="f308" fmla="*/ f249 f97 1"/>
              <a:gd name="f309" fmla="*/ f250 f98 1"/>
              <a:gd name="f310" fmla="*/ f251 f97 1"/>
              <a:gd name="f311" fmla="*/ f252 f98 1"/>
              <a:gd name="f312" fmla="*/ f253 f97 1"/>
              <a:gd name="f313" fmla="*/ f254 f98 1"/>
              <a:gd name="f314" fmla="*/ f255 f97 1"/>
              <a:gd name="f315" fmla="*/ f256 f98 1"/>
              <a:gd name="f316" fmla="*/ f257 f97 1"/>
              <a:gd name="f317" fmla="*/ f258 f98 1"/>
              <a:gd name="f318" fmla="*/ f259 f98 1"/>
              <a:gd name="f319" fmla="*/ f260 f97 1"/>
              <a:gd name="f320" fmla="*/ f261 f98 1"/>
              <a:gd name="f321" fmla="*/ f262 f98 1"/>
              <a:gd name="f322" fmla="*/ f263 f98 1"/>
              <a:gd name="f323" fmla="*/ f264 f98 1"/>
              <a:gd name="f324" fmla="*/ f265 f97 1"/>
              <a:gd name="f325" fmla="*/ f266 f98 1"/>
              <a:gd name="f326" fmla="*/ f267 f98 1"/>
              <a:gd name="f327" fmla="*/ f268 f97 1"/>
              <a:gd name="f328" fmla="*/ f269 f97 1"/>
              <a:gd name="f329" fmla="*/ f270 f98 1"/>
              <a:gd name="f330" fmla="*/ f271 f97 1"/>
              <a:gd name="f331" fmla="*/ f272 f98 1"/>
              <a:gd name="f332" fmla="*/ f273 f97 1"/>
              <a:gd name="f333" fmla="*/ f274 f9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9">
                <a:pos x="f279" y="f280"/>
              </a:cxn>
              <a:cxn ang="f219">
                <a:pos x="f281" y="f282"/>
              </a:cxn>
              <a:cxn ang="f219">
                <a:pos x="f283" y="f284"/>
              </a:cxn>
              <a:cxn ang="f219">
                <a:pos x="f285" y="f286"/>
              </a:cxn>
              <a:cxn ang="f219">
                <a:pos x="f287" y="f288"/>
              </a:cxn>
              <a:cxn ang="f219">
                <a:pos x="f287" y="f289"/>
              </a:cxn>
              <a:cxn ang="f219">
                <a:pos x="f290" y="f289"/>
              </a:cxn>
              <a:cxn ang="f219">
                <a:pos x="f291" y="f292"/>
              </a:cxn>
              <a:cxn ang="f219">
                <a:pos x="f293" y="f294"/>
              </a:cxn>
              <a:cxn ang="f219">
                <a:pos x="f295" y="f292"/>
              </a:cxn>
              <a:cxn ang="f219">
                <a:pos x="f296" y="f297"/>
              </a:cxn>
              <a:cxn ang="f219">
                <a:pos x="f298" y="f299"/>
              </a:cxn>
              <a:cxn ang="f219">
                <a:pos x="f300" y="f301"/>
              </a:cxn>
              <a:cxn ang="f219">
                <a:pos x="f300" y="f302"/>
              </a:cxn>
              <a:cxn ang="f219">
                <a:pos x="f295" y="f301"/>
              </a:cxn>
              <a:cxn ang="f219">
                <a:pos x="f303" y="f304"/>
              </a:cxn>
              <a:cxn ang="f219">
                <a:pos x="f287" y="f305"/>
              </a:cxn>
              <a:cxn ang="f219">
                <a:pos x="f306" y="f307"/>
              </a:cxn>
              <a:cxn ang="f219">
                <a:pos x="f308" y="f309"/>
              </a:cxn>
              <a:cxn ang="f219">
                <a:pos x="f310" y="f311"/>
              </a:cxn>
              <a:cxn ang="f219">
                <a:pos x="f312" y="f313"/>
              </a:cxn>
              <a:cxn ang="f219">
                <a:pos x="f314" y="f315"/>
              </a:cxn>
              <a:cxn ang="f219">
                <a:pos x="f316" y="f317"/>
              </a:cxn>
              <a:cxn ang="f219">
                <a:pos x="f300" y="f318"/>
              </a:cxn>
              <a:cxn ang="f219">
                <a:pos x="f319" y="f320"/>
              </a:cxn>
              <a:cxn ang="f219">
                <a:pos x="f279" y="f320"/>
              </a:cxn>
              <a:cxn ang="f219">
                <a:pos x="f279" y="f280"/>
              </a:cxn>
              <a:cxn ang="f219">
                <a:pos x="f300" y="f321"/>
              </a:cxn>
              <a:cxn ang="f219">
                <a:pos x="f300" y="f322"/>
              </a:cxn>
              <a:cxn ang="f219">
                <a:pos x="f316" y="f323"/>
              </a:cxn>
              <a:cxn ang="f219">
                <a:pos x="f324" y="f325"/>
              </a:cxn>
              <a:cxn ang="f219">
                <a:pos x="f285" y="f326"/>
              </a:cxn>
              <a:cxn ang="f219">
                <a:pos x="f327" y="f307"/>
              </a:cxn>
              <a:cxn ang="f219">
                <a:pos x="f328" y="f329"/>
              </a:cxn>
              <a:cxn ang="f219">
                <a:pos x="f330" y="f331"/>
              </a:cxn>
              <a:cxn ang="f219">
                <a:pos x="f332" y="f333"/>
              </a:cxn>
              <a:cxn ang="f219">
                <a:pos x="f300" y="f321"/>
              </a:cxn>
            </a:cxnLst>
            <a:rect l="f275" t="f278" r="f276" b="f277"/>
            <a:pathLst>
              <a:path w="84" h="134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20"/>
                  <a:pt x="f21" y="f20"/>
                </a:cubicBezTo>
                <a:cubicBezTo>
                  <a:pt x="f22" y="f23"/>
                  <a:pt x="f24" y="f25"/>
                  <a:pt x="f26" y="f15"/>
                </a:cubicBezTo>
                <a:lnTo>
                  <a:pt x="f26" y="f27"/>
                </a:lnTo>
                <a:lnTo>
                  <a:pt x="f28" y="f27"/>
                </a:lnTo>
                <a:cubicBezTo>
                  <a:pt x="f29" y="f30"/>
                  <a:pt x="f31" y="f32"/>
                  <a:pt x="f33" y="f34"/>
                </a:cubicBezTo>
                <a:cubicBezTo>
                  <a:pt x="f19" y="f35"/>
                  <a:pt x="f36" y="f35"/>
                  <a:pt x="f37" y="f35"/>
                </a:cubicBezTo>
                <a:cubicBezTo>
                  <a:pt x="f38" y="f35"/>
                  <a:pt x="f39" y="f35"/>
                  <a:pt x="f16" y="f34"/>
                </a:cubicBezTo>
                <a:cubicBezTo>
                  <a:pt x="f40" y="f32"/>
                  <a:pt x="f41" y="f30"/>
                  <a:pt x="f42" y="f43"/>
                </a:cubicBezTo>
                <a:cubicBezTo>
                  <a:pt x="f44" y="f45"/>
                  <a:pt x="f14" y="f46"/>
                  <a:pt x="f47" y="f48"/>
                </a:cubicBezTo>
                <a:cubicBezTo>
                  <a:pt x="f47" y="f49"/>
                  <a:pt x="f50" y="f51"/>
                  <a:pt x="f50" y="f52"/>
                </a:cubicBezTo>
                <a:lnTo>
                  <a:pt x="f50" y="f53"/>
                </a:lnTo>
                <a:cubicBezTo>
                  <a:pt x="f54" y="f55"/>
                  <a:pt x="f40" y="f56"/>
                  <a:pt x="f16" y="f52"/>
                </a:cubicBezTo>
                <a:cubicBezTo>
                  <a:pt x="f39" y="f57"/>
                  <a:pt x="f58" y="f59"/>
                  <a:pt x="f60" y="f59"/>
                </a:cubicBezTo>
                <a:cubicBezTo>
                  <a:pt x="f61" y="f59"/>
                  <a:pt x="f62" y="f63"/>
                  <a:pt x="f26" y="f6"/>
                </a:cubicBezTo>
                <a:cubicBezTo>
                  <a:pt x="f64" y="f65"/>
                  <a:pt x="f5" y="f44"/>
                  <a:pt x="f5" y="f66"/>
                </a:cubicBezTo>
                <a:cubicBezTo>
                  <a:pt x="f5" y="f67"/>
                  <a:pt x="f68" y="f18"/>
                  <a:pt x="f64" y="f69"/>
                </a:cubicBezTo>
                <a:cubicBezTo>
                  <a:pt x="f70" y="f71"/>
                  <a:pt x="f72" y="f62"/>
                  <a:pt x="f29" y="f73"/>
                </a:cubicBezTo>
                <a:cubicBezTo>
                  <a:pt x="f62" y="f74"/>
                  <a:pt x="f75" y="f76"/>
                  <a:pt x="f61" y="f64"/>
                </a:cubicBezTo>
                <a:cubicBezTo>
                  <a:pt x="f77" y="f68"/>
                  <a:pt x="f60" y="f5"/>
                  <a:pt x="f78" y="f5"/>
                </a:cubicBezTo>
                <a:cubicBezTo>
                  <a:pt x="f79" y="f5"/>
                  <a:pt x="f80" y="f5"/>
                  <a:pt x="f81" y="f68"/>
                </a:cubicBezTo>
                <a:cubicBezTo>
                  <a:pt x="f41" y="f82"/>
                  <a:pt x="f44" y="f83"/>
                  <a:pt x="f50" y="f70"/>
                </a:cubicBezTo>
                <a:lnTo>
                  <a:pt x="f84" y="f82"/>
                </a:lnTo>
                <a:lnTo>
                  <a:pt x="f6" y="f82"/>
                </a:lnTo>
                <a:lnTo>
                  <a:pt x="f6" y="f8"/>
                </a:lnTo>
                <a:close/>
                <a:moveTo>
                  <a:pt x="f50" y="f85"/>
                </a:moveTo>
                <a:lnTo>
                  <a:pt x="f50" y="f22"/>
                </a:lnTo>
                <a:cubicBezTo>
                  <a:pt x="f44" y="f62"/>
                  <a:pt x="f41" y="f86"/>
                  <a:pt x="f81" y="f24"/>
                </a:cubicBezTo>
                <a:cubicBezTo>
                  <a:pt x="f80" y="f87"/>
                  <a:pt x="f66" y="f87"/>
                  <a:pt x="f88" y="f87"/>
                </a:cubicBezTo>
                <a:cubicBezTo>
                  <a:pt x="f89" y="f87"/>
                  <a:pt x="f19" y="f62"/>
                  <a:pt x="f21" y="f33"/>
                </a:cubicBezTo>
                <a:cubicBezTo>
                  <a:pt x="f22" y="f19"/>
                  <a:pt x="f86" y="f60"/>
                  <a:pt x="f86" y="f66"/>
                </a:cubicBezTo>
                <a:cubicBezTo>
                  <a:pt x="f86" y="f90"/>
                  <a:pt x="f31" y="f50"/>
                  <a:pt x="f71" y="f12"/>
                </a:cubicBezTo>
                <a:cubicBezTo>
                  <a:pt x="f61" y="f91"/>
                  <a:pt x="f77" y="f92"/>
                  <a:pt x="f67" y="f92"/>
                </a:cubicBezTo>
                <a:cubicBezTo>
                  <a:pt x="f38" y="f92"/>
                  <a:pt x="f39" y="f10"/>
                  <a:pt x="f93" y="f91"/>
                </a:cubicBezTo>
                <a:cubicBezTo>
                  <a:pt x="f41" y="f94"/>
                  <a:pt x="f44" y="f95"/>
                  <a:pt x="f50" y="f85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2" name="Freeform 469"/>
          <p:cNvSpPr/>
          <p:nvPr/>
        </p:nvSpPr>
        <p:spPr>
          <a:xfrm>
            <a:off x="5112008" y="4363992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96"/>
              <a:gd name="f9" fmla="val 64"/>
              <a:gd name="f10" fmla="val 85"/>
              <a:gd name="f11" fmla="val 58"/>
              <a:gd name="f12" fmla="val 89"/>
              <a:gd name="f13" fmla="val 53"/>
              <a:gd name="f14" fmla="val 93"/>
              <a:gd name="f15" fmla="val 48"/>
              <a:gd name="f16" fmla="val 95"/>
              <a:gd name="f17" fmla="val 43"/>
              <a:gd name="f18" fmla="val 97"/>
              <a:gd name="f19" fmla="val 38"/>
              <a:gd name="f20" fmla="val 32"/>
              <a:gd name="f21" fmla="val 22"/>
              <a:gd name="f22" fmla="val 14"/>
              <a:gd name="f23" fmla="val 8"/>
              <a:gd name="f24" fmla="val 3"/>
              <a:gd name="f25" fmla="val 83"/>
              <a:gd name="f26" fmla="val 74"/>
              <a:gd name="f27" fmla="val 62"/>
              <a:gd name="f28" fmla="val 16"/>
              <a:gd name="f29" fmla="val 55"/>
              <a:gd name="f30" fmla="val 59"/>
              <a:gd name="f31" fmla="val 17"/>
              <a:gd name="f32" fmla="val 67"/>
              <a:gd name="f33" fmla="val 70"/>
              <a:gd name="f34" fmla="val 18"/>
              <a:gd name="f35" fmla="val 73"/>
              <a:gd name="f36" fmla="val 20"/>
              <a:gd name="f37" fmla="val 76"/>
              <a:gd name="f38" fmla="val 21"/>
              <a:gd name="f39" fmla="val 78"/>
              <a:gd name="f40" fmla="val 23"/>
              <a:gd name="f41" fmla="val 25"/>
              <a:gd name="f42" fmla="val 81"/>
              <a:gd name="f43" fmla="val 28"/>
              <a:gd name="f44" fmla="val 82"/>
              <a:gd name="f45" fmla="val 31"/>
              <a:gd name="f46" fmla="val 36"/>
              <a:gd name="f47" fmla="val 40"/>
              <a:gd name="f48" fmla="val 45"/>
              <a:gd name="f49" fmla="val 50"/>
              <a:gd name="f50" fmla="val 75"/>
              <a:gd name="f51" fmla="val 72"/>
              <a:gd name="f52" fmla="+- 0 0 -90"/>
              <a:gd name="f53" fmla="*/ f3 1 80"/>
              <a:gd name="f54" fmla="*/ f4 1 98"/>
              <a:gd name="f55" fmla="+- f7 0 f5"/>
              <a:gd name="f56" fmla="+- f6 0 f5"/>
              <a:gd name="f57" fmla="*/ f52 f0 1"/>
              <a:gd name="f58" fmla="*/ f56 1 80"/>
              <a:gd name="f59" fmla="*/ f55 1 98"/>
              <a:gd name="f60" fmla="*/ 80 f56 1"/>
              <a:gd name="f61" fmla="*/ 96 f55 1"/>
              <a:gd name="f62" fmla="*/ 64 f56 1"/>
              <a:gd name="f63" fmla="*/ 85 f55 1"/>
              <a:gd name="f64" fmla="*/ 48 f56 1"/>
              <a:gd name="f65" fmla="*/ 95 f55 1"/>
              <a:gd name="f66" fmla="*/ 32 f56 1"/>
              <a:gd name="f67" fmla="*/ 98 f55 1"/>
              <a:gd name="f68" fmla="*/ 8 f56 1"/>
              <a:gd name="f69" fmla="*/ 89 f55 1"/>
              <a:gd name="f70" fmla="*/ 0 f56 1"/>
              <a:gd name="f71" fmla="*/ 62 f55 1"/>
              <a:gd name="f72" fmla="*/ 0 f55 1"/>
              <a:gd name="f73" fmla="*/ 16 f56 1"/>
              <a:gd name="f74" fmla="*/ 55 f55 1"/>
              <a:gd name="f75" fmla="*/ 17 f56 1"/>
              <a:gd name="f76" fmla="*/ 67 f55 1"/>
              <a:gd name="f77" fmla="*/ 20 f56 1"/>
              <a:gd name="f78" fmla="*/ 76 f55 1"/>
              <a:gd name="f79" fmla="*/ 25 f56 1"/>
              <a:gd name="f80" fmla="*/ 81 f55 1"/>
              <a:gd name="f81" fmla="*/ 36 f56 1"/>
              <a:gd name="f82" fmla="*/ 83 f55 1"/>
              <a:gd name="f83" fmla="*/ 50 f56 1"/>
              <a:gd name="f84" fmla="*/ 80 f55 1"/>
              <a:gd name="f85" fmla="*/ 72 f55 1"/>
              <a:gd name="f86" fmla="*/ f57 1 f2"/>
              <a:gd name="f87" fmla="*/ f60 1 80"/>
              <a:gd name="f88" fmla="*/ f61 1 98"/>
              <a:gd name="f89" fmla="*/ f62 1 80"/>
              <a:gd name="f90" fmla="*/ f63 1 98"/>
              <a:gd name="f91" fmla="*/ f64 1 80"/>
              <a:gd name="f92" fmla="*/ f65 1 98"/>
              <a:gd name="f93" fmla="*/ f66 1 80"/>
              <a:gd name="f94" fmla="*/ f67 1 98"/>
              <a:gd name="f95" fmla="*/ f68 1 80"/>
              <a:gd name="f96" fmla="*/ f69 1 98"/>
              <a:gd name="f97" fmla="*/ f70 1 80"/>
              <a:gd name="f98" fmla="*/ f71 1 98"/>
              <a:gd name="f99" fmla="*/ f72 1 98"/>
              <a:gd name="f100" fmla="*/ f73 1 80"/>
              <a:gd name="f101" fmla="*/ f74 1 98"/>
              <a:gd name="f102" fmla="*/ f75 1 80"/>
              <a:gd name="f103" fmla="*/ f76 1 98"/>
              <a:gd name="f104" fmla="*/ f77 1 80"/>
              <a:gd name="f105" fmla="*/ f78 1 98"/>
              <a:gd name="f106" fmla="*/ f79 1 80"/>
              <a:gd name="f107" fmla="*/ f80 1 98"/>
              <a:gd name="f108" fmla="*/ f81 1 80"/>
              <a:gd name="f109" fmla="*/ f82 1 98"/>
              <a:gd name="f110" fmla="*/ f83 1 80"/>
              <a:gd name="f111" fmla="*/ f84 1 98"/>
              <a:gd name="f112" fmla="*/ f85 1 98"/>
              <a:gd name="f113" fmla="*/ 0 1 f58"/>
              <a:gd name="f114" fmla="*/ f6 1 f58"/>
              <a:gd name="f115" fmla="*/ 0 1 f59"/>
              <a:gd name="f116" fmla="*/ f7 1 f59"/>
              <a:gd name="f117" fmla="+- f86 0 f1"/>
              <a:gd name="f118" fmla="*/ f87 1 f58"/>
              <a:gd name="f119" fmla="*/ f88 1 f59"/>
              <a:gd name="f120" fmla="*/ f89 1 f58"/>
              <a:gd name="f121" fmla="*/ f90 1 f59"/>
              <a:gd name="f122" fmla="*/ f91 1 f58"/>
              <a:gd name="f123" fmla="*/ f92 1 f59"/>
              <a:gd name="f124" fmla="*/ f93 1 f58"/>
              <a:gd name="f125" fmla="*/ f94 1 f59"/>
              <a:gd name="f126" fmla="*/ f95 1 f58"/>
              <a:gd name="f127" fmla="*/ f96 1 f59"/>
              <a:gd name="f128" fmla="*/ f97 1 f58"/>
              <a:gd name="f129" fmla="*/ f98 1 f59"/>
              <a:gd name="f130" fmla="*/ f99 1 f59"/>
              <a:gd name="f131" fmla="*/ f100 1 f58"/>
              <a:gd name="f132" fmla="*/ f101 1 f59"/>
              <a:gd name="f133" fmla="*/ f102 1 f58"/>
              <a:gd name="f134" fmla="*/ f103 1 f59"/>
              <a:gd name="f135" fmla="*/ f104 1 f58"/>
              <a:gd name="f136" fmla="*/ f105 1 f59"/>
              <a:gd name="f137" fmla="*/ f106 1 f58"/>
              <a:gd name="f138" fmla="*/ f107 1 f59"/>
              <a:gd name="f139" fmla="*/ f108 1 f58"/>
              <a:gd name="f140" fmla="*/ f109 1 f59"/>
              <a:gd name="f141" fmla="*/ f110 1 f58"/>
              <a:gd name="f142" fmla="*/ f111 1 f59"/>
              <a:gd name="f143" fmla="*/ f112 1 f59"/>
              <a:gd name="f144" fmla="*/ f113 f53 1"/>
              <a:gd name="f145" fmla="*/ f114 f53 1"/>
              <a:gd name="f146" fmla="*/ f116 f54 1"/>
              <a:gd name="f147" fmla="*/ f115 f54 1"/>
              <a:gd name="f148" fmla="*/ f118 f53 1"/>
              <a:gd name="f149" fmla="*/ f119 f54 1"/>
              <a:gd name="f150" fmla="*/ f120 f53 1"/>
              <a:gd name="f151" fmla="*/ f121 f54 1"/>
              <a:gd name="f152" fmla="*/ f122 f53 1"/>
              <a:gd name="f153" fmla="*/ f123 f54 1"/>
              <a:gd name="f154" fmla="*/ f124 f53 1"/>
              <a:gd name="f155" fmla="*/ f125 f54 1"/>
              <a:gd name="f156" fmla="*/ f126 f53 1"/>
              <a:gd name="f157" fmla="*/ f127 f54 1"/>
              <a:gd name="f158" fmla="*/ f128 f53 1"/>
              <a:gd name="f159" fmla="*/ f129 f54 1"/>
              <a:gd name="f160" fmla="*/ f130 f54 1"/>
              <a:gd name="f161" fmla="*/ f131 f53 1"/>
              <a:gd name="f162" fmla="*/ f132 f54 1"/>
              <a:gd name="f163" fmla="*/ f133 f53 1"/>
              <a:gd name="f164" fmla="*/ f134 f54 1"/>
              <a:gd name="f165" fmla="*/ f135 f53 1"/>
              <a:gd name="f166" fmla="*/ f136 f54 1"/>
              <a:gd name="f167" fmla="*/ f137 f53 1"/>
              <a:gd name="f168" fmla="*/ f138 f54 1"/>
              <a:gd name="f169" fmla="*/ f139 f53 1"/>
              <a:gd name="f170" fmla="*/ f140 f54 1"/>
              <a:gd name="f171" fmla="*/ f141 f53 1"/>
              <a:gd name="f172" fmla="*/ f142 f54 1"/>
              <a:gd name="f173" fmla="*/ f143 f5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7">
                <a:pos x="f148" y="f149"/>
              </a:cxn>
              <a:cxn ang="f117">
                <a:pos x="f150" y="f149"/>
              </a:cxn>
              <a:cxn ang="f117">
                <a:pos x="f150" y="f151"/>
              </a:cxn>
              <a:cxn ang="f117">
                <a:pos x="f152" y="f153"/>
              </a:cxn>
              <a:cxn ang="f117">
                <a:pos x="f154" y="f155"/>
              </a:cxn>
              <a:cxn ang="f117">
                <a:pos x="f156" y="f157"/>
              </a:cxn>
              <a:cxn ang="f117">
                <a:pos x="f158" y="f159"/>
              </a:cxn>
              <a:cxn ang="f117">
                <a:pos x="f158" y="f160"/>
              </a:cxn>
              <a:cxn ang="f117">
                <a:pos x="f161" y="f160"/>
              </a:cxn>
              <a:cxn ang="f117">
                <a:pos x="f161" y="f162"/>
              </a:cxn>
              <a:cxn ang="f117">
                <a:pos x="f163" y="f164"/>
              </a:cxn>
              <a:cxn ang="f117">
                <a:pos x="f165" y="f166"/>
              </a:cxn>
              <a:cxn ang="f117">
                <a:pos x="f167" y="f168"/>
              </a:cxn>
              <a:cxn ang="f117">
                <a:pos x="f169" y="f170"/>
              </a:cxn>
              <a:cxn ang="f117">
                <a:pos x="f171" y="f172"/>
              </a:cxn>
              <a:cxn ang="f117">
                <a:pos x="f150" y="f173"/>
              </a:cxn>
              <a:cxn ang="f117">
                <a:pos x="f150" y="f160"/>
              </a:cxn>
              <a:cxn ang="f117">
                <a:pos x="f148" y="f160"/>
              </a:cxn>
              <a:cxn ang="f117">
                <a:pos x="f148" y="f149"/>
              </a:cxn>
            </a:cxnLst>
            <a:rect l="f144" t="f147" r="f145" b="f146"/>
            <a:pathLst>
              <a:path w="80" h="98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16"/>
                  <a:pt x="f23" y="f12"/>
                </a:cubicBezTo>
                <a:cubicBezTo>
                  <a:pt x="f24" y="f25"/>
                  <a:pt x="f5" y="f26"/>
                  <a:pt x="f5" y="f27"/>
                </a:cubicBezTo>
                <a:lnTo>
                  <a:pt x="f5" y="f5"/>
                </a:lnTo>
                <a:lnTo>
                  <a:pt x="f28" y="f5"/>
                </a:lnTo>
                <a:lnTo>
                  <a:pt x="f28" y="f29"/>
                </a:lnTo>
                <a:cubicBezTo>
                  <a:pt x="f28" y="f30"/>
                  <a:pt x="f28" y="f9"/>
                  <a:pt x="f31" y="f32"/>
                </a:cubicBezTo>
                <a:cubicBezTo>
                  <a:pt x="f31" y="f33"/>
                  <a:pt x="f34" y="f35"/>
                  <a:pt x="f36" y="f37"/>
                </a:cubicBezTo>
                <a:cubicBezTo>
                  <a:pt x="f38" y="f39"/>
                  <a:pt x="f40" y="f6"/>
                  <a:pt x="f41" y="f42"/>
                </a:cubicBezTo>
                <a:cubicBezTo>
                  <a:pt x="f43" y="f44"/>
                  <a:pt x="f45" y="f25"/>
                  <a:pt x="f46" y="f25"/>
                </a:cubicBezTo>
                <a:cubicBezTo>
                  <a:pt x="f47" y="f25"/>
                  <a:pt x="f48" y="f44"/>
                  <a:pt x="f49" y="f6"/>
                </a:cubicBezTo>
                <a:cubicBezTo>
                  <a:pt x="f29" y="f39"/>
                  <a:pt x="f30" y="f50"/>
                  <a:pt x="f9" y="f51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Freeform 470"/>
          <p:cNvSpPr/>
          <p:nvPr/>
        </p:nvSpPr>
        <p:spPr>
          <a:xfrm>
            <a:off x="5258997" y="4363992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3"/>
              <a:gd name="f10" fmla="val 39"/>
              <a:gd name="f11" fmla="val 35"/>
              <a:gd name="f12" fmla="val 63"/>
              <a:gd name="f13" fmla="val 31"/>
              <a:gd name="f14" fmla="val 27"/>
              <a:gd name="f15" fmla="val 62"/>
              <a:gd name="f16" fmla="val 24"/>
              <a:gd name="f17" fmla="val 60"/>
              <a:gd name="f18" fmla="val 22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5"/>
              <a:gd name="f27" fmla="val 48"/>
              <a:gd name="f28" fmla="val 44"/>
              <a:gd name="f29" fmla="val 16"/>
              <a:gd name="f30" fmla="val 30"/>
              <a:gd name="f31" fmla="val 25"/>
              <a:gd name="f32" fmla="val 21"/>
              <a:gd name="f33" fmla="val 23"/>
              <a:gd name="f34" fmla="val 26"/>
              <a:gd name="f35" fmla="val 2"/>
              <a:gd name="f36" fmla="val 13"/>
              <a:gd name="f37" fmla="val 9"/>
              <a:gd name="f38" fmla="val 5"/>
              <a:gd name="f39" fmla="val 32"/>
              <a:gd name="f40" fmla="val 3"/>
              <a:gd name="f41" fmla="val 37"/>
              <a:gd name="f42" fmla="val 1"/>
              <a:gd name="f43" fmla="val 67"/>
              <a:gd name="f44" fmla="val 72"/>
              <a:gd name="f45" fmla="val 77"/>
              <a:gd name="f46" fmla="val 36"/>
              <a:gd name="f47" fmla="+- 0 0 -90"/>
              <a:gd name="f48" fmla="*/ f3 1 80"/>
              <a:gd name="f49" fmla="*/ f4 1 98"/>
              <a:gd name="f50" fmla="+- f7 0 f5"/>
              <a:gd name="f51" fmla="+- f6 0 f5"/>
              <a:gd name="f52" fmla="*/ f47 f0 1"/>
              <a:gd name="f53" fmla="*/ f51 1 80"/>
              <a:gd name="f54" fmla="*/ f50 1 98"/>
              <a:gd name="f55" fmla="*/ 80 f51 1"/>
              <a:gd name="f56" fmla="*/ 98 f50 1"/>
              <a:gd name="f57" fmla="*/ 64 f51 1"/>
              <a:gd name="f58" fmla="*/ 43 f50 1"/>
              <a:gd name="f59" fmla="*/ 63 f51 1"/>
              <a:gd name="f60" fmla="*/ 31 f50 1"/>
              <a:gd name="f61" fmla="*/ 60 f51 1"/>
              <a:gd name="f62" fmla="*/ 22 f50 1"/>
              <a:gd name="f63" fmla="*/ 54 f51 1"/>
              <a:gd name="f64" fmla="*/ 17 f50 1"/>
              <a:gd name="f65" fmla="*/ 44 f51 1"/>
              <a:gd name="f66" fmla="*/ 15 f50 1"/>
              <a:gd name="f67" fmla="*/ 30 f51 1"/>
              <a:gd name="f68" fmla="*/ 18 f50 1"/>
              <a:gd name="f69" fmla="*/ 16 f51 1"/>
              <a:gd name="f70" fmla="*/ 26 f50 1"/>
              <a:gd name="f71" fmla="*/ 0 f51 1"/>
              <a:gd name="f72" fmla="*/ 2 f50 1"/>
              <a:gd name="f73" fmla="*/ 13 f50 1"/>
              <a:gd name="f74" fmla="*/ 32 f51 1"/>
              <a:gd name="f75" fmla="*/ 3 f50 1"/>
              <a:gd name="f76" fmla="*/ 48 f51 1"/>
              <a:gd name="f77" fmla="*/ 0 f50 1"/>
              <a:gd name="f78" fmla="*/ 72 f51 1"/>
              <a:gd name="f79" fmla="*/ 9 f50 1"/>
              <a:gd name="f80" fmla="*/ 36 f50 1"/>
              <a:gd name="f81" fmla="*/ f52 1 f2"/>
              <a:gd name="f82" fmla="*/ f55 1 80"/>
              <a:gd name="f83" fmla="*/ f56 1 98"/>
              <a:gd name="f84" fmla="*/ f57 1 80"/>
              <a:gd name="f85" fmla="*/ f58 1 98"/>
              <a:gd name="f86" fmla="*/ f59 1 80"/>
              <a:gd name="f87" fmla="*/ f60 1 98"/>
              <a:gd name="f88" fmla="*/ f61 1 80"/>
              <a:gd name="f89" fmla="*/ f62 1 98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98"/>
              <a:gd name="f101" fmla="*/ f74 1 80"/>
              <a:gd name="f102" fmla="*/ f75 1 98"/>
              <a:gd name="f103" fmla="*/ f76 1 80"/>
              <a:gd name="f104" fmla="*/ f77 1 98"/>
              <a:gd name="f105" fmla="*/ f78 1 80"/>
              <a:gd name="f106" fmla="*/ f79 1 98"/>
              <a:gd name="f107" fmla="*/ f80 1 98"/>
              <a:gd name="f108" fmla="*/ 0 1 f53"/>
              <a:gd name="f109" fmla="*/ f6 1 f53"/>
              <a:gd name="f110" fmla="*/ 0 1 f54"/>
              <a:gd name="f111" fmla="*/ f7 1 f54"/>
              <a:gd name="f112" fmla="+- f81 0 f1"/>
              <a:gd name="f113" fmla="*/ f82 1 f53"/>
              <a:gd name="f114" fmla="*/ f83 1 f54"/>
              <a:gd name="f115" fmla="*/ f84 1 f53"/>
              <a:gd name="f116" fmla="*/ f85 1 f54"/>
              <a:gd name="f117" fmla="*/ f86 1 f53"/>
              <a:gd name="f118" fmla="*/ f87 1 f54"/>
              <a:gd name="f119" fmla="*/ f88 1 f53"/>
              <a:gd name="f120" fmla="*/ f89 1 f54"/>
              <a:gd name="f121" fmla="*/ f90 1 f53"/>
              <a:gd name="f122" fmla="*/ f91 1 f54"/>
              <a:gd name="f123" fmla="*/ f92 1 f53"/>
              <a:gd name="f124" fmla="*/ f93 1 f54"/>
              <a:gd name="f125" fmla="*/ f94 1 f53"/>
              <a:gd name="f126" fmla="*/ f95 1 f54"/>
              <a:gd name="f127" fmla="*/ f96 1 f53"/>
              <a:gd name="f128" fmla="*/ f97 1 f54"/>
              <a:gd name="f129" fmla="*/ f98 1 f53"/>
              <a:gd name="f130" fmla="*/ f99 1 f54"/>
              <a:gd name="f131" fmla="*/ f100 1 f54"/>
              <a:gd name="f132" fmla="*/ f101 1 f53"/>
              <a:gd name="f133" fmla="*/ f102 1 f54"/>
              <a:gd name="f134" fmla="*/ f103 1 f53"/>
              <a:gd name="f135" fmla="*/ f104 1 f54"/>
              <a:gd name="f136" fmla="*/ f105 1 f53"/>
              <a:gd name="f137" fmla="*/ f106 1 f54"/>
              <a:gd name="f138" fmla="*/ f107 1 f54"/>
              <a:gd name="f139" fmla="*/ f108 f48 1"/>
              <a:gd name="f140" fmla="*/ f109 f48 1"/>
              <a:gd name="f141" fmla="*/ f111 f49 1"/>
              <a:gd name="f142" fmla="*/ f110 f49 1"/>
              <a:gd name="f143" fmla="*/ f113 f48 1"/>
              <a:gd name="f144" fmla="*/ f114 f49 1"/>
              <a:gd name="f145" fmla="*/ f115 f48 1"/>
              <a:gd name="f146" fmla="*/ f116 f49 1"/>
              <a:gd name="f147" fmla="*/ f117 f48 1"/>
              <a:gd name="f148" fmla="*/ f118 f49 1"/>
              <a:gd name="f149" fmla="*/ f119 f48 1"/>
              <a:gd name="f150" fmla="*/ f120 f49 1"/>
              <a:gd name="f151" fmla="*/ f121 f48 1"/>
              <a:gd name="f152" fmla="*/ f122 f49 1"/>
              <a:gd name="f153" fmla="*/ f123 f48 1"/>
              <a:gd name="f154" fmla="*/ f124 f49 1"/>
              <a:gd name="f155" fmla="*/ f125 f48 1"/>
              <a:gd name="f156" fmla="*/ f126 f49 1"/>
              <a:gd name="f157" fmla="*/ f127 f48 1"/>
              <a:gd name="f158" fmla="*/ f128 f49 1"/>
              <a:gd name="f159" fmla="*/ f129 f48 1"/>
              <a:gd name="f160" fmla="*/ f130 f49 1"/>
              <a:gd name="f161" fmla="*/ f131 f49 1"/>
              <a:gd name="f162" fmla="*/ f132 f48 1"/>
              <a:gd name="f163" fmla="*/ f133 f49 1"/>
              <a:gd name="f164" fmla="*/ f134 f48 1"/>
              <a:gd name="f165" fmla="*/ f135 f49 1"/>
              <a:gd name="f166" fmla="*/ f136 f48 1"/>
              <a:gd name="f167" fmla="*/ f137 f49 1"/>
              <a:gd name="f168" fmla="*/ f138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2">
                <a:pos x="f143" y="f144"/>
              </a:cxn>
              <a:cxn ang="f112">
                <a:pos x="f145" y="f144"/>
              </a:cxn>
              <a:cxn ang="f112">
                <a:pos x="f145" y="f146"/>
              </a:cxn>
              <a:cxn ang="f112">
                <a:pos x="f147" y="f148"/>
              </a:cxn>
              <a:cxn ang="f112">
                <a:pos x="f149" y="f150"/>
              </a:cxn>
              <a:cxn ang="f112">
                <a:pos x="f151" y="f152"/>
              </a:cxn>
              <a:cxn ang="f112">
                <a:pos x="f153" y="f154"/>
              </a:cxn>
              <a:cxn ang="f112">
                <a:pos x="f155" y="f156"/>
              </a:cxn>
              <a:cxn ang="f112">
                <a:pos x="f157" y="f158"/>
              </a:cxn>
              <a:cxn ang="f112">
                <a:pos x="f157" y="f144"/>
              </a:cxn>
              <a:cxn ang="f112">
                <a:pos x="f159" y="f144"/>
              </a:cxn>
              <a:cxn ang="f112">
                <a:pos x="f159" y="f160"/>
              </a:cxn>
              <a:cxn ang="f112">
                <a:pos x="f157" y="f160"/>
              </a:cxn>
              <a:cxn ang="f112">
                <a:pos x="f157" y="f161"/>
              </a:cxn>
              <a:cxn ang="f112">
                <a:pos x="f162" y="f163"/>
              </a:cxn>
              <a:cxn ang="f112">
                <a:pos x="f164" y="f165"/>
              </a:cxn>
              <a:cxn ang="f112">
                <a:pos x="f166" y="f167"/>
              </a:cxn>
              <a:cxn ang="f112">
                <a:pos x="f143" y="f168"/>
              </a:cxn>
              <a:cxn ang="f112">
                <a:pos x="f143" y="f144"/>
              </a:cxn>
            </a:cxnLst>
            <a:rect l="f139" t="f142" r="f140" b="f141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6"/>
                  <a:pt x="f28" y="f26"/>
                </a:cubicBezTo>
                <a:cubicBezTo>
                  <a:pt x="f10" y="f26"/>
                  <a:pt x="f11" y="f29"/>
                  <a:pt x="f30" y="f22"/>
                </a:cubicBezTo>
                <a:cubicBezTo>
                  <a:pt x="f31" y="f20"/>
                  <a:pt x="f32" y="f33"/>
                  <a:pt x="f29" y="f34"/>
                </a:cubicBezTo>
                <a:lnTo>
                  <a:pt x="f29" y="f7"/>
                </a:lnTo>
                <a:lnTo>
                  <a:pt x="f5" y="f7"/>
                </a:lnTo>
                <a:lnTo>
                  <a:pt x="f5" y="f35"/>
                </a:lnTo>
                <a:lnTo>
                  <a:pt x="f29" y="f35"/>
                </a:lnTo>
                <a:lnTo>
                  <a:pt x="f29" y="f36"/>
                </a:lnTo>
                <a:cubicBezTo>
                  <a:pt x="f32" y="f37"/>
                  <a:pt x="f14" y="f38"/>
                  <a:pt x="f39" y="f40"/>
                </a:cubicBezTo>
                <a:cubicBezTo>
                  <a:pt x="f41" y="f42"/>
                  <a:pt x="f9" y="f5"/>
                  <a:pt x="f27" y="f5"/>
                </a:cubicBezTo>
                <a:cubicBezTo>
                  <a:pt x="f19" y="f5"/>
                  <a:pt x="f43" y="f40"/>
                  <a:pt x="f44" y="f37"/>
                </a:cubicBezTo>
                <a:cubicBezTo>
                  <a:pt x="f45" y="f26"/>
                  <a:pt x="f6" y="f16"/>
                  <a:pt x="f6" y="f46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Freeform 471"/>
          <p:cNvSpPr/>
          <p:nvPr/>
        </p:nvSpPr>
        <p:spPr>
          <a:xfrm>
            <a:off x="5397822" y="4363992"/>
            <a:ext cx="114318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4"/>
              <a:gd name="f8" fmla="val 87"/>
              <a:gd name="f9" fmla="val 103"/>
              <a:gd name="f10" fmla="val 81"/>
              <a:gd name="f11" fmla="val 115"/>
              <a:gd name="f12" fmla="val 73"/>
              <a:gd name="f13" fmla="val 122"/>
              <a:gd name="f14" fmla="val 66"/>
              <a:gd name="f15" fmla="val 130"/>
              <a:gd name="f16" fmla="val 55"/>
              <a:gd name="f17" fmla="val 39"/>
              <a:gd name="f18" fmla="val 34"/>
              <a:gd name="f19" fmla="val 29"/>
              <a:gd name="f20" fmla="val 133"/>
              <a:gd name="f21" fmla="val 25"/>
              <a:gd name="f22" fmla="val 20"/>
              <a:gd name="f23" fmla="val 132"/>
              <a:gd name="f24" fmla="val 15"/>
              <a:gd name="f25" fmla="val 131"/>
              <a:gd name="f26" fmla="val 10"/>
              <a:gd name="f27" fmla="val 113"/>
              <a:gd name="f28" fmla="val 11"/>
              <a:gd name="f29" fmla="val 14"/>
              <a:gd name="f30" fmla="val 114"/>
              <a:gd name="f31" fmla="val 18"/>
              <a:gd name="f32" fmla="val 116"/>
              <a:gd name="f33" fmla="val 24"/>
              <a:gd name="f34" fmla="val 117"/>
              <a:gd name="f35" fmla="val 119"/>
              <a:gd name="f36" fmla="val 35"/>
              <a:gd name="f37" fmla="val 41"/>
              <a:gd name="f38" fmla="val 46"/>
              <a:gd name="f39" fmla="val 51"/>
              <a:gd name="f40" fmla="val 54"/>
              <a:gd name="f41" fmla="val 58"/>
              <a:gd name="f42" fmla="val 61"/>
              <a:gd name="f43" fmla="val 63"/>
              <a:gd name="f44" fmla="val 112"/>
              <a:gd name="f45" fmla="val 65"/>
              <a:gd name="f46" fmla="val 110"/>
              <a:gd name="f47" fmla="val 107"/>
              <a:gd name="f48" fmla="val 67"/>
              <a:gd name="f49" fmla="val 104"/>
              <a:gd name="f50" fmla="val 68"/>
              <a:gd name="f51" fmla="val 101"/>
              <a:gd name="f52" fmla="val 97"/>
              <a:gd name="f53" fmla="val 93"/>
              <a:gd name="f54" fmla="val 85"/>
              <a:gd name="f55" fmla="val 64"/>
              <a:gd name="f56" fmla="val 89"/>
              <a:gd name="f57" fmla="val 59"/>
              <a:gd name="f58" fmla="val 91"/>
              <a:gd name="f59" fmla="val 50"/>
              <a:gd name="f60" fmla="val 95"/>
              <a:gd name="f61" fmla="val 44"/>
              <a:gd name="f62" fmla="val 96"/>
              <a:gd name="f63" fmla="val 38"/>
              <a:gd name="f64" fmla="val 26"/>
              <a:gd name="f65" fmla="val 17"/>
              <a:gd name="f66" fmla="val 92"/>
              <a:gd name="f67" fmla="val 4"/>
              <a:gd name="f68" fmla="val 76"/>
              <a:gd name="f69" fmla="val 49"/>
              <a:gd name="f70" fmla="val 2"/>
              <a:gd name="f71" fmla="val 28"/>
              <a:gd name="f72" fmla="val 6"/>
              <a:gd name="f73" fmla="val 22"/>
              <a:gd name="f74" fmla="val 9"/>
              <a:gd name="f75" fmla="val 13"/>
              <a:gd name="f76" fmla="val 12"/>
              <a:gd name="f77" fmla="val 8"/>
              <a:gd name="f78" fmla="val 5"/>
              <a:gd name="f79" fmla="val 27"/>
              <a:gd name="f80" fmla="val 3"/>
              <a:gd name="f81" fmla="val 32"/>
              <a:gd name="f82" fmla="val 1"/>
              <a:gd name="f83" fmla="val 37"/>
              <a:gd name="f84" fmla="val 43"/>
              <a:gd name="f85" fmla="val 48"/>
              <a:gd name="f86" fmla="val 53"/>
              <a:gd name="f87" fmla="val 56"/>
              <a:gd name="f88" fmla="val 60"/>
              <a:gd name="f89" fmla="val 69"/>
              <a:gd name="f90" fmla="val 71"/>
              <a:gd name="f91" fmla="val 19"/>
              <a:gd name="f92" fmla="val 16"/>
              <a:gd name="f93" fmla="val 45"/>
              <a:gd name="f94" fmla="val 30"/>
              <a:gd name="f95" fmla="val 23"/>
              <a:gd name="f96" fmla="val 79"/>
              <a:gd name="f97" fmla="val 33"/>
              <a:gd name="f98" fmla="val 80"/>
              <a:gd name="f99" fmla="val 77"/>
              <a:gd name="f100" fmla="val 74"/>
              <a:gd name="f101" fmla="+- 0 0 -90"/>
              <a:gd name="f102" fmla="*/ f3 1 84"/>
              <a:gd name="f103" fmla="*/ f4 1 134"/>
              <a:gd name="f104" fmla="+- f7 0 f5"/>
              <a:gd name="f105" fmla="+- f6 0 f5"/>
              <a:gd name="f106" fmla="*/ f101 f0 1"/>
              <a:gd name="f107" fmla="*/ f105 1 84"/>
              <a:gd name="f108" fmla="*/ f104 1 134"/>
              <a:gd name="f109" fmla="*/ 84 f105 1"/>
              <a:gd name="f110" fmla="*/ 87 f104 1"/>
              <a:gd name="f111" fmla="*/ 73 f105 1"/>
              <a:gd name="f112" fmla="*/ 122 f104 1"/>
              <a:gd name="f113" fmla="*/ 39 f105 1"/>
              <a:gd name="f114" fmla="*/ 134 f104 1"/>
              <a:gd name="f115" fmla="*/ 25 f105 1"/>
              <a:gd name="f116" fmla="*/ 133 f104 1"/>
              <a:gd name="f117" fmla="*/ 10 f105 1"/>
              <a:gd name="f118" fmla="*/ 130 f104 1"/>
              <a:gd name="f119" fmla="*/ 113 f104 1"/>
              <a:gd name="f120" fmla="*/ 11 f105 1"/>
              <a:gd name="f121" fmla="*/ 24 f105 1"/>
              <a:gd name="f122" fmla="*/ 117 f104 1"/>
              <a:gd name="f123" fmla="*/ 41 f105 1"/>
              <a:gd name="f124" fmla="*/ 119 f104 1"/>
              <a:gd name="f125" fmla="*/ 54 f105 1"/>
              <a:gd name="f126" fmla="*/ 63 f105 1"/>
              <a:gd name="f127" fmla="*/ 112 f104 1"/>
              <a:gd name="f128" fmla="*/ 67 f105 1"/>
              <a:gd name="f129" fmla="*/ 104 f104 1"/>
              <a:gd name="f130" fmla="*/ 68 f105 1"/>
              <a:gd name="f131" fmla="*/ 93 f104 1"/>
              <a:gd name="f132" fmla="*/ 85 f104 1"/>
              <a:gd name="f133" fmla="*/ 38 f105 1"/>
              <a:gd name="f134" fmla="*/ 96 f104 1"/>
              <a:gd name="f135" fmla="*/ 84 f104 1"/>
              <a:gd name="f136" fmla="*/ 0 f105 1"/>
              <a:gd name="f137" fmla="*/ 49 f104 1"/>
              <a:gd name="f138" fmla="*/ 4 f105 1"/>
              <a:gd name="f139" fmla="*/ 28 f104 1"/>
              <a:gd name="f140" fmla="*/ 13 f105 1"/>
              <a:gd name="f141" fmla="*/ 12 f104 1"/>
              <a:gd name="f142" fmla="*/ 27 f105 1"/>
              <a:gd name="f143" fmla="*/ 3 f104 1"/>
              <a:gd name="f144" fmla="*/ 43 f105 1"/>
              <a:gd name="f145" fmla="*/ 0 f104 1"/>
              <a:gd name="f146" fmla="*/ 56 f105 1"/>
              <a:gd name="f147" fmla="*/ 1 f104 1"/>
              <a:gd name="f148" fmla="*/ 6 f104 1"/>
              <a:gd name="f149" fmla="*/ 69 f105 1"/>
              <a:gd name="f150" fmla="*/ 2 f104 1"/>
              <a:gd name="f151" fmla="*/ 71 f104 1"/>
              <a:gd name="f152" fmla="*/ 19 f104 1"/>
              <a:gd name="f153" fmla="*/ 15 f104 1"/>
              <a:gd name="f154" fmla="*/ 45 f105 1"/>
              <a:gd name="f155" fmla="*/ 14 f104 1"/>
              <a:gd name="f156" fmla="*/ 23 f104 1"/>
              <a:gd name="f157" fmla="*/ 17 f105 1"/>
              <a:gd name="f158" fmla="*/ 23 f105 1"/>
              <a:gd name="f159" fmla="*/ 73 f104 1"/>
              <a:gd name="f160" fmla="*/ 81 f104 1"/>
              <a:gd name="f161" fmla="*/ 55 f105 1"/>
              <a:gd name="f162" fmla="*/ 79 f104 1"/>
              <a:gd name="f163" fmla="*/ f106 1 f2"/>
              <a:gd name="f164" fmla="*/ f109 1 84"/>
              <a:gd name="f165" fmla="*/ f110 1 134"/>
              <a:gd name="f166" fmla="*/ f111 1 84"/>
              <a:gd name="f167" fmla="*/ f112 1 134"/>
              <a:gd name="f168" fmla="*/ f113 1 84"/>
              <a:gd name="f169" fmla="*/ f114 1 134"/>
              <a:gd name="f170" fmla="*/ f115 1 84"/>
              <a:gd name="f171" fmla="*/ f116 1 134"/>
              <a:gd name="f172" fmla="*/ f117 1 84"/>
              <a:gd name="f173" fmla="*/ f118 1 134"/>
              <a:gd name="f174" fmla="*/ f119 1 134"/>
              <a:gd name="f175" fmla="*/ f120 1 84"/>
              <a:gd name="f176" fmla="*/ f121 1 84"/>
              <a:gd name="f177" fmla="*/ f122 1 134"/>
              <a:gd name="f178" fmla="*/ f123 1 84"/>
              <a:gd name="f179" fmla="*/ f124 1 134"/>
              <a:gd name="f180" fmla="*/ f125 1 84"/>
              <a:gd name="f181" fmla="*/ f126 1 84"/>
              <a:gd name="f182" fmla="*/ f127 1 134"/>
              <a:gd name="f183" fmla="*/ f128 1 84"/>
              <a:gd name="f184" fmla="*/ f129 1 134"/>
              <a:gd name="f185" fmla="*/ f130 1 84"/>
              <a:gd name="f186" fmla="*/ f131 1 134"/>
              <a:gd name="f187" fmla="*/ f132 1 134"/>
              <a:gd name="f188" fmla="*/ f133 1 84"/>
              <a:gd name="f189" fmla="*/ f134 1 134"/>
              <a:gd name="f190" fmla="*/ f135 1 134"/>
              <a:gd name="f191" fmla="*/ f136 1 84"/>
              <a:gd name="f192" fmla="*/ f137 1 134"/>
              <a:gd name="f193" fmla="*/ f138 1 84"/>
              <a:gd name="f194" fmla="*/ f139 1 134"/>
              <a:gd name="f195" fmla="*/ f140 1 84"/>
              <a:gd name="f196" fmla="*/ f141 1 134"/>
              <a:gd name="f197" fmla="*/ f142 1 84"/>
              <a:gd name="f198" fmla="*/ f143 1 134"/>
              <a:gd name="f199" fmla="*/ f144 1 84"/>
              <a:gd name="f200" fmla="*/ f145 1 134"/>
              <a:gd name="f201" fmla="*/ f146 1 84"/>
              <a:gd name="f202" fmla="*/ f147 1 134"/>
              <a:gd name="f203" fmla="*/ f148 1 134"/>
              <a:gd name="f204" fmla="*/ f149 1 84"/>
              <a:gd name="f205" fmla="*/ f150 1 134"/>
              <a:gd name="f206" fmla="*/ f151 1 134"/>
              <a:gd name="f207" fmla="*/ f152 1 134"/>
              <a:gd name="f208" fmla="*/ f153 1 134"/>
              <a:gd name="f209" fmla="*/ f154 1 84"/>
              <a:gd name="f210" fmla="*/ f155 1 134"/>
              <a:gd name="f211" fmla="*/ f156 1 134"/>
              <a:gd name="f212" fmla="*/ f157 1 84"/>
              <a:gd name="f213" fmla="*/ f158 1 84"/>
              <a:gd name="f214" fmla="*/ f159 1 134"/>
              <a:gd name="f215" fmla="*/ f160 1 134"/>
              <a:gd name="f216" fmla="*/ f161 1 84"/>
              <a:gd name="f217" fmla="*/ f162 1 134"/>
              <a:gd name="f218" fmla="*/ 0 1 f107"/>
              <a:gd name="f219" fmla="*/ f6 1 f107"/>
              <a:gd name="f220" fmla="*/ 0 1 f108"/>
              <a:gd name="f221" fmla="*/ f7 1 f108"/>
              <a:gd name="f222" fmla="+- f163 0 f1"/>
              <a:gd name="f223" fmla="*/ f164 1 f107"/>
              <a:gd name="f224" fmla="*/ f165 1 f108"/>
              <a:gd name="f225" fmla="*/ f166 1 f107"/>
              <a:gd name="f226" fmla="*/ f167 1 f108"/>
              <a:gd name="f227" fmla="*/ f168 1 f107"/>
              <a:gd name="f228" fmla="*/ f169 1 f108"/>
              <a:gd name="f229" fmla="*/ f170 1 f107"/>
              <a:gd name="f230" fmla="*/ f171 1 f108"/>
              <a:gd name="f231" fmla="*/ f172 1 f107"/>
              <a:gd name="f232" fmla="*/ f173 1 f108"/>
              <a:gd name="f233" fmla="*/ f174 1 f108"/>
              <a:gd name="f234" fmla="*/ f175 1 f107"/>
              <a:gd name="f235" fmla="*/ f176 1 f107"/>
              <a:gd name="f236" fmla="*/ f177 1 f108"/>
              <a:gd name="f237" fmla="*/ f178 1 f107"/>
              <a:gd name="f238" fmla="*/ f179 1 f108"/>
              <a:gd name="f239" fmla="*/ f180 1 f107"/>
              <a:gd name="f240" fmla="*/ f181 1 f107"/>
              <a:gd name="f241" fmla="*/ f182 1 f108"/>
              <a:gd name="f242" fmla="*/ f183 1 f107"/>
              <a:gd name="f243" fmla="*/ f184 1 f108"/>
              <a:gd name="f244" fmla="*/ f185 1 f107"/>
              <a:gd name="f245" fmla="*/ f186 1 f108"/>
              <a:gd name="f246" fmla="*/ f187 1 f108"/>
              <a:gd name="f247" fmla="*/ f188 1 f107"/>
              <a:gd name="f248" fmla="*/ f189 1 f108"/>
              <a:gd name="f249" fmla="*/ f190 1 f108"/>
              <a:gd name="f250" fmla="*/ f191 1 f107"/>
              <a:gd name="f251" fmla="*/ f192 1 f108"/>
              <a:gd name="f252" fmla="*/ f193 1 f107"/>
              <a:gd name="f253" fmla="*/ f194 1 f108"/>
              <a:gd name="f254" fmla="*/ f195 1 f107"/>
              <a:gd name="f255" fmla="*/ f196 1 f108"/>
              <a:gd name="f256" fmla="*/ f197 1 f107"/>
              <a:gd name="f257" fmla="*/ f198 1 f108"/>
              <a:gd name="f258" fmla="*/ f199 1 f107"/>
              <a:gd name="f259" fmla="*/ f200 1 f108"/>
              <a:gd name="f260" fmla="*/ f201 1 f107"/>
              <a:gd name="f261" fmla="*/ f202 1 f108"/>
              <a:gd name="f262" fmla="*/ f203 1 f108"/>
              <a:gd name="f263" fmla="*/ f204 1 f107"/>
              <a:gd name="f264" fmla="*/ f205 1 f108"/>
              <a:gd name="f265" fmla="*/ f206 1 f108"/>
              <a:gd name="f266" fmla="*/ f207 1 f108"/>
              <a:gd name="f267" fmla="*/ f208 1 f108"/>
              <a:gd name="f268" fmla="*/ f209 1 f107"/>
              <a:gd name="f269" fmla="*/ f210 1 f108"/>
              <a:gd name="f270" fmla="*/ f211 1 f108"/>
              <a:gd name="f271" fmla="*/ f212 1 f107"/>
              <a:gd name="f272" fmla="*/ f213 1 f107"/>
              <a:gd name="f273" fmla="*/ f214 1 f108"/>
              <a:gd name="f274" fmla="*/ f215 1 f108"/>
              <a:gd name="f275" fmla="*/ f216 1 f107"/>
              <a:gd name="f276" fmla="*/ f217 1 f108"/>
              <a:gd name="f277" fmla="*/ f218 f102 1"/>
              <a:gd name="f278" fmla="*/ f219 f102 1"/>
              <a:gd name="f279" fmla="*/ f221 f103 1"/>
              <a:gd name="f280" fmla="*/ f220 f103 1"/>
              <a:gd name="f281" fmla="*/ f223 f102 1"/>
              <a:gd name="f282" fmla="*/ f224 f103 1"/>
              <a:gd name="f283" fmla="*/ f225 f102 1"/>
              <a:gd name="f284" fmla="*/ f226 f103 1"/>
              <a:gd name="f285" fmla="*/ f227 f102 1"/>
              <a:gd name="f286" fmla="*/ f228 f103 1"/>
              <a:gd name="f287" fmla="*/ f229 f102 1"/>
              <a:gd name="f288" fmla="*/ f230 f103 1"/>
              <a:gd name="f289" fmla="*/ f231 f102 1"/>
              <a:gd name="f290" fmla="*/ f232 f103 1"/>
              <a:gd name="f291" fmla="*/ f233 f103 1"/>
              <a:gd name="f292" fmla="*/ f234 f102 1"/>
              <a:gd name="f293" fmla="*/ f235 f102 1"/>
              <a:gd name="f294" fmla="*/ f236 f103 1"/>
              <a:gd name="f295" fmla="*/ f237 f102 1"/>
              <a:gd name="f296" fmla="*/ f238 f103 1"/>
              <a:gd name="f297" fmla="*/ f239 f102 1"/>
              <a:gd name="f298" fmla="*/ f240 f102 1"/>
              <a:gd name="f299" fmla="*/ f241 f103 1"/>
              <a:gd name="f300" fmla="*/ f242 f102 1"/>
              <a:gd name="f301" fmla="*/ f243 f103 1"/>
              <a:gd name="f302" fmla="*/ f244 f102 1"/>
              <a:gd name="f303" fmla="*/ f245 f103 1"/>
              <a:gd name="f304" fmla="*/ f246 f103 1"/>
              <a:gd name="f305" fmla="*/ f247 f102 1"/>
              <a:gd name="f306" fmla="*/ f248 f103 1"/>
              <a:gd name="f307" fmla="*/ f249 f103 1"/>
              <a:gd name="f308" fmla="*/ f250 f102 1"/>
              <a:gd name="f309" fmla="*/ f251 f103 1"/>
              <a:gd name="f310" fmla="*/ f252 f102 1"/>
              <a:gd name="f311" fmla="*/ f253 f103 1"/>
              <a:gd name="f312" fmla="*/ f254 f102 1"/>
              <a:gd name="f313" fmla="*/ f255 f103 1"/>
              <a:gd name="f314" fmla="*/ f256 f102 1"/>
              <a:gd name="f315" fmla="*/ f257 f103 1"/>
              <a:gd name="f316" fmla="*/ f258 f102 1"/>
              <a:gd name="f317" fmla="*/ f259 f103 1"/>
              <a:gd name="f318" fmla="*/ f260 f102 1"/>
              <a:gd name="f319" fmla="*/ f261 f103 1"/>
              <a:gd name="f320" fmla="*/ f262 f103 1"/>
              <a:gd name="f321" fmla="*/ f263 f102 1"/>
              <a:gd name="f322" fmla="*/ f264 f103 1"/>
              <a:gd name="f323" fmla="*/ f265 f103 1"/>
              <a:gd name="f324" fmla="*/ f266 f103 1"/>
              <a:gd name="f325" fmla="*/ f267 f103 1"/>
              <a:gd name="f326" fmla="*/ f268 f102 1"/>
              <a:gd name="f327" fmla="*/ f269 f103 1"/>
              <a:gd name="f328" fmla="*/ f270 f103 1"/>
              <a:gd name="f329" fmla="*/ f271 f102 1"/>
              <a:gd name="f330" fmla="*/ f272 f102 1"/>
              <a:gd name="f331" fmla="*/ f273 f103 1"/>
              <a:gd name="f332" fmla="*/ f274 f103 1"/>
              <a:gd name="f333" fmla="*/ f275 f102 1"/>
              <a:gd name="f334" fmla="*/ f276 f10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2">
                <a:pos x="f281" y="f282"/>
              </a:cxn>
              <a:cxn ang="f222">
                <a:pos x="f283" y="f284"/>
              </a:cxn>
              <a:cxn ang="f222">
                <a:pos x="f285" y="f286"/>
              </a:cxn>
              <a:cxn ang="f222">
                <a:pos x="f287" y="f288"/>
              </a:cxn>
              <a:cxn ang="f222">
                <a:pos x="f289" y="f290"/>
              </a:cxn>
              <a:cxn ang="f222">
                <a:pos x="f289" y="f291"/>
              </a:cxn>
              <a:cxn ang="f222">
                <a:pos x="f292" y="f291"/>
              </a:cxn>
              <a:cxn ang="f222">
                <a:pos x="f293" y="f294"/>
              </a:cxn>
              <a:cxn ang="f222">
                <a:pos x="f295" y="f296"/>
              </a:cxn>
              <a:cxn ang="f222">
                <a:pos x="f297" y="f294"/>
              </a:cxn>
              <a:cxn ang="f222">
                <a:pos x="f298" y="f299"/>
              </a:cxn>
              <a:cxn ang="f222">
                <a:pos x="f300" y="f301"/>
              </a:cxn>
              <a:cxn ang="f222">
                <a:pos x="f302" y="f303"/>
              </a:cxn>
              <a:cxn ang="f222">
                <a:pos x="f302" y="f304"/>
              </a:cxn>
              <a:cxn ang="f222">
                <a:pos x="f297" y="f303"/>
              </a:cxn>
              <a:cxn ang="f222">
                <a:pos x="f305" y="f306"/>
              </a:cxn>
              <a:cxn ang="f222">
                <a:pos x="f289" y="f307"/>
              </a:cxn>
              <a:cxn ang="f222">
                <a:pos x="f308" y="f309"/>
              </a:cxn>
              <a:cxn ang="f222">
                <a:pos x="f310" y="f311"/>
              </a:cxn>
              <a:cxn ang="f222">
                <a:pos x="f312" y="f313"/>
              </a:cxn>
              <a:cxn ang="f222">
                <a:pos x="f314" y="f315"/>
              </a:cxn>
              <a:cxn ang="f222">
                <a:pos x="f316" y="f317"/>
              </a:cxn>
              <a:cxn ang="f222">
                <a:pos x="f318" y="f319"/>
              </a:cxn>
              <a:cxn ang="f222">
                <a:pos x="f302" y="f320"/>
              </a:cxn>
              <a:cxn ang="f222">
                <a:pos x="f321" y="f322"/>
              </a:cxn>
              <a:cxn ang="f222">
                <a:pos x="f281" y="f322"/>
              </a:cxn>
              <a:cxn ang="f222">
                <a:pos x="f281" y="f282"/>
              </a:cxn>
              <a:cxn ang="f222">
                <a:pos x="f302" y="f323"/>
              </a:cxn>
              <a:cxn ang="f222">
                <a:pos x="f302" y="f324"/>
              </a:cxn>
              <a:cxn ang="f222">
                <a:pos x="f318" y="f325"/>
              </a:cxn>
              <a:cxn ang="f222">
                <a:pos x="f326" y="f327"/>
              </a:cxn>
              <a:cxn ang="f222">
                <a:pos x="f287" y="f328"/>
              </a:cxn>
              <a:cxn ang="f222">
                <a:pos x="f329" y="f309"/>
              </a:cxn>
              <a:cxn ang="f222">
                <a:pos x="f330" y="f331"/>
              </a:cxn>
              <a:cxn ang="f222">
                <a:pos x="f295" y="f332"/>
              </a:cxn>
              <a:cxn ang="f222">
                <a:pos x="f333" y="f334"/>
              </a:cxn>
              <a:cxn ang="f222">
                <a:pos x="f302" y="f323"/>
              </a:cxn>
            </a:cxnLst>
            <a:rect l="f277" t="f280" r="f278" b="f279"/>
            <a:pathLst>
              <a:path w="84" h="134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20"/>
                  <a:pt x="f21" y="f20"/>
                </a:cubicBezTo>
                <a:cubicBezTo>
                  <a:pt x="f22" y="f23"/>
                  <a:pt x="f24" y="f25"/>
                  <a:pt x="f26" y="f15"/>
                </a:cubicBezTo>
                <a:lnTo>
                  <a:pt x="f26" y="f27"/>
                </a:lnTo>
                <a:lnTo>
                  <a:pt x="f28" y="f27"/>
                </a:lnTo>
                <a:cubicBezTo>
                  <a:pt x="f29" y="f30"/>
                  <a:pt x="f31" y="f32"/>
                  <a:pt x="f33" y="f34"/>
                </a:cubicBezTo>
                <a:cubicBezTo>
                  <a:pt x="f19" y="f35"/>
                  <a:pt x="f36" y="f35"/>
                  <a:pt x="f37" y="f35"/>
                </a:cubicBezTo>
                <a:cubicBezTo>
                  <a:pt x="f38" y="f35"/>
                  <a:pt x="f39" y="f35"/>
                  <a:pt x="f40" y="f34"/>
                </a:cubicBezTo>
                <a:cubicBezTo>
                  <a:pt x="f41" y="f32"/>
                  <a:pt x="f42" y="f30"/>
                  <a:pt x="f43" y="f44"/>
                </a:cubicBezTo>
                <a:cubicBezTo>
                  <a:pt x="f45" y="f46"/>
                  <a:pt x="f14" y="f47"/>
                  <a:pt x="f48" y="f49"/>
                </a:cubicBezTo>
                <a:cubicBezTo>
                  <a:pt x="f50" y="f51"/>
                  <a:pt x="f50" y="f52"/>
                  <a:pt x="f50" y="f53"/>
                </a:cubicBezTo>
                <a:lnTo>
                  <a:pt x="f50" y="f54"/>
                </a:lnTo>
                <a:cubicBezTo>
                  <a:pt x="f55" y="f56"/>
                  <a:pt x="f57" y="f58"/>
                  <a:pt x="f40" y="f53"/>
                </a:cubicBezTo>
                <a:cubicBezTo>
                  <a:pt x="f59" y="f60"/>
                  <a:pt x="f61" y="f62"/>
                  <a:pt x="f63" y="f62"/>
                </a:cubicBezTo>
                <a:cubicBezTo>
                  <a:pt x="f64" y="f62"/>
                  <a:pt x="f65" y="f66"/>
                  <a:pt x="f26" y="f6"/>
                </a:cubicBezTo>
                <a:cubicBezTo>
                  <a:pt x="f67" y="f68"/>
                  <a:pt x="f5" y="f55"/>
                  <a:pt x="f5" y="f69"/>
                </a:cubicBezTo>
                <a:cubicBezTo>
                  <a:pt x="f5" y="f37"/>
                  <a:pt x="f70" y="f18"/>
                  <a:pt x="f67" y="f71"/>
                </a:cubicBezTo>
                <a:cubicBezTo>
                  <a:pt x="f72" y="f73"/>
                  <a:pt x="f74" y="f65"/>
                  <a:pt x="f75" y="f76"/>
                </a:cubicBezTo>
                <a:cubicBezTo>
                  <a:pt x="f65" y="f77"/>
                  <a:pt x="f73" y="f78"/>
                  <a:pt x="f79" y="f80"/>
                </a:cubicBezTo>
                <a:cubicBezTo>
                  <a:pt x="f81" y="f82"/>
                  <a:pt x="f83" y="f5"/>
                  <a:pt x="f84" y="f5"/>
                </a:cubicBezTo>
                <a:cubicBezTo>
                  <a:pt x="f85" y="f5"/>
                  <a:pt x="f86" y="f5"/>
                  <a:pt x="f87" y="f82"/>
                </a:cubicBezTo>
                <a:cubicBezTo>
                  <a:pt x="f88" y="f70"/>
                  <a:pt x="f55" y="f67"/>
                  <a:pt x="f50" y="f72"/>
                </a:cubicBezTo>
                <a:lnTo>
                  <a:pt x="f89" y="f70"/>
                </a:lnTo>
                <a:lnTo>
                  <a:pt x="f6" y="f70"/>
                </a:lnTo>
                <a:lnTo>
                  <a:pt x="f6" y="f8"/>
                </a:lnTo>
                <a:close/>
                <a:moveTo>
                  <a:pt x="f50" y="f90"/>
                </a:moveTo>
                <a:lnTo>
                  <a:pt x="f50" y="f91"/>
                </a:lnTo>
                <a:cubicBezTo>
                  <a:pt x="f55" y="f65"/>
                  <a:pt x="f88" y="f92"/>
                  <a:pt x="f87" y="f24"/>
                </a:cubicBezTo>
                <a:cubicBezTo>
                  <a:pt x="f86" y="f29"/>
                  <a:pt x="f69" y="f29"/>
                  <a:pt x="f93" y="f29"/>
                </a:cubicBezTo>
                <a:cubicBezTo>
                  <a:pt x="f83" y="f29"/>
                  <a:pt x="f94" y="f65"/>
                  <a:pt x="f21" y="f95"/>
                </a:cubicBezTo>
                <a:cubicBezTo>
                  <a:pt x="f22" y="f19"/>
                  <a:pt x="f65" y="f83"/>
                  <a:pt x="f65" y="f69"/>
                </a:cubicBezTo>
                <a:cubicBezTo>
                  <a:pt x="f65" y="f57"/>
                  <a:pt x="f91" y="f50"/>
                  <a:pt x="f95" y="f12"/>
                </a:cubicBezTo>
                <a:cubicBezTo>
                  <a:pt x="f64" y="f96"/>
                  <a:pt x="f97" y="f10"/>
                  <a:pt x="f37" y="f10"/>
                </a:cubicBezTo>
                <a:cubicBezTo>
                  <a:pt x="f38" y="f10"/>
                  <a:pt x="f39" y="f98"/>
                  <a:pt x="f16" y="f96"/>
                </a:cubicBezTo>
                <a:cubicBezTo>
                  <a:pt x="f88" y="f99"/>
                  <a:pt x="f55" y="f100"/>
                  <a:pt x="f50" y="f90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Freeform 472"/>
          <p:cNvSpPr/>
          <p:nvPr/>
        </p:nvSpPr>
        <p:spPr>
          <a:xfrm>
            <a:off x="4581226" y="2685903"/>
            <a:ext cx="171486" cy="56753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8"/>
              <a:gd name="f7" fmla="val 422"/>
              <a:gd name="f8" fmla="val 94"/>
              <a:gd name="f9" fmla="val 418"/>
              <a:gd name="f10" fmla="val 75"/>
              <a:gd name="f11" fmla="val 48"/>
              <a:gd name="f12" fmla="val 47"/>
              <a:gd name="f13" fmla="val 392"/>
              <a:gd name="f14" fmla="val 36"/>
              <a:gd name="f15" fmla="val 293"/>
              <a:gd name="f16" fmla="val 197"/>
              <a:gd name="f17" fmla="val 6"/>
              <a:gd name="f18" fmla="val 96"/>
              <a:gd name="f19" fmla="val 8"/>
              <a:gd name="f20" fmla="val 71"/>
              <a:gd name="f21" fmla="val 41"/>
              <a:gd name="f22" fmla="val 28"/>
              <a:gd name="f23" fmla="val 23"/>
              <a:gd name="f24" fmla="val 44"/>
              <a:gd name="f25" fmla="val 16"/>
              <a:gd name="f26" fmla="val 68"/>
              <a:gd name="f27" fmla="val 82"/>
              <a:gd name="f28" fmla="val 17"/>
              <a:gd name="f29" fmla="val 98"/>
              <a:gd name="f30" fmla="val 29"/>
              <a:gd name="f31" fmla="val 114"/>
              <a:gd name="f32" fmla="val 43"/>
              <a:gd name="f33" fmla="val 112"/>
              <a:gd name="f34" fmla="val 66"/>
              <a:gd name="f35" fmla="val 99"/>
              <a:gd name="f36" fmla="val 121"/>
              <a:gd name="f37" fmla="val 132"/>
              <a:gd name="f38" fmla="val 122"/>
              <a:gd name="f39" fmla="val 165"/>
              <a:gd name="f40" fmla="val 127"/>
              <a:gd name="f41" fmla="val 234"/>
              <a:gd name="f42" fmla="val 303"/>
              <a:gd name="f43" fmla="val 371"/>
              <a:gd name="f44" fmla="val 390"/>
              <a:gd name="f45" fmla="val 120"/>
              <a:gd name="f46" fmla="val 419"/>
              <a:gd name="f47" fmla="+- 0 0 -90"/>
              <a:gd name="f48" fmla="*/ f3 1 128"/>
              <a:gd name="f49" fmla="*/ f4 1 422"/>
              <a:gd name="f50" fmla="+- f7 0 f5"/>
              <a:gd name="f51" fmla="+- f6 0 f5"/>
              <a:gd name="f52" fmla="*/ f47 f0 1"/>
              <a:gd name="f53" fmla="*/ f51 1 128"/>
              <a:gd name="f54" fmla="*/ f50 1 422"/>
              <a:gd name="f55" fmla="*/ 94 f51 1"/>
              <a:gd name="f56" fmla="*/ 418 f50 1"/>
              <a:gd name="f57" fmla="*/ 47 f51 1"/>
              <a:gd name="f58" fmla="*/ 392 f50 1"/>
              <a:gd name="f59" fmla="*/ 6 f51 1"/>
              <a:gd name="f60" fmla="*/ 96 f50 1"/>
              <a:gd name="f61" fmla="*/ 28 f51 1"/>
              <a:gd name="f62" fmla="*/ 23 f50 1"/>
              <a:gd name="f63" fmla="*/ 82 f51 1"/>
              <a:gd name="f64" fmla="*/ 17 f50 1"/>
              <a:gd name="f65" fmla="*/ 112 f51 1"/>
              <a:gd name="f66" fmla="*/ 66 f50 1"/>
              <a:gd name="f67" fmla="*/ 122 f51 1"/>
              <a:gd name="f68" fmla="*/ 165 f50 1"/>
              <a:gd name="f69" fmla="*/ 128 f51 1"/>
              <a:gd name="f70" fmla="*/ 371 f50 1"/>
              <a:gd name="f71" fmla="*/ f52 1 f2"/>
              <a:gd name="f72" fmla="*/ f55 1 128"/>
              <a:gd name="f73" fmla="*/ f56 1 422"/>
              <a:gd name="f74" fmla="*/ f57 1 128"/>
              <a:gd name="f75" fmla="*/ f58 1 422"/>
              <a:gd name="f76" fmla="*/ f59 1 128"/>
              <a:gd name="f77" fmla="*/ f60 1 422"/>
              <a:gd name="f78" fmla="*/ f61 1 128"/>
              <a:gd name="f79" fmla="*/ f62 1 422"/>
              <a:gd name="f80" fmla="*/ f63 1 128"/>
              <a:gd name="f81" fmla="*/ f64 1 422"/>
              <a:gd name="f82" fmla="*/ f65 1 128"/>
              <a:gd name="f83" fmla="*/ f66 1 422"/>
              <a:gd name="f84" fmla="*/ f67 1 128"/>
              <a:gd name="f85" fmla="*/ f68 1 422"/>
              <a:gd name="f86" fmla="*/ f69 1 128"/>
              <a:gd name="f87" fmla="*/ f70 1 422"/>
              <a:gd name="f88" fmla="*/ 0 1 f53"/>
              <a:gd name="f89" fmla="*/ f6 1 f53"/>
              <a:gd name="f90" fmla="*/ 0 1 f54"/>
              <a:gd name="f91" fmla="*/ f7 1 f54"/>
              <a:gd name="f92" fmla="+- f71 0 f1"/>
              <a:gd name="f93" fmla="*/ f72 1 f53"/>
              <a:gd name="f94" fmla="*/ f73 1 f54"/>
              <a:gd name="f95" fmla="*/ f74 1 f53"/>
              <a:gd name="f96" fmla="*/ f75 1 f54"/>
              <a:gd name="f97" fmla="*/ f76 1 f53"/>
              <a:gd name="f98" fmla="*/ f77 1 f54"/>
              <a:gd name="f99" fmla="*/ f78 1 f53"/>
              <a:gd name="f100" fmla="*/ f79 1 f54"/>
              <a:gd name="f101" fmla="*/ f80 1 f53"/>
              <a:gd name="f102" fmla="*/ f81 1 f54"/>
              <a:gd name="f103" fmla="*/ f82 1 f53"/>
              <a:gd name="f104" fmla="*/ f83 1 f54"/>
              <a:gd name="f105" fmla="*/ f84 1 f53"/>
              <a:gd name="f106" fmla="*/ f85 1 f54"/>
              <a:gd name="f107" fmla="*/ f86 1 f53"/>
              <a:gd name="f108" fmla="*/ f87 1 f54"/>
              <a:gd name="f109" fmla="*/ f88 f48 1"/>
              <a:gd name="f110" fmla="*/ f89 f48 1"/>
              <a:gd name="f111" fmla="*/ f91 f49 1"/>
              <a:gd name="f112" fmla="*/ f90 f49 1"/>
              <a:gd name="f113" fmla="*/ f93 f48 1"/>
              <a:gd name="f114" fmla="*/ f94 f49 1"/>
              <a:gd name="f115" fmla="*/ f95 f48 1"/>
              <a:gd name="f116" fmla="*/ f96 f49 1"/>
              <a:gd name="f117" fmla="*/ f97 f48 1"/>
              <a:gd name="f118" fmla="*/ f98 f49 1"/>
              <a:gd name="f119" fmla="*/ f99 f48 1"/>
              <a:gd name="f120" fmla="*/ f100 f49 1"/>
              <a:gd name="f121" fmla="*/ f101 f48 1"/>
              <a:gd name="f122" fmla="*/ f102 f49 1"/>
              <a:gd name="f123" fmla="*/ f103 f48 1"/>
              <a:gd name="f124" fmla="*/ f104 f49 1"/>
              <a:gd name="f125" fmla="*/ f105 f48 1"/>
              <a:gd name="f126" fmla="*/ f106 f49 1"/>
              <a:gd name="f127" fmla="*/ f107 f48 1"/>
              <a:gd name="f128" fmla="*/ f108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2">
                <a:pos x="f113" y="f114"/>
              </a:cxn>
              <a:cxn ang="f92">
                <a:pos x="f115" y="f116"/>
              </a:cxn>
              <a:cxn ang="f92">
                <a:pos x="f117" y="f118"/>
              </a:cxn>
              <a:cxn ang="f92">
                <a:pos x="f119" y="f120"/>
              </a:cxn>
              <a:cxn ang="f92">
                <a:pos x="f121" y="f122"/>
              </a:cxn>
              <a:cxn ang="f92">
                <a:pos x="f123" y="f124"/>
              </a:cxn>
              <a:cxn ang="f92">
                <a:pos x="f125" y="f126"/>
              </a:cxn>
              <a:cxn ang="f92">
                <a:pos x="f127" y="f128"/>
              </a:cxn>
              <a:cxn ang="f92">
                <a:pos x="f113" y="f114"/>
              </a:cxn>
            </a:cxnLst>
            <a:rect l="f109" t="f112" r="f110" b="f111"/>
            <a:pathLst>
              <a:path w="128" h="422">
                <a:moveTo>
                  <a:pt x="f8" y="f9"/>
                </a:moveTo>
                <a:cubicBezTo>
                  <a:pt x="f10" y="f7"/>
                  <a:pt x="f11" y="f9"/>
                  <a:pt x="f12" y="f13"/>
                </a:cubicBezTo>
                <a:cubicBezTo>
                  <a:pt x="f14" y="f15"/>
                  <a:pt x="f5" y="f16"/>
                  <a:pt x="f17" y="f18"/>
                </a:cubicBezTo>
                <a:cubicBezTo>
                  <a:pt x="f19" y="f20"/>
                  <a:pt x="f19" y="f21"/>
                  <a:pt x="f22" y="f23"/>
                </a:cubicBezTo>
                <a:cubicBezTo>
                  <a:pt x="f24" y="f25"/>
                  <a:pt x="f26" y="f5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1" y="f35"/>
                  <a:pt x="f36" y="f37"/>
                  <a:pt x="f38" y="f39"/>
                </a:cubicBezTo>
                <a:cubicBezTo>
                  <a:pt x="f40" y="f41"/>
                  <a:pt x="f6" y="f42"/>
                  <a:pt x="f6" y="f43"/>
                </a:cubicBezTo>
                <a:cubicBezTo>
                  <a:pt x="f36" y="f44"/>
                  <a:pt x="f45" y="f46"/>
                  <a:pt x="f8" y="f9"/>
                </a:cubicBezTo>
                <a:close/>
              </a:path>
            </a:pathLst>
          </a:custGeom>
          <a:solidFill>
            <a:srgbClr val="666666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6" name="Freeform 473"/>
          <p:cNvSpPr/>
          <p:nvPr/>
        </p:nvSpPr>
        <p:spPr>
          <a:xfrm>
            <a:off x="4336258" y="2355183"/>
            <a:ext cx="690015" cy="13473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5"/>
              <a:gd name="f7" fmla="val 1007"/>
              <a:gd name="f8" fmla="val 388"/>
              <a:gd name="f9" fmla="val 609"/>
              <a:gd name="f10" fmla="val 394"/>
              <a:gd name="f11" fmla="val 645"/>
              <a:gd name="f12" fmla="val 391"/>
              <a:gd name="f13" fmla="val 529"/>
              <a:gd name="f14" fmla="val 357"/>
              <a:gd name="f15" fmla="val 489"/>
              <a:gd name="f16" fmla="val 300"/>
              <a:gd name="f17" fmla="val 503"/>
              <a:gd name="f18" fmla="val 194"/>
              <a:gd name="f19" fmla="val 266"/>
              <a:gd name="f20" fmla="val 390"/>
              <a:gd name="f21" fmla="val 319"/>
              <a:gd name="f22" fmla="val 400"/>
              <a:gd name="f23" fmla="val 350"/>
              <a:gd name="f24" fmla="val 413"/>
              <a:gd name="f25" fmla="val 401"/>
              <a:gd name="f26" fmla="val 429"/>
              <a:gd name="f27" fmla="val 459"/>
              <a:gd name="f28" fmla="val 454"/>
              <a:gd name="f29" fmla="val 510"/>
              <a:gd name="f30" fmla="val 551"/>
              <a:gd name="f31" fmla="val 594"/>
              <a:gd name="f32" fmla="val 505"/>
              <a:gd name="f33" fmla="val 643"/>
              <a:gd name="f34" fmla="val 496"/>
              <a:gd name="f35" fmla="val 693"/>
              <a:gd name="f36" fmla="val 427"/>
              <a:gd name="f37" fmla="val 808"/>
              <a:gd name="f38" fmla="val 375"/>
              <a:gd name="f39" fmla="val 61"/>
              <a:gd name="f40" fmla="val 995"/>
              <a:gd name="f41" fmla="val 63"/>
              <a:gd name="f42" fmla="val 983"/>
              <a:gd name="f43" fmla="val 65"/>
              <a:gd name="f44" fmla="val 961"/>
              <a:gd name="f45" fmla="val 67"/>
              <a:gd name="f46" fmla="val 939"/>
              <a:gd name="f47" fmla="val 68"/>
              <a:gd name="f48" fmla="val 907"/>
              <a:gd name="f49" fmla="val 868"/>
              <a:gd name="f50" fmla="val 828"/>
              <a:gd name="f51" fmla="val 18"/>
              <a:gd name="f52" fmla="val 813"/>
              <a:gd name="f53" fmla="val 11"/>
              <a:gd name="f54" fmla="val 760"/>
              <a:gd name="f55" fmla="val 9"/>
              <a:gd name="f56" fmla="val 747"/>
              <a:gd name="f57" fmla="val 7"/>
              <a:gd name="f58" fmla="val 729"/>
              <a:gd name="f59" fmla="val 5"/>
              <a:gd name="f60" fmla="val 708"/>
              <a:gd name="f61" fmla="val 3"/>
              <a:gd name="f62" fmla="val 687"/>
              <a:gd name="f63" fmla="val 2"/>
              <a:gd name="f64" fmla="val 663"/>
              <a:gd name="f65" fmla="val 1"/>
              <a:gd name="f66" fmla="val 638"/>
              <a:gd name="f67" fmla="val 613"/>
              <a:gd name="f68" fmla="val 588"/>
              <a:gd name="f69" fmla="val 565"/>
              <a:gd name="f70" fmla="val 542"/>
              <a:gd name="f71" fmla="val 521"/>
              <a:gd name="f72" fmla="val 6"/>
              <a:gd name="f73" fmla="val 504"/>
              <a:gd name="f74" fmla="val 94"/>
              <a:gd name="f75" fmla="val 492"/>
              <a:gd name="f76" fmla="val 202"/>
              <a:gd name="f77" fmla="val 439"/>
              <a:gd name="f78" fmla="val 210"/>
              <a:gd name="f79" fmla="val 488"/>
              <a:gd name="f80" fmla="val 236"/>
              <a:gd name="f81" fmla="val 649"/>
              <a:gd name="f82" fmla="val 216"/>
              <a:gd name="f83" fmla="val 669"/>
              <a:gd name="f84" fmla="val 275"/>
              <a:gd name="f85" fmla="val 660"/>
              <a:gd name="f86" fmla="val 294"/>
              <a:gd name="f87" fmla="val 657"/>
              <a:gd name="f88" fmla="val 309"/>
              <a:gd name="f89" fmla="val 651"/>
              <a:gd name="f90" fmla="val 310"/>
              <a:gd name="f91" fmla="val 602"/>
              <a:gd name="f92" fmla="val 311"/>
              <a:gd name="f93" fmla="val 302"/>
              <a:gd name="f94" fmla="val 482"/>
              <a:gd name="f95" fmla="val 333"/>
              <a:gd name="f96" fmla="val 334"/>
              <a:gd name="f97" fmla="val 361"/>
              <a:gd name="f98" fmla="val 493"/>
              <a:gd name="f99" fmla="val 362"/>
              <a:gd name="f100" fmla="val 497"/>
              <a:gd name="f101" fmla="val 546"/>
              <a:gd name="f102" fmla="val 299"/>
              <a:gd name="f103" fmla="val 358"/>
              <a:gd name="f104" fmla="val 369"/>
              <a:gd name="f105" fmla="val 338"/>
              <a:gd name="f106" fmla="val 308"/>
              <a:gd name="f107" fmla="val 288"/>
              <a:gd name="f108" fmla="val 287"/>
              <a:gd name="f109" fmla="val 280"/>
              <a:gd name="f110" fmla="val 286"/>
              <a:gd name="f111" fmla="val 250"/>
              <a:gd name="f112" fmla="val 186"/>
              <a:gd name="f113" fmla="val 285"/>
              <a:gd name="f114" fmla="val 155"/>
              <a:gd name="f115" fmla="val 284"/>
              <a:gd name="f116" fmla="val 125"/>
              <a:gd name="f117" fmla="val 279"/>
              <a:gd name="f118" fmla="val 276"/>
              <a:gd name="f119" fmla="val 33"/>
              <a:gd name="f120" fmla="val 298"/>
              <a:gd name="f121" fmla="val 8"/>
              <a:gd name="f122" fmla="val 326"/>
              <a:gd name="f123" fmla="val 359"/>
              <a:gd name="f124" fmla="val 370"/>
              <a:gd name="f125" fmla="val 21"/>
              <a:gd name="f126" fmla="val 372"/>
              <a:gd name="f127" fmla="val 55"/>
              <a:gd name="f128" fmla="val 89"/>
              <a:gd name="f129" fmla="val 395"/>
              <a:gd name="f130" fmla="val 140"/>
              <a:gd name="f131" fmla="val 172"/>
              <a:gd name="f132" fmla="val 205"/>
              <a:gd name="f133" fmla="val 412"/>
              <a:gd name="f134" fmla="val 255"/>
              <a:gd name="f135" fmla="val 419"/>
              <a:gd name="f136" fmla="val 351"/>
              <a:gd name="f137" fmla="val 430"/>
              <a:gd name="f138" fmla="val 440"/>
              <a:gd name="f139" fmla="val 456"/>
              <a:gd name="f140" fmla="+- 0 0 -90"/>
              <a:gd name="f141" fmla="*/ f3 1 515"/>
              <a:gd name="f142" fmla="*/ f4 1 1007"/>
              <a:gd name="f143" fmla="+- f7 0 f5"/>
              <a:gd name="f144" fmla="+- f6 0 f5"/>
              <a:gd name="f145" fmla="*/ f140 f0 1"/>
              <a:gd name="f146" fmla="*/ f144 1 515"/>
              <a:gd name="f147" fmla="*/ f143 1 1007"/>
              <a:gd name="f148" fmla="*/ 388 f144 1"/>
              <a:gd name="f149" fmla="*/ 609 f143 1"/>
              <a:gd name="f150" fmla="*/ 357 f144 1"/>
              <a:gd name="f151" fmla="*/ 489 f143 1"/>
              <a:gd name="f152" fmla="*/ 266 f144 1"/>
              <a:gd name="f153" fmla="*/ 390 f143 1"/>
              <a:gd name="f154" fmla="*/ 401 f144 1"/>
              <a:gd name="f155" fmla="*/ 429 f143 1"/>
              <a:gd name="f156" fmla="*/ 515 f144 1"/>
              <a:gd name="f157" fmla="*/ 594 f143 1"/>
              <a:gd name="f158" fmla="*/ 427 f144 1"/>
              <a:gd name="f159" fmla="*/ 808 f143 1"/>
              <a:gd name="f160" fmla="*/ 375 f144 1"/>
              <a:gd name="f161" fmla="*/ 1007 f143 1"/>
              <a:gd name="f162" fmla="*/ 61 f144 1"/>
              <a:gd name="f163" fmla="*/ 995 f143 1"/>
              <a:gd name="f164" fmla="*/ 65 f144 1"/>
              <a:gd name="f165" fmla="*/ 961 f143 1"/>
              <a:gd name="f166" fmla="*/ 67 f144 1"/>
              <a:gd name="f167" fmla="*/ 868 f143 1"/>
              <a:gd name="f168" fmla="*/ 11 f144 1"/>
              <a:gd name="f169" fmla="*/ 760 f143 1"/>
              <a:gd name="f170" fmla="*/ 5 f144 1"/>
              <a:gd name="f171" fmla="*/ 708 f143 1"/>
              <a:gd name="f172" fmla="*/ 1 f144 1"/>
              <a:gd name="f173" fmla="*/ 638 f143 1"/>
              <a:gd name="f174" fmla="*/ 0 f144 1"/>
              <a:gd name="f175" fmla="*/ 565 f143 1"/>
              <a:gd name="f176" fmla="*/ 6 f144 1"/>
              <a:gd name="f177" fmla="*/ 504 f143 1"/>
              <a:gd name="f178" fmla="*/ 210 f144 1"/>
              <a:gd name="f179" fmla="*/ 488 f143 1"/>
              <a:gd name="f180" fmla="*/ 275 f144 1"/>
              <a:gd name="f181" fmla="*/ 660 f143 1"/>
              <a:gd name="f182" fmla="*/ 310 f144 1"/>
              <a:gd name="f183" fmla="*/ 602 f143 1"/>
              <a:gd name="f184" fmla="*/ 333 f144 1"/>
              <a:gd name="f185" fmla="*/ 362 f144 1"/>
              <a:gd name="f186" fmla="*/ 497 f143 1"/>
              <a:gd name="f187" fmla="*/ 300 f144 1"/>
              <a:gd name="f188" fmla="*/ 391 f143 1"/>
              <a:gd name="f189" fmla="*/ 338 f143 1"/>
              <a:gd name="f190" fmla="*/ 287 f144 1"/>
              <a:gd name="f191" fmla="*/ 280 f143 1"/>
              <a:gd name="f192" fmla="*/ 285 f144 1"/>
              <a:gd name="f193" fmla="*/ 155 f143 1"/>
              <a:gd name="f194" fmla="*/ 276 f144 1"/>
              <a:gd name="f195" fmla="*/ 61 f143 1"/>
              <a:gd name="f196" fmla="*/ 326 f144 1"/>
              <a:gd name="f197" fmla="*/ 5 f143 1"/>
              <a:gd name="f198" fmla="*/ 372 f144 1"/>
              <a:gd name="f199" fmla="*/ 55 f143 1"/>
              <a:gd name="f200" fmla="*/ 395 f144 1"/>
              <a:gd name="f201" fmla="*/ 172 f143 1"/>
              <a:gd name="f202" fmla="*/ 412 f144 1"/>
              <a:gd name="f203" fmla="*/ 288 f143 1"/>
              <a:gd name="f204" fmla="*/ 440 f144 1"/>
              <a:gd name="f205" fmla="*/ 456 f143 1"/>
              <a:gd name="f206" fmla="*/ f145 1 f2"/>
              <a:gd name="f207" fmla="*/ f148 1 515"/>
              <a:gd name="f208" fmla="*/ f149 1 1007"/>
              <a:gd name="f209" fmla="*/ f150 1 515"/>
              <a:gd name="f210" fmla="*/ f151 1 1007"/>
              <a:gd name="f211" fmla="*/ f152 1 515"/>
              <a:gd name="f212" fmla="*/ f153 1 1007"/>
              <a:gd name="f213" fmla="*/ f154 1 515"/>
              <a:gd name="f214" fmla="*/ f155 1 1007"/>
              <a:gd name="f215" fmla="*/ f156 1 515"/>
              <a:gd name="f216" fmla="*/ f157 1 1007"/>
              <a:gd name="f217" fmla="*/ f158 1 515"/>
              <a:gd name="f218" fmla="*/ f159 1 1007"/>
              <a:gd name="f219" fmla="*/ f160 1 515"/>
              <a:gd name="f220" fmla="*/ f161 1 1007"/>
              <a:gd name="f221" fmla="*/ f162 1 515"/>
              <a:gd name="f222" fmla="*/ f163 1 1007"/>
              <a:gd name="f223" fmla="*/ f164 1 515"/>
              <a:gd name="f224" fmla="*/ f165 1 1007"/>
              <a:gd name="f225" fmla="*/ f166 1 515"/>
              <a:gd name="f226" fmla="*/ f167 1 1007"/>
              <a:gd name="f227" fmla="*/ f168 1 515"/>
              <a:gd name="f228" fmla="*/ f169 1 1007"/>
              <a:gd name="f229" fmla="*/ f170 1 515"/>
              <a:gd name="f230" fmla="*/ f171 1 1007"/>
              <a:gd name="f231" fmla="*/ f172 1 515"/>
              <a:gd name="f232" fmla="*/ f173 1 1007"/>
              <a:gd name="f233" fmla="*/ f174 1 515"/>
              <a:gd name="f234" fmla="*/ f175 1 1007"/>
              <a:gd name="f235" fmla="*/ f176 1 515"/>
              <a:gd name="f236" fmla="*/ f177 1 1007"/>
              <a:gd name="f237" fmla="*/ f178 1 515"/>
              <a:gd name="f238" fmla="*/ f179 1 1007"/>
              <a:gd name="f239" fmla="*/ f180 1 515"/>
              <a:gd name="f240" fmla="*/ f181 1 1007"/>
              <a:gd name="f241" fmla="*/ f182 1 515"/>
              <a:gd name="f242" fmla="*/ f183 1 1007"/>
              <a:gd name="f243" fmla="*/ f184 1 515"/>
              <a:gd name="f244" fmla="*/ f185 1 515"/>
              <a:gd name="f245" fmla="*/ f186 1 1007"/>
              <a:gd name="f246" fmla="*/ f187 1 515"/>
              <a:gd name="f247" fmla="*/ f188 1 1007"/>
              <a:gd name="f248" fmla="*/ f189 1 1007"/>
              <a:gd name="f249" fmla="*/ f190 1 515"/>
              <a:gd name="f250" fmla="*/ f191 1 1007"/>
              <a:gd name="f251" fmla="*/ f192 1 515"/>
              <a:gd name="f252" fmla="*/ f193 1 1007"/>
              <a:gd name="f253" fmla="*/ f194 1 515"/>
              <a:gd name="f254" fmla="*/ f195 1 1007"/>
              <a:gd name="f255" fmla="*/ f196 1 515"/>
              <a:gd name="f256" fmla="*/ f197 1 1007"/>
              <a:gd name="f257" fmla="*/ f198 1 515"/>
              <a:gd name="f258" fmla="*/ f199 1 1007"/>
              <a:gd name="f259" fmla="*/ f200 1 515"/>
              <a:gd name="f260" fmla="*/ f201 1 1007"/>
              <a:gd name="f261" fmla="*/ f202 1 515"/>
              <a:gd name="f262" fmla="*/ f203 1 1007"/>
              <a:gd name="f263" fmla="*/ f204 1 515"/>
              <a:gd name="f264" fmla="*/ f205 1 1007"/>
              <a:gd name="f265" fmla="*/ 0 1 f146"/>
              <a:gd name="f266" fmla="*/ f6 1 f146"/>
              <a:gd name="f267" fmla="*/ 0 1 f147"/>
              <a:gd name="f268" fmla="*/ f7 1 f147"/>
              <a:gd name="f269" fmla="+- f206 0 f1"/>
              <a:gd name="f270" fmla="*/ f207 1 f146"/>
              <a:gd name="f271" fmla="*/ f208 1 f147"/>
              <a:gd name="f272" fmla="*/ f209 1 f146"/>
              <a:gd name="f273" fmla="*/ f210 1 f147"/>
              <a:gd name="f274" fmla="*/ f211 1 f146"/>
              <a:gd name="f275" fmla="*/ f212 1 f147"/>
              <a:gd name="f276" fmla="*/ f213 1 f146"/>
              <a:gd name="f277" fmla="*/ f214 1 f147"/>
              <a:gd name="f278" fmla="*/ f215 1 f146"/>
              <a:gd name="f279" fmla="*/ f216 1 f147"/>
              <a:gd name="f280" fmla="*/ f217 1 f146"/>
              <a:gd name="f281" fmla="*/ f218 1 f147"/>
              <a:gd name="f282" fmla="*/ f219 1 f146"/>
              <a:gd name="f283" fmla="*/ f220 1 f147"/>
              <a:gd name="f284" fmla="*/ f221 1 f146"/>
              <a:gd name="f285" fmla="*/ f222 1 f147"/>
              <a:gd name="f286" fmla="*/ f223 1 f146"/>
              <a:gd name="f287" fmla="*/ f224 1 f147"/>
              <a:gd name="f288" fmla="*/ f225 1 f146"/>
              <a:gd name="f289" fmla="*/ f226 1 f147"/>
              <a:gd name="f290" fmla="*/ f227 1 f146"/>
              <a:gd name="f291" fmla="*/ f228 1 f147"/>
              <a:gd name="f292" fmla="*/ f229 1 f146"/>
              <a:gd name="f293" fmla="*/ f230 1 f147"/>
              <a:gd name="f294" fmla="*/ f231 1 f146"/>
              <a:gd name="f295" fmla="*/ f232 1 f147"/>
              <a:gd name="f296" fmla="*/ f233 1 f146"/>
              <a:gd name="f297" fmla="*/ f234 1 f147"/>
              <a:gd name="f298" fmla="*/ f235 1 f146"/>
              <a:gd name="f299" fmla="*/ f236 1 f147"/>
              <a:gd name="f300" fmla="*/ f237 1 f146"/>
              <a:gd name="f301" fmla="*/ f238 1 f147"/>
              <a:gd name="f302" fmla="*/ f239 1 f146"/>
              <a:gd name="f303" fmla="*/ f240 1 f147"/>
              <a:gd name="f304" fmla="*/ f241 1 f146"/>
              <a:gd name="f305" fmla="*/ f242 1 f147"/>
              <a:gd name="f306" fmla="*/ f243 1 f146"/>
              <a:gd name="f307" fmla="*/ f244 1 f146"/>
              <a:gd name="f308" fmla="*/ f245 1 f147"/>
              <a:gd name="f309" fmla="*/ f246 1 f146"/>
              <a:gd name="f310" fmla="*/ f247 1 f147"/>
              <a:gd name="f311" fmla="*/ f248 1 f147"/>
              <a:gd name="f312" fmla="*/ f249 1 f146"/>
              <a:gd name="f313" fmla="*/ f250 1 f147"/>
              <a:gd name="f314" fmla="*/ f251 1 f146"/>
              <a:gd name="f315" fmla="*/ f252 1 f147"/>
              <a:gd name="f316" fmla="*/ f253 1 f146"/>
              <a:gd name="f317" fmla="*/ f254 1 f147"/>
              <a:gd name="f318" fmla="*/ f255 1 f146"/>
              <a:gd name="f319" fmla="*/ f256 1 f147"/>
              <a:gd name="f320" fmla="*/ f257 1 f146"/>
              <a:gd name="f321" fmla="*/ f258 1 f147"/>
              <a:gd name="f322" fmla="*/ f259 1 f146"/>
              <a:gd name="f323" fmla="*/ f260 1 f147"/>
              <a:gd name="f324" fmla="*/ f261 1 f146"/>
              <a:gd name="f325" fmla="*/ f262 1 f147"/>
              <a:gd name="f326" fmla="*/ f263 1 f146"/>
              <a:gd name="f327" fmla="*/ f264 1 f147"/>
              <a:gd name="f328" fmla="*/ f265 f141 1"/>
              <a:gd name="f329" fmla="*/ f266 f141 1"/>
              <a:gd name="f330" fmla="*/ f268 f142 1"/>
              <a:gd name="f331" fmla="*/ f267 f142 1"/>
              <a:gd name="f332" fmla="*/ f270 f141 1"/>
              <a:gd name="f333" fmla="*/ f271 f142 1"/>
              <a:gd name="f334" fmla="*/ f272 f141 1"/>
              <a:gd name="f335" fmla="*/ f273 f142 1"/>
              <a:gd name="f336" fmla="*/ f274 f141 1"/>
              <a:gd name="f337" fmla="*/ f275 f142 1"/>
              <a:gd name="f338" fmla="*/ f276 f141 1"/>
              <a:gd name="f339" fmla="*/ f277 f142 1"/>
              <a:gd name="f340" fmla="*/ f278 f141 1"/>
              <a:gd name="f341" fmla="*/ f279 f142 1"/>
              <a:gd name="f342" fmla="*/ f280 f141 1"/>
              <a:gd name="f343" fmla="*/ f281 f142 1"/>
              <a:gd name="f344" fmla="*/ f282 f141 1"/>
              <a:gd name="f345" fmla="*/ f283 f142 1"/>
              <a:gd name="f346" fmla="*/ f284 f141 1"/>
              <a:gd name="f347" fmla="*/ f285 f142 1"/>
              <a:gd name="f348" fmla="*/ f286 f141 1"/>
              <a:gd name="f349" fmla="*/ f287 f142 1"/>
              <a:gd name="f350" fmla="*/ f288 f141 1"/>
              <a:gd name="f351" fmla="*/ f289 f142 1"/>
              <a:gd name="f352" fmla="*/ f290 f141 1"/>
              <a:gd name="f353" fmla="*/ f291 f142 1"/>
              <a:gd name="f354" fmla="*/ f292 f141 1"/>
              <a:gd name="f355" fmla="*/ f293 f142 1"/>
              <a:gd name="f356" fmla="*/ f294 f141 1"/>
              <a:gd name="f357" fmla="*/ f295 f142 1"/>
              <a:gd name="f358" fmla="*/ f296 f141 1"/>
              <a:gd name="f359" fmla="*/ f297 f142 1"/>
              <a:gd name="f360" fmla="*/ f298 f141 1"/>
              <a:gd name="f361" fmla="*/ f299 f142 1"/>
              <a:gd name="f362" fmla="*/ f300 f141 1"/>
              <a:gd name="f363" fmla="*/ f301 f142 1"/>
              <a:gd name="f364" fmla="*/ f302 f141 1"/>
              <a:gd name="f365" fmla="*/ f303 f142 1"/>
              <a:gd name="f366" fmla="*/ f304 f141 1"/>
              <a:gd name="f367" fmla="*/ f305 f142 1"/>
              <a:gd name="f368" fmla="*/ f306 f141 1"/>
              <a:gd name="f369" fmla="*/ f307 f141 1"/>
              <a:gd name="f370" fmla="*/ f308 f142 1"/>
              <a:gd name="f371" fmla="*/ f309 f141 1"/>
              <a:gd name="f372" fmla="*/ f310 f142 1"/>
              <a:gd name="f373" fmla="*/ f311 f142 1"/>
              <a:gd name="f374" fmla="*/ f312 f141 1"/>
              <a:gd name="f375" fmla="*/ f313 f142 1"/>
              <a:gd name="f376" fmla="*/ f314 f141 1"/>
              <a:gd name="f377" fmla="*/ f315 f142 1"/>
              <a:gd name="f378" fmla="*/ f316 f141 1"/>
              <a:gd name="f379" fmla="*/ f317 f142 1"/>
              <a:gd name="f380" fmla="*/ f318 f141 1"/>
              <a:gd name="f381" fmla="*/ f319 f142 1"/>
              <a:gd name="f382" fmla="*/ f320 f141 1"/>
              <a:gd name="f383" fmla="*/ f321 f142 1"/>
              <a:gd name="f384" fmla="*/ f322 f141 1"/>
              <a:gd name="f385" fmla="*/ f323 f142 1"/>
              <a:gd name="f386" fmla="*/ f324 f141 1"/>
              <a:gd name="f387" fmla="*/ f325 f142 1"/>
              <a:gd name="f388" fmla="*/ f326 f141 1"/>
              <a:gd name="f389" fmla="*/ f327 f1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9">
                <a:pos x="f332" y="f333"/>
              </a:cxn>
              <a:cxn ang="f269">
                <a:pos x="f334" y="f335"/>
              </a:cxn>
              <a:cxn ang="f269">
                <a:pos x="f336" y="f337"/>
              </a:cxn>
              <a:cxn ang="f269">
                <a:pos x="f338" y="f339"/>
              </a:cxn>
              <a:cxn ang="f269">
                <a:pos x="f340" y="f341"/>
              </a:cxn>
              <a:cxn ang="f269">
                <a:pos x="f342" y="f343"/>
              </a:cxn>
              <a:cxn ang="f269">
                <a:pos x="f344" y="f345"/>
              </a:cxn>
              <a:cxn ang="f269">
                <a:pos x="f346" y="f347"/>
              </a:cxn>
              <a:cxn ang="f269">
                <a:pos x="f348" y="f349"/>
              </a:cxn>
              <a:cxn ang="f269">
                <a:pos x="f350" y="f351"/>
              </a:cxn>
              <a:cxn ang="f269">
                <a:pos x="f352" y="f353"/>
              </a:cxn>
              <a:cxn ang="f269">
                <a:pos x="f354" y="f355"/>
              </a:cxn>
              <a:cxn ang="f269">
                <a:pos x="f356" y="f357"/>
              </a:cxn>
              <a:cxn ang="f269">
                <a:pos x="f358" y="f359"/>
              </a:cxn>
              <a:cxn ang="f269">
                <a:pos x="f360" y="f361"/>
              </a:cxn>
              <a:cxn ang="f269">
                <a:pos x="f362" y="f363"/>
              </a:cxn>
              <a:cxn ang="f269">
                <a:pos x="f364" y="f365"/>
              </a:cxn>
              <a:cxn ang="f269">
                <a:pos x="f366" y="f367"/>
              </a:cxn>
              <a:cxn ang="f269">
                <a:pos x="f368" y="f335"/>
              </a:cxn>
              <a:cxn ang="f269">
                <a:pos x="f369" y="f370"/>
              </a:cxn>
              <a:cxn ang="f269">
                <a:pos x="f332" y="f333"/>
              </a:cxn>
              <a:cxn ang="f269">
                <a:pos x="f371" y="f372"/>
              </a:cxn>
              <a:cxn ang="f269">
                <a:pos x="f371" y="f373"/>
              </a:cxn>
              <a:cxn ang="f269">
                <a:pos x="f374" y="f375"/>
              </a:cxn>
              <a:cxn ang="f269">
                <a:pos x="f376" y="f377"/>
              </a:cxn>
              <a:cxn ang="f269">
                <a:pos x="f378" y="f379"/>
              </a:cxn>
              <a:cxn ang="f269">
                <a:pos x="f380" y="f381"/>
              </a:cxn>
              <a:cxn ang="f269">
                <a:pos x="f382" y="f383"/>
              </a:cxn>
              <a:cxn ang="f269">
                <a:pos x="f384" y="f385"/>
              </a:cxn>
              <a:cxn ang="f269">
                <a:pos x="f386" y="f387"/>
              </a:cxn>
              <a:cxn ang="f269">
                <a:pos x="f388" y="f389"/>
              </a:cxn>
            </a:cxnLst>
            <a:rect l="f328" t="f331" r="f329" b="f330"/>
            <a:pathLst>
              <a:path w="515" h="1007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6" y="f31"/>
                </a:cubicBezTo>
                <a:cubicBezTo>
                  <a:pt x="f32" y="f33"/>
                  <a:pt x="f34" y="f35"/>
                  <a:pt x="f36" y="f37"/>
                </a:cubicBezTo>
                <a:lnTo>
                  <a:pt x="f38" y="f7"/>
                </a:lnTo>
                <a:lnTo>
                  <a:pt x="f39" y="f40"/>
                </a:ln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5" y="f49"/>
                </a:cubicBezTo>
                <a:cubicBezTo>
                  <a:pt x="f45" y="f50"/>
                  <a:pt x="f51" y="f52"/>
                  <a:pt x="f53" y="f54"/>
                </a:cubicBezTo>
                <a:cubicBezTo>
                  <a:pt x="f55" y="f56"/>
                  <a:pt x="f57" y="f58"/>
                  <a:pt x="f59" y="f60"/>
                </a:cubicBezTo>
                <a:cubicBezTo>
                  <a:pt x="f61" y="f62"/>
                  <a:pt x="f63" y="f64"/>
                  <a:pt x="f65" y="f66"/>
                </a:cubicBezTo>
                <a:cubicBezTo>
                  <a:pt x="f5" y="f67"/>
                  <a:pt x="f5" y="f68"/>
                  <a:pt x="f5" y="f69"/>
                </a:cubicBezTo>
                <a:cubicBezTo>
                  <a:pt x="f65" y="f70"/>
                  <a:pt x="f61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91"/>
                </a:cubicBezTo>
                <a:cubicBezTo>
                  <a:pt x="f92" y="f79"/>
                  <a:pt x="f93" y="f94"/>
                  <a:pt x="f95" y="f15"/>
                </a:cubicBezTo>
                <a:cubicBezTo>
                  <a:pt x="f96" y="f15"/>
                  <a:pt x="f97" y="f98"/>
                  <a:pt x="f99" y="f100"/>
                </a:cubicBezTo>
                <a:cubicBezTo>
                  <a:pt x="f12" y="f101"/>
                  <a:pt x="f8" y="f9"/>
                  <a:pt x="f8" y="f9"/>
                </a:cubicBezTo>
                <a:close/>
                <a:moveTo>
                  <a:pt x="f16" y="f12"/>
                </a:moveTo>
                <a:cubicBezTo>
                  <a:pt x="f102" y="f103"/>
                  <a:pt x="f16" y="f104"/>
                  <a:pt x="f16" y="f105"/>
                </a:cubicBezTo>
                <a:cubicBezTo>
                  <a:pt x="f102" y="f106"/>
                  <a:pt x="f107" y="f90"/>
                  <a:pt x="f108" y="f109"/>
                </a:cubicBezTo>
                <a:cubicBezTo>
                  <a:pt x="f110" y="f111"/>
                  <a:pt x="f110" y="f112"/>
                  <a:pt x="f113" y="f114"/>
                </a:cubicBezTo>
                <a:cubicBezTo>
                  <a:pt x="f115" y="f116"/>
                  <a:pt x="f117" y="f74"/>
                  <a:pt x="f118" y="f39"/>
                </a:cubicBezTo>
                <a:cubicBezTo>
                  <a:pt x="f118" y="f119"/>
                  <a:pt x="f120" y="f121"/>
                  <a:pt x="f122" y="f59"/>
                </a:cubicBezTo>
                <a:cubicBezTo>
                  <a:pt x="f123" y="f5"/>
                  <a:pt x="f124" y="f125"/>
                  <a:pt x="f126" y="f127"/>
                </a:cubicBezTo>
                <a:cubicBezTo>
                  <a:pt x="f126" y="f128"/>
                  <a:pt x="f129" y="f130"/>
                  <a:pt x="f129" y="f131"/>
                </a:cubicBezTo>
                <a:cubicBezTo>
                  <a:pt x="f10" y="f132"/>
                  <a:pt x="f133" y="f134"/>
                  <a:pt x="f133" y="f107"/>
                </a:cubicBezTo>
                <a:cubicBezTo>
                  <a:pt x="f135" y="f136"/>
                  <a:pt x="f137" y="f25"/>
                  <a:pt x="f138" y="f139"/>
                </a:cubicBez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" name="Freeform 474"/>
          <p:cNvSpPr/>
          <p:nvPr/>
        </p:nvSpPr>
        <p:spPr>
          <a:xfrm>
            <a:off x="4336258" y="2355183"/>
            <a:ext cx="690015" cy="13473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5"/>
              <a:gd name="f7" fmla="val 1007"/>
              <a:gd name="f8" fmla="val 388"/>
              <a:gd name="f9" fmla="val 609"/>
              <a:gd name="f10" fmla="val 394"/>
              <a:gd name="f11" fmla="val 645"/>
              <a:gd name="f12" fmla="val 391"/>
              <a:gd name="f13" fmla="val 529"/>
              <a:gd name="f14" fmla="val 357"/>
              <a:gd name="f15" fmla="val 489"/>
              <a:gd name="f16" fmla="val 300"/>
              <a:gd name="f17" fmla="val 503"/>
              <a:gd name="f18" fmla="val 194"/>
              <a:gd name="f19" fmla="val 266"/>
              <a:gd name="f20" fmla="val 390"/>
              <a:gd name="f21" fmla="val 319"/>
              <a:gd name="f22" fmla="val 400"/>
              <a:gd name="f23" fmla="val 350"/>
              <a:gd name="f24" fmla="val 413"/>
              <a:gd name="f25" fmla="val 401"/>
              <a:gd name="f26" fmla="val 429"/>
              <a:gd name="f27" fmla="val 459"/>
              <a:gd name="f28" fmla="val 454"/>
              <a:gd name="f29" fmla="val 510"/>
              <a:gd name="f30" fmla="val 551"/>
              <a:gd name="f31" fmla="val 594"/>
              <a:gd name="f32" fmla="val 505"/>
              <a:gd name="f33" fmla="val 643"/>
              <a:gd name="f34" fmla="val 496"/>
              <a:gd name="f35" fmla="val 693"/>
              <a:gd name="f36" fmla="val 427"/>
              <a:gd name="f37" fmla="val 808"/>
              <a:gd name="f38" fmla="val 375"/>
              <a:gd name="f39" fmla="val 61"/>
              <a:gd name="f40" fmla="val 995"/>
              <a:gd name="f41" fmla="val 63"/>
              <a:gd name="f42" fmla="val 983"/>
              <a:gd name="f43" fmla="val 65"/>
              <a:gd name="f44" fmla="val 961"/>
              <a:gd name="f45" fmla="val 67"/>
              <a:gd name="f46" fmla="val 939"/>
              <a:gd name="f47" fmla="val 68"/>
              <a:gd name="f48" fmla="val 907"/>
              <a:gd name="f49" fmla="val 868"/>
              <a:gd name="f50" fmla="val 828"/>
              <a:gd name="f51" fmla="val 18"/>
              <a:gd name="f52" fmla="val 813"/>
              <a:gd name="f53" fmla="val 11"/>
              <a:gd name="f54" fmla="val 760"/>
              <a:gd name="f55" fmla="val 9"/>
              <a:gd name="f56" fmla="val 747"/>
              <a:gd name="f57" fmla="val 7"/>
              <a:gd name="f58" fmla="val 729"/>
              <a:gd name="f59" fmla="val 5"/>
              <a:gd name="f60" fmla="val 708"/>
              <a:gd name="f61" fmla="val 3"/>
              <a:gd name="f62" fmla="val 687"/>
              <a:gd name="f63" fmla="val 2"/>
              <a:gd name="f64" fmla="val 663"/>
              <a:gd name="f65" fmla="val 1"/>
              <a:gd name="f66" fmla="val 638"/>
              <a:gd name="f67" fmla="val 613"/>
              <a:gd name="f68" fmla="val 588"/>
              <a:gd name="f69" fmla="val 565"/>
              <a:gd name="f70" fmla="val 542"/>
              <a:gd name="f71" fmla="val 521"/>
              <a:gd name="f72" fmla="val 6"/>
              <a:gd name="f73" fmla="val 504"/>
              <a:gd name="f74" fmla="val 94"/>
              <a:gd name="f75" fmla="val 492"/>
              <a:gd name="f76" fmla="val 202"/>
              <a:gd name="f77" fmla="val 439"/>
              <a:gd name="f78" fmla="val 210"/>
              <a:gd name="f79" fmla="val 488"/>
              <a:gd name="f80" fmla="val 236"/>
              <a:gd name="f81" fmla="val 649"/>
              <a:gd name="f82" fmla="val 216"/>
              <a:gd name="f83" fmla="val 669"/>
              <a:gd name="f84" fmla="val 275"/>
              <a:gd name="f85" fmla="val 660"/>
              <a:gd name="f86" fmla="val 294"/>
              <a:gd name="f87" fmla="val 657"/>
              <a:gd name="f88" fmla="val 309"/>
              <a:gd name="f89" fmla="val 651"/>
              <a:gd name="f90" fmla="val 310"/>
              <a:gd name="f91" fmla="val 602"/>
              <a:gd name="f92" fmla="val 311"/>
              <a:gd name="f93" fmla="val 302"/>
              <a:gd name="f94" fmla="val 482"/>
              <a:gd name="f95" fmla="val 333"/>
              <a:gd name="f96" fmla="val 334"/>
              <a:gd name="f97" fmla="val 361"/>
              <a:gd name="f98" fmla="val 493"/>
              <a:gd name="f99" fmla="val 362"/>
              <a:gd name="f100" fmla="val 497"/>
              <a:gd name="f101" fmla="val 546"/>
              <a:gd name="f102" fmla="val 299"/>
              <a:gd name="f103" fmla="val 358"/>
              <a:gd name="f104" fmla="val 369"/>
              <a:gd name="f105" fmla="val 338"/>
              <a:gd name="f106" fmla="val 308"/>
              <a:gd name="f107" fmla="val 288"/>
              <a:gd name="f108" fmla="val 287"/>
              <a:gd name="f109" fmla="val 280"/>
              <a:gd name="f110" fmla="val 286"/>
              <a:gd name="f111" fmla="val 250"/>
              <a:gd name="f112" fmla="val 186"/>
              <a:gd name="f113" fmla="val 285"/>
              <a:gd name="f114" fmla="val 155"/>
              <a:gd name="f115" fmla="val 284"/>
              <a:gd name="f116" fmla="val 125"/>
              <a:gd name="f117" fmla="val 279"/>
              <a:gd name="f118" fmla="val 276"/>
              <a:gd name="f119" fmla="val 33"/>
              <a:gd name="f120" fmla="val 298"/>
              <a:gd name="f121" fmla="val 8"/>
              <a:gd name="f122" fmla="val 326"/>
              <a:gd name="f123" fmla="val 359"/>
              <a:gd name="f124" fmla="val 370"/>
              <a:gd name="f125" fmla="val 21"/>
              <a:gd name="f126" fmla="val 372"/>
              <a:gd name="f127" fmla="val 55"/>
              <a:gd name="f128" fmla="val 89"/>
              <a:gd name="f129" fmla="val 395"/>
              <a:gd name="f130" fmla="val 140"/>
              <a:gd name="f131" fmla="val 172"/>
              <a:gd name="f132" fmla="val 205"/>
              <a:gd name="f133" fmla="val 412"/>
              <a:gd name="f134" fmla="val 255"/>
              <a:gd name="f135" fmla="val 419"/>
              <a:gd name="f136" fmla="val 351"/>
              <a:gd name="f137" fmla="val 430"/>
              <a:gd name="f138" fmla="val 440"/>
              <a:gd name="f139" fmla="val 456"/>
              <a:gd name="f140" fmla="+- 0 0 -90"/>
              <a:gd name="f141" fmla="*/ f3 1 515"/>
              <a:gd name="f142" fmla="*/ f4 1 1007"/>
              <a:gd name="f143" fmla="+- f7 0 f5"/>
              <a:gd name="f144" fmla="+- f6 0 f5"/>
              <a:gd name="f145" fmla="*/ f140 f0 1"/>
              <a:gd name="f146" fmla="*/ f144 1 515"/>
              <a:gd name="f147" fmla="*/ f143 1 1007"/>
              <a:gd name="f148" fmla="*/ 388 f144 1"/>
              <a:gd name="f149" fmla="*/ 609 f143 1"/>
              <a:gd name="f150" fmla="*/ 357 f144 1"/>
              <a:gd name="f151" fmla="*/ 489 f143 1"/>
              <a:gd name="f152" fmla="*/ 266 f144 1"/>
              <a:gd name="f153" fmla="*/ 390 f143 1"/>
              <a:gd name="f154" fmla="*/ 401 f144 1"/>
              <a:gd name="f155" fmla="*/ 429 f143 1"/>
              <a:gd name="f156" fmla="*/ 515 f144 1"/>
              <a:gd name="f157" fmla="*/ 594 f143 1"/>
              <a:gd name="f158" fmla="*/ 427 f144 1"/>
              <a:gd name="f159" fmla="*/ 808 f143 1"/>
              <a:gd name="f160" fmla="*/ 375 f144 1"/>
              <a:gd name="f161" fmla="*/ 1007 f143 1"/>
              <a:gd name="f162" fmla="*/ 61 f144 1"/>
              <a:gd name="f163" fmla="*/ 995 f143 1"/>
              <a:gd name="f164" fmla="*/ 65 f144 1"/>
              <a:gd name="f165" fmla="*/ 961 f143 1"/>
              <a:gd name="f166" fmla="*/ 67 f144 1"/>
              <a:gd name="f167" fmla="*/ 868 f143 1"/>
              <a:gd name="f168" fmla="*/ 11 f144 1"/>
              <a:gd name="f169" fmla="*/ 760 f143 1"/>
              <a:gd name="f170" fmla="*/ 5 f144 1"/>
              <a:gd name="f171" fmla="*/ 708 f143 1"/>
              <a:gd name="f172" fmla="*/ 1 f144 1"/>
              <a:gd name="f173" fmla="*/ 638 f143 1"/>
              <a:gd name="f174" fmla="*/ 0 f144 1"/>
              <a:gd name="f175" fmla="*/ 565 f143 1"/>
              <a:gd name="f176" fmla="*/ 6 f144 1"/>
              <a:gd name="f177" fmla="*/ 504 f143 1"/>
              <a:gd name="f178" fmla="*/ 210 f144 1"/>
              <a:gd name="f179" fmla="*/ 488 f143 1"/>
              <a:gd name="f180" fmla="*/ 275 f144 1"/>
              <a:gd name="f181" fmla="*/ 660 f143 1"/>
              <a:gd name="f182" fmla="*/ 310 f144 1"/>
              <a:gd name="f183" fmla="*/ 602 f143 1"/>
              <a:gd name="f184" fmla="*/ 333 f144 1"/>
              <a:gd name="f185" fmla="*/ 362 f144 1"/>
              <a:gd name="f186" fmla="*/ 497 f143 1"/>
              <a:gd name="f187" fmla="*/ 300 f144 1"/>
              <a:gd name="f188" fmla="*/ 391 f143 1"/>
              <a:gd name="f189" fmla="*/ 338 f143 1"/>
              <a:gd name="f190" fmla="*/ 287 f144 1"/>
              <a:gd name="f191" fmla="*/ 280 f143 1"/>
              <a:gd name="f192" fmla="*/ 285 f144 1"/>
              <a:gd name="f193" fmla="*/ 155 f143 1"/>
              <a:gd name="f194" fmla="*/ 276 f144 1"/>
              <a:gd name="f195" fmla="*/ 61 f143 1"/>
              <a:gd name="f196" fmla="*/ 326 f144 1"/>
              <a:gd name="f197" fmla="*/ 5 f143 1"/>
              <a:gd name="f198" fmla="*/ 372 f144 1"/>
              <a:gd name="f199" fmla="*/ 55 f143 1"/>
              <a:gd name="f200" fmla="*/ 395 f144 1"/>
              <a:gd name="f201" fmla="*/ 172 f143 1"/>
              <a:gd name="f202" fmla="*/ 412 f144 1"/>
              <a:gd name="f203" fmla="*/ 288 f143 1"/>
              <a:gd name="f204" fmla="*/ 440 f144 1"/>
              <a:gd name="f205" fmla="*/ 456 f143 1"/>
              <a:gd name="f206" fmla="*/ f145 1 f2"/>
              <a:gd name="f207" fmla="*/ f148 1 515"/>
              <a:gd name="f208" fmla="*/ f149 1 1007"/>
              <a:gd name="f209" fmla="*/ f150 1 515"/>
              <a:gd name="f210" fmla="*/ f151 1 1007"/>
              <a:gd name="f211" fmla="*/ f152 1 515"/>
              <a:gd name="f212" fmla="*/ f153 1 1007"/>
              <a:gd name="f213" fmla="*/ f154 1 515"/>
              <a:gd name="f214" fmla="*/ f155 1 1007"/>
              <a:gd name="f215" fmla="*/ f156 1 515"/>
              <a:gd name="f216" fmla="*/ f157 1 1007"/>
              <a:gd name="f217" fmla="*/ f158 1 515"/>
              <a:gd name="f218" fmla="*/ f159 1 1007"/>
              <a:gd name="f219" fmla="*/ f160 1 515"/>
              <a:gd name="f220" fmla="*/ f161 1 1007"/>
              <a:gd name="f221" fmla="*/ f162 1 515"/>
              <a:gd name="f222" fmla="*/ f163 1 1007"/>
              <a:gd name="f223" fmla="*/ f164 1 515"/>
              <a:gd name="f224" fmla="*/ f165 1 1007"/>
              <a:gd name="f225" fmla="*/ f166 1 515"/>
              <a:gd name="f226" fmla="*/ f167 1 1007"/>
              <a:gd name="f227" fmla="*/ f168 1 515"/>
              <a:gd name="f228" fmla="*/ f169 1 1007"/>
              <a:gd name="f229" fmla="*/ f170 1 515"/>
              <a:gd name="f230" fmla="*/ f171 1 1007"/>
              <a:gd name="f231" fmla="*/ f172 1 515"/>
              <a:gd name="f232" fmla="*/ f173 1 1007"/>
              <a:gd name="f233" fmla="*/ f174 1 515"/>
              <a:gd name="f234" fmla="*/ f175 1 1007"/>
              <a:gd name="f235" fmla="*/ f176 1 515"/>
              <a:gd name="f236" fmla="*/ f177 1 1007"/>
              <a:gd name="f237" fmla="*/ f178 1 515"/>
              <a:gd name="f238" fmla="*/ f179 1 1007"/>
              <a:gd name="f239" fmla="*/ f180 1 515"/>
              <a:gd name="f240" fmla="*/ f181 1 1007"/>
              <a:gd name="f241" fmla="*/ f182 1 515"/>
              <a:gd name="f242" fmla="*/ f183 1 1007"/>
              <a:gd name="f243" fmla="*/ f184 1 515"/>
              <a:gd name="f244" fmla="*/ f185 1 515"/>
              <a:gd name="f245" fmla="*/ f186 1 1007"/>
              <a:gd name="f246" fmla="*/ f187 1 515"/>
              <a:gd name="f247" fmla="*/ f188 1 1007"/>
              <a:gd name="f248" fmla="*/ f189 1 1007"/>
              <a:gd name="f249" fmla="*/ f190 1 515"/>
              <a:gd name="f250" fmla="*/ f191 1 1007"/>
              <a:gd name="f251" fmla="*/ f192 1 515"/>
              <a:gd name="f252" fmla="*/ f193 1 1007"/>
              <a:gd name="f253" fmla="*/ f194 1 515"/>
              <a:gd name="f254" fmla="*/ f195 1 1007"/>
              <a:gd name="f255" fmla="*/ f196 1 515"/>
              <a:gd name="f256" fmla="*/ f197 1 1007"/>
              <a:gd name="f257" fmla="*/ f198 1 515"/>
              <a:gd name="f258" fmla="*/ f199 1 1007"/>
              <a:gd name="f259" fmla="*/ f200 1 515"/>
              <a:gd name="f260" fmla="*/ f201 1 1007"/>
              <a:gd name="f261" fmla="*/ f202 1 515"/>
              <a:gd name="f262" fmla="*/ f203 1 1007"/>
              <a:gd name="f263" fmla="*/ f204 1 515"/>
              <a:gd name="f264" fmla="*/ f205 1 1007"/>
              <a:gd name="f265" fmla="*/ 0 1 f146"/>
              <a:gd name="f266" fmla="*/ f6 1 f146"/>
              <a:gd name="f267" fmla="*/ 0 1 f147"/>
              <a:gd name="f268" fmla="*/ f7 1 f147"/>
              <a:gd name="f269" fmla="+- f206 0 f1"/>
              <a:gd name="f270" fmla="*/ f207 1 f146"/>
              <a:gd name="f271" fmla="*/ f208 1 f147"/>
              <a:gd name="f272" fmla="*/ f209 1 f146"/>
              <a:gd name="f273" fmla="*/ f210 1 f147"/>
              <a:gd name="f274" fmla="*/ f211 1 f146"/>
              <a:gd name="f275" fmla="*/ f212 1 f147"/>
              <a:gd name="f276" fmla="*/ f213 1 f146"/>
              <a:gd name="f277" fmla="*/ f214 1 f147"/>
              <a:gd name="f278" fmla="*/ f215 1 f146"/>
              <a:gd name="f279" fmla="*/ f216 1 f147"/>
              <a:gd name="f280" fmla="*/ f217 1 f146"/>
              <a:gd name="f281" fmla="*/ f218 1 f147"/>
              <a:gd name="f282" fmla="*/ f219 1 f146"/>
              <a:gd name="f283" fmla="*/ f220 1 f147"/>
              <a:gd name="f284" fmla="*/ f221 1 f146"/>
              <a:gd name="f285" fmla="*/ f222 1 f147"/>
              <a:gd name="f286" fmla="*/ f223 1 f146"/>
              <a:gd name="f287" fmla="*/ f224 1 f147"/>
              <a:gd name="f288" fmla="*/ f225 1 f146"/>
              <a:gd name="f289" fmla="*/ f226 1 f147"/>
              <a:gd name="f290" fmla="*/ f227 1 f146"/>
              <a:gd name="f291" fmla="*/ f228 1 f147"/>
              <a:gd name="f292" fmla="*/ f229 1 f146"/>
              <a:gd name="f293" fmla="*/ f230 1 f147"/>
              <a:gd name="f294" fmla="*/ f231 1 f146"/>
              <a:gd name="f295" fmla="*/ f232 1 f147"/>
              <a:gd name="f296" fmla="*/ f233 1 f146"/>
              <a:gd name="f297" fmla="*/ f234 1 f147"/>
              <a:gd name="f298" fmla="*/ f235 1 f146"/>
              <a:gd name="f299" fmla="*/ f236 1 f147"/>
              <a:gd name="f300" fmla="*/ f237 1 f146"/>
              <a:gd name="f301" fmla="*/ f238 1 f147"/>
              <a:gd name="f302" fmla="*/ f239 1 f146"/>
              <a:gd name="f303" fmla="*/ f240 1 f147"/>
              <a:gd name="f304" fmla="*/ f241 1 f146"/>
              <a:gd name="f305" fmla="*/ f242 1 f147"/>
              <a:gd name="f306" fmla="*/ f243 1 f146"/>
              <a:gd name="f307" fmla="*/ f244 1 f146"/>
              <a:gd name="f308" fmla="*/ f245 1 f147"/>
              <a:gd name="f309" fmla="*/ f246 1 f146"/>
              <a:gd name="f310" fmla="*/ f247 1 f147"/>
              <a:gd name="f311" fmla="*/ f248 1 f147"/>
              <a:gd name="f312" fmla="*/ f249 1 f146"/>
              <a:gd name="f313" fmla="*/ f250 1 f147"/>
              <a:gd name="f314" fmla="*/ f251 1 f146"/>
              <a:gd name="f315" fmla="*/ f252 1 f147"/>
              <a:gd name="f316" fmla="*/ f253 1 f146"/>
              <a:gd name="f317" fmla="*/ f254 1 f147"/>
              <a:gd name="f318" fmla="*/ f255 1 f146"/>
              <a:gd name="f319" fmla="*/ f256 1 f147"/>
              <a:gd name="f320" fmla="*/ f257 1 f146"/>
              <a:gd name="f321" fmla="*/ f258 1 f147"/>
              <a:gd name="f322" fmla="*/ f259 1 f146"/>
              <a:gd name="f323" fmla="*/ f260 1 f147"/>
              <a:gd name="f324" fmla="*/ f261 1 f146"/>
              <a:gd name="f325" fmla="*/ f262 1 f147"/>
              <a:gd name="f326" fmla="*/ f263 1 f146"/>
              <a:gd name="f327" fmla="*/ f264 1 f147"/>
              <a:gd name="f328" fmla="*/ f265 f141 1"/>
              <a:gd name="f329" fmla="*/ f266 f141 1"/>
              <a:gd name="f330" fmla="*/ f268 f142 1"/>
              <a:gd name="f331" fmla="*/ f267 f142 1"/>
              <a:gd name="f332" fmla="*/ f270 f141 1"/>
              <a:gd name="f333" fmla="*/ f271 f142 1"/>
              <a:gd name="f334" fmla="*/ f272 f141 1"/>
              <a:gd name="f335" fmla="*/ f273 f142 1"/>
              <a:gd name="f336" fmla="*/ f274 f141 1"/>
              <a:gd name="f337" fmla="*/ f275 f142 1"/>
              <a:gd name="f338" fmla="*/ f276 f141 1"/>
              <a:gd name="f339" fmla="*/ f277 f142 1"/>
              <a:gd name="f340" fmla="*/ f278 f141 1"/>
              <a:gd name="f341" fmla="*/ f279 f142 1"/>
              <a:gd name="f342" fmla="*/ f280 f141 1"/>
              <a:gd name="f343" fmla="*/ f281 f142 1"/>
              <a:gd name="f344" fmla="*/ f282 f141 1"/>
              <a:gd name="f345" fmla="*/ f283 f142 1"/>
              <a:gd name="f346" fmla="*/ f284 f141 1"/>
              <a:gd name="f347" fmla="*/ f285 f142 1"/>
              <a:gd name="f348" fmla="*/ f286 f141 1"/>
              <a:gd name="f349" fmla="*/ f287 f142 1"/>
              <a:gd name="f350" fmla="*/ f288 f141 1"/>
              <a:gd name="f351" fmla="*/ f289 f142 1"/>
              <a:gd name="f352" fmla="*/ f290 f141 1"/>
              <a:gd name="f353" fmla="*/ f291 f142 1"/>
              <a:gd name="f354" fmla="*/ f292 f141 1"/>
              <a:gd name="f355" fmla="*/ f293 f142 1"/>
              <a:gd name="f356" fmla="*/ f294 f141 1"/>
              <a:gd name="f357" fmla="*/ f295 f142 1"/>
              <a:gd name="f358" fmla="*/ f296 f141 1"/>
              <a:gd name="f359" fmla="*/ f297 f142 1"/>
              <a:gd name="f360" fmla="*/ f298 f141 1"/>
              <a:gd name="f361" fmla="*/ f299 f142 1"/>
              <a:gd name="f362" fmla="*/ f300 f141 1"/>
              <a:gd name="f363" fmla="*/ f301 f142 1"/>
              <a:gd name="f364" fmla="*/ f302 f141 1"/>
              <a:gd name="f365" fmla="*/ f303 f142 1"/>
              <a:gd name="f366" fmla="*/ f304 f141 1"/>
              <a:gd name="f367" fmla="*/ f305 f142 1"/>
              <a:gd name="f368" fmla="*/ f306 f141 1"/>
              <a:gd name="f369" fmla="*/ f307 f141 1"/>
              <a:gd name="f370" fmla="*/ f308 f142 1"/>
              <a:gd name="f371" fmla="*/ f309 f141 1"/>
              <a:gd name="f372" fmla="*/ f310 f142 1"/>
              <a:gd name="f373" fmla="*/ f311 f142 1"/>
              <a:gd name="f374" fmla="*/ f312 f141 1"/>
              <a:gd name="f375" fmla="*/ f313 f142 1"/>
              <a:gd name="f376" fmla="*/ f314 f141 1"/>
              <a:gd name="f377" fmla="*/ f315 f142 1"/>
              <a:gd name="f378" fmla="*/ f316 f141 1"/>
              <a:gd name="f379" fmla="*/ f317 f142 1"/>
              <a:gd name="f380" fmla="*/ f318 f141 1"/>
              <a:gd name="f381" fmla="*/ f319 f142 1"/>
              <a:gd name="f382" fmla="*/ f320 f141 1"/>
              <a:gd name="f383" fmla="*/ f321 f142 1"/>
              <a:gd name="f384" fmla="*/ f322 f141 1"/>
              <a:gd name="f385" fmla="*/ f323 f142 1"/>
              <a:gd name="f386" fmla="*/ f324 f141 1"/>
              <a:gd name="f387" fmla="*/ f325 f142 1"/>
              <a:gd name="f388" fmla="*/ f326 f141 1"/>
              <a:gd name="f389" fmla="*/ f327 f1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9">
                <a:pos x="f332" y="f333"/>
              </a:cxn>
              <a:cxn ang="f269">
                <a:pos x="f334" y="f335"/>
              </a:cxn>
              <a:cxn ang="f269">
                <a:pos x="f336" y="f337"/>
              </a:cxn>
              <a:cxn ang="f269">
                <a:pos x="f338" y="f339"/>
              </a:cxn>
              <a:cxn ang="f269">
                <a:pos x="f340" y="f341"/>
              </a:cxn>
              <a:cxn ang="f269">
                <a:pos x="f342" y="f343"/>
              </a:cxn>
              <a:cxn ang="f269">
                <a:pos x="f344" y="f345"/>
              </a:cxn>
              <a:cxn ang="f269">
                <a:pos x="f346" y="f347"/>
              </a:cxn>
              <a:cxn ang="f269">
                <a:pos x="f348" y="f349"/>
              </a:cxn>
              <a:cxn ang="f269">
                <a:pos x="f350" y="f351"/>
              </a:cxn>
              <a:cxn ang="f269">
                <a:pos x="f352" y="f353"/>
              </a:cxn>
              <a:cxn ang="f269">
                <a:pos x="f354" y="f355"/>
              </a:cxn>
              <a:cxn ang="f269">
                <a:pos x="f356" y="f357"/>
              </a:cxn>
              <a:cxn ang="f269">
                <a:pos x="f358" y="f359"/>
              </a:cxn>
              <a:cxn ang="f269">
                <a:pos x="f360" y="f361"/>
              </a:cxn>
              <a:cxn ang="f269">
                <a:pos x="f362" y="f363"/>
              </a:cxn>
              <a:cxn ang="f269">
                <a:pos x="f364" y="f365"/>
              </a:cxn>
              <a:cxn ang="f269">
                <a:pos x="f366" y="f367"/>
              </a:cxn>
              <a:cxn ang="f269">
                <a:pos x="f368" y="f335"/>
              </a:cxn>
              <a:cxn ang="f269">
                <a:pos x="f369" y="f370"/>
              </a:cxn>
              <a:cxn ang="f269">
                <a:pos x="f332" y="f333"/>
              </a:cxn>
              <a:cxn ang="f269">
                <a:pos x="f371" y="f372"/>
              </a:cxn>
              <a:cxn ang="f269">
                <a:pos x="f371" y="f373"/>
              </a:cxn>
              <a:cxn ang="f269">
                <a:pos x="f374" y="f375"/>
              </a:cxn>
              <a:cxn ang="f269">
                <a:pos x="f376" y="f377"/>
              </a:cxn>
              <a:cxn ang="f269">
                <a:pos x="f378" y="f379"/>
              </a:cxn>
              <a:cxn ang="f269">
                <a:pos x="f380" y="f381"/>
              </a:cxn>
              <a:cxn ang="f269">
                <a:pos x="f382" y="f383"/>
              </a:cxn>
              <a:cxn ang="f269">
                <a:pos x="f384" y="f385"/>
              </a:cxn>
              <a:cxn ang="f269">
                <a:pos x="f386" y="f387"/>
              </a:cxn>
              <a:cxn ang="f269">
                <a:pos x="f388" y="f389"/>
              </a:cxn>
            </a:cxnLst>
            <a:rect l="f328" t="f331" r="f329" b="f330"/>
            <a:pathLst>
              <a:path w="515" h="1007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6" y="f31"/>
                </a:cubicBezTo>
                <a:cubicBezTo>
                  <a:pt x="f32" y="f33"/>
                  <a:pt x="f34" y="f35"/>
                  <a:pt x="f36" y="f37"/>
                </a:cubicBezTo>
                <a:lnTo>
                  <a:pt x="f38" y="f7"/>
                </a:lnTo>
                <a:lnTo>
                  <a:pt x="f39" y="f40"/>
                </a:ln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5" y="f49"/>
                </a:cubicBezTo>
                <a:cubicBezTo>
                  <a:pt x="f45" y="f50"/>
                  <a:pt x="f51" y="f52"/>
                  <a:pt x="f53" y="f54"/>
                </a:cubicBezTo>
                <a:cubicBezTo>
                  <a:pt x="f55" y="f56"/>
                  <a:pt x="f57" y="f58"/>
                  <a:pt x="f59" y="f60"/>
                </a:cubicBezTo>
                <a:cubicBezTo>
                  <a:pt x="f61" y="f62"/>
                  <a:pt x="f63" y="f64"/>
                  <a:pt x="f65" y="f66"/>
                </a:cubicBezTo>
                <a:cubicBezTo>
                  <a:pt x="f5" y="f67"/>
                  <a:pt x="f5" y="f68"/>
                  <a:pt x="f5" y="f69"/>
                </a:cubicBezTo>
                <a:cubicBezTo>
                  <a:pt x="f65" y="f70"/>
                  <a:pt x="f61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91"/>
                </a:cubicBezTo>
                <a:cubicBezTo>
                  <a:pt x="f92" y="f79"/>
                  <a:pt x="f93" y="f94"/>
                  <a:pt x="f95" y="f15"/>
                </a:cubicBezTo>
                <a:cubicBezTo>
                  <a:pt x="f96" y="f15"/>
                  <a:pt x="f97" y="f98"/>
                  <a:pt x="f99" y="f100"/>
                </a:cubicBezTo>
                <a:cubicBezTo>
                  <a:pt x="f12" y="f101"/>
                  <a:pt x="f8" y="f9"/>
                  <a:pt x="f8" y="f9"/>
                </a:cubicBezTo>
                <a:close/>
                <a:moveTo>
                  <a:pt x="f16" y="f12"/>
                </a:moveTo>
                <a:cubicBezTo>
                  <a:pt x="f102" y="f103"/>
                  <a:pt x="f16" y="f104"/>
                  <a:pt x="f16" y="f105"/>
                </a:cubicBezTo>
                <a:cubicBezTo>
                  <a:pt x="f102" y="f106"/>
                  <a:pt x="f107" y="f90"/>
                  <a:pt x="f108" y="f109"/>
                </a:cubicBezTo>
                <a:cubicBezTo>
                  <a:pt x="f110" y="f111"/>
                  <a:pt x="f110" y="f112"/>
                  <a:pt x="f113" y="f114"/>
                </a:cubicBezTo>
                <a:cubicBezTo>
                  <a:pt x="f115" y="f116"/>
                  <a:pt x="f117" y="f74"/>
                  <a:pt x="f118" y="f39"/>
                </a:cubicBezTo>
                <a:cubicBezTo>
                  <a:pt x="f118" y="f119"/>
                  <a:pt x="f120" y="f121"/>
                  <a:pt x="f122" y="f59"/>
                </a:cubicBezTo>
                <a:cubicBezTo>
                  <a:pt x="f123" y="f5"/>
                  <a:pt x="f124" y="f125"/>
                  <a:pt x="f126" y="f127"/>
                </a:cubicBezTo>
                <a:cubicBezTo>
                  <a:pt x="f126" y="f128"/>
                  <a:pt x="f129" y="f130"/>
                  <a:pt x="f129" y="f131"/>
                </a:cubicBezTo>
                <a:cubicBezTo>
                  <a:pt x="f10" y="f132"/>
                  <a:pt x="f133" y="f134"/>
                  <a:pt x="f133" y="f107"/>
                </a:cubicBezTo>
                <a:cubicBezTo>
                  <a:pt x="f135" y="f136"/>
                  <a:pt x="f137" y="f25"/>
                  <a:pt x="f138" y="f139"/>
                </a:cubicBezTo>
              </a:path>
            </a:pathLst>
          </a:custGeom>
          <a:solidFill>
            <a:srgbClr val="666666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Freeform 475"/>
          <p:cNvSpPr/>
          <p:nvPr/>
        </p:nvSpPr>
        <p:spPr>
          <a:xfrm>
            <a:off x="4336258" y="2812474"/>
            <a:ext cx="134736" cy="40013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2"/>
              <a:gd name="f7" fmla="val 300"/>
              <a:gd name="f8" fmla="val 36"/>
              <a:gd name="f9" fmla="val 8"/>
              <a:gd name="f10" fmla="val 50"/>
              <a:gd name="f11" fmla="val 65"/>
              <a:gd name="f12" fmla="val 11"/>
              <a:gd name="f13" fmla="val 75"/>
              <a:gd name="f14" fmla="val 21"/>
              <a:gd name="f15" fmla="val 87"/>
              <a:gd name="f16" fmla="val 34"/>
              <a:gd name="f17" fmla="val 83"/>
              <a:gd name="f18" fmla="val 52"/>
              <a:gd name="f19" fmla="val 86"/>
              <a:gd name="f20" fmla="val 68"/>
              <a:gd name="f21" fmla="val 91"/>
              <a:gd name="f22" fmla="val 136"/>
              <a:gd name="f23" fmla="val 89"/>
              <a:gd name="f24" fmla="val 204"/>
              <a:gd name="f25" fmla="val 271"/>
              <a:gd name="f26" fmla="val 100"/>
              <a:gd name="f27" fmla="val 286"/>
              <a:gd name="f28" fmla="val 88"/>
              <a:gd name="f29" fmla="val 73"/>
              <a:gd name="f30" fmla="val 62"/>
              <a:gd name="f31" fmla="val 293"/>
              <a:gd name="f32" fmla="val 49"/>
              <a:gd name="f33" fmla="val 39"/>
              <a:gd name="f34" fmla="val 278"/>
              <a:gd name="f35" fmla="val 32"/>
              <a:gd name="f36" fmla="val 267"/>
              <a:gd name="f37" fmla="val 30"/>
              <a:gd name="f38" fmla="val 254"/>
              <a:gd name="f39" fmla="val 25"/>
              <a:gd name="f40" fmla="val 241"/>
              <a:gd name="f41" fmla="val 5"/>
              <a:gd name="f42" fmla="val 174"/>
              <a:gd name="f43" fmla="val 6"/>
              <a:gd name="f44" fmla="val 17"/>
              <a:gd name="f45" fmla="+- 0 0 -90"/>
              <a:gd name="f46" fmla="*/ f3 1 102"/>
              <a:gd name="f47" fmla="*/ f4 1 300"/>
              <a:gd name="f48" fmla="+- f7 0 f5"/>
              <a:gd name="f49" fmla="+- f6 0 f5"/>
              <a:gd name="f50" fmla="*/ f45 f0 1"/>
              <a:gd name="f51" fmla="*/ f49 1 102"/>
              <a:gd name="f52" fmla="*/ f48 1 300"/>
              <a:gd name="f53" fmla="*/ 36 f49 1"/>
              <a:gd name="f54" fmla="*/ 8 f48 1"/>
              <a:gd name="f55" fmla="*/ 75 f49 1"/>
              <a:gd name="f56" fmla="*/ 21 f48 1"/>
              <a:gd name="f57" fmla="*/ 86 f49 1"/>
              <a:gd name="f58" fmla="*/ 68 f48 1"/>
              <a:gd name="f59" fmla="*/ 102 f49 1"/>
              <a:gd name="f60" fmla="*/ 271 f48 1"/>
              <a:gd name="f61" fmla="*/ 73 f49 1"/>
              <a:gd name="f62" fmla="*/ 300 f48 1"/>
              <a:gd name="f63" fmla="*/ 39 f49 1"/>
              <a:gd name="f64" fmla="*/ 278 f48 1"/>
              <a:gd name="f65" fmla="*/ 25 f49 1"/>
              <a:gd name="f66" fmla="*/ 241 f48 1"/>
              <a:gd name="f67" fmla="*/ 11 f49 1"/>
              <a:gd name="f68" fmla="*/ 32 f48 1"/>
              <a:gd name="f69" fmla="*/ f50 1 f2"/>
              <a:gd name="f70" fmla="*/ f53 1 102"/>
              <a:gd name="f71" fmla="*/ f54 1 300"/>
              <a:gd name="f72" fmla="*/ f55 1 102"/>
              <a:gd name="f73" fmla="*/ f56 1 300"/>
              <a:gd name="f74" fmla="*/ f57 1 102"/>
              <a:gd name="f75" fmla="*/ f58 1 300"/>
              <a:gd name="f76" fmla="*/ f59 1 102"/>
              <a:gd name="f77" fmla="*/ f60 1 300"/>
              <a:gd name="f78" fmla="*/ f61 1 102"/>
              <a:gd name="f79" fmla="*/ f62 1 300"/>
              <a:gd name="f80" fmla="*/ f63 1 102"/>
              <a:gd name="f81" fmla="*/ f64 1 300"/>
              <a:gd name="f82" fmla="*/ f65 1 102"/>
              <a:gd name="f83" fmla="*/ f66 1 300"/>
              <a:gd name="f84" fmla="*/ f67 1 102"/>
              <a:gd name="f85" fmla="*/ f68 1 300"/>
              <a:gd name="f86" fmla="*/ 0 1 f51"/>
              <a:gd name="f87" fmla="*/ f6 1 f51"/>
              <a:gd name="f88" fmla="*/ 0 1 f52"/>
              <a:gd name="f89" fmla="*/ f7 1 f52"/>
              <a:gd name="f90" fmla="+- f69 0 f1"/>
              <a:gd name="f91" fmla="*/ f70 1 f51"/>
              <a:gd name="f92" fmla="*/ f71 1 f52"/>
              <a:gd name="f93" fmla="*/ f72 1 f51"/>
              <a:gd name="f94" fmla="*/ f73 1 f52"/>
              <a:gd name="f95" fmla="*/ f74 1 f51"/>
              <a:gd name="f96" fmla="*/ f75 1 f52"/>
              <a:gd name="f97" fmla="*/ f76 1 f51"/>
              <a:gd name="f98" fmla="*/ f77 1 f52"/>
              <a:gd name="f99" fmla="*/ f78 1 f51"/>
              <a:gd name="f100" fmla="*/ f79 1 f52"/>
              <a:gd name="f101" fmla="*/ f80 1 f51"/>
              <a:gd name="f102" fmla="*/ f81 1 f52"/>
              <a:gd name="f103" fmla="*/ f82 1 f51"/>
              <a:gd name="f104" fmla="*/ f83 1 f52"/>
              <a:gd name="f105" fmla="*/ f84 1 f51"/>
              <a:gd name="f106" fmla="*/ f85 1 f52"/>
              <a:gd name="f107" fmla="*/ f86 f46 1"/>
              <a:gd name="f108" fmla="*/ f87 f46 1"/>
              <a:gd name="f109" fmla="*/ f89 f47 1"/>
              <a:gd name="f110" fmla="*/ f88 f47 1"/>
              <a:gd name="f111" fmla="*/ f91 f46 1"/>
              <a:gd name="f112" fmla="*/ f92 f47 1"/>
              <a:gd name="f113" fmla="*/ f93 f46 1"/>
              <a:gd name="f114" fmla="*/ f94 f47 1"/>
              <a:gd name="f115" fmla="*/ f95 f46 1"/>
              <a:gd name="f116" fmla="*/ f96 f47 1"/>
              <a:gd name="f117" fmla="*/ f97 f46 1"/>
              <a:gd name="f118" fmla="*/ f98 f47 1"/>
              <a:gd name="f119" fmla="*/ f99 f46 1"/>
              <a:gd name="f120" fmla="*/ f100 f47 1"/>
              <a:gd name="f121" fmla="*/ f101 f46 1"/>
              <a:gd name="f122" fmla="*/ f102 f47 1"/>
              <a:gd name="f123" fmla="*/ f103 f46 1"/>
              <a:gd name="f124" fmla="*/ f104 f47 1"/>
              <a:gd name="f125" fmla="*/ f105 f46 1"/>
              <a:gd name="f126" fmla="*/ f106 f4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0">
                <a:pos x="f111" y="f112"/>
              </a:cxn>
              <a:cxn ang="f90">
                <a:pos x="f113" y="f114"/>
              </a:cxn>
              <a:cxn ang="f90">
                <a:pos x="f115" y="f116"/>
              </a:cxn>
              <a:cxn ang="f90">
                <a:pos x="f117" y="f118"/>
              </a:cxn>
              <a:cxn ang="f90">
                <a:pos x="f119" y="f120"/>
              </a:cxn>
              <a:cxn ang="f90">
                <a:pos x="f121" y="f122"/>
              </a:cxn>
              <a:cxn ang="f90">
                <a:pos x="f123" y="f124"/>
              </a:cxn>
              <a:cxn ang="f90">
                <a:pos x="f125" y="f126"/>
              </a:cxn>
              <a:cxn ang="f90">
                <a:pos x="f111" y="f112"/>
              </a:cxn>
            </a:cxnLst>
            <a:rect l="f107" t="f110" r="f108" b="f109"/>
            <a:pathLst>
              <a:path w="102" h="300">
                <a:moveTo>
                  <a:pt x="f8" y="f9"/>
                </a:move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6" y="f25"/>
                </a:cubicBezTo>
                <a:cubicBezTo>
                  <a:pt x="f26" y="f27"/>
                  <a:pt x="f28" y="f7"/>
                  <a:pt x="f29" y="f7"/>
                </a:cubicBezTo>
                <a:cubicBezTo>
                  <a:pt x="f30" y="f31"/>
                  <a:pt x="f32" y="f27"/>
                  <a:pt x="f33" y="f34"/>
                </a:cubicBezTo>
                <a:cubicBezTo>
                  <a:pt x="f35" y="f36"/>
                  <a:pt x="f37" y="f38"/>
                  <a:pt x="f39" y="f40"/>
                </a:cubicBezTo>
                <a:cubicBezTo>
                  <a:pt x="f41" y="f42"/>
                  <a:pt x="f5" y="f6"/>
                  <a:pt x="f12" y="f35"/>
                </a:cubicBezTo>
                <a:cubicBezTo>
                  <a:pt x="f43" y="f44"/>
                  <a:pt x="f39" y="f12"/>
                  <a:pt x="f8" y="f9"/>
                </a:cubicBezTo>
                <a:close/>
              </a:path>
            </a:pathLst>
          </a:custGeom>
          <a:solidFill>
            <a:srgbClr val="666666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9" name="Freeform 476"/>
          <p:cNvSpPr/>
          <p:nvPr/>
        </p:nvSpPr>
        <p:spPr>
          <a:xfrm>
            <a:off x="4438333" y="2755315"/>
            <a:ext cx="187817" cy="51445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41"/>
              <a:gd name="f8" fmla="val 385"/>
              <a:gd name="f9" fmla="val 103"/>
              <a:gd name="f10" fmla="val 372"/>
              <a:gd name="f11" fmla="val 87"/>
              <a:gd name="f12" fmla="val 64"/>
              <a:gd name="f13" fmla="val 375"/>
              <a:gd name="f14" fmla="val 54"/>
              <a:gd name="f15" fmla="val 45"/>
              <a:gd name="f16" fmla="val 348"/>
              <a:gd name="f17" fmla="val 40"/>
              <a:gd name="f18" fmla="val 333"/>
              <a:gd name="f19" fmla="val 33"/>
              <a:gd name="f20" fmla="val 319"/>
              <a:gd name="f21" fmla="val 18"/>
              <a:gd name="f22" fmla="val 236"/>
              <a:gd name="f23" fmla="val 15"/>
              <a:gd name="f24" fmla="val 155"/>
              <a:gd name="f25" fmla="val 5"/>
              <a:gd name="f26" fmla="val 61"/>
              <a:gd name="f27" fmla="val 36"/>
              <a:gd name="f28" fmla="val 3"/>
              <a:gd name="f29" fmla="val 43"/>
              <a:gd name="f30" fmla="val 1"/>
              <a:gd name="f31" fmla="val 67"/>
              <a:gd name="f32" fmla="val 94"/>
              <a:gd name="f33" fmla="val 7"/>
              <a:gd name="f34" fmla="val 106"/>
              <a:gd name="f35" fmla="val 30"/>
              <a:gd name="f36" fmla="val 114"/>
              <a:gd name="f37" fmla="val 44"/>
              <a:gd name="f38" fmla="val 109"/>
              <a:gd name="f39" fmla="val 60"/>
              <a:gd name="f40" fmla="val 113"/>
              <a:gd name="f41" fmla="val 75"/>
              <a:gd name="f42" fmla="val 124"/>
              <a:gd name="f43" fmla="val 156"/>
              <a:gd name="f44" fmla="val 237"/>
              <a:gd name="f45" fmla="val 130"/>
              <a:gd name="f46" fmla="val 318"/>
              <a:gd name="f47" fmla="val 123"/>
              <a:gd name="f48" fmla="val 337"/>
              <a:gd name="f49" fmla="val 111"/>
              <a:gd name="f50" fmla="val 354"/>
              <a:gd name="f51" fmla="+- 0 0 -90"/>
              <a:gd name="f52" fmla="*/ f4 1 141"/>
              <a:gd name="f53" fmla="*/ f5 1 385"/>
              <a:gd name="f54" fmla="+- f8 0 f6"/>
              <a:gd name="f55" fmla="+- f7 0 f6"/>
              <a:gd name="f56" fmla="*/ f51 f0 1"/>
              <a:gd name="f57" fmla="*/ f55 1 141"/>
              <a:gd name="f58" fmla="*/ f54 1 385"/>
              <a:gd name="f59" fmla="*/ 103 f55 1"/>
              <a:gd name="f60" fmla="*/ 372 f54 1"/>
              <a:gd name="f61" fmla="*/ 54 f55 1"/>
              <a:gd name="f62" fmla="*/ 360 f54 1"/>
              <a:gd name="f63" fmla="*/ 33 f55 1"/>
              <a:gd name="f64" fmla="*/ 319 f54 1"/>
              <a:gd name="f65" fmla="*/ 5 f55 1"/>
              <a:gd name="f66" fmla="*/ 61 f54 1"/>
              <a:gd name="f67" fmla="*/ 43 f55 1"/>
              <a:gd name="f68" fmla="*/ 1 f54 1"/>
              <a:gd name="f69" fmla="*/ 106 f55 1"/>
              <a:gd name="f70" fmla="*/ 30 f54 1"/>
              <a:gd name="f71" fmla="*/ 113 f55 1"/>
              <a:gd name="f72" fmla="*/ 75 f54 1"/>
              <a:gd name="f73" fmla="*/ 130 f55 1"/>
              <a:gd name="f74" fmla="*/ 318 f54 1"/>
              <a:gd name="f75" fmla="*/ f56 1 f3"/>
              <a:gd name="f76" fmla="*/ f59 1 141"/>
              <a:gd name="f77" fmla="*/ f60 1 385"/>
              <a:gd name="f78" fmla="*/ f61 1 141"/>
              <a:gd name="f79" fmla="*/ f62 1 385"/>
              <a:gd name="f80" fmla="*/ f63 1 141"/>
              <a:gd name="f81" fmla="*/ f64 1 385"/>
              <a:gd name="f82" fmla="*/ f65 1 141"/>
              <a:gd name="f83" fmla="*/ f66 1 385"/>
              <a:gd name="f84" fmla="*/ f67 1 141"/>
              <a:gd name="f85" fmla="*/ f68 1 385"/>
              <a:gd name="f86" fmla="*/ f69 1 141"/>
              <a:gd name="f87" fmla="*/ f70 1 385"/>
              <a:gd name="f88" fmla="*/ f71 1 141"/>
              <a:gd name="f89" fmla="*/ f72 1 385"/>
              <a:gd name="f90" fmla="*/ f73 1 141"/>
              <a:gd name="f91" fmla="*/ f74 1 385"/>
              <a:gd name="f92" fmla="*/ 0 1 f57"/>
              <a:gd name="f93" fmla="*/ f7 1 f57"/>
              <a:gd name="f94" fmla="*/ 0 1 f58"/>
              <a:gd name="f95" fmla="*/ f8 1 f58"/>
              <a:gd name="f96" fmla="+- f75 0 f1"/>
              <a:gd name="f97" fmla="*/ f76 1 f57"/>
              <a:gd name="f98" fmla="*/ f77 1 f58"/>
              <a:gd name="f99" fmla="*/ f78 1 f57"/>
              <a:gd name="f100" fmla="*/ f79 1 f58"/>
              <a:gd name="f101" fmla="*/ f80 1 f57"/>
              <a:gd name="f102" fmla="*/ f81 1 f58"/>
              <a:gd name="f103" fmla="*/ f82 1 f57"/>
              <a:gd name="f104" fmla="*/ f83 1 f58"/>
              <a:gd name="f105" fmla="*/ f84 1 f57"/>
              <a:gd name="f106" fmla="*/ f85 1 f58"/>
              <a:gd name="f107" fmla="*/ f86 1 f57"/>
              <a:gd name="f108" fmla="*/ f87 1 f58"/>
              <a:gd name="f109" fmla="*/ f88 1 f57"/>
              <a:gd name="f110" fmla="*/ f89 1 f58"/>
              <a:gd name="f111" fmla="*/ f90 1 f57"/>
              <a:gd name="f112" fmla="*/ f91 1 f58"/>
              <a:gd name="f113" fmla="*/ f92 f52 1"/>
              <a:gd name="f114" fmla="*/ f93 f52 1"/>
              <a:gd name="f115" fmla="*/ f95 f53 1"/>
              <a:gd name="f116" fmla="*/ f94 f53 1"/>
              <a:gd name="f117" fmla="*/ f97 f52 1"/>
              <a:gd name="f118" fmla="*/ f98 f53 1"/>
              <a:gd name="f119" fmla="*/ f99 f52 1"/>
              <a:gd name="f120" fmla="*/ f100 f53 1"/>
              <a:gd name="f121" fmla="*/ f101 f52 1"/>
              <a:gd name="f122" fmla="*/ f102 f53 1"/>
              <a:gd name="f123" fmla="*/ f103 f52 1"/>
              <a:gd name="f124" fmla="*/ f104 f53 1"/>
              <a:gd name="f125" fmla="*/ f105 f52 1"/>
              <a:gd name="f126" fmla="*/ f106 f53 1"/>
              <a:gd name="f127" fmla="*/ f107 f52 1"/>
              <a:gd name="f128" fmla="*/ f108 f53 1"/>
              <a:gd name="f129" fmla="*/ f109 f52 1"/>
              <a:gd name="f130" fmla="*/ f110 f53 1"/>
              <a:gd name="f131" fmla="*/ f111 f52 1"/>
              <a:gd name="f132" fmla="*/ f112 f5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6">
                <a:pos x="f117" y="f118"/>
              </a:cxn>
              <a:cxn ang="f96">
                <a:pos x="f119" y="f120"/>
              </a:cxn>
              <a:cxn ang="f96">
                <a:pos x="f121" y="f122"/>
              </a:cxn>
              <a:cxn ang="f96">
                <a:pos x="f123" y="f124"/>
              </a:cxn>
              <a:cxn ang="f96">
                <a:pos x="f125" y="f126"/>
              </a:cxn>
              <a:cxn ang="f96">
                <a:pos x="f127" y="f128"/>
              </a:cxn>
              <a:cxn ang="f96">
                <a:pos x="f129" y="f130"/>
              </a:cxn>
              <a:cxn ang="f96">
                <a:pos x="f131" y="f132"/>
              </a:cxn>
              <a:cxn ang="f96">
                <a:pos x="f117" y="f118"/>
              </a:cxn>
            </a:cxnLst>
            <a:rect l="f113" t="f116" r="f114" b="f115"/>
            <a:pathLst>
              <a:path w="141" h="385">
                <a:moveTo>
                  <a:pt x="f9" y="f10"/>
                </a:moveTo>
                <a:cubicBezTo>
                  <a:pt x="f11" y="f8"/>
                  <a:pt x="f12" y="f13"/>
                  <a:pt x="f14" y="f2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6" y="f27"/>
                  <a:pt x="f23" y="f28"/>
                  <a:pt x="f29" y="f30"/>
                </a:cubicBezTo>
                <a:cubicBezTo>
                  <a:pt x="f31" y="f6"/>
                  <a:pt x="f32" y="f33"/>
                  <a:pt x="f34" y="f35"/>
                </a:cubicBezTo>
                <a:cubicBezTo>
                  <a:pt x="f36" y="f37"/>
                  <a:pt x="f38" y="f39"/>
                  <a:pt x="f40" y="f41"/>
                </a:cubicBezTo>
                <a:cubicBezTo>
                  <a:pt x="f42" y="f43"/>
                  <a:pt x="f7" y="f44"/>
                  <a:pt x="f45" y="f46"/>
                </a:cubicBezTo>
                <a:cubicBezTo>
                  <a:pt x="f47" y="f48"/>
                  <a:pt x="f49" y="f50"/>
                  <a:pt x="f9" y="f10"/>
                </a:cubicBezTo>
                <a:close/>
              </a:path>
            </a:pathLst>
          </a:custGeom>
          <a:solidFill>
            <a:srgbClr val="666666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0" name="Freeform 477"/>
          <p:cNvSpPr/>
          <p:nvPr/>
        </p:nvSpPr>
        <p:spPr>
          <a:xfrm>
            <a:off x="8941807" y="1538596"/>
            <a:ext cx="2800898" cy="37807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3"/>
              <a:gd name="f7" fmla="val 2825"/>
              <a:gd name="f8" fmla="val 145"/>
              <a:gd name="f9" fmla="val 1946"/>
              <a:gd name="f10" fmla="val 2"/>
              <a:gd name="f11" fmla="val 2020"/>
              <a:gd name="f12" fmla="val 2092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46"/>
              <a:gd name="f20" fmla="val 66"/>
              <a:gd name="f21" fmla="val 3"/>
              <a:gd name="f22" fmla="val 2739"/>
              <a:gd name="f23" fmla="val 2628"/>
              <a:gd name="f24" fmla="val 1"/>
              <a:gd name="f25" fmla="val 93"/>
              <a:gd name="f26" fmla="val 67"/>
              <a:gd name="f27" fmla="+- 0 0 -90"/>
              <a:gd name="f28" fmla="*/ f3 1 2093"/>
              <a:gd name="f29" fmla="*/ f4 1 2825"/>
              <a:gd name="f30" fmla="+- f7 0 f5"/>
              <a:gd name="f31" fmla="+- f6 0 f5"/>
              <a:gd name="f32" fmla="*/ f27 f0 1"/>
              <a:gd name="f33" fmla="*/ f31 1 2093"/>
              <a:gd name="f34" fmla="*/ f30 1 2825"/>
              <a:gd name="f35" fmla="*/ 145 f31 1"/>
              <a:gd name="f36" fmla="*/ 0 f30 1"/>
              <a:gd name="f37" fmla="*/ 1946 f31 1"/>
              <a:gd name="f38" fmla="*/ 2 f30 1"/>
              <a:gd name="f39" fmla="*/ 2092 f31 1"/>
              <a:gd name="f40" fmla="*/ 197 f30 1"/>
              <a:gd name="f41" fmla="*/ 2093 f31 1"/>
              <a:gd name="f42" fmla="*/ 2627 f30 1"/>
              <a:gd name="f43" fmla="*/ 2825 f30 1"/>
              <a:gd name="f44" fmla="*/ 146 f31 1"/>
              <a:gd name="f45" fmla="*/ 2824 f30 1"/>
              <a:gd name="f46" fmla="*/ 0 f31 1"/>
              <a:gd name="f47" fmla="*/ 2628 f30 1"/>
              <a:gd name="f48" fmla="*/ 3 f31 1"/>
              <a:gd name="f49" fmla="*/ f32 1 f2"/>
              <a:gd name="f50" fmla="*/ f35 1 2093"/>
              <a:gd name="f51" fmla="*/ f36 1 2825"/>
              <a:gd name="f52" fmla="*/ f37 1 2093"/>
              <a:gd name="f53" fmla="*/ f38 1 2825"/>
              <a:gd name="f54" fmla="*/ f39 1 2093"/>
              <a:gd name="f55" fmla="*/ f40 1 2825"/>
              <a:gd name="f56" fmla="*/ f41 1 2093"/>
              <a:gd name="f57" fmla="*/ f42 1 2825"/>
              <a:gd name="f58" fmla="*/ f43 1 2825"/>
              <a:gd name="f59" fmla="*/ f44 1 2093"/>
              <a:gd name="f60" fmla="*/ f45 1 2825"/>
              <a:gd name="f61" fmla="*/ f46 1 2093"/>
              <a:gd name="f62" fmla="*/ f47 1 2825"/>
              <a:gd name="f63" fmla="*/ f48 1 2093"/>
              <a:gd name="f64" fmla="*/ 0 1 f33"/>
              <a:gd name="f65" fmla="*/ f6 1 f33"/>
              <a:gd name="f66" fmla="*/ 0 1 f34"/>
              <a:gd name="f67" fmla="*/ f7 1 f34"/>
              <a:gd name="f68" fmla="+- f49 0 f1"/>
              <a:gd name="f69" fmla="*/ f50 1 f33"/>
              <a:gd name="f70" fmla="*/ f51 1 f34"/>
              <a:gd name="f71" fmla="*/ f52 1 f33"/>
              <a:gd name="f72" fmla="*/ f53 1 f34"/>
              <a:gd name="f73" fmla="*/ f54 1 f33"/>
              <a:gd name="f74" fmla="*/ f55 1 f34"/>
              <a:gd name="f75" fmla="*/ f56 1 f33"/>
              <a:gd name="f76" fmla="*/ f57 1 f34"/>
              <a:gd name="f77" fmla="*/ f58 1 f34"/>
              <a:gd name="f78" fmla="*/ f59 1 f33"/>
              <a:gd name="f79" fmla="*/ f60 1 f34"/>
              <a:gd name="f80" fmla="*/ f61 1 f33"/>
              <a:gd name="f81" fmla="*/ f62 1 f34"/>
              <a:gd name="f82" fmla="*/ f63 1 f33"/>
              <a:gd name="f83" fmla="*/ f64 f28 1"/>
              <a:gd name="f84" fmla="*/ f65 f28 1"/>
              <a:gd name="f85" fmla="*/ f67 f29 1"/>
              <a:gd name="f86" fmla="*/ f66 f29 1"/>
              <a:gd name="f87" fmla="*/ f69 f28 1"/>
              <a:gd name="f88" fmla="*/ f70 f29 1"/>
              <a:gd name="f89" fmla="*/ f71 f28 1"/>
              <a:gd name="f90" fmla="*/ f72 f29 1"/>
              <a:gd name="f91" fmla="*/ f73 f28 1"/>
              <a:gd name="f92" fmla="*/ f74 f29 1"/>
              <a:gd name="f93" fmla="*/ f75 f28 1"/>
              <a:gd name="f94" fmla="*/ f76 f29 1"/>
              <a:gd name="f95" fmla="*/ f77 f29 1"/>
              <a:gd name="f96" fmla="*/ f78 f28 1"/>
              <a:gd name="f97" fmla="*/ f79 f29 1"/>
              <a:gd name="f98" fmla="*/ f80 f28 1"/>
              <a:gd name="f99" fmla="*/ f81 f29 1"/>
              <a:gd name="f100" fmla="*/ f82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8">
                <a:pos x="f87" y="f88"/>
              </a:cxn>
              <a:cxn ang="f68">
                <a:pos x="f89" y="f90"/>
              </a:cxn>
              <a:cxn ang="f68">
                <a:pos x="f91" y="f92"/>
              </a:cxn>
              <a:cxn ang="f68">
                <a:pos x="f93" y="f94"/>
              </a:cxn>
              <a:cxn ang="f68">
                <a:pos x="f89" y="f95"/>
              </a:cxn>
              <a:cxn ang="f68">
                <a:pos x="f96" y="f97"/>
              </a:cxn>
              <a:cxn ang="f68">
                <a:pos x="f98" y="f99"/>
              </a:cxn>
              <a:cxn ang="f68">
                <a:pos x="f100" y="f92"/>
              </a:cxn>
              <a:cxn ang="f68">
                <a:pos x="f87" y="f88"/>
              </a:cxn>
            </a:cxnLst>
            <a:rect l="f83" t="f86" r="f84" b="f85"/>
            <a:pathLst>
              <a:path w="2093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12" y="f14"/>
                </a:cubicBezTo>
                <a:lnTo>
                  <a:pt x="f6" y="f15"/>
                </a:lnTo>
                <a:cubicBezTo>
                  <a:pt x="f12" y="f16"/>
                  <a:pt x="f17" y="f18"/>
                  <a:pt x="f9" y="f7"/>
                </a:cubicBezTo>
                <a:lnTo>
                  <a:pt x="f19" y="f18"/>
                </a:lnTo>
                <a:cubicBezTo>
                  <a:pt x="f20" y="f18"/>
                  <a:pt x="f21" y="f22"/>
                  <a:pt x="f5" y="f23"/>
                </a:cubicBezTo>
                <a:lnTo>
                  <a:pt x="f21" y="f14"/>
                </a:lnTo>
                <a:cubicBezTo>
                  <a:pt x="f24" y="f25"/>
                  <a:pt x="f26" y="f10"/>
                  <a:pt x="f8" y="f5"/>
                </a:cubicBezTo>
                <a:close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1" name="Freeform 478"/>
          <p:cNvSpPr/>
          <p:nvPr/>
        </p:nvSpPr>
        <p:spPr>
          <a:xfrm>
            <a:off x="9762481" y="3857707"/>
            <a:ext cx="110240" cy="1714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"/>
              <a:gd name="f7" fmla="val 127"/>
              <a:gd name="f8" fmla="val 15"/>
              <a:gd name="f9" fmla="val 17"/>
              <a:gd name="f10" fmla="val 51"/>
              <a:gd name="f11" fmla="val 72"/>
              <a:gd name="f12" fmla="val 66"/>
              <a:gd name="f13" fmla="+- 0 0 -90"/>
              <a:gd name="f14" fmla="*/ f3 1 81"/>
              <a:gd name="f15" fmla="*/ f4 1 127"/>
              <a:gd name="f16" fmla="+- f7 0 f5"/>
              <a:gd name="f17" fmla="+- f6 0 f5"/>
              <a:gd name="f18" fmla="*/ f13 f0 1"/>
              <a:gd name="f19" fmla="*/ f17 1 81"/>
              <a:gd name="f20" fmla="*/ f16 1 127"/>
              <a:gd name="f21" fmla="*/ 81 f17 1"/>
              <a:gd name="f22" fmla="*/ 15 f16 1"/>
              <a:gd name="f23" fmla="*/ 17 f17 1"/>
              <a:gd name="f24" fmla="*/ 51 f16 1"/>
              <a:gd name="f25" fmla="*/ 72 f17 1"/>
              <a:gd name="f26" fmla="*/ 66 f16 1"/>
              <a:gd name="f27" fmla="*/ 127 f16 1"/>
              <a:gd name="f28" fmla="*/ 0 f17 1"/>
              <a:gd name="f29" fmla="*/ 0 f16 1"/>
              <a:gd name="f30" fmla="*/ f18 1 f2"/>
              <a:gd name="f31" fmla="*/ f21 1 81"/>
              <a:gd name="f32" fmla="*/ f22 1 127"/>
              <a:gd name="f33" fmla="*/ f23 1 81"/>
              <a:gd name="f34" fmla="*/ f24 1 127"/>
              <a:gd name="f35" fmla="*/ f25 1 81"/>
              <a:gd name="f36" fmla="*/ f26 1 127"/>
              <a:gd name="f37" fmla="*/ f27 1 127"/>
              <a:gd name="f38" fmla="*/ f28 1 81"/>
              <a:gd name="f39" fmla="*/ f29 1 127"/>
              <a:gd name="f40" fmla="*/ 0 1 f19"/>
              <a:gd name="f41" fmla="*/ f6 1 f19"/>
              <a:gd name="f42" fmla="*/ 0 1 f20"/>
              <a:gd name="f43" fmla="*/ f7 1 f20"/>
              <a:gd name="f44" fmla="+- f30 0 f1"/>
              <a:gd name="f45" fmla="*/ f31 1 f19"/>
              <a:gd name="f46" fmla="*/ f32 1 f20"/>
              <a:gd name="f47" fmla="*/ f33 1 f19"/>
              <a:gd name="f48" fmla="*/ f34 1 f20"/>
              <a:gd name="f49" fmla="*/ f35 1 f19"/>
              <a:gd name="f50" fmla="*/ f36 1 f20"/>
              <a:gd name="f51" fmla="*/ f37 1 f20"/>
              <a:gd name="f52" fmla="*/ f38 1 f19"/>
              <a:gd name="f53" fmla="*/ f39 1 f20"/>
              <a:gd name="f54" fmla="*/ f40 f14 1"/>
              <a:gd name="f55" fmla="*/ f41 f14 1"/>
              <a:gd name="f56" fmla="*/ f43 f15 1"/>
              <a:gd name="f57" fmla="*/ f42 f15 1"/>
              <a:gd name="f58" fmla="*/ f45 f14 1"/>
              <a:gd name="f59" fmla="*/ f46 f15 1"/>
              <a:gd name="f60" fmla="*/ f47 f14 1"/>
              <a:gd name="f61" fmla="*/ f48 f15 1"/>
              <a:gd name="f62" fmla="*/ f49 f14 1"/>
              <a:gd name="f63" fmla="*/ f50 f15 1"/>
              <a:gd name="f64" fmla="*/ f51 f15 1"/>
              <a:gd name="f65" fmla="*/ f52 f14 1"/>
              <a:gd name="f66" fmla="*/ f53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58" y="f59"/>
              </a:cxn>
              <a:cxn ang="f44">
                <a:pos x="f60" y="f59"/>
              </a:cxn>
              <a:cxn ang="f44">
                <a:pos x="f60" y="f61"/>
              </a:cxn>
              <a:cxn ang="f44">
                <a:pos x="f62" y="f61"/>
              </a:cxn>
              <a:cxn ang="f44">
                <a:pos x="f62" y="f63"/>
              </a:cxn>
              <a:cxn ang="f44">
                <a:pos x="f60" y="f63"/>
              </a:cxn>
              <a:cxn ang="f44">
                <a:pos x="f60" y="f64"/>
              </a:cxn>
              <a:cxn ang="f44">
                <a:pos x="f65" y="f64"/>
              </a:cxn>
              <a:cxn ang="f44">
                <a:pos x="f65" y="f66"/>
              </a:cxn>
              <a:cxn ang="f44">
                <a:pos x="f58" y="f66"/>
              </a:cxn>
              <a:cxn ang="f44">
                <a:pos x="f58" y="f59"/>
              </a:cxn>
            </a:cxnLst>
            <a:rect l="f54" t="f57" r="f55" b="f56"/>
            <a:pathLst>
              <a:path w="81" h="127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lnTo>
                  <a:pt x="f11" y="f10"/>
                </a:lnTo>
                <a:lnTo>
                  <a:pt x="f11" y="f12"/>
                </a:lnTo>
                <a:lnTo>
                  <a:pt x="f9" y="f12"/>
                </a:lnTo>
                <a:lnTo>
                  <a:pt x="f9" y="f7"/>
                </a:lnTo>
                <a:lnTo>
                  <a:pt x="f5" y="f7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" name="Freeform 479"/>
          <p:cNvSpPr/>
          <p:nvPr/>
        </p:nvSpPr>
        <p:spPr>
          <a:xfrm>
            <a:off x="9880887" y="3898535"/>
            <a:ext cx="118405" cy="13473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0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8"/>
              <a:gd name="f15" fmla="val 96"/>
              <a:gd name="f16" fmla="val 58"/>
              <a:gd name="f17" fmla="val 44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2"/>
              <a:gd name="f24" fmla="val 13"/>
              <a:gd name="f25" fmla="val 72"/>
              <a:gd name="f26" fmla="val 38"/>
              <a:gd name="f27" fmla="val 69"/>
              <a:gd name="f28" fmla="val 29"/>
              <a:gd name="f29" fmla="val 64"/>
              <a:gd name="f30" fmla="val 23"/>
              <a:gd name="f31" fmla="val 60"/>
              <a:gd name="f32" fmla="val 17"/>
              <a:gd name="f33" fmla="val 53"/>
              <a:gd name="f34" fmla="val 14"/>
              <a:gd name="f35" fmla="val 36"/>
              <a:gd name="f36" fmla="val 24"/>
              <a:gd name="f37" fmla="val 19"/>
              <a:gd name="f38" fmla="val 62"/>
              <a:gd name="f39" fmla="val 71"/>
              <a:gd name="f40" fmla="val 59"/>
              <a:gd name="f41" fmla="+- 0 0 -90"/>
              <a:gd name="f42" fmla="*/ f3 1 88"/>
              <a:gd name="f43" fmla="*/ f4 1 101"/>
              <a:gd name="f44" fmla="+- f7 0 f5"/>
              <a:gd name="f45" fmla="+- f6 0 f5"/>
              <a:gd name="f46" fmla="*/ f41 f0 1"/>
              <a:gd name="f47" fmla="*/ f45 1 88"/>
              <a:gd name="f48" fmla="*/ f44 1 101"/>
              <a:gd name="f49" fmla="*/ 88 f45 1"/>
              <a:gd name="f50" fmla="*/ 50 f44 1"/>
              <a:gd name="f51" fmla="*/ 76 f45 1"/>
              <a:gd name="f52" fmla="*/ 87 f44 1"/>
              <a:gd name="f53" fmla="*/ 44 f45 1"/>
              <a:gd name="f54" fmla="*/ 101 f44 1"/>
              <a:gd name="f55" fmla="*/ 12 f45 1"/>
              <a:gd name="f56" fmla="*/ 0 f45 1"/>
              <a:gd name="f57" fmla="*/ 13 f44 1"/>
              <a:gd name="f58" fmla="*/ 0 f44 1"/>
              <a:gd name="f59" fmla="*/ 72 f45 1"/>
              <a:gd name="f60" fmla="*/ 64 f45 1"/>
              <a:gd name="f61" fmla="*/ 23 f44 1"/>
              <a:gd name="f62" fmla="*/ 14 f44 1"/>
              <a:gd name="f63" fmla="*/ 24 f45 1"/>
              <a:gd name="f64" fmla="*/ 17 f45 1"/>
              <a:gd name="f65" fmla="*/ 78 f44 1"/>
              <a:gd name="f66" fmla="*/ f46 1 f2"/>
              <a:gd name="f67" fmla="*/ f49 1 88"/>
              <a:gd name="f68" fmla="*/ f50 1 101"/>
              <a:gd name="f69" fmla="*/ f51 1 88"/>
              <a:gd name="f70" fmla="*/ f52 1 101"/>
              <a:gd name="f71" fmla="*/ f53 1 88"/>
              <a:gd name="f72" fmla="*/ f54 1 101"/>
              <a:gd name="f73" fmla="*/ f55 1 88"/>
              <a:gd name="f74" fmla="*/ f56 1 88"/>
              <a:gd name="f75" fmla="*/ f57 1 101"/>
              <a:gd name="f76" fmla="*/ f58 1 101"/>
              <a:gd name="f77" fmla="*/ f59 1 88"/>
              <a:gd name="f78" fmla="*/ f60 1 88"/>
              <a:gd name="f79" fmla="*/ f61 1 101"/>
              <a:gd name="f80" fmla="*/ f62 1 101"/>
              <a:gd name="f81" fmla="*/ f63 1 88"/>
              <a:gd name="f82" fmla="*/ f64 1 88"/>
              <a:gd name="f83" fmla="*/ f65 1 101"/>
              <a:gd name="f84" fmla="*/ 0 1 f47"/>
              <a:gd name="f85" fmla="*/ f6 1 f47"/>
              <a:gd name="f86" fmla="*/ 0 1 f48"/>
              <a:gd name="f87" fmla="*/ f7 1 f48"/>
              <a:gd name="f88" fmla="+- f66 0 f1"/>
              <a:gd name="f89" fmla="*/ f67 1 f47"/>
              <a:gd name="f90" fmla="*/ f68 1 f48"/>
              <a:gd name="f91" fmla="*/ f69 1 f47"/>
              <a:gd name="f92" fmla="*/ f70 1 f48"/>
              <a:gd name="f93" fmla="*/ f71 1 f47"/>
              <a:gd name="f94" fmla="*/ f72 1 f48"/>
              <a:gd name="f95" fmla="*/ f73 1 f47"/>
              <a:gd name="f96" fmla="*/ f74 1 f47"/>
              <a:gd name="f97" fmla="*/ f75 1 f48"/>
              <a:gd name="f98" fmla="*/ f76 1 f48"/>
              <a:gd name="f99" fmla="*/ f77 1 f47"/>
              <a:gd name="f100" fmla="*/ f78 1 f47"/>
              <a:gd name="f101" fmla="*/ f79 1 f48"/>
              <a:gd name="f102" fmla="*/ f80 1 f48"/>
              <a:gd name="f103" fmla="*/ f81 1 f47"/>
              <a:gd name="f104" fmla="*/ f82 1 f47"/>
              <a:gd name="f105" fmla="*/ f83 1 f48"/>
              <a:gd name="f106" fmla="*/ f84 f42 1"/>
              <a:gd name="f107" fmla="*/ f85 f42 1"/>
              <a:gd name="f108" fmla="*/ f87 f43 1"/>
              <a:gd name="f109" fmla="*/ f86 f43 1"/>
              <a:gd name="f110" fmla="*/ f89 f42 1"/>
              <a:gd name="f111" fmla="*/ f90 f43 1"/>
              <a:gd name="f112" fmla="*/ f91 f42 1"/>
              <a:gd name="f113" fmla="*/ f92 f43 1"/>
              <a:gd name="f114" fmla="*/ f93 f42 1"/>
              <a:gd name="f115" fmla="*/ f94 f43 1"/>
              <a:gd name="f116" fmla="*/ f95 f42 1"/>
              <a:gd name="f117" fmla="*/ f96 f42 1"/>
              <a:gd name="f118" fmla="*/ f97 f43 1"/>
              <a:gd name="f119" fmla="*/ f98 f43 1"/>
              <a:gd name="f120" fmla="*/ f99 f42 1"/>
              <a:gd name="f121" fmla="*/ f100 f42 1"/>
              <a:gd name="f122" fmla="*/ f101 f43 1"/>
              <a:gd name="f123" fmla="*/ f102 f43 1"/>
              <a:gd name="f124" fmla="*/ f103 f42 1"/>
              <a:gd name="f125" fmla="*/ f104 f42 1"/>
              <a:gd name="f126" fmla="*/ f105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8">
                <a:pos x="f110" y="f111"/>
              </a:cxn>
              <a:cxn ang="f88">
                <a:pos x="f112" y="f113"/>
              </a:cxn>
              <a:cxn ang="f88">
                <a:pos x="f114" y="f115"/>
              </a:cxn>
              <a:cxn ang="f88">
                <a:pos x="f116" y="f113"/>
              </a:cxn>
              <a:cxn ang="f88">
                <a:pos x="f117" y="f111"/>
              </a:cxn>
              <a:cxn ang="f88">
                <a:pos x="f116" y="f118"/>
              </a:cxn>
              <a:cxn ang="f88">
                <a:pos x="f114" y="f119"/>
              </a:cxn>
              <a:cxn ang="f88">
                <a:pos x="f112" y="f118"/>
              </a:cxn>
              <a:cxn ang="f88">
                <a:pos x="f110" y="f111"/>
              </a:cxn>
              <a:cxn ang="f88">
                <a:pos x="f120" y="f111"/>
              </a:cxn>
              <a:cxn ang="f88">
                <a:pos x="f121" y="f122"/>
              </a:cxn>
              <a:cxn ang="f88">
                <a:pos x="f114" y="f123"/>
              </a:cxn>
              <a:cxn ang="f88">
                <a:pos x="f124" y="f122"/>
              </a:cxn>
              <a:cxn ang="f88">
                <a:pos x="f125" y="f111"/>
              </a:cxn>
              <a:cxn ang="f88">
                <a:pos x="f124" y="f126"/>
              </a:cxn>
              <a:cxn ang="f88">
                <a:pos x="f114" y="f113"/>
              </a:cxn>
              <a:cxn ang="f88">
                <a:pos x="f121" y="f126"/>
              </a:cxn>
              <a:cxn ang="f88">
                <a:pos x="f120" y="f111"/>
              </a:cxn>
            </a:cxnLst>
            <a:rect l="f106" t="f109" r="f107" b="f108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1"/>
                  <a:pt x="f18" y="f5"/>
                  <a:pt x="f17" y="f5"/>
                </a:cubicBezTo>
                <a:cubicBezTo>
                  <a:pt x="f16" y="f5"/>
                  <a:pt x="f14" y="f21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5" y="f8"/>
                </a:moveTo>
                <a:cubicBezTo>
                  <a:pt x="f25" y="f26"/>
                  <a:pt x="f27" y="f28"/>
                  <a:pt x="f29" y="f30"/>
                </a:cubicBezTo>
                <a:cubicBezTo>
                  <a:pt x="f31" y="f32"/>
                  <a:pt x="f33" y="f34"/>
                  <a:pt x="f17" y="f34"/>
                </a:cubicBezTo>
                <a:cubicBezTo>
                  <a:pt x="f35" y="f34"/>
                  <a:pt x="f28" y="f32"/>
                  <a:pt x="f36" y="f30"/>
                </a:cubicBezTo>
                <a:cubicBezTo>
                  <a:pt x="f37" y="f28"/>
                  <a:pt x="f32" y="f26"/>
                  <a:pt x="f32" y="f8"/>
                </a:cubicBezTo>
                <a:cubicBezTo>
                  <a:pt x="f32" y="f38"/>
                  <a:pt x="f37" y="f39"/>
                  <a:pt x="f36" y="f11"/>
                </a:cubicBezTo>
                <a:cubicBezTo>
                  <a:pt x="f28" y="f10"/>
                  <a:pt x="f35" y="f13"/>
                  <a:pt x="f17" y="f13"/>
                </a:cubicBezTo>
                <a:cubicBezTo>
                  <a:pt x="f33" y="f13"/>
                  <a:pt x="f40" y="f10"/>
                  <a:pt x="f29" y="f11"/>
                </a:cubicBezTo>
                <a:cubicBezTo>
                  <a:pt x="f27" y="f39"/>
                  <a:pt x="f25" y="f38"/>
                  <a:pt x="f25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3" name="Freeform 480"/>
          <p:cNvSpPr/>
          <p:nvPr/>
        </p:nvSpPr>
        <p:spPr>
          <a:xfrm>
            <a:off x="10031955" y="3902622"/>
            <a:ext cx="81655" cy="1265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5"/>
              <a:gd name="f8" fmla="val 17"/>
              <a:gd name="f9" fmla="val 59"/>
              <a:gd name="f10" fmla="val 57"/>
              <a:gd name="f11" fmla="val 16"/>
              <a:gd name="f12" fmla="val 54"/>
              <a:gd name="f13" fmla="val 52"/>
              <a:gd name="f14" fmla="val 50"/>
              <a:gd name="f15" fmla="val 47"/>
              <a:gd name="f16" fmla="val 15"/>
              <a:gd name="f17" fmla="val 44"/>
              <a:gd name="f18" fmla="val 39"/>
              <a:gd name="f19" fmla="val 34"/>
              <a:gd name="f20" fmla="val 30"/>
              <a:gd name="f21" fmla="val 19"/>
              <a:gd name="f22" fmla="val 25"/>
              <a:gd name="f23" fmla="val 21"/>
              <a:gd name="f24" fmla="val 24"/>
              <a:gd name="f25" fmla="val 27"/>
              <a:gd name="f26" fmla="val 14"/>
              <a:gd name="f27" fmla="val 23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3"/>
              <a:gd name="f36" fmla="val 48"/>
              <a:gd name="f37" fmla="val 51"/>
              <a:gd name="f38" fmla="val 53"/>
              <a:gd name="f39" fmla="val 55"/>
              <a:gd name="f40" fmla="+- 0 0 -90"/>
              <a:gd name="f41" fmla="*/ f3 1 60"/>
              <a:gd name="f42" fmla="*/ f4 1 95"/>
              <a:gd name="f43" fmla="+- f7 0 f5"/>
              <a:gd name="f44" fmla="+- f6 0 f5"/>
              <a:gd name="f45" fmla="*/ f40 f0 1"/>
              <a:gd name="f46" fmla="*/ f44 1 60"/>
              <a:gd name="f47" fmla="*/ f43 1 95"/>
              <a:gd name="f48" fmla="*/ 60 f44 1"/>
              <a:gd name="f49" fmla="*/ 17 f43 1"/>
              <a:gd name="f50" fmla="*/ 59 f44 1"/>
              <a:gd name="f51" fmla="*/ 52 f44 1"/>
              <a:gd name="f52" fmla="*/ 16 f43 1"/>
              <a:gd name="f53" fmla="*/ 44 f44 1"/>
              <a:gd name="f54" fmla="*/ 15 f43 1"/>
              <a:gd name="f55" fmla="*/ 30 f44 1"/>
              <a:gd name="f56" fmla="*/ 19 f43 1"/>
              <a:gd name="f57" fmla="*/ 16 f44 1"/>
              <a:gd name="f58" fmla="*/ 27 f43 1"/>
              <a:gd name="f59" fmla="*/ 95 f43 1"/>
              <a:gd name="f60" fmla="*/ 0 f44 1"/>
              <a:gd name="f61" fmla="*/ 0 f43 1"/>
              <a:gd name="f62" fmla="*/ 14 f43 1"/>
              <a:gd name="f63" fmla="*/ 33 f44 1"/>
              <a:gd name="f64" fmla="*/ 3 f43 1"/>
              <a:gd name="f65" fmla="*/ 48 f44 1"/>
              <a:gd name="f66" fmla="*/ 54 f44 1"/>
              <a:gd name="f67" fmla="*/ 1 f43 1"/>
              <a:gd name="f68" fmla="*/ f45 1 f2"/>
              <a:gd name="f69" fmla="*/ f48 1 60"/>
              <a:gd name="f70" fmla="*/ f49 1 95"/>
              <a:gd name="f71" fmla="*/ f50 1 60"/>
              <a:gd name="f72" fmla="*/ f51 1 60"/>
              <a:gd name="f73" fmla="*/ f52 1 95"/>
              <a:gd name="f74" fmla="*/ f53 1 60"/>
              <a:gd name="f75" fmla="*/ f54 1 95"/>
              <a:gd name="f76" fmla="*/ f55 1 60"/>
              <a:gd name="f77" fmla="*/ f56 1 95"/>
              <a:gd name="f78" fmla="*/ f57 1 60"/>
              <a:gd name="f79" fmla="*/ f58 1 95"/>
              <a:gd name="f80" fmla="*/ f59 1 95"/>
              <a:gd name="f81" fmla="*/ f60 1 60"/>
              <a:gd name="f82" fmla="*/ f61 1 95"/>
              <a:gd name="f83" fmla="*/ f62 1 95"/>
              <a:gd name="f84" fmla="*/ f63 1 60"/>
              <a:gd name="f85" fmla="*/ f64 1 95"/>
              <a:gd name="f86" fmla="*/ f65 1 60"/>
              <a:gd name="f87" fmla="*/ f66 1 60"/>
              <a:gd name="f88" fmla="*/ f67 1 95"/>
              <a:gd name="f89" fmla="*/ 0 1 f46"/>
              <a:gd name="f90" fmla="*/ f6 1 f46"/>
              <a:gd name="f91" fmla="*/ 0 1 f47"/>
              <a:gd name="f92" fmla="*/ f7 1 f47"/>
              <a:gd name="f93" fmla="+- f68 0 f1"/>
              <a:gd name="f94" fmla="*/ f69 1 f46"/>
              <a:gd name="f95" fmla="*/ f70 1 f47"/>
              <a:gd name="f96" fmla="*/ f71 1 f46"/>
              <a:gd name="f97" fmla="*/ f72 1 f46"/>
              <a:gd name="f98" fmla="*/ f73 1 f47"/>
              <a:gd name="f99" fmla="*/ f74 1 f46"/>
              <a:gd name="f100" fmla="*/ f75 1 f47"/>
              <a:gd name="f101" fmla="*/ f76 1 f46"/>
              <a:gd name="f102" fmla="*/ f77 1 f47"/>
              <a:gd name="f103" fmla="*/ f78 1 f46"/>
              <a:gd name="f104" fmla="*/ f79 1 f47"/>
              <a:gd name="f105" fmla="*/ f80 1 f47"/>
              <a:gd name="f106" fmla="*/ f81 1 f46"/>
              <a:gd name="f107" fmla="*/ f82 1 f47"/>
              <a:gd name="f108" fmla="*/ f83 1 f47"/>
              <a:gd name="f109" fmla="*/ f84 1 f46"/>
              <a:gd name="f110" fmla="*/ f85 1 f47"/>
              <a:gd name="f111" fmla="*/ f86 1 f46"/>
              <a:gd name="f112" fmla="*/ f87 1 f46"/>
              <a:gd name="f113" fmla="*/ f88 1 f47"/>
              <a:gd name="f114" fmla="*/ f89 f41 1"/>
              <a:gd name="f115" fmla="*/ f90 f41 1"/>
              <a:gd name="f116" fmla="*/ f92 f42 1"/>
              <a:gd name="f117" fmla="*/ f91 f42 1"/>
              <a:gd name="f118" fmla="*/ f94 f41 1"/>
              <a:gd name="f119" fmla="*/ f95 f42 1"/>
              <a:gd name="f120" fmla="*/ f96 f41 1"/>
              <a:gd name="f121" fmla="*/ f97 f41 1"/>
              <a:gd name="f122" fmla="*/ f98 f42 1"/>
              <a:gd name="f123" fmla="*/ f99 f41 1"/>
              <a:gd name="f124" fmla="*/ f100 f42 1"/>
              <a:gd name="f125" fmla="*/ f101 f41 1"/>
              <a:gd name="f126" fmla="*/ f102 f42 1"/>
              <a:gd name="f127" fmla="*/ f103 f41 1"/>
              <a:gd name="f128" fmla="*/ f104 f42 1"/>
              <a:gd name="f129" fmla="*/ f105 f42 1"/>
              <a:gd name="f130" fmla="*/ f106 f41 1"/>
              <a:gd name="f131" fmla="*/ f107 f42 1"/>
              <a:gd name="f132" fmla="*/ f108 f42 1"/>
              <a:gd name="f133" fmla="*/ f109 f41 1"/>
              <a:gd name="f134" fmla="*/ f110 f42 1"/>
              <a:gd name="f135" fmla="*/ f111 f41 1"/>
              <a:gd name="f136" fmla="*/ f112 f41 1"/>
              <a:gd name="f137" fmla="*/ f11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3">
                <a:pos x="f118" y="f119"/>
              </a:cxn>
              <a:cxn ang="f93">
                <a:pos x="f120" y="f119"/>
              </a:cxn>
              <a:cxn ang="f93">
                <a:pos x="f121" y="f122"/>
              </a:cxn>
              <a:cxn ang="f93">
                <a:pos x="f123" y="f124"/>
              </a:cxn>
              <a:cxn ang="f93">
                <a:pos x="f125" y="f126"/>
              </a:cxn>
              <a:cxn ang="f93">
                <a:pos x="f127" y="f128"/>
              </a:cxn>
              <a:cxn ang="f93">
                <a:pos x="f127" y="f129"/>
              </a:cxn>
              <a:cxn ang="f93">
                <a:pos x="f130" y="f129"/>
              </a:cxn>
              <a:cxn ang="f93">
                <a:pos x="f130" y="f131"/>
              </a:cxn>
              <a:cxn ang="f93">
                <a:pos x="f127" y="f131"/>
              </a:cxn>
              <a:cxn ang="f93">
                <a:pos x="f127" y="f132"/>
              </a:cxn>
              <a:cxn ang="f93">
                <a:pos x="f133" y="f134"/>
              </a:cxn>
              <a:cxn ang="f93">
                <a:pos x="f135" y="f131"/>
              </a:cxn>
              <a:cxn ang="f93">
                <a:pos x="f136" y="f131"/>
              </a:cxn>
              <a:cxn ang="f93">
                <a:pos x="f118" y="f137"/>
              </a:cxn>
              <a:cxn ang="f93">
                <a:pos x="f118" y="f119"/>
              </a:cxn>
            </a:cxnLst>
            <a:rect l="f114" t="f117" r="f115" b="f116"/>
            <a:pathLst>
              <a:path w="60" h="95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1"/>
                </a:cubicBezTo>
                <a:cubicBezTo>
                  <a:pt x="f14" y="f11"/>
                  <a:pt x="f15" y="f16"/>
                  <a:pt x="f17" y="f16"/>
                </a:cubicBezTo>
                <a:cubicBezTo>
                  <a:pt x="f18" y="f16"/>
                  <a:pt x="f19" y="f8"/>
                  <a:pt x="f20" y="f21"/>
                </a:cubicBezTo>
                <a:cubicBezTo>
                  <a:pt x="f22" y="f23"/>
                  <a:pt x="f23" y="f24"/>
                  <a:pt x="f11" y="f25"/>
                </a:cubicBezTo>
                <a:lnTo>
                  <a:pt x="f11" y="f7"/>
                </a:lnTo>
                <a:lnTo>
                  <a:pt x="f5" y="f7"/>
                </a:lnTo>
                <a:lnTo>
                  <a:pt x="f5" y="f5"/>
                </a:lnTo>
                <a:lnTo>
                  <a:pt x="f11" y="f5"/>
                </a:lnTo>
                <a:lnTo>
                  <a:pt x="f11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38" y="f5"/>
                  <a:pt x="f12" y="f5"/>
                </a:cubicBezTo>
                <a:cubicBezTo>
                  <a:pt x="f39" y="f5"/>
                  <a:pt x="f10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4" name="Freeform 481"/>
          <p:cNvSpPr/>
          <p:nvPr/>
        </p:nvSpPr>
        <p:spPr>
          <a:xfrm>
            <a:off x="10125855" y="3849541"/>
            <a:ext cx="110240" cy="18373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6"/>
              <a:gd name="f8" fmla="val 133"/>
              <a:gd name="f9" fmla="val 68"/>
              <a:gd name="f10" fmla="val 123"/>
              <a:gd name="f11" fmla="val 64"/>
              <a:gd name="f12" fmla="val 127"/>
              <a:gd name="f13" fmla="val 59"/>
              <a:gd name="f14" fmla="val 130"/>
              <a:gd name="f15" fmla="val 54"/>
              <a:gd name="f16" fmla="val 132"/>
              <a:gd name="f17" fmla="val 49"/>
              <a:gd name="f18" fmla="val 135"/>
              <a:gd name="f19" fmla="val 44"/>
              <a:gd name="f20" fmla="val 38"/>
              <a:gd name="f21" fmla="val 26"/>
              <a:gd name="f22" fmla="val 17"/>
              <a:gd name="f23" fmla="val 131"/>
              <a:gd name="f24" fmla="val 10"/>
              <a:gd name="f25" fmla="val 122"/>
              <a:gd name="f26" fmla="val 4"/>
              <a:gd name="f27" fmla="val 114"/>
              <a:gd name="f28" fmla="val 102"/>
              <a:gd name="f29" fmla="val 86"/>
              <a:gd name="f30" fmla="val 78"/>
              <a:gd name="f31" fmla="val 2"/>
              <a:gd name="f32" fmla="val 71"/>
              <a:gd name="f33" fmla="val 6"/>
              <a:gd name="f34" fmla="val 58"/>
              <a:gd name="f35" fmla="val 9"/>
              <a:gd name="f36" fmla="val 53"/>
              <a:gd name="f37" fmla="val 13"/>
              <a:gd name="f38" fmla="val 48"/>
              <a:gd name="f39" fmla="val 22"/>
              <a:gd name="f40" fmla="val 41"/>
              <a:gd name="f41" fmla="val 27"/>
              <a:gd name="f42" fmla="val 32"/>
              <a:gd name="f43" fmla="val 36"/>
              <a:gd name="f44" fmla="val 37"/>
              <a:gd name="f45" fmla="val 35"/>
              <a:gd name="f46" fmla="val 43"/>
              <a:gd name="f47" fmla="val 52"/>
              <a:gd name="f48" fmla="val 56"/>
              <a:gd name="f49" fmla="val 60"/>
              <a:gd name="f50" fmla="val 39"/>
              <a:gd name="f51" fmla="val 109"/>
              <a:gd name="f52" fmla="val 55"/>
              <a:gd name="f53" fmla="val 51"/>
              <a:gd name="f54" fmla="val 57"/>
              <a:gd name="f55" fmla="val 50"/>
              <a:gd name="f56" fmla="val 46"/>
              <a:gd name="f57" fmla="val 30"/>
              <a:gd name="f58" fmla="val 25"/>
              <a:gd name="f59" fmla="val 20"/>
              <a:gd name="f60" fmla="val 65"/>
              <a:gd name="f61" fmla="val 74"/>
              <a:gd name="f62" fmla="val 97"/>
              <a:gd name="f63" fmla="val 19"/>
              <a:gd name="f64" fmla="val 106"/>
              <a:gd name="f65" fmla="val 23"/>
              <a:gd name="f66" fmla="val 112"/>
              <a:gd name="f67" fmla="val 117"/>
              <a:gd name="f68" fmla="val 33"/>
              <a:gd name="f69" fmla="val 120"/>
              <a:gd name="f70" fmla="val 42"/>
              <a:gd name="f71" fmla="val 119"/>
              <a:gd name="f72" fmla="val 115"/>
              <a:gd name="f73" fmla="val 113"/>
              <a:gd name="f74" fmla="+- 0 0 -90"/>
              <a:gd name="f75" fmla="*/ f3 1 84"/>
              <a:gd name="f76" fmla="*/ f4 1 136"/>
              <a:gd name="f77" fmla="+- f7 0 f5"/>
              <a:gd name="f78" fmla="+- f6 0 f5"/>
              <a:gd name="f79" fmla="*/ f74 f0 1"/>
              <a:gd name="f80" fmla="*/ f78 1 84"/>
              <a:gd name="f81" fmla="*/ f77 1 136"/>
              <a:gd name="f82" fmla="*/ 84 f78 1"/>
              <a:gd name="f83" fmla="*/ 133 f77 1"/>
              <a:gd name="f84" fmla="*/ 68 f78 1"/>
              <a:gd name="f85" fmla="*/ 123 f77 1"/>
              <a:gd name="f86" fmla="*/ 54 f78 1"/>
              <a:gd name="f87" fmla="*/ 132 f77 1"/>
              <a:gd name="f88" fmla="*/ 38 f78 1"/>
              <a:gd name="f89" fmla="*/ 136 f77 1"/>
              <a:gd name="f90" fmla="*/ 10 f78 1"/>
              <a:gd name="f91" fmla="*/ 122 f77 1"/>
              <a:gd name="f92" fmla="*/ 0 f78 1"/>
              <a:gd name="f93" fmla="*/ 86 f77 1"/>
              <a:gd name="f94" fmla="*/ 4 f78 1"/>
              <a:gd name="f95" fmla="*/ 64 f77 1"/>
              <a:gd name="f96" fmla="*/ 13 f78 1"/>
              <a:gd name="f97" fmla="*/ 48 f77 1"/>
              <a:gd name="f98" fmla="*/ 27 f78 1"/>
              <a:gd name="f99" fmla="*/ 38 f77 1"/>
              <a:gd name="f100" fmla="*/ 43 f78 1"/>
              <a:gd name="f101" fmla="*/ 35 f77 1"/>
              <a:gd name="f102" fmla="*/ 56 f78 1"/>
              <a:gd name="f103" fmla="*/ 37 f77 1"/>
              <a:gd name="f104" fmla="*/ 41 f77 1"/>
              <a:gd name="f105" fmla="*/ 0 f77 1"/>
              <a:gd name="f106" fmla="*/ 109 f77 1"/>
              <a:gd name="f107" fmla="*/ 55 f77 1"/>
              <a:gd name="f108" fmla="*/ 57 f78 1"/>
              <a:gd name="f109" fmla="*/ 51 f77 1"/>
              <a:gd name="f110" fmla="*/ 46 f78 1"/>
              <a:gd name="f111" fmla="*/ 50 f77 1"/>
              <a:gd name="f112" fmla="*/ 25 f78 1"/>
              <a:gd name="f113" fmla="*/ 59 f77 1"/>
              <a:gd name="f114" fmla="*/ 17 f78 1"/>
              <a:gd name="f115" fmla="*/ 23 f78 1"/>
              <a:gd name="f116" fmla="*/ 112 f77 1"/>
              <a:gd name="f117" fmla="*/ 42 f78 1"/>
              <a:gd name="f118" fmla="*/ 120 f77 1"/>
              <a:gd name="f119" fmla="*/ 55 f78 1"/>
              <a:gd name="f120" fmla="*/ 117 f77 1"/>
              <a:gd name="f121" fmla="*/ f79 1 f2"/>
              <a:gd name="f122" fmla="*/ f82 1 84"/>
              <a:gd name="f123" fmla="*/ f83 1 136"/>
              <a:gd name="f124" fmla="*/ f84 1 84"/>
              <a:gd name="f125" fmla="*/ f85 1 136"/>
              <a:gd name="f126" fmla="*/ f86 1 84"/>
              <a:gd name="f127" fmla="*/ f87 1 136"/>
              <a:gd name="f128" fmla="*/ f88 1 84"/>
              <a:gd name="f129" fmla="*/ f89 1 136"/>
              <a:gd name="f130" fmla="*/ f90 1 84"/>
              <a:gd name="f131" fmla="*/ f91 1 136"/>
              <a:gd name="f132" fmla="*/ f92 1 84"/>
              <a:gd name="f133" fmla="*/ f93 1 136"/>
              <a:gd name="f134" fmla="*/ f94 1 84"/>
              <a:gd name="f135" fmla="*/ f95 1 136"/>
              <a:gd name="f136" fmla="*/ f96 1 84"/>
              <a:gd name="f137" fmla="*/ f97 1 136"/>
              <a:gd name="f138" fmla="*/ f98 1 84"/>
              <a:gd name="f139" fmla="*/ f99 1 136"/>
              <a:gd name="f140" fmla="*/ f100 1 84"/>
              <a:gd name="f141" fmla="*/ f101 1 136"/>
              <a:gd name="f142" fmla="*/ f102 1 84"/>
              <a:gd name="f143" fmla="*/ f103 1 136"/>
              <a:gd name="f144" fmla="*/ f104 1 136"/>
              <a:gd name="f145" fmla="*/ f105 1 136"/>
              <a:gd name="f146" fmla="*/ f106 1 136"/>
              <a:gd name="f147" fmla="*/ f107 1 136"/>
              <a:gd name="f148" fmla="*/ f108 1 84"/>
              <a:gd name="f149" fmla="*/ f109 1 136"/>
              <a:gd name="f150" fmla="*/ f110 1 84"/>
              <a:gd name="f151" fmla="*/ f111 1 136"/>
              <a:gd name="f152" fmla="*/ f112 1 84"/>
              <a:gd name="f153" fmla="*/ f113 1 136"/>
              <a:gd name="f154" fmla="*/ f114 1 84"/>
              <a:gd name="f155" fmla="*/ f115 1 84"/>
              <a:gd name="f156" fmla="*/ f116 1 136"/>
              <a:gd name="f157" fmla="*/ f117 1 84"/>
              <a:gd name="f158" fmla="*/ f118 1 136"/>
              <a:gd name="f159" fmla="*/ f119 1 84"/>
              <a:gd name="f160" fmla="*/ f120 1 136"/>
              <a:gd name="f161" fmla="*/ 0 1 f80"/>
              <a:gd name="f162" fmla="*/ f6 1 f80"/>
              <a:gd name="f163" fmla="*/ 0 1 f81"/>
              <a:gd name="f164" fmla="*/ f7 1 f81"/>
              <a:gd name="f165" fmla="+- f121 0 f1"/>
              <a:gd name="f166" fmla="*/ f122 1 f80"/>
              <a:gd name="f167" fmla="*/ f123 1 f81"/>
              <a:gd name="f168" fmla="*/ f124 1 f80"/>
              <a:gd name="f169" fmla="*/ f125 1 f81"/>
              <a:gd name="f170" fmla="*/ f126 1 f80"/>
              <a:gd name="f171" fmla="*/ f127 1 f81"/>
              <a:gd name="f172" fmla="*/ f128 1 f80"/>
              <a:gd name="f173" fmla="*/ f129 1 f81"/>
              <a:gd name="f174" fmla="*/ f130 1 f80"/>
              <a:gd name="f175" fmla="*/ f131 1 f81"/>
              <a:gd name="f176" fmla="*/ f132 1 f80"/>
              <a:gd name="f177" fmla="*/ f133 1 f81"/>
              <a:gd name="f178" fmla="*/ f134 1 f80"/>
              <a:gd name="f179" fmla="*/ f135 1 f81"/>
              <a:gd name="f180" fmla="*/ f136 1 f80"/>
              <a:gd name="f181" fmla="*/ f137 1 f81"/>
              <a:gd name="f182" fmla="*/ f138 1 f80"/>
              <a:gd name="f183" fmla="*/ f139 1 f81"/>
              <a:gd name="f184" fmla="*/ f140 1 f80"/>
              <a:gd name="f185" fmla="*/ f141 1 f81"/>
              <a:gd name="f186" fmla="*/ f142 1 f80"/>
              <a:gd name="f187" fmla="*/ f143 1 f81"/>
              <a:gd name="f188" fmla="*/ f144 1 f81"/>
              <a:gd name="f189" fmla="*/ f145 1 f81"/>
              <a:gd name="f190" fmla="*/ f146 1 f81"/>
              <a:gd name="f191" fmla="*/ f147 1 f81"/>
              <a:gd name="f192" fmla="*/ f148 1 f80"/>
              <a:gd name="f193" fmla="*/ f149 1 f81"/>
              <a:gd name="f194" fmla="*/ f150 1 f80"/>
              <a:gd name="f195" fmla="*/ f151 1 f81"/>
              <a:gd name="f196" fmla="*/ f152 1 f80"/>
              <a:gd name="f197" fmla="*/ f153 1 f81"/>
              <a:gd name="f198" fmla="*/ f154 1 f80"/>
              <a:gd name="f199" fmla="*/ f155 1 f80"/>
              <a:gd name="f200" fmla="*/ f156 1 f81"/>
              <a:gd name="f201" fmla="*/ f157 1 f80"/>
              <a:gd name="f202" fmla="*/ f158 1 f81"/>
              <a:gd name="f203" fmla="*/ f159 1 f80"/>
              <a:gd name="f204" fmla="*/ f160 1 f81"/>
              <a:gd name="f205" fmla="*/ f161 f75 1"/>
              <a:gd name="f206" fmla="*/ f162 f75 1"/>
              <a:gd name="f207" fmla="*/ f164 f76 1"/>
              <a:gd name="f208" fmla="*/ f163 f76 1"/>
              <a:gd name="f209" fmla="*/ f166 f75 1"/>
              <a:gd name="f210" fmla="*/ f167 f76 1"/>
              <a:gd name="f211" fmla="*/ f168 f75 1"/>
              <a:gd name="f212" fmla="*/ f169 f76 1"/>
              <a:gd name="f213" fmla="*/ f170 f75 1"/>
              <a:gd name="f214" fmla="*/ f171 f76 1"/>
              <a:gd name="f215" fmla="*/ f172 f75 1"/>
              <a:gd name="f216" fmla="*/ f173 f76 1"/>
              <a:gd name="f217" fmla="*/ f174 f75 1"/>
              <a:gd name="f218" fmla="*/ f175 f76 1"/>
              <a:gd name="f219" fmla="*/ f176 f75 1"/>
              <a:gd name="f220" fmla="*/ f177 f76 1"/>
              <a:gd name="f221" fmla="*/ f178 f75 1"/>
              <a:gd name="f222" fmla="*/ f179 f76 1"/>
              <a:gd name="f223" fmla="*/ f180 f75 1"/>
              <a:gd name="f224" fmla="*/ f181 f76 1"/>
              <a:gd name="f225" fmla="*/ f182 f75 1"/>
              <a:gd name="f226" fmla="*/ f183 f76 1"/>
              <a:gd name="f227" fmla="*/ f184 f75 1"/>
              <a:gd name="f228" fmla="*/ f185 f76 1"/>
              <a:gd name="f229" fmla="*/ f186 f75 1"/>
              <a:gd name="f230" fmla="*/ f187 f76 1"/>
              <a:gd name="f231" fmla="*/ f188 f76 1"/>
              <a:gd name="f232" fmla="*/ f189 f76 1"/>
              <a:gd name="f233" fmla="*/ f190 f76 1"/>
              <a:gd name="f234" fmla="*/ f191 f76 1"/>
              <a:gd name="f235" fmla="*/ f192 f75 1"/>
              <a:gd name="f236" fmla="*/ f193 f76 1"/>
              <a:gd name="f237" fmla="*/ f194 f75 1"/>
              <a:gd name="f238" fmla="*/ f195 f76 1"/>
              <a:gd name="f239" fmla="*/ f196 f75 1"/>
              <a:gd name="f240" fmla="*/ f197 f76 1"/>
              <a:gd name="f241" fmla="*/ f198 f75 1"/>
              <a:gd name="f242" fmla="*/ f199 f75 1"/>
              <a:gd name="f243" fmla="*/ f200 f76 1"/>
              <a:gd name="f244" fmla="*/ f201 f75 1"/>
              <a:gd name="f245" fmla="*/ f202 f76 1"/>
              <a:gd name="f246" fmla="*/ f203 f75 1"/>
              <a:gd name="f247" fmla="*/ f204 f7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5">
                <a:pos x="f209" y="f210"/>
              </a:cxn>
              <a:cxn ang="f165">
                <a:pos x="f211" y="f210"/>
              </a:cxn>
              <a:cxn ang="f165">
                <a:pos x="f211" y="f212"/>
              </a:cxn>
              <a:cxn ang="f165">
                <a:pos x="f213" y="f214"/>
              </a:cxn>
              <a:cxn ang="f165">
                <a:pos x="f215" y="f216"/>
              </a:cxn>
              <a:cxn ang="f165">
                <a:pos x="f217" y="f218"/>
              </a:cxn>
              <a:cxn ang="f165">
                <a:pos x="f219" y="f220"/>
              </a:cxn>
              <a:cxn ang="f165">
                <a:pos x="f221" y="f222"/>
              </a:cxn>
              <a:cxn ang="f165">
                <a:pos x="f223" y="f224"/>
              </a:cxn>
              <a:cxn ang="f165">
                <a:pos x="f225" y="f226"/>
              </a:cxn>
              <a:cxn ang="f165">
                <a:pos x="f227" y="f228"/>
              </a:cxn>
              <a:cxn ang="f165">
                <a:pos x="f229" y="f230"/>
              </a:cxn>
              <a:cxn ang="f165">
                <a:pos x="f211" y="f231"/>
              </a:cxn>
              <a:cxn ang="f165">
                <a:pos x="f211" y="f232"/>
              </a:cxn>
              <a:cxn ang="f165">
                <a:pos x="f209" y="f232"/>
              </a:cxn>
              <a:cxn ang="f165">
                <a:pos x="f209" y="f210"/>
              </a:cxn>
              <a:cxn ang="f165">
                <a:pos x="f211" y="f233"/>
              </a:cxn>
              <a:cxn ang="f165">
                <a:pos x="f211" y="f234"/>
              </a:cxn>
              <a:cxn ang="f165">
                <a:pos x="f235" y="f236"/>
              </a:cxn>
              <a:cxn ang="f165">
                <a:pos x="f237" y="f238"/>
              </a:cxn>
              <a:cxn ang="f165">
                <a:pos x="f239" y="f240"/>
              </a:cxn>
              <a:cxn ang="f165">
                <a:pos x="f241" y="f220"/>
              </a:cxn>
              <a:cxn ang="f165">
                <a:pos x="f242" y="f243"/>
              </a:cxn>
              <a:cxn ang="f165">
                <a:pos x="f244" y="f245"/>
              </a:cxn>
              <a:cxn ang="f165">
                <a:pos x="f246" y="f247"/>
              </a:cxn>
              <a:cxn ang="f165">
                <a:pos x="f211" y="f233"/>
              </a:cxn>
            </a:cxnLst>
            <a:rect l="f205" t="f208" r="f206" b="f207"/>
            <a:pathLst>
              <a:path w="84" h="136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23"/>
                  <a:pt x="f24" y="f25"/>
                </a:cubicBezTo>
                <a:cubicBezTo>
                  <a:pt x="f26" y="f27"/>
                  <a:pt x="f5" y="f28"/>
                  <a:pt x="f5" y="f29"/>
                </a:cubicBezTo>
                <a:cubicBezTo>
                  <a:pt x="f5" y="f30"/>
                  <a:pt x="f31" y="f32"/>
                  <a:pt x="f26" y="f11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22" y="f19"/>
                  <a:pt x="f39" y="f40"/>
                  <a:pt x="f41" y="f20"/>
                </a:cubicBezTo>
                <a:cubicBezTo>
                  <a:pt x="f42" y="f43"/>
                  <a:pt x="f44" y="f45"/>
                  <a:pt x="f46" y="f45"/>
                </a:cubicBezTo>
                <a:cubicBezTo>
                  <a:pt x="f38" y="f45"/>
                  <a:pt x="f47" y="f45"/>
                  <a:pt x="f48" y="f44"/>
                </a:cubicBezTo>
                <a:cubicBezTo>
                  <a:pt x="f49" y="f20"/>
                  <a:pt x="f11" y="f50"/>
                  <a:pt x="f9" y="f40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9" y="f51"/>
                </a:moveTo>
                <a:lnTo>
                  <a:pt x="f9" y="f52"/>
                </a:lnTo>
                <a:cubicBezTo>
                  <a:pt x="f11" y="f36"/>
                  <a:pt x="f49" y="f53"/>
                  <a:pt x="f54" y="f53"/>
                </a:cubicBezTo>
                <a:cubicBezTo>
                  <a:pt x="f36" y="f55"/>
                  <a:pt x="f55" y="f55"/>
                  <a:pt x="f56" y="f55"/>
                </a:cubicBezTo>
                <a:cubicBezTo>
                  <a:pt x="f44" y="f55"/>
                  <a:pt x="f57" y="f36"/>
                  <a:pt x="f58" y="f13"/>
                </a:cubicBezTo>
                <a:cubicBezTo>
                  <a:pt x="f59" y="f60"/>
                  <a:pt x="f22" y="f61"/>
                  <a:pt x="f22" y="f29"/>
                </a:cubicBezTo>
                <a:cubicBezTo>
                  <a:pt x="f22" y="f62"/>
                  <a:pt x="f63" y="f64"/>
                  <a:pt x="f65" y="f66"/>
                </a:cubicBezTo>
                <a:cubicBezTo>
                  <a:pt x="f41" y="f67"/>
                  <a:pt x="f68" y="f69"/>
                  <a:pt x="f70" y="f69"/>
                </a:cubicBezTo>
                <a:cubicBezTo>
                  <a:pt x="f56" y="f69"/>
                  <a:pt x="f53" y="f71"/>
                  <a:pt x="f52" y="f67"/>
                </a:cubicBezTo>
                <a:cubicBezTo>
                  <a:pt x="f49" y="f72"/>
                  <a:pt x="f11" y="f73"/>
                  <a:pt x="f9" y="f51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5" name="Freeform 482"/>
          <p:cNvSpPr/>
          <p:nvPr/>
        </p:nvSpPr>
        <p:spPr>
          <a:xfrm>
            <a:off x="10268766" y="3898535"/>
            <a:ext cx="118405" cy="13473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7"/>
              <a:gd name="f10" fmla="val 58"/>
              <a:gd name="f11" fmla="val 18"/>
              <a:gd name="f12" fmla="val 63"/>
              <a:gd name="f13" fmla="val 19"/>
              <a:gd name="f14" fmla="val 67"/>
              <a:gd name="f15" fmla="val 21"/>
              <a:gd name="f16" fmla="val 72"/>
              <a:gd name="f17" fmla="val 24"/>
              <a:gd name="f18" fmla="val 75"/>
              <a:gd name="f19" fmla="val 27"/>
              <a:gd name="f20" fmla="val 78"/>
              <a:gd name="f21" fmla="val 30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6"/>
              <a:gd name="f30" fmla="val 51"/>
              <a:gd name="f31" fmla="val 57"/>
              <a:gd name="f32" fmla="val 64"/>
              <a:gd name="f33" fmla="val 85"/>
              <a:gd name="f34" fmla="val 70"/>
              <a:gd name="f35" fmla="val 82"/>
              <a:gd name="f36" fmla="val 77"/>
              <a:gd name="f37" fmla="val 80"/>
              <a:gd name="f38" fmla="val 92"/>
              <a:gd name="f39" fmla="val 94"/>
              <a:gd name="f40" fmla="val 74"/>
              <a:gd name="f41" fmla="val 96"/>
              <a:gd name="f42" fmla="val 69"/>
              <a:gd name="f43" fmla="val 98"/>
              <a:gd name="f44" fmla="val 99"/>
              <a:gd name="f45" fmla="val 35"/>
              <a:gd name="f46" fmla="val 23"/>
              <a:gd name="f47" fmla="val 14"/>
              <a:gd name="f48" fmla="val 5"/>
              <a:gd name="f49" fmla="val 79"/>
              <a:gd name="f50" fmla="val 13"/>
              <a:gd name="f51" fmla="val 22"/>
              <a:gd name="f52" fmla="val 4"/>
              <a:gd name="f53" fmla="val 47"/>
              <a:gd name="f54" fmla="val 60"/>
              <a:gd name="f55" fmla="val 76"/>
              <a:gd name="f56" fmla="val 11"/>
              <a:gd name="f57" fmla="val 29"/>
              <a:gd name="f58" fmla="val 43"/>
              <a:gd name="f59" fmla="val 71"/>
              <a:gd name="f60" fmla="val 40"/>
              <a:gd name="f61" fmla="val 31"/>
              <a:gd name="f62" fmla="val 25"/>
              <a:gd name="f63" fmla="val 65"/>
              <a:gd name="f64" fmla="val 20"/>
              <a:gd name="f65" fmla="val 61"/>
              <a:gd name="f66" fmla="val 15"/>
              <a:gd name="f67" fmla="val 54"/>
              <a:gd name="f68" fmla="val 16"/>
              <a:gd name="f69" fmla="val 26"/>
              <a:gd name="f70" fmla="val 32"/>
              <a:gd name="f71" fmla="+- 0 0 -90"/>
              <a:gd name="f72" fmla="*/ f3 1 87"/>
              <a:gd name="f73" fmla="*/ f4 1 100"/>
              <a:gd name="f74" fmla="+- f7 0 f5"/>
              <a:gd name="f75" fmla="+- f6 0 f5"/>
              <a:gd name="f76" fmla="*/ f71 f0 1"/>
              <a:gd name="f77" fmla="*/ f75 1 87"/>
              <a:gd name="f78" fmla="*/ f74 1 100"/>
              <a:gd name="f79" fmla="*/ 87 f75 1"/>
              <a:gd name="f80" fmla="*/ 52 f74 1"/>
              <a:gd name="f81" fmla="*/ 17 f75 1"/>
              <a:gd name="f82" fmla="*/ 19 f75 1"/>
              <a:gd name="f83" fmla="*/ 67 f74 1"/>
              <a:gd name="f84" fmla="*/ 27 f75 1"/>
              <a:gd name="f85" fmla="*/ 78 f74 1"/>
              <a:gd name="f86" fmla="*/ 37 f75 1"/>
              <a:gd name="f87" fmla="*/ 84 f74 1"/>
              <a:gd name="f88" fmla="*/ 51 f75 1"/>
              <a:gd name="f89" fmla="*/ 86 f74 1"/>
              <a:gd name="f90" fmla="*/ 70 f75 1"/>
              <a:gd name="f91" fmla="*/ 82 f74 1"/>
              <a:gd name="f92" fmla="*/ 84 f75 1"/>
              <a:gd name="f93" fmla="*/ 75 f74 1"/>
              <a:gd name="f94" fmla="*/ 85 f75 1"/>
              <a:gd name="f95" fmla="*/ 92 f74 1"/>
              <a:gd name="f96" fmla="*/ 69 f75 1"/>
              <a:gd name="f97" fmla="*/ 98 f74 1"/>
              <a:gd name="f98" fmla="*/ 100 f74 1"/>
              <a:gd name="f99" fmla="*/ 14 f75 1"/>
              <a:gd name="f100" fmla="*/ 87 f74 1"/>
              <a:gd name="f101" fmla="*/ 0 f75 1"/>
              <a:gd name="f102" fmla="*/ 51 f74 1"/>
              <a:gd name="f103" fmla="*/ 13 f75 1"/>
              <a:gd name="f104" fmla="*/ 14 f74 1"/>
              <a:gd name="f105" fmla="*/ 47 f75 1"/>
              <a:gd name="f106" fmla="*/ 0 f74 1"/>
              <a:gd name="f107" fmla="*/ 76 f75 1"/>
              <a:gd name="f108" fmla="*/ 11 f74 1"/>
              <a:gd name="f109" fmla="*/ 43 f74 1"/>
              <a:gd name="f110" fmla="*/ 71 f75 1"/>
              <a:gd name="f111" fmla="*/ 40 f74 1"/>
              <a:gd name="f112" fmla="*/ 65 f75 1"/>
              <a:gd name="f113" fmla="*/ 20 f74 1"/>
              <a:gd name="f114" fmla="*/ 46 f75 1"/>
              <a:gd name="f115" fmla="*/ 13 f74 1"/>
              <a:gd name="f116" fmla="*/ 25 f75 1"/>
              <a:gd name="f117" fmla="*/ 21 f74 1"/>
              <a:gd name="f118" fmla="*/ f76 1 f2"/>
              <a:gd name="f119" fmla="*/ f79 1 87"/>
              <a:gd name="f120" fmla="*/ f80 1 100"/>
              <a:gd name="f121" fmla="*/ f81 1 87"/>
              <a:gd name="f122" fmla="*/ f82 1 87"/>
              <a:gd name="f123" fmla="*/ f83 1 100"/>
              <a:gd name="f124" fmla="*/ f84 1 87"/>
              <a:gd name="f125" fmla="*/ f85 1 100"/>
              <a:gd name="f126" fmla="*/ f86 1 87"/>
              <a:gd name="f127" fmla="*/ f87 1 100"/>
              <a:gd name="f128" fmla="*/ f88 1 87"/>
              <a:gd name="f129" fmla="*/ f89 1 100"/>
              <a:gd name="f130" fmla="*/ f90 1 87"/>
              <a:gd name="f131" fmla="*/ f91 1 100"/>
              <a:gd name="f132" fmla="*/ f92 1 87"/>
              <a:gd name="f133" fmla="*/ f93 1 100"/>
              <a:gd name="f134" fmla="*/ f94 1 87"/>
              <a:gd name="f135" fmla="*/ f95 1 100"/>
              <a:gd name="f136" fmla="*/ f96 1 87"/>
              <a:gd name="f137" fmla="*/ f97 1 100"/>
              <a:gd name="f138" fmla="*/ f98 1 100"/>
              <a:gd name="f139" fmla="*/ f99 1 87"/>
              <a:gd name="f140" fmla="*/ f100 1 100"/>
              <a:gd name="f141" fmla="*/ f101 1 87"/>
              <a:gd name="f142" fmla="*/ f102 1 100"/>
              <a:gd name="f143" fmla="*/ f103 1 87"/>
              <a:gd name="f144" fmla="*/ f104 1 100"/>
              <a:gd name="f145" fmla="*/ f105 1 87"/>
              <a:gd name="f146" fmla="*/ f106 1 100"/>
              <a:gd name="f147" fmla="*/ f107 1 87"/>
              <a:gd name="f148" fmla="*/ f108 1 100"/>
              <a:gd name="f149" fmla="*/ f109 1 100"/>
              <a:gd name="f150" fmla="*/ f110 1 87"/>
              <a:gd name="f151" fmla="*/ f111 1 100"/>
              <a:gd name="f152" fmla="*/ f112 1 87"/>
              <a:gd name="f153" fmla="*/ f113 1 100"/>
              <a:gd name="f154" fmla="*/ f114 1 87"/>
              <a:gd name="f155" fmla="*/ f115 1 100"/>
              <a:gd name="f156" fmla="*/ f116 1 87"/>
              <a:gd name="f157" fmla="*/ f117 1 100"/>
              <a:gd name="f158" fmla="*/ 0 1 f77"/>
              <a:gd name="f159" fmla="*/ f6 1 f77"/>
              <a:gd name="f160" fmla="*/ 0 1 f78"/>
              <a:gd name="f161" fmla="*/ f7 1 f78"/>
              <a:gd name="f162" fmla="+- f118 0 f1"/>
              <a:gd name="f163" fmla="*/ f119 1 f77"/>
              <a:gd name="f164" fmla="*/ f120 1 f78"/>
              <a:gd name="f165" fmla="*/ f121 1 f77"/>
              <a:gd name="f166" fmla="*/ f122 1 f77"/>
              <a:gd name="f167" fmla="*/ f123 1 f78"/>
              <a:gd name="f168" fmla="*/ f124 1 f77"/>
              <a:gd name="f169" fmla="*/ f125 1 f78"/>
              <a:gd name="f170" fmla="*/ f126 1 f77"/>
              <a:gd name="f171" fmla="*/ f127 1 f78"/>
              <a:gd name="f172" fmla="*/ f128 1 f77"/>
              <a:gd name="f173" fmla="*/ f129 1 f78"/>
              <a:gd name="f174" fmla="*/ f130 1 f77"/>
              <a:gd name="f175" fmla="*/ f131 1 f78"/>
              <a:gd name="f176" fmla="*/ f132 1 f77"/>
              <a:gd name="f177" fmla="*/ f133 1 f78"/>
              <a:gd name="f178" fmla="*/ f134 1 f77"/>
              <a:gd name="f179" fmla="*/ f135 1 f78"/>
              <a:gd name="f180" fmla="*/ f136 1 f77"/>
              <a:gd name="f181" fmla="*/ f137 1 f78"/>
              <a:gd name="f182" fmla="*/ f138 1 f78"/>
              <a:gd name="f183" fmla="*/ f139 1 f77"/>
              <a:gd name="f184" fmla="*/ f140 1 f78"/>
              <a:gd name="f185" fmla="*/ f141 1 f77"/>
              <a:gd name="f186" fmla="*/ f142 1 f78"/>
              <a:gd name="f187" fmla="*/ f143 1 f77"/>
              <a:gd name="f188" fmla="*/ f144 1 f78"/>
              <a:gd name="f189" fmla="*/ f145 1 f77"/>
              <a:gd name="f190" fmla="*/ f146 1 f78"/>
              <a:gd name="f191" fmla="*/ f147 1 f77"/>
              <a:gd name="f192" fmla="*/ f148 1 f78"/>
              <a:gd name="f193" fmla="*/ f149 1 f78"/>
              <a:gd name="f194" fmla="*/ f150 1 f77"/>
              <a:gd name="f195" fmla="*/ f151 1 f78"/>
              <a:gd name="f196" fmla="*/ f152 1 f77"/>
              <a:gd name="f197" fmla="*/ f153 1 f78"/>
              <a:gd name="f198" fmla="*/ f154 1 f77"/>
              <a:gd name="f199" fmla="*/ f155 1 f78"/>
              <a:gd name="f200" fmla="*/ f156 1 f77"/>
              <a:gd name="f201" fmla="*/ f157 1 f78"/>
              <a:gd name="f202" fmla="*/ f158 f72 1"/>
              <a:gd name="f203" fmla="*/ f159 f72 1"/>
              <a:gd name="f204" fmla="*/ f161 f73 1"/>
              <a:gd name="f205" fmla="*/ f160 f73 1"/>
              <a:gd name="f206" fmla="*/ f163 f72 1"/>
              <a:gd name="f207" fmla="*/ f164 f73 1"/>
              <a:gd name="f208" fmla="*/ f165 f72 1"/>
              <a:gd name="f209" fmla="*/ f166 f72 1"/>
              <a:gd name="f210" fmla="*/ f167 f73 1"/>
              <a:gd name="f211" fmla="*/ f168 f72 1"/>
              <a:gd name="f212" fmla="*/ f169 f73 1"/>
              <a:gd name="f213" fmla="*/ f170 f72 1"/>
              <a:gd name="f214" fmla="*/ f171 f73 1"/>
              <a:gd name="f215" fmla="*/ f172 f72 1"/>
              <a:gd name="f216" fmla="*/ f173 f73 1"/>
              <a:gd name="f217" fmla="*/ f174 f72 1"/>
              <a:gd name="f218" fmla="*/ f175 f73 1"/>
              <a:gd name="f219" fmla="*/ f176 f72 1"/>
              <a:gd name="f220" fmla="*/ f177 f73 1"/>
              <a:gd name="f221" fmla="*/ f178 f72 1"/>
              <a:gd name="f222" fmla="*/ f179 f73 1"/>
              <a:gd name="f223" fmla="*/ f180 f72 1"/>
              <a:gd name="f224" fmla="*/ f181 f73 1"/>
              <a:gd name="f225" fmla="*/ f182 f73 1"/>
              <a:gd name="f226" fmla="*/ f183 f72 1"/>
              <a:gd name="f227" fmla="*/ f184 f73 1"/>
              <a:gd name="f228" fmla="*/ f185 f72 1"/>
              <a:gd name="f229" fmla="*/ f186 f73 1"/>
              <a:gd name="f230" fmla="*/ f187 f72 1"/>
              <a:gd name="f231" fmla="*/ f188 f73 1"/>
              <a:gd name="f232" fmla="*/ f189 f72 1"/>
              <a:gd name="f233" fmla="*/ f190 f73 1"/>
              <a:gd name="f234" fmla="*/ f191 f72 1"/>
              <a:gd name="f235" fmla="*/ f192 f73 1"/>
              <a:gd name="f236" fmla="*/ f193 f73 1"/>
              <a:gd name="f237" fmla="*/ f194 f72 1"/>
              <a:gd name="f238" fmla="*/ f195 f73 1"/>
              <a:gd name="f239" fmla="*/ f196 f72 1"/>
              <a:gd name="f240" fmla="*/ f197 f73 1"/>
              <a:gd name="f241" fmla="*/ f198 f72 1"/>
              <a:gd name="f242" fmla="*/ f199 f73 1"/>
              <a:gd name="f243" fmla="*/ f200 f72 1"/>
              <a:gd name="f244" fmla="*/ f201 f7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2">
                <a:pos x="f206" y="f207"/>
              </a:cxn>
              <a:cxn ang="f162">
                <a:pos x="f208" y="f207"/>
              </a:cxn>
              <a:cxn ang="f162">
                <a:pos x="f209" y="f210"/>
              </a:cxn>
              <a:cxn ang="f162">
                <a:pos x="f211" y="f212"/>
              </a:cxn>
              <a:cxn ang="f162">
                <a:pos x="f213" y="f214"/>
              </a:cxn>
              <a:cxn ang="f162">
                <a:pos x="f215" y="f216"/>
              </a:cxn>
              <a:cxn ang="f162">
                <a:pos x="f217" y="f218"/>
              </a:cxn>
              <a:cxn ang="f162">
                <a:pos x="f219" y="f220"/>
              </a:cxn>
              <a:cxn ang="f162">
                <a:pos x="f221" y="f220"/>
              </a:cxn>
              <a:cxn ang="f162">
                <a:pos x="f221" y="f222"/>
              </a:cxn>
              <a:cxn ang="f162">
                <a:pos x="f223" y="f224"/>
              </a:cxn>
              <a:cxn ang="f162">
                <a:pos x="f215" y="f225"/>
              </a:cxn>
              <a:cxn ang="f162">
                <a:pos x="f226" y="f227"/>
              </a:cxn>
              <a:cxn ang="f162">
                <a:pos x="f228" y="f229"/>
              </a:cxn>
              <a:cxn ang="f162">
                <a:pos x="f230" y="f231"/>
              </a:cxn>
              <a:cxn ang="f162">
                <a:pos x="f232" y="f233"/>
              </a:cxn>
              <a:cxn ang="f162">
                <a:pos x="f234" y="f235"/>
              </a:cxn>
              <a:cxn ang="f162">
                <a:pos x="f206" y="f236"/>
              </a:cxn>
              <a:cxn ang="f162">
                <a:pos x="f206" y="f207"/>
              </a:cxn>
              <a:cxn ang="f162">
                <a:pos x="f237" y="f238"/>
              </a:cxn>
              <a:cxn ang="f162">
                <a:pos x="f239" y="f240"/>
              </a:cxn>
              <a:cxn ang="f162">
                <a:pos x="f241" y="f242"/>
              </a:cxn>
              <a:cxn ang="f162">
                <a:pos x="f243" y="f244"/>
              </a:cxn>
              <a:cxn ang="f162">
                <a:pos x="f208" y="f238"/>
              </a:cxn>
              <a:cxn ang="f162">
                <a:pos x="f237" y="f238"/>
              </a:cxn>
            </a:cxnLst>
            <a:rect l="f202" t="f205" r="f203" b="f204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32" y="f33"/>
                  <a:pt x="f34" y="f35"/>
                </a:cubicBezTo>
                <a:cubicBezTo>
                  <a:pt x="f36" y="f37"/>
                  <a:pt x="f22" y="f36"/>
                  <a:pt x="f26" y="f18"/>
                </a:cubicBezTo>
                <a:lnTo>
                  <a:pt x="f33" y="f18"/>
                </a:lnTo>
                <a:lnTo>
                  <a:pt x="f33" y="f38"/>
                </a:lnTo>
                <a:cubicBezTo>
                  <a:pt x="f37" y="f39"/>
                  <a:pt x="f40" y="f41"/>
                  <a:pt x="f42" y="f43"/>
                </a:cubicBezTo>
                <a:cubicBezTo>
                  <a:pt x="f12" y="f44"/>
                  <a:pt x="f31" y="f7"/>
                  <a:pt x="f30" y="f7"/>
                </a:cubicBezTo>
                <a:cubicBezTo>
                  <a:pt x="f45" y="f7"/>
                  <a:pt x="f46" y="f41"/>
                  <a:pt x="f47" y="f6"/>
                </a:cubicBezTo>
                <a:cubicBezTo>
                  <a:pt x="f48" y="f49"/>
                  <a:pt x="f5" y="f14"/>
                  <a:pt x="f5" y="f30"/>
                </a:cubicBezTo>
                <a:cubicBezTo>
                  <a:pt x="f5" y="f45"/>
                  <a:pt x="f48" y="f46"/>
                  <a:pt x="f50" y="f47"/>
                </a:cubicBezTo>
                <a:cubicBezTo>
                  <a:pt x="f51" y="f52"/>
                  <a:pt x="f23" y="f5"/>
                  <a:pt x="f53" y="f5"/>
                </a:cubicBezTo>
                <a:cubicBezTo>
                  <a:pt x="f54" y="f5"/>
                  <a:pt x="f34" y="f52"/>
                  <a:pt x="f55" y="f56"/>
                </a:cubicBezTo>
                <a:cubicBezTo>
                  <a:pt x="f24" y="f13"/>
                  <a:pt x="f6" y="f57"/>
                  <a:pt x="f6" y="f58"/>
                </a:cubicBezTo>
                <a:lnTo>
                  <a:pt x="f6" y="f8"/>
                </a:lnTo>
                <a:close/>
                <a:moveTo>
                  <a:pt x="f59" y="f60"/>
                </a:moveTo>
                <a:cubicBezTo>
                  <a:pt x="f59" y="f61"/>
                  <a:pt x="f42" y="f62"/>
                  <a:pt x="f63" y="f64"/>
                </a:cubicBezTo>
                <a:cubicBezTo>
                  <a:pt x="f65" y="f66"/>
                  <a:pt x="f67" y="f50"/>
                  <a:pt x="f29" y="f50"/>
                </a:cubicBezTo>
                <a:cubicBezTo>
                  <a:pt x="f25" y="f50"/>
                  <a:pt x="f21" y="f68"/>
                  <a:pt x="f62" y="f15"/>
                </a:cubicBezTo>
                <a:cubicBezTo>
                  <a:pt x="f64" y="f69"/>
                  <a:pt x="f9" y="f70"/>
                  <a:pt x="f9" y="f60"/>
                </a:cubicBezTo>
                <a:lnTo>
                  <a:pt x="f59" y="f60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6" name="Freeform 483"/>
          <p:cNvSpPr/>
          <p:nvPr/>
        </p:nvSpPr>
        <p:spPr>
          <a:xfrm>
            <a:off x="10419825" y="3902622"/>
            <a:ext cx="77577" cy="1265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5"/>
              <a:gd name="f8" fmla="val 17"/>
              <a:gd name="f9" fmla="val 59"/>
              <a:gd name="f10" fmla="val 57"/>
              <a:gd name="f11" fmla="val 16"/>
              <a:gd name="f12" fmla="val 54"/>
              <a:gd name="f13" fmla="val 52"/>
              <a:gd name="f14" fmla="val 50"/>
              <a:gd name="f15" fmla="val 47"/>
              <a:gd name="f16" fmla="val 15"/>
              <a:gd name="f17" fmla="val 44"/>
              <a:gd name="f18" fmla="val 39"/>
              <a:gd name="f19" fmla="val 34"/>
              <a:gd name="f20" fmla="val 30"/>
              <a:gd name="f21" fmla="val 19"/>
              <a:gd name="f22" fmla="val 25"/>
              <a:gd name="f23" fmla="val 21"/>
              <a:gd name="f24" fmla="val 24"/>
              <a:gd name="f25" fmla="val 27"/>
              <a:gd name="f26" fmla="val 14"/>
              <a:gd name="f27" fmla="val 23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3"/>
              <a:gd name="f36" fmla="val 48"/>
              <a:gd name="f37" fmla="val 51"/>
              <a:gd name="f38" fmla="val 53"/>
              <a:gd name="f39" fmla="val 56"/>
              <a:gd name="f40" fmla="+- 0 0 -90"/>
              <a:gd name="f41" fmla="*/ f3 1 60"/>
              <a:gd name="f42" fmla="*/ f4 1 95"/>
              <a:gd name="f43" fmla="+- f7 0 f5"/>
              <a:gd name="f44" fmla="+- f6 0 f5"/>
              <a:gd name="f45" fmla="*/ f40 f0 1"/>
              <a:gd name="f46" fmla="*/ f44 1 60"/>
              <a:gd name="f47" fmla="*/ f43 1 95"/>
              <a:gd name="f48" fmla="*/ 60 f44 1"/>
              <a:gd name="f49" fmla="*/ 17 f43 1"/>
              <a:gd name="f50" fmla="*/ 59 f44 1"/>
              <a:gd name="f51" fmla="*/ 52 f44 1"/>
              <a:gd name="f52" fmla="*/ 16 f43 1"/>
              <a:gd name="f53" fmla="*/ 44 f44 1"/>
              <a:gd name="f54" fmla="*/ 15 f43 1"/>
              <a:gd name="f55" fmla="*/ 30 f44 1"/>
              <a:gd name="f56" fmla="*/ 19 f43 1"/>
              <a:gd name="f57" fmla="*/ 16 f44 1"/>
              <a:gd name="f58" fmla="*/ 27 f43 1"/>
              <a:gd name="f59" fmla="*/ 95 f43 1"/>
              <a:gd name="f60" fmla="*/ 0 f44 1"/>
              <a:gd name="f61" fmla="*/ 0 f43 1"/>
              <a:gd name="f62" fmla="*/ 14 f43 1"/>
              <a:gd name="f63" fmla="*/ 33 f44 1"/>
              <a:gd name="f64" fmla="*/ 3 f43 1"/>
              <a:gd name="f65" fmla="*/ 48 f44 1"/>
              <a:gd name="f66" fmla="*/ 54 f44 1"/>
              <a:gd name="f67" fmla="*/ 1 f43 1"/>
              <a:gd name="f68" fmla="*/ f45 1 f2"/>
              <a:gd name="f69" fmla="*/ f48 1 60"/>
              <a:gd name="f70" fmla="*/ f49 1 95"/>
              <a:gd name="f71" fmla="*/ f50 1 60"/>
              <a:gd name="f72" fmla="*/ f51 1 60"/>
              <a:gd name="f73" fmla="*/ f52 1 95"/>
              <a:gd name="f74" fmla="*/ f53 1 60"/>
              <a:gd name="f75" fmla="*/ f54 1 95"/>
              <a:gd name="f76" fmla="*/ f55 1 60"/>
              <a:gd name="f77" fmla="*/ f56 1 95"/>
              <a:gd name="f78" fmla="*/ f57 1 60"/>
              <a:gd name="f79" fmla="*/ f58 1 95"/>
              <a:gd name="f80" fmla="*/ f59 1 95"/>
              <a:gd name="f81" fmla="*/ f60 1 60"/>
              <a:gd name="f82" fmla="*/ f61 1 95"/>
              <a:gd name="f83" fmla="*/ f62 1 95"/>
              <a:gd name="f84" fmla="*/ f63 1 60"/>
              <a:gd name="f85" fmla="*/ f64 1 95"/>
              <a:gd name="f86" fmla="*/ f65 1 60"/>
              <a:gd name="f87" fmla="*/ f66 1 60"/>
              <a:gd name="f88" fmla="*/ f67 1 95"/>
              <a:gd name="f89" fmla="*/ 0 1 f46"/>
              <a:gd name="f90" fmla="*/ f6 1 f46"/>
              <a:gd name="f91" fmla="*/ 0 1 f47"/>
              <a:gd name="f92" fmla="*/ f7 1 f47"/>
              <a:gd name="f93" fmla="+- f68 0 f1"/>
              <a:gd name="f94" fmla="*/ f69 1 f46"/>
              <a:gd name="f95" fmla="*/ f70 1 f47"/>
              <a:gd name="f96" fmla="*/ f71 1 f46"/>
              <a:gd name="f97" fmla="*/ f72 1 f46"/>
              <a:gd name="f98" fmla="*/ f73 1 f47"/>
              <a:gd name="f99" fmla="*/ f74 1 f46"/>
              <a:gd name="f100" fmla="*/ f75 1 f47"/>
              <a:gd name="f101" fmla="*/ f76 1 f46"/>
              <a:gd name="f102" fmla="*/ f77 1 f47"/>
              <a:gd name="f103" fmla="*/ f78 1 f46"/>
              <a:gd name="f104" fmla="*/ f79 1 f47"/>
              <a:gd name="f105" fmla="*/ f80 1 f47"/>
              <a:gd name="f106" fmla="*/ f81 1 f46"/>
              <a:gd name="f107" fmla="*/ f82 1 f47"/>
              <a:gd name="f108" fmla="*/ f83 1 f47"/>
              <a:gd name="f109" fmla="*/ f84 1 f46"/>
              <a:gd name="f110" fmla="*/ f85 1 f47"/>
              <a:gd name="f111" fmla="*/ f86 1 f46"/>
              <a:gd name="f112" fmla="*/ f87 1 f46"/>
              <a:gd name="f113" fmla="*/ f88 1 f47"/>
              <a:gd name="f114" fmla="*/ f89 f41 1"/>
              <a:gd name="f115" fmla="*/ f90 f41 1"/>
              <a:gd name="f116" fmla="*/ f92 f42 1"/>
              <a:gd name="f117" fmla="*/ f91 f42 1"/>
              <a:gd name="f118" fmla="*/ f94 f41 1"/>
              <a:gd name="f119" fmla="*/ f95 f42 1"/>
              <a:gd name="f120" fmla="*/ f96 f41 1"/>
              <a:gd name="f121" fmla="*/ f97 f41 1"/>
              <a:gd name="f122" fmla="*/ f98 f42 1"/>
              <a:gd name="f123" fmla="*/ f99 f41 1"/>
              <a:gd name="f124" fmla="*/ f100 f42 1"/>
              <a:gd name="f125" fmla="*/ f101 f41 1"/>
              <a:gd name="f126" fmla="*/ f102 f42 1"/>
              <a:gd name="f127" fmla="*/ f103 f41 1"/>
              <a:gd name="f128" fmla="*/ f104 f42 1"/>
              <a:gd name="f129" fmla="*/ f105 f42 1"/>
              <a:gd name="f130" fmla="*/ f106 f41 1"/>
              <a:gd name="f131" fmla="*/ f107 f42 1"/>
              <a:gd name="f132" fmla="*/ f108 f42 1"/>
              <a:gd name="f133" fmla="*/ f109 f41 1"/>
              <a:gd name="f134" fmla="*/ f110 f42 1"/>
              <a:gd name="f135" fmla="*/ f111 f41 1"/>
              <a:gd name="f136" fmla="*/ f112 f41 1"/>
              <a:gd name="f137" fmla="*/ f11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3">
                <a:pos x="f118" y="f119"/>
              </a:cxn>
              <a:cxn ang="f93">
                <a:pos x="f120" y="f119"/>
              </a:cxn>
              <a:cxn ang="f93">
                <a:pos x="f121" y="f122"/>
              </a:cxn>
              <a:cxn ang="f93">
                <a:pos x="f123" y="f124"/>
              </a:cxn>
              <a:cxn ang="f93">
                <a:pos x="f125" y="f126"/>
              </a:cxn>
              <a:cxn ang="f93">
                <a:pos x="f127" y="f128"/>
              </a:cxn>
              <a:cxn ang="f93">
                <a:pos x="f127" y="f129"/>
              </a:cxn>
              <a:cxn ang="f93">
                <a:pos x="f130" y="f129"/>
              </a:cxn>
              <a:cxn ang="f93">
                <a:pos x="f130" y="f131"/>
              </a:cxn>
              <a:cxn ang="f93">
                <a:pos x="f127" y="f131"/>
              </a:cxn>
              <a:cxn ang="f93">
                <a:pos x="f127" y="f132"/>
              </a:cxn>
              <a:cxn ang="f93">
                <a:pos x="f133" y="f134"/>
              </a:cxn>
              <a:cxn ang="f93">
                <a:pos x="f135" y="f131"/>
              </a:cxn>
              <a:cxn ang="f93">
                <a:pos x="f136" y="f131"/>
              </a:cxn>
              <a:cxn ang="f93">
                <a:pos x="f118" y="f137"/>
              </a:cxn>
              <a:cxn ang="f93">
                <a:pos x="f118" y="f119"/>
              </a:cxn>
            </a:cxnLst>
            <a:rect l="f114" t="f117" r="f115" b="f116"/>
            <a:pathLst>
              <a:path w="60" h="95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1"/>
                </a:cubicBezTo>
                <a:cubicBezTo>
                  <a:pt x="f14" y="f11"/>
                  <a:pt x="f15" y="f16"/>
                  <a:pt x="f17" y="f16"/>
                </a:cubicBezTo>
                <a:cubicBezTo>
                  <a:pt x="f18" y="f16"/>
                  <a:pt x="f19" y="f8"/>
                  <a:pt x="f20" y="f21"/>
                </a:cubicBezTo>
                <a:cubicBezTo>
                  <a:pt x="f22" y="f23"/>
                  <a:pt x="f23" y="f24"/>
                  <a:pt x="f11" y="f25"/>
                </a:cubicBezTo>
                <a:lnTo>
                  <a:pt x="f11" y="f7"/>
                </a:lnTo>
                <a:lnTo>
                  <a:pt x="f5" y="f7"/>
                </a:lnTo>
                <a:lnTo>
                  <a:pt x="f5" y="f5"/>
                </a:lnTo>
                <a:lnTo>
                  <a:pt x="f11" y="f5"/>
                </a:lnTo>
                <a:lnTo>
                  <a:pt x="f11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38" y="f5"/>
                  <a:pt x="f12" y="f5"/>
                </a:cubicBezTo>
                <a:cubicBezTo>
                  <a:pt x="f39" y="f5"/>
                  <a:pt x="f10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7" name="Freeform 484"/>
          <p:cNvSpPr/>
          <p:nvPr/>
        </p:nvSpPr>
        <p:spPr>
          <a:xfrm>
            <a:off x="10517821" y="3902622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9"/>
              <a:gd name="f7" fmla="val 98"/>
              <a:gd name="f8" fmla="val 95"/>
              <a:gd name="f9" fmla="val 63"/>
              <a:gd name="f10" fmla="val 84"/>
              <a:gd name="f11" fmla="val 58"/>
              <a:gd name="f12" fmla="val 89"/>
              <a:gd name="f13" fmla="val 53"/>
              <a:gd name="f14" fmla="val 92"/>
              <a:gd name="f15" fmla="val 48"/>
              <a:gd name="f16" fmla="val 94"/>
              <a:gd name="f17" fmla="val 43"/>
              <a:gd name="f18" fmla="val 96"/>
              <a:gd name="f19" fmla="val 37"/>
              <a:gd name="f20" fmla="val 31"/>
              <a:gd name="f21" fmla="val 21"/>
              <a:gd name="f22" fmla="val 13"/>
              <a:gd name="f23" fmla="val 8"/>
              <a:gd name="f24" fmla="val 88"/>
              <a:gd name="f25" fmla="val 2"/>
              <a:gd name="f26" fmla="val 82"/>
              <a:gd name="f27" fmla="val 73"/>
              <a:gd name="f28" fmla="val 61"/>
              <a:gd name="f29" fmla="val 16"/>
              <a:gd name="f30" fmla="val 54"/>
              <a:gd name="f31" fmla="val 59"/>
              <a:gd name="f32" fmla="val 66"/>
              <a:gd name="f33" fmla="val 17"/>
              <a:gd name="f34" fmla="val 70"/>
              <a:gd name="f35" fmla="val 18"/>
              <a:gd name="f36" fmla="val 19"/>
              <a:gd name="f37" fmla="val 75"/>
              <a:gd name="f38" fmla="val 78"/>
              <a:gd name="f39" fmla="val 23"/>
              <a:gd name="f40" fmla="val 25"/>
              <a:gd name="f41" fmla="val 81"/>
              <a:gd name="f42" fmla="val 28"/>
              <a:gd name="f43" fmla="val 36"/>
              <a:gd name="f44" fmla="val 40"/>
              <a:gd name="f45" fmla="val 45"/>
              <a:gd name="f46" fmla="val 49"/>
              <a:gd name="f47" fmla="val 77"/>
              <a:gd name="f48" fmla="val 74"/>
              <a:gd name="f49" fmla="val 71"/>
              <a:gd name="f50" fmla="+- 0 0 -90"/>
              <a:gd name="f51" fmla="*/ f3 1 79"/>
              <a:gd name="f52" fmla="*/ f4 1 98"/>
              <a:gd name="f53" fmla="+- f7 0 f5"/>
              <a:gd name="f54" fmla="+- f6 0 f5"/>
              <a:gd name="f55" fmla="*/ f50 f0 1"/>
              <a:gd name="f56" fmla="*/ f54 1 79"/>
              <a:gd name="f57" fmla="*/ f53 1 98"/>
              <a:gd name="f58" fmla="*/ 79 f54 1"/>
              <a:gd name="f59" fmla="*/ 95 f53 1"/>
              <a:gd name="f60" fmla="*/ 63 f54 1"/>
              <a:gd name="f61" fmla="*/ 84 f53 1"/>
              <a:gd name="f62" fmla="*/ 48 f54 1"/>
              <a:gd name="f63" fmla="*/ 94 f53 1"/>
              <a:gd name="f64" fmla="*/ 31 f54 1"/>
              <a:gd name="f65" fmla="*/ 98 f53 1"/>
              <a:gd name="f66" fmla="*/ 8 f54 1"/>
              <a:gd name="f67" fmla="*/ 88 f53 1"/>
              <a:gd name="f68" fmla="*/ 0 f54 1"/>
              <a:gd name="f69" fmla="*/ 61 f53 1"/>
              <a:gd name="f70" fmla="*/ 0 f53 1"/>
              <a:gd name="f71" fmla="*/ 16 f54 1"/>
              <a:gd name="f72" fmla="*/ 54 f53 1"/>
              <a:gd name="f73" fmla="*/ 66 f53 1"/>
              <a:gd name="f74" fmla="*/ 19 f54 1"/>
              <a:gd name="f75" fmla="*/ 75 f53 1"/>
              <a:gd name="f76" fmla="*/ 25 f54 1"/>
              <a:gd name="f77" fmla="*/ 81 f53 1"/>
              <a:gd name="f78" fmla="*/ 36 f54 1"/>
              <a:gd name="f79" fmla="*/ 82 f53 1"/>
              <a:gd name="f80" fmla="*/ 49 f54 1"/>
              <a:gd name="f81" fmla="*/ 79 f53 1"/>
              <a:gd name="f82" fmla="*/ 71 f53 1"/>
              <a:gd name="f83" fmla="*/ f55 1 f2"/>
              <a:gd name="f84" fmla="*/ f58 1 79"/>
              <a:gd name="f85" fmla="*/ f59 1 98"/>
              <a:gd name="f86" fmla="*/ f60 1 79"/>
              <a:gd name="f87" fmla="*/ f61 1 98"/>
              <a:gd name="f88" fmla="*/ f62 1 79"/>
              <a:gd name="f89" fmla="*/ f63 1 98"/>
              <a:gd name="f90" fmla="*/ f64 1 79"/>
              <a:gd name="f91" fmla="*/ f65 1 98"/>
              <a:gd name="f92" fmla="*/ f66 1 79"/>
              <a:gd name="f93" fmla="*/ f67 1 98"/>
              <a:gd name="f94" fmla="*/ f68 1 79"/>
              <a:gd name="f95" fmla="*/ f69 1 98"/>
              <a:gd name="f96" fmla="*/ f70 1 98"/>
              <a:gd name="f97" fmla="*/ f71 1 79"/>
              <a:gd name="f98" fmla="*/ f72 1 98"/>
              <a:gd name="f99" fmla="*/ f73 1 98"/>
              <a:gd name="f100" fmla="*/ f74 1 79"/>
              <a:gd name="f101" fmla="*/ f75 1 98"/>
              <a:gd name="f102" fmla="*/ f76 1 79"/>
              <a:gd name="f103" fmla="*/ f77 1 98"/>
              <a:gd name="f104" fmla="*/ f78 1 79"/>
              <a:gd name="f105" fmla="*/ f79 1 98"/>
              <a:gd name="f106" fmla="*/ f80 1 79"/>
              <a:gd name="f107" fmla="*/ f81 1 98"/>
              <a:gd name="f108" fmla="*/ f82 1 98"/>
              <a:gd name="f109" fmla="*/ 0 1 f56"/>
              <a:gd name="f110" fmla="*/ f6 1 f56"/>
              <a:gd name="f111" fmla="*/ 0 1 f57"/>
              <a:gd name="f112" fmla="*/ f7 1 f57"/>
              <a:gd name="f113" fmla="+- f83 0 f1"/>
              <a:gd name="f114" fmla="*/ f84 1 f56"/>
              <a:gd name="f115" fmla="*/ f85 1 f57"/>
              <a:gd name="f116" fmla="*/ f86 1 f56"/>
              <a:gd name="f117" fmla="*/ f87 1 f57"/>
              <a:gd name="f118" fmla="*/ f88 1 f56"/>
              <a:gd name="f119" fmla="*/ f89 1 f57"/>
              <a:gd name="f120" fmla="*/ f90 1 f56"/>
              <a:gd name="f121" fmla="*/ f91 1 f57"/>
              <a:gd name="f122" fmla="*/ f92 1 f56"/>
              <a:gd name="f123" fmla="*/ f93 1 f57"/>
              <a:gd name="f124" fmla="*/ f94 1 f56"/>
              <a:gd name="f125" fmla="*/ f95 1 f57"/>
              <a:gd name="f126" fmla="*/ f96 1 f57"/>
              <a:gd name="f127" fmla="*/ f97 1 f56"/>
              <a:gd name="f128" fmla="*/ f98 1 f57"/>
              <a:gd name="f129" fmla="*/ f99 1 f57"/>
              <a:gd name="f130" fmla="*/ f100 1 f56"/>
              <a:gd name="f131" fmla="*/ f101 1 f57"/>
              <a:gd name="f132" fmla="*/ f102 1 f56"/>
              <a:gd name="f133" fmla="*/ f103 1 f57"/>
              <a:gd name="f134" fmla="*/ f104 1 f56"/>
              <a:gd name="f135" fmla="*/ f105 1 f57"/>
              <a:gd name="f136" fmla="*/ f106 1 f56"/>
              <a:gd name="f137" fmla="*/ f107 1 f57"/>
              <a:gd name="f138" fmla="*/ f108 1 f57"/>
              <a:gd name="f139" fmla="*/ f109 f51 1"/>
              <a:gd name="f140" fmla="*/ f110 f51 1"/>
              <a:gd name="f141" fmla="*/ f112 f52 1"/>
              <a:gd name="f142" fmla="*/ f111 f52 1"/>
              <a:gd name="f143" fmla="*/ f114 f51 1"/>
              <a:gd name="f144" fmla="*/ f115 f52 1"/>
              <a:gd name="f145" fmla="*/ f116 f51 1"/>
              <a:gd name="f146" fmla="*/ f117 f52 1"/>
              <a:gd name="f147" fmla="*/ f118 f51 1"/>
              <a:gd name="f148" fmla="*/ f119 f52 1"/>
              <a:gd name="f149" fmla="*/ f120 f51 1"/>
              <a:gd name="f150" fmla="*/ f121 f52 1"/>
              <a:gd name="f151" fmla="*/ f122 f51 1"/>
              <a:gd name="f152" fmla="*/ f123 f52 1"/>
              <a:gd name="f153" fmla="*/ f124 f51 1"/>
              <a:gd name="f154" fmla="*/ f125 f52 1"/>
              <a:gd name="f155" fmla="*/ f126 f52 1"/>
              <a:gd name="f156" fmla="*/ f127 f51 1"/>
              <a:gd name="f157" fmla="*/ f128 f52 1"/>
              <a:gd name="f158" fmla="*/ f129 f52 1"/>
              <a:gd name="f159" fmla="*/ f130 f51 1"/>
              <a:gd name="f160" fmla="*/ f131 f52 1"/>
              <a:gd name="f161" fmla="*/ f132 f51 1"/>
              <a:gd name="f162" fmla="*/ f133 f52 1"/>
              <a:gd name="f163" fmla="*/ f134 f51 1"/>
              <a:gd name="f164" fmla="*/ f135 f52 1"/>
              <a:gd name="f165" fmla="*/ f136 f51 1"/>
              <a:gd name="f166" fmla="*/ f137 f52 1"/>
              <a:gd name="f167" fmla="*/ f138 f5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3">
                <a:pos x="f143" y="f144"/>
              </a:cxn>
              <a:cxn ang="f113">
                <a:pos x="f145" y="f144"/>
              </a:cxn>
              <a:cxn ang="f113">
                <a:pos x="f145" y="f146"/>
              </a:cxn>
              <a:cxn ang="f113">
                <a:pos x="f147" y="f148"/>
              </a:cxn>
              <a:cxn ang="f113">
                <a:pos x="f149" y="f150"/>
              </a:cxn>
              <a:cxn ang="f113">
                <a:pos x="f151" y="f152"/>
              </a:cxn>
              <a:cxn ang="f113">
                <a:pos x="f153" y="f154"/>
              </a:cxn>
              <a:cxn ang="f113">
                <a:pos x="f153" y="f155"/>
              </a:cxn>
              <a:cxn ang="f113">
                <a:pos x="f156" y="f155"/>
              </a:cxn>
              <a:cxn ang="f113">
                <a:pos x="f156" y="f157"/>
              </a:cxn>
              <a:cxn ang="f113">
                <a:pos x="f156" y="f158"/>
              </a:cxn>
              <a:cxn ang="f113">
                <a:pos x="f159" y="f160"/>
              </a:cxn>
              <a:cxn ang="f113">
                <a:pos x="f161" y="f162"/>
              </a:cxn>
              <a:cxn ang="f113">
                <a:pos x="f163" y="f164"/>
              </a:cxn>
              <a:cxn ang="f113">
                <a:pos x="f165" y="f166"/>
              </a:cxn>
              <a:cxn ang="f113">
                <a:pos x="f145" y="f167"/>
              </a:cxn>
              <a:cxn ang="f113">
                <a:pos x="f145" y="f155"/>
              </a:cxn>
              <a:cxn ang="f113">
                <a:pos x="f143" y="f155"/>
              </a:cxn>
              <a:cxn ang="f113">
                <a:pos x="f143" y="f144"/>
              </a:cxn>
            </a:cxnLst>
            <a:rect l="f139" t="f142" r="f140" b="f141"/>
            <a:pathLst>
              <a:path w="79" h="98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8"/>
                  <a:pt x="f23" y="f24"/>
                </a:cubicBezTo>
                <a:cubicBezTo>
                  <a:pt x="f25" y="f26"/>
                  <a:pt x="f5" y="f27"/>
                  <a:pt x="f5" y="f28"/>
                </a:cubicBezTo>
                <a:lnTo>
                  <a:pt x="f5" y="f5"/>
                </a:lnTo>
                <a:lnTo>
                  <a:pt x="f29" y="f5"/>
                </a:lnTo>
                <a:lnTo>
                  <a:pt x="f29" y="f30"/>
                </a:lnTo>
                <a:cubicBezTo>
                  <a:pt x="f29" y="f31"/>
                  <a:pt x="f29" y="f9"/>
                  <a:pt x="f29" y="f32"/>
                </a:cubicBezTo>
                <a:cubicBezTo>
                  <a:pt x="f33" y="f34"/>
                  <a:pt x="f35" y="f27"/>
                  <a:pt x="f36" y="f37"/>
                </a:cubicBezTo>
                <a:cubicBezTo>
                  <a:pt x="f21" y="f38"/>
                  <a:pt x="f39" y="f6"/>
                  <a:pt x="f40" y="f41"/>
                </a:cubicBezTo>
                <a:cubicBezTo>
                  <a:pt x="f42" y="f26"/>
                  <a:pt x="f20" y="f26"/>
                  <a:pt x="f43" y="f26"/>
                </a:cubicBezTo>
                <a:cubicBezTo>
                  <a:pt x="f44" y="f26"/>
                  <a:pt x="f45" y="f41"/>
                  <a:pt x="f46" y="f6"/>
                </a:cubicBezTo>
                <a:cubicBezTo>
                  <a:pt x="f30" y="f47"/>
                  <a:pt x="f31" y="f48"/>
                  <a:pt x="f9" y="f49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8" name="Freeform 485"/>
          <p:cNvSpPr/>
          <p:nvPr/>
        </p:nvSpPr>
        <p:spPr>
          <a:xfrm>
            <a:off x="10668890" y="3898535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1"/>
              <a:gd name="f14" fmla="val 62"/>
              <a:gd name="f15" fmla="val 27"/>
              <a:gd name="f16" fmla="val 61"/>
              <a:gd name="f17" fmla="val 24"/>
              <a:gd name="f18" fmla="val 60"/>
              <a:gd name="f19" fmla="val 22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30"/>
              <a:gd name="f31" fmla="val 25"/>
              <a:gd name="f32" fmla="val 21"/>
              <a:gd name="f33" fmla="val 23"/>
              <a:gd name="f34" fmla="val 3"/>
              <a:gd name="f35" fmla="val 13"/>
              <a:gd name="f36" fmla="val 9"/>
              <a:gd name="f37" fmla="val 26"/>
              <a:gd name="f38" fmla="val 6"/>
              <a:gd name="f39" fmla="val 32"/>
              <a:gd name="f40" fmla="val 37"/>
              <a:gd name="f41" fmla="val 1"/>
              <a:gd name="f42" fmla="val 42"/>
              <a:gd name="f43" fmla="val 58"/>
              <a:gd name="f44" fmla="val 66"/>
              <a:gd name="f45" fmla="val 72"/>
              <a:gd name="f46" fmla="val 77"/>
              <a:gd name="f47" fmla="val 36"/>
              <a:gd name="f48" fmla="+- 0 0 -90"/>
              <a:gd name="f49" fmla="*/ f3 1 80"/>
              <a:gd name="f50" fmla="*/ f4 1 98"/>
              <a:gd name="f51" fmla="+- f7 0 f5"/>
              <a:gd name="f52" fmla="+- f6 0 f5"/>
              <a:gd name="f53" fmla="*/ f48 f0 1"/>
              <a:gd name="f54" fmla="*/ f52 1 80"/>
              <a:gd name="f55" fmla="*/ f51 1 98"/>
              <a:gd name="f56" fmla="*/ 80 f52 1"/>
              <a:gd name="f57" fmla="*/ 98 f51 1"/>
              <a:gd name="f58" fmla="*/ 64 f52 1"/>
              <a:gd name="f59" fmla="*/ 44 f51 1"/>
              <a:gd name="f60" fmla="*/ 63 f52 1"/>
              <a:gd name="f61" fmla="*/ 31 f51 1"/>
              <a:gd name="f62" fmla="*/ 60 f52 1"/>
              <a:gd name="f63" fmla="*/ 22 f51 1"/>
              <a:gd name="f64" fmla="*/ 54 f52 1"/>
              <a:gd name="f65" fmla="*/ 17 f51 1"/>
              <a:gd name="f66" fmla="*/ 44 f52 1"/>
              <a:gd name="f67" fmla="*/ 15 f51 1"/>
              <a:gd name="f68" fmla="*/ 30 f52 1"/>
              <a:gd name="f69" fmla="*/ 18 f51 1"/>
              <a:gd name="f70" fmla="*/ 16 f52 1"/>
              <a:gd name="f71" fmla="*/ 27 f51 1"/>
              <a:gd name="f72" fmla="*/ 0 f52 1"/>
              <a:gd name="f73" fmla="*/ 3 f51 1"/>
              <a:gd name="f74" fmla="*/ 13 f51 1"/>
              <a:gd name="f75" fmla="*/ 32 f52 1"/>
              <a:gd name="f76" fmla="*/ 48 f52 1"/>
              <a:gd name="f77" fmla="*/ 0 f51 1"/>
              <a:gd name="f78" fmla="*/ 72 f52 1"/>
              <a:gd name="f79" fmla="*/ 9 f51 1"/>
              <a:gd name="f80" fmla="*/ 36 f51 1"/>
              <a:gd name="f81" fmla="*/ f53 1 f2"/>
              <a:gd name="f82" fmla="*/ f56 1 80"/>
              <a:gd name="f83" fmla="*/ f57 1 98"/>
              <a:gd name="f84" fmla="*/ f58 1 80"/>
              <a:gd name="f85" fmla="*/ f59 1 98"/>
              <a:gd name="f86" fmla="*/ f60 1 80"/>
              <a:gd name="f87" fmla="*/ f61 1 98"/>
              <a:gd name="f88" fmla="*/ f62 1 80"/>
              <a:gd name="f89" fmla="*/ f63 1 98"/>
              <a:gd name="f90" fmla="*/ f64 1 80"/>
              <a:gd name="f91" fmla="*/ f65 1 98"/>
              <a:gd name="f92" fmla="*/ f66 1 80"/>
              <a:gd name="f93" fmla="*/ f67 1 98"/>
              <a:gd name="f94" fmla="*/ f68 1 80"/>
              <a:gd name="f95" fmla="*/ f69 1 98"/>
              <a:gd name="f96" fmla="*/ f70 1 80"/>
              <a:gd name="f97" fmla="*/ f71 1 98"/>
              <a:gd name="f98" fmla="*/ f72 1 80"/>
              <a:gd name="f99" fmla="*/ f73 1 98"/>
              <a:gd name="f100" fmla="*/ f74 1 98"/>
              <a:gd name="f101" fmla="*/ f75 1 80"/>
              <a:gd name="f102" fmla="*/ f76 1 80"/>
              <a:gd name="f103" fmla="*/ f77 1 98"/>
              <a:gd name="f104" fmla="*/ f78 1 80"/>
              <a:gd name="f105" fmla="*/ f79 1 98"/>
              <a:gd name="f106" fmla="*/ f80 1 98"/>
              <a:gd name="f107" fmla="*/ 0 1 f54"/>
              <a:gd name="f108" fmla="*/ f6 1 f54"/>
              <a:gd name="f109" fmla="*/ 0 1 f55"/>
              <a:gd name="f110" fmla="*/ f7 1 f55"/>
              <a:gd name="f111" fmla="+- f81 0 f1"/>
              <a:gd name="f112" fmla="*/ f82 1 f54"/>
              <a:gd name="f113" fmla="*/ f83 1 f55"/>
              <a:gd name="f114" fmla="*/ f84 1 f54"/>
              <a:gd name="f115" fmla="*/ f85 1 f55"/>
              <a:gd name="f116" fmla="*/ f86 1 f54"/>
              <a:gd name="f117" fmla="*/ f87 1 f55"/>
              <a:gd name="f118" fmla="*/ f88 1 f54"/>
              <a:gd name="f119" fmla="*/ f89 1 f55"/>
              <a:gd name="f120" fmla="*/ f90 1 f54"/>
              <a:gd name="f121" fmla="*/ f91 1 f55"/>
              <a:gd name="f122" fmla="*/ f92 1 f54"/>
              <a:gd name="f123" fmla="*/ f93 1 f55"/>
              <a:gd name="f124" fmla="*/ f94 1 f54"/>
              <a:gd name="f125" fmla="*/ f95 1 f55"/>
              <a:gd name="f126" fmla="*/ f96 1 f54"/>
              <a:gd name="f127" fmla="*/ f97 1 f55"/>
              <a:gd name="f128" fmla="*/ f98 1 f54"/>
              <a:gd name="f129" fmla="*/ f99 1 f55"/>
              <a:gd name="f130" fmla="*/ f100 1 f55"/>
              <a:gd name="f131" fmla="*/ f101 1 f54"/>
              <a:gd name="f132" fmla="*/ f102 1 f54"/>
              <a:gd name="f133" fmla="*/ f103 1 f55"/>
              <a:gd name="f134" fmla="*/ f104 1 f54"/>
              <a:gd name="f135" fmla="*/ f105 1 f55"/>
              <a:gd name="f136" fmla="*/ f106 1 f55"/>
              <a:gd name="f137" fmla="*/ f107 f49 1"/>
              <a:gd name="f138" fmla="*/ f108 f49 1"/>
              <a:gd name="f139" fmla="*/ f110 f50 1"/>
              <a:gd name="f140" fmla="*/ f109 f50 1"/>
              <a:gd name="f141" fmla="*/ f112 f49 1"/>
              <a:gd name="f142" fmla="*/ f113 f50 1"/>
              <a:gd name="f143" fmla="*/ f114 f49 1"/>
              <a:gd name="f144" fmla="*/ f115 f50 1"/>
              <a:gd name="f145" fmla="*/ f116 f49 1"/>
              <a:gd name="f146" fmla="*/ f117 f50 1"/>
              <a:gd name="f147" fmla="*/ f118 f49 1"/>
              <a:gd name="f148" fmla="*/ f119 f50 1"/>
              <a:gd name="f149" fmla="*/ f120 f49 1"/>
              <a:gd name="f150" fmla="*/ f121 f50 1"/>
              <a:gd name="f151" fmla="*/ f122 f49 1"/>
              <a:gd name="f152" fmla="*/ f123 f50 1"/>
              <a:gd name="f153" fmla="*/ f124 f49 1"/>
              <a:gd name="f154" fmla="*/ f125 f50 1"/>
              <a:gd name="f155" fmla="*/ f126 f49 1"/>
              <a:gd name="f156" fmla="*/ f127 f50 1"/>
              <a:gd name="f157" fmla="*/ f128 f49 1"/>
              <a:gd name="f158" fmla="*/ f129 f50 1"/>
              <a:gd name="f159" fmla="*/ f130 f50 1"/>
              <a:gd name="f160" fmla="*/ f131 f49 1"/>
              <a:gd name="f161" fmla="*/ f132 f49 1"/>
              <a:gd name="f162" fmla="*/ f133 f50 1"/>
              <a:gd name="f163" fmla="*/ f134 f49 1"/>
              <a:gd name="f164" fmla="*/ f135 f50 1"/>
              <a:gd name="f165" fmla="*/ f136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1" y="f142"/>
              </a:cxn>
              <a:cxn ang="f111">
                <a:pos x="f143" y="f142"/>
              </a:cxn>
              <a:cxn ang="f111">
                <a:pos x="f143" y="f144"/>
              </a:cxn>
              <a:cxn ang="f111">
                <a:pos x="f145" y="f146"/>
              </a:cxn>
              <a:cxn ang="f111">
                <a:pos x="f147" y="f148"/>
              </a:cxn>
              <a:cxn ang="f111">
                <a:pos x="f149" y="f150"/>
              </a:cxn>
              <a:cxn ang="f111">
                <a:pos x="f151" y="f152"/>
              </a:cxn>
              <a:cxn ang="f111">
                <a:pos x="f153" y="f154"/>
              </a:cxn>
              <a:cxn ang="f111">
                <a:pos x="f155" y="f156"/>
              </a:cxn>
              <a:cxn ang="f111">
                <a:pos x="f155" y="f142"/>
              </a:cxn>
              <a:cxn ang="f111">
                <a:pos x="f157" y="f142"/>
              </a:cxn>
              <a:cxn ang="f111">
                <a:pos x="f157" y="f158"/>
              </a:cxn>
              <a:cxn ang="f111">
                <a:pos x="f155" y="f158"/>
              </a:cxn>
              <a:cxn ang="f111">
                <a:pos x="f155" y="f159"/>
              </a:cxn>
              <a:cxn ang="f111">
                <a:pos x="f160" y="f158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41" y="f165"/>
              </a:cxn>
              <a:cxn ang="f111">
                <a:pos x="f141" y="f142"/>
              </a:cxn>
            </a:cxnLst>
            <a:rect l="f137" t="f140" r="f138" b="f139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9" y="f29"/>
                </a:cubicBezTo>
                <a:cubicBezTo>
                  <a:pt x="f10" y="f29"/>
                  <a:pt x="f12" y="f27"/>
                  <a:pt x="f30" y="f23"/>
                </a:cubicBezTo>
                <a:cubicBezTo>
                  <a:pt x="f31" y="f32"/>
                  <a:pt x="f21" y="f33"/>
                  <a:pt x="f27" y="f15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4"/>
                </a:lnTo>
                <a:lnTo>
                  <a:pt x="f27" y="f34"/>
                </a:lnTo>
                <a:lnTo>
                  <a:pt x="f27" y="f35"/>
                </a:lnTo>
                <a:cubicBezTo>
                  <a:pt x="f32" y="f36"/>
                  <a:pt x="f37" y="f38"/>
                  <a:pt x="f39" y="f34"/>
                </a:cubicBezTo>
                <a:cubicBezTo>
                  <a:pt x="f40" y="f41"/>
                  <a:pt x="f42" y="f5"/>
                  <a:pt x="f28" y="f5"/>
                </a:cubicBezTo>
                <a:cubicBezTo>
                  <a:pt x="f43" y="f5"/>
                  <a:pt x="f44" y="f34"/>
                  <a:pt x="f45" y="f36"/>
                </a:cubicBezTo>
                <a:cubicBezTo>
                  <a:pt x="f46" y="f29"/>
                  <a:pt x="f6" y="f17"/>
                  <a:pt x="f6" y="f4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9" name="Freeform 486"/>
          <p:cNvSpPr/>
          <p:nvPr/>
        </p:nvSpPr>
        <p:spPr>
          <a:xfrm>
            <a:off x="10807714" y="3898535"/>
            <a:ext cx="114318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4"/>
              <a:gd name="f8" fmla="val 87"/>
              <a:gd name="f9" fmla="val 103"/>
              <a:gd name="f10" fmla="val 80"/>
              <a:gd name="f11" fmla="val 115"/>
              <a:gd name="f12" fmla="val 73"/>
              <a:gd name="f13" fmla="val 123"/>
              <a:gd name="f14" fmla="val 66"/>
              <a:gd name="f15" fmla="val 130"/>
              <a:gd name="f16" fmla="val 54"/>
              <a:gd name="f17" fmla="val 39"/>
              <a:gd name="f18" fmla="val 34"/>
              <a:gd name="f19" fmla="val 29"/>
              <a:gd name="f20" fmla="val 24"/>
              <a:gd name="f21" fmla="val 133"/>
              <a:gd name="f22" fmla="val 20"/>
              <a:gd name="f23" fmla="val 132"/>
              <a:gd name="f24" fmla="val 15"/>
              <a:gd name="f25" fmla="val 131"/>
              <a:gd name="f26" fmla="val 10"/>
              <a:gd name="f27" fmla="val 114"/>
              <a:gd name="f28" fmla="val 11"/>
              <a:gd name="f29" fmla="val 14"/>
              <a:gd name="f30" fmla="val 18"/>
              <a:gd name="f31" fmla="val 116"/>
              <a:gd name="f32" fmla="val 23"/>
              <a:gd name="f33" fmla="val 117"/>
              <a:gd name="f34" fmla="val 119"/>
              <a:gd name="f35" fmla="val 35"/>
              <a:gd name="f36" fmla="val 120"/>
              <a:gd name="f37" fmla="val 41"/>
              <a:gd name="f38" fmla="val 46"/>
              <a:gd name="f39" fmla="val 51"/>
              <a:gd name="f40" fmla="val 118"/>
              <a:gd name="f41" fmla="val 58"/>
              <a:gd name="f42" fmla="val 60"/>
              <a:gd name="f43" fmla="val 62"/>
              <a:gd name="f44" fmla="val 112"/>
              <a:gd name="f45" fmla="val 64"/>
              <a:gd name="f46" fmla="val 110"/>
              <a:gd name="f47" fmla="val 107"/>
              <a:gd name="f48" fmla="val 67"/>
              <a:gd name="f49" fmla="val 104"/>
              <a:gd name="f50" fmla="val 68"/>
              <a:gd name="f51" fmla="val 101"/>
              <a:gd name="f52" fmla="val 98"/>
              <a:gd name="f53" fmla="val 94"/>
              <a:gd name="f54" fmla="val 85"/>
              <a:gd name="f55" fmla="val 63"/>
              <a:gd name="f56" fmla="val 89"/>
              <a:gd name="f57" fmla="val 59"/>
              <a:gd name="f58" fmla="val 92"/>
              <a:gd name="f59" fmla="val 50"/>
              <a:gd name="f60" fmla="val 96"/>
              <a:gd name="f61" fmla="val 44"/>
              <a:gd name="f62" fmla="val 97"/>
              <a:gd name="f63" fmla="val 37"/>
              <a:gd name="f64" fmla="val 26"/>
              <a:gd name="f65" fmla="val 17"/>
              <a:gd name="f66" fmla="val 3"/>
              <a:gd name="f67" fmla="val 76"/>
              <a:gd name="f68" fmla="val 49"/>
              <a:gd name="f69" fmla="val 1"/>
              <a:gd name="f70" fmla="val 4"/>
              <a:gd name="f71" fmla="val 28"/>
              <a:gd name="f72" fmla="val 6"/>
              <a:gd name="f73" fmla="val 22"/>
              <a:gd name="f74" fmla="val 9"/>
              <a:gd name="f75" fmla="val 13"/>
              <a:gd name="f76" fmla="val 21"/>
              <a:gd name="f77" fmla="val 27"/>
              <a:gd name="f78" fmla="val 32"/>
              <a:gd name="f79" fmla="val 42"/>
              <a:gd name="f80" fmla="val 48"/>
              <a:gd name="f81" fmla="val 52"/>
              <a:gd name="f82" fmla="val 56"/>
              <a:gd name="f83" fmla="val 2"/>
              <a:gd name="f84" fmla="val 7"/>
              <a:gd name="f85" fmla="val 69"/>
              <a:gd name="f86" fmla="val 72"/>
              <a:gd name="f87" fmla="val 16"/>
              <a:gd name="f88" fmla="val 45"/>
              <a:gd name="f89" fmla="val 36"/>
              <a:gd name="f90" fmla="val 19"/>
              <a:gd name="f91" fmla="val 38"/>
              <a:gd name="f92" fmla="val 79"/>
              <a:gd name="f93" fmla="val 82"/>
              <a:gd name="f94" fmla="val 81"/>
              <a:gd name="f95" fmla="val 55"/>
              <a:gd name="f96" fmla="val 77"/>
              <a:gd name="f97" fmla="val 75"/>
              <a:gd name="f98" fmla="+- 0 0 -90"/>
              <a:gd name="f99" fmla="*/ f3 1 84"/>
              <a:gd name="f100" fmla="*/ f4 1 134"/>
              <a:gd name="f101" fmla="+- f7 0 f5"/>
              <a:gd name="f102" fmla="+- f6 0 f5"/>
              <a:gd name="f103" fmla="*/ f98 f0 1"/>
              <a:gd name="f104" fmla="*/ f102 1 84"/>
              <a:gd name="f105" fmla="*/ f101 1 134"/>
              <a:gd name="f106" fmla="*/ 84 f102 1"/>
              <a:gd name="f107" fmla="*/ 87 f101 1"/>
              <a:gd name="f108" fmla="*/ 73 f102 1"/>
              <a:gd name="f109" fmla="*/ 123 f101 1"/>
              <a:gd name="f110" fmla="*/ 39 f102 1"/>
              <a:gd name="f111" fmla="*/ 134 f101 1"/>
              <a:gd name="f112" fmla="*/ 24 f102 1"/>
              <a:gd name="f113" fmla="*/ 133 f101 1"/>
              <a:gd name="f114" fmla="*/ 10 f102 1"/>
              <a:gd name="f115" fmla="*/ 130 f101 1"/>
              <a:gd name="f116" fmla="*/ 114 f101 1"/>
              <a:gd name="f117" fmla="*/ 11 f102 1"/>
              <a:gd name="f118" fmla="*/ 23 f102 1"/>
              <a:gd name="f119" fmla="*/ 117 f101 1"/>
              <a:gd name="f120" fmla="*/ 41 f102 1"/>
              <a:gd name="f121" fmla="*/ 120 f101 1"/>
              <a:gd name="f122" fmla="*/ 54 f102 1"/>
              <a:gd name="f123" fmla="*/ 118 f101 1"/>
              <a:gd name="f124" fmla="*/ 62 f102 1"/>
              <a:gd name="f125" fmla="*/ 112 f101 1"/>
              <a:gd name="f126" fmla="*/ 67 f102 1"/>
              <a:gd name="f127" fmla="*/ 104 f101 1"/>
              <a:gd name="f128" fmla="*/ 68 f102 1"/>
              <a:gd name="f129" fmla="*/ 94 f101 1"/>
              <a:gd name="f130" fmla="*/ 85 f101 1"/>
              <a:gd name="f131" fmla="*/ 37 f102 1"/>
              <a:gd name="f132" fmla="*/ 97 f101 1"/>
              <a:gd name="f133" fmla="*/ 84 f101 1"/>
              <a:gd name="f134" fmla="*/ 0 f102 1"/>
              <a:gd name="f135" fmla="*/ 49 f101 1"/>
              <a:gd name="f136" fmla="*/ 4 f102 1"/>
              <a:gd name="f137" fmla="*/ 28 f101 1"/>
              <a:gd name="f138" fmla="*/ 13 f102 1"/>
              <a:gd name="f139" fmla="*/ 13 f101 1"/>
              <a:gd name="f140" fmla="*/ 27 f102 1"/>
              <a:gd name="f141" fmla="*/ 3 f101 1"/>
              <a:gd name="f142" fmla="*/ 42 f102 1"/>
              <a:gd name="f143" fmla="*/ 0 f101 1"/>
              <a:gd name="f144" fmla="*/ 56 f102 1"/>
              <a:gd name="f145" fmla="*/ 2 f101 1"/>
              <a:gd name="f146" fmla="*/ 7 f101 1"/>
              <a:gd name="f147" fmla="*/ 69 f102 1"/>
              <a:gd name="f148" fmla="*/ 72 f101 1"/>
              <a:gd name="f149" fmla="*/ 20 f101 1"/>
              <a:gd name="f150" fmla="*/ 16 f101 1"/>
              <a:gd name="f151" fmla="*/ 45 f102 1"/>
              <a:gd name="f152" fmla="*/ 14 f101 1"/>
              <a:gd name="f153" fmla="*/ 23 f101 1"/>
              <a:gd name="f154" fmla="*/ 17 f102 1"/>
              <a:gd name="f155" fmla="*/ 22 f102 1"/>
              <a:gd name="f156" fmla="*/ 73 f101 1"/>
              <a:gd name="f157" fmla="*/ 82 f101 1"/>
              <a:gd name="f158" fmla="*/ 55 f102 1"/>
              <a:gd name="f159" fmla="*/ 79 f101 1"/>
              <a:gd name="f160" fmla="*/ f103 1 f2"/>
              <a:gd name="f161" fmla="*/ f106 1 84"/>
              <a:gd name="f162" fmla="*/ f107 1 134"/>
              <a:gd name="f163" fmla="*/ f108 1 84"/>
              <a:gd name="f164" fmla="*/ f109 1 134"/>
              <a:gd name="f165" fmla="*/ f110 1 84"/>
              <a:gd name="f166" fmla="*/ f111 1 134"/>
              <a:gd name="f167" fmla="*/ f112 1 84"/>
              <a:gd name="f168" fmla="*/ f113 1 134"/>
              <a:gd name="f169" fmla="*/ f114 1 84"/>
              <a:gd name="f170" fmla="*/ f115 1 134"/>
              <a:gd name="f171" fmla="*/ f116 1 134"/>
              <a:gd name="f172" fmla="*/ f117 1 84"/>
              <a:gd name="f173" fmla="*/ f118 1 84"/>
              <a:gd name="f174" fmla="*/ f119 1 134"/>
              <a:gd name="f175" fmla="*/ f120 1 84"/>
              <a:gd name="f176" fmla="*/ f121 1 134"/>
              <a:gd name="f177" fmla="*/ f122 1 84"/>
              <a:gd name="f178" fmla="*/ f123 1 134"/>
              <a:gd name="f179" fmla="*/ f124 1 84"/>
              <a:gd name="f180" fmla="*/ f125 1 134"/>
              <a:gd name="f181" fmla="*/ f126 1 84"/>
              <a:gd name="f182" fmla="*/ f127 1 134"/>
              <a:gd name="f183" fmla="*/ f128 1 84"/>
              <a:gd name="f184" fmla="*/ f129 1 134"/>
              <a:gd name="f185" fmla="*/ f130 1 134"/>
              <a:gd name="f186" fmla="*/ f131 1 84"/>
              <a:gd name="f187" fmla="*/ f132 1 134"/>
              <a:gd name="f188" fmla="*/ f133 1 134"/>
              <a:gd name="f189" fmla="*/ f134 1 84"/>
              <a:gd name="f190" fmla="*/ f135 1 134"/>
              <a:gd name="f191" fmla="*/ f136 1 84"/>
              <a:gd name="f192" fmla="*/ f137 1 134"/>
              <a:gd name="f193" fmla="*/ f138 1 84"/>
              <a:gd name="f194" fmla="*/ f139 1 134"/>
              <a:gd name="f195" fmla="*/ f140 1 84"/>
              <a:gd name="f196" fmla="*/ f141 1 134"/>
              <a:gd name="f197" fmla="*/ f142 1 84"/>
              <a:gd name="f198" fmla="*/ f143 1 134"/>
              <a:gd name="f199" fmla="*/ f144 1 84"/>
              <a:gd name="f200" fmla="*/ f145 1 134"/>
              <a:gd name="f201" fmla="*/ f146 1 134"/>
              <a:gd name="f202" fmla="*/ f147 1 84"/>
              <a:gd name="f203" fmla="*/ f148 1 134"/>
              <a:gd name="f204" fmla="*/ f149 1 134"/>
              <a:gd name="f205" fmla="*/ f150 1 134"/>
              <a:gd name="f206" fmla="*/ f151 1 84"/>
              <a:gd name="f207" fmla="*/ f152 1 134"/>
              <a:gd name="f208" fmla="*/ f153 1 134"/>
              <a:gd name="f209" fmla="*/ f154 1 84"/>
              <a:gd name="f210" fmla="*/ f155 1 84"/>
              <a:gd name="f211" fmla="*/ f156 1 134"/>
              <a:gd name="f212" fmla="*/ f157 1 134"/>
              <a:gd name="f213" fmla="*/ f158 1 84"/>
              <a:gd name="f214" fmla="*/ f159 1 134"/>
              <a:gd name="f215" fmla="*/ 0 1 f104"/>
              <a:gd name="f216" fmla="*/ f6 1 f104"/>
              <a:gd name="f217" fmla="*/ 0 1 f105"/>
              <a:gd name="f218" fmla="*/ f7 1 f105"/>
              <a:gd name="f219" fmla="+- f160 0 f1"/>
              <a:gd name="f220" fmla="*/ f161 1 f104"/>
              <a:gd name="f221" fmla="*/ f162 1 f105"/>
              <a:gd name="f222" fmla="*/ f163 1 f104"/>
              <a:gd name="f223" fmla="*/ f164 1 f105"/>
              <a:gd name="f224" fmla="*/ f165 1 f104"/>
              <a:gd name="f225" fmla="*/ f166 1 f105"/>
              <a:gd name="f226" fmla="*/ f167 1 f104"/>
              <a:gd name="f227" fmla="*/ f168 1 f105"/>
              <a:gd name="f228" fmla="*/ f169 1 f104"/>
              <a:gd name="f229" fmla="*/ f170 1 f105"/>
              <a:gd name="f230" fmla="*/ f171 1 f105"/>
              <a:gd name="f231" fmla="*/ f172 1 f104"/>
              <a:gd name="f232" fmla="*/ f173 1 f104"/>
              <a:gd name="f233" fmla="*/ f174 1 f105"/>
              <a:gd name="f234" fmla="*/ f175 1 f104"/>
              <a:gd name="f235" fmla="*/ f176 1 f105"/>
              <a:gd name="f236" fmla="*/ f177 1 f104"/>
              <a:gd name="f237" fmla="*/ f178 1 f105"/>
              <a:gd name="f238" fmla="*/ f179 1 f104"/>
              <a:gd name="f239" fmla="*/ f180 1 f105"/>
              <a:gd name="f240" fmla="*/ f181 1 f104"/>
              <a:gd name="f241" fmla="*/ f182 1 f105"/>
              <a:gd name="f242" fmla="*/ f183 1 f104"/>
              <a:gd name="f243" fmla="*/ f184 1 f105"/>
              <a:gd name="f244" fmla="*/ f185 1 f105"/>
              <a:gd name="f245" fmla="*/ f186 1 f104"/>
              <a:gd name="f246" fmla="*/ f187 1 f105"/>
              <a:gd name="f247" fmla="*/ f188 1 f105"/>
              <a:gd name="f248" fmla="*/ f189 1 f104"/>
              <a:gd name="f249" fmla="*/ f190 1 f105"/>
              <a:gd name="f250" fmla="*/ f191 1 f104"/>
              <a:gd name="f251" fmla="*/ f192 1 f105"/>
              <a:gd name="f252" fmla="*/ f193 1 f104"/>
              <a:gd name="f253" fmla="*/ f194 1 f105"/>
              <a:gd name="f254" fmla="*/ f195 1 f104"/>
              <a:gd name="f255" fmla="*/ f196 1 f105"/>
              <a:gd name="f256" fmla="*/ f197 1 f104"/>
              <a:gd name="f257" fmla="*/ f198 1 f105"/>
              <a:gd name="f258" fmla="*/ f199 1 f104"/>
              <a:gd name="f259" fmla="*/ f200 1 f105"/>
              <a:gd name="f260" fmla="*/ f201 1 f105"/>
              <a:gd name="f261" fmla="*/ f202 1 f104"/>
              <a:gd name="f262" fmla="*/ f203 1 f105"/>
              <a:gd name="f263" fmla="*/ f204 1 f105"/>
              <a:gd name="f264" fmla="*/ f205 1 f105"/>
              <a:gd name="f265" fmla="*/ f206 1 f104"/>
              <a:gd name="f266" fmla="*/ f207 1 f105"/>
              <a:gd name="f267" fmla="*/ f208 1 f105"/>
              <a:gd name="f268" fmla="*/ f209 1 f104"/>
              <a:gd name="f269" fmla="*/ f210 1 f104"/>
              <a:gd name="f270" fmla="*/ f211 1 f105"/>
              <a:gd name="f271" fmla="*/ f212 1 f105"/>
              <a:gd name="f272" fmla="*/ f213 1 f104"/>
              <a:gd name="f273" fmla="*/ f214 1 f105"/>
              <a:gd name="f274" fmla="*/ f215 f99 1"/>
              <a:gd name="f275" fmla="*/ f216 f99 1"/>
              <a:gd name="f276" fmla="*/ f218 f100 1"/>
              <a:gd name="f277" fmla="*/ f217 f100 1"/>
              <a:gd name="f278" fmla="*/ f220 f99 1"/>
              <a:gd name="f279" fmla="*/ f221 f100 1"/>
              <a:gd name="f280" fmla="*/ f222 f99 1"/>
              <a:gd name="f281" fmla="*/ f223 f100 1"/>
              <a:gd name="f282" fmla="*/ f224 f99 1"/>
              <a:gd name="f283" fmla="*/ f225 f100 1"/>
              <a:gd name="f284" fmla="*/ f226 f99 1"/>
              <a:gd name="f285" fmla="*/ f227 f100 1"/>
              <a:gd name="f286" fmla="*/ f228 f99 1"/>
              <a:gd name="f287" fmla="*/ f229 f100 1"/>
              <a:gd name="f288" fmla="*/ f230 f100 1"/>
              <a:gd name="f289" fmla="*/ f231 f99 1"/>
              <a:gd name="f290" fmla="*/ f232 f99 1"/>
              <a:gd name="f291" fmla="*/ f233 f100 1"/>
              <a:gd name="f292" fmla="*/ f234 f99 1"/>
              <a:gd name="f293" fmla="*/ f235 f100 1"/>
              <a:gd name="f294" fmla="*/ f236 f99 1"/>
              <a:gd name="f295" fmla="*/ f237 f100 1"/>
              <a:gd name="f296" fmla="*/ f238 f99 1"/>
              <a:gd name="f297" fmla="*/ f239 f100 1"/>
              <a:gd name="f298" fmla="*/ f240 f99 1"/>
              <a:gd name="f299" fmla="*/ f241 f100 1"/>
              <a:gd name="f300" fmla="*/ f242 f99 1"/>
              <a:gd name="f301" fmla="*/ f243 f100 1"/>
              <a:gd name="f302" fmla="*/ f244 f100 1"/>
              <a:gd name="f303" fmla="*/ f245 f99 1"/>
              <a:gd name="f304" fmla="*/ f246 f100 1"/>
              <a:gd name="f305" fmla="*/ f247 f100 1"/>
              <a:gd name="f306" fmla="*/ f248 f99 1"/>
              <a:gd name="f307" fmla="*/ f249 f100 1"/>
              <a:gd name="f308" fmla="*/ f250 f99 1"/>
              <a:gd name="f309" fmla="*/ f251 f100 1"/>
              <a:gd name="f310" fmla="*/ f252 f99 1"/>
              <a:gd name="f311" fmla="*/ f253 f100 1"/>
              <a:gd name="f312" fmla="*/ f254 f99 1"/>
              <a:gd name="f313" fmla="*/ f255 f100 1"/>
              <a:gd name="f314" fmla="*/ f256 f99 1"/>
              <a:gd name="f315" fmla="*/ f257 f100 1"/>
              <a:gd name="f316" fmla="*/ f258 f99 1"/>
              <a:gd name="f317" fmla="*/ f259 f100 1"/>
              <a:gd name="f318" fmla="*/ f260 f100 1"/>
              <a:gd name="f319" fmla="*/ f261 f99 1"/>
              <a:gd name="f320" fmla="*/ f262 f100 1"/>
              <a:gd name="f321" fmla="*/ f263 f100 1"/>
              <a:gd name="f322" fmla="*/ f264 f100 1"/>
              <a:gd name="f323" fmla="*/ f265 f99 1"/>
              <a:gd name="f324" fmla="*/ f266 f100 1"/>
              <a:gd name="f325" fmla="*/ f267 f100 1"/>
              <a:gd name="f326" fmla="*/ f268 f99 1"/>
              <a:gd name="f327" fmla="*/ f269 f99 1"/>
              <a:gd name="f328" fmla="*/ f270 f100 1"/>
              <a:gd name="f329" fmla="*/ f271 f100 1"/>
              <a:gd name="f330" fmla="*/ f272 f99 1"/>
              <a:gd name="f331" fmla="*/ f273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9">
                <a:pos x="f278" y="f279"/>
              </a:cxn>
              <a:cxn ang="f219">
                <a:pos x="f280" y="f281"/>
              </a:cxn>
              <a:cxn ang="f219">
                <a:pos x="f282" y="f283"/>
              </a:cxn>
              <a:cxn ang="f219">
                <a:pos x="f284" y="f285"/>
              </a:cxn>
              <a:cxn ang="f219">
                <a:pos x="f286" y="f287"/>
              </a:cxn>
              <a:cxn ang="f219">
                <a:pos x="f286" y="f288"/>
              </a:cxn>
              <a:cxn ang="f219">
                <a:pos x="f289" y="f288"/>
              </a:cxn>
              <a:cxn ang="f219">
                <a:pos x="f290" y="f291"/>
              </a:cxn>
              <a:cxn ang="f219">
                <a:pos x="f292" y="f293"/>
              </a:cxn>
              <a:cxn ang="f219">
                <a:pos x="f294" y="f295"/>
              </a:cxn>
              <a:cxn ang="f219">
                <a:pos x="f296" y="f297"/>
              </a:cxn>
              <a:cxn ang="f219">
                <a:pos x="f298" y="f299"/>
              </a:cxn>
              <a:cxn ang="f219">
                <a:pos x="f300" y="f301"/>
              </a:cxn>
              <a:cxn ang="f219">
                <a:pos x="f300" y="f302"/>
              </a:cxn>
              <a:cxn ang="f219">
                <a:pos x="f294" y="f301"/>
              </a:cxn>
              <a:cxn ang="f219">
                <a:pos x="f303" y="f304"/>
              </a:cxn>
              <a:cxn ang="f219">
                <a:pos x="f286" y="f305"/>
              </a:cxn>
              <a:cxn ang="f219">
                <a:pos x="f306" y="f307"/>
              </a:cxn>
              <a:cxn ang="f219">
                <a:pos x="f308" y="f309"/>
              </a:cxn>
              <a:cxn ang="f219">
                <a:pos x="f310" y="f311"/>
              </a:cxn>
              <a:cxn ang="f219">
                <a:pos x="f312" y="f313"/>
              </a:cxn>
              <a:cxn ang="f219">
                <a:pos x="f314" y="f315"/>
              </a:cxn>
              <a:cxn ang="f219">
                <a:pos x="f316" y="f317"/>
              </a:cxn>
              <a:cxn ang="f219">
                <a:pos x="f300" y="f318"/>
              </a:cxn>
              <a:cxn ang="f219">
                <a:pos x="f319" y="f313"/>
              </a:cxn>
              <a:cxn ang="f219">
                <a:pos x="f278" y="f313"/>
              </a:cxn>
              <a:cxn ang="f219">
                <a:pos x="f278" y="f279"/>
              </a:cxn>
              <a:cxn ang="f219">
                <a:pos x="f300" y="f320"/>
              </a:cxn>
              <a:cxn ang="f219">
                <a:pos x="f300" y="f321"/>
              </a:cxn>
              <a:cxn ang="f219">
                <a:pos x="f316" y="f322"/>
              </a:cxn>
              <a:cxn ang="f219">
                <a:pos x="f323" y="f324"/>
              </a:cxn>
              <a:cxn ang="f219">
                <a:pos x="f284" y="f325"/>
              </a:cxn>
              <a:cxn ang="f219">
                <a:pos x="f326" y="f307"/>
              </a:cxn>
              <a:cxn ang="f219">
                <a:pos x="f327" y="f328"/>
              </a:cxn>
              <a:cxn ang="f219">
                <a:pos x="f292" y="f329"/>
              </a:cxn>
              <a:cxn ang="f219">
                <a:pos x="f330" y="f331"/>
              </a:cxn>
              <a:cxn ang="f219">
                <a:pos x="f300" y="f320"/>
              </a:cxn>
            </a:cxnLst>
            <a:rect l="f274" t="f277" r="f275" b="f276"/>
            <a:pathLst>
              <a:path w="84" h="134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7"/>
                  <a:pt x="f20" y="f21"/>
                </a:cubicBezTo>
                <a:cubicBezTo>
                  <a:pt x="f22" y="f23"/>
                  <a:pt x="f24" y="f25"/>
                  <a:pt x="f26" y="f15"/>
                </a:cubicBezTo>
                <a:lnTo>
                  <a:pt x="f26" y="f27"/>
                </a:lnTo>
                <a:lnTo>
                  <a:pt x="f28" y="f27"/>
                </a:lnTo>
                <a:cubicBezTo>
                  <a:pt x="f29" y="f11"/>
                  <a:pt x="f30" y="f31"/>
                  <a:pt x="f32" y="f33"/>
                </a:cubicBezTo>
                <a:cubicBezTo>
                  <a:pt x="f19" y="f34"/>
                  <a:pt x="f35" y="f36"/>
                  <a:pt x="f37" y="f36"/>
                </a:cubicBezTo>
                <a:cubicBezTo>
                  <a:pt x="f38" y="f36"/>
                  <a:pt x="f39" y="f34"/>
                  <a:pt x="f16" y="f40"/>
                </a:cubicBezTo>
                <a:cubicBezTo>
                  <a:pt x="f41" y="f31"/>
                  <a:pt x="f42" y="f11"/>
                  <a:pt x="f43" y="f44"/>
                </a:cubicBezTo>
                <a:cubicBezTo>
                  <a:pt x="f45" y="f46"/>
                  <a:pt x="f14" y="f47"/>
                  <a:pt x="f48" y="f49"/>
                </a:cubicBezTo>
                <a:cubicBezTo>
                  <a:pt x="f50" y="f51"/>
                  <a:pt x="f50" y="f52"/>
                  <a:pt x="f50" y="f53"/>
                </a:cubicBezTo>
                <a:lnTo>
                  <a:pt x="f50" y="f54"/>
                </a:lnTo>
                <a:cubicBezTo>
                  <a:pt x="f55" y="f56"/>
                  <a:pt x="f57" y="f58"/>
                  <a:pt x="f16" y="f53"/>
                </a:cubicBezTo>
                <a:cubicBezTo>
                  <a:pt x="f59" y="f60"/>
                  <a:pt x="f61" y="f62"/>
                  <a:pt x="f63" y="f62"/>
                </a:cubicBezTo>
                <a:cubicBezTo>
                  <a:pt x="f64" y="f62"/>
                  <a:pt x="f65" y="f58"/>
                  <a:pt x="f26" y="f6"/>
                </a:cubicBezTo>
                <a:cubicBezTo>
                  <a:pt x="f66" y="f67"/>
                  <a:pt x="f5" y="f45"/>
                  <a:pt x="f5" y="f68"/>
                </a:cubicBezTo>
                <a:cubicBezTo>
                  <a:pt x="f5" y="f37"/>
                  <a:pt x="f69" y="f18"/>
                  <a:pt x="f70" y="f71"/>
                </a:cubicBezTo>
                <a:cubicBezTo>
                  <a:pt x="f72" y="f73"/>
                  <a:pt x="f74" y="f65"/>
                  <a:pt x="f75" y="f75"/>
                </a:cubicBezTo>
                <a:cubicBezTo>
                  <a:pt x="f65" y="f74"/>
                  <a:pt x="f76" y="f72"/>
                  <a:pt x="f77" y="f66"/>
                </a:cubicBezTo>
                <a:cubicBezTo>
                  <a:pt x="f78" y="f69"/>
                  <a:pt x="f63" y="f5"/>
                  <a:pt x="f79" y="f5"/>
                </a:cubicBezTo>
                <a:cubicBezTo>
                  <a:pt x="f80" y="f5"/>
                  <a:pt x="f81" y="f5"/>
                  <a:pt x="f82" y="f83"/>
                </a:cubicBezTo>
                <a:cubicBezTo>
                  <a:pt x="f42" y="f66"/>
                  <a:pt x="f45" y="f70"/>
                  <a:pt x="f50" y="f84"/>
                </a:cubicBezTo>
                <a:lnTo>
                  <a:pt x="f85" y="f66"/>
                </a:lnTo>
                <a:lnTo>
                  <a:pt x="f6" y="f66"/>
                </a:lnTo>
                <a:lnTo>
                  <a:pt x="f6" y="f8"/>
                </a:lnTo>
                <a:close/>
                <a:moveTo>
                  <a:pt x="f50" y="f86"/>
                </a:moveTo>
                <a:lnTo>
                  <a:pt x="f50" y="f22"/>
                </a:lnTo>
                <a:cubicBezTo>
                  <a:pt x="f45" y="f30"/>
                  <a:pt x="f42" y="f87"/>
                  <a:pt x="f82" y="f87"/>
                </a:cubicBezTo>
                <a:cubicBezTo>
                  <a:pt x="f81" y="f24"/>
                  <a:pt x="f68" y="f29"/>
                  <a:pt x="f88" y="f29"/>
                </a:cubicBezTo>
                <a:cubicBezTo>
                  <a:pt x="f89" y="f29"/>
                  <a:pt x="f19" y="f65"/>
                  <a:pt x="f20" y="f32"/>
                </a:cubicBezTo>
                <a:cubicBezTo>
                  <a:pt x="f90" y="f19"/>
                  <a:pt x="f65" y="f91"/>
                  <a:pt x="f65" y="f68"/>
                </a:cubicBezTo>
                <a:cubicBezTo>
                  <a:pt x="f65" y="f42"/>
                  <a:pt x="f90" y="f50"/>
                  <a:pt x="f73" y="f12"/>
                </a:cubicBezTo>
                <a:cubicBezTo>
                  <a:pt x="f64" y="f92"/>
                  <a:pt x="f78" y="f93"/>
                  <a:pt x="f37" y="f93"/>
                </a:cubicBezTo>
                <a:cubicBezTo>
                  <a:pt x="f38" y="f93"/>
                  <a:pt x="f59" y="f94"/>
                  <a:pt x="f95" y="f92"/>
                </a:cubicBezTo>
                <a:cubicBezTo>
                  <a:pt x="f42" y="f96"/>
                  <a:pt x="f45" y="f97"/>
                  <a:pt x="f50" y="f86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0" name="Freeform 487"/>
          <p:cNvSpPr/>
          <p:nvPr/>
        </p:nvSpPr>
        <p:spPr>
          <a:xfrm>
            <a:off x="9962543" y="2898218"/>
            <a:ext cx="771680" cy="4164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4"/>
              <a:gd name="f7" fmla="val 311"/>
              <a:gd name="f8" fmla="val 121"/>
              <a:gd name="f9" fmla="val 130"/>
              <a:gd name="f10" fmla="val 77"/>
              <a:gd name="f11" fmla="val 137"/>
              <a:gd name="f12" fmla="val 177"/>
              <a:gd name="f13" fmla="val 41"/>
              <a:gd name="f14" fmla="val 208"/>
              <a:gd name="f15" fmla="val 65"/>
              <a:gd name="f16" fmla="val 227"/>
              <a:gd name="f17" fmla="val 101"/>
              <a:gd name="f18" fmla="val 256"/>
              <a:gd name="f19" fmla="val 132"/>
              <a:gd name="f20" fmla="val 174"/>
              <a:gd name="f21" fmla="val 205"/>
              <a:gd name="f22" fmla="val 255"/>
              <a:gd name="f23" fmla="val 242"/>
              <a:gd name="f24" fmla="val 236"/>
              <a:gd name="f25" fmla="val 286"/>
              <a:gd name="f26" fmla="val 214"/>
              <a:gd name="f27" fmla="val 530"/>
              <a:gd name="f28" fmla="val 546"/>
              <a:gd name="f29" fmla="val 271"/>
              <a:gd name="f30" fmla="val 553"/>
              <a:gd name="f31" fmla="val 253"/>
              <a:gd name="f32" fmla="val 99"/>
              <a:gd name="f33" fmla="val 564"/>
              <a:gd name="f34" fmla="val 86"/>
              <a:gd name="f35" fmla="val 506"/>
              <a:gd name="f36" fmla="val 37"/>
              <a:gd name="f37" fmla="val 410"/>
              <a:gd name="f38" fmla="val 351"/>
              <a:gd name="f39" fmla="val 35"/>
              <a:gd name="f40" fmla="val 348"/>
              <a:gd name="f41" fmla="val 48"/>
              <a:gd name="f42" fmla="val 124"/>
              <a:gd name="f43" fmla="+- 0 0 -90"/>
              <a:gd name="f44" fmla="*/ f3 1 574"/>
              <a:gd name="f45" fmla="*/ f4 1 311"/>
              <a:gd name="f46" fmla="+- f7 0 f5"/>
              <a:gd name="f47" fmla="+- f6 0 f5"/>
              <a:gd name="f48" fmla="*/ f43 f0 1"/>
              <a:gd name="f49" fmla="*/ f47 1 574"/>
              <a:gd name="f50" fmla="*/ f46 1 311"/>
              <a:gd name="f51" fmla="*/ 121 f47 1"/>
              <a:gd name="f52" fmla="*/ 130 f46 1"/>
              <a:gd name="f53" fmla="*/ 41 f47 1"/>
              <a:gd name="f54" fmla="*/ 208 f46 1"/>
              <a:gd name="f55" fmla="*/ 132 f47 1"/>
              <a:gd name="f56" fmla="*/ 256 f46 1"/>
              <a:gd name="f57" fmla="*/ 242 f47 1"/>
              <a:gd name="f58" fmla="*/ 236 f46 1"/>
              <a:gd name="f59" fmla="*/ 546 f47 1"/>
              <a:gd name="f60" fmla="*/ 271 f46 1"/>
              <a:gd name="f61" fmla="*/ 564 f47 1"/>
              <a:gd name="f62" fmla="*/ 86 f46 1"/>
              <a:gd name="f63" fmla="*/ 351 f47 1"/>
              <a:gd name="f64" fmla="*/ 35 f46 1"/>
              <a:gd name="f65" fmla="*/ f48 1 f2"/>
              <a:gd name="f66" fmla="*/ f51 1 574"/>
              <a:gd name="f67" fmla="*/ f52 1 311"/>
              <a:gd name="f68" fmla="*/ f53 1 574"/>
              <a:gd name="f69" fmla="*/ f54 1 311"/>
              <a:gd name="f70" fmla="*/ f55 1 574"/>
              <a:gd name="f71" fmla="*/ f56 1 311"/>
              <a:gd name="f72" fmla="*/ f57 1 574"/>
              <a:gd name="f73" fmla="*/ f58 1 311"/>
              <a:gd name="f74" fmla="*/ f59 1 574"/>
              <a:gd name="f75" fmla="*/ f60 1 311"/>
              <a:gd name="f76" fmla="*/ f61 1 574"/>
              <a:gd name="f77" fmla="*/ f62 1 311"/>
              <a:gd name="f78" fmla="*/ f63 1 574"/>
              <a:gd name="f79" fmla="*/ f64 1 311"/>
              <a:gd name="f80" fmla="*/ 0 1 f49"/>
              <a:gd name="f81" fmla="*/ f6 1 f49"/>
              <a:gd name="f82" fmla="*/ 0 1 f50"/>
              <a:gd name="f83" fmla="*/ f7 1 f50"/>
              <a:gd name="f84" fmla="+- f65 0 f1"/>
              <a:gd name="f85" fmla="*/ f66 1 f49"/>
              <a:gd name="f86" fmla="*/ f67 1 f50"/>
              <a:gd name="f87" fmla="*/ f68 1 f49"/>
              <a:gd name="f88" fmla="*/ f69 1 f50"/>
              <a:gd name="f89" fmla="*/ f70 1 f49"/>
              <a:gd name="f90" fmla="*/ f71 1 f50"/>
              <a:gd name="f91" fmla="*/ f72 1 f49"/>
              <a:gd name="f92" fmla="*/ f73 1 f50"/>
              <a:gd name="f93" fmla="*/ f74 1 f49"/>
              <a:gd name="f94" fmla="*/ f75 1 f50"/>
              <a:gd name="f95" fmla="*/ f76 1 f49"/>
              <a:gd name="f96" fmla="*/ f77 1 f50"/>
              <a:gd name="f97" fmla="*/ f78 1 f49"/>
              <a:gd name="f98" fmla="*/ f79 1 f50"/>
              <a:gd name="f99" fmla="*/ f80 f44 1"/>
              <a:gd name="f100" fmla="*/ f81 f44 1"/>
              <a:gd name="f101" fmla="*/ f83 f45 1"/>
              <a:gd name="f102" fmla="*/ f82 f45 1"/>
              <a:gd name="f103" fmla="*/ f85 f44 1"/>
              <a:gd name="f104" fmla="*/ f86 f45 1"/>
              <a:gd name="f105" fmla="*/ f87 f44 1"/>
              <a:gd name="f106" fmla="*/ f88 f45 1"/>
              <a:gd name="f107" fmla="*/ f89 f44 1"/>
              <a:gd name="f108" fmla="*/ f90 f45 1"/>
              <a:gd name="f109" fmla="*/ f91 f44 1"/>
              <a:gd name="f110" fmla="*/ f92 f45 1"/>
              <a:gd name="f111" fmla="*/ f93 f44 1"/>
              <a:gd name="f112" fmla="*/ f94 f45 1"/>
              <a:gd name="f113" fmla="*/ f95 f44 1"/>
              <a:gd name="f114" fmla="*/ f96 f45 1"/>
              <a:gd name="f115" fmla="*/ f97 f44 1"/>
              <a:gd name="f116" fmla="*/ f98 f4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4">
                <a:pos x="f103" y="f104"/>
              </a:cxn>
              <a:cxn ang="f84">
                <a:pos x="f105" y="f106"/>
              </a:cxn>
              <a:cxn ang="f84">
                <a:pos x="f107" y="f108"/>
              </a:cxn>
              <a:cxn ang="f84">
                <a:pos x="f109" y="f110"/>
              </a:cxn>
              <a:cxn ang="f84">
                <a:pos x="f111" y="f112"/>
              </a:cxn>
              <a:cxn ang="f84">
                <a:pos x="f113" y="f114"/>
              </a:cxn>
              <a:cxn ang="f84">
                <a:pos x="f115" y="f116"/>
              </a:cxn>
              <a:cxn ang="f84">
                <a:pos x="f103" y="f104"/>
              </a:cxn>
            </a:cxnLst>
            <a:rect l="f99" t="f102" r="f100" b="f101"/>
            <a:pathLst>
              <a:path w="574" h="311">
                <a:moveTo>
                  <a:pt x="f8" y="f9"/>
                </a:moveTo>
                <a:cubicBezTo>
                  <a:pt x="f10" y="f11"/>
                  <a:pt x="f5" y="f12"/>
                  <a:pt x="f13" y="f14"/>
                </a:cubicBezTo>
                <a:cubicBezTo>
                  <a:pt x="f15" y="f16"/>
                  <a:pt x="f17" y="f18"/>
                  <a:pt x="f19" y="f18"/>
                </a:cubicBezTo>
                <a:cubicBezTo>
                  <a:pt x="f20" y="f18"/>
                  <a:pt x="f21" y="f22"/>
                  <a:pt x="f23" y="f24"/>
                </a:cubicBezTo>
                <a:cubicBezTo>
                  <a:pt x="f25" y="f26"/>
                  <a:pt x="f27" y="f7"/>
                  <a:pt x="f28" y="f29"/>
                </a:cubicBezTo>
                <a:cubicBezTo>
                  <a:pt x="f30" y="f31"/>
                  <a:pt x="f6" y="f32"/>
                  <a:pt x="f33" y="f34"/>
                </a:cubicBezTo>
                <a:cubicBezTo>
                  <a:pt x="f35" y="f36"/>
                  <a:pt x="f37" y="f5"/>
                  <a:pt x="f38" y="f39"/>
                </a:cubicBezTo>
                <a:cubicBezTo>
                  <a:pt x="f40" y="f41"/>
                  <a:pt x="f23" y="f42"/>
                  <a:pt x="f8" y="f9"/>
                </a:cubicBezTo>
                <a:close/>
              </a:path>
            </a:pathLst>
          </a:custGeom>
          <a:solidFill>
            <a:srgbClr val="66666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1" name="Freeform 488"/>
          <p:cNvSpPr/>
          <p:nvPr/>
        </p:nvSpPr>
        <p:spPr>
          <a:xfrm>
            <a:off x="9517504" y="2783890"/>
            <a:ext cx="1616842" cy="730843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205"/>
              <a:gd name="f8" fmla="val 546"/>
              <a:gd name="f9" fmla="val 278"/>
              <a:gd name="f10" fmla="val 424"/>
              <a:gd name="f11" fmla="val 173"/>
              <a:gd name="f12" fmla="val 544"/>
              <a:gd name="f13" fmla="val 165"/>
              <a:gd name="f14" fmla="val 658"/>
              <a:gd name="f15" fmla="val 162"/>
              <a:gd name="f16" fmla="val 681"/>
              <a:gd name="f17" fmla="val 327"/>
              <a:gd name="f18" fmla="val 717"/>
              <a:gd name="f19" fmla="val 229"/>
              <a:gd name="f20" fmla="val 852"/>
              <a:gd name="f21" fmla="val 176"/>
              <a:gd name="f22" fmla="val 882"/>
              <a:gd name="f23" fmla="val 79"/>
              <a:gd name="f24" fmla="val 877"/>
              <a:gd name="f25" fmla="val 62"/>
              <a:gd name="f26" fmla="val 867"/>
              <a:gd name="f27" fmla="val 808"/>
              <a:gd name="f28" fmla="val 57"/>
              <a:gd name="f29" fmla="val 768"/>
              <a:gd name="f30" fmla="val 90"/>
              <a:gd name="f31" fmla="val 724"/>
              <a:gd name="f32" fmla="val 98"/>
              <a:gd name="f33" fmla="val 700"/>
              <a:gd name="f34" fmla="val 122"/>
              <a:gd name="f35" fmla="val 664"/>
              <a:gd name="f36" fmla="val 159"/>
              <a:gd name="f37" fmla="val 620"/>
              <a:gd name="f38" fmla="val 192"/>
              <a:gd name="f39" fmla="val 600"/>
              <a:gd name="f40" fmla="val 198"/>
              <a:gd name="f41" fmla="val 849"/>
              <a:gd name="f42" fmla="val 138"/>
              <a:gd name="f43" fmla="val 887"/>
              <a:gd name="f44" fmla="val 164"/>
              <a:gd name="f45" fmla="val 928"/>
              <a:gd name="f46" fmla="val 168"/>
              <a:gd name="f47" fmla="val 950"/>
              <a:gd name="f48" fmla="val 959"/>
              <a:gd name="f49" fmla="val 200"/>
              <a:gd name="f50" fmla="val 922"/>
              <a:gd name="f51" fmla="val 296"/>
              <a:gd name="f52" fmla="val 883"/>
              <a:gd name="f53" fmla="val 345"/>
              <a:gd name="f54" fmla="val 764"/>
              <a:gd name="f55" fmla="val 217"/>
              <a:gd name="f56" fmla="val 782"/>
              <a:gd name="f57" fmla="val 233"/>
              <a:gd name="f58" fmla="val 804"/>
              <a:gd name="f59" fmla="val 231"/>
              <a:gd name="f60" fmla="val 821"/>
              <a:gd name="f61" fmla="val 241"/>
              <a:gd name="f62" fmla="val 801"/>
              <a:gd name="f63" fmla="val 250"/>
              <a:gd name="f64" fmla="val 762"/>
              <a:gd name="f65" fmla="val 305"/>
              <a:gd name="f66" fmla="val 755"/>
              <a:gd name="f67" fmla="val 326"/>
              <a:gd name="f68" fmla="val 698"/>
              <a:gd name="f69" fmla="val 293"/>
              <a:gd name="f70" fmla="val 711"/>
              <a:gd name="f71" fmla="val 309"/>
              <a:gd name="f72" fmla="val 738"/>
              <a:gd name="f73" fmla="val 322"/>
              <a:gd name="f74" fmla="val 773"/>
              <a:gd name="f75" fmla="val 331"/>
              <a:gd name="f76" fmla="val 333"/>
              <a:gd name="f77" fmla="val 795"/>
              <a:gd name="f78" fmla="val 335"/>
              <a:gd name="f79" fmla="val 810"/>
              <a:gd name="f80" fmla="val 337"/>
              <a:gd name="f81" fmla="val 825"/>
              <a:gd name="f82" fmla="val 338"/>
              <a:gd name="f83" fmla="val 842"/>
              <a:gd name="f84" fmla="val 340"/>
              <a:gd name="f85" fmla="val 859"/>
              <a:gd name="f86" fmla="val 341"/>
              <a:gd name="f87" fmla="val 342"/>
              <a:gd name="f88" fmla="val 895"/>
              <a:gd name="f89" fmla="val 350"/>
              <a:gd name="f90" fmla="val 911"/>
              <a:gd name="f91" fmla="val 957"/>
              <a:gd name="f92" fmla="val 344"/>
              <a:gd name="f93" fmla="val 976"/>
              <a:gd name="f94" fmla="val 321"/>
              <a:gd name="f95" fmla="val 1026"/>
              <a:gd name="f96" fmla="val 306"/>
              <a:gd name="f97" fmla="val 1059"/>
              <a:gd name="f98" fmla="val 289"/>
              <a:gd name="f99" fmla="val 1071"/>
              <a:gd name="f100" fmla="val 258"/>
              <a:gd name="f101" fmla="val 1091"/>
              <a:gd name="f102" fmla="val 225"/>
              <a:gd name="f103" fmla="val 1183"/>
              <a:gd name="f104" fmla="val 123"/>
              <a:gd name="f105" fmla="val 285"/>
              <a:gd name="f106" fmla="val 1070"/>
              <a:gd name="f107" fmla="val 387"/>
              <a:gd name="f108" fmla="val 1032"/>
              <a:gd name="f109" fmla="val 404"/>
              <a:gd name="f110" fmla="val 969"/>
              <a:gd name="f111" fmla="val 445"/>
              <a:gd name="f112" fmla="val 933"/>
              <a:gd name="f113" fmla="val 466"/>
              <a:gd name="f114" fmla="val 890"/>
              <a:gd name="f115" fmla="val 482"/>
              <a:gd name="f116" fmla="val 869"/>
              <a:gd name="f117" fmla="val 480"/>
              <a:gd name="f118" fmla="val 493"/>
              <a:gd name="f119" fmla="val 785"/>
              <a:gd name="f120" fmla="val 504"/>
              <a:gd name="f121" fmla="val 743"/>
              <a:gd name="f122" fmla="val 505"/>
              <a:gd name="f123" fmla="val 703"/>
              <a:gd name="f124" fmla="val 662"/>
              <a:gd name="f125" fmla="val 621"/>
              <a:gd name="f126" fmla="val 501"/>
              <a:gd name="f127" fmla="val 581"/>
              <a:gd name="f128" fmla="val 492"/>
              <a:gd name="f129" fmla="val 388"/>
              <a:gd name="f130" fmla="val 442"/>
              <a:gd name="f131" fmla="val 252"/>
              <a:gd name="f132" fmla="val 440"/>
              <a:gd name="f133" fmla="val 135"/>
              <a:gd name="f134" fmla="val 216"/>
              <a:gd name="f135" fmla="val 197"/>
              <a:gd name="f136" fmla="val 259"/>
              <a:gd name="f137" fmla="val 245"/>
              <a:gd name="f138" fmla="val 253"/>
              <a:gd name="f139" fmla="val 389"/>
              <a:gd name="f140" fmla="val 242"/>
              <a:gd name="f141" fmla="val 730"/>
              <a:gd name="f142" fmla="val 102"/>
              <a:gd name="f143" fmla="val 665"/>
              <a:gd name="f144" fmla="val 101"/>
              <a:gd name="f145" fmla="val 612"/>
              <a:gd name="f146" fmla="val 103"/>
              <a:gd name="f147" fmla="val 635"/>
              <a:gd name="f148" fmla="+- 0 0 -90"/>
              <a:gd name="f149" fmla="*/ f4 1 1205"/>
              <a:gd name="f150" fmla="*/ f5 1 546"/>
              <a:gd name="f151" fmla="+- f8 0 f6"/>
              <a:gd name="f152" fmla="+- f7 0 f6"/>
              <a:gd name="f153" fmla="*/ f148 f0 1"/>
              <a:gd name="f154" fmla="*/ f152 1 1205"/>
              <a:gd name="f155" fmla="*/ f151 1 546"/>
              <a:gd name="f156" fmla="*/ 360 f152 1"/>
              <a:gd name="f157" fmla="*/ 278 f151 1"/>
              <a:gd name="f158" fmla="*/ 658 f152 1"/>
              <a:gd name="f159" fmla="*/ 162 f151 1"/>
              <a:gd name="f160" fmla="*/ 681 f152 1"/>
              <a:gd name="f161" fmla="*/ 327 f151 1"/>
              <a:gd name="f162" fmla="*/ 882 f152 1"/>
              <a:gd name="f163" fmla="*/ 79 f151 1"/>
              <a:gd name="f164" fmla="*/ 808 f152 1"/>
              <a:gd name="f165" fmla="*/ 57 f151 1"/>
              <a:gd name="f166" fmla="*/ 700 f152 1"/>
              <a:gd name="f167" fmla="*/ 122 f151 1"/>
              <a:gd name="f168" fmla="*/ 600 f152 1"/>
              <a:gd name="f169" fmla="*/ 198 f151 1"/>
              <a:gd name="f170" fmla="*/ 849 f152 1"/>
              <a:gd name="f171" fmla="*/ 138 f151 1"/>
              <a:gd name="f172" fmla="*/ 950 f152 1"/>
              <a:gd name="f173" fmla="*/ 192 f151 1"/>
              <a:gd name="f174" fmla="*/ 883 f152 1"/>
              <a:gd name="f175" fmla="*/ 345 f151 1"/>
              <a:gd name="f176" fmla="*/ 764 f152 1"/>
              <a:gd name="f177" fmla="*/ 217 f151 1"/>
              <a:gd name="f178" fmla="*/ 821 f152 1"/>
              <a:gd name="f179" fmla="*/ 241 f151 1"/>
              <a:gd name="f180" fmla="*/ 755 f152 1"/>
              <a:gd name="f181" fmla="*/ 326 f151 1"/>
              <a:gd name="f182" fmla="*/ 698 f152 1"/>
              <a:gd name="f183" fmla="*/ 293 f151 1"/>
              <a:gd name="f184" fmla="*/ 773 f152 1"/>
              <a:gd name="f185" fmla="*/ 331 f151 1"/>
              <a:gd name="f186" fmla="*/ 810 f152 1"/>
              <a:gd name="f187" fmla="*/ 337 f151 1"/>
              <a:gd name="f188" fmla="*/ 859 f152 1"/>
              <a:gd name="f189" fmla="*/ 341 f151 1"/>
              <a:gd name="f190" fmla="*/ 911 f152 1"/>
              <a:gd name="f191" fmla="*/ 350 f151 1"/>
              <a:gd name="f192" fmla="*/ 1026 f152 1"/>
              <a:gd name="f193" fmla="*/ 306 f151 1"/>
              <a:gd name="f194" fmla="*/ 1091 f152 1"/>
              <a:gd name="f195" fmla="*/ 225 f151 1"/>
              <a:gd name="f196" fmla="*/ 1070 f152 1"/>
              <a:gd name="f197" fmla="*/ 387 f151 1"/>
              <a:gd name="f198" fmla="*/ 933 f152 1"/>
              <a:gd name="f199" fmla="*/ 466 f151 1"/>
              <a:gd name="f200" fmla="*/ 825 f152 1"/>
              <a:gd name="f201" fmla="*/ 493 f151 1"/>
              <a:gd name="f202" fmla="*/ 703 f152 1"/>
              <a:gd name="f203" fmla="*/ 505 f151 1"/>
              <a:gd name="f204" fmla="*/ 581 f152 1"/>
              <a:gd name="f205" fmla="*/ 492 f151 1"/>
              <a:gd name="f206" fmla="*/ 98 f152 1"/>
              <a:gd name="f207" fmla="*/ 197 f152 1"/>
              <a:gd name="f208" fmla="*/ 231 f151 1"/>
              <a:gd name="f209" fmla="*/ 389 f152 1"/>
              <a:gd name="f210" fmla="*/ 242 f151 1"/>
              <a:gd name="f211" fmla="*/ 730 f152 1"/>
              <a:gd name="f212" fmla="*/ 102 f151 1"/>
              <a:gd name="f213" fmla="*/ 635 f152 1"/>
              <a:gd name="f214" fmla="*/ 165 f151 1"/>
              <a:gd name="f215" fmla="*/ f153 1 f3"/>
              <a:gd name="f216" fmla="*/ f156 1 1205"/>
              <a:gd name="f217" fmla="*/ f157 1 546"/>
              <a:gd name="f218" fmla="*/ f158 1 1205"/>
              <a:gd name="f219" fmla="*/ f159 1 546"/>
              <a:gd name="f220" fmla="*/ f160 1 1205"/>
              <a:gd name="f221" fmla="*/ f161 1 546"/>
              <a:gd name="f222" fmla="*/ f162 1 1205"/>
              <a:gd name="f223" fmla="*/ f163 1 546"/>
              <a:gd name="f224" fmla="*/ f164 1 1205"/>
              <a:gd name="f225" fmla="*/ f165 1 546"/>
              <a:gd name="f226" fmla="*/ f166 1 1205"/>
              <a:gd name="f227" fmla="*/ f167 1 546"/>
              <a:gd name="f228" fmla="*/ f168 1 1205"/>
              <a:gd name="f229" fmla="*/ f169 1 546"/>
              <a:gd name="f230" fmla="*/ f170 1 1205"/>
              <a:gd name="f231" fmla="*/ f171 1 546"/>
              <a:gd name="f232" fmla="*/ f172 1 1205"/>
              <a:gd name="f233" fmla="*/ f173 1 546"/>
              <a:gd name="f234" fmla="*/ f174 1 1205"/>
              <a:gd name="f235" fmla="*/ f175 1 546"/>
              <a:gd name="f236" fmla="*/ f176 1 1205"/>
              <a:gd name="f237" fmla="*/ f177 1 546"/>
              <a:gd name="f238" fmla="*/ f178 1 1205"/>
              <a:gd name="f239" fmla="*/ f179 1 546"/>
              <a:gd name="f240" fmla="*/ f180 1 1205"/>
              <a:gd name="f241" fmla="*/ f181 1 546"/>
              <a:gd name="f242" fmla="*/ f182 1 1205"/>
              <a:gd name="f243" fmla="*/ f183 1 546"/>
              <a:gd name="f244" fmla="*/ f184 1 1205"/>
              <a:gd name="f245" fmla="*/ f185 1 546"/>
              <a:gd name="f246" fmla="*/ f186 1 1205"/>
              <a:gd name="f247" fmla="*/ f187 1 546"/>
              <a:gd name="f248" fmla="*/ f188 1 1205"/>
              <a:gd name="f249" fmla="*/ f189 1 546"/>
              <a:gd name="f250" fmla="*/ f190 1 1205"/>
              <a:gd name="f251" fmla="*/ f191 1 546"/>
              <a:gd name="f252" fmla="*/ f192 1 1205"/>
              <a:gd name="f253" fmla="*/ f193 1 546"/>
              <a:gd name="f254" fmla="*/ f194 1 1205"/>
              <a:gd name="f255" fmla="*/ f195 1 546"/>
              <a:gd name="f256" fmla="*/ f196 1 1205"/>
              <a:gd name="f257" fmla="*/ f197 1 546"/>
              <a:gd name="f258" fmla="*/ f198 1 1205"/>
              <a:gd name="f259" fmla="*/ f199 1 546"/>
              <a:gd name="f260" fmla="*/ f200 1 1205"/>
              <a:gd name="f261" fmla="*/ f201 1 546"/>
              <a:gd name="f262" fmla="*/ f202 1 1205"/>
              <a:gd name="f263" fmla="*/ f203 1 546"/>
              <a:gd name="f264" fmla="*/ f204 1 1205"/>
              <a:gd name="f265" fmla="*/ f205 1 546"/>
              <a:gd name="f266" fmla="*/ f206 1 1205"/>
              <a:gd name="f267" fmla="*/ f207 1 1205"/>
              <a:gd name="f268" fmla="*/ f208 1 546"/>
              <a:gd name="f269" fmla="*/ f209 1 1205"/>
              <a:gd name="f270" fmla="*/ f210 1 546"/>
              <a:gd name="f271" fmla="*/ f211 1 1205"/>
              <a:gd name="f272" fmla="*/ f212 1 546"/>
              <a:gd name="f273" fmla="*/ f213 1 1205"/>
              <a:gd name="f274" fmla="*/ f214 1 546"/>
              <a:gd name="f275" fmla="*/ 0 1 f154"/>
              <a:gd name="f276" fmla="*/ f7 1 f154"/>
              <a:gd name="f277" fmla="*/ 0 1 f155"/>
              <a:gd name="f278" fmla="*/ f8 1 f155"/>
              <a:gd name="f279" fmla="+- f215 0 f1"/>
              <a:gd name="f280" fmla="*/ f216 1 f154"/>
              <a:gd name="f281" fmla="*/ f217 1 f155"/>
              <a:gd name="f282" fmla="*/ f218 1 f154"/>
              <a:gd name="f283" fmla="*/ f219 1 f155"/>
              <a:gd name="f284" fmla="*/ f220 1 f154"/>
              <a:gd name="f285" fmla="*/ f221 1 f155"/>
              <a:gd name="f286" fmla="*/ f222 1 f154"/>
              <a:gd name="f287" fmla="*/ f223 1 f155"/>
              <a:gd name="f288" fmla="*/ f224 1 f154"/>
              <a:gd name="f289" fmla="*/ f225 1 f155"/>
              <a:gd name="f290" fmla="*/ f226 1 f154"/>
              <a:gd name="f291" fmla="*/ f227 1 f155"/>
              <a:gd name="f292" fmla="*/ f228 1 f154"/>
              <a:gd name="f293" fmla="*/ f229 1 f155"/>
              <a:gd name="f294" fmla="*/ f230 1 f154"/>
              <a:gd name="f295" fmla="*/ f231 1 f155"/>
              <a:gd name="f296" fmla="*/ f232 1 f154"/>
              <a:gd name="f297" fmla="*/ f233 1 f155"/>
              <a:gd name="f298" fmla="*/ f234 1 f154"/>
              <a:gd name="f299" fmla="*/ f235 1 f155"/>
              <a:gd name="f300" fmla="*/ f236 1 f154"/>
              <a:gd name="f301" fmla="*/ f237 1 f155"/>
              <a:gd name="f302" fmla="*/ f238 1 f154"/>
              <a:gd name="f303" fmla="*/ f239 1 f155"/>
              <a:gd name="f304" fmla="*/ f240 1 f154"/>
              <a:gd name="f305" fmla="*/ f241 1 f155"/>
              <a:gd name="f306" fmla="*/ f242 1 f154"/>
              <a:gd name="f307" fmla="*/ f243 1 f155"/>
              <a:gd name="f308" fmla="*/ f244 1 f154"/>
              <a:gd name="f309" fmla="*/ f245 1 f155"/>
              <a:gd name="f310" fmla="*/ f246 1 f154"/>
              <a:gd name="f311" fmla="*/ f247 1 f155"/>
              <a:gd name="f312" fmla="*/ f248 1 f154"/>
              <a:gd name="f313" fmla="*/ f249 1 f155"/>
              <a:gd name="f314" fmla="*/ f250 1 f154"/>
              <a:gd name="f315" fmla="*/ f251 1 f155"/>
              <a:gd name="f316" fmla="*/ f252 1 f154"/>
              <a:gd name="f317" fmla="*/ f253 1 f155"/>
              <a:gd name="f318" fmla="*/ f254 1 f154"/>
              <a:gd name="f319" fmla="*/ f255 1 f155"/>
              <a:gd name="f320" fmla="*/ f256 1 f154"/>
              <a:gd name="f321" fmla="*/ f257 1 f155"/>
              <a:gd name="f322" fmla="*/ f258 1 f154"/>
              <a:gd name="f323" fmla="*/ f259 1 f155"/>
              <a:gd name="f324" fmla="*/ f260 1 f154"/>
              <a:gd name="f325" fmla="*/ f261 1 f155"/>
              <a:gd name="f326" fmla="*/ f262 1 f154"/>
              <a:gd name="f327" fmla="*/ f263 1 f155"/>
              <a:gd name="f328" fmla="*/ f264 1 f154"/>
              <a:gd name="f329" fmla="*/ f265 1 f155"/>
              <a:gd name="f330" fmla="*/ f266 1 f154"/>
              <a:gd name="f331" fmla="*/ f267 1 f154"/>
              <a:gd name="f332" fmla="*/ f268 1 f155"/>
              <a:gd name="f333" fmla="*/ f269 1 f154"/>
              <a:gd name="f334" fmla="*/ f270 1 f155"/>
              <a:gd name="f335" fmla="*/ f271 1 f154"/>
              <a:gd name="f336" fmla="*/ f272 1 f155"/>
              <a:gd name="f337" fmla="*/ f273 1 f154"/>
              <a:gd name="f338" fmla="*/ f274 1 f155"/>
              <a:gd name="f339" fmla="*/ f275 f149 1"/>
              <a:gd name="f340" fmla="*/ f276 f149 1"/>
              <a:gd name="f341" fmla="*/ f278 f150 1"/>
              <a:gd name="f342" fmla="*/ f277 f150 1"/>
              <a:gd name="f343" fmla="*/ f280 f149 1"/>
              <a:gd name="f344" fmla="*/ f281 f150 1"/>
              <a:gd name="f345" fmla="*/ f282 f149 1"/>
              <a:gd name="f346" fmla="*/ f283 f150 1"/>
              <a:gd name="f347" fmla="*/ f284 f149 1"/>
              <a:gd name="f348" fmla="*/ f285 f150 1"/>
              <a:gd name="f349" fmla="*/ f286 f149 1"/>
              <a:gd name="f350" fmla="*/ f287 f150 1"/>
              <a:gd name="f351" fmla="*/ f288 f149 1"/>
              <a:gd name="f352" fmla="*/ f289 f150 1"/>
              <a:gd name="f353" fmla="*/ f290 f149 1"/>
              <a:gd name="f354" fmla="*/ f291 f150 1"/>
              <a:gd name="f355" fmla="*/ f292 f149 1"/>
              <a:gd name="f356" fmla="*/ f293 f150 1"/>
              <a:gd name="f357" fmla="*/ f294 f149 1"/>
              <a:gd name="f358" fmla="*/ f295 f150 1"/>
              <a:gd name="f359" fmla="*/ f296 f149 1"/>
              <a:gd name="f360" fmla="*/ f297 f150 1"/>
              <a:gd name="f361" fmla="*/ f298 f149 1"/>
              <a:gd name="f362" fmla="*/ f299 f150 1"/>
              <a:gd name="f363" fmla="*/ f300 f149 1"/>
              <a:gd name="f364" fmla="*/ f301 f150 1"/>
              <a:gd name="f365" fmla="*/ f302 f149 1"/>
              <a:gd name="f366" fmla="*/ f303 f150 1"/>
              <a:gd name="f367" fmla="*/ f304 f149 1"/>
              <a:gd name="f368" fmla="*/ f305 f150 1"/>
              <a:gd name="f369" fmla="*/ f306 f149 1"/>
              <a:gd name="f370" fmla="*/ f307 f150 1"/>
              <a:gd name="f371" fmla="*/ f308 f149 1"/>
              <a:gd name="f372" fmla="*/ f309 f150 1"/>
              <a:gd name="f373" fmla="*/ f310 f149 1"/>
              <a:gd name="f374" fmla="*/ f311 f150 1"/>
              <a:gd name="f375" fmla="*/ f312 f149 1"/>
              <a:gd name="f376" fmla="*/ f313 f150 1"/>
              <a:gd name="f377" fmla="*/ f314 f149 1"/>
              <a:gd name="f378" fmla="*/ f315 f150 1"/>
              <a:gd name="f379" fmla="*/ f316 f149 1"/>
              <a:gd name="f380" fmla="*/ f317 f150 1"/>
              <a:gd name="f381" fmla="*/ f318 f149 1"/>
              <a:gd name="f382" fmla="*/ f319 f150 1"/>
              <a:gd name="f383" fmla="*/ f320 f149 1"/>
              <a:gd name="f384" fmla="*/ f321 f150 1"/>
              <a:gd name="f385" fmla="*/ f322 f149 1"/>
              <a:gd name="f386" fmla="*/ f323 f150 1"/>
              <a:gd name="f387" fmla="*/ f324 f149 1"/>
              <a:gd name="f388" fmla="*/ f325 f150 1"/>
              <a:gd name="f389" fmla="*/ f326 f149 1"/>
              <a:gd name="f390" fmla="*/ f327 f150 1"/>
              <a:gd name="f391" fmla="*/ f328 f149 1"/>
              <a:gd name="f392" fmla="*/ f329 f150 1"/>
              <a:gd name="f393" fmla="*/ f330 f149 1"/>
              <a:gd name="f394" fmla="*/ f331 f149 1"/>
              <a:gd name="f395" fmla="*/ f332 f150 1"/>
              <a:gd name="f396" fmla="*/ f333 f149 1"/>
              <a:gd name="f397" fmla="*/ f334 f150 1"/>
              <a:gd name="f398" fmla="*/ f335 f149 1"/>
              <a:gd name="f399" fmla="*/ f336 f150 1"/>
              <a:gd name="f400" fmla="*/ f337 f149 1"/>
              <a:gd name="f401" fmla="*/ f338 f1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9">
                <a:pos x="f343" y="f344"/>
              </a:cxn>
              <a:cxn ang="f279">
                <a:pos x="f345" y="f346"/>
              </a:cxn>
              <a:cxn ang="f279">
                <a:pos x="f347" y="f348"/>
              </a:cxn>
              <a:cxn ang="f279">
                <a:pos x="f349" y="f350"/>
              </a:cxn>
              <a:cxn ang="f279">
                <a:pos x="f351" y="f352"/>
              </a:cxn>
              <a:cxn ang="f279">
                <a:pos x="f353" y="f354"/>
              </a:cxn>
              <a:cxn ang="f279">
                <a:pos x="f355" y="f356"/>
              </a:cxn>
              <a:cxn ang="f279">
                <a:pos x="f357" y="f358"/>
              </a:cxn>
              <a:cxn ang="f279">
                <a:pos x="f359" y="f360"/>
              </a:cxn>
              <a:cxn ang="f279">
                <a:pos x="f361" y="f362"/>
              </a:cxn>
              <a:cxn ang="f279">
                <a:pos x="f363" y="f364"/>
              </a:cxn>
              <a:cxn ang="f279">
                <a:pos x="f365" y="f366"/>
              </a:cxn>
              <a:cxn ang="f279">
                <a:pos x="f367" y="f368"/>
              </a:cxn>
              <a:cxn ang="f279">
                <a:pos x="f369" y="f370"/>
              </a:cxn>
              <a:cxn ang="f279">
                <a:pos x="f371" y="f372"/>
              </a:cxn>
              <a:cxn ang="f279">
                <a:pos x="f373" y="f374"/>
              </a:cxn>
              <a:cxn ang="f279">
                <a:pos x="f375" y="f376"/>
              </a:cxn>
              <a:cxn ang="f279">
                <a:pos x="f377" y="f378"/>
              </a:cxn>
              <a:cxn ang="f279">
                <a:pos x="f379" y="f380"/>
              </a:cxn>
              <a:cxn ang="f279">
                <a:pos x="f381" y="f382"/>
              </a:cxn>
              <a:cxn ang="f279">
                <a:pos x="f383" y="f384"/>
              </a:cxn>
              <a:cxn ang="f279">
                <a:pos x="f385" y="f386"/>
              </a:cxn>
              <a:cxn ang="f279">
                <a:pos x="f387" y="f388"/>
              </a:cxn>
              <a:cxn ang="f279">
                <a:pos x="f389" y="f390"/>
              </a:cxn>
              <a:cxn ang="f279">
                <a:pos x="f391" y="f392"/>
              </a:cxn>
              <a:cxn ang="f279">
                <a:pos x="f393" y="f390"/>
              </a:cxn>
              <a:cxn ang="f279">
                <a:pos x="f394" y="f395"/>
              </a:cxn>
              <a:cxn ang="f279">
                <a:pos x="f396" y="f397"/>
              </a:cxn>
              <a:cxn ang="f279">
                <a:pos x="f398" y="f399"/>
              </a:cxn>
              <a:cxn ang="f279">
                <a:pos x="f400" y="f401"/>
              </a:cxn>
            </a:cxnLst>
            <a:rect l="f339" t="f342" r="f340" b="f341"/>
            <a:pathLst>
              <a:path w="1205" h="546">
                <a:moveTo>
                  <a:pt x="f2" y="f9"/>
                </a:moveTo>
                <a:cubicBezTo>
                  <a:pt x="f10" y="f11"/>
                  <a:pt x="f12" y="f13"/>
                  <a:pt x="f14" y="f15"/>
                </a:cubicBezTo>
                <a:moveTo>
                  <a:pt x="f16" y="f17"/>
                </a:move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38"/>
                  <a:pt x="f39" y="f40"/>
                </a:cubicBezTo>
                <a:moveTo>
                  <a:pt x="f41" y="f42"/>
                </a:moveTo>
                <a:cubicBezTo>
                  <a:pt x="f43" y="f44"/>
                  <a:pt x="f45" y="f46"/>
                  <a:pt x="f47" y="f38"/>
                </a:cubicBezTo>
                <a:cubicBezTo>
                  <a:pt x="f48" y="f49"/>
                  <a:pt x="f50" y="f51"/>
                  <a:pt x="f52" y="f53"/>
                </a:cubicBezTo>
                <a:moveTo>
                  <a:pt x="f54" y="f55"/>
                </a:moveTo>
                <a:cubicBezTo>
                  <a:pt x="f56" y="f57"/>
                  <a:pt x="f58" y="f59"/>
                  <a:pt x="f60" y="f61"/>
                </a:cubicBezTo>
                <a:cubicBezTo>
                  <a:pt x="f62" y="f63"/>
                  <a:pt x="f64" y="f65"/>
                  <a:pt x="f66" y="f67"/>
                </a:cubicBezTo>
                <a:moveTo>
                  <a:pt x="f68" y="f69"/>
                </a:moveTo>
                <a:cubicBezTo>
                  <a:pt x="f70" y="f71"/>
                  <a:pt x="f72" y="f73"/>
                  <a:pt x="f74" y="f75"/>
                </a:cubicBezTo>
                <a:cubicBezTo>
                  <a:pt x="f56" y="f76"/>
                  <a:pt x="f77" y="f78"/>
                  <a:pt x="f79" y="f80"/>
                </a:cubicBezTo>
                <a:cubicBezTo>
                  <a:pt x="f81" y="f82"/>
                  <a:pt x="f83" y="f84"/>
                  <a:pt x="f85" y="f86"/>
                </a:cubicBezTo>
                <a:cubicBezTo>
                  <a:pt x="f24" y="f87"/>
                  <a:pt x="f88" y="f89"/>
                  <a:pt x="f90" y="f89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2"/>
                </a:cubicBezTo>
                <a:cubicBezTo>
                  <a:pt x="f103" y="f104"/>
                  <a:pt x="f7" y="f105"/>
                  <a:pt x="f106" y="f107"/>
                </a:cubicBezTo>
                <a:cubicBezTo>
                  <a:pt x="f108" y="f109"/>
                  <a:pt x="f110" y="f111"/>
                  <a:pt x="f112" y="f113"/>
                </a:cubicBezTo>
                <a:cubicBezTo>
                  <a:pt x="f114" y="f115"/>
                  <a:pt x="f116" y="f117"/>
                  <a:pt x="f81" y="f118"/>
                </a:cubicBezTo>
                <a:cubicBezTo>
                  <a:pt x="f119" y="f120"/>
                  <a:pt x="f121" y="f122"/>
                  <a:pt x="f123" y="f122"/>
                </a:cubicBezTo>
                <a:cubicBezTo>
                  <a:pt x="f124" y="f122"/>
                  <a:pt x="f125" y="f126"/>
                  <a:pt x="f127" y="f128"/>
                </a:cubicBezTo>
                <a:cubicBezTo>
                  <a:pt x="f129" y="f130"/>
                  <a:pt x="f131" y="f132"/>
                  <a:pt x="f32" y="f122"/>
                </a:cubicBezTo>
                <a:cubicBezTo>
                  <a:pt x="f6" y="f8"/>
                  <a:pt x="f133" y="f134"/>
                  <a:pt x="f135" y="f59"/>
                </a:cubicBezTo>
                <a:cubicBezTo>
                  <a:pt x="f136" y="f137"/>
                  <a:pt x="f67" y="f138"/>
                  <a:pt x="f139" y="f140"/>
                </a:cubicBezTo>
                <a:moveTo>
                  <a:pt x="f141" y="f142"/>
                </a:moveTo>
                <a:cubicBezTo>
                  <a:pt x="f143" y="f144"/>
                  <a:pt x="f145" y="f146"/>
                  <a:pt x="f147" y="f13"/>
                </a:cubicBez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2" name="Freeform 489"/>
          <p:cNvSpPr/>
          <p:nvPr/>
        </p:nvSpPr>
        <p:spPr>
          <a:xfrm>
            <a:off x="9517504" y="2783890"/>
            <a:ext cx="1616842" cy="730843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205"/>
              <a:gd name="f8" fmla="val 546"/>
              <a:gd name="f9" fmla="val 278"/>
              <a:gd name="f10" fmla="val 424"/>
              <a:gd name="f11" fmla="val 173"/>
              <a:gd name="f12" fmla="val 544"/>
              <a:gd name="f13" fmla="val 165"/>
              <a:gd name="f14" fmla="val 658"/>
              <a:gd name="f15" fmla="val 162"/>
              <a:gd name="f16" fmla="val 681"/>
              <a:gd name="f17" fmla="val 327"/>
              <a:gd name="f18" fmla="val 717"/>
              <a:gd name="f19" fmla="val 229"/>
              <a:gd name="f20" fmla="val 852"/>
              <a:gd name="f21" fmla="val 176"/>
              <a:gd name="f22" fmla="val 882"/>
              <a:gd name="f23" fmla="val 79"/>
              <a:gd name="f24" fmla="val 877"/>
              <a:gd name="f25" fmla="val 62"/>
              <a:gd name="f26" fmla="val 867"/>
              <a:gd name="f27" fmla="val 808"/>
              <a:gd name="f28" fmla="val 57"/>
              <a:gd name="f29" fmla="val 768"/>
              <a:gd name="f30" fmla="val 90"/>
              <a:gd name="f31" fmla="val 724"/>
              <a:gd name="f32" fmla="val 98"/>
              <a:gd name="f33" fmla="val 700"/>
              <a:gd name="f34" fmla="val 122"/>
              <a:gd name="f35" fmla="val 664"/>
              <a:gd name="f36" fmla="val 159"/>
              <a:gd name="f37" fmla="val 620"/>
              <a:gd name="f38" fmla="val 192"/>
              <a:gd name="f39" fmla="val 600"/>
              <a:gd name="f40" fmla="val 198"/>
              <a:gd name="f41" fmla="val 849"/>
              <a:gd name="f42" fmla="val 138"/>
              <a:gd name="f43" fmla="val 887"/>
              <a:gd name="f44" fmla="val 164"/>
              <a:gd name="f45" fmla="val 928"/>
              <a:gd name="f46" fmla="val 168"/>
              <a:gd name="f47" fmla="val 950"/>
              <a:gd name="f48" fmla="val 959"/>
              <a:gd name="f49" fmla="val 200"/>
              <a:gd name="f50" fmla="val 922"/>
              <a:gd name="f51" fmla="val 296"/>
              <a:gd name="f52" fmla="val 883"/>
              <a:gd name="f53" fmla="val 345"/>
              <a:gd name="f54" fmla="val 764"/>
              <a:gd name="f55" fmla="val 217"/>
              <a:gd name="f56" fmla="val 782"/>
              <a:gd name="f57" fmla="val 233"/>
              <a:gd name="f58" fmla="val 804"/>
              <a:gd name="f59" fmla="val 231"/>
              <a:gd name="f60" fmla="val 821"/>
              <a:gd name="f61" fmla="val 241"/>
              <a:gd name="f62" fmla="val 801"/>
              <a:gd name="f63" fmla="val 250"/>
              <a:gd name="f64" fmla="val 762"/>
              <a:gd name="f65" fmla="val 305"/>
              <a:gd name="f66" fmla="val 755"/>
              <a:gd name="f67" fmla="val 326"/>
              <a:gd name="f68" fmla="val 698"/>
              <a:gd name="f69" fmla="val 293"/>
              <a:gd name="f70" fmla="val 711"/>
              <a:gd name="f71" fmla="val 309"/>
              <a:gd name="f72" fmla="val 738"/>
              <a:gd name="f73" fmla="val 322"/>
              <a:gd name="f74" fmla="val 773"/>
              <a:gd name="f75" fmla="val 331"/>
              <a:gd name="f76" fmla="val 333"/>
              <a:gd name="f77" fmla="val 795"/>
              <a:gd name="f78" fmla="val 335"/>
              <a:gd name="f79" fmla="val 810"/>
              <a:gd name="f80" fmla="val 337"/>
              <a:gd name="f81" fmla="val 825"/>
              <a:gd name="f82" fmla="val 338"/>
              <a:gd name="f83" fmla="val 842"/>
              <a:gd name="f84" fmla="val 340"/>
              <a:gd name="f85" fmla="val 859"/>
              <a:gd name="f86" fmla="val 341"/>
              <a:gd name="f87" fmla="val 342"/>
              <a:gd name="f88" fmla="val 895"/>
              <a:gd name="f89" fmla="val 350"/>
              <a:gd name="f90" fmla="val 911"/>
              <a:gd name="f91" fmla="val 957"/>
              <a:gd name="f92" fmla="val 344"/>
              <a:gd name="f93" fmla="val 976"/>
              <a:gd name="f94" fmla="val 321"/>
              <a:gd name="f95" fmla="val 1026"/>
              <a:gd name="f96" fmla="val 306"/>
              <a:gd name="f97" fmla="val 1059"/>
              <a:gd name="f98" fmla="val 289"/>
              <a:gd name="f99" fmla="val 1071"/>
              <a:gd name="f100" fmla="val 258"/>
              <a:gd name="f101" fmla="val 1091"/>
              <a:gd name="f102" fmla="val 225"/>
              <a:gd name="f103" fmla="val 1183"/>
              <a:gd name="f104" fmla="val 123"/>
              <a:gd name="f105" fmla="val 285"/>
              <a:gd name="f106" fmla="val 1070"/>
              <a:gd name="f107" fmla="val 387"/>
              <a:gd name="f108" fmla="val 1032"/>
              <a:gd name="f109" fmla="val 404"/>
              <a:gd name="f110" fmla="val 969"/>
              <a:gd name="f111" fmla="val 445"/>
              <a:gd name="f112" fmla="val 933"/>
              <a:gd name="f113" fmla="val 466"/>
              <a:gd name="f114" fmla="val 890"/>
              <a:gd name="f115" fmla="val 482"/>
              <a:gd name="f116" fmla="val 869"/>
              <a:gd name="f117" fmla="val 480"/>
              <a:gd name="f118" fmla="val 493"/>
              <a:gd name="f119" fmla="val 785"/>
              <a:gd name="f120" fmla="val 504"/>
              <a:gd name="f121" fmla="val 743"/>
              <a:gd name="f122" fmla="val 505"/>
              <a:gd name="f123" fmla="val 703"/>
              <a:gd name="f124" fmla="val 662"/>
              <a:gd name="f125" fmla="val 621"/>
              <a:gd name="f126" fmla="val 501"/>
              <a:gd name="f127" fmla="val 581"/>
              <a:gd name="f128" fmla="val 492"/>
              <a:gd name="f129" fmla="val 388"/>
              <a:gd name="f130" fmla="val 442"/>
              <a:gd name="f131" fmla="val 252"/>
              <a:gd name="f132" fmla="val 440"/>
              <a:gd name="f133" fmla="val 135"/>
              <a:gd name="f134" fmla="val 216"/>
              <a:gd name="f135" fmla="val 197"/>
              <a:gd name="f136" fmla="val 259"/>
              <a:gd name="f137" fmla="val 245"/>
              <a:gd name="f138" fmla="val 253"/>
              <a:gd name="f139" fmla="val 389"/>
              <a:gd name="f140" fmla="val 242"/>
              <a:gd name="f141" fmla="val 730"/>
              <a:gd name="f142" fmla="val 102"/>
              <a:gd name="f143" fmla="val 665"/>
              <a:gd name="f144" fmla="val 101"/>
              <a:gd name="f145" fmla="val 612"/>
              <a:gd name="f146" fmla="val 103"/>
              <a:gd name="f147" fmla="val 635"/>
              <a:gd name="f148" fmla="+- 0 0 -90"/>
              <a:gd name="f149" fmla="*/ f4 1 1205"/>
              <a:gd name="f150" fmla="*/ f5 1 546"/>
              <a:gd name="f151" fmla="+- f8 0 f6"/>
              <a:gd name="f152" fmla="+- f7 0 f6"/>
              <a:gd name="f153" fmla="*/ f148 f0 1"/>
              <a:gd name="f154" fmla="*/ f152 1 1205"/>
              <a:gd name="f155" fmla="*/ f151 1 546"/>
              <a:gd name="f156" fmla="*/ 360 f152 1"/>
              <a:gd name="f157" fmla="*/ 278 f151 1"/>
              <a:gd name="f158" fmla="*/ 658 f152 1"/>
              <a:gd name="f159" fmla="*/ 162 f151 1"/>
              <a:gd name="f160" fmla="*/ 681 f152 1"/>
              <a:gd name="f161" fmla="*/ 327 f151 1"/>
              <a:gd name="f162" fmla="*/ 882 f152 1"/>
              <a:gd name="f163" fmla="*/ 79 f151 1"/>
              <a:gd name="f164" fmla="*/ 808 f152 1"/>
              <a:gd name="f165" fmla="*/ 57 f151 1"/>
              <a:gd name="f166" fmla="*/ 700 f152 1"/>
              <a:gd name="f167" fmla="*/ 122 f151 1"/>
              <a:gd name="f168" fmla="*/ 600 f152 1"/>
              <a:gd name="f169" fmla="*/ 198 f151 1"/>
              <a:gd name="f170" fmla="*/ 849 f152 1"/>
              <a:gd name="f171" fmla="*/ 138 f151 1"/>
              <a:gd name="f172" fmla="*/ 950 f152 1"/>
              <a:gd name="f173" fmla="*/ 192 f151 1"/>
              <a:gd name="f174" fmla="*/ 883 f152 1"/>
              <a:gd name="f175" fmla="*/ 345 f151 1"/>
              <a:gd name="f176" fmla="*/ 764 f152 1"/>
              <a:gd name="f177" fmla="*/ 217 f151 1"/>
              <a:gd name="f178" fmla="*/ 821 f152 1"/>
              <a:gd name="f179" fmla="*/ 241 f151 1"/>
              <a:gd name="f180" fmla="*/ 755 f152 1"/>
              <a:gd name="f181" fmla="*/ 326 f151 1"/>
              <a:gd name="f182" fmla="*/ 698 f152 1"/>
              <a:gd name="f183" fmla="*/ 293 f151 1"/>
              <a:gd name="f184" fmla="*/ 773 f152 1"/>
              <a:gd name="f185" fmla="*/ 331 f151 1"/>
              <a:gd name="f186" fmla="*/ 810 f152 1"/>
              <a:gd name="f187" fmla="*/ 337 f151 1"/>
              <a:gd name="f188" fmla="*/ 859 f152 1"/>
              <a:gd name="f189" fmla="*/ 341 f151 1"/>
              <a:gd name="f190" fmla="*/ 911 f152 1"/>
              <a:gd name="f191" fmla="*/ 350 f151 1"/>
              <a:gd name="f192" fmla="*/ 1026 f152 1"/>
              <a:gd name="f193" fmla="*/ 306 f151 1"/>
              <a:gd name="f194" fmla="*/ 1091 f152 1"/>
              <a:gd name="f195" fmla="*/ 225 f151 1"/>
              <a:gd name="f196" fmla="*/ 1070 f152 1"/>
              <a:gd name="f197" fmla="*/ 387 f151 1"/>
              <a:gd name="f198" fmla="*/ 933 f152 1"/>
              <a:gd name="f199" fmla="*/ 466 f151 1"/>
              <a:gd name="f200" fmla="*/ 825 f152 1"/>
              <a:gd name="f201" fmla="*/ 493 f151 1"/>
              <a:gd name="f202" fmla="*/ 703 f152 1"/>
              <a:gd name="f203" fmla="*/ 505 f151 1"/>
              <a:gd name="f204" fmla="*/ 581 f152 1"/>
              <a:gd name="f205" fmla="*/ 492 f151 1"/>
              <a:gd name="f206" fmla="*/ 98 f152 1"/>
              <a:gd name="f207" fmla="*/ 197 f152 1"/>
              <a:gd name="f208" fmla="*/ 231 f151 1"/>
              <a:gd name="f209" fmla="*/ 389 f152 1"/>
              <a:gd name="f210" fmla="*/ 242 f151 1"/>
              <a:gd name="f211" fmla="*/ 730 f152 1"/>
              <a:gd name="f212" fmla="*/ 102 f151 1"/>
              <a:gd name="f213" fmla="*/ 635 f152 1"/>
              <a:gd name="f214" fmla="*/ 165 f151 1"/>
              <a:gd name="f215" fmla="*/ f153 1 f3"/>
              <a:gd name="f216" fmla="*/ f156 1 1205"/>
              <a:gd name="f217" fmla="*/ f157 1 546"/>
              <a:gd name="f218" fmla="*/ f158 1 1205"/>
              <a:gd name="f219" fmla="*/ f159 1 546"/>
              <a:gd name="f220" fmla="*/ f160 1 1205"/>
              <a:gd name="f221" fmla="*/ f161 1 546"/>
              <a:gd name="f222" fmla="*/ f162 1 1205"/>
              <a:gd name="f223" fmla="*/ f163 1 546"/>
              <a:gd name="f224" fmla="*/ f164 1 1205"/>
              <a:gd name="f225" fmla="*/ f165 1 546"/>
              <a:gd name="f226" fmla="*/ f166 1 1205"/>
              <a:gd name="f227" fmla="*/ f167 1 546"/>
              <a:gd name="f228" fmla="*/ f168 1 1205"/>
              <a:gd name="f229" fmla="*/ f169 1 546"/>
              <a:gd name="f230" fmla="*/ f170 1 1205"/>
              <a:gd name="f231" fmla="*/ f171 1 546"/>
              <a:gd name="f232" fmla="*/ f172 1 1205"/>
              <a:gd name="f233" fmla="*/ f173 1 546"/>
              <a:gd name="f234" fmla="*/ f174 1 1205"/>
              <a:gd name="f235" fmla="*/ f175 1 546"/>
              <a:gd name="f236" fmla="*/ f176 1 1205"/>
              <a:gd name="f237" fmla="*/ f177 1 546"/>
              <a:gd name="f238" fmla="*/ f178 1 1205"/>
              <a:gd name="f239" fmla="*/ f179 1 546"/>
              <a:gd name="f240" fmla="*/ f180 1 1205"/>
              <a:gd name="f241" fmla="*/ f181 1 546"/>
              <a:gd name="f242" fmla="*/ f182 1 1205"/>
              <a:gd name="f243" fmla="*/ f183 1 546"/>
              <a:gd name="f244" fmla="*/ f184 1 1205"/>
              <a:gd name="f245" fmla="*/ f185 1 546"/>
              <a:gd name="f246" fmla="*/ f186 1 1205"/>
              <a:gd name="f247" fmla="*/ f187 1 546"/>
              <a:gd name="f248" fmla="*/ f188 1 1205"/>
              <a:gd name="f249" fmla="*/ f189 1 546"/>
              <a:gd name="f250" fmla="*/ f190 1 1205"/>
              <a:gd name="f251" fmla="*/ f191 1 546"/>
              <a:gd name="f252" fmla="*/ f192 1 1205"/>
              <a:gd name="f253" fmla="*/ f193 1 546"/>
              <a:gd name="f254" fmla="*/ f194 1 1205"/>
              <a:gd name="f255" fmla="*/ f195 1 546"/>
              <a:gd name="f256" fmla="*/ f196 1 1205"/>
              <a:gd name="f257" fmla="*/ f197 1 546"/>
              <a:gd name="f258" fmla="*/ f198 1 1205"/>
              <a:gd name="f259" fmla="*/ f199 1 546"/>
              <a:gd name="f260" fmla="*/ f200 1 1205"/>
              <a:gd name="f261" fmla="*/ f201 1 546"/>
              <a:gd name="f262" fmla="*/ f202 1 1205"/>
              <a:gd name="f263" fmla="*/ f203 1 546"/>
              <a:gd name="f264" fmla="*/ f204 1 1205"/>
              <a:gd name="f265" fmla="*/ f205 1 546"/>
              <a:gd name="f266" fmla="*/ f206 1 1205"/>
              <a:gd name="f267" fmla="*/ f207 1 1205"/>
              <a:gd name="f268" fmla="*/ f208 1 546"/>
              <a:gd name="f269" fmla="*/ f209 1 1205"/>
              <a:gd name="f270" fmla="*/ f210 1 546"/>
              <a:gd name="f271" fmla="*/ f211 1 1205"/>
              <a:gd name="f272" fmla="*/ f212 1 546"/>
              <a:gd name="f273" fmla="*/ f213 1 1205"/>
              <a:gd name="f274" fmla="*/ f214 1 546"/>
              <a:gd name="f275" fmla="*/ 0 1 f154"/>
              <a:gd name="f276" fmla="*/ f7 1 f154"/>
              <a:gd name="f277" fmla="*/ 0 1 f155"/>
              <a:gd name="f278" fmla="*/ f8 1 f155"/>
              <a:gd name="f279" fmla="+- f215 0 f1"/>
              <a:gd name="f280" fmla="*/ f216 1 f154"/>
              <a:gd name="f281" fmla="*/ f217 1 f155"/>
              <a:gd name="f282" fmla="*/ f218 1 f154"/>
              <a:gd name="f283" fmla="*/ f219 1 f155"/>
              <a:gd name="f284" fmla="*/ f220 1 f154"/>
              <a:gd name="f285" fmla="*/ f221 1 f155"/>
              <a:gd name="f286" fmla="*/ f222 1 f154"/>
              <a:gd name="f287" fmla="*/ f223 1 f155"/>
              <a:gd name="f288" fmla="*/ f224 1 f154"/>
              <a:gd name="f289" fmla="*/ f225 1 f155"/>
              <a:gd name="f290" fmla="*/ f226 1 f154"/>
              <a:gd name="f291" fmla="*/ f227 1 f155"/>
              <a:gd name="f292" fmla="*/ f228 1 f154"/>
              <a:gd name="f293" fmla="*/ f229 1 f155"/>
              <a:gd name="f294" fmla="*/ f230 1 f154"/>
              <a:gd name="f295" fmla="*/ f231 1 f155"/>
              <a:gd name="f296" fmla="*/ f232 1 f154"/>
              <a:gd name="f297" fmla="*/ f233 1 f155"/>
              <a:gd name="f298" fmla="*/ f234 1 f154"/>
              <a:gd name="f299" fmla="*/ f235 1 f155"/>
              <a:gd name="f300" fmla="*/ f236 1 f154"/>
              <a:gd name="f301" fmla="*/ f237 1 f155"/>
              <a:gd name="f302" fmla="*/ f238 1 f154"/>
              <a:gd name="f303" fmla="*/ f239 1 f155"/>
              <a:gd name="f304" fmla="*/ f240 1 f154"/>
              <a:gd name="f305" fmla="*/ f241 1 f155"/>
              <a:gd name="f306" fmla="*/ f242 1 f154"/>
              <a:gd name="f307" fmla="*/ f243 1 f155"/>
              <a:gd name="f308" fmla="*/ f244 1 f154"/>
              <a:gd name="f309" fmla="*/ f245 1 f155"/>
              <a:gd name="f310" fmla="*/ f246 1 f154"/>
              <a:gd name="f311" fmla="*/ f247 1 f155"/>
              <a:gd name="f312" fmla="*/ f248 1 f154"/>
              <a:gd name="f313" fmla="*/ f249 1 f155"/>
              <a:gd name="f314" fmla="*/ f250 1 f154"/>
              <a:gd name="f315" fmla="*/ f251 1 f155"/>
              <a:gd name="f316" fmla="*/ f252 1 f154"/>
              <a:gd name="f317" fmla="*/ f253 1 f155"/>
              <a:gd name="f318" fmla="*/ f254 1 f154"/>
              <a:gd name="f319" fmla="*/ f255 1 f155"/>
              <a:gd name="f320" fmla="*/ f256 1 f154"/>
              <a:gd name="f321" fmla="*/ f257 1 f155"/>
              <a:gd name="f322" fmla="*/ f258 1 f154"/>
              <a:gd name="f323" fmla="*/ f259 1 f155"/>
              <a:gd name="f324" fmla="*/ f260 1 f154"/>
              <a:gd name="f325" fmla="*/ f261 1 f155"/>
              <a:gd name="f326" fmla="*/ f262 1 f154"/>
              <a:gd name="f327" fmla="*/ f263 1 f155"/>
              <a:gd name="f328" fmla="*/ f264 1 f154"/>
              <a:gd name="f329" fmla="*/ f265 1 f155"/>
              <a:gd name="f330" fmla="*/ f266 1 f154"/>
              <a:gd name="f331" fmla="*/ f267 1 f154"/>
              <a:gd name="f332" fmla="*/ f268 1 f155"/>
              <a:gd name="f333" fmla="*/ f269 1 f154"/>
              <a:gd name="f334" fmla="*/ f270 1 f155"/>
              <a:gd name="f335" fmla="*/ f271 1 f154"/>
              <a:gd name="f336" fmla="*/ f272 1 f155"/>
              <a:gd name="f337" fmla="*/ f273 1 f154"/>
              <a:gd name="f338" fmla="*/ f274 1 f155"/>
              <a:gd name="f339" fmla="*/ f275 f149 1"/>
              <a:gd name="f340" fmla="*/ f276 f149 1"/>
              <a:gd name="f341" fmla="*/ f278 f150 1"/>
              <a:gd name="f342" fmla="*/ f277 f150 1"/>
              <a:gd name="f343" fmla="*/ f280 f149 1"/>
              <a:gd name="f344" fmla="*/ f281 f150 1"/>
              <a:gd name="f345" fmla="*/ f282 f149 1"/>
              <a:gd name="f346" fmla="*/ f283 f150 1"/>
              <a:gd name="f347" fmla="*/ f284 f149 1"/>
              <a:gd name="f348" fmla="*/ f285 f150 1"/>
              <a:gd name="f349" fmla="*/ f286 f149 1"/>
              <a:gd name="f350" fmla="*/ f287 f150 1"/>
              <a:gd name="f351" fmla="*/ f288 f149 1"/>
              <a:gd name="f352" fmla="*/ f289 f150 1"/>
              <a:gd name="f353" fmla="*/ f290 f149 1"/>
              <a:gd name="f354" fmla="*/ f291 f150 1"/>
              <a:gd name="f355" fmla="*/ f292 f149 1"/>
              <a:gd name="f356" fmla="*/ f293 f150 1"/>
              <a:gd name="f357" fmla="*/ f294 f149 1"/>
              <a:gd name="f358" fmla="*/ f295 f150 1"/>
              <a:gd name="f359" fmla="*/ f296 f149 1"/>
              <a:gd name="f360" fmla="*/ f297 f150 1"/>
              <a:gd name="f361" fmla="*/ f298 f149 1"/>
              <a:gd name="f362" fmla="*/ f299 f150 1"/>
              <a:gd name="f363" fmla="*/ f300 f149 1"/>
              <a:gd name="f364" fmla="*/ f301 f150 1"/>
              <a:gd name="f365" fmla="*/ f302 f149 1"/>
              <a:gd name="f366" fmla="*/ f303 f150 1"/>
              <a:gd name="f367" fmla="*/ f304 f149 1"/>
              <a:gd name="f368" fmla="*/ f305 f150 1"/>
              <a:gd name="f369" fmla="*/ f306 f149 1"/>
              <a:gd name="f370" fmla="*/ f307 f150 1"/>
              <a:gd name="f371" fmla="*/ f308 f149 1"/>
              <a:gd name="f372" fmla="*/ f309 f150 1"/>
              <a:gd name="f373" fmla="*/ f310 f149 1"/>
              <a:gd name="f374" fmla="*/ f311 f150 1"/>
              <a:gd name="f375" fmla="*/ f312 f149 1"/>
              <a:gd name="f376" fmla="*/ f313 f150 1"/>
              <a:gd name="f377" fmla="*/ f314 f149 1"/>
              <a:gd name="f378" fmla="*/ f315 f150 1"/>
              <a:gd name="f379" fmla="*/ f316 f149 1"/>
              <a:gd name="f380" fmla="*/ f317 f150 1"/>
              <a:gd name="f381" fmla="*/ f318 f149 1"/>
              <a:gd name="f382" fmla="*/ f319 f150 1"/>
              <a:gd name="f383" fmla="*/ f320 f149 1"/>
              <a:gd name="f384" fmla="*/ f321 f150 1"/>
              <a:gd name="f385" fmla="*/ f322 f149 1"/>
              <a:gd name="f386" fmla="*/ f323 f150 1"/>
              <a:gd name="f387" fmla="*/ f324 f149 1"/>
              <a:gd name="f388" fmla="*/ f325 f150 1"/>
              <a:gd name="f389" fmla="*/ f326 f149 1"/>
              <a:gd name="f390" fmla="*/ f327 f150 1"/>
              <a:gd name="f391" fmla="*/ f328 f149 1"/>
              <a:gd name="f392" fmla="*/ f329 f150 1"/>
              <a:gd name="f393" fmla="*/ f330 f149 1"/>
              <a:gd name="f394" fmla="*/ f331 f149 1"/>
              <a:gd name="f395" fmla="*/ f332 f150 1"/>
              <a:gd name="f396" fmla="*/ f333 f149 1"/>
              <a:gd name="f397" fmla="*/ f334 f150 1"/>
              <a:gd name="f398" fmla="*/ f335 f149 1"/>
              <a:gd name="f399" fmla="*/ f336 f150 1"/>
              <a:gd name="f400" fmla="*/ f337 f149 1"/>
              <a:gd name="f401" fmla="*/ f338 f1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9">
                <a:pos x="f343" y="f344"/>
              </a:cxn>
              <a:cxn ang="f279">
                <a:pos x="f345" y="f346"/>
              </a:cxn>
              <a:cxn ang="f279">
                <a:pos x="f347" y="f348"/>
              </a:cxn>
              <a:cxn ang="f279">
                <a:pos x="f349" y="f350"/>
              </a:cxn>
              <a:cxn ang="f279">
                <a:pos x="f351" y="f352"/>
              </a:cxn>
              <a:cxn ang="f279">
                <a:pos x="f353" y="f354"/>
              </a:cxn>
              <a:cxn ang="f279">
                <a:pos x="f355" y="f356"/>
              </a:cxn>
              <a:cxn ang="f279">
                <a:pos x="f357" y="f358"/>
              </a:cxn>
              <a:cxn ang="f279">
                <a:pos x="f359" y="f360"/>
              </a:cxn>
              <a:cxn ang="f279">
                <a:pos x="f361" y="f362"/>
              </a:cxn>
              <a:cxn ang="f279">
                <a:pos x="f363" y="f364"/>
              </a:cxn>
              <a:cxn ang="f279">
                <a:pos x="f365" y="f366"/>
              </a:cxn>
              <a:cxn ang="f279">
                <a:pos x="f367" y="f368"/>
              </a:cxn>
              <a:cxn ang="f279">
                <a:pos x="f369" y="f370"/>
              </a:cxn>
              <a:cxn ang="f279">
                <a:pos x="f371" y="f372"/>
              </a:cxn>
              <a:cxn ang="f279">
                <a:pos x="f373" y="f374"/>
              </a:cxn>
              <a:cxn ang="f279">
                <a:pos x="f375" y="f376"/>
              </a:cxn>
              <a:cxn ang="f279">
                <a:pos x="f377" y="f378"/>
              </a:cxn>
              <a:cxn ang="f279">
                <a:pos x="f379" y="f380"/>
              </a:cxn>
              <a:cxn ang="f279">
                <a:pos x="f381" y="f382"/>
              </a:cxn>
              <a:cxn ang="f279">
                <a:pos x="f383" y="f384"/>
              </a:cxn>
              <a:cxn ang="f279">
                <a:pos x="f385" y="f386"/>
              </a:cxn>
              <a:cxn ang="f279">
                <a:pos x="f387" y="f388"/>
              </a:cxn>
              <a:cxn ang="f279">
                <a:pos x="f389" y="f390"/>
              </a:cxn>
              <a:cxn ang="f279">
                <a:pos x="f391" y="f392"/>
              </a:cxn>
              <a:cxn ang="f279">
                <a:pos x="f393" y="f390"/>
              </a:cxn>
              <a:cxn ang="f279">
                <a:pos x="f394" y="f395"/>
              </a:cxn>
              <a:cxn ang="f279">
                <a:pos x="f396" y="f397"/>
              </a:cxn>
              <a:cxn ang="f279">
                <a:pos x="f398" y="f399"/>
              </a:cxn>
              <a:cxn ang="f279">
                <a:pos x="f400" y="f401"/>
              </a:cxn>
            </a:cxnLst>
            <a:rect l="f339" t="f342" r="f340" b="f341"/>
            <a:pathLst>
              <a:path w="1205" h="546">
                <a:moveTo>
                  <a:pt x="f2" y="f9"/>
                </a:moveTo>
                <a:cubicBezTo>
                  <a:pt x="f10" y="f11"/>
                  <a:pt x="f12" y="f13"/>
                  <a:pt x="f14" y="f15"/>
                </a:cubicBezTo>
                <a:moveTo>
                  <a:pt x="f16" y="f17"/>
                </a:move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38"/>
                  <a:pt x="f39" y="f40"/>
                </a:cubicBezTo>
                <a:moveTo>
                  <a:pt x="f41" y="f42"/>
                </a:moveTo>
                <a:cubicBezTo>
                  <a:pt x="f43" y="f44"/>
                  <a:pt x="f45" y="f46"/>
                  <a:pt x="f47" y="f38"/>
                </a:cubicBezTo>
                <a:cubicBezTo>
                  <a:pt x="f48" y="f49"/>
                  <a:pt x="f50" y="f51"/>
                  <a:pt x="f52" y="f53"/>
                </a:cubicBezTo>
                <a:moveTo>
                  <a:pt x="f54" y="f55"/>
                </a:moveTo>
                <a:cubicBezTo>
                  <a:pt x="f56" y="f57"/>
                  <a:pt x="f58" y="f59"/>
                  <a:pt x="f60" y="f61"/>
                </a:cubicBezTo>
                <a:cubicBezTo>
                  <a:pt x="f62" y="f63"/>
                  <a:pt x="f64" y="f65"/>
                  <a:pt x="f66" y="f67"/>
                </a:cubicBezTo>
                <a:moveTo>
                  <a:pt x="f68" y="f69"/>
                </a:moveTo>
                <a:cubicBezTo>
                  <a:pt x="f70" y="f71"/>
                  <a:pt x="f72" y="f73"/>
                  <a:pt x="f74" y="f75"/>
                </a:cubicBezTo>
                <a:cubicBezTo>
                  <a:pt x="f56" y="f76"/>
                  <a:pt x="f77" y="f78"/>
                  <a:pt x="f79" y="f80"/>
                </a:cubicBezTo>
                <a:cubicBezTo>
                  <a:pt x="f81" y="f82"/>
                  <a:pt x="f83" y="f84"/>
                  <a:pt x="f85" y="f86"/>
                </a:cubicBezTo>
                <a:cubicBezTo>
                  <a:pt x="f24" y="f87"/>
                  <a:pt x="f88" y="f89"/>
                  <a:pt x="f90" y="f89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2"/>
                </a:cubicBezTo>
                <a:cubicBezTo>
                  <a:pt x="f103" y="f104"/>
                  <a:pt x="f7" y="f105"/>
                  <a:pt x="f106" y="f107"/>
                </a:cubicBezTo>
                <a:cubicBezTo>
                  <a:pt x="f108" y="f109"/>
                  <a:pt x="f110" y="f111"/>
                  <a:pt x="f112" y="f113"/>
                </a:cubicBezTo>
                <a:cubicBezTo>
                  <a:pt x="f114" y="f115"/>
                  <a:pt x="f116" y="f117"/>
                  <a:pt x="f81" y="f118"/>
                </a:cubicBezTo>
                <a:cubicBezTo>
                  <a:pt x="f119" y="f120"/>
                  <a:pt x="f121" y="f122"/>
                  <a:pt x="f123" y="f122"/>
                </a:cubicBezTo>
                <a:cubicBezTo>
                  <a:pt x="f124" y="f122"/>
                  <a:pt x="f125" y="f126"/>
                  <a:pt x="f127" y="f128"/>
                </a:cubicBezTo>
                <a:cubicBezTo>
                  <a:pt x="f129" y="f130"/>
                  <a:pt x="f131" y="f132"/>
                  <a:pt x="f32" y="f122"/>
                </a:cubicBezTo>
                <a:cubicBezTo>
                  <a:pt x="f6" y="f8"/>
                  <a:pt x="f133" y="f134"/>
                  <a:pt x="f135" y="f59"/>
                </a:cubicBezTo>
                <a:cubicBezTo>
                  <a:pt x="f136" y="f137"/>
                  <a:pt x="f67" y="f138"/>
                  <a:pt x="f139" y="f140"/>
                </a:cubicBezTo>
                <a:moveTo>
                  <a:pt x="f141" y="f142"/>
                </a:moveTo>
                <a:cubicBezTo>
                  <a:pt x="f143" y="f144"/>
                  <a:pt x="f145" y="f146"/>
                  <a:pt x="f147" y="f13"/>
                </a:cubicBezTo>
              </a:path>
            </a:pathLst>
          </a:custGeom>
          <a:solidFill>
            <a:srgbClr val="666666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43" name="Gruppieren 3"/>
          <p:cNvGrpSpPr/>
          <p:nvPr/>
        </p:nvGrpSpPr>
        <p:grpSpPr>
          <a:xfrm>
            <a:off x="6108246" y="1538596"/>
            <a:ext cx="2804976" cy="3780797"/>
            <a:chOff x="6108246" y="1538596"/>
            <a:chExt cx="2804976" cy="3780797"/>
          </a:xfrm>
        </p:grpSpPr>
        <p:sp>
          <p:nvSpPr>
            <p:cNvPr id="44" name="Freeform 490"/>
            <p:cNvSpPr/>
            <p:nvPr/>
          </p:nvSpPr>
          <p:spPr>
            <a:xfrm>
              <a:off x="6108246" y="1538596"/>
              <a:ext cx="2804976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2"/>
                <a:gd name="f7" fmla="val 2825"/>
                <a:gd name="f8" fmla="val 144"/>
                <a:gd name="f9" fmla="val 1946"/>
                <a:gd name="f10" fmla="val 2"/>
                <a:gd name="f11" fmla="val 2020"/>
                <a:gd name="f12" fmla="val 2091"/>
                <a:gd name="f13" fmla="val 87"/>
                <a:gd name="f14" fmla="val 197"/>
                <a:gd name="f15" fmla="val 2627"/>
                <a:gd name="f16" fmla="val 2730"/>
                <a:gd name="f17" fmla="val 2017"/>
                <a:gd name="f18" fmla="val 2824"/>
                <a:gd name="f19" fmla="val 1945"/>
                <a:gd name="f20" fmla="val 146"/>
                <a:gd name="f21" fmla="val 65"/>
                <a:gd name="f22" fmla="val 2739"/>
                <a:gd name="f23" fmla="val 2628"/>
                <a:gd name="f24" fmla="val 1"/>
                <a:gd name="f25" fmla="val 93"/>
                <a:gd name="f26" fmla="val 67"/>
                <a:gd name="f27" fmla="+- 0 0 -90"/>
                <a:gd name="f28" fmla="*/ f3 1 2092"/>
                <a:gd name="f29" fmla="*/ f4 1 2825"/>
                <a:gd name="f30" fmla="+- f7 0 f5"/>
                <a:gd name="f31" fmla="+- f6 0 f5"/>
                <a:gd name="f32" fmla="*/ f27 f0 1"/>
                <a:gd name="f33" fmla="*/ f31 1 2092"/>
                <a:gd name="f34" fmla="*/ f30 1 2825"/>
                <a:gd name="f35" fmla="*/ 144 f31 1"/>
                <a:gd name="f36" fmla="*/ 0 f30 1"/>
                <a:gd name="f37" fmla="*/ 1946 f31 1"/>
                <a:gd name="f38" fmla="*/ 2 f30 1"/>
                <a:gd name="f39" fmla="*/ 2092 f31 1"/>
                <a:gd name="f40" fmla="*/ 197 f30 1"/>
                <a:gd name="f41" fmla="*/ 2627 f30 1"/>
                <a:gd name="f42" fmla="*/ 1945 f31 1"/>
                <a:gd name="f43" fmla="*/ 2825 f30 1"/>
                <a:gd name="f44" fmla="*/ 146 f31 1"/>
                <a:gd name="f45" fmla="*/ 2824 f30 1"/>
                <a:gd name="f46" fmla="*/ 0 f31 1"/>
                <a:gd name="f47" fmla="*/ 2628 f30 1"/>
                <a:gd name="f48" fmla="*/ 2 f31 1"/>
                <a:gd name="f49" fmla="*/ f32 1 f2"/>
                <a:gd name="f50" fmla="*/ f35 1 2092"/>
                <a:gd name="f51" fmla="*/ f36 1 2825"/>
                <a:gd name="f52" fmla="*/ f37 1 2092"/>
                <a:gd name="f53" fmla="*/ f38 1 2825"/>
                <a:gd name="f54" fmla="*/ f39 1 2092"/>
                <a:gd name="f55" fmla="*/ f40 1 2825"/>
                <a:gd name="f56" fmla="*/ f41 1 2825"/>
                <a:gd name="f57" fmla="*/ f42 1 2092"/>
                <a:gd name="f58" fmla="*/ f43 1 2825"/>
                <a:gd name="f59" fmla="*/ f44 1 2092"/>
                <a:gd name="f60" fmla="*/ f45 1 2825"/>
                <a:gd name="f61" fmla="*/ f46 1 2092"/>
                <a:gd name="f62" fmla="*/ f47 1 2825"/>
                <a:gd name="f63" fmla="*/ f48 1 2092"/>
                <a:gd name="f64" fmla="*/ 0 1 f33"/>
                <a:gd name="f65" fmla="*/ f6 1 f33"/>
                <a:gd name="f66" fmla="*/ 0 1 f34"/>
                <a:gd name="f67" fmla="*/ f7 1 f34"/>
                <a:gd name="f68" fmla="+- f49 0 f1"/>
                <a:gd name="f69" fmla="*/ f50 1 f33"/>
                <a:gd name="f70" fmla="*/ f51 1 f34"/>
                <a:gd name="f71" fmla="*/ f52 1 f33"/>
                <a:gd name="f72" fmla="*/ f53 1 f34"/>
                <a:gd name="f73" fmla="*/ f54 1 f33"/>
                <a:gd name="f74" fmla="*/ f55 1 f34"/>
                <a:gd name="f75" fmla="*/ f56 1 f34"/>
                <a:gd name="f76" fmla="*/ f57 1 f33"/>
                <a:gd name="f77" fmla="*/ f58 1 f34"/>
                <a:gd name="f78" fmla="*/ f59 1 f33"/>
                <a:gd name="f79" fmla="*/ f60 1 f34"/>
                <a:gd name="f80" fmla="*/ f61 1 f33"/>
                <a:gd name="f81" fmla="*/ f62 1 f34"/>
                <a:gd name="f82" fmla="*/ f63 1 f33"/>
                <a:gd name="f83" fmla="*/ f64 f28 1"/>
                <a:gd name="f84" fmla="*/ f65 f28 1"/>
                <a:gd name="f85" fmla="*/ f67 f29 1"/>
                <a:gd name="f86" fmla="*/ f66 f29 1"/>
                <a:gd name="f87" fmla="*/ f69 f28 1"/>
                <a:gd name="f88" fmla="*/ f70 f29 1"/>
                <a:gd name="f89" fmla="*/ f71 f28 1"/>
                <a:gd name="f90" fmla="*/ f72 f29 1"/>
                <a:gd name="f91" fmla="*/ f73 f28 1"/>
                <a:gd name="f92" fmla="*/ f74 f29 1"/>
                <a:gd name="f93" fmla="*/ f75 f29 1"/>
                <a:gd name="f94" fmla="*/ f76 f28 1"/>
                <a:gd name="f95" fmla="*/ f77 f29 1"/>
                <a:gd name="f96" fmla="*/ f78 f28 1"/>
                <a:gd name="f97" fmla="*/ f79 f29 1"/>
                <a:gd name="f98" fmla="*/ f80 f28 1"/>
                <a:gd name="f99" fmla="*/ f81 f29 1"/>
                <a:gd name="f100" fmla="*/ f82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8">
                  <a:pos x="f87" y="f88"/>
                </a:cxn>
                <a:cxn ang="f68">
                  <a:pos x="f89" y="f90"/>
                </a:cxn>
                <a:cxn ang="f68">
                  <a:pos x="f91" y="f92"/>
                </a:cxn>
                <a:cxn ang="f68">
                  <a:pos x="f91" y="f93"/>
                </a:cxn>
                <a:cxn ang="f68">
                  <a:pos x="f94" y="f95"/>
                </a:cxn>
                <a:cxn ang="f68">
                  <a:pos x="f96" y="f97"/>
                </a:cxn>
                <a:cxn ang="f68">
                  <a:pos x="f98" y="f99"/>
                </a:cxn>
                <a:cxn ang="f68">
                  <a:pos x="f100" y="f92"/>
                </a:cxn>
                <a:cxn ang="f68">
                  <a:pos x="f87" y="f88"/>
                </a:cxn>
              </a:cxnLst>
              <a:rect l="f83" t="f86" r="f84" b="f85"/>
              <a:pathLst>
                <a:path w="2092" h="2825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6" y="f14"/>
                  </a:cubicBezTo>
                  <a:lnTo>
                    <a:pt x="f6" y="f15"/>
                  </a:lnTo>
                  <a:cubicBezTo>
                    <a:pt x="f6" y="f16"/>
                    <a:pt x="f17" y="f18"/>
                    <a:pt x="f19" y="f7"/>
                  </a:cubicBezTo>
                  <a:lnTo>
                    <a:pt x="f20" y="f18"/>
                  </a:lnTo>
                  <a:cubicBezTo>
                    <a:pt x="f21" y="f18"/>
                    <a:pt x="f10" y="f22"/>
                    <a:pt x="f5" y="f23"/>
                  </a:cubicBezTo>
                  <a:lnTo>
                    <a:pt x="f10" y="f14"/>
                  </a:lnTo>
                  <a:cubicBezTo>
                    <a:pt x="f24" y="f25"/>
                    <a:pt x="f26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5" name="Freeform 491"/>
            <p:cNvSpPr/>
            <p:nvPr/>
          </p:nvSpPr>
          <p:spPr>
            <a:xfrm>
              <a:off x="6990167" y="4359904"/>
              <a:ext cx="130649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8"/>
                <a:gd name="f7" fmla="val 132"/>
                <a:gd name="f8" fmla="val 93"/>
                <a:gd name="f9" fmla="val 97"/>
                <a:gd name="f10" fmla="val 103"/>
                <a:gd name="f11" fmla="val 95"/>
                <a:gd name="f12" fmla="val 108"/>
                <a:gd name="f13" fmla="val 92"/>
                <a:gd name="f14" fmla="val 113"/>
                <a:gd name="f15" fmla="val 89"/>
                <a:gd name="f16" fmla="val 117"/>
                <a:gd name="f17" fmla="val 85"/>
                <a:gd name="f18" fmla="val 120"/>
                <a:gd name="f19" fmla="val 80"/>
                <a:gd name="f20" fmla="val 124"/>
                <a:gd name="f21" fmla="val 75"/>
                <a:gd name="f22" fmla="val 127"/>
                <a:gd name="f23" fmla="val 69"/>
                <a:gd name="f24" fmla="val 129"/>
                <a:gd name="f25" fmla="val 63"/>
                <a:gd name="f26" fmla="val 131"/>
                <a:gd name="f27" fmla="val 56"/>
                <a:gd name="f28" fmla="val 47"/>
                <a:gd name="f29" fmla="val 38"/>
                <a:gd name="f30" fmla="val 30"/>
                <a:gd name="f31" fmla="val 22"/>
                <a:gd name="f32" fmla="val 15"/>
                <a:gd name="f33" fmla="val 128"/>
                <a:gd name="f34" fmla="val 8"/>
                <a:gd name="f35" fmla="val 125"/>
                <a:gd name="f36" fmla="val 122"/>
                <a:gd name="f37" fmla="val 101"/>
                <a:gd name="f38" fmla="val 1"/>
                <a:gd name="f39" fmla="val 106"/>
                <a:gd name="f40" fmla="val 110"/>
                <a:gd name="f41" fmla="val 23"/>
                <a:gd name="f42" fmla="val 32"/>
                <a:gd name="f43" fmla="val 116"/>
                <a:gd name="f44" fmla="val 40"/>
                <a:gd name="f45" fmla="val 58"/>
                <a:gd name="f46" fmla="val 66"/>
                <a:gd name="f47" fmla="val 115"/>
                <a:gd name="f48" fmla="val 72"/>
                <a:gd name="f49" fmla="val 111"/>
                <a:gd name="f50" fmla="val 78"/>
                <a:gd name="f51" fmla="val 107"/>
                <a:gd name="f52" fmla="val 102"/>
                <a:gd name="f53" fmla="val 96"/>
                <a:gd name="f54" fmla="val 90"/>
                <a:gd name="f55" fmla="val 79"/>
                <a:gd name="f56" fmla="val 86"/>
                <a:gd name="f57" fmla="val 76"/>
                <a:gd name="f58" fmla="val 83"/>
                <a:gd name="f59" fmla="val 74"/>
                <a:gd name="f60" fmla="val 81"/>
                <a:gd name="f61" fmla="val 64"/>
                <a:gd name="f62" fmla="val 77"/>
                <a:gd name="f63" fmla="val 59"/>
                <a:gd name="f64" fmla="val 55"/>
                <a:gd name="f65" fmla="val 50"/>
                <a:gd name="f66" fmla="val 45"/>
                <a:gd name="f67" fmla="val 73"/>
                <a:gd name="f68" fmla="val 34"/>
                <a:gd name="f69" fmla="val 71"/>
                <a:gd name="f70" fmla="val 14"/>
                <a:gd name="f71" fmla="val 65"/>
                <a:gd name="f72" fmla="val 9"/>
                <a:gd name="f73" fmla="val 3"/>
                <a:gd name="f74" fmla="val 53"/>
                <a:gd name="f75" fmla="val 46"/>
                <a:gd name="f76" fmla="val 36"/>
                <a:gd name="f77" fmla="val 26"/>
                <a:gd name="f78" fmla="val 5"/>
                <a:gd name="f79" fmla="val 17"/>
                <a:gd name="f80" fmla="val 10"/>
                <a:gd name="f81" fmla="val 4"/>
                <a:gd name="f82" fmla="val 35"/>
                <a:gd name="f83" fmla="val 49"/>
                <a:gd name="f84" fmla="val 57"/>
                <a:gd name="f85" fmla="val 87"/>
                <a:gd name="f86" fmla="val 6"/>
                <a:gd name="f87" fmla="val 29"/>
                <a:gd name="f88" fmla="val 25"/>
                <a:gd name="f89" fmla="val 21"/>
                <a:gd name="f90" fmla="val 19"/>
                <a:gd name="f91" fmla="val 16"/>
                <a:gd name="f92" fmla="val 48"/>
                <a:gd name="f93" fmla="val 39"/>
                <a:gd name="f94" fmla="val 27"/>
                <a:gd name="f95" fmla="val 20"/>
                <a:gd name="f96" fmla="val 24"/>
                <a:gd name="f97" fmla="val 18"/>
                <a:gd name="f98" fmla="val 44"/>
                <a:gd name="f99" fmla="val 37"/>
                <a:gd name="f100" fmla="val 54"/>
                <a:gd name="f101" fmla="val 41"/>
                <a:gd name="f102" fmla="val 52"/>
                <a:gd name="f103" fmla="val 70"/>
                <a:gd name="f104" fmla="val 61"/>
                <a:gd name="f105" fmla="val 67"/>
                <a:gd name="f106" fmla="val 91"/>
                <a:gd name="f107" fmla="val 84"/>
                <a:gd name="f108" fmla="+- 0 0 -90"/>
                <a:gd name="f109" fmla="*/ f3 1 98"/>
                <a:gd name="f110" fmla="*/ f4 1 132"/>
                <a:gd name="f111" fmla="+- f7 0 f5"/>
                <a:gd name="f112" fmla="+- f6 0 f5"/>
                <a:gd name="f113" fmla="*/ f108 f0 1"/>
                <a:gd name="f114" fmla="*/ f112 1 98"/>
                <a:gd name="f115" fmla="*/ f111 1 132"/>
                <a:gd name="f116" fmla="*/ 98 f112 1"/>
                <a:gd name="f117" fmla="*/ 93 f111 1"/>
                <a:gd name="f118" fmla="*/ 95 f112 1"/>
                <a:gd name="f119" fmla="*/ 108 f111 1"/>
                <a:gd name="f120" fmla="*/ 85 f112 1"/>
                <a:gd name="f121" fmla="*/ 120 f111 1"/>
                <a:gd name="f122" fmla="*/ 69 f112 1"/>
                <a:gd name="f123" fmla="*/ 129 f111 1"/>
                <a:gd name="f124" fmla="*/ 47 f112 1"/>
                <a:gd name="f125" fmla="*/ 132 f111 1"/>
                <a:gd name="f126" fmla="*/ 22 f112 1"/>
                <a:gd name="f127" fmla="*/ 0 f112 1"/>
                <a:gd name="f128" fmla="*/ 122 f111 1"/>
                <a:gd name="f129" fmla="*/ 101 f111 1"/>
                <a:gd name="f130" fmla="*/ 1 f112 1"/>
                <a:gd name="f131" fmla="*/ 23 f112 1"/>
                <a:gd name="f132" fmla="*/ 113 f111 1"/>
                <a:gd name="f133" fmla="*/ 117 f111 1"/>
                <a:gd name="f134" fmla="*/ 72 f112 1"/>
                <a:gd name="f135" fmla="*/ 111 f111 1"/>
                <a:gd name="f136" fmla="*/ 80 f112 1"/>
                <a:gd name="f137" fmla="*/ 96 f111 1"/>
                <a:gd name="f138" fmla="*/ 76 f112 1"/>
                <a:gd name="f139" fmla="*/ 83 f111 1"/>
                <a:gd name="f140" fmla="*/ 64 f112 1"/>
                <a:gd name="f141" fmla="*/ 77 f111 1"/>
                <a:gd name="f142" fmla="*/ 50 f112 1"/>
                <a:gd name="f143" fmla="*/ 74 f111 1"/>
                <a:gd name="f144" fmla="*/ 34 f112 1"/>
                <a:gd name="f145" fmla="*/ 71 f111 1"/>
                <a:gd name="f146" fmla="*/ 9 f112 1"/>
                <a:gd name="f147" fmla="*/ 59 f111 1"/>
                <a:gd name="f148" fmla="*/ 36 f111 1"/>
                <a:gd name="f149" fmla="*/ 14 f112 1"/>
                <a:gd name="f150" fmla="*/ 10 f111 1"/>
                <a:gd name="f151" fmla="*/ 49 f112 1"/>
                <a:gd name="f152" fmla="*/ 0 f111 1"/>
                <a:gd name="f153" fmla="*/ 73 f112 1"/>
                <a:gd name="f154" fmla="*/ 3 f111 1"/>
                <a:gd name="f155" fmla="*/ 93 f112 1"/>
                <a:gd name="f156" fmla="*/ 9 f111 1"/>
                <a:gd name="f157" fmla="*/ 29 f111 1"/>
                <a:gd name="f158" fmla="*/ 92 f112 1"/>
                <a:gd name="f159" fmla="*/ 19 f111 1"/>
                <a:gd name="f160" fmla="*/ 48 f112 1"/>
                <a:gd name="f161" fmla="*/ 15 f111 1"/>
                <a:gd name="f162" fmla="*/ 27 f112 1"/>
                <a:gd name="f163" fmla="*/ 20 f111 1"/>
                <a:gd name="f164" fmla="*/ 18 f112 1"/>
                <a:gd name="f165" fmla="*/ 35 f111 1"/>
                <a:gd name="f166" fmla="*/ 47 f111 1"/>
                <a:gd name="f167" fmla="*/ 37 f112 1"/>
                <a:gd name="f168" fmla="*/ 54 f111 1"/>
                <a:gd name="f169" fmla="*/ 52 f112 1"/>
                <a:gd name="f170" fmla="*/ 57 f111 1"/>
                <a:gd name="f171" fmla="*/ 70 f112 1"/>
                <a:gd name="f172" fmla="*/ 61 f111 1"/>
                <a:gd name="f173" fmla="*/ 91 f112 1"/>
                <a:gd name="f174" fmla="*/ 72 f111 1"/>
                <a:gd name="f175" fmla="*/ f113 1 f2"/>
                <a:gd name="f176" fmla="*/ f116 1 98"/>
                <a:gd name="f177" fmla="*/ f117 1 132"/>
                <a:gd name="f178" fmla="*/ f118 1 98"/>
                <a:gd name="f179" fmla="*/ f119 1 132"/>
                <a:gd name="f180" fmla="*/ f120 1 98"/>
                <a:gd name="f181" fmla="*/ f121 1 132"/>
                <a:gd name="f182" fmla="*/ f122 1 98"/>
                <a:gd name="f183" fmla="*/ f123 1 132"/>
                <a:gd name="f184" fmla="*/ f124 1 98"/>
                <a:gd name="f185" fmla="*/ f125 1 132"/>
                <a:gd name="f186" fmla="*/ f126 1 98"/>
                <a:gd name="f187" fmla="*/ f127 1 98"/>
                <a:gd name="f188" fmla="*/ f128 1 132"/>
                <a:gd name="f189" fmla="*/ f129 1 132"/>
                <a:gd name="f190" fmla="*/ f130 1 98"/>
                <a:gd name="f191" fmla="*/ f131 1 98"/>
                <a:gd name="f192" fmla="*/ f132 1 132"/>
                <a:gd name="f193" fmla="*/ f133 1 132"/>
                <a:gd name="f194" fmla="*/ f134 1 98"/>
                <a:gd name="f195" fmla="*/ f135 1 132"/>
                <a:gd name="f196" fmla="*/ f136 1 98"/>
                <a:gd name="f197" fmla="*/ f137 1 132"/>
                <a:gd name="f198" fmla="*/ f138 1 98"/>
                <a:gd name="f199" fmla="*/ f139 1 132"/>
                <a:gd name="f200" fmla="*/ f140 1 98"/>
                <a:gd name="f201" fmla="*/ f141 1 132"/>
                <a:gd name="f202" fmla="*/ f142 1 98"/>
                <a:gd name="f203" fmla="*/ f143 1 132"/>
                <a:gd name="f204" fmla="*/ f144 1 98"/>
                <a:gd name="f205" fmla="*/ f145 1 132"/>
                <a:gd name="f206" fmla="*/ f146 1 98"/>
                <a:gd name="f207" fmla="*/ f147 1 132"/>
                <a:gd name="f208" fmla="*/ f148 1 132"/>
                <a:gd name="f209" fmla="*/ f149 1 98"/>
                <a:gd name="f210" fmla="*/ f150 1 132"/>
                <a:gd name="f211" fmla="*/ f151 1 98"/>
                <a:gd name="f212" fmla="*/ f152 1 132"/>
                <a:gd name="f213" fmla="*/ f153 1 98"/>
                <a:gd name="f214" fmla="*/ f154 1 132"/>
                <a:gd name="f215" fmla="*/ f155 1 98"/>
                <a:gd name="f216" fmla="*/ f156 1 132"/>
                <a:gd name="f217" fmla="*/ f157 1 132"/>
                <a:gd name="f218" fmla="*/ f158 1 98"/>
                <a:gd name="f219" fmla="*/ f159 1 132"/>
                <a:gd name="f220" fmla="*/ f160 1 98"/>
                <a:gd name="f221" fmla="*/ f161 1 132"/>
                <a:gd name="f222" fmla="*/ f162 1 98"/>
                <a:gd name="f223" fmla="*/ f163 1 132"/>
                <a:gd name="f224" fmla="*/ f164 1 98"/>
                <a:gd name="f225" fmla="*/ f165 1 132"/>
                <a:gd name="f226" fmla="*/ f166 1 132"/>
                <a:gd name="f227" fmla="*/ f167 1 98"/>
                <a:gd name="f228" fmla="*/ f168 1 132"/>
                <a:gd name="f229" fmla="*/ f169 1 98"/>
                <a:gd name="f230" fmla="*/ f170 1 132"/>
                <a:gd name="f231" fmla="*/ f171 1 98"/>
                <a:gd name="f232" fmla="*/ f172 1 132"/>
                <a:gd name="f233" fmla="*/ f173 1 98"/>
                <a:gd name="f234" fmla="*/ f174 1 132"/>
                <a:gd name="f235" fmla="*/ 0 1 f114"/>
                <a:gd name="f236" fmla="*/ f6 1 f114"/>
                <a:gd name="f237" fmla="*/ 0 1 f115"/>
                <a:gd name="f238" fmla="*/ f7 1 f115"/>
                <a:gd name="f239" fmla="+- f175 0 f1"/>
                <a:gd name="f240" fmla="*/ f176 1 f114"/>
                <a:gd name="f241" fmla="*/ f177 1 f115"/>
                <a:gd name="f242" fmla="*/ f178 1 f114"/>
                <a:gd name="f243" fmla="*/ f179 1 f115"/>
                <a:gd name="f244" fmla="*/ f180 1 f114"/>
                <a:gd name="f245" fmla="*/ f181 1 f115"/>
                <a:gd name="f246" fmla="*/ f182 1 f114"/>
                <a:gd name="f247" fmla="*/ f183 1 f115"/>
                <a:gd name="f248" fmla="*/ f184 1 f114"/>
                <a:gd name="f249" fmla="*/ f185 1 f115"/>
                <a:gd name="f250" fmla="*/ f186 1 f114"/>
                <a:gd name="f251" fmla="*/ f187 1 f114"/>
                <a:gd name="f252" fmla="*/ f188 1 f115"/>
                <a:gd name="f253" fmla="*/ f189 1 f115"/>
                <a:gd name="f254" fmla="*/ f190 1 f114"/>
                <a:gd name="f255" fmla="*/ f191 1 f114"/>
                <a:gd name="f256" fmla="*/ f192 1 f115"/>
                <a:gd name="f257" fmla="*/ f193 1 f115"/>
                <a:gd name="f258" fmla="*/ f194 1 f114"/>
                <a:gd name="f259" fmla="*/ f195 1 f115"/>
                <a:gd name="f260" fmla="*/ f196 1 f114"/>
                <a:gd name="f261" fmla="*/ f197 1 f115"/>
                <a:gd name="f262" fmla="*/ f198 1 f114"/>
                <a:gd name="f263" fmla="*/ f199 1 f115"/>
                <a:gd name="f264" fmla="*/ f200 1 f114"/>
                <a:gd name="f265" fmla="*/ f201 1 f115"/>
                <a:gd name="f266" fmla="*/ f202 1 f114"/>
                <a:gd name="f267" fmla="*/ f203 1 f115"/>
                <a:gd name="f268" fmla="*/ f204 1 f114"/>
                <a:gd name="f269" fmla="*/ f205 1 f115"/>
                <a:gd name="f270" fmla="*/ f206 1 f114"/>
                <a:gd name="f271" fmla="*/ f207 1 f115"/>
                <a:gd name="f272" fmla="*/ f208 1 f115"/>
                <a:gd name="f273" fmla="*/ f209 1 f114"/>
                <a:gd name="f274" fmla="*/ f210 1 f115"/>
                <a:gd name="f275" fmla="*/ f211 1 f114"/>
                <a:gd name="f276" fmla="*/ f212 1 f115"/>
                <a:gd name="f277" fmla="*/ f213 1 f114"/>
                <a:gd name="f278" fmla="*/ f214 1 f115"/>
                <a:gd name="f279" fmla="*/ f215 1 f114"/>
                <a:gd name="f280" fmla="*/ f216 1 f115"/>
                <a:gd name="f281" fmla="*/ f217 1 f115"/>
                <a:gd name="f282" fmla="*/ f218 1 f114"/>
                <a:gd name="f283" fmla="*/ f219 1 f115"/>
                <a:gd name="f284" fmla="*/ f220 1 f114"/>
                <a:gd name="f285" fmla="*/ f221 1 f115"/>
                <a:gd name="f286" fmla="*/ f222 1 f114"/>
                <a:gd name="f287" fmla="*/ f223 1 f115"/>
                <a:gd name="f288" fmla="*/ f224 1 f114"/>
                <a:gd name="f289" fmla="*/ f225 1 f115"/>
                <a:gd name="f290" fmla="*/ f226 1 f115"/>
                <a:gd name="f291" fmla="*/ f227 1 f114"/>
                <a:gd name="f292" fmla="*/ f228 1 f115"/>
                <a:gd name="f293" fmla="*/ f229 1 f114"/>
                <a:gd name="f294" fmla="*/ f230 1 f115"/>
                <a:gd name="f295" fmla="*/ f231 1 f114"/>
                <a:gd name="f296" fmla="*/ f232 1 f115"/>
                <a:gd name="f297" fmla="*/ f233 1 f114"/>
                <a:gd name="f298" fmla="*/ f234 1 f115"/>
                <a:gd name="f299" fmla="*/ f235 f109 1"/>
                <a:gd name="f300" fmla="*/ f236 f109 1"/>
                <a:gd name="f301" fmla="*/ f238 f110 1"/>
                <a:gd name="f302" fmla="*/ f237 f110 1"/>
                <a:gd name="f303" fmla="*/ f240 f109 1"/>
                <a:gd name="f304" fmla="*/ f241 f110 1"/>
                <a:gd name="f305" fmla="*/ f242 f109 1"/>
                <a:gd name="f306" fmla="*/ f243 f110 1"/>
                <a:gd name="f307" fmla="*/ f244 f109 1"/>
                <a:gd name="f308" fmla="*/ f245 f110 1"/>
                <a:gd name="f309" fmla="*/ f246 f109 1"/>
                <a:gd name="f310" fmla="*/ f247 f110 1"/>
                <a:gd name="f311" fmla="*/ f248 f109 1"/>
                <a:gd name="f312" fmla="*/ f249 f110 1"/>
                <a:gd name="f313" fmla="*/ f250 f109 1"/>
                <a:gd name="f314" fmla="*/ f251 f109 1"/>
                <a:gd name="f315" fmla="*/ f252 f110 1"/>
                <a:gd name="f316" fmla="*/ f253 f110 1"/>
                <a:gd name="f317" fmla="*/ f254 f109 1"/>
                <a:gd name="f318" fmla="*/ f255 f109 1"/>
                <a:gd name="f319" fmla="*/ f256 f110 1"/>
                <a:gd name="f320" fmla="*/ f257 f110 1"/>
                <a:gd name="f321" fmla="*/ f258 f109 1"/>
                <a:gd name="f322" fmla="*/ f259 f110 1"/>
                <a:gd name="f323" fmla="*/ f260 f109 1"/>
                <a:gd name="f324" fmla="*/ f261 f110 1"/>
                <a:gd name="f325" fmla="*/ f262 f109 1"/>
                <a:gd name="f326" fmla="*/ f263 f110 1"/>
                <a:gd name="f327" fmla="*/ f264 f109 1"/>
                <a:gd name="f328" fmla="*/ f265 f110 1"/>
                <a:gd name="f329" fmla="*/ f266 f109 1"/>
                <a:gd name="f330" fmla="*/ f267 f110 1"/>
                <a:gd name="f331" fmla="*/ f268 f109 1"/>
                <a:gd name="f332" fmla="*/ f269 f110 1"/>
                <a:gd name="f333" fmla="*/ f270 f109 1"/>
                <a:gd name="f334" fmla="*/ f271 f110 1"/>
                <a:gd name="f335" fmla="*/ f272 f110 1"/>
                <a:gd name="f336" fmla="*/ f273 f109 1"/>
                <a:gd name="f337" fmla="*/ f274 f110 1"/>
                <a:gd name="f338" fmla="*/ f275 f109 1"/>
                <a:gd name="f339" fmla="*/ f276 f110 1"/>
                <a:gd name="f340" fmla="*/ f277 f109 1"/>
                <a:gd name="f341" fmla="*/ f278 f110 1"/>
                <a:gd name="f342" fmla="*/ f279 f109 1"/>
                <a:gd name="f343" fmla="*/ f280 f110 1"/>
                <a:gd name="f344" fmla="*/ f281 f110 1"/>
                <a:gd name="f345" fmla="*/ f282 f109 1"/>
                <a:gd name="f346" fmla="*/ f283 f110 1"/>
                <a:gd name="f347" fmla="*/ f284 f109 1"/>
                <a:gd name="f348" fmla="*/ f285 f110 1"/>
                <a:gd name="f349" fmla="*/ f286 f109 1"/>
                <a:gd name="f350" fmla="*/ f287 f110 1"/>
                <a:gd name="f351" fmla="*/ f288 f109 1"/>
                <a:gd name="f352" fmla="*/ f289 f110 1"/>
                <a:gd name="f353" fmla="*/ f290 f110 1"/>
                <a:gd name="f354" fmla="*/ f291 f109 1"/>
                <a:gd name="f355" fmla="*/ f292 f110 1"/>
                <a:gd name="f356" fmla="*/ f293 f109 1"/>
                <a:gd name="f357" fmla="*/ f294 f110 1"/>
                <a:gd name="f358" fmla="*/ f295 f109 1"/>
                <a:gd name="f359" fmla="*/ f296 f110 1"/>
                <a:gd name="f360" fmla="*/ f297 f109 1"/>
                <a:gd name="f361" fmla="*/ f298 f1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9">
                  <a:pos x="f303" y="f304"/>
                </a:cxn>
                <a:cxn ang="f239">
                  <a:pos x="f305" y="f306"/>
                </a:cxn>
                <a:cxn ang="f239">
                  <a:pos x="f307" y="f308"/>
                </a:cxn>
                <a:cxn ang="f239">
                  <a:pos x="f309" y="f310"/>
                </a:cxn>
                <a:cxn ang="f239">
                  <a:pos x="f311" y="f312"/>
                </a:cxn>
                <a:cxn ang="f239">
                  <a:pos x="f313" y="f310"/>
                </a:cxn>
                <a:cxn ang="f239">
                  <a:pos x="f314" y="f315"/>
                </a:cxn>
                <a:cxn ang="f239">
                  <a:pos x="f314" y="f316"/>
                </a:cxn>
                <a:cxn ang="f239">
                  <a:pos x="f317" y="f316"/>
                </a:cxn>
                <a:cxn ang="f239">
                  <a:pos x="f318" y="f319"/>
                </a:cxn>
                <a:cxn ang="f239">
                  <a:pos x="f311" y="f320"/>
                </a:cxn>
                <a:cxn ang="f239">
                  <a:pos x="f321" y="f322"/>
                </a:cxn>
                <a:cxn ang="f239">
                  <a:pos x="f323" y="f324"/>
                </a:cxn>
                <a:cxn ang="f239">
                  <a:pos x="f325" y="f326"/>
                </a:cxn>
                <a:cxn ang="f239">
                  <a:pos x="f327" y="f328"/>
                </a:cxn>
                <a:cxn ang="f239">
                  <a:pos x="f329" y="f330"/>
                </a:cxn>
                <a:cxn ang="f239">
                  <a:pos x="f331" y="f332"/>
                </a:cxn>
                <a:cxn ang="f239">
                  <a:pos x="f333" y="f334"/>
                </a:cxn>
                <a:cxn ang="f239">
                  <a:pos x="f317" y="f335"/>
                </a:cxn>
                <a:cxn ang="f239">
                  <a:pos x="f336" y="f337"/>
                </a:cxn>
                <a:cxn ang="f239">
                  <a:pos x="f338" y="f339"/>
                </a:cxn>
                <a:cxn ang="f239">
                  <a:pos x="f340" y="f341"/>
                </a:cxn>
                <a:cxn ang="f239">
                  <a:pos x="f342" y="f343"/>
                </a:cxn>
                <a:cxn ang="f239">
                  <a:pos x="f342" y="f344"/>
                </a:cxn>
                <a:cxn ang="f239">
                  <a:pos x="f345" y="f344"/>
                </a:cxn>
                <a:cxn ang="f239">
                  <a:pos x="f340" y="f346"/>
                </a:cxn>
                <a:cxn ang="f239">
                  <a:pos x="f347" y="f348"/>
                </a:cxn>
                <a:cxn ang="f239">
                  <a:pos x="f349" y="f350"/>
                </a:cxn>
                <a:cxn ang="f239">
                  <a:pos x="f351" y="f352"/>
                </a:cxn>
                <a:cxn ang="f239">
                  <a:pos x="f313" y="f353"/>
                </a:cxn>
                <a:cxn ang="f239">
                  <a:pos x="f354" y="f355"/>
                </a:cxn>
                <a:cxn ang="f239">
                  <a:pos x="f356" y="f357"/>
                </a:cxn>
                <a:cxn ang="f239">
                  <a:pos x="f358" y="f359"/>
                </a:cxn>
                <a:cxn ang="f239">
                  <a:pos x="f360" y="f361"/>
                </a:cxn>
                <a:cxn ang="f239">
                  <a:pos x="f303" y="f304"/>
                </a:cxn>
              </a:cxnLst>
              <a:rect l="f299" t="f302" r="f300" b="f301"/>
              <a:pathLst>
                <a:path w="98" h="132">
                  <a:moveTo>
                    <a:pt x="f6" y="f8"/>
                  </a:moveTo>
                  <a:cubicBezTo>
                    <a:pt x="f6" y="f6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7"/>
                    <a:pt x="f28" y="f7"/>
                  </a:cubicBezTo>
                  <a:cubicBezTo>
                    <a:pt x="f29" y="f7"/>
                    <a:pt x="f30" y="f26"/>
                    <a:pt x="f31" y="f24"/>
                  </a:cubicBezTo>
                  <a:cubicBezTo>
                    <a:pt x="f32" y="f33"/>
                    <a:pt x="f34" y="f35"/>
                    <a:pt x="f5" y="f36"/>
                  </a:cubicBezTo>
                  <a:lnTo>
                    <a:pt x="f5" y="f37"/>
                  </a:lnTo>
                  <a:lnTo>
                    <a:pt x="f38" y="f37"/>
                  </a:lnTo>
                  <a:cubicBezTo>
                    <a:pt x="f34" y="f39"/>
                    <a:pt x="f32" y="f40"/>
                    <a:pt x="f41" y="f14"/>
                  </a:cubicBezTo>
                  <a:cubicBezTo>
                    <a:pt x="f42" y="f43"/>
                    <a:pt x="f44" y="f16"/>
                    <a:pt x="f28" y="f16"/>
                  </a:cubicBezTo>
                  <a:cubicBezTo>
                    <a:pt x="f45" y="f16"/>
                    <a:pt x="f46" y="f47"/>
                    <a:pt x="f48" y="f49"/>
                  </a:cubicBezTo>
                  <a:cubicBezTo>
                    <a:pt x="f50" y="f51"/>
                    <a:pt x="f19" y="f52"/>
                    <a:pt x="f19" y="f53"/>
                  </a:cubicBezTo>
                  <a:cubicBezTo>
                    <a:pt x="f19" y="f54"/>
                    <a:pt x="f55" y="f56"/>
                    <a:pt x="f57" y="f58"/>
                  </a:cubicBezTo>
                  <a:cubicBezTo>
                    <a:pt x="f59" y="f60"/>
                    <a:pt x="f23" y="f50"/>
                    <a:pt x="f61" y="f62"/>
                  </a:cubicBezTo>
                  <a:cubicBezTo>
                    <a:pt x="f63" y="f57"/>
                    <a:pt x="f64" y="f21"/>
                    <a:pt x="f65" y="f59"/>
                  </a:cubicBezTo>
                  <a:cubicBezTo>
                    <a:pt x="f66" y="f67"/>
                    <a:pt x="f44" y="f48"/>
                    <a:pt x="f68" y="f69"/>
                  </a:cubicBezTo>
                  <a:cubicBezTo>
                    <a:pt x="f41" y="f23"/>
                    <a:pt x="f70" y="f71"/>
                    <a:pt x="f72" y="f63"/>
                  </a:cubicBezTo>
                  <a:cubicBezTo>
                    <a:pt x="f73" y="f74"/>
                    <a:pt x="f38" y="f75"/>
                    <a:pt x="f38" y="f76"/>
                  </a:cubicBezTo>
                  <a:cubicBezTo>
                    <a:pt x="f38" y="f77"/>
                    <a:pt x="f78" y="f79"/>
                    <a:pt x="f70" y="f80"/>
                  </a:cubicBezTo>
                  <a:cubicBezTo>
                    <a:pt x="f41" y="f81"/>
                    <a:pt x="f82" y="f5"/>
                    <a:pt x="f83" y="f5"/>
                  </a:cubicBezTo>
                  <a:cubicBezTo>
                    <a:pt x="f84" y="f5"/>
                    <a:pt x="f46" y="f38"/>
                    <a:pt x="f67" y="f73"/>
                  </a:cubicBezTo>
                  <a:cubicBezTo>
                    <a:pt x="f60" y="f81"/>
                    <a:pt x="f85" y="f86"/>
                    <a:pt x="f8" y="f72"/>
                  </a:cubicBezTo>
                  <a:lnTo>
                    <a:pt x="f8" y="f87"/>
                  </a:lnTo>
                  <a:lnTo>
                    <a:pt x="f13" y="f87"/>
                  </a:lnTo>
                  <a:cubicBezTo>
                    <a:pt x="f85" y="f88"/>
                    <a:pt x="f60" y="f89"/>
                    <a:pt x="f67" y="f90"/>
                  </a:cubicBezTo>
                  <a:cubicBezTo>
                    <a:pt x="f71" y="f91"/>
                    <a:pt x="f84" y="f32"/>
                    <a:pt x="f92" y="f32"/>
                  </a:cubicBezTo>
                  <a:cubicBezTo>
                    <a:pt x="f93" y="f32"/>
                    <a:pt x="f42" y="f79"/>
                    <a:pt x="f94" y="f95"/>
                  </a:cubicBezTo>
                  <a:cubicBezTo>
                    <a:pt x="f89" y="f96"/>
                    <a:pt x="f97" y="f87"/>
                    <a:pt x="f97" y="f82"/>
                  </a:cubicBezTo>
                  <a:cubicBezTo>
                    <a:pt x="f97" y="f44"/>
                    <a:pt x="f95" y="f98"/>
                    <a:pt x="f31" y="f28"/>
                  </a:cubicBezTo>
                  <a:cubicBezTo>
                    <a:pt x="f88" y="f65"/>
                    <a:pt x="f30" y="f74"/>
                    <a:pt x="f99" y="f100"/>
                  </a:cubicBezTo>
                  <a:cubicBezTo>
                    <a:pt x="f101" y="f64"/>
                    <a:pt x="f75" y="f27"/>
                    <a:pt x="f102" y="f84"/>
                  </a:cubicBezTo>
                  <a:cubicBezTo>
                    <a:pt x="f63" y="f45"/>
                    <a:pt x="f71" y="f63"/>
                    <a:pt x="f103" y="f104"/>
                  </a:cubicBezTo>
                  <a:cubicBezTo>
                    <a:pt x="f55" y="f25"/>
                    <a:pt x="f56" y="f105"/>
                    <a:pt x="f106" y="f48"/>
                  </a:cubicBezTo>
                  <a:cubicBezTo>
                    <a:pt x="f53" y="f62"/>
                    <a:pt x="f6" y="f107"/>
                    <a:pt x="f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6" name="Freeform 492"/>
            <p:cNvSpPr/>
            <p:nvPr/>
          </p:nvSpPr>
          <p:spPr>
            <a:xfrm>
              <a:off x="7141235" y="4368070"/>
              <a:ext cx="81655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51"/>
                <a:gd name="f13" fmla="val 124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4"/>
                <a:gd name="f22" fmla="val 111"/>
                <a:gd name="f23" fmla="val 11"/>
                <a:gd name="f24" fmla="val 103"/>
                <a:gd name="f25" fmla="val 91"/>
                <a:gd name="f26" fmla="val 27"/>
                <a:gd name="f27" fmla="val 84"/>
                <a:gd name="f28" fmla="val 89"/>
                <a:gd name="f29" fmla="val 93"/>
                <a:gd name="f30" fmla="val 28"/>
                <a:gd name="f31" fmla="val 96"/>
                <a:gd name="f32" fmla="val 99"/>
                <a:gd name="f33" fmla="val 29"/>
                <a:gd name="f34" fmla="val 101"/>
                <a:gd name="f35" fmla="val 30"/>
                <a:gd name="f36" fmla="val 104"/>
                <a:gd name="f37" fmla="val 106"/>
                <a:gd name="f38" fmla="val 33"/>
                <a:gd name="f39" fmla="val 108"/>
                <a:gd name="f40" fmla="val 35"/>
                <a:gd name="f41" fmla="val 109"/>
                <a:gd name="f42" fmla="val 37"/>
                <a:gd name="f43" fmla="val 110"/>
                <a:gd name="f44" fmla="val 45"/>
                <a:gd name="f45" fmla="val 48"/>
                <a:gd name="f46" fmla="val 56"/>
                <a:gd name="f47" fmla="val 58"/>
                <a:gd name="f48" fmla="val 60"/>
                <a:gd name="f49" fmla="val 107"/>
                <a:gd name="f50" fmla="+- 0 0 -90"/>
                <a:gd name="f51" fmla="*/ f3 1 61"/>
                <a:gd name="f52" fmla="*/ f4 1 125"/>
                <a:gd name="f53" fmla="+- f7 0 f5"/>
                <a:gd name="f54" fmla="+- f6 0 f5"/>
                <a:gd name="f55" fmla="*/ f50 f0 1"/>
                <a:gd name="f56" fmla="*/ f54 1 61"/>
                <a:gd name="f57" fmla="*/ f53 1 125"/>
                <a:gd name="f58" fmla="*/ 61 f54 1"/>
                <a:gd name="f59" fmla="*/ 122 f53 1"/>
                <a:gd name="f60" fmla="*/ 51 f54 1"/>
                <a:gd name="f61" fmla="*/ 124 f53 1"/>
                <a:gd name="f62" fmla="*/ 41 f54 1"/>
                <a:gd name="f63" fmla="*/ 125 f53 1"/>
                <a:gd name="f64" fmla="*/ 19 f54 1"/>
                <a:gd name="f65" fmla="*/ 117 f53 1"/>
                <a:gd name="f66" fmla="*/ 11 f54 1"/>
                <a:gd name="f67" fmla="*/ 91 f53 1"/>
                <a:gd name="f68" fmla="*/ 41 f53 1"/>
                <a:gd name="f69" fmla="*/ 0 f54 1"/>
                <a:gd name="f70" fmla="*/ 27 f53 1"/>
                <a:gd name="f71" fmla="*/ 0 f53 1"/>
                <a:gd name="f72" fmla="*/ 27 f54 1"/>
                <a:gd name="f73" fmla="*/ 84 f53 1"/>
                <a:gd name="f74" fmla="*/ 28 f54 1"/>
                <a:gd name="f75" fmla="*/ 96 f53 1"/>
                <a:gd name="f76" fmla="*/ 30 f54 1"/>
                <a:gd name="f77" fmla="*/ 104 f53 1"/>
                <a:gd name="f78" fmla="*/ 35 f54 1"/>
                <a:gd name="f79" fmla="*/ 109 f53 1"/>
                <a:gd name="f80" fmla="*/ 45 f54 1"/>
                <a:gd name="f81" fmla="*/ 110 f53 1"/>
                <a:gd name="f82" fmla="*/ 54 f54 1"/>
                <a:gd name="f83" fmla="*/ 60 f54 1"/>
                <a:gd name="f84" fmla="*/ 107 f53 1"/>
                <a:gd name="f85" fmla="*/ f55 1 f2"/>
                <a:gd name="f86" fmla="*/ f58 1 61"/>
                <a:gd name="f87" fmla="*/ f59 1 125"/>
                <a:gd name="f88" fmla="*/ f60 1 61"/>
                <a:gd name="f89" fmla="*/ f61 1 125"/>
                <a:gd name="f90" fmla="*/ f62 1 61"/>
                <a:gd name="f91" fmla="*/ f63 1 125"/>
                <a:gd name="f92" fmla="*/ f64 1 61"/>
                <a:gd name="f93" fmla="*/ f65 1 125"/>
                <a:gd name="f94" fmla="*/ f66 1 61"/>
                <a:gd name="f95" fmla="*/ f67 1 125"/>
                <a:gd name="f96" fmla="*/ f68 1 125"/>
                <a:gd name="f97" fmla="*/ f69 1 61"/>
                <a:gd name="f98" fmla="*/ f70 1 125"/>
                <a:gd name="f99" fmla="*/ f71 1 125"/>
                <a:gd name="f100" fmla="*/ f72 1 61"/>
                <a:gd name="f101" fmla="*/ f73 1 125"/>
                <a:gd name="f102" fmla="*/ f74 1 61"/>
                <a:gd name="f103" fmla="*/ f75 1 125"/>
                <a:gd name="f104" fmla="*/ f76 1 61"/>
                <a:gd name="f105" fmla="*/ f77 1 125"/>
                <a:gd name="f106" fmla="*/ f78 1 61"/>
                <a:gd name="f107" fmla="*/ f79 1 125"/>
                <a:gd name="f108" fmla="*/ f80 1 61"/>
                <a:gd name="f109" fmla="*/ f81 1 125"/>
                <a:gd name="f110" fmla="*/ f82 1 61"/>
                <a:gd name="f111" fmla="*/ f83 1 61"/>
                <a:gd name="f112" fmla="*/ f84 1 125"/>
                <a:gd name="f113" fmla="*/ 0 1 f56"/>
                <a:gd name="f114" fmla="*/ f6 1 f56"/>
                <a:gd name="f115" fmla="*/ 0 1 f57"/>
                <a:gd name="f116" fmla="*/ f7 1 f57"/>
                <a:gd name="f117" fmla="+- f85 0 f1"/>
                <a:gd name="f118" fmla="*/ f86 1 f56"/>
                <a:gd name="f119" fmla="*/ f87 1 f57"/>
                <a:gd name="f120" fmla="*/ f88 1 f56"/>
                <a:gd name="f121" fmla="*/ f89 1 f57"/>
                <a:gd name="f122" fmla="*/ f90 1 f56"/>
                <a:gd name="f123" fmla="*/ f91 1 f57"/>
                <a:gd name="f124" fmla="*/ f92 1 f56"/>
                <a:gd name="f125" fmla="*/ f93 1 f57"/>
                <a:gd name="f126" fmla="*/ f94 1 f56"/>
                <a:gd name="f127" fmla="*/ f95 1 f57"/>
                <a:gd name="f128" fmla="*/ f96 1 f57"/>
                <a:gd name="f129" fmla="*/ f97 1 f56"/>
                <a:gd name="f130" fmla="*/ f98 1 f57"/>
                <a:gd name="f131" fmla="*/ f99 1 f57"/>
                <a:gd name="f132" fmla="*/ f100 1 f56"/>
                <a:gd name="f133" fmla="*/ f101 1 f57"/>
                <a:gd name="f134" fmla="*/ f102 1 f56"/>
                <a:gd name="f135" fmla="*/ f103 1 f57"/>
                <a:gd name="f136" fmla="*/ f104 1 f56"/>
                <a:gd name="f137" fmla="*/ f105 1 f57"/>
                <a:gd name="f138" fmla="*/ f106 1 f56"/>
                <a:gd name="f139" fmla="*/ f107 1 f57"/>
                <a:gd name="f140" fmla="*/ f108 1 f56"/>
                <a:gd name="f141" fmla="*/ f109 1 f57"/>
                <a:gd name="f142" fmla="*/ f110 1 f56"/>
                <a:gd name="f143" fmla="*/ f111 1 f56"/>
                <a:gd name="f144" fmla="*/ f112 1 f57"/>
                <a:gd name="f145" fmla="*/ f113 f51 1"/>
                <a:gd name="f146" fmla="*/ f114 f51 1"/>
                <a:gd name="f147" fmla="*/ f116 f52 1"/>
                <a:gd name="f148" fmla="*/ f115 f52 1"/>
                <a:gd name="f149" fmla="*/ f118 f51 1"/>
                <a:gd name="f150" fmla="*/ f119 f52 1"/>
                <a:gd name="f151" fmla="*/ f120 f51 1"/>
                <a:gd name="f152" fmla="*/ f121 f52 1"/>
                <a:gd name="f153" fmla="*/ f122 f51 1"/>
                <a:gd name="f154" fmla="*/ f123 f52 1"/>
                <a:gd name="f155" fmla="*/ f124 f51 1"/>
                <a:gd name="f156" fmla="*/ f125 f52 1"/>
                <a:gd name="f157" fmla="*/ f126 f51 1"/>
                <a:gd name="f158" fmla="*/ f127 f52 1"/>
                <a:gd name="f159" fmla="*/ f128 f52 1"/>
                <a:gd name="f160" fmla="*/ f129 f51 1"/>
                <a:gd name="f161" fmla="*/ f130 f52 1"/>
                <a:gd name="f162" fmla="*/ f131 f52 1"/>
                <a:gd name="f163" fmla="*/ f132 f51 1"/>
                <a:gd name="f164" fmla="*/ f133 f52 1"/>
                <a:gd name="f165" fmla="*/ f134 f51 1"/>
                <a:gd name="f166" fmla="*/ f135 f52 1"/>
                <a:gd name="f167" fmla="*/ f136 f51 1"/>
                <a:gd name="f168" fmla="*/ f137 f52 1"/>
                <a:gd name="f169" fmla="*/ f138 f51 1"/>
                <a:gd name="f170" fmla="*/ f139 f52 1"/>
                <a:gd name="f171" fmla="*/ f140 f51 1"/>
                <a:gd name="f172" fmla="*/ f141 f52 1"/>
                <a:gd name="f173" fmla="*/ f142 f51 1"/>
                <a:gd name="f174" fmla="*/ f143 f51 1"/>
                <a:gd name="f175" fmla="*/ f144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7">
                  <a:pos x="f149" y="f150"/>
                </a:cxn>
                <a:cxn ang="f117">
                  <a:pos x="f151" y="f152"/>
                </a:cxn>
                <a:cxn ang="f117">
                  <a:pos x="f153" y="f154"/>
                </a:cxn>
                <a:cxn ang="f117">
                  <a:pos x="f155" y="f156"/>
                </a:cxn>
                <a:cxn ang="f117">
                  <a:pos x="f157" y="f158"/>
                </a:cxn>
                <a:cxn ang="f117">
                  <a:pos x="f157" y="f159"/>
                </a:cxn>
                <a:cxn ang="f117">
                  <a:pos x="f160" y="f159"/>
                </a:cxn>
                <a:cxn ang="f117">
                  <a:pos x="f160" y="f161"/>
                </a:cxn>
                <a:cxn ang="f117">
                  <a:pos x="f157" y="f161"/>
                </a:cxn>
                <a:cxn ang="f117">
                  <a:pos x="f157" y="f162"/>
                </a:cxn>
                <a:cxn ang="f117">
                  <a:pos x="f163" y="f162"/>
                </a:cxn>
                <a:cxn ang="f117">
                  <a:pos x="f163" y="f161"/>
                </a:cxn>
                <a:cxn ang="f117">
                  <a:pos x="f149" y="f161"/>
                </a:cxn>
                <a:cxn ang="f117">
                  <a:pos x="f149" y="f159"/>
                </a:cxn>
                <a:cxn ang="f117">
                  <a:pos x="f163" y="f159"/>
                </a:cxn>
                <a:cxn ang="f117">
                  <a:pos x="f163" y="f164"/>
                </a:cxn>
                <a:cxn ang="f117">
                  <a:pos x="f165" y="f166"/>
                </a:cxn>
                <a:cxn ang="f117">
                  <a:pos x="f167" y="f168"/>
                </a:cxn>
                <a:cxn ang="f117">
                  <a:pos x="f169" y="f170"/>
                </a:cxn>
                <a:cxn ang="f117">
                  <a:pos x="f171" y="f172"/>
                </a:cxn>
                <a:cxn ang="f117">
                  <a:pos x="f173" y="f170"/>
                </a:cxn>
                <a:cxn ang="f117">
                  <a:pos x="f174" y="f175"/>
                </a:cxn>
                <a:cxn ang="f117">
                  <a:pos x="f149" y="f175"/>
                </a:cxn>
                <a:cxn ang="f117">
                  <a:pos x="f149" y="f150"/>
                </a:cxn>
              </a:cxnLst>
              <a:rect l="f145" t="f148" r="f146" b="f147"/>
              <a:pathLst>
                <a:path w="61" h="125">
                  <a:moveTo>
                    <a:pt x="f6" y="f8"/>
                  </a:moveTo>
                  <a:cubicBezTo>
                    <a:pt x="f9" y="f10"/>
                    <a:pt x="f11" y="f10"/>
                    <a:pt x="f12" y="f13"/>
                  </a:cubicBezTo>
                  <a:cubicBezTo>
                    <a:pt x="f14" y="f13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6" y="f5"/>
                  </a:lnTo>
                  <a:lnTo>
                    <a:pt x="f26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6" y="f16"/>
                  </a:lnTo>
                  <a:lnTo>
                    <a:pt x="f26" y="f27"/>
                  </a:lnTo>
                  <a:cubicBezTo>
                    <a:pt x="f26" y="f28"/>
                    <a:pt x="f26" y="f29"/>
                    <a:pt x="f30" y="f31"/>
                  </a:cubicBezTo>
                  <a:cubicBezTo>
                    <a:pt x="f30" y="f32"/>
                    <a:pt x="f33" y="f34"/>
                    <a:pt x="f35" y="f36"/>
                  </a:cubicBezTo>
                  <a:cubicBezTo>
                    <a:pt x="f17" y="f37"/>
                    <a:pt x="f38" y="f39"/>
                    <a:pt x="f40" y="f41"/>
                  </a:cubicBezTo>
                  <a:cubicBezTo>
                    <a:pt x="f42" y="f43"/>
                    <a:pt x="f16" y="f43"/>
                    <a:pt x="f44" y="f43"/>
                  </a:cubicBezTo>
                  <a:cubicBezTo>
                    <a:pt x="f45" y="f43"/>
                    <a:pt x="f12" y="f43"/>
                    <a:pt x="f11" y="f41"/>
                  </a:cubicBezTo>
                  <a:cubicBezTo>
                    <a:pt x="f46" y="f41"/>
                    <a:pt x="f47" y="f39"/>
                    <a:pt x="f48" y="f49"/>
                  </a:cubicBezTo>
                  <a:lnTo>
                    <a:pt x="f6" y="f49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7" name="Freeform 493"/>
            <p:cNvSpPr/>
            <p:nvPr/>
          </p:nvSpPr>
          <p:spPr>
            <a:xfrm>
              <a:off x="7247388" y="4404820"/>
              <a:ext cx="81655" cy="1265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96"/>
                <a:gd name="f8" fmla="val 18"/>
                <a:gd name="f9" fmla="val 59"/>
                <a:gd name="f10" fmla="val 56"/>
                <a:gd name="f11" fmla="val 17"/>
                <a:gd name="f12" fmla="val 54"/>
                <a:gd name="f13" fmla="val 52"/>
                <a:gd name="f14" fmla="val 49"/>
                <a:gd name="f15" fmla="val 16"/>
                <a:gd name="f16" fmla="val 47"/>
                <a:gd name="f17" fmla="val 44"/>
                <a:gd name="f18" fmla="val 39"/>
                <a:gd name="f19" fmla="val 34"/>
                <a:gd name="f20" fmla="val 29"/>
                <a:gd name="f21" fmla="val 19"/>
                <a:gd name="f22" fmla="val 25"/>
                <a:gd name="f23" fmla="val 22"/>
                <a:gd name="f24" fmla="val 20"/>
                <a:gd name="f25" fmla="val 24"/>
                <a:gd name="f26" fmla="val 28"/>
                <a:gd name="f27" fmla="val 14"/>
                <a:gd name="f28" fmla="val 9"/>
                <a:gd name="f29" fmla="val 6"/>
                <a:gd name="f30" fmla="val 33"/>
                <a:gd name="f31" fmla="val 3"/>
                <a:gd name="f32" fmla="val 38"/>
                <a:gd name="f33" fmla="val 1"/>
                <a:gd name="f34" fmla="val 43"/>
                <a:gd name="f35" fmla="val 48"/>
                <a:gd name="f36" fmla="val 51"/>
                <a:gd name="f37" fmla="val 53"/>
                <a:gd name="f38" fmla="val 55"/>
                <a:gd name="f39" fmla="val 57"/>
                <a:gd name="f40" fmla="+- 0 0 -90"/>
                <a:gd name="f41" fmla="*/ f3 1 60"/>
                <a:gd name="f42" fmla="*/ f4 1 96"/>
                <a:gd name="f43" fmla="+- f7 0 f5"/>
                <a:gd name="f44" fmla="+- f6 0 f5"/>
                <a:gd name="f45" fmla="*/ f40 f0 1"/>
                <a:gd name="f46" fmla="*/ f44 1 60"/>
                <a:gd name="f47" fmla="*/ f43 1 96"/>
                <a:gd name="f48" fmla="*/ 60 f44 1"/>
                <a:gd name="f49" fmla="*/ 18 f43 1"/>
                <a:gd name="f50" fmla="*/ 59 f44 1"/>
                <a:gd name="f51" fmla="*/ 52 f44 1"/>
                <a:gd name="f52" fmla="*/ 17 f43 1"/>
                <a:gd name="f53" fmla="*/ 44 f44 1"/>
                <a:gd name="f54" fmla="*/ 16 f43 1"/>
                <a:gd name="f55" fmla="*/ 29 f44 1"/>
                <a:gd name="f56" fmla="*/ 19 f43 1"/>
                <a:gd name="f57" fmla="*/ 16 f44 1"/>
                <a:gd name="f58" fmla="*/ 28 f43 1"/>
                <a:gd name="f59" fmla="*/ 96 f43 1"/>
                <a:gd name="f60" fmla="*/ 0 f44 1"/>
                <a:gd name="f61" fmla="*/ 0 f43 1"/>
                <a:gd name="f62" fmla="*/ 14 f43 1"/>
                <a:gd name="f63" fmla="*/ 33 f44 1"/>
                <a:gd name="f64" fmla="*/ 3 f43 1"/>
                <a:gd name="f65" fmla="*/ 48 f44 1"/>
                <a:gd name="f66" fmla="*/ 54 f44 1"/>
                <a:gd name="f67" fmla="*/ 1 f43 1"/>
                <a:gd name="f68" fmla="*/ f45 1 f2"/>
                <a:gd name="f69" fmla="*/ f48 1 60"/>
                <a:gd name="f70" fmla="*/ f49 1 96"/>
                <a:gd name="f71" fmla="*/ f50 1 60"/>
                <a:gd name="f72" fmla="*/ f51 1 60"/>
                <a:gd name="f73" fmla="*/ f52 1 96"/>
                <a:gd name="f74" fmla="*/ f53 1 60"/>
                <a:gd name="f75" fmla="*/ f54 1 96"/>
                <a:gd name="f76" fmla="*/ f55 1 60"/>
                <a:gd name="f77" fmla="*/ f56 1 96"/>
                <a:gd name="f78" fmla="*/ f57 1 60"/>
                <a:gd name="f79" fmla="*/ f58 1 96"/>
                <a:gd name="f80" fmla="*/ f59 1 96"/>
                <a:gd name="f81" fmla="*/ f60 1 60"/>
                <a:gd name="f82" fmla="*/ f61 1 96"/>
                <a:gd name="f83" fmla="*/ f62 1 96"/>
                <a:gd name="f84" fmla="*/ f63 1 60"/>
                <a:gd name="f85" fmla="*/ f64 1 96"/>
                <a:gd name="f86" fmla="*/ f65 1 60"/>
                <a:gd name="f87" fmla="*/ f66 1 60"/>
                <a:gd name="f88" fmla="*/ f67 1 96"/>
                <a:gd name="f89" fmla="*/ 0 1 f46"/>
                <a:gd name="f90" fmla="*/ f6 1 f46"/>
                <a:gd name="f91" fmla="*/ 0 1 f47"/>
                <a:gd name="f92" fmla="*/ f7 1 f47"/>
                <a:gd name="f93" fmla="+- f68 0 f1"/>
                <a:gd name="f94" fmla="*/ f69 1 f46"/>
                <a:gd name="f95" fmla="*/ f70 1 f47"/>
                <a:gd name="f96" fmla="*/ f71 1 f46"/>
                <a:gd name="f97" fmla="*/ f72 1 f46"/>
                <a:gd name="f98" fmla="*/ f73 1 f47"/>
                <a:gd name="f99" fmla="*/ f74 1 f46"/>
                <a:gd name="f100" fmla="*/ f75 1 f47"/>
                <a:gd name="f101" fmla="*/ f76 1 f46"/>
                <a:gd name="f102" fmla="*/ f77 1 f47"/>
                <a:gd name="f103" fmla="*/ f78 1 f46"/>
                <a:gd name="f104" fmla="*/ f79 1 f47"/>
                <a:gd name="f105" fmla="*/ f80 1 f47"/>
                <a:gd name="f106" fmla="*/ f81 1 f46"/>
                <a:gd name="f107" fmla="*/ f82 1 f47"/>
                <a:gd name="f108" fmla="*/ f83 1 f47"/>
                <a:gd name="f109" fmla="*/ f84 1 f46"/>
                <a:gd name="f110" fmla="*/ f85 1 f47"/>
                <a:gd name="f111" fmla="*/ f86 1 f46"/>
                <a:gd name="f112" fmla="*/ f87 1 f46"/>
                <a:gd name="f113" fmla="*/ f88 1 f47"/>
                <a:gd name="f114" fmla="*/ f89 f41 1"/>
                <a:gd name="f115" fmla="*/ f90 f41 1"/>
                <a:gd name="f116" fmla="*/ f92 f42 1"/>
                <a:gd name="f117" fmla="*/ f91 f42 1"/>
                <a:gd name="f118" fmla="*/ f94 f41 1"/>
                <a:gd name="f119" fmla="*/ f95 f42 1"/>
                <a:gd name="f120" fmla="*/ f96 f41 1"/>
                <a:gd name="f121" fmla="*/ f97 f41 1"/>
                <a:gd name="f122" fmla="*/ f98 f42 1"/>
                <a:gd name="f123" fmla="*/ f99 f41 1"/>
                <a:gd name="f124" fmla="*/ f100 f42 1"/>
                <a:gd name="f125" fmla="*/ f101 f41 1"/>
                <a:gd name="f126" fmla="*/ f102 f42 1"/>
                <a:gd name="f127" fmla="*/ f103 f41 1"/>
                <a:gd name="f128" fmla="*/ f104 f42 1"/>
                <a:gd name="f129" fmla="*/ f105 f42 1"/>
                <a:gd name="f130" fmla="*/ f106 f41 1"/>
                <a:gd name="f131" fmla="*/ f107 f42 1"/>
                <a:gd name="f132" fmla="*/ f108 f42 1"/>
                <a:gd name="f133" fmla="*/ f109 f41 1"/>
                <a:gd name="f134" fmla="*/ f110 f42 1"/>
                <a:gd name="f135" fmla="*/ f111 f41 1"/>
                <a:gd name="f136" fmla="*/ f112 f41 1"/>
                <a:gd name="f137" fmla="*/ f113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3">
                  <a:pos x="f118" y="f119"/>
                </a:cxn>
                <a:cxn ang="f93">
                  <a:pos x="f120" y="f119"/>
                </a:cxn>
                <a:cxn ang="f93">
                  <a:pos x="f121" y="f122"/>
                </a:cxn>
                <a:cxn ang="f93">
                  <a:pos x="f123" y="f124"/>
                </a:cxn>
                <a:cxn ang="f93">
                  <a:pos x="f125" y="f126"/>
                </a:cxn>
                <a:cxn ang="f93">
                  <a:pos x="f127" y="f128"/>
                </a:cxn>
                <a:cxn ang="f93">
                  <a:pos x="f127" y="f129"/>
                </a:cxn>
                <a:cxn ang="f93">
                  <a:pos x="f130" y="f129"/>
                </a:cxn>
                <a:cxn ang="f93">
                  <a:pos x="f130" y="f131"/>
                </a:cxn>
                <a:cxn ang="f93">
                  <a:pos x="f127" y="f131"/>
                </a:cxn>
                <a:cxn ang="f93">
                  <a:pos x="f127" y="f132"/>
                </a:cxn>
                <a:cxn ang="f93">
                  <a:pos x="f133" y="f134"/>
                </a:cxn>
                <a:cxn ang="f93">
                  <a:pos x="f135" y="f131"/>
                </a:cxn>
                <a:cxn ang="f93">
                  <a:pos x="f136" y="f131"/>
                </a:cxn>
                <a:cxn ang="f93">
                  <a:pos x="f118" y="f137"/>
                </a:cxn>
                <a:cxn ang="f93">
                  <a:pos x="f118" y="f119"/>
                </a:cxn>
              </a:cxnLst>
              <a:rect l="f114" t="f117" r="f115" b="f116"/>
              <a:pathLst>
                <a:path w="60" h="96">
                  <a:moveTo>
                    <a:pt x="f6" y="f8"/>
                  </a:moveTo>
                  <a:lnTo>
                    <a:pt x="f9" y="f8"/>
                  </a:lnTo>
                  <a:cubicBezTo>
                    <a:pt x="f10" y="f11"/>
                    <a:pt x="f12" y="f11"/>
                    <a:pt x="f13" y="f11"/>
                  </a:cubicBezTo>
                  <a:cubicBezTo>
                    <a:pt x="f14" y="f15"/>
                    <a:pt x="f16" y="f15"/>
                    <a:pt x="f17" y="f15"/>
                  </a:cubicBezTo>
                  <a:cubicBezTo>
                    <a:pt x="f18" y="f15"/>
                    <a:pt x="f19" y="f11"/>
                    <a:pt x="f20" y="f21"/>
                  </a:cubicBezTo>
                  <a:cubicBezTo>
                    <a:pt x="f22" y="f23"/>
                    <a:pt x="f24" y="f25"/>
                    <a:pt x="f15" y="f26"/>
                  </a:cubicBezTo>
                  <a:lnTo>
                    <a:pt x="f15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5" y="f5"/>
                  </a:lnTo>
                  <a:lnTo>
                    <a:pt x="f15" y="f27"/>
                  </a:lnTo>
                  <a:cubicBezTo>
                    <a:pt x="f23" y="f28"/>
                    <a:pt x="f26" y="f29"/>
                    <a:pt x="f30" y="f31"/>
                  </a:cubicBezTo>
                  <a:cubicBezTo>
                    <a:pt x="f32" y="f33"/>
                    <a:pt x="f34" y="f5"/>
                    <a:pt x="f35" y="f5"/>
                  </a:cubicBezTo>
                  <a:cubicBezTo>
                    <a:pt x="f36" y="f5"/>
                    <a:pt x="f37" y="f5"/>
                    <a:pt x="f12" y="f5"/>
                  </a:cubicBezTo>
                  <a:cubicBezTo>
                    <a:pt x="f38" y="f33"/>
                    <a:pt x="f39" y="f33"/>
                    <a:pt x="f6" y="f33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8" name="Freeform 494"/>
            <p:cNvSpPr/>
            <p:nvPr/>
          </p:nvSpPr>
          <p:spPr>
            <a:xfrm>
              <a:off x="7333131" y="4400732"/>
              <a:ext cx="110240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"/>
                <a:gd name="f7" fmla="val 100"/>
                <a:gd name="f8" fmla="val 98"/>
                <a:gd name="f9" fmla="val 65"/>
                <a:gd name="f10" fmla="val 87"/>
                <a:gd name="f11" fmla="val 64"/>
                <a:gd name="f12" fmla="val 88"/>
                <a:gd name="f13" fmla="val 62"/>
                <a:gd name="f14" fmla="val 90"/>
                <a:gd name="f15" fmla="val 59"/>
                <a:gd name="f16" fmla="val 92"/>
                <a:gd name="f17" fmla="val 57"/>
                <a:gd name="f18" fmla="val 93"/>
                <a:gd name="f19" fmla="val 54"/>
                <a:gd name="f20" fmla="val 95"/>
                <a:gd name="f21" fmla="val 52"/>
                <a:gd name="f22" fmla="val 96"/>
                <a:gd name="f23" fmla="val 49"/>
                <a:gd name="f24" fmla="val 97"/>
                <a:gd name="f25" fmla="val 46"/>
                <a:gd name="f26" fmla="val 43"/>
                <a:gd name="f27" fmla="val 99"/>
                <a:gd name="f28" fmla="val 39"/>
                <a:gd name="f29" fmla="val 35"/>
                <a:gd name="f30" fmla="val 31"/>
                <a:gd name="f31" fmla="val 22"/>
                <a:gd name="f32" fmla="val 15"/>
                <a:gd name="f33" fmla="val 9"/>
                <a:gd name="f34" fmla="val 3"/>
                <a:gd name="f35" fmla="val 86"/>
                <a:gd name="f36" fmla="val 79"/>
                <a:gd name="f37" fmla="val 70"/>
                <a:gd name="f38" fmla="val 63"/>
                <a:gd name="f39" fmla="val 1"/>
                <a:gd name="f40" fmla="val 4"/>
                <a:gd name="f41" fmla="val 8"/>
                <a:gd name="f42" fmla="val 48"/>
                <a:gd name="f43" fmla="val 12"/>
                <a:gd name="f44" fmla="val 44"/>
                <a:gd name="f45" fmla="val 18"/>
                <a:gd name="f46" fmla="val 42"/>
                <a:gd name="f47" fmla="val 24"/>
                <a:gd name="f48" fmla="val 38"/>
                <a:gd name="f49" fmla="val 37"/>
                <a:gd name="f50" fmla="val 47"/>
                <a:gd name="f51" fmla="val 36"/>
                <a:gd name="f52" fmla="val 56"/>
                <a:gd name="f53" fmla="val 32"/>
                <a:gd name="f54" fmla="val 28"/>
                <a:gd name="f55" fmla="val 25"/>
                <a:gd name="f56" fmla="val 23"/>
                <a:gd name="f57" fmla="val 21"/>
                <a:gd name="f58" fmla="val 60"/>
                <a:gd name="f59" fmla="val 19"/>
                <a:gd name="f60" fmla="val 58"/>
                <a:gd name="f61" fmla="val 17"/>
                <a:gd name="f62" fmla="val 55"/>
                <a:gd name="f63" fmla="val 16"/>
                <a:gd name="f64" fmla="val 53"/>
                <a:gd name="f65" fmla="val 14"/>
                <a:gd name="f66" fmla="val 30"/>
                <a:gd name="f67" fmla="val 20"/>
                <a:gd name="f68" fmla="val 11"/>
                <a:gd name="f69" fmla="val 2"/>
                <a:gd name="f70" fmla="val 34"/>
                <a:gd name="f71" fmla="val 66"/>
                <a:gd name="f72" fmla="val 5"/>
                <a:gd name="f73" fmla="val 7"/>
                <a:gd name="f74" fmla="val 74"/>
                <a:gd name="f75" fmla="val 10"/>
                <a:gd name="f76" fmla="val 76"/>
                <a:gd name="f77" fmla="val 13"/>
                <a:gd name="f78" fmla="val 78"/>
                <a:gd name="f79" fmla="val 80"/>
                <a:gd name="f80" fmla="val 27"/>
                <a:gd name="f81" fmla="val 33"/>
                <a:gd name="f82" fmla="val 41"/>
                <a:gd name="f83" fmla="val 50"/>
                <a:gd name="f84" fmla="val 51"/>
                <a:gd name="f85" fmla="val 69"/>
                <a:gd name="f86" fmla="val 84"/>
                <a:gd name="f87" fmla="val 85"/>
                <a:gd name="f88" fmla="val 82"/>
                <a:gd name="f89" fmla="val 61"/>
                <a:gd name="f90" fmla="val 77"/>
                <a:gd name="f91" fmla="+- 0 0 -90"/>
                <a:gd name="f92" fmla="*/ f3 1 81"/>
                <a:gd name="f93" fmla="*/ f4 1 100"/>
                <a:gd name="f94" fmla="+- f7 0 f5"/>
                <a:gd name="f95" fmla="+- f6 0 f5"/>
                <a:gd name="f96" fmla="*/ f91 f0 1"/>
                <a:gd name="f97" fmla="*/ f95 1 81"/>
                <a:gd name="f98" fmla="*/ f94 1 100"/>
                <a:gd name="f99" fmla="*/ 81 f95 1"/>
                <a:gd name="f100" fmla="*/ 98 f94 1"/>
                <a:gd name="f101" fmla="*/ 65 f95 1"/>
                <a:gd name="f102" fmla="*/ 87 f94 1"/>
                <a:gd name="f103" fmla="*/ 59 f95 1"/>
                <a:gd name="f104" fmla="*/ 92 f94 1"/>
                <a:gd name="f105" fmla="*/ 52 f95 1"/>
                <a:gd name="f106" fmla="*/ 96 f94 1"/>
                <a:gd name="f107" fmla="*/ 43 f95 1"/>
                <a:gd name="f108" fmla="*/ 99 f94 1"/>
                <a:gd name="f109" fmla="*/ 31 f95 1"/>
                <a:gd name="f110" fmla="*/ 100 f94 1"/>
                <a:gd name="f111" fmla="*/ 9 f95 1"/>
                <a:gd name="f112" fmla="*/ 0 f95 1"/>
                <a:gd name="f113" fmla="*/ 70 f94 1"/>
                <a:gd name="f114" fmla="*/ 4 f95 1"/>
                <a:gd name="f115" fmla="*/ 52 f94 1"/>
                <a:gd name="f116" fmla="*/ 18 f95 1"/>
                <a:gd name="f117" fmla="*/ 42 f94 1"/>
                <a:gd name="f118" fmla="*/ 39 f95 1"/>
                <a:gd name="f119" fmla="*/ 37 f94 1"/>
                <a:gd name="f120" fmla="*/ 35 f94 1"/>
                <a:gd name="f121" fmla="*/ 32 f94 1"/>
                <a:gd name="f122" fmla="*/ 63 f95 1"/>
                <a:gd name="f123" fmla="*/ 23 f94 1"/>
                <a:gd name="f124" fmla="*/ 58 f95 1"/>
                <a:gd name="f125" fmla="*/ 17 f94 1"/>
                <a:gd name="f126" fmla="*/ 49 f95 1"/>
                <a:gd name="f127" fmla="*/ 15 f94 1"/>
                <a:gd name="f128" fmla="*/ 14 f94 1"/>
                <a:gd name="f129" fmla="*/ 25 f95 1"/>
                <a:gd name="f130" fmla="*/ 16 f94 1"/>
                <a:gd name="f131" fmla="*/ 21 f94 1"/>
                <a:gd name="f132" fmla="*/ 8 f95 1"/>
                <a:gd name="f133" fmla="*/ 4 f94 1"/>
                <a:gd name="f134" fmla="*/ 22 f95 1"/>
                <a:gd name="f135" fmla="*/ 1 f94 1"/>
                <a:gd name="f136" fmla="*/ 0 f94 1"/>
                <a:gd name="f137" fmla="*/ 57 f95 1"/>
                <a:gd name="f138" fmla="*/ 2 f94 1"/>
                <a:gd name="f139" fmla="*/ 70 f95 1"/>
                <a:gd name="f140" fmla="*/ 7 f94 1"/>
                <a:gd name="f141" fmla="*/ 78 f95 1"/>
                <a:gd name="f142" fmla="*/ 33 f94 1"/>
                <a:gd name="f143" fmla="*/ 74 f94 1"/>
                <a:gd name="f144" fmla="*/ 48 f94 1"/>
                <a:gd name="f145" fmla="*/ 48 f95 1"/>
                <a:gd name="f146" fmla="*/ 49 f94 1"/>
                <a:gd name="f147" fmla="*/ 32 f95 1"/>
                <a:gd name="f148" fmla="*/ 51 f94 1"/>
                <a:gd name="f149" fmla="*/ 21 f95 1"/>
                <a:gd name="f150" fmla="*/ 57 f94 1"/>
                <a:gd name="f151" fmla="*/ 16 f95 1"/>
                <a:gd name="f152" fmla="*/ 69 f94 1"/>
                <a:gd name="f153" fmla="*/ 81 f94 1"/>
                <a:gd name="f154" fmla="*/ 37 f95 1"/>
                <a:gd name="f155" fmla="*/ 85 f94 1"/>
                <a:gd name="f156" fmla="*/ 82 f94 1"/>
                <a:gd name="f157" fmla="*/ f96 1 f2"/>
                <a:gd name="f158" fmla="*/ f99 1 81"/>
                <a:gd name="f159" fmla="*/ f100 1 100"/>
                <a:gd name="f160" fmla="*/ f101 1 81"/>
                <a:gd name="f161" fmla="*/ f102 1 100"/>
                <a:gd name="f162" fmla="*/ f103 1 81"/>
                <a:gd name="f163" fmla="*/ f104 1 100"/>
                <a:gd name="f164" fmla="*/ f105 1 81"/>
                <a:gd name="f165" fmla="*/ f106 1 100"/>
                <a:gd name="f166" fmla="*/ f107 1 81"/>
                <a:gd name="f167" fmla="*/ f108 1 100"/>
                <a:gd name="f168" fmla="*/ f109 1 81"/>
                <a:gd name="f169" fmla="*/ f110 1 100"/>
                <a:gd name="f170" fmla="*/ f111 1 81"/>
                <a:gd name="f171" fmla="*/ f112 1 81"/>
                <a:gd name="f172" fmla="*/ f113 1 100"/>
                <a:gd name="f173" fmla="*/ f114 1 81"/>
                <a:gd name="f174" fmla="*/ f115 1 100"/>
                <a:gd name="f175" fmla="*/ f116 1 81"/>
                <a:gd name="f176" fmla="*/ f117 1 100"/>
                <a:gd name="f177" fmla="*/ f118 1 81"/>
                <a:gd name="f178" fmla="*/ f119 1 100"/>
                <a:gd name="f179" fmla="*/ f120 1 100"/>
                <a:gd name="f180" fmla="*/ f121 1 100"/>
                <a:gd name="f181" fmla="*/ f122 1 81"/>
                <a:gd name="f182" fmla="*/ f123 1 100"/>
                <a:gd name="f183" fmla="*/ f124 1 81"/>
                <a:gd name="f184" fmla="*/ f125 1 100"/>
                <a:gd name="f185" fmla="*/ f126 1 81"/>
                <a:gd name="f186" fmla="*/ f127 1 100"/>
                <a:gd name="f187" fmla="*/ f128 1 100"/>
                <a:gd name="f188" fmla="*/ f129 1 81"/>
                <a:gd name="f189" fmla="*/ f130 1 100"/>
                <a:gd name="f190" fmla="*/ f131 1 100"/>
                <a:gd name="f191" fmla="*/ f132 1 81"/>
                <a:gd name="f192" fmla="*/ f133 1 100"/>
                <a:gd name="f193" fmla="*/ f134 1 81"/>
                <a:gd name="f194" fmla="*/ f135 1 100"/>
                <a:gd name="f195" fmla="*/ f136 1 100"/>
                <a:gd name="f196" fmla="*/ f137 1 81"/>
                <a:gd name="f197" fmla="*/ f138 1 100"/>
                <a:gd name="f198" fmla="*/ f139 1 81"/>
                <a:gd name="f199" fmla="*/ f140 1 100"/>
                <a:gd name="f200" fmla="*/ f141 1 81"/>
                <a:gd name="f201" fmla="*/ f142 1 100"/>
                <a:gd name="f202" fmla="*/ f143 1 100"/>
                <a:gd name="f203" fmla="*/ f144 1 100"/>
                <a:gd name="f204" fmla="*/ f145 1 81"/>
                <a:gd name="f205" fmla="*/ f146 1 100"/>
                <a:gd name="f206" fmla="*/ f147 1 81"/>
                <a:gd name="f207" fmla="*/ f148 1 100"/>
                <a:gd name="f208" fmla="*/ f149 1 81"/>
                <a:gd name="f209" fmla="*/ f150 1 100"/>
                <a:gd name="f210" fmla="*/ f151 1 81"/>
                <a:gd name="f211" fmla="*/ f152 1 100"/>
                <a:gd name="f212" fmla="*/ f153 1 100"/>
                <a:gd name="f213" fmla="*/ f154 1 81"/>
                <a:gd name="f214" fmla="*/ f155 1 100"/>
                <a:gd name="f215" fmla="*/ f156 1 100"/>
                <a:gd name="f216" fmla="*/ 0 1 f97"/>
                <a:gd name="f217" fmla="*/ f6 1 f97"/>
                <a:gd name="f218" fmla="*/ 0 1 f98"/>
                <a:gd name="f219" fmla="*/ f7 1 f98"/>
                <a:gd name="f220" fmla="+- f157 0 f1"/>
                <a:gd name="f221" fmla="*/ f158 1 f97"/>
                <a:gd name="f222" fmla="*/ f159 1 f98"/>
                <a:gd name="f223" fmla="*/ f160 1 f97"/>
                <a:gd name="f224" fmla="*/ f161 1 f98"/>
                <a:gd name="f225" fmla="*/ f162 1 f97"/>
                <a:gd name="f226" fmla="*/ f163 1 f98"/>
                <a:gd name="f227" fmla="*/ f164 1 f97"/>
                <a:gd name="f228" fmla="*/ f165 1 f98"/>
                <a:gd name="f229" fmla="*/ f166 1 f97"/>
                <a:gd name="f230" fmla="*/ f167 1 f98"/>
                <a:gd name="f231" fmla="*/ f168 1 f97"/>
                <a:gd name="f232" fmla="*/ f169 1 f98"/>
                <a:gd name="f233" fmla="*/ f170 1 f97"/>
                <a:gd name="f234" fmla="*/ f171 1 f97"/>
                <a:gd name="f235" fmla="*/ f172 1 f98"/>
                <a:gd name="f236" fmla="*/ f173 1 f97"/>
                <a:gd name="f237" fmla="*/ f174 1 f98"/>
                <a:gd name="f238" fmla="*/ f175 1 f97"/>
                <a:gd name="f239" fmla="*/ f176 1 f98"/>
                <a:gd name="f240" fmla="*/ f177 1 f97"/>
                <a:gd name="f241" fmla="*/ f178 1 f98"/>
                <a:gd name="f242" fmla="*/ f179 1 f98"/>
                <a:gd name="f243" fmla="*/ f180 1 f98"/>
                <a:gd name="f244" fmla="*/ f181 1 f97"/>
                <a:gd name="f245" fmla="*/ f182 1 f98"/>
                <a:gd name="f246" fmla="*/ f183 1 f97"/>
                <a:gd name="f247" fmla="*/ f184 1 f98"/>
                <a:gd name="f248" fmla="*/ f185 1 f97"/>
                <a:gd name="f249" fmla="*/ f186 1 f98"/>
                <a:gd name="f250" fmla="*/ f187 1 f98"/>
                <a:gd name="f251" fmla="*/ f188 1 f97"/>
                <a:gd name="f252" fmla="*/ f189 1 f98"/>
                <a:gd name="f253" fmla="*/ f190 1 f98"/>
                <a:gd name="f254" fmla="*/ f191 1 f97"/>
                <a:gd name="f255" fmla="*/ f192 1 f98"/>
                <a:gd name="f256" fmla="*/ f193 1 f97"/>
                <a:gd name="f257" fmla="*/ f194 1 f98"/>
                <a:gd name="f258" fmla="*/ f195 1 f98"/>
                <a:gd name="f259" fmla="*/ f196 1 f97"/>
                <a:gd name="f260" fmla="*/ f197 1 f98"/>
                <a:gd name="f261" fmla="*/ f198 1 f97"/>
                <a:gd name="f262" fmla="*/ f199 1 f98"/>
                <a:gd name="f263" fmla="*/ f200 1 f97"/>
                <a:gd name="f264" fmla="*/ f201 1 f98"/>
                <a:gd name="f265" fmla="*/ f202 1 f98"/>
                <a:gd name="f266" fmla="*/ f203 1 f98"/>
                <a:gd name="f267" fmla="*/ f204 1 f97"/>
                <a:gd name="f268" fmla="*/ f205 1 f98"/>
                <a:gd name="f269" fmla="*/ f206 1 f97"/>
                <a:gd name="f270" fmla="*/ f207 1 f98"/>
                <a:gd name="f271" fmla="*/ f208 1 f97"/>
                <a:gd name="f272" fmla="*/ f209 1 f98"/>
                <a:gd name="f273" fmla="*/ f210 1 f97"/>
                <a:gd name="f274" fmla="*/ f211 1 f98"/>
                <a:gd name="f275" fmla="*/ f212 1 f98"/>
                <a:gd name="f276" fmla="*/ f213 1 f97"/>
                <a:gd name="f277" fmla="*/ f214 1 f98"/>
                <a:gd name="f278" fmla="*/ f215 1 f98"/>
                <a:gd name="f279" fmla="*/ f216 f92 1"/>
                <a:gd name="f280" fmla="*/ f217 f92 1"/>
                <a:gd name="f281" fmla="*/ f219 f93 1"/>
                <a:gd name="f282" fmla="*/ f218 f93 1"/>
                <a:gd name="f283" fmla="*/ f221 f92 1"/>
                <a:gd name="f284" fmla="*/ f222 f93 1"/>
                <a:gd name="f285" fmla="*/ f223 f92 1"/>
                <a:gd name="f286" fmla="*/ f224 f93 1"/>
                <a:gd name="f287" fmla="*/ f225 f92 1"/>
                <a:gd name="f288" fmla="*/ f226 f93 1"/>
                <a:gd name="f289" fmla="*/ f227 f92 1"/>
                <a:gd name="f290" fmla="*/ f228 f93 1"/>
                <a:gd name="f291" fmla="*/ f229 f92 1"/>
                <a:gd name="f292" fmla="*/ f230 f93 1"/>
                <a:gd name="f293" fmla="*/ f231 f92 1"/>
                <a:gd name="f294" fmla="*/ f232 f93 1"/>
                <a:gd name="f295" fmla="*/ f233 f92 1"/>
                <a:gd name="f296" fmla="*/ f234 f92 1"/>
                <a:gd name="f297" fmla="*/ f235 f93 1"/>
                <a:gd name="f298" fmla="*/ f236 f92 1"/>
                <a:gd name="f299" fmla="*/ f237 f93 1"/>
                <a:gd name="f300" fmla="*/ f238 f92 1"/>
                <a:gd name="f301" fmla="*/ f239 f93 1"/>
                <a:gd name="f302" fmla="*/ f240 f92 1"/>
                <a:gd name="f303" fmla="*/ f241 f93 1"/>
                <a:gd name="f304" fmla="*/ f242 f93 1"/>
                <a:gd name="f305" fmla="*/ f243 f93 1"/>
                <a:gd name="f306" fmla="*/ f244 f92 1"/>
                <a:gd name="f307" fmla="*/ f245 f93 1"/>
                <a:gd name="f308" fmla="*/ f246 f92 1"/>
                <a:gd name="f309" fmla="*/ f247 f93 1"/>
                <a:gd name="f310" fmla="*/ f248 f92 1"/>
                <a:gd name="f311" fmla="*/ f249 f93 1"/>
                <a:gd name="f312" fmla="*/ f250 f93 1"/>
                <a:gd name="f313" fmla="*/ f251 f92 1"/>
                <a:gd name="f314" fmla="*/ f252 f93 1"/>
                <a:gd name="f315" fmla="*/ f253 f93 1"/>
                <a:gd name="f316" fmla="*/ f254 f92 1"/>
                <a:gd name="f317" fmla="*/ f255 f93 1"/>
                <a:gd name="f318" fmla="*/ f256 f92 1"/>
                <a:gd name="f319" fmla="*/ f257 f93 1"/>
                <a:gd name="f320" fmla="*/ f258 f93 1"/>
                <a:gd name="f321" fmla="*/ f259 f92 1"/>
                <a:gd name="f322" fmla="*/ f260 f93 1"/>
                <a:gd name="f323" fmla="*/ f261 f92 1"/>
                <a:gd name="f324" fmla="*/ f262 f93 1"/>
                <a:gd name="f325" fmla="*/ f263 f92 1"/>
                <a:gd name="f326" fmla="*/ f264 f93 1"/>
                <a:gd name="f327" fmla="*/ f265 f93 1"/>
                <a:gd name="f328" fmla="*/ f266 f93 1"/>
                <a:gd name="f329" fmla="*/ f267 f92 1"/>
                <a:gd name="f330" fmla="*/ f268 f93 1"/>
                <a:gd name="f331" fmla="*/ f269 f92 1"/>
                <a:gd name="f332" fmla="*/ f270 f93 1"/>
                <a:gd name="f333" fmla="*/ f271 f92 1"/>
                <a:gd name="f334" fmla="*/ f272 f93 1"/>
                <a:gd name="f335" fmla="*/ f273 f92 1"/>
                <a:gd name="f336" fmla="*/ f274 f93 1"/>
                <a:gd name="f337" fmla="*/ f275 f93 1"/>
                <a:gd name="f338" fmla="*/ f276 f92 1"/>
                <a:gd name="f339" fmla="*/ f277 f93 1"/>
                <a:gd name="f340" fmla="*/ f278 f9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0">
                  <a:pos x="f283" y="f284"/>
                </a:cxn>
                <a:cxn ang="f220">
                  <a:pos x="f285" y="f284"/>
                </a:cxn>
                <a:cxn ang="f220">
                  <a:pos x="f285" y="f286"/>
                </a:cxn>
                <a:cxn ang="f220">
                  <a:pos x="f287" y="f288"/>
                </a:cxn>
                <a:cxn ang="f220">
                  <a:pos x="f289" y="f290"/>
                </a:cxn>
                <a:cxn ang="f220">
                  <a:pos x="f291" y="f292"/>
                </a:cxn>
                <a:cxn ang="f220">
                  <a:pos x="f293" y="f294"/>
                </a:cxn>
                <a:cxn ang="f220">
                  <a:pos x="f295" y="f288"/>
                </a:cxn>
                <a:cxn ang="f220">
                  <a:pos x="f296" y="f297"/>
                </a:cxn>
                <a:cxn ang="f220">
                  <a:pos x="f298" y="f299"/>
                </a:cxn>
                <a:cxn ang="f220">
                  <a:pos x="f300" y="f301"/>
                </a:cxn>
                <a:cxn ang="f220">
                  <a:pos x="f302" y="f303"/>
                </a:cxn>
                <a:cxn ang="f220">
                  <a:pos x="f285" y="f304"/>
                </a:cxn>
                <a:cxn ang="f220">
                  <a:pos x="f285" y="f305"/>
                </a:cxn>
                <a:cxn ang="f220">
                  <a:pos x="f306" y="f307"/>
                </a:cxn>
                <a:cxn ang="f220">
                  <a:pos x="f308" y="f309"/>
                </a:cxn>
                <a:cxn ang="f220">
                  <a:pos x="f310" y="f311"/>
                </a:cxn>
                <a:cxn ang="f220">
                  <a:pos x="f302" y="f312"/>
                </a:cxn>
                <a:cxn ang="f220">
                  <a:pos x="f313" y="f314"/>
                </a:cxn>
                <a:cxn ang="f220">
                  <a:pos x="f295" y="f315"/>
                </a:cxn>
                <a:cxn ang="f220">
                  <a:pos x="f316" y="f315"/>
                </a:cxn>
                <a:cxn ang="f220">
                  <a:pos x="f316" y="f317"/>
                </a:cxn>
                <a:cxn ang="f220">
                  <a:pos x="f318" y="f319"/>
                </a:cxn>
                <a:cxn ang="f220">
                  <a:pos x="f302" y="f320"/>
                </a:cxn>
                <a:cxn ang="f220">
                  <a:pos x="f321" y="f322"/>
                </a:cxn>
                <a:cxn ang="f220">
                  <a:pos x="f323" y="f324"/>
                </a:cxn>
                <a:cxn ang="f220">
                  <a:pos x="f325" y="f309"/>
                </a:cxn>
                <a:cxn ang="f220">
                  <a:pos x="f283" y="f326"/>
                </a:cxn>
                <a:cxn ang="f220">
                  <a:pos x="f283" y="f284"/>
                </a:cxn>
                <a:cxn ang="f220">
                  <a:pos x="f285" y="f327"/>
                </a:cxn>
                <a:cxn ang="f220">
                  <a:pos x="f285" y="f328"/>
                </a:cxn>
                <a:cxn ang="f220">
                  <a:pos x="f329" y="f330"/>
                </a:cxn>
                <a:cxn ang="f220">
                  <a:pos x="f331" y="f332"/>
                </a:cxn>
                <a:cxn ang="f220">
                  <a:pos x="f333" y="f334"/>
                </a:cxn>
                <a:cxn ang="f220">
                  <a:pos x="f335" y="f336"/>
                </a:cxn>
                <a:cxn ang="f220">
                  <a:pos x="f333" y="f337"/>
                </a:cxn>
                <a:cxn ang="f220">
                  <a:pos x="f338" y="f339"/>
                </a:cxn>
                <a:cxn ang="f220">
                  <a:pos x="f289" y="f340"/>
                </a:cxn>
                <a:cxn ang="f220">
                  <a:pos x="f285" y="f327"/>
                </a:cxn>
              </a:cxnLst>
              <a:rect l="f279" t="f282" r="f280" b="f281"/>
              <a:pathLst>
                <a:path w="81" h="100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8"/>
                    <a:pt x="f26" y="f27"/>
                  </a:cubicBezTo>
                  <a:cubicBezTo>
                    <a:pt x="f28" y="f7"/>
                    <a:pt x="f29" y="f7"/>
                    <a:pt x="f30" y="f7"/>
                  </a:cubicBezTo>
                  <a:cubicBezTo>
                    <a:pt x="f31" y="f7"/>
                    <a:pt x="f32" y="f24"/>
                    <a:pt x="f33" y="f16"/>
                  </a:cubicBezTo>
                  <a:cubicBezTo>
                    <a:pt x="f34" y="f35"/>
                    <a:pt x="f5" y="f36"/>
                    <a:pt x="f5" y="f37"/>
                  </a:cubicBezTo>
                  <a:cubicBezTo>
                    <a:pt x="f5" y="f38"/>
                    <a:pt x="f39" y="f17"/>
                    <a:pt x="f40" y="f21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28"/>
                    <a:pt x="f30" y="f48"/>
                    <a:pt x="f28" y="f49"/>
                  </a:cubicBezTo>
                  <a:cubicBezTo>
                    <a:pt x="f50" y="f51"/>
                    <a:pt x="f52" y="f29"/>
                    <a:pt x="f9" y="f29"/>
                  </a:cubicBezTo>
                  <a:lnTo>
                    <a:pt x="f9" y="f53"/>
                  </a:lnTo>
                  <a:cubicBezTo>
                    <a:pt x="f9" y="f54"/>
                    <a:pt x="f11" y="f55"/>
                    <a:pt x="f38" y="f56"/>
                  </a:cubicBezTo>
                  <a:cubicBezTo>
                    <a:pt x="f13" y="f57"/>
                    <a:pt x="f58" y="f59"/>
                    <a:pt x="f60" y="f61"/>
                  </a:cubicBezTo>
                  <a:cubicBezTo>
                    <a:pt x="f62" y="f63"/>
                    <a:pt x="f64" y="f32"/>
                    <a:pt x="f23" y="f32"/>
                  </a:cubicBezTo>
                  <a:cubicBezTo>
                    <a:pt x="f25" y="f65"/>
                    <a:pt x="f26" y="f65"/>
                    <a:pt x="f28" y="f65"/>
                  </a:cubicBezTo>
                  <a:cubicBezTo>
                    <a:pt x="f29" y="f65"/>
                    <a:pt x="f66" y="f32"/>
                    <a:pt x="f55" y="f63"/>
                  </a:cubicBezTo>
                  <a:cubicBezTo>
                    <a:pt x="f67" y="f61"/>
                    <a:pt x="f32" y="f45"/>
                    <a:pt x="f33" y="f57"/>
                  </a:cubicBezTo>
                  <a:lnTo>
                    <a:pt x="f41" y="f57"/>
                  </a:lnTo>
                  <a:lnTo>
                    <a:pt x="f41" y="f40"/>
                  </a:lnTo>
                  <a:cubicBezTo>
                    <a:pt x="f68" y="f34"/>
                    <a:pt x="f63" y="f69"/>
                    <a:pt x="f31" y="f39"/>
                  </a:cubicBezTo>
                  <a:cubicBezTo>
                    <a:pt x="f54" y="f5"/>
                    <a:pt x="f70" y="f5"/>
                    <a:pt x="f28" y="f5"/>
                  </a:cubicBezTo>
                  <a:cubicBezTo>
                    <a:pt x="f25" y="f5"/>
                    <a:pt x="f21" y="f5"/>
                    <a:pt x="f17" y="f69"/>
                  </a:cubicBezTo>
                  <a:cubicBezTo>
                    <a:pt x="f13" y="f34"/>
                    <a:pt x="f71" y="f72"/>
                    <a:pt x="f37" y="f73"/>
                  </a:cubicBezTo>
                  <a:cubicBezTo>
                    <a:pt x="f74" y="f75"/>
                    <a:pt x="f76" y="f77"/>
                    <a:pt x="f78" y="f61"/>
                  </a:cubicBezTo>
                  <a:cubicBezTo>
                    <a:pt x="f79" y="f31"/>
                    <a:pt x="f6" y="f80"/>
                    <a:pt x="f6" y="f81"/>
                  </a:cubicBezTo>
                  <a:lnTo>
                    <a:pt x="f6" y="f8"/>
                  </a:lnTo>
                  <a:close/>
                  <a:moveTo>
                    <a:pt x="f9" y="f74"/>
                  </a:moveTo>
                  <a:lnTo>
                    <a:pt x="f9" y="f42"/>
                  </a:lnTo>
                  <a:cubicBezTo>
                    <a:pt x="f58" y="f42"/>
                    <a:pt x="f19" y="f42"/>
                    <a:pt x="f42" y="f23"/>
                  </a:cubicBezTo>
                  <a:cubicBezTo>
                    <a:pt x="f82" y="f23"/>
                    <a:pt x="f51" y="f83"/>
                    <a:pt x="f53" y="f84"/>
                  </a:cubicBezTo>
                  <a:cubicBezTo>
                    <a:pt x="f80" y="f64"/>
                    <a:pt x="f47" y="f62"/>
                    <a:pt x="f57" y="f17"/>
                  </a:cubicBezTo>
                  <a:cubicBezTo>
                    <a:pt x="f45" y="f58"/>
                    <a:pt x="f63" y="f11"/>
                    <a:pt x="f63" y="f85"/>
                  </a:cubicBezTo>
                  <a:cubicBezTo>
                    <a:pt x="f63" y="f74"/>
                    <a:pt x="f45" y="f78"/>
                    <a:pt x="f57" y="f6"/>
                  </a:cubicBezTo>
                  <a:cubicBezTo>
                    <a:pt x="f55" y="f86"/>
                    <a:pt x="f66" y="f87"/>
                    <a:pt x="f49" y="f87"/>
                  </a:cubicBezTo>
                  <a:cubicBezTo>
                    <a:pt x="f46" y="f87"/>
                    <a:pt x="f50" y="f86"/>
                    <a:pt x="f21" y="f88"/>
                  </a:cubicBezTo>
                  <a:cubicBezTo>
                    <a:pt x="f17" y="f79"/>
                    <a:pt x="f89" y="f90"/>
                    <a:pt x="f9" y="f7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9" name="Freeform 495"/>
            <p:cNvSpPr/>
            <p:nvPr/>
          </p:nvSpPr>
          <p:spPr>
            <a:xfrm>
              <a:off x="7471946" y="4368070"/>
              <a:ext cx="81655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3"/>
                <a:gd name="f12" fmla="val 50"/>
                <a:gd name="f13" fmla="val 124"/>
                <a:gd name="f14" fmla="val 46"/>
                <a:gd name="f15" fmla="val 43"/>
                <a:gd name="f16" fmla="val 40"/>
                <a:gd name="f17" fmla="val 30"/>
                <a:gd name="f18" fmla="val 23"/>
                <a:gd name="f19" fmla="val 18"/>
                <a:gd name="f20" fmla="val 117"/>
                <a:gd name="f21" fmla="val 13"/>
                <a:gd name="f22" fmla="val 111"/>
                <a:gd name="f23" fmla="val 10"/>
                <a:gd name="f24" fmla="val 103"/>
                <a:gd name="f25" fmla="val 91"/>
                <a:gd name="f26" fmla="val 41"/>
                <a:gd name="f27" fmla="val 27"/>
                <a:gd name="f28" fmla="val 26"/>
                <a:gd name="f29" fmla="val 84"/>
                <a:gd name="f30" fmla="val 89"/>
                <a:gd name="f31" fmla="val 93"/>
                <a:gd name="f32" fmla="val 96"/>
                <a:gd name="f33" fmla="val 99"/>
                <a:gd name="f34" fmla="val 28"/>
                <a:gd name="f35" fmla="val 101"/>
                <a:gd name="f36" fmla="val 29"/>
                <a:gd name="f37" fmla="val 104"/>
                <a:gd name="f38" fmla="val 106"/>
                <a:gd name="f39" fmla="val 32"/>
                <a:gd name="f40" fmla="val 108"/>
                <a:gd name="f41" fmla="val 34"/>
                <a:gd name="f42" fmla="val 109"/>
                <a:gd name="f43" fmla="val 37"/>
                <a:gd name="f44" fmla="val 110"/>
                <a:gd name="f45" fmla="val 44"/>
                <a:gd name="f46" fmla="val 47"/>
                <a:gd name="f47" fmla="val 55"/>
                <a:gd name="f48" fmla="val 58"/>
                <a:gd name="f49" fmla="val 59"/>
                <a:gd name="f50" fmla="val 107"/>
                <a:gd name="f51" fmla="+- 0 0 -90"/>
                <a:gd name="f52" fmla="*/ f3 1 60"/>
                <a:gd name="f53" fmla="*/ f4 1 125"/>
                <a:gd name="f54" fmla="+- f7 0 f5"/>
                <a:gd name="f55" fmla="+- f6 0 f5"/>
                <a:gd name="f56" fmla="*/ f51 f0 1"/>
                <a:gd name="f57" fmla="*/ f55 1 60"/>
                <a:gd name="f58" fmla="*/ f54 1 125"/>
                <a:gd name="f59" fmla="*/ 60 f55 1"/>
                <a:gd name="f60" fmla="*/ 122 f54 1"/>
                <a:gd name="f61" fmla="*/ 50 f55 1"/>
                <a:gd name="f62" fmla="*/ 124 f54 1"/>
                <a:gd name="f63" fmla="*/ 40 f55 1"/>
                <a:gd name="f64" fmla="*/ 125 f54 1"/>
                <a:gd name="f65" fmla="*/ 18 f55 1"/>
                <a:gd name="f66" fmla="*/ 117 f54 1"/>
                <a:gd name="f67" fmla="*/ 10 f55 1"/>
                <a:gd name="f68" fmla="*/ 91 f54 1"/>
                <a:gd name="f69" fmla="*/ 41 f54 1"/>
                <a:gd name="f70" fmla="*/ 0 f55 1"/>
                <a:gd name="f71" fmla="*/ 27 f54 1"/>
                <a:gd name="f72" fmla="*/ 0 f54 1"/>
                <a:gd name="f73" fmla="*/ 26 f55 1"/>
                <a:gd name="f74" fmla="*/ 84 f54 1"/>
                <a:gd name="f75" fmla="*/ 27 f55 1"/>
                <a:gd name="f76" fmla="*/ 96 f54 1"/>
                <a:gd name="f77" fmla="*/ 29 f55 1"/>
                <a:gd name="f78" fmla="*/ 104 f54 1"/>
                <a:gd name="f79" fmla="*/ 34 f55 1"/>
                <a:gd name="f80" fmla="*/ 109 f54 1"/>
                <a:gd name="f81" fmla="*/ 44 f55 1"/>
                <a:gd name="f82" fmla="*/ 110 f54 1"/>
                <a:gd name="f83" fmla="*/ 53 f55 1"/>
                <a:gd name="f84" fmla="*/ 59 f55 1"/>
                <a:gd name="f85" fmla="*/ 107 f54 1"/>
                <a:gd name="f86" fmla="*/ f56 1 f2"/>
                <a:gd name="f87" fmla="*/ f59 1 60"/>
                <a:gd name="f88" fmla="*/ f60 1 125"/>
                <a:gd name="f89" fmla="*/ f61 1 60"/>
                <a:gd name="f90" fmla="*/ f62 1 125"/>
                <a:gd name="f91" fmla="*/ f63 1 60"/>
                <a:gd name="f92" fmla="*/ f64 1 125"/>
                <a:gd name="f93" fmla="*/ f65 1 60"/>
                <a:gd name="f94" fmla="*/ f66 1 125"/>
                <a:gd name="f95" fmla="*/ f67 1 60"/>
                <a:gd name="f96" fmla="*/ f68 1 125"/>
                <a:gd name="f97" fmla="*/ f69 1 125"/>
                <a:gd name="f98" fmla="*/ f70 1 60"/>
                <a:gd name="f99" fmla="*/ f71 1 125"/>
                <a:gd name="f100" fmla="*/ f72 1 125"/>
                <a:gd name="f101" fmla="*/ f73 1 60"/>
                <a:gd name="f102" fmla="*/ f74 1 125"/>
                <a:gd name="f103" fmla="*/ f75 1 60"/>
                <a:gd name="f104" fmla="*/ f76 1 125"/>
                <a:gd name="f105" fmla="*/ f77 1 60"/>
                <a:gd name="f106" fmla="*/ f78 1 125"/>
                <a:gd name="f107" fmla="*/ f79 1 60"/>
                <a:gd name="f108" fmla="*/ f80 1 125"/>
                <a:gd name="f109" fmla="*/ f81 1 60"/>
                <a:gd name="f110" fmla="*/ f82 1 125"/>
                <a:gd name="f111" fmla="*/ f83 1 60"/>
                <a:gd name="f112" fmla="*/ f84 1 60"/>
                <a:gd name="f113" fmla="*/ f85 1 125"/>
                <a:gd name="f114" fmla="*/ 0 1 f57"/>
                <a:gd name="f115" fmla="*/ f6 1 f57"/>
                <a:gd name="f116" fmla="*/ 0 1 f58"/>
                <a:gd name="f117" fmla="*/ f7 1 f58"/>
                <a:gd name="f118" fmla="+- f86 0 f1"/>
                <a:gd name="f119" fmla="*/ f87 1 f57"/>
                <a:gd name="f120" fmla="*/ f88 1 f58"/>
                <a:gd name="f121" fmla="*/ f89 1 f57"/>
                <a:gd name="f122" fmla="*/ f90 1 f58"/>
                <a:gd name="f123" fmla="*/ f91 1 f57"/>
                <a:gd name="f124" fmla="*/ f92 1 f58"/>
                <a:gd name="f125" fmla="*/ f93 1 f57"/>
                <a:gd name="f126" fmla="*/ f94 1 f58"/>
                <a:gd name="f127" fmla="*/ f95 1 f57"/>
                <a:gd name="f128" fmla="*/ f96 1 f58"/>
                <a:gd name="f129" fmla="*/ f97 1 f58"/>
                <a:gd name="f130" fmla="*/ f98 1 f57"/>
                <a:gd name="f131" fmla="*/ f99 1 f58"/>
                <a:gd name="f132" fmla="*/ f100 1 f58"/>
                <a:gd name="f133" fmla="*/ f101 1 f57"/>
                <a:gd name="f134" fmla="*/ f102 1 f58"/>
                <a:gd name="f135" fmla="*/ f103 1 f57"/>
                <a:gd name="f136" fmla="*/ f104 1 f58"/>
                <a:gd name="f137" fmla="*/ f105 1 f57"/>
                <a:gd name="f138" fmla="*/ f106 1 f58"/>
                <a:gd name="f139" fmla="*/ f107 1 f57"/>
                <a:gd name="f140" fmla="*/ f108 1 f58"/>
                <a:gd name="f141" fmla="*/ f109 1 f57"/>
                <a:gd name="f142" fmla="*/ f110 1 f58"/>
                <a:gd name="f143" fmla="*/ f111 1 f57"/>
                <a:gd name="f144" fmla="*/ f112 1 f57"/>
                <a:gd name="f145" fmla="*/ f113 1 f58"/>
                <a:gd name="f146" fmla="*/ f114 f52 1"/>
                <a:gd name="f147" fmla="*/ f115 f52 1"/>
                <a:gd name="f148" fmla="*/ f117 f53 1"/>
                <a:gd name="f149" fmla="*/ f116 f53 1"/>
                <a:gd name="f150" fmla="*/ f119 f52 1"/>
                <a:gd name="f151" fmla="*/ f120 f53 1"/>
                <a:gd name="f152" fmla="*/ f121 f52 1"/>
                <a:gd name="f153" fmla="*/ f122 f53 1"/>
                <a:gd name="f154" fmla="*/ f123 f52 1"/>
                <a:gd name="f155" fmla="*/ f124 f53 1"/>
                <a:gd name="f156" fmla="*/ f125 f52 1"/>
                <a:gd name="f157" fmla="*/ f126 f53 1"/>
                <a:gd name="f158" fmla="*/ f127 f52 1"/>
                <a:gd name="f159" fmla="*/ f128 f53 1"/>
                <a:gd name="f160" fmla="*/ f129 f53 1"/>
                <a:gd name="f161" fmla="*/ f130 f52 1"/>
                <a:gd name="f162" fmla="*/ f131 f53 1"/>
                <a:gd name="f163" fmla="*/ f132 f53 1"/>
                <a:gd name="f164" fmla="*/ f133 f52 1"/>
                <a:gd name="f165" fmla="*/ f134 f53 1"/>
                <a:gd name="f166" fmla="*/ f135 f52 1"/>
                <a:gd name="f167" fmla="*/ f136 f53 1"/>
                <a:gd name="f168" fmla="*/ f137 f52 1"/>
                <a:gd name="f169" fmla="*/ f138 f53 1"/>
                <a:gd name="f170" fmla="*/ f139 f52 1"/>
                <a:gd name="f171" fmla="*/ f140 f53 1"/>
                <a:gd name="f172" fmla="*/ f141 f52 1"/>
                <a:gd name="f173" fmla="*/ f142 f53 1"/>
                <a:gd name="f174" fmla="*/ f143 f52 1"/>
                <a:gd name="f175" fmla="*/ f144 f52 1"/>
                <a:gd name="f176" fmla="*/ f145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8">
                  <a:pos x="f150" y="f151"/>
                </a:cxn>
                <a:cxn ang="f118">
                  <a:pos x="f152" y="f153"/>
                </a:cxn>
                <a:cxn ang="f118">
                  <a:pos x="f154" y="f155"/>
                </a:cxn>
                <a:cxn ang="f118">
                  <a:pos x="f156" y="f157"/>
                </a:cxn>
                <a:cxn ang="f118">
                  <a:pos x="f158" y="f159"/>
                </a:cxn>
                <a:cxn ang="f118">
                  <a:pos x="f158" y="f160"/>
                </a:cxn>
                <a:cxn ang="f118">
                  <a:pos x="f161" y="f160"/>
                </a:cxn>
                <a:cxn ang="f118">
                  <a:pos x="f161" y="f162"/>
                </a:cxn>
                <a:cxn ang="f118">
                  <a:pos x="f158" y="f162"/>
                </a:cxn>
                <a:cxn ang="f118">
                  <a:pos x="f158" y="f163"/>
                </a:cxn>
                <a:cxn ang="f118">
                  <a:pos x="f164" y="f163"/>
                </a:cxn>
                <a:cxn ang="f118">
                  <a:pos x="f164" y="f162"/>
                </a:cxn>
                <a:cxn ang="f118">
                  <a:pos x="f150" y="f162"/>
                </a:cxn>
                <a:cxn ang="f118">
                  <a:pos x="f150" y="f160"/>
                </a:cxn>
                <a:cxn ang="f118">
                  <a:pos x="f164" y="f160"/>
                </a:cxn>
                <a:cxn ang="f118">
                  <a:pos x="f164" y="f165"/>
                </a:cxn>
                <a:cxn ang="f118">
                  <a:pos x="f166" y="f167"/>
                </a:cxn>
                <a:cxn ang="f118">
                  <a:pos x="f168" y="f169"/>
                </a:cxn>
                <a:cxn ang="f118">
                  <a:pos x="f170" y="f171"/>
                </a:cxn>
                <a:cxn ang="f118">
                  <a:pos x="f172" y="f173"/>
                </a:cxn>
                <a:cxn ang="f118">
                  <a:pos x="f174" y="f171"/>
                </a:cxn>
                <a:cxn ang="f118">
                  <a:pos x="f175" y="f176"/>
                </a:cxn>
                <a:cxn ang="f118">
                  <a:pos x="f150" y="f176"/>
                </a:cxn>
                <a:cxn ang="f118">
                  <a:pos x="f150" y="f151"/>
                </a:cxn>
              </a:cxnLst>
              <a:rect l="f146" t="f149" r="f147" b="f148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0"/>
                    <a:pt x="f12" y="f13"/>
                  </a:cubicBezTo>
                  <a:cubicBezTo>
                    <a:pt x="f14" y="f13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26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3" y="f27"/>
                  </a:lnTo>
                  <a:lnTo>
                    <a:pt x="f23" y="f5"/>
                  </a:lnTo>
                  <a:lnTo>
                    <a:pt x="f28" y="f5"/>
                  </a:lnTo>
                  <a:lnTo>
                    <a:pt x="f28" y="f27"/>
                  </a:lnTo>
                  <a:lnTo>
                    <a:pt x="f6" y="f27"/>
                  </a:lnTo>
                  <a:lnTo>
                    <a:pt x="f6" y="f26"/>
                  </a:lnTo>
                  <a:lnTo>
                    <a:pt x="f28" y="f26"/>
                  </a:lnTo>
                  <a:lnTo>
                    <a:pt x="f28" y="f29"/>
                  </a:lnTo>
                  <a:cubicBezTo>
                    <a:pt x="f28" y="f30"/>
                    <a:pt x="f27" y="f31"/>
                    <a:pt x="f27" y="f32"/>
                  </a:cubicBezTo>
                  <a:cubicBezTo>
                    <a:pt x="f27" y="f33"/>
                    <a:pt x="f34" y="f35"/>
                    <a:pt x="f36" y="f37"/>
                  </a:cubicBezTo>
                  <a:cubicBezTo>
                    <a:pt x="f17" y="f38"/>
                    <a:pt x="f39" y="f40"/>
                    <a:pt x="f41" y="f42"/>
                  </a:cubicBezTo>
                  <a:cubicBezTo>
                    <a:pt x="f43" y="f44"/>
                    <a:pt x="f16" y="f44"/>
                    <a:pt x="f45" y="f44"/>
                  </a:cubicBezTo>
                  <a:cubicBezTo>
                    <a:pt x="f46" y="f44"/>
                    <a:pt x="f12" y="f44"/>
                    <a:pt x="f11" y="f42"/>
                  </a:cubicBezTo>
                  <a:cubicBezTo>
                    <a:pt x="f47" y="f42"/>
                    <a:pt x="f48" y="f40"/>
                    <a:pt x="f49" y="f50"/>
                  </a:cubicBezTo>
                  <a:lnTo>
                    <a:pt x="f6" y="f50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0" name="Freeform 496"/>
            <p:cNvSpPr/>
            <p:nvPr/>
          </p:nvSpPr>
          <p:spPr>
            <a:xfrm>
              <a:off x="7569942" y="4400732"/>
              <a:ext cx="114318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0"/>
                <a:gd name="f8" fmla="val 52"/>
                <a:gd name="f9" fmla="val 17"/>
                <a:gd name="f10" fmla="val 57"/>
                <a:gd name="f11" fmla="val 18"/>
                <a:gd name="f12" fmla="val 63"/>
                <a:gd name="f13" fmla="val 19"/>
                <a:gd name="f14" fmla="val 67"/>
                <a:gd name="f15" fmla="val 21"/>
                <a:gd name="f16" fmla="val 71"/>
                <a:gd name="f17" fmla="val 23"/>
                <a:gd name="f18" fmla="val 75"/>
                <a:gd name="f19" fmla="val 27"/>
                <a:gd name="f20" fmla="val 78"/>
                <a:gd name="f21" fmla="val 30"/>
                <a:gd name="f22" fmla="val 80"/>
                <a:gd name="f23" fmla="val 33"/>
                <a:gd name="f24" fmla="val 82"/>
                <a:gd name="f25" fmla="val 37"/>
                <a:gd name="f26" fmla="val 84"/>
                <a:gd name="f27" fmla="val 41"/>
                <a:gd name="f28" fmla="val 85"/>
                <a:gd name="f29" fmla="val 46"/>
                <a:gd name="f30" fmla="val 86"/>
                <a:gd name="f31" fmla="val 51"/>
                <a:gd name="f32" fmla="val 64"/>
                <a:gd name="f33" fmla="val 70"/>
                <a:gd name="f34" fmla="val 77"/>
                <a:gd name="f35" fmla="val 79"/>
                <a:gd name="f36" fmla="val 81"/>
                <a:gd name="f37" fmla="val 74"/>
                <a:gd name="f38" fmla="val 92"/>
                <a:gd name="f39" fmla="val 94"/>
                <a:gd name="f40" fmla="val 96"/>
                <a:gd name="f41" fmla="val 69"/>
                <a:gd name="f42" fmla="val 98"/>
                <a:gd name="f43" fmla="val 99"/>
                <a:gd name="f44" fmla="val 35"/>
                <a:gd name="f45" fmla="val 14"/>
                <a:gd name="f46" fmla="val 5"/>
                <a:gd name="f47" fmla="val 66"/>
                <a:gd name="f48" fmla="val 50"/>
                <a:gd name="f49" fmla="val 22"/>
                <a:gd name="f50" fmla="val 13"/>
                <a:gd name="f51" fmla="val 4"/>
                <a:gd name="f52" fmla="val 47"/>
                <a:gd name="f53" fmla="val 60"/>
                <a:gd name="f54" fmla="val 3"/>
                <a:gd name="f55" fmla="val 76"/>
                <a:gd name="f56" fmla="val 11"/>
                <a:gd name="f57" fmla="val 83"/>
                <a:gd name="f58" fmla="val 29"/>
                <a:gd name="f59" fmla="val 43"/>
                <a:gd name="f60" fmla="val 39"/>
                <a:gd name="f61" fmla="val 31"/>
                <a:gd name="f62" fmla="val 24"/>
                <a:gd name="f63" fmla="val 65"/>
                <a:gd name="f64" fmla="val 20"/>
                <a:gd name="f65" fmla="val 61"/>
                <a:gd name="f66" fmla="val 15"/>
                <a:gd name="f67" fmla="val 54"/>
                <a:gd name="f68" fmla="val 25"/>
                <a:gd name="f69" fmla="val 32"/>
                <a:gd name="f70" fmla="+- 0 0 -90"/>
                <a:gd name="f71" fmla="*/ f3 1 87"/>
                <a:gd name="f72" fmla="*/ f4 1 100"/>
                <a:gd name="f73" fmla="+- f7 0 f5"/>
                <a:gd name="f74" fmla="+- f6 0 f5"/>
                <a:gd name="f75" fmla="*/ f70 f0 1"/>
                <a:gd name="f76" fmla="*/ f74 1 87"/>
                <a:gd name="f77" fmla="*/ f73 1 100"/>
                <a:gd name="f78" fmla="*/ 87 f74 1"/>
                <a:gd name="f79" fmla="*/ 52 f73 1"/>
                <a:gd name="f80" fmla="*/ 17 f74 1"/>
                <a:gd name="f81" fmla="*/ 19 f74 1"/>
                <a:gd name="f82" fmla="*/ 67 f73 1"/>
                <a:gd name="f83" fmla="*/ 27 f74 1"/>
                <a:gd name="f84" fmla="*/ 78 f73 1"/>
                <a:gd name="f85" fmla="*/ 37 f74 1"/>
                <a:gd name="f86" fmla="*/ 84 f73 1"/>
                <a:gd name="f87" fmla="*/ 51 f74 1"/>
                <a:gd name="f88" fmla="*/ 86 f73 1"/>
                <a:gd name="f89" fmla="*/ 70 f74 1"/>
                <a:gd name="f90" fmla="*/ 82 f73 1"/>
                <a:gd name="f91" fmla="*/ 84 f74 1"/>
                <a:gd name="f92" fmla="*/ 74 f73 1"/>
                <a:gd name="f93" fmla="*/ 85 f74 1"/>
                <a:gd name="f94" fmla="*/ 92 f73 1"/>
                <a:gd name="f95" fmla="*/ 69 f74 1"/>
                <a:gd name="f96" fmla="*/ 98 f73 1"/>
                <a:gd name="f97" fmla="*/ 100 f73 1"/>
                <a:gd name="f98" fmla="*/ 14 f74 1"/>
                <a:gd name="f99" fmla="*/ 87 f73 1"/>
                <a:gd name="f100" fmla="*/ 0 f74 1"/>
                <a:gd name="f101" fmla="*/ 50 f73 1"/>
                <a:gd name="f102" fmla="*/ 13 f74 1"/>
                <a:gd name="f103" fmla="*/ 13 f73 1"/>
                <a:gd name="f104" fmla="*/ 47 f74 1"/>
                <a:gd name="f105" fmla="*/ 0 f73 1"/>
                <a:gd name="f106" fmla="*/ 76 f74 1"/>
                <a:gd name="f107" fmla="*/ 11 f73 1"/>
                <a:gd name="f108" fmla="*/ 43 f73 1"/>
                <a:gd name="f109" fmla="*/ 71 f74 1"/>
                <a:gd name="f110" fmla="*/ 39 f73 1"/>
                <a:gd name="f111" fmla="*/ 65 f74 1"/>
                <a:gd name="f112" fmla="*/ 20 f73 1"/>
                <a:gd name="f113" fmla="*/ 46 f74 1"/>
                <a:gd name="f114" fmla="*/ 25 f74 1"/>
                <a:gd name="f115" fmla="*/ f75 1 f2"/>
                <a:gd name="f116" fmla="*/ f78 1 87"/>
                <a:gd name="f117" fmla="*/ f79 1 100"/>
                <a:gd name="f118" fmla="*/ f80 1 87"/>
                <a:gd name="f119" fmla="*/ f81 1 87"/>
                <a:gd name="f120" fmla="*/ f82 1 100"/>
                <a:gd name="f121" fmla="*/ f83 1 87"/>
                <a:gd name="f122" fmla="*/ f84 1 100"/>
                <a:gd name="f123" fmla="*/ f85 1 87"/>
                <a:gd name="f124" fmla="*/ f86 1 100"/>
                <a:gd name="f125" fmla="*/ f87 1 87"/>
                <a:gd name="f126" fmla="*/ f88 1 100"/>
                <a:gd name="f127" fmla="*/ f89 1 87"/>
                <a:gd name="f128" fmla="*/ f90 1 100"/>
                <a:gd name="f129" fmla="*/ f91 1 87"/>
                <a:gd name="f130" fmla="*/ f92 1 100"/>
                <a:gd name="f131" fmla="*/ f93 1 87"/>
                <a:gd name="f132" fmla="*/ f94 1 100"/>
                <a:gd name="f133" fmla="*/ f95 1 87"/>
                <a:gd name="f134" fmla="*/ f96 1 100"/>
                <a:gd name="f135" fmla="*/ f97 1 100"/>
                <a:gd name="f136" fmla="*/ f98 1 87"/>
                <a:gd name="f137" fmla="*/ f99 1 100"/>
                <a:gd name="f138" fmla="*/ f100 1 87"/>
                <a:gd name="f139" fmla="*/ f101 1 100"/>
                <a:gd name="f140" fmla="*/ f102 1 87"/>
                <a:gd name="f141" fmla="*/ f103 1 100"/>
                <a:gd name="f142" fmla="*/ f104 1 87"/>
                <a:gd name="f143" fmla="*/ f105 1 100"/>
                <a:gd name="f144" fmla="*/ f106 1 87"/>
                <a:gd name="f145" fmla="*/ f107 1 100"/>
                <a:gd name="f146" fmla="*/ f108 1 100"/>
                <a:gd name="f147" fmla="*/ f109 1 87"/>
                <a:gd name="f148" fmla="*/ f110 1 100"/>
                <a:gd name="f149" fmla="*/ f111 1 87"/>
                <a:gd name="f150" fmla="*/ f112 1 100"/>
                <a:gd name="f151" fmla="*/ f113 1 87"/>
                <a:gd name="f152" fmla="*/ f114 1 87"/>
                <a:gd name="f153" fmla="*/ 0 1 f76"/>
                <a:gd name="f154" fmla="*/ f6 1 f76"/>
                <a:gd name="f155" fmla="*/ 0 1 f77"/>
                <a:gd name="f156" fmla="*/ f7 1 f77"/>
                <a:gd name="f157" fmla="+- f115 0 f1"/>
                <a:gd name="f158" fmla="*/ f116 1 f76"/>
                <a:gd name="f159" fmla="*/ f117 1 f77"/>
                <a:gd name="f160" fmla="*/ f118 1 f76"/>
                <a:gd name="f161" fmla="*/ f119 1 f76"/>
                <a:gd name="f162" fmla="*/ f120 1 f77"/>
                <a:gd name="f163" fmla="*/ f121 1 f76"/>
                <a:gd name="f164" fmla="*/ f122 1 f77"/>
                <a:gd name="f165" fmla="*/ f123 1 f76"/>
                <a:gd name="f166" fmla="*/ f124 1 f77"/>
                <a:gd name="f167" fmla="*/ f125 1 f76"/>
                <a:gd name="f168" fmla="*/ f126 1 f77"/>
                <a:gd name="f169" fmla="*/ f127 1 f76"/>
                <a:gd name="f170" fmla="*/ f128 1 f77"/>
                <a:gd name="f171" fmla="*/ f129 1 f76"/>
                <a:gd name="f172" fmla="*/ f130 1 f77"/>
                <a:gd name="f173" fmla="*/ f131 1 f76"/>
                <a:gd name="f174" fmla="*/ f132 1 f77"/>
                <a:gd name="f175" fmla="*/ f133 1 f76"/>
                <a:gd name="f176" fmla="*/ f134 1 f77"/>
                <a:gd name="f177" fmla="*/ f135 1 f77"/>
                <a:gd name="f178" fmla="*/ f136 1 f76"/>
                <a:gd name="f179" fmla="*/ f137 1 f77"/>
                <a:gd name="f180" fmla="*/ f138 1 f76"/>
                <a:gd name="f181" fmla="*/ f139 1 f77"/>
                <a:gd name="f182" fmla="*/ f140 1 f76"/>
                <a:gd name="f183" fmla="*/ f141 1 f77"/>
                <a:gd name="f184" fmla="*/ f142 1 f76"/>
                <a:gd name="f185" fmla="*/ f143 1 f77"/>
                <a:gd name="f186" fmla="*/ f144 1 f76"/>
                <a:gd name="f187" fmla="*/ f145 1 f77"/>
                <a:gd name="f188" fmla="*/ f146 1 f77"/>
                <a:gd name="f189" fmla="*/ f147 1 f76"/>
                <a:gd name="f190" fmla="*/ f148 1 f77"/>
                <a:gd name="f191" fmla="*/ f149 1 f76"/>
                <a:gd name="f192" fmla="*/ f150 1 f77"/>
                <a:gd name="f193" fmla="*/ f151 1 f76"/>
                <a:gd name="f194" fmla="*/ f152 1 f76"/>
                <a:gd name="f195" fmla="*/ f153 f71 1"/>
                <a:gd name="f196" fmla="*/ f154 f71 1"/>
                <a:gd name="f197" fmla="*/ f156 f72 1"/>
                <a:gd name="f198" fmla="*/ f155 f72 1"/>
                <a:gd name="f199" fmla="*/ f158 f71 1"/>
                <a:gd name="f200" fmla="*/ f159 f72 1"/>
                <a:gd name="f201" fmla="*/ f160 f71 1"/>
                <a:gd name="f202" fmla="*/ f161 f71 1"/>
                <a:gd name="f203" fmla="*/ f162 f72 1"/>
                <a:gd name="f204" fmla="*/ f163 f71 1"/>
                <a:gd name="f205" fmla="*/ f164 f72 1"/>
                <a:gd name="f206" fmla="*/ f165 f71 1"/>
                <a:gd name="f207" fmla="*/ f166 f72 1"/>
                <a:gd name="f208" fmla="*/ f167 f71 1"/>
                <a:gd name="f209" fmla="*/ f168 f72 1"/>
                <a:gd name="f210" fmla="*/ f169 f71 1"/>
                <a:gd name="f211" fmla="*/ f170 f72 1"/>
                <a:gd name="f212" fmla="*/ f171 f71 1"/>
                <a:gd name="f213" fmla="*/ f172 f72 1"/>
                <a:gd name="f214" fmla="*/ f173 f71 1"/>
                <a:gd name="f215" fmla="*/ f174 f72 1"/>
                <a:gd name="f216" fmla="*/ f175 f71 1"/>
                <a:gd name="f217" fmla="*/ f176 f72 1"/>
                <a:gd name="f218" fmla="*/ f177 f72 1"/>
                <a:gd name="f219" fmla="*/ f178 f71 1"/>
                <a:gd name="f220" fmla="*/ f179 f72 1"/>
                <a:gd name="f221" fmla="*/ f180 f71 1"/>
                <a:gd name="f222" fmla="*/ f181 f72 1"/>
                <a:gd name="f223" fmla="*/ f182 f71 1"/>
                <a:gd name="f224" fmla="*/ f183 f72 1"/>
                <a:gd name="f225" fmla="*/ f184 f71 1"/>
                <a:gd name="f226" fmla="*/ f185 f72 1"/>
                <a:gd name="f227" fmla="*/ f186 f71 1"/>
                <a:gd name="f228" fmla="*/ f187 f72 1"/>
                <a:gd name="f229" fmla="*/ f188 f72 1"/>
                <a:gd name="f230" fmla="*/ f189 f71 1"/>
                <a:gd name="f231" fmla="*/ f190 f72 1"/>
                <a:gd name="f232" fmla="*/ f191 f71 1"/>
                <a:gd name="f233" fmla="*/ f192 f72 1"/>
                <a:gd name="f234" fmla="*/ f193 f71 1"/>
                <a:gd name="f235" fmla="*/ f194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7">
                  <a:pos x="f199" y="f200"/>
                </a:cxn>
                <a:cxn ang="f157">
                  <a:pos x="f201" y="f200"/>
                </a:cxn>
                <a:cxn ang="f157">
                  <a:pos x="f202" y="f203"/>
                </a:cxn>
                <a:cxn ang="f157">
                  <a:pos x="f204" y="f205"/>
                </a:cxn>
                <a:cxn ang="f157">
                  <a:pos x="f206" y="f207"/>
                </a:cxn>
                <a:cxn ang="f157">
                  <a:pos x="f208" y="f209"/>
                </a:cxn>
                <a:cxn ang="f157">
                  <a:pos x="f210" y="f211"/>
                </a:cxn>
                <a:cxn ang="f157">
                  <a:pos x="f212" y="f213"/>
                </a:cxn>
                <a:cxn ang="f157">
                  <a:pos x="f214" y="f213"/>
                </a:cxn>
                <a:cxn ang="f157">
                  <a:pos x="f214" y="f215"/>
                </a:cxn>
                <a:cxn ang="f157">
                  <a:pos x="f216" y="f217"/>
                </a:cxn>
                <a:cxn ang="f157">
                  <a:pos x="f208" y="f218"/>
                </a:cxn>
                <a:cxn ang="f157">
                  <a:pos x="f219" y="f220"/>
                </a:cxn>
                <a:cxn ang="f157">
                  <a:pos x="f221" y="f222"/>
                </a:cxn>
                <a:cxn ang="f157">
                  <a:pos x="f223" y="f224"/>
                </a:cxn>
                <a:cxn ang="f157">
                  <a:pos x="f225" y="f226"/>
                </a:cxn>
                <a:cxn ang="f157">
                  <a:pos x="f227" y="f228"/>
                </a:cxn>
                <a:cxn ang="f157">
                  <a:pos x="f199" y="f229"/>
                </a:cxn>
                <a:cxn ang="f157">
                  <a:pos x="f199" y="f200"/>
                </a:cxn>
                <a:cxn ang="f157">
                  <a:pos x="f230" y="f231"/>
                </a:cxn>
                <a:cxn ang="f157">
                  <a:pos x="f232" y="f233"/>
                </a:cxn>
                <a:cxn ang="f157">
                  <a:pos x="f234" y="f224"/>
                </a:cxn>
                <a:cxn ang="f157">
                  <a:pos x="f235" y="f233"/>
                </a:cxn>
                <a:cxn ang="f157">
                  <a:pos x="f201" y="f231"/>
                </a:cxn>
                <a:cxn ang="f157">
                  <a:pos x="f230" y="f231"/>
                </a:cxn>
              </a:cxnLst>
              <a:rect l="f195" t="f198" r="f196" b="f197"/>
              <a:pathLst>
                <a:path w="87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0"/>
                  </a:cubicBezTo>
                  <a:cubicBezTo>
                    <a:pt x="f10" y="f30"/>
                    <a:pt x="f32" y="f28"/>
                    <a:pt x="f33" y="f24"/>
                  </a:cubicBezTo>
                  <a:cubicBezTo>
                    <a:pt x="f34" y="f35"/>
                    <a:pt x="f36" y="f34"/>
                    <a:pt x="f26" y="f37"/>
                  </a:cubicBezTo>
                  <a:lnTo>
                    <a:pt x="f28" y="f37"/>
                  </a:lnTo>
                  <a:lnTo>
                    <a:pt x="f28" y="f38"/>
                  </a:lnTo>
                  <a:cubicBezTo>
                    <a:pt x="f22" y="f39"/>
                    <a:pt x="f37" y="f40"/>
                    <a:pt x="f41" y="f42"/>
                  </a:cubicBezTo>
                  <a:cubicBezTo>
                    <a:pt x="f12" y="f43"/>
                    <a:pt x="f10" y="f7"/>
                    <a:pt x="f31" y="f7"/>
                  </a:cubicBezTo>
                  <a:cubicBezTo>
                    <a:pt x="f44" y="f7"/>
                    <a:pt x="f17" y="f40"/>
                    <a:pt x="f45" y="f6"/>
                  </a:cubicBezTo>
                  <a:cubicBezTo>
                    <a:pt x="f46" y="f20"/>
                    <a:pt x="f5" y="f47"/>
                    <a:pt x="f5" y="f48"/>
                  </a:cubicBezTo>
                  <a:cubicBezTo>
                    <a:pt x="f5" y="f44"/>
                    <a:pt x="f46" y="f49"/>
                    <a:pt x="f50" y="f50"/>
                  </a:cubicBezTo>
                  <a:cubicBezTo>
                    <a:pt x="f49" y="f51"/>
                    <a:pt x="f23" y="f5"/>
                    <a:pt x="f52" y="f5"/>
                  </a:cubicBezTo>
                  <a:cubicBezTo>
                    <a:pt x="f53" y="f5"/>
                    <a:pt x="f33" y="f54"/>
                    <a:pt x="f55" y="f56"/>
                  </a:cubicBezTo>
                  <a:cubicBezTo>
                    <a:pt x="f57" y="f11"/>
                    <a:pt x="f6" y="f58"/>
                    <a:pt x="f6" y="f59"/>
                  </a:cubicBezTo>
                  <a:lnTo>
                    <a:pt x="f6" y="f8"/>
                  </a:lnTo>
                  <a:close/>
                  <a:moveTo>
                    <a:pt x="f16" y="f60"/>
                  </a:moveTo>
                  <a:cubicBezTo>
                    <a:pt x="f16" y="f61"/>
                    <a:pt x="f41" y="f62"/>
                    <a:pt x="f63" y="f64"/>
                  </a:cubicBezTo>
                  <a:cubicBezTo>
                    <a:pt x="f65" y="f66"/>
                    <a:pt x="f67" y="f50"/>
                    <a:pt x="f29" y="f50"/>
                  </a:cubicBezTo>
                  <a:cubicBezTo>
                    <a:pt x="f25" y="f50"/>
                    <a:pt x="f21" y="f66"/>
                    <a:pt x="f68" y="f64"/>
                  </a:cubicBezTo>
                  <a:cubicBezTo>
                    <a:pt x="f64" y="f68"/>
                    <a:pt x="f9" y="f69"/>
                    <a:pt x="f9" y="f60"/>
                  </a:cubicBezTo>
                  <a:lnTo>
                    <a:pt x="f16" y="f6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1" name="Freeform 497"/>
            <p:cNvSpPr/>
            <p:nvPr/>
          </p:nvSpPr>
          <p:spPr>
            <a:xfrm>
              <a:off x="7708757" y="4400732"/>
              <a:ext cx="114318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4"/>
                <a:gd name="f8" fmla="val 87"/>
                <a:gd name="f9" fmla="val 103"/>
                <a:gd name="f10" fmla="val 80"/>
                <a:gd name="f11" fmla="val 115"/>
                <a:gd name="f12" fmla="val 73"/>
                <a:gd name="f13" fmla="val 122"/>
                <a:gd name="f14" fmla="val 65"/>
                <a:gd name="f15" fmla="val 130"/>
                <a:gd name="f16" fmla="val 54"/>
                <a:gd name="f17" fmla="val 39"/>
                <a:gd name="f18" fmla="val 34"/>
                <a:gd name="f19" fmla="val 29"/>
                <a:gd name="f20" fmla="val 133"/>
                <a:gd name="f21" fmla="val 24"/>
                <a:gd name="f22" fmla="val 19"/>
                <a:gd name="f23" fmla="val 132"/>
                <a:gd name="f24" fmla="val 14"/>
                <a:gd name="f25" fmla="val 131"/>
                <a:gd name="f26" fmla="val 10"/>
                <a:gd name="f27" fmla="val 113"/>
                <a:gd name="f28" fmla="val 11"/>
                <a:gd name="f29" fmla="val 13"/>
                <a:gd name="f30" fmla="val 114"/>
                <a:gd name="f31" fmla="val 17"/>
                <a:gd name="f32" fmla="val 116"/>
                <a:gd name="f33" fmla="val 23"/>
                <a:gd name="f34" fmla="val 117"/>
                <a:gd name="f35" fmla="val 119"/>
                <a:gd name="f36" fmla="val 40"/>
                <a:gd name="f37" fmla="val 46"/>
                <a:gd name="f38" fmla="val 50"/>
                <a:gd name="f39" fmla="val 57"/>
                <a:gd name="f40" fmla="val 60"/>
                <a:gd name="f41" fmla="val 62"/>
                <a:gd name="f42" fmla="val 112"/>
                <a:gd name="f43" fmla="val 64"/>
                <a:gd name="f44" fmla="val 110"/>
                <a:gd name="f45" fmla="val 66"/>
                <a:gd name="f46" fmla="val 107"/>
                <a:gd name="f47" fmla="val 104"/>
                <a:gd name="f48" fmla="val 67"/>
                <a:gd name="f49" fmla="val 101"/>
                <a:gd name="f50" fmla="val 68"/>
                <a:gd name="f51" fmla="val 97"/>
                <a:gd name="f52" fmla="val 93"/>
                <a:gd name="f53" fmla="val 85"/>
                <a:gd name="f54" fmla="val 63"/>
                <a:gd name="f55" fmla="val 89"/>
                <a:gd name="f56" fmla="val 58"/>
                <a:gd name="f57" fmla="val 91"/>
                <a:gd name="f58" fmla="val 49"/>
                <a:gd name="f59" fmla="val 95"/>
                <a:gd name="f60" fmla="val 44"/>
                <a:gd name="f61" fmla="val 96"/>
                <a:gd name="f62" fmla="val 37"/>
                <a:gd name="f63" fmla="val 26"/>
                <a:gd name="f64" fmla="val 16"/>
                <a:gd name="f65" fmla="val 92"/>
                <a:gd name="f66" fmla="val 3"/>
                <a:gd name="f67" fmla="val 76"/>
                <a:gd name="f68" fmla="val 41"/>
                <a:gd name="f69" fmla="val 1"/>
                <a:gd name="f70" fmla="val 28"/>
                <a:gd name="f71" fmla="val 6"/>
                <a:gd name="f72" fmla="val 22"/>
                <a:gd name="f73" fmla="val 9"/>
                <a:gd name="f74" fmla="val 12"/>
                <a:gd name="f75" fmla="val 8"/>
                <a:gd name="f76" fmla="val 21"/>
                <a:gd name="f77" fmla="val 5"/>
                <a:gd name="f78" fmla="val 31"/>
                <a:gd name="f79" fmla="val 42"/>
                <a:gd name="f80" fmla="val 47"/>
                <a:gd name="f81" fmla="val 52"/>
                <a:gd name="f82" fmla="val 56"/>
                <a:gd name="f83" fmla="val 2"/>
                <a:gd name="f84" fmla="val 4"/>
                <a:gd name="f85" fmla="val 69"/>
                <a:gd name="f86" fmla="val 71"/>
                <a:gd name="f87" fmla="val 59"/>
                <a:gd name="f88" fmla="val 15"/>
                <a:gd name="f89" fmla="val 48"/>
                <a:gd name="f90" fmla="val 45"/>
                <a:gd name="f91" fmla="val 36"/>
                <a:gd name="f92" fmla="val 18"/>
                <a:gd name="f93" fmla="val 79"/>
                <a:gd name="f94" fmla="val 32"/>
                <a:gd name="f95" fmla="val 81"/>
                <a:gd name="f96" fmla="val 55"/>
                <a:gd name="f97" fmla="val 77"/>
                <a:gd name="f98" fmla="val 74"/>
                <a:gd name="f99" fmla="+- 0 0 -90"/>
                <a:gd name="f100" fmla="*/ f3 1 84"/>
                <a:gd name="f101" fmla="*/ f4 1 134"/>
                <a:gd name="f102" fmla="+- f7 0 f5"/>
                <a:gd name="f103" fmla="+- f6 0 f5"/>
                <a:gd name="f104" fmla="*/ f99 f0 1"/>
                <a:gd name="f105" fmla="*/ f103 1 84"/>
                <a:gd name="f106" fmla="*/ f102 1 134"/>
                <a:gd name="f107" fmla="*/ 84 f103 1"/>
                <a:gd name="f108" fmla="*/ 87 f102 1"/>
                <a:gd name="f109" fmla="*/ 73 f103 1"/>
                <a:gd name="f110" fmla="*/ 122 f102 1"/>
                <a:gd name="f111" fmla="*/ 39 f103 1"/>
                <a:gd name="f112" fmla="*/ 134 f102 1"/>
                <a:gd name="f113" fmla="*/ 24 f103 1"/>
                <a:gd name="f114" fmla="*/ 133 f102 1"/>
                <a:gd name="f115" fmla="*/ 10 f103 1"/>
                <a:gd name="f116" fmla="*/ 130 f102 1"/>
                <a:gd name="f117" fmla="*/ 113 f102 1"/>
                <a:gd name="f118" fmla="*/ 11 f103 1"/>
                <a:gd name="f119" fmla="*/ 23 f103 1"/>
                <a:gd name="f120" fmla="*/ 117 f102 1"/>
                <a:gd name="f121" fmla="*/ 40 f103 1"/>
                <a:gd name="f122" fmla="*/ 119 f102 1"/>
                <a:gd name="f123" fmla="*/ 54 f103 1"/>
                <a:gd name="f124" fmla="*/ 62 f103 1"/>
                <a:gd name="f125" fmla="*/ 112 f102 1"/>
                <a:gd name="f126" fmla="*/ 66 f103 1"/>
                <a:gd name="f127" fmla="*/ 104 f102 1"/>
                <a:gd name="f128" fmla="*/ 68 f103 1"/>
                <a:gd name="f129" fmla="*/ 93 f102 1"/>
                <a:gd name="f130" fmla="*/ 85 f102 1"/>
                <a:gd name="f131" fmla="*/ 37 f103 1"/>
                <a:gd name="f132" fmla="*/ 96 f102 1"/>
                <a:gd name="f133" fmla="*/ 84 f102 1"/>
                <a:gd name="f134" fmla="*/ 0 f103 1"/>
                <a:gd name="f135" fmla="*/ 49 f102 1"/>
                <a:gd name="f136" fmla="*/ 3 f103 1"/>
                <a:gd name="f137" fmla="*/ 28 f102 1"/>
                <a:gd name="f138" fmla="*/ 13 f103 1"/>
                <a:gd name="f139" fmla="*/ 12 f102 1"/>
                <a:gd name="f140" fmla="*/ 26 f103 1"/>
                <a:gd name="f141" fmla="*/ 3 f102 1"/>
                <a:gd name="f142" fmla="*/ 42 f103 1"/>
                <a:gd name="f143" fmla="*/ 0 f102 1"/>
                <a:gd name="f144" fmla="*/ 56 f103 1"/>
                <a:gd name="f145" fmla="*/ 1 f102 1"/>
                <a:gd name="f146" fmla="*/ 6 f102 1"/>
                <a:gd name="f147" fmla="*/ 69 f103 1"/>
                <a:gd name="f148" fmla="*/ 2 f102 1"/>
                <a:gd name="f149" fmla="*/ 71 f102 1"/>
                <a:gd name="f150" fmla="*/ 19 f102 1"/>
                <a:gd name="f151" fmla="*/ 15 f102 1"/>
                <a:gd name="f152" fmla="*/ 45 f103 1"/>
                <a:gd name="f153" fmla="*/ 14 f102 1"/>
                <a:gd name="f154" fmla="*/ 23 f102 1"/>
                <a:gd name="f155" fmla="*/ 16 f103 1"/>
                <a:gd name="f156" fmla="*/ 22 f103 1"/>
                <a:gd name="f157" fmla="*/ 73 f102 1"/>
                <a:gd name="f158" fmla="*/ 41 f103 1"/>
                <a:gd name="f159" fmla="*/ 81 f102 1"/>
                <a:gd name="f160" fmla="*/ 55 f103 1"/>
                <a:gd name="f161" fmla="*/ 79 f102 1"/>
                <a:gd name="f162" fmla="*/ f104 1 f2"/>
                <a:gd name="f163" fmla="*/ f107 1 84"/>
                <a:gd name="f164" fmla="*/ f108 1 134"/>
                <a:gd name="f165" fmla="*/ f109 1 84"/>
                <a:gd name="f166" fmla="*/ f110 1 134"/>
                <a:gd name="f167" fmla="*/ f111 1 84"/>
                <a:gd name="f168" fmla="*/ f112 1 134"/>
                <a:gd name="f169" fmla="*/ f113 1 84"/>
                <a:gd name="f170" fmla="*/ f114 1 134"/>
                <a:gd name="f171" fmla="*/ f115 1 84"/>
                <a:gd name="f172" fmla="*/ f116 1 134"/>
                <a:gd name="f173" fmla="*/ f117 1 134"/>
                <a:gd name="f174" fmla="*/ f118 1 84"/>
                <a:gd name="f175" fmla="*/ f119 1 84"/>
                <a:gd name="f176" fmla="*/ f120 1 134"/>
                <a:gd name="f177" fmla="*/ f121 1 84"/>
                <a:gd name="f178" fmla="*/ f122 1 134"/>
                <a:gd name="f179" fmla="*/ f123 1 84"/>
                <a:gd name="f180" fmla="*/ f124 1 84"/>
                <a:gd name="f181" fmla="*/ f125 1 134"/>
                <a:gd name="f182" fmla="*/ f126 1 84"/>
                <a:gd name="f183" fmla="*/ f127 1 134"/>
                <a:gd name="f184" fmla="*/ f128 1 84"/>
                <a:gd name="f185" fmla="*/ f129 1 134"/>
                <a:gd name="f186" fmla="*/ f130 1 134"/>
                <a:gd name="f187" fmla="*/ f131 1 84"/>
                <a:gd name="f188" fmla="*/ f132 1 134"/>
                <a:gd name="f189" fmla="*/ f133 1 134"/>
                <a:gd name="f190" fmla="*/ f134 1 84"/>
                <a:gd name="f191" fmla="*/ f135 1 134"/>
                <a:gd name="f192" fmla="*/ f136 1 84"/>
                <a:gd name="f193" fmla="*/ f137 1 134"/>
                <a:gd name="f194" fmla="*/ f138 1 84"/>
                <a:gd name="f195" fmla="*/ f139 1 134"/>
                <a:gd name="f196" fmla="*/ f140 1 84"/>
                <a:gd name="f197" fmla="*/ f141 1 134"/>
                <a:gd name="f198" fmla="*/ f142 1 84"/>
                <a:gd name="f199" fmla="*/ f143 1 134"/>
                <a:gd name="f200" fmla="*/ f144 1 84"/>
                <a:gd name="f201" fmla="*/ f145 1 134"/>
                <a:gd name="f202" fmla="*/ f146 1 134"/>
                <a:gd name="f203" fmla="*/ f147 1 84"/>
                <a:gd name="f204" fmla="*/ f148 1 134"/>
                <a:gd name="f205" fmla="*/ f149 1 134"/>
                <a:gd name="f206" fmla="*/ f150 1 134"/>
                <a:gd name="f207" fmla="*/ f151 1 134"/>
                <a:gd name="f208" fmla="*/ f152 1 84"/>
                <a:gd name="f209" fmla="*/ f153 1 134"/>
                <a:gd name="f210" fmla="*/ f154 1 134"/>
                <a:gd name="f211" fmla="*/ f155 1 84"/>
                <a:gd name="f212" fmla="*/ f156 1 84"/>
                <a:gd name="f213" fmla="*/ f157 1 134"/>
                <a:gd name="f214" fmla="*/ f158 1 84"/>
                <a:gd name="f215" fmla="*/ f159 1 134"/>
                <a:gd name="f216" fmla="*/ f160 1 84"/>
                <a:gd name="f217" fmla="*/ f161 1 134"/>
                <a:gd name="f218" fmla="*/ 0 1 f105"/>
                <a:gd name="f219" fmla="*/ f6 1 f105"/>
                <a:gd name="f220" fmla="*/ 0 1 f106"/>
                <a:gd name="f221" fmla="*/ f7 1 f106"/>
                <a:gd name="f222" fmla="+- f162 0 f1"/>
                <a:gd name="f223" fmla="*/ f163 1 f105"/>
                <a:gd name="f224" fmla="*/ f164 1 f106"/>
                <a:gd name="f225" fmla="*/ f165 1 f105"/>
                <a:gd name="f226" fmla="*/ f166 1 f106"/>
                <a:gd name="f227" fmla="*/ f167 1 f105"/>
                <a:gd name="f228" fmla="*/ f168 1 f106"/>
                <a:gd name="f229" fmla="*/ f169 1 f105"/>
                <a:gd name="f230" fmla="*/ f170 1 f106"/>
                <a:gd name="f231" fmla="*/ f171 1 f105"/>
                <a:gd name="f232" fmla="*/ f172 1 f106"/>
                <a:gd name="f233" fmla="*/ f173 1 f106"/>
                <a:gd name="f234" fmla="*/ f174 1 f105"/>
                <a:gd name="f235" fmla="*/ f175 1 f105"/>
                <a:gd name="f236" fmla="*/ f176 1 f106"/>
                <a:gd name="f237" fmla="*/ f177 1 f105"/>
                <a:gd name="f238" fmla="*/ f178 1 f106"/>
                <a:gd name="f239" fmla="*/ f179 1 f105"/>
                <a:gd name="f240" fmla="*/ f180 1 f105"/>
                <a:gd name="f241" fmla="*/ f181 1 f106"/>
                <a:gd name="f242" fmla="*/ f182 1 f105"/>
                <a:gd name="f243" fmla="*/ f183 1 f106"/>
                <a:gd name="f244" fmla="*/ f184 1 f105"/>
                <a:gd name="f245" fmla="*/ f185 1 f106"/>
                <a:gd name="f246" fmla="*/ f186 1 f106"/>
                <a:gd name="f247" fmla="*/ f187 1 f105"/>
                <a:gd name="f248" fmla="*/ f188 1 f106"/>
                <a:gd name="f249" fmla="*/ f189 1 f106"/>
                <a:gd name="f250" fmla="*/ f190 1 f105"/>
                <a:gd name="f251" fmla="*/ f191 1 f106"/>
                <a:gd name="f252" fmla="*/ f192 1 f105"/>
                <a:gd name="f253" fmla="*/ f193 1 f106"/>
                <a:gd name="f254" fmla="*/ f194 1 f105"/>
                <a:gd name="f255" fmla="*/ f195 1 f106"/>
                <a:gd name="f256" fmla="*/ f196 1 f105"/>
                <a:gd name="f257" fmla="*/ f197 1 f106"/>
                <a:gd name="f258" fmla="*/ f198 1 f105"/>
                <a:gd name="f259" fmla="*/ f199 1 f106"/>
                <a:gd name="f260" fmla="*/ f200 1 f105"/>
                <a:gd name="f261" fmla="*/ f201 1 f106"/>
                <a:gd name="f262" fmla="*/ f202 1 f106"/>
                <a:gd name="f263" fmla="*/ f203 1 f105"/>
                <a:gd name="f264" fmla="*/ f204 1 f106"/>
                <a:gd name="f265" fmla="*/ f205 1 f106"/>
                <a:gd name="f266" fmla="*/ f206 1 f106"/>
                <a:gd name="f267" fmla="*/ f207 1 f106"/>
                <a:gd name="f268" fmla="*/ f208 1 f105"/>
                <a:gd name="f269" fmla="*/ f209 1 f106"/>
                <a:gd name="f270" fmla="*/ f210 1 f106"/>
                <a:gd name="f271" fmla="*/ f211 1 f105"/>
                <a:gd name="f272" fmla="*/ f212 1 f105"/>
                <a:gd name="f273" fmla="*/ f213 1 f106"/>
                <a:gd name="f274" fmla="*/ f214 1 f105"/>
                <a:gd name="f275" fmla="*/ f215 1 f106"/>
                <a:gd name="f276" fmla="*/ f216 1 f105"/>
                <a:gd name="f277" fmla="*/ f217 1 f106"/>
                <a:gd name="f278" fmla="*/ f218 f100 1"/>
                <a:gd name="f279" fmla="*/ f219 f100 1"/>
                <a:gd name="f280" fmla="*/ f221 f101 1"/>
                <a:gd name="f281" fmla="*/ f220 f101 1"/>
                <a:gd name="f282" fmla="*/ f223 f100 1"/>
                <a:gd name="f283" fmla="*/ f224 f101 1"/>
                <a:gd name="f284" fmla="*/ f225 f100 1"/>
                <a:gd name="f285" fmla="*/ f226 f101 1"/>
                <a:gd name="f286" fmla="*/ f227 f100 1"/>
                <a:gd name="f287" fmla="*/ f228 f101 1"/>
                <a:gd name="f288" fmla="*/ f229 f100 1"/>
                <a:gd name="f289" fmla="*/ f230 f101 1"/>
                <a:gd name="f290" fmla="*/ f231 f100 1"/>
                <a:gd name="f291" fmla="*/ f232 f101 1"/>
                <a:gd name="f292" fmla="*/ f233 f101 1"/>
                <a:gd name="f293" fmla="*/ f234 f100 1"/>
                <a:gd name="f294" fmla="*/ f235 f100 1"/>
                <a:gd name="f295" fmla="*/ f236 f101 1"/>
                <a:gd name="f296" fmla="*/ f237 f100 1"/>
                <a:gd name="f297" fmla="*/ f238 f101 1"/>
                <a:gd name="f298" fmla="*/ f239 f100 1"/>
                <a:gd name="f299" fmla="*/ f240 f100 1"/>
                <a:gd name="f300" fmla="*/ f241 f101 1"/>
                <a:gd name="f301" fmla="*/ f242 f100 1"/>
                <a:gd name="f302" fmla="*/ f243 f101 1"/>
                <a:gd name="f303" fmla="*/ f244 f100 1"/>
                <a:gd name="f304" fmla="*/ f245 f101 1"/>
                <a:gd name="f305" fmla="*/ f246 f101 1"/>
                <a:gd name="f306" fmla="*/ f247 f100 1"/>
                <a:gd name="f307" fmla="*/ f248 f101 1"/>
                <a:gd name="f308" fmla="*/ f249 f101 1"/>
                <a:gd name="f309" fmla="*/ f250 f100 1"/>
                <a:gd name="f310" fmla="*/ f251 f101 1"/>
                <a:gd name="f311" fmla="*/ f252 f100 1"/>
                <a:gd name="f312" fmla="*/ f253 f101 1"/>
                <a:gd name="f313" fmla="*/ f254 f100 1"/>
                <a:gd name="f314" fmla="*/ f255 f101 1"/>
                <a:gd name="f315" fmla="*/ f256 f100 1"/>
                <a:gd name="f316" fmla="*/ f257 f101 1"/>
                <a:gd name="f317" fmla="*/ f258 f100 1"/>
                <a:gd name="f318" fmla="*/ f259 f101 1"/>
                <a:gd name="f319" fmla="*/ f260 f100 1"/>
                <a:gd name="f320" fmla="*/ f261 f101 1"/>
                <a:gd name="f321" fmla="*/ f262 f101 1"/>
                <a:gd name="f322" fmla="*/ f263 f100 1"/>
                <a:gd name="f323" fmla="*/ f264 f101 1"/>
                <a:gd name="f324" fmla="*/ f265 f101 1"/>
                <a:gd name="f325" fmla="*/ f266 f101 1"/>
                <a:gd name="f326" fmla="*/ f267 f101 1"/>
                <a:gd name="f327" fmla="*/ f268 f100 1"/>
                <a:gd name="f328" fmla="*/ f269 f101 1"/>
                <a:gd name="f329" fmla="*/ f270 f101 1"/>
                <a:gd name="f330" fmla="*/ f271 f100 1"/>
                <a:gd name="f331" fmla="*/ f272 f100 1"/>
                <a:gd name="f332" fmla="*/ f273 f101 1"/>
                <a:gd name="f333" fmla="*/ f274 f100 1"/>
                <a:gd name="f334" fmla="*/ f275 f101 1"/>
                <a:gd name="f335" fmla="*/ f276 f100 1"/>
                <a:gd name="f336" fmla="*/ f277 f10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2">
                  <a:pos x="f282" y="f283"/>
                </a:cxn>
                <a:cxn ang="f222">
                  <a:pos x="f284" y="f285"/>
                </a:cxn>
                <a:cxn ang="f222">
                  <a:pos x="f286" y="f287"/>
                </a:cxn>
                <a:cxn ang="f222">
                  <a:pos x="f288" y="f289"/>
                </a:cxn>
                <a:cxn ang="f222">
                  <a:pos x="f290" y="f291"/>
                </a:cxn>
                <a:cxn ang="f222">
                  <a:pos x="f290" y="f292"/>
                </a:cxn>
                <a:cxn ang="f222">
                  <a:pos x="f293" y="f292"/>
                </a:cxn>
                <a:cxn ang="f222">
                  <a:pos x="f294" y="f295"/>
                </a:cxn>
                <a:cxn ang="f222">
                  <a:pos x="f296" y="f297"/>
                </a:cxn>
                <a:cxn ang="f222">
                  <a:pos x="f298" y="f295"/>
                </a:cxn>
                <a:cxn ang="f222">
                  <a:pos x="f299" y="f300"/>
                </a:cxn>
                <a:cxn ang="f222">
                  <a:pos x="f301" y="f302"/>
                </a:cxn>
                <a:cxn ang="f222">
                  <a:pos x="f303" y="f304"/>
                </a:cxn>
                <a:cxn ang="f222">
                  <a:pos x="f303" y="f305"/>
                </a:cxn>
                <a:cxn ang="f222">
                  <a:pos x="f298" y="f304"/>
                </a:cxn>
                <a:cxn ang="f222">
                  <a:pos x="f306" y="f307"/>
                </a:cxn>
                <a:cxn ang="f222">
                  <a:pos x="f290" y="f308"/>
                </a:cxn>
                <a:cxn ang="f222">
                  <a:pos x="f309" y="f310"/>
                </a:cxn>
                <a:cxn ang="f222">
                  <a:pos x="f311" y="f312"/>
                </a:cxn>
                <a:cxn ang="f222">
                  <a:pos x="f313" y="f314"/>
                </a:cxn>
                <a:cxn ang="f222">
                  <a:pos x="f315" y="f316"/>
                </a:cxn>
                <a:cxn ang="f222">
                  <a:pos x="f317" y="f318"/>
                </a:cxn>
                <a:cxn ang="f222">
                  <a:pos x="f319" y="f320"/>
                </a:cxn>
                <a:cxn ang="f222">
                  <a:pos x="f303" y="f321"/>
                </a:cxn>
                <a:cxn ang="f222">
                  <a:pos x="f322" y="f323"/>
                </a:cxn>
                <a:cxn ang="f222">
                  <a:pos x="f282" y="f323"/>
                </a:cxn>
                <a:cxn ang="f222">
                  <a:pos x="f282" y="f283"/>
                </a:cxn>
                <a:cxn ang="f222">
                  <a:pos x="f303" y="f324"/>
                </a:cxn>
                <a:cxn ang="f222">
                  <a:pos x="f303" y="f325"/>
                </a:cxn>
                <a:cxn ang="f222">
                  <a:pos x="f319" y="f326"/>
                </a:cxn>
                <a:cxn ang="f222">
                  <a:pos x="f327" y="f328"/>
                </a:cxn>
                <a:cxn ang="f222">
                  <a:pos x="f288" y="f329"/>
                </a:cxn>
                <a:cxn ang="f222">
                  <a:pos x="f330" y="f310"/>
                </a:cxn>
                <a:cxn ang="f222">
                  <a:pos x="f331" y="f332"/>
                </a:cxn>
                <a:cxn ang="f222">
                  <a:pos x="f333" y="f334"/>
                </a:cxn>
                <a:cxn ang="f222">
                  <a:pos x="f335" y="f336"/>
                </a:cxn>
                <a:cxn ang="f222">
                  <a:pos x="f303" y="f324"/>
                </a:cxn>
              </a:cxnLst>
              <a:rect l="f278" t="f281" r="f279" b="f280"/>
              <a:pathLst>
                <a:path w="84" h="134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15"/>
                  </a:cubicBezTo>
                  <a:lnTo>
                    <a:pt x="f26" y="f27"/>
                  </a:lnTo>
                  <a:lnTo>
                    <a:pt x="f28" y="f27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19" y="f35"/>
                    <a:pt x="f18" y="f35"/>
                    <a:pt x="f36" y="f35"/>
                  </a:cubicBezTo>
                  <a:cubicBezTo>
                    <a:pt x="f37" y="f35"/>
                    <a:pt x="f38" y="f35"/>
                    <a:pt x="f16" y="f34"/>
                  </a:cubicBezTo>
                  <a:cubicBezTo>
                    <a:pt x="f39" y="f32"/>
                    <a:pt x="f40" y="f30"/>
                    <a:pt x="f41" y="f42"/>
                  </a:cubicBezTo>
                  <a:cubicBezTo>
                    <a:pt x="f43" y="f44"/>
                    <a:pt x="f45" y="f46"/>
                    <a:pt x="f45" y="f47"/>
                  </a:cubicBezTo>
                  <a:cubicBezTo>
                    <a:pt x="f48" y="f49"/>
                    <a:pt x="f50" y="f51"/>
                    <a:pt x="f50" y="f52"/>
                  </a:cubicBezTo>
                  <a:lnTo>
                    <a:pt x="f50" y="f53"/>
                  </a:lnTo>
                  <a:cubicBezTo>
                    <a:pt x="f54" y="f55"/>
                    <a:pt x="f56" y="f57"/>
                    <a:pt x="f16" y="f52"/>
                  </a:cubicBezTo>
                  <a:cubicBezTo>
                    <a:pt x="f58" y="f59"/>
                    <a:pt x="f60" y="f61"/>
                    <a:pt x="f62" y="f61"/>
                  </a:cubicBezTo>
                  <a:cubicBezTo>
                    <a:pt x="f63" y="f61"/>
                    <a:pt x="f64" y="f65"/>
                    <a:pt x="f26" y="f6"/>
                  </a:cubicBezTo>
                  <a:cubicBezTo>
                    <a:pt x="f66" y="f67"/>
                    <a:pt x="f5" y="f43"/>
                    <a:pt x="f5" y="f58"/>
                  </a:cubicBezTo>
                  <a:cubicBezTo>
                    <a:pt x="f5" y="f68"/>
                    <a:pt x="f69" y="f18"/>
                    <a:pt x="f66" y="f70"/>
                  </a:cubicBezTo>
                  <a:cubicBezTo>
                    <a:pt x="f71" y="f72"/>
                    <a:pt x="f73" y="f31"/>
                    <a:pt x="f29" y="f74"/>
                  </a:cubicBezTo>
                  <a:cubicBezTo>
                    <a:pt x="f64" y="f75"/>
                    <a:pt x="f76" y="f77"/>
                    <a:pt x="f63" y="f66"/>
                  </a:cubicBezTo>
                  <a:cubicBezTo>
                    <a:pt x="f78" y="f69"/>
                    <a:pt x="f62" y="f5"/>
                    <a:pt x="f79" y="f5"/>
                  </a:cubicBezTo>
                  <a:cubicBezTo>
                    <a:pt x="f80" y="f5"/>
                    <a:pt x="f81" y="f5"/>
                    <a:pt x="f82" y="f69"/>
                  </a:cubicBezTo>
                  <a:cubicBezTo>
                    <a:pt x="f40" y="f83"/>
                    <a:pt x="f43" y="f84"/>
                    <a:pt x="f50" y="f71"/>
                  </a:cubicBezTo>
                  <a:lnTo>
                    <a:pt x="f85" y="f83"/>
                  </a:lnTo>
                  <a:lnTo>
                    <a:pt x="f6" y="f83"/>
                  </a:lnTo>
                  <a:lnTo>
                    <a:pt x="f6" y="f8"/>
                  </a:lnTo>
                  <a:close/>
                  <a:moveTo>
                    <a:pt x="f50" y="f86"/>
                  </a:moveTo>
                  <a:lnTo>
                    <a:pt x="f50" y="f22"/>
                  </a:lnTo>
                  <a:cubicBezTo>
                    <a:pt x="f54" y="f31"/>
                    <a:pt x="f87" y="f64"/>
                    <a:pt x="f82" y="f88"/>
                  </a:cubicBezTo>
                  <a:cubicBezTo>
                    <a:pt x="f81" y="f24"/>
                    <a:pt x="f89" y="f24"/>
                    <a:pt x="f90" y="f24"/>
                  </a:cubicBezTo>
                  <a:cubicBezTo>
                    <a:pt x="f91" y="f24"/>
                    <a:pt x="f19" y="f31"/>
                    <a:pt x="f21" y="f33"/>
                  </a:cubicBezTo>
                  <a:cubicBezTo>
                    <a:pt x="f22" y="f19"/>
                    <a:pt x="f64" y="f62"/>
                    <a:pt x="f64" y="f58"/>
                  </a:cubicBezTo>
                  <a:cubicBezTo>
                    <a:pt x="f64" y="f87"/>
                    <a:pt x="f92" y="f48"/>
                    <a:pt x="f72" y="f12"/>
                  </a:cubicBezTo>
                  <a:cubicBezTo>
                    <a:pt x="f63" y="f93"/>
                    <a:pt x="f94" y="f95"/>
                    <a:pt x="f68" y="f95"/>
                  </a:cubicBezTo>
                  <a:cubicBezTo>
                    <a:pt x="f90" y="f95"/>
                    <a:pt x="f38" y="f10"/>
                    <a:pt x="f96" y="f93"/>
                  </a:cubicBezTo>
                  <a:cubicBezTo>
                    <a:pt x="f87" y="f97"/>
                    <a:pt x="f43" y="f98"/>
                    <a:pt x="f50" y="f8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2" name="Freeform 498"/>
            <p:cNvSpPr/>
            <p:nvPr/>
          </p:nvSpPr>
          <p:spPr>
            <a:xfrm>
              <a:off x="7863913" y="4359904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"/>
                <a:gd name="f7" fmla="val 128"/>
                <a:gd name="f8" fmla="val 16"/>
                <a:gd name="f9" fmla="val 17"/>
                <a:gd name="f10" fmla="val 1"/>
                <a:gd name="f11" fmla="val 32"/>
                <a:gd name="f12" fmla="+- 0 0 -90"/>
                <a:gd name="f13" fmla="*/ f3 1 18"/>
                <a:gd name="f14" fmla="*/ f4 1 128"/>
                <a:gd name="f15" fmla="+- f7 0 f5"/>
                <a:gd name="f16" fmla="+- f6 0 f5"/>
                <a:gd name="f17" fmla="*/ f12 f0 1"/>
                <a:gd name="f18" fmla="*/ f16 1 18"/>
                <a:gd name="f19" fmla="*/ f15 1 128"/>
                <a:gd name="f20" fmla="*/ 18 f16 1"/>
                <a:gd name="f21" fmla="*/ 16 f15 1"/>
                <a:gd name="f22" fmla="*/ 0 f16 1"/>
                <a:gd name="f23" fmla="*/ 0 f15 1"/>
                <a:gd name="f24" fmla="*/ 17 f16 1"/>
                <a:gd name="f25" fmla="*/ 128 f15 1"/>
                <a:gd name="f26" fmla="*/ 1 f16 1"/>
                <a:gd name="f27" fmla="*/ 32 f15 1"/>
                <a:gd name="f28" fmla="*/ f17 1 f2"/>
                <a:gd name="f29" fmla="*/ f20 1 18"/>
                <a:gd name="f30" fmla="*/ f21 1 128"/>
                <a:gd name="f31" fmla="*/ f22 1 18"/>
                <a:gd name="f32" fmla="*/ f23 1 128"/>
                <a:gd name="f33" fmla="*/ f24 1 18"/>
                <a:gd name="f34" fmla="*/ f25 1 128"/>
                <a:gd name="f35" fmla="*/ f26 1 18"/>
                <a:gd name="f36" fmla="*/ f27 1 128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4" y="f57"/>
                </a:cxn>
                <a:cxn ang="f41">
                  <a:pos x="f54" y="f55"/>
                </a:cxn>
                <a:cxn ang="f41">
                  <a:pos x="f58" y="f59"/>
                </a:cxn>
                <a:cxn ang="f41">
                  <a:pos x="f60" y="f59"/>
                </a:cxn>
                <a:cxn ang="f41">
                  <a:pos x="f60" y="f61"/>
                </a:cxn>
                <a:cxn ang="f41">
                  <a:pos x="f58" y="f61"/>
                </a:cxn>
                <a:cxn ang="f41">
                  <a:pos x="f58" y="f59"/>
                </a:cxn>
              </a:cxnLst>
              <a:rect l="f50" t="f53" r="f51" b="f52"/>
              <a:pathLst>
                <a:path w="18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9" y="f7"/>
                  </a:moveTo>
                  <a:lnTo>
                    <a:pt x="f10" y="f7"/>
                  </a:lnTo>
                  <a:lnTo>
                    <a:pt x="f10" y="f11"/>
                  </a:lnTo>
                  <a:lnTo>
                    <a:pt x="f9" y="f11"/>
                  </a:lnTo>
                  <a:lnTo>
                    <a:pt x="f9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3" name="Freeform 499"/>
            <p:cNvSpPr/>
            <p:nvPr/>
          </p:nvSpPr>
          <p:spPr>
            <a:xfrm>
              <a:off x="7916994" y="4400732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"/>
                <a:gd name="f7" fmla="val 100"/>
                <a:gd name="f8" fmla="val 52"/>
                <a:gd name="f9" fmla="val 16"/>
                <a:gd name="f10" fmla="val 57"/>
                <a:gd name="f11" fmla="val 17"/>
                <a:gd name="f12" fmla="val 63"/>
                <a:gd name="f13" fmla="val 19"/>
                <a:gd name="f14" fmla="val 67"/>
                <a:gd name="f15" fmla="val 21"/>
                <a:gd name="f16" fmla="val 71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0"/>
                <a:gd name="f23" fmla="val 33"/>
                <a:gd name="f24" fmla="val 82"/>
                <a:gd name="f25" fmla="val 37"/>
                <a:gd name="f26" fmla="val 84"/>
                <a:gd name="f27" fmla="val 41"/>
                <a:gd name="f28" fmla="val 85"/>
                <a:gd name="f29" fmla="val 45"/>
                <a:gd name="f30" fmla="val 50"/>
                <a:gd name="f31" fmla="val 70"/>
                <a:gd name="f32" fmla="val 76"/>
                <a:gd name="f33" fmla="val 79"/>
                <a:gd name="f34" fmla="val 81"/>
                <a:gd name="f35" fmla="val 77"/>
                <a:gd name="f36" fmla="val 74"/>
                <a:gd name="f37" fmla="val 92"/>
                <a:gd name="f38" fmla="val 94"/>
                <a:gd name="f39" fmla="val 96"/>
                <a:gd name="f40" fmla="val 68"/>
                <a:gd name="f41" fmla="val 98"/>
                <a:gd name="f42" fmla="val 62"/>
                <a:gd name="f43" fmla="val 99"/>
                <a:gd name="f44" fmla="val 56"/>
                <a:gd name="f45" fmla="val 34"/>
                <a:gd name="f46" fmla="val 22"/>
                <a:gd name="f47" fmla="val 13"/>
                <a:gd name="f48" fmla="val 87"/>
                <a:gd name="f49" fmla="val 4"/>
                <a:gd name="f50" fmla="val 66"/>
                <a:gd name="f51" fmla="val 35"/>
                <a:gd name="f52" fmla="val 32"/>
                <a:gd name="f53" fmla="val 46"/>
                <a:gd name="f54" fmla="val 59"/>
                <a:gd name="f55" fmla="val 69"/>
                <a:gd name="f56" fmla="val 3"/>
                <a:gd name="f57" fmla="val 11"/>
                <a:gd name="f58" fmla="val 83"/>
                <a:gd name="f59" fmla="val 18"/>
                <a:gd name="f60" fmla="val 43"/>
                <a:gd name="f61" fmla="val 39"/>
                <a:gd name="f62" fmla="val 31"/>
                <a:gd name="f63" fmla="val 24"/>
                <a:gd name="f64" fmla="val 64"/>
                <a:gd name="f65" fmla="val 20"/>
                <a:gd name="f66" fmla="val 60"/>
                <a:gd name="f67" fmla="val 15"/>
                <a:gd name="f68" fmla="val 54"/>
                <a:gd name="f69" fmla="val 30"/>
                <a:gd name="f70" fmla="val 25"/>
                <a:gd name="f71" fmla="+- 0 0 -90"/>
                <a:gd name="f72" fmla="*/ f3 1 86"/>
                <a:gd name="f73" fmla="*/ f4 1 100"/>
                <a:gd name="f74" fmla="+- f7 0 f5"/>
                <a:gd name="f75" fmla="+- f6 0 f5"/>
                <a:gd name="f76" fmla="*/ f71 f0 1"/>
                <a:gd name="f77" fmla="*/ f75 1 86"/>
                <a:gd name="f78" fmla="*/ f74 1 100"/>
                <a:gd name="f79" fmla="*/ 86 f75 1"/>
                <a:gd name="f80" fmla="*/ 52 f74 1"/>
                <a:gd name="f81" fmla="*/ 16 f75 1"/>
                <a:gd name="f82" fmla="*/ 19 f75 1"/>
                <a:gd name="f83" fmla="*/ 67 f74 1"/>
                <a:gd name="f84" fmla="*/ 26 f75 1"/>
                <a:gd name="f85" fmla="*/ 78 f74 1"/>
                <a:gd name="f86" fmla="*/ 37 f75 1"/>
                <a:gd name="f87" fmla="*/ 84 f74 1"/>
                <a:gd name="f88" fmla="*/ 50 f75 1"/>
                <a:gd name="f89" fmla="*/ 86 f74 1"/>
                <a:gd name="f90" fmla="*/ 70 f75 1"/>
                <a:gd name="f91" fmla="*/ 82 f74 1"/>
                <a:gd name="f92" fmla="*/ 84 f75 1"/>
                <a:gd name="f93" fmla="*/ 74 f74 1"/>
                <a:gd name="f94" fmla="*/ 85 f75 1"/>
                <a:gd name="f95" fmla="*/ 92 f74 1"/>
                <a:gd name="f96" fmla="*/ 68 f75 1"/>
                <a:gd name="f97" fmla="*/ 98 f74 1"/>
                <a:gd name="f98" fmla="*/ 100 f74 1"/>
                <a:gd name="f99" fmla="*/ 13 f75 1"/>
                <a:gd name="f100" fmla="*/ 87 f74 1"/>
                <a:gd name="f101" fmla="*/ 0 f75 1"/>
                <a:gd name="f102" fmla="*/ 50 f74 1"/>
                <a:gd name="f103" fmla="*/ 13 f74 1"/>
                <a:gd name="f104" fmla="*/ 46 f75 1"/>
                <a:gd name="f105" fmla="*/ 0 f74 1"/>
                <a:gd name="f106" fmla="*/ 76 f75 1"/>
                <a:gd name="f107" fmla="*/ 11 f74 1"/>
                <a:gd name="f108" fmla="*/ 43 f74 1"/>
                <a:gd name="f109" fmla="*/ 71 f75 1"/>
                <a:gd name="f110" fmla="*/ 39 f74 1"/>
                <a:gd name="f111" fmla="*/ 64 f75 1"/>
                <a:gd name="f112" fmla="*/ 20 f74 1"/>
                <a:gd name="f113" fmla="*/ 45 f75 1"/>
                <a:gd name="f114" fmla="*/ 25 f75 1"/>
                <a:gd name="f115" fmla="*/ f76 1 f2"/>
                <a:gd name="f116" fmla="*/ f79 1 86"/>
                <a:gd name="f117" fmla="*/ f80 1 100"/>
                <a:gd name="f118" fmla="*/ f81 1 86"/>
                <a:gd name="f119" fmla="*/ f82 1 86"/>
                <a:gd name="f120" fmla="*/ f83 1 100"/>
                <a:gd name="f121" fmla="*/ f84 1 86"/>
                <a:gd name="f122" fmla="*/ f85 1 100"/>
                <a:gd name="f123" fmla="*/ f86 1 86"/>
                <a:gd name="f124" fmla="*/ f87 1 100"/>
                <a:gd name="f125" fmla="*/ f88 1 86"/>
                <a:gd name="f126" fmla="*/ f89 1 100"/>
                <a:gd name="f127" fmla="*/ f90 1 86"/>
                <a:gd name="f128" fmla="*/ f91 1 100"/>
                <a:gd name="f129" fmla="*/ f92 1 86"/>
                <a:gd name="f130" fmla="*/ f93 1 100"/>
                <a:gd name="f131" fmla="*/ f94 1 86"/>
                <a:gd name="f132" fmla="*/ f95 1 100"/>
                <a:gd name="f133" fmla="*/ f96 1 86"/>
                <a:gd name="f134" fmla="*/ f97 1 100"/>
                <a:gd name="f135" fmla="*/ f98 1 100"/>
                <a:gd name="f136" fmla="*/ f99 1 86"/>
                <a:gd name="f137" fmla="*/ f100 1 100"/>
                <a:gd name="f138" fmla="*/ f101 1 86"/>
                <a:gd name="f139" fmla="*/ f102 1 100"/>
                <a:gd name="f140" fmla="*/ f103 1 100"/>
                <a:gd name="f141" fmla="*/ f104 1 86"/>
                <a:gd name="f142" fmla="*/ f105 1 100"/>
                <a:gd name="f143" fmla="*/ f106 1 86"/>
                <a:gd name="f144" fmla="*/ f107 1 100"/>
                <a:gd name="f145" fmla="*/ f108 1 100"/>
                <a:gd name="f146" fmla="*/ f109 1 86"/>
                <a:gd name="f147" fmla="*/ f110 1 100"/>
                <a:gd name="f148" fmla="*/ f111 1 86"/>
                <a:gd name="f149" fmla="*/ f112 1 100"/>
                <a:gd name="f150" fmla="*/ f113 1 86"/>
                <a:gd name="f151" fmla="*/ f114 1 86"/>
                <a:gd name="f152" fmla="*/ 0 1 f77"/>
                <a:gd name="f153" fmla="*/ f6 1 f77"/>
                <a:gd name="f154" fmla="*/ 0 1 f78"/>
                <a:gd name="f155" fmla="*/ f7 1 f78"/>
                <a:gd name="f156" fmla="+- f115 0 f1"/>
                <a:gd name="f157" fmla="*/ f116 1 f77"/>
                <a:gd name="f158" fmla="*/ f117 1 f78"/>
                <a:gd name="f159" fmla="*/ f118 1 f77"/>
                <a:gd name="f160" fmla="*/ f119 1 f77"/>
                <a:gd name="f161" fmla="*/ f120 1 f78"/>
                <a:gd name="f162" fmla="*/ f121 1 f77"/>
                <a:gd name="f163" fmla="*/ f122 1 f78"/>
                <a:gd name="f164" fmla="*/ f123 1 f77"/>
                <a:gd name="f165" fmla="*/ f124 1 f78"/>
                <a:gd name="f166" fmla="*/ f125 1 f77"/>
                <a:gd name="f167" fmla="*/ f126 1 f78"/>
                <a:gd name="f168" fmla="*/ f127 1 f77"/>
                <a:gd name="f169" fmla="*/ f128 1 f78"/>
                <a:gd name="f170" fmla="*/ f129 1 f77"/>
                <a:gd name="f171" fmla="*/ f130 1 f78"/>
                <a:gd name="f172" fmla="*/ f131 1 f77"/>
                <a:gd name="f173" fmla="*/ f132 1 f78"/>
                <a:gd name="f174" fmla="*/ f133 1 f77"/>
                <a:gd name="f175" fmla="*/ f134 1 f78"/>
                <a:gd name="f176" fmla="*/ f135 1 f78"/>
                <a:gd name="f177" fmla="*/ f136 1 f77"/>
                <a:gd name="f178" fmla="*/ f137 1 f78"/>
                <a:gd name="f179" fmla="*/ f138 1 f77"/>
                <a:gd name="f180" fmla="*/ f139 1 f78"/>
                <a:gd name="f181" fmla="*/ f140 1 f78"/>
                <a:gd name="f182" fmla="*/ f141 1 f77"/>
                <a:gd name="f183" fmla="*/ f142 1 f78"/>
                <a:gd name="f184" fmla="*/ f143 1 f77"/>
                <a:gd name="f185" fmla="*/ f144 1 f78"/>
                <a:gd name="f186" fmla="*/ f145 1 f78"/>
                <a:gd name="f187" fmla="*/ f146 1 f77"/>
                <a:gd name="f188" fmla="*/ f147 1 f78"/>
                <a:gd name="f189" fmla="*/ f148 1 f77"/>
                <a:gd name="f190" fmla="*/ f149 1 f78"/>
                <a:gd name="f191" fmla="*/ f150 1 f77"/>
                <a:gd name="f192" fmla="*/ f151 1 f77"/>
                <a:gd name="f193" fmla="*/ f152 f72 1"/>
                <a:gd name="f194" fmla="*/ f153 f72 1"/>
                <a:gd name="f195" fmla="*/ f155 f73 1"/>
                <a:gd name="f196" fmla="*/ f154 f73 1"/>
                <a:gd name="f197" fmla="*/ f157 f72 1"/>
                <a:gd name="f198" fmla="*/ f158 f73 1"/>
                <a:gd name="f199" fmla="*/ f159 f72 1"/>
                <a:gd name="f200" fmla="*/ f160 f72 1"/>
                <a:gd name="f201" fmla="*/ f161 f73 1"/>
                <a:gd name="f202" fmla="*/ f162 f72 1"/>
                <a:gd name="f203" fmla="*/ f163 f73 1"/>
                <a:gd name="f204" fmla="*/ f164 f72 1"/>
                <a:gd name="f205" fmla="*/ f165 f73 1"/>
                <a:gd name="f206" fmla="*/ f166 f72 1"/>
                <a:gd name="f207" fmla="*/ f167 f73 1"/>
                <a:gd name="f208" fmla="*/ f168 f72 1"/>
                <a:gd name="f209" fmla="*/ f169 f73 1"/>
                <a:gd name="f210" fmla="*/ f170 f72 1"/>
                <a:gd name="f211" fmla="*/ f171 f73 1"/>
                <a:gd name="f212" fmla="*/ f172 f72 1"/>
                <a:gd name="f213" fmla="*/ f173 f73 1"/>
                <a:gd name="f214" fmla="*/ f174 f72 1"/>
                <a:gd name="f215" fmla="*/ f175 f73 1"/>
                <a:gd name="f216" fmla="*/ f176 f73 1"/>
                <a:gd name="f217" fmla="*/ f177 f72 1"/>
                <a:gd name="f218" fmla="*/ f178 f73 1"/>
                <a:gd name="f219" fmla="*/ f179 f72 1"/>
                <a:gd name="f220" fmla="*/ f180 f73 1"/>
                <a:gd name="f221" fmla="*/ f181 f73 1"/>
                <a:gd name="f222" fmla="*/ f182 f72 1"/>
                <a:gd name="f223" fmla="*/ f183 f73 1"/>
                <a:gd name="f224" fmla="*/ f184 f72 1"/>
                <a:gd name="f225" fmla="*/ f185 f73 1"/>
                <a:gd name="f226" fmla="*/ f186 f73 1"/>
                <a:gd name="f227" fmla="*/ f187 f72 1"/>
                <a:gd name="f228" fmla="*/ f188 f73 1"/>
                <a:gd name="f229" fmla="*/ f189 f72 1"/>
                <a:gd name="f230" fmla="*/ f190 f73 1"/>
                <a:gd name="f231" fmla="*/ f191 f72 1"/>
                <a:gd name="f232" fmla="*/ f192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6">
                  <a:pos x="f197" y="f198"/>
                </a:cxn>
                <a:cxn ang="f156">
                  <a:pos x="f199" y="f198"/>
                </a:cxn>
                <a:cxn ang="f156">
                  <a:pos x="f200" y="f201"/>
                </a:cxn>
                <a:cxn ang="f156">
                  <a:pos x="f202" y="f203"/>
                </a:cxn>
                <a:cxn ang="f156">
                  <a:pos x="f204" y="f205"/>
                </a:cxn>
                <a:cxn ang="f156">
                  <a:pos x="f206" y="f207"/>
                </a:cxn>
                <a:cxn ang="f156">
                  <a:pos x="f208" y="f209"/>
                </a:cxn>
                <a:cxn ang="f156">
                  <a:pos x="f210" y="f211"/>
                </a:cxn>
                <a:cxn ang="f156">
                  <a:pos x="f212" y="f211"/>
                </a:cxn>
                <a:cxn ang="f156">
                  <a:pos x="f212" y="f213"/>
                </a:cxn>
                <a:cxn ang="f156">
                  <a:pos x="f214" y="f215"/>
                </a:cxn>
                <a:cxn ang="f156">
                  <a:pos x="f206" y="f216"/>
                </a:cxn>
                <a:cxn ang="f156">
                  <a:pos x="f217" y="f218"/>
                </a:cxn>
                <a:cxn ang="f156">
                  <a:pos x="f219" y="f220"/>
                </a:cxn>
                <a:cxn ang="f156">
                  <a:pos x="f217" y="f221"/>
                </a:cxn>
                <a:cxn ang="f156">
                  <a:pos x="f222" y="f223"/>
                </a:cxn>
                <a:cxn ang="f156">
                  <a:pos x="f224" y="f225"/>
                </a:cxn>
                <a:cxn ang="f156">
                  <a:pos x="f197" y="f226"/>
                </a:cxn>
                <a:cxn ang="f156">
                  <a:pos x="f197" y="f198"/>
                </a:cxn>
                <a:cxn ang="f156">
                  <a:pos x="f227" y="f228"/>
                </a:cxn>
                <a:cxn ang="f156">
                  <a:pos x="f229" y="f230"/>
                </a:cxn>
                <a:cxn ang="f156">
                  <a:pos x="f231" y="f221"/>
                </a:cxn>
                <a:cxn ang="f156">
                  <a:pos x="f232" y="f230"/>
                </a:cxn>
                <a:cxn ang="f156">
                  <a:pos x="f199" y="f228"/>
                </a:cxn>
                <a:cxn ang="f156">
                  <a:pos x="f227" y="f228"/>
                </a:cxn>
              </a:cxnLst>
              <a:rect l="f193" t="f196" r="f194" b="f195"/>
              <a:pathLst>
                <a:path w="86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6"/>
                    <a:pt x="f30" y="f6"/>
                  </a:cubicBezTo>
                  <a:cubicBezTo>
                    <a:pt x="f10" y="f6"/>
                    <a:pt x="f12" y="f28"/>
                    <a:pt x="f31" y="f24"/>
                  </a:cubicBezTo>
                  <a:cubicBezTo>
                    <a:pt x="f32" y="f33"/>
                    <a:pt x="f34" y="f35"/>
                    <a:pt x="f26" y="f36"/>
                  </a:cubicBezTo>
                  <a:lnTo>
                    <a:pt x="f28" y="f36"/>
                  </a:lnTo>
                  <a:lnTo>
                    <a:pt x="f28" y="f37"/>
                  </a:lnTo>
                  <a:cubicBezTo>
                    <a:pt x="f33" y="f38"/>
                    <a:pt x="f36" y="f39"/>
                    <a:pt x="f40" y="f41"/>
                  </a:cubicBezTo>
                  <a:cubicBezTo>
                    <a:pt x="f42" y="f43"/>
                    <a:pt x="f44" y="f7"/>
                    <a:pt x="f30" y="f7"/>
                  </a:cubicBezTo>
                  <a:cubicBezTo>
                    <a:pt x="f45" y="f7"/>
                    <a:pt x="f46" y="f39"/>
                    <a:pt x="f47" y="f48"/>
                  </a:cubicBezTo>
                  <a:cubicBezTo>
                    <a:pt x="f49" y="f20"/>
                    <a:pt x="f5" y="f50"/>
                    <a:pt x="f5" y="f30"/>
                  </a:cubicBezTo>
                  <a:cubicBezTo>
                    <a:pt x="f5" y="f51"/>
                    <a:pt x="f49" y="f46"/>
                    <a:pt x="f47" y="f47"/>
                  </a:cubicBezTo>
                  <a:cubicBezTo>
                    <a:pt x="f15" y="f49"/>
                    <a:pt x="f52" y="f5"/>
                    <a:pt x="f53" y="f5"/>
                  </a:cubicBezTo>
                  <a:cubicBezTo>
                    <a:pt x="f54" y="f5"/>
                    <a:pt x="f55" y="f56"/>
                    <a:pt x="f32" y="f57"/>
                  </a:cubicBezTo>
                  <a:cubicBezTo>
                    <a:pt x="f58" y="f59"/>
                    <a:pt x="f6" y="f21"/>
                    <a:pt x="f6" y="f60"/>
                  </a:cubicBezTo>
                  <a:lnTo>
                    <a:pt x="f6" y="f8"/>
                  </a:lnTo>
                  <a:close/>
                  <a:moveTo>
                    <a:pt x="f16" y="f61"/>
                  </a:moveTo>
                  <a:cubicBezTo>
                    <a:pt x="f16" y="f62"/>
                    <a:pt x="f55" y="f63"/>
                    <a:pt x="f64" y="f65"/>
                  </a:cubicBezTo>
                  <a:cubicBezTo>
                    <a:pt x="f66" y="f67"/>
                    <a:pt x="f68" y="f47"/>
                    <a:pt x="f29" y="f47"/>
                  </a:cubicBezTo>
                  <a:cubicBezTo>
                    <a:pt x="f25" y="f47"/>
                    <a:pt x="f69" y="f67"/>
                    <a:pt x="f70" y="f65"/>
                  </a:cubicBezTo>
                  <a:cubicBezTo>
                    <a:pt x="f65" y="f70"/>
                    <a:pt x="f11" y="f52"/>
                    <a:pt x="f9" y="f61"/>
                  </a:cubicBezTo>
                  <a:lnTo>
                    <a:pt x="f16" y="f61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4" name="Freeform 500"/>
            <p:cNvSpPr/>
            <p:nvPr/>
          </p:nvSpPr>
          <p:spPr>
            <a:xfrm>
              <a:off x="6532875" y="2955377"/>
              <a:ext cx="1130975" cy="11309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6"/>
                <a:gd name="f7" fmla="val 790"/>
                <a:gd name="f8" fmla="val 625"/>
                <a:gd name="f9" fmla="val 752"/>
                <a:gd name="f10" fmla="val 695"/>
                <a:gd name="f11" fmla="val 707"/>
                <a:gd name="f12" fmla="val 596"/>
                <a:gd name="f13" fmla="val 651"/>
                <a:gd name="f14" fmla="val 652"/>
                <a:gd name="f15" fmla="val 595"/>
                <a:gd name="f16" fmla="val 708"/>
                <a:gd name="f17" fmla="val 693"/>
                <a:gd name="f18" fmla="val 753"/>
                <a:gd name="f19" fmla="val 623"/>
                <a:gd name="f20" fmla="val 791"/>
                <a:gd name="f21" fmla="val 554"/>
                <a:gd name="f22" fmla="val 829"/>
                <a:gd name="f23" fmla="val 569"/>
                <a:gd name="f24" fmla="val 722"/>
                <a:gd name="f25" fmla="val 492"/>
                <a:gd name="f26" fmla="val 738"/>
                <a:gd name="f27" fmla="val 414"/>
                <a:gd name="f28" fmla="val 755"/>
                <a:gd name="f29" fmla="val 473"/>
                <a:gd name="f30" fmla="val 393"/>
                <a:gd name="f31" fmla="val 840"/>
                <a:gd name="f32" fmla="val 314"/>
                <a:gd name="f33" fmla="val 834"/>
                <a:gd name="f34" fmla="val 385"/>
                <a:gd name="f35" fmla="val 311"/>
                <a:gd name="f36" fmla="val 725"/>
                <a:gd name="f37" fmla="val 237"/>
                <a:gd name="f38" fmla="val 697"/>
                <a:gd name="f39" fmla="val 805"/>
                <a:gd name="f40" fmla="val 173"/>
                <a:gd name="f41" fmla="val 758"/>
                <a:gd name="f42" fmla="val 110"/>
                <a:gd name="f43" fmla="val 710"/>
                <a:gd name="f44" fmla="val 214"/>
                <a:gd name="f45" fmla="val 680"/>
                <a:gd name="f46" fmla="val 167"/>
                <a:gd name="f47" fmla="val 616"/>
                <a:gd name="f48" fmla="val 119"/>
                <a:gd name="f49" fmla="val 552"/>
                <a:gd name="f50" fmla="val 61"/>
                <a:gd name="f51" fmla="val 643"/>
                <a:gd name="f52" fmla="val 33"/>
                <a:gd name="f53" fmla="val 6"/>
                <a:gd name="f54" fmla="val 494"/>
                <a:gd name="f55" fmla="val 109"/>
                <a:gd name="f56" fmla="val 525"/>
                <a:gd name="f57" fmla="val 104"/>
                <a:gd name="f58" fmla="val 446"/>
                <a:gd name="f59" fmla="val 98"/>
                <a:gd name="f60" fmla="val 367"/>
                <a:gd name="f61" fmla="val 412"/>
                <a:gd name="f62" fmla="val 17"/>
                <a:gd name="f63" fmla="val 334"/>
                <a:gd name="f64" fmla="val 34"/>
                <a:gd name="f65" fmla="val 257"/>
                <a:gd name="f66" fmla="val 105"/>
                <a:gd name="f67" fmla="val 339"/>
                <a:gd name="f68" fmla="val 143"/>
                <a:gd name="f69" fmla="val 269"/>
                <a:gd name="f70" fmla="val 181"/>
                <a:gd name="f71" fmla="val 200"/>
                <a:gd name="f72" fmla="val 74"/>
                <a:gd name="f73" fmla="val 184"/>
                <a:gd name="f74" fmla="val 130"/>
                <a:gd name="f75" fmla="val 128"/>
                <a:gd name="f76" fmla="val 187"/>
                <a:gd name="f77" fmla="val 72"/>
                <a:gd name="f78" fmla="val 202"/>
                <a:gd name="f79" fmla="val 271"/>
                <a:gd name="f80" fmla="val 142"/>
                <a:gd name="f81" fmla="val 341"/>
                <a:gd name="f82" fmla="val 259"/>
                <a:gd name="f83" fmla="val 337"/>
                <a:gd name="f84" fmla="val 16"/>
                <a:gd name="f85" fmla="val 415"/>
                <a:gd name="f86" fmla="val 369"/>
                <a:gd name="f87" fmla="val 448"/>
                <a:gd name="f88" fmla="val 527"/>
                <a:gd name="f89" fmla="val 497"/>
                <a:gd name="f90" fmla="val 571"/>
                <a:gd name="f91" fmla="val 646"/>
                <a:gd name="f92" fmla="val 62"/>
                <a:gd name="f93" fmla="val 120"/>
                <a:gd name="f94" fmla="val 618"/>
                <a:gd name="f95" fmla="val 168"/>
                <a:gd name="f96" fmla="val 681"/>
                <a:gd name="f97" fmla="val 215"/>
                <a:gd name="f98" fmla="val 712"/>
                <a:gd name="f99" fmla="val 112"/>
                <a:gd name="f100" fmla="val 759"/>
                <a:gd name="f101" fmla="val 175"/>
                <a:gd name="f102" fmla="val 807"/>
                <a:gd name="f103" fmla="val 239"/>
                <a:gd name="f104" fmla="val 698"/>
                <a:gd name="f105" fmla="val 238"/>
                <a:gd name="f106" fmla="val 726"/>
                <a:gd name="f107" fmla="val 313"/>
                <a:gd name="f108" fmla="val 387"/>
                <a:gd name="f109" fmla="val 835"/>
                <a:gd name="f110" fmla="val 317"/>
                <a:gd name="f111" fmla="val 841"/>
                <a:gd name="f112" fmla="val 396"/>
                <a:gd name="f113" fmla="val 475"/>
                <a:gd name="f114" fmla="val 416"/>
                <a:gd name="f115" fmla="val 493"/>
                <a:gd name="f116" fmla="val 721"/>
                <a:gd name="f117" fmla="val 828"/>
                <a:gd name="f118" fmla="val 556"/>
                <a:gd name="f119" fmla="+- 0 0 -90"/>
                <a:gd name="f120" fmla="*/ f3 1 846"/>
                <a:gd name="f121" fmla="*/ f4 1 846"/>
                <a:gd name="f122" fmla="+- f6 0 f5"/>
                <a:gd name="f123" fmla="*/ f119 f0 1"/>
                <a:gd name="f124" fmla="*/ f122 1 846"/>
                <a:gd name="f125" fmla="*/ 790 f122 1"/>
                <a:gd name="f126" fmla="*/ 625 f122 1"/>
                <a:gd name="f127" fmla="*/ 651 f122 1"/>
                <a:gd name="f128" fmla="*/ 652 f122 1"/>
                <a:gd name="f129" fmla="*/ 623 f122 1"/>
                <a:gd name="f130" fmla="*/ 791 f122 1"/>
                <a:gd name="f131" fmla="*/ 492 f122 1"/>
                <a:gd name="f132" fmla="*/ 738 f122 1"/>
                <a:gd name="f133" fmla="*/ 393 f122 1"/>
                <a:gd name="f134" fmla="*/ 840 f122 1"/>
                <a:gd name="f135" fmla="*/ 311 f122 1"/>
                <a:gd name="f136" fmla="*/ 725 f122 1"/>
                <a:gd name="f137" fmla="*/ 173 f122 1"/>
                <a:gd name="f138" fmla="*/ 758 f122 1"/>
                <a:gd name="f139" fmla="*/ 167 f122 1"/>
                <a:gd name="f140" fmla="*/ 616 f122 1"/>
                <a:gd name="f141" fmla="*/ 33 f122 1"/>
                <a:gd name="f142" fmla="*/ 569 f122 1"/>
                <a:gd name="f143" fmla="*/ 104 f122 1"/>
                <a:gd name="f144" fmla="*/ 446 f122 1"/>
                <a:gd name="f145" fmla="*/ 17 f122 1"/>
                <a:gd name="f146" fmla="*/ 334 f122 1"/>
                <a:gd name="f147" fmla="*/ 143 f122 1"/>
                <a:gd name="f148" fmla="*/ 269 f122 1"/>
                <a:gd name="f149" fmla="*/ 130 f122 1"/>
                <a:gd name="f150" fmla="*/ 128 f122 1"/>
                <a:gd name="f151" fmla="*/ 271 f122 1"/>
                <a:gd name="f152" fmla="*/ 142 f122 1"/>
                <a:gd name="f153" fmla="*/ 337 f122 1"/>
                <a:gd name="f154" fmla="*/ 16 f122 1"/>
                <a:gd name="f155" fmla="*/ 448 f122 1"/>
                <a:gd name="f156" fmla="*/ 571 f122 1"/>
                <a:gd name="f157" fmla="*/ 34 f122 1"/>
                <a:gd name="f158" fmla="*/ 618 f122 1"/>
                <a:gd name="f159" fmla="*/ 168 f122 1"/>
                <a:gd name="f160" fmla="*/ 759 f122 1"/>
                <a:gd name="f161" fmla="*/ 175 f122 1"/>
                <a:gd name="f162" fmla="*/ 726 f122 1"/>
                <a:gd name="f163" fmla="*/ 313 f122 1"/>
                <a:gd name="f164" fmla="*/ 841 f122 1"/>
                <a:gd name="f165" fmla="*/ 396 f122 1"/>
                <a:gd name="f166" fmla="*/ 493 f122 1"/>
                <a:gd name="f167" fmla="*/ f123 1 f2"/>
                <a:gd name="f168" fmla="*/ f125 1 846"/>
                <a:gd name="f169" fmla="*/ f126 1 846"/>
                <a:gd name="f170" fmla="*/ f127 1 846"/>
                <a:gd name="f171" fmla="*/ f128 1 846"/>
                <a:gd name="f172" fmla="*/ f129 1 846"/>
                <a:gd name="f173" fmla="*/ f130 1 846"/>
                <a:gd name="f174" fmla="*/ f131 1 846"/>
                <a:gd name="f175" fmla="*/ f132 1 846"/>
                <a:gd name="f176" fmla="*/ f133 1 846"/>
                <a:gd name="f177" fmla="*/ f134 1 846"/>
                <a:gd name="f178" fmla="*/ f135 1 846"/>
                <a:gd name="f179" fmla="*/ f136 1 846"/>
                <a:gd name="f180" fmla="*/ f137 1 846"/>
                <a:gd name="f181" fmla="*/ f138 1 846"/>
                <a:gd name="f182" fmla="*/ f139 1 846"/>
                <a:gd name="f183" fmla="*/ f140 1 846"/>
                <a:gd name="f184" fmla="*/ f141 1 846"/>
                <a:gd name="f185" fmla="*/ f142 1 846"/>
                <a:gd name="f186" fmla="*/ f143 1 846"/>
                <a:gd name="f187" fmla="*/ f144 1 846"/>
                <a:gd name="f188" fmla="*/ f145 1 846"/>
                <a:gd name="f189" fmla="*/ f146 1 846"/>
                <a:gd name="f190" fmla="*/ f147 1 846"/>
                <a:gd name="f191" fmla="*/ f148 1 846"/>
                <a:gd name="f192" fmla="*/ f149 1 846"/>
                <a:gd name="f193" fmla="*/ f150 1 846"/>
                <a:gd name="f194" fmla="*/ f151 1 846"/>
                <a:gd name="f195" fmla="*/ f152 1 846"/>
                <a:gd name="f196" fmla="*/ f153 1 846"/>
                <a:gd name="f197" fmla="*/ f154 1 846"/>
                <a:gd name="f198" fmla="*/ f155 1 846"/>
                <a:gd name="f199" fmla="*/ f156 1 846"/>
                <a:gd name="f200" fmla="*/ f157 1 846"/>
                <a:gd name="f201" fmla="*/ f158 1 846"/>
                <a:gd name="f202" fmla="*/ f159 1 846"/>
                <a:gd name="f203" fmla="*/ f160 1 846"/>
                <a:gd name="f204" fmla="*/ f161 1 846"/>
                <a:gd name="f205" fmla="*/ f162 1 846"/>
                <a:gd name="f206" fmla="*/ f163 1 846"/>
                <a:gd name="f207" fmla="*/ f164 1 846"/>
                <a:gd name="f208" fmla="*/ f165 1 846"/>
                <a:gd name="f209" fmla="*/ f166 1 846"/>
                <a:gd name="f210" fmla="*/ 0 1 f124"/>
                <a:gd name="f211" fmla="*/ f6 1 f124"/>
                <a:gd name="f212" fmla="+- f167 0 f1"/>
                <a:gd name="f213" fmla="*/ f168 1 f124"/>
                <a:gd name="f214" fmla="*/ f169 1 f124"/>
                <a:gd name="f215" fmla="*/ f170 1 f124"/>
                <a:gd name="f216" fmla="*/ f171 1 f124"/>
                <a:gd name="f217" fmla="*/ f172 1 f124"/>
                <a:gd name="f218" fmla="*/ f173 1 f124"/>
                <a:gd name="f219" fmla="*/ f174 1 f124"/>
                <a:gd name="f220" fmla="*/ f175 1 f124"/>
                <a:gd name="f221" fmla="*/ f176 1 f124"/>
                <a:gd name="f222" fmla="*/ f177 1 f124"/>
                <a:gd name="f223" fmla="*/ f178 1 f124"/>
                <a:gd name="f224" fmla="*/ f179 1 f124"/>
                <a:gd name="f225" fmla="*/ f180 1 f124"/>
                <a:gd name="f226" fmla="*/ f181 1 f124"/>
                <a:gd name="f227" fmla="*/ f182 1 f124"/>
                <a:gd name="f228" fmla="*/ f183 1 f124"/>
                <a:gd name="f229" fmla="*/ f184 1 f124"/>
                <a:gd name="f230" fmla="*/ f185 1 f124"/>
                <a:gd name="f231" fmla="*/ f186 1 f124"/>
                <a:gd name="f232" fmla="*/ f187 1 f124"/>
                <a:gd name="f233" fmla="*/ f188 1 f124"/>
                <a:gd name="f234" fmla="*/ f189 1 f124"/>
                <a:gd name="f235" fmla="*/ f190 1 f124"/>
                <a:gd name="f236" fmla="*/ f191 1 f124"/>
                <a:gd name="f237" fmla="*/ f192 1 f124"/>
                <a:gd name="f238" fmla="*/ f193 1 f124"/>
                <a:gd name="f239" fmla="*/ f194 1 f124"/>
                <a:gd name="f240" fmla="*/ f195 1 f124"/>
                <a:gd name="f241" fmla="*/ f196 1 f124"/>
                <a:gd name="f242" fmla="*/ f197 1 f124"/>
                <a:gd name="f243" fmla="*/ f198 1 f124"/>
                <a:gd name="f244" fmla="*/ f199 1 f124"/>
                <a:gd name="f245" fmla="*/ f200 1 f124"/>
                <a:gd name="f246" fmla="*/ f201 1 f124"/>
                <a:gd name="f247" fmla="*/ f202 1 f124"/>
                <a:gd name="f248" fmla="*/ f203 1 f124"/>
                <a:gd name="f249" fmla="*/ f204 1 f124"/>
                <a:gd name="f250" fmla="*/ f205 1 f124"/>
                <a:gd name="f251" fmla="*/ f206 1 f124"/>
                <a:gd name="f252" fmla="*/ f207 1 f124"/>
                <a:gd name="f253" fmla="*/ f208 1 f124"/>
                <a:gd name="f254" fmla="*/ f209 1 f124"/>
                <a:gd name="f255" fmla="*/ f210 f120 1"/>
                <a:gd name="f256" fmla="*/ f211 f120 1"/>
                <a:gd name="f257" fmla="*/ f211 f121 1"/>
                <a:gd name="f258" fmla="*/ f210 f121 1"/>
                <a:gd name="f259" fmla="*/ f213 f120 1"/>
                <a:gd name="f260" fmla="*/ f214 f121 1"/>
                <a:gd name="f261" fmla="*/ f215 f120 1"/>
                <a:gd name="f262" fmla="*/ f216 f121 1"/>
                <a:gd name="f263" fmla="*/ f217 f120 1"/>
                <a:gd name="f264" fmla="*/ f218 f121 1"/>
                <a:gd name="f265" fmla="*/ f219 f120 1"/>
                <a:gd name="f266" fmla="*/ f220 f121 1"/>
                <a:gd name="f267" fmla="*/ f221 f120 1"/>
                <a:gd name="f268" fmla="*/ f222 f121 1"/>
                <a:gd name="f269" fmla="*/ f223 f120 1"/>
                <a:gd name="f270" fmla="*/ f224 f121 1"/>
                <a:gd name="f271" fmla="*/ f225 f120 1"/>
                <a:gd name="f272" fmla="*/ f226 f121 1"/>
                <a:gd name="f273" fmla="*/ f227 f120 1"/>
                <a:gd name="f274" fmla="*/ f228 f121 1"/>
                <a:gd name="f275" fmla="*/ f229 f120 1"/>
                <a:gd name="f276" fmla="*/ f230 f121 1"/>
                <a:gd name="f277" fmla="*/ f231 f120 1"/>
                <a:gd name="f278" fmla="*/ f232 f121 1"/>
                <a:gd name="f279" fmla="*/ f233 f120 1"/>
                <a:gd name="f280" fmla="*/ f234 f121 1"/>
                <a:gd name="f281" fmla="*/ f235 f120 1"/>
                <a:gd name="f282" fmla="*/ f236 f121 1"/>
                <a:gd name="f283" fmla="*/ f237 f120 1"/>
                <a:gd name="f284" fmla="*/ f238 f121 1"/>
                <a:gd name="f285" fmla="*/ f239 f120 1"/>
                <a:gd name="f286" fmla="*/ f240 f121 1"/>
                <a:gd name="f287" fmla="*/ f241 f120 1"/>
                <a:gd name="f288" fmla="*/ f242 f121 1"/>
                <a:gd name="f289" fmla="*/ f243 f120 1"/>
                <a:gd name="f290" fmla="*/ f231 f121 1"/>
                <a:gd name="f291" fmla="*/ f244 f120 1"/>
                <a:gd name="f292" fmla="*/ f245 f121 1"/>
                <a:gd name="f293" fmla="*/ f246 f120 1"/>
                <a:gd name="f294" fmla="*/ f247 f121 1"/>
                <a:gd name="f295" fmla="*/ f248 f120 1"/>
                <a:gd name="f296" fmla="*/ f249 f121 1"/>
                <a:gd name="f297" fmla="*/ f250 f120 1"/>
                <a:gd name="f298" fmla="*/ f251 f121 1"/>
                <a:gd name="f299" fmla="*/ f252 f120 1"/>
                <a:gd name="f300" fmla="*/ f253 f121 1"/>
                <a:gd name="f301" fmla="*/ f220 f120 1"/>
                <a:gd name="f302" fmla="*/ f254 f1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2">
                  <a:pos x="f259" y="f260"/>
                </a:cxn>
                <a:cxn ang="f212">
                  <a:pos x="f261" y="f262"/>
                </a:cxn>
                <a:cxn ang="f212">
                  <a:pos x="f263" y="f264"/>
                </a:cxn>
                <a:cxn ang="f212">
                  <a:pos x="f265" y="f266"/>
                </a:cxn>
                <a:cxn ang="f212">
                  <a:pos x="f267" y="f268"/>
                </a:cxn>
                <a:cxn ang="f212">
                  <a:pos x="f269" y="f270"/>
                </a:cxn>
                <a:cxn ang="f212">
                  <a:pos x="f271" y="f272"/>
                </a:cxn>
                <a:cxn ang="f212">
                  <a:pos x="f273" y="f274"/>
                </a:cxn>
                <a:cxn ang="f212">
                  <a:pos x="f275" y="f276"/>
                </a:cxn>
                <a:cxn ang="f212">
                  <a:pos x="f277" y="f278"/>
                </a:cxn>
                <a:cxn ang="f212">
                  <a:pos x="f279" y="f280"/>
                </a:cxn>
                <a:cxn ang="f212">
                  <a:pos x="f281" y="f282"/>
                </a:cxn>
                <a:cxn ang="f212">
                  <a:pos x="f283" y="f284"/>
                </a:cxn>
                <a:cxn ang="f212">
                  <a:pos x="f285" y="f286"/>
                </a:cxn>
                <a:cxn ang="f212">
                  <a:pos x="f287" y="f288"/>
                </a:cxn>
                <a:cxn ang="f212">
                  <a:pos x="f289" y="f290"/>
                </a:cxn>
                <a:cxn ang="f212">
                  <a:pos x="f291" y="f292"/>
                </a:cxn>
                <a:cxn ang="f212">
                  <a:pos x="f293" y="f294"/>
                </a:cxn>
                <a:cxn ang="f212">
                  <a:pos x="f295" y="f296"/>
                </a:cxn>
                <a:cxn ang="f212">
                  <a:pos x="f297" y="f298"/>
                </a:cxn>
                <a:cxn ang="f212">
                  <a:pos x="f299" y="f300"/>
                </a:cxn>
                <a:cxn ang="f212">
                  <a:pos x="f301" y="f302"/>
                </a:cxn>
                <a:cxn ang="f212">
                  <a:pos x="f259" y="f260"/>
                </a:cxn>
              </a:cxnLst>
              <a:rect l="f255" t="f258" r="f256" b="f257"/>
              <a:pathLst>
                <a:path w="846" h="846">
                  <a:moveTo>
                    <a:pt x="f7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6"/>
                    <a:pt x="f30" y="f31"/>
                  </a:cubicBezTo>
                  <a:cubicBezTo>
                    <a:pt x="f32" y="f33"/>
                    <a:pt x="f34" y="f18"/>
                    <a:pt x="f35" y="f36"/>
                  </a:cubicBezTo>
                  <a:cubicBezTo>
                    <a:pt x="f37" y="f38"/>
                    <a:pt x="f37" y="f39"/>
                    <a:pt x="f40" y="f41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23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5" y="f61"/>
                    <a:pt x="f62" y="f63"/>
                  </a:cubicBezTo>
                  <a:cubicBezTo>
                    <a:pt x="f64" y="f65"/>
                    <a:pt x="f66" y="f67"/>
                    <a:pt x="f68" y="f69"/>
                  </a:cubicBezTo>
                  <a:cubicBezTo>
                    <a:pt x="f70" y="f71"/>
                    <a:pt x="f72" y="f73"/>
                    <a:pt x="f74" y="f75"/>
                  </a:cubicBezTo>
                  <a:cubicBezTo>
                    <a:pt x="f76" y="f77"/>
                    <a:pt x="f78" y="f2"/>
                    <a:pt x="f79" y="f80"/>
                  </a:cubicBezTo>
                  <a:cubicBezTo>
                    <a:pt x="f81" y="f57"/>
                    <a:pt x="f82" y="f52"/>
                    <a:pt x="f83" y="f84"/>
                  </a:cubicBezTo>
                  <a:cubicBezTo>
                    <a:pt x="f85" y="f5"/>
                    <a:pt x="f86" y="f59"/>
                    <a:pt x="f87" y="f57"/>
                  </a:cubicBezTo>
                  <a:cubicBezTo>
                    <a:pt x="f88" y="f42"/>
                    <a:pt x="f89" y="f53"/>
                    <a:pt x="f90" y="f64"/>
                  </a:cubicBezTo>
                  <a:cubicBezTo>
                    <a:pt x="f91" y="f92"/>
                    <a:pt x="f21" y="f93"/>
                    <a:pt x="f94" y="f95"/>
                  </a:cubicBezTo>
                  <a:cubicBezTo>
                    <a:pt x="f96" y="f97"/>
                    <a:pt x="f98" y="f99"/>
                    <a:pt x="f100" y="f101"/>
                  </a:cubicBezTo>
                  <a:cubicBezTo>
                    <a:pt x="f102" y="f103"/>
                    <a:pt x="f104" y="f105"/>
                    <a:pt x="f106" y="f107"/>
                  </a:cubicBezTo>
                  <a:cubicBezTo>
                    <a:pt x="f18" y="f108"/>
                    <a:pt x="f109" y="f110"/>
                    <a:pt x="f111" y="f112"/>
                  </a:cubicBezTo>
                  <a:cubicBezTo>
                    <a:pt x="f6" y="f113"/>
                    <a:pt x="f28" y="f114"/>
                    <a:pt x="f26" y="f115"/>
                  </a:cubicBezTo>
                  <a:cubicBezTo>
                    <a:pt x="f116" y="f90"/>
                    <a:pt x="f117" y="f118"/>
                    <a:pt x="f7" y="f8"/>
                  </a:cubicBezTo>
                  <a:close/>
                </a:path>
              </a:pathLst>
            </a:custGeom>
            <a:solidFill>
              <a:srgbClr val="008B00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5" name="Oval 501"/>
            <p:cNvSpPr/>
            <p:nvPr/>
          </p:nvSpPr>
          <p:spPr>
            <a:xfrm>
              <a:off x="6790096" y="3212607"/>
              <a:ext cx="628768" cy="6246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6" name="Freeform 502"/>
            <p:cNvSpPr/>
            <p:nvPr/>
          </p:nvSpPr>
          <p:spPr>
            <a:xfrm>
              <a:off x="7349462" y="2298024"/>
              <a:ext cx="1135053" cy="112688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848"/>
                <a:gd name="f8" fmla="val 840"/>
                <a:gd name="f9" fmla="val 804"/>
                <a:gd name="f10" fmla="val 595"/>
                <a:gd name="f11" fmla="val 771"/>
                <a:gd name="f12" fmla="val 667"/>
                <a:gd name="f13" fmla="val 719"/>
                <a:gd name="f14" fmla="val 572"/>
                <a:gd name="f15" fmla="val 632"/>
                <a:gd name="f16" fmla="val 615"/>
                <a:gd name="f17" fmla="val 692"/>
                <a:gd name="f18" fmla="val 717"/>
                <a:gd name="f19" fmla="val 730"/>
                <a:gd name="f20" fmla="val 650"/>
                <a:gd name="f21" fmla="val 773"/>
                <a:gd name="f22" fmla="val 584"/>
                <a:gd name="f23" fmla="val 816"/>
                <a:gd name="f24" fmla="val 591"/>
                <a:gd name="f25" fmla="val 708"/>
                <a:gd name="f26" fmla="val 515"/>
                <a:gd name="f27" fmla="val 731"/>
                <a:gd name="f28" fmla="val 439"/>
                <a:gd name="f29" fmla="val 753"/>
                <a:gd name="f30" fmla="val 504"/>
                <a:gd name="f31" fmla="val 425"/>
                <a:gd name="f32" fmla="val 345"/>
                <a:gd name="f33" fmla="val 410"/>
                <a:gd name="f34" fmla="val 334"/>
                <a:gd name="f35" fmla="val 258"/>
                <a:gd name="f36" fmla="val 709"/>
                <a:gd name="f37" fmla="val 266"/>
                <a:gd name="f38" fmla="val 817"/>
                <a:gd name="f39" fmla="val 199"/>
                <a:gd name="f40" fmla="val 774"/>
                <a:gd name="f41" fmla="val 132"/>
                <a:gd name="f42" fmla="val 234"/>
                <a:gd name="f43" fmla="val 693"/>
                <a:gd name="f44" fmla="val 182"/>
                <a:gd name="f45" fmla="val 633"/>
                <a:gd name="f46" fmla="val 129"/>
                <a:gd name="f47" fmla="val 574"/>
                <a:gd name="f48" fmla="val 78"/>
                <a:gd name="f49" fmla="val 669"/>
                <a:gd name="f50" fmla="val 45"/>
                <a:gd name="f51" fmla="val 597"/>
                <a:gd name="f52" fmla="val 12"/>
                <a:gd name="f53" fmla="val 525"/>
                <a:gd name="f54" fmla="val 117"/>
                <a:gd name="f55" fmla="val 547"/>
                <a:gd name="f56" fmla="val 106"/>
                <a:gd name="f57" fmla="val 469"/>
                <a:gd name="f58" fmla="val 95"/>
                <a:gd name="f59" fmla="val 390"/>
                <a:gd name="f60" fmla="val 443"/>
                <a:gd name="f61" fmla="val 11"/>
                <a:gd name="f62" fmla="val 364"/>
                <a:gd name="f63" fmla="val 22"/>
                <a:gd name="f64" fmla="val 285"/>
                <a:gd name="f65" fmla="val 99"/>
                <a:gd name="f66" fmla="val 362"/>
                <a:gd name="f67" fmla="val 131"/>
                <a:gd name="f68" fmla="val 290"/>
                <a:gd name="f69" fmla="val 164"/>
                <a:gd name="f70" fmla="val 217"/>
                <a:gd name="f71" fmla="val 56"/>
                <a:gd name="f72" fmla="val 210"/>
                <a:gd name="f73" fmla="val 108"/>
                <a:gd name="f74" fmla="val 150"/>
                <a:gd name="f75" fmla="val 160"/>
                <a:gd name="f76" fmla="val 90"/>
                <a:gd name="f77" fmla="val 183"/>
                <a:gd name="f78" fmla="val 196"/>
                <a:gd name="f79" fmla="val 250"/>
                <a:gd name="f80" fmla="val 153"/>
                <a:gd name="f81" fmla="val 316"/>
                <a:gd name="f82" fmla="val 110"/>
                <a:gd name="f83" fmla="val 229"/>
                <a:gd name="f84" fmla="val 306"/>
                <a:gd name="f85" fmla="val 382"/>
                <a:gd name="f86" fmla="val 344"/>
                <a:gd name="f87" fmla="val 101"/>
                <a:gd name="f88" fmla="val 423"/>
                <a:gd name="f89" fmla="val 503"/>
                <a:gd name="f90" fmla="val 464"/>
                <a:gd name="f91" fmla="val 541"/>
                <a:gd name="f92" fmla="val 617"/>
                <a:gd name="f93" fmla="val 44"/>
                <a:gd name="f94" fmla="val 530"/>
                <a:gd name="f95" fmla="val 109"/>
                <a:gd name="f96" fmla="val 152"/>
                <a:gd name="f97" fmla="val 664"/>
                <a:gd name="f98" fmla="val 195"/>
                <a:gd name="f99" fmla="val 687"/>
                <a:gd name="f100" fmla="val 89"/>
                <a:gd name="f101" fmla="val 739"/>
                <a:gd name="f102" fmla="val 149"/>
                <a:gd name="f103" fmla="val 791"/>
                <a:gd name="f104" fmla="val 208"/>
                <a:gd name="f105" fmla="val 683"/>
                <a:gd name="f106" fmla="val 216"/>
                <a:gd name="f107" fmla="val 716"/>
                <a:gd name="f108" fmla="val 288"/>
                <a:gd name="f109" fmla="val 749"/>
                <a:gd name="f110" fmla="val 825"/>
                <a:gd name="f111" fmla="val 284"/>
                <a:gd name="f112" fmla="val 837"/>
                <a:gd name="f113" fmla="val 441"/>
                <a:gd name="f114" fmla="val 389"/>
                <a:gd name="f115" fmla="val 742"/>
                <a:gd name="f116" fmla="val 468"/>
                <a:gd name="f117" fmla="val 546"/>
                <a:gd name="f118" fmla="val 523"/>
                <a:gd name="f119" fmla="+- 0 0 -90"/>
                <a:gd name="f120" fmla="*/ f4 1 848"/>
                <a:gd name="f121" fmla="*/ f5 1 840"/>
                <a:gd name="f122" fmla="+- f8 0 f6"/>
                <a:gd name="f123" fmla="+- f7 0 f6"/>
                <a:gd name="f124" fmla="*/ f119 f0 1"/>
                <a:gd name="f125" fmla="*/ f123 1 848"/>
                <a:gd name="f126" fmla="*/ f122 1 840"/>
                <a:gd name="f127" fmla="*/ 804 f123 1"/>
                <a:gd name="f128" fmla="*/ 595 f122 1"/>
                <a:gd name="f129" fmla="*/ 667 f123 1"/>
                <a:gd name="f130" fmla="*/ 632 f122 1"/>
                <a:gd name="f131" fmla="*/ 650 f123 1"/>
                <a:gd name="f132" fmla="*/ 773 f122 1"/>
                <a:gd name="f133" fmla="*/ 515 f123 1"/>
                <a:gd name="f134" fmla="*/ 731 f122 1"/>
                <a:gd name="f135" fmla="*/ 425 f123 1"/>
                <a:gd name="f136" fmla="*/ 840 f122 1"/>
                <a:gd name="f137" fmla="*/ 334 f123 1"/>
                <a:gd name="f138" fmla="*/ 199 f123 1"/>
                <a:gd name="f139" fmla="*/ 774 f122 1"/>
                <a:gd name="f140" fmla="*/ 182 f123 1"/>
                <a:gd name="f141" fmla="*/ 633 f122 1"/>
                <a:gd name="f142" fmla="*/ 45 f123 1"/>
                <a:gd name="f143" fmla="*/ 597 f122 1"/>
                <a:gd name="f144" fmla="*/ 106 f123 1"/>
                <a:gd name="f145" fmla="*/ 469 f122 1"/>
                <a:gd name="f146" fmla="*/ 11 f123 1"/>
                <a:gd name="f147" fmla="*/ 364 f122 1"/>
                <a:gd name="f148" fmla="*/ 131 f123 1"/>
                <a:gd name="f149" fmla="*/ 290 f122 1"/>
                <a:gd name="f150" fmla="*/ 108 f123 1"/>
                <a:gd name="f151" fmla="*/ 150 f122 1"/>
                <a:gd name="f152" fmla="*/ 250 f123 1"/>
                <a:gd name="f153" fmla="*/ 153 f122 1"/>
                <a:gd name="f154" fmla="*/ 306 f123 1"/>
                <a:gd name="f155" fmla="*/ 22 f122 1"/>
                <a:gd name="f156" fmla="*/ 423 f123 1"/>
                <a:gd name="f157" fmla="*/ 101 f122 1"/>
                <a:gd name="f158" fmla="*/ 541 f123 1"/>
                <a:gd name="f159" fmla="*/ 597 f123 1"/>
                <a:gd name="f160" fmla="*/ 152 f122 1"/>
                <a:gd name="f161" fmla="*/ 739 f123 1"/>
                <a:gd name="f162" fmla="*/ 149 f122 1"/>
                <a:gd name="f163" fmla="*/ 716 f123 1"/>
                <a:gd name="f164" fmla="*/ 288 f122 1"/>
                <a:gd name="f165" fmla="*/ 837 f123 1"/>
                <a:gd name="f166" fmla="*/ 362 f122 1"/>
                <a:gd name="f167" fmla="*/ 742 f123 1"/>
                <a:gd name="f168" fmla="*/ 468 f122 1"/>
                <a:gd name="f169" fmla="*/ f124 1 f3"/>
                <a:gd name="f170" fmla="*/ f127 1 848"/>
                <a:gd name="f171" fmla="*/ f128 1 840"/>
                <a:gd name="f172" fmla="*/ f129 1 848"/>
                <a:gd name="f173" fmla="*/ f130 1 840"/>
                <a:gd name="f174" fmla="*/ f131 1 848"/>
                <a:gd name="f175" fmla="*/ f132 1 840"/>
                <a:gd name="f176" fmla="*/ f133 1 848"/>
                <a:gd name="f177" fmla="*/ f134 1 840"/>
                <a:gd name="f178" fmla="*/ f135 1 848"/>
                <a:gd name="f179" fmla="*/ f136 1 840"/>
                <a:gd name="f180" fmla="*/ f137 1 848"/>
                <a:gd name="f181" fmla="*/ f138 1 848"/>
                <a:gd name="f182" fmla="*/ f139 1 840"/>
                <a:gd name="f183" fmla="*/ f140 1 848"/>
                <a:gd name="f184" fmla="*/ f141 1 840"/>
                <a:gd name="f185" fmla="*/ f142 1 848"/>
                <a:gd name="f186" fmla="*/ f143 1 840"/>
                <a:gd name="f187" fmla="*/ f144 1 848"/>
                <a:gd name="f188" fmla="*/ f145 1 840"/>
                <a:gd name="f189" fmla="*/ f146 1 848"/>
                <a:gd name="f190" fmla="*/ f147 1 840"/>
                <a:gd name="f191" fmla="*/ f148 1 848"/>
                <a:gd name="f192" fmla="*/ f149 1 840"/>
                <a:gd name="f193" fmla="*/ f150 1 848"/>
                <a:gd name="f194" fmla="*/ f151 1 840"/>
                <a:gd name="f195" fmla="*/ f152 1 848"/>
                <a:gd name="f196" fmla="*/ f153 1 840"/>
                <a:gd name="f197" fmla="*/ f154 1 848"/>
                <a:gd name="f198" fmla="*/ f155 1 840"/>
                <a:gd name="f199" fmla="*/ f156 1 848"/>
                <a:gd name="f200" fmla="*/ f157 1 840"/>
                <a:gd name="f201" fmla="*/ f158 1 848"/>
                <a:gd name="f202" fmla="*/ f159 1 848"/>
                <a:gd name="f203" fmla="*/ f160 1 840"/>
                <a:gd name="f204" fmla="*/ f161 1 848"/>
                <a:gd name="f205" fmla="*/ f162 1 840"/>
                <a:gd name="f206" fmla="*/ f163 1 848"/>
                <a:gd name="f207" fmla="*/ f164 1 840"/>
                <a:gd name="f208" fmla="*/ f165 1 848"/>
                <a:gd name="f209" fmla="*/ f166 1 840"/>
                <a:gd name="f210" fmla="*/ f167 1 848"/>
                <a:gd name="f211" fmla="*/ f168 1 840"/>
                <a:gd name="f212" fmla="*/ 0 1 f125"/>
                <a:gd name="f213" fmla="*/ f7 1 f125"/>
                <a:gd name="f214" fmla="*/ 0 1 f126"/>
                <a:gd name="f215" fmla="*/ f8 1 f126"/>
                <a:gd name="f216" fmla="+- f169 0 f1"/>
                <a:gd name="f217" fmla="*/ f170 1 f125"/>
                <a:gd name="f218" fmla="*/ f171 1 f126"/>
                <a:gd name="f219" fmla="*/ f172 1 f125"/>
                <a:gd name="f220" fmla="*/ f173 1 f126"/>
                <a:gd name="f221" fmla="*/ f174 1 f125"/>
                <a:gd name="f222" fmla="*/ f175 1 f126"/>
                <a:gd name="f223" fmla="*/ f176 1 f125"/>
                <a:gd name="f224" fmla="*/ f177 1 f126"/>
                <a:gd name="f225" fmla="*/ f178 1 f125"/>
                <a:gd name="f226" fmla="*/ f179 1 f126"/>
                <a:gd name="f227" fmla="*/ f180 1 f125"/>
                <a:gd name="f228" fmla="*/ f181 1 f125"/>
                <a:gd name="f229" fmla="*/ f182 1 f126"/>
                <a:gd name="f230" fmla="*/ f183 1 f125"/>
                <a:gd name="f231" fmla="*/ f184 1 f126"/>
                <a:gd name="f232" fmla="*/ f185 1 f125"/>
                <a:gd name="f233" fmla="*/ f186 1 f126"/>
                <a:gd name="f234" fmla="*/ f187 1 f125"/>
                <a:gd name="f235" fmla="*/ f188 1 f126"/>
                <a:gd name="f236" fmla="*/ f189 1 f125"/>
                <a:gd name="f237" fmla="*/ f190 1 f126"/>
                <a:gd name="f238" fmla="*/ f191 1 f125"/>
                <a:gd name="f239" fmla="*/ f192 1 f126"/>
                <a:gd name="f240" fmla="*/ f193 1 f125"/>
                <a:gd name="f241" fmla="*/ f194 1 f126"/>
                <a:gd name="f242" fmla="*/ f195 1 f125"/>
                <a:gd name="f243" fmla="*/ f196 1 f126"/>
                <a:gd name="f244" fmla="*/ f197 1 f125"/>
                <a:gd name="f245" fmla="*/ f198 1 f126"/>
                <a:gd name="f246" fmla="*/ f199 1 f125"/>
                <a:gd name="f247" fmla="*/ f200 1 f126"/>
                <a:gd name="f248" fmla="*/ f201 1 f125"/>
                <a:gd name="f249" fmla="*/ f202 1 f125"/>
                <a:gd name="f250" fmla="*/ f203 1 f126"/>
                <a:gd name="f251" fmla="*/ f204 1 f125"/>
                <a:gd name="f252" fmla="*/ f205 1 f126"/>
                <a:gd name="f253" fmla="*/ f206 1 f125"/>
                <a:gd name="f254" fmla="*/ f207 1 f126"/>
                <a:gd name="f255" fmla="*/ f208 1 f125"/>
                <a:gd name="f256" fmla="*/ f209 1 f126"/>
                <a:gd name="f257" fmla="*/ f210 1 f125"/>
                <a:gd name="f258" fmla="*/ f211 1 f126"/>
                <a:gd name="f259" fmla="*/ f212 f120 1"/>
                <a:gd name="f260" fmla="*/ f213 f120 1"/>
                <a:gd name="f261" fmla="*/ f215 f121 1"/>
                <a:gd name="f262" fmla="*/ f214 f121 1"/>
                <a:gd name="f263" fmla="*/ f217 f120 1"/>
                <a:gd name="f264" fmla="*/ f218 f121 1"/>
                <a:gd name="f265" fmla="*/ f219 f120 1"/>
                <a:gd name="f266" fmla="*/ f220 f121 1"/>
                <a:gd name="f267" fmla="*/ f221 f120 1"/>
                <a:gd name="f268" fmla="*/ f222 f121 1"/>
                <a:gd name="f269" fmla="*/ f223 f120 1"/>
                <a:gd name="f270" fmla="*/ f224 f121 1"/>
                <a:gd name="f271" fmla="*/ f225 f120 1"/>
                <a:gd name="f272" fmla="*/ f226 f121 1"/>
                <a:gd name="f273" fmla="*/ f227 f120 1"/>
                <a:gd name="f274" fmla="*/ f228 f120 1"/>
                <a:gd name="f275" fmla="*/ f229 f121 1"/>
                <a:gd name="f276" fmla="*/ f230 f120 1"/>
                <a:gd name="f277" fmla="*/ f231 f121 1"/>
                <a:gd name="f278" fmla="*/ f232 f120 1"/>
                <a:gd name="f279" fmla="*/ f233 f121 1"/>
                <a:gd name="f280" fmla="*/ f234 f120 1"/>
                <a:gd name="f281" fmla="*/ f235 f121 1"/>
                <a:gd name="f282" fmla="*/ f236 f120 1"/>
                <a:gd name="f283" fmla="*/ f237 f121 1"/>
                <a:gd name="f284" fmla="*/ f238 f120 1"/>
                <a:gd name="f285" fmla="*/ f239 f121 1"/>
                <a:gd name="f286" fmla="*/ f240 f120 1"/>
                <a:gd name="f287" fmla="*/ f241 f121 1"/>
                <a:gd name="f288" fmla="*/ f242 f120 1"/>
                <a:gd name="f289" fmla="*/ f243 f121 1"/>
                <a:gd name="f290" fmla="*/ f244 f120 1"/>
                <a:gd name="f291" fmla="*/ f245 f121 1"/>
                <a:gd name="f292" fmla="*/ f246 f120 1"/>
                <a:gd name="f293" fmla="*/ f247 f121 1"/>
                <a:gd name="f294" fmla="*/ f248 f120 1"/>
                <a:gd name="f295" fmla="*/ f249 f120 1"/>
                <a:gd name="f296" fmla="*/ f250 f121 1"/>
                <a:gd name="f297" fmla="*/ f251 f120 1"/>
                <a:gd name="f298" fmla="*/ f252 f121 1"/>
                <a:gd name="f299" fmla="*/ f253 f120 1"/>
                <a:gd name="f300" fmla="*/ f254 f121 1"/>
                <a:gd name="f301" fmla="*/ f255 f120 1"/>
                <a:gd name="f302" fmla="*/ f256 f121 1"/>
                <a:gd name="f303" fmla="*/ f257 f120 1"/>
                <a:gd name="f304" fmla="*/ f258 f1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6">
                  <a:pos x="f263" y="f264"/>
                </a:cxn>
                <a:cxn ang="f216">
                  <a:pos x="f265" y="f266"/>
                </a:cxn>
                <a:cxn ang="f216">
                  <a:pos x="f267" y="f268"/>
                </a:cxn>
                <a:cxn ang="f216">
                  <a:pos x="f269" y="f270"/>
                </a:cxn>
                <a:cxn ang="f216">
                  <a:pos x="f271" y="f272"/>
                </a:cxn>
                <a:cxn ang="f216">
                  <a:pos x="f273" y="f270"/>
                </a:cxn>
                <a:cxn ang="f216">
                  <a:pos x="f274" y="f275"/>
                </a:cxn>
                <a:cxn ang="f216">
                  <a:pos x="f276" y="f277"/>
                </a:cxn>
                <a:cxn ang="f216">
                  <a:pos x="f278" y="f279"/>
                </a:cxn>
                <a:cxn ang="f216">
                  <a:pos x="f280" y="f281"/>
                </a:cxn>
                <a:cxn ang="f216">
                  <a:pos x="f282" y="f283"/>
                </a:cxn>
                <a:cxn ang="f216">
                  <a:pos x="f284" y="f285"/>
                </a:cxn>
                <a:cxn ang="f216">
                  <a:pos x="f286" y="f287"/>
                </a:cxn>
                <a:cxn ang="f216">
                  <a:pos x="f288" y="f289"/>
                </a:cxn>
                <a:cxn ang="f216">
                  <a:pos x="f290" y="f291"/>
                </a:cxn>
                <a:cxn ang="f216">
                  <a:pos x="f292" y="f293"/>
                </a:cxn>
                <a:cxn ang="f216">
                  <a:pos x="f294" y="f291"/>
                </a:cxn>
                <a:cxn ang="f216">
                  <a:pos x="f295" y="f296"/>
                </a:cxn>
                <a:cxn ang="f216">
                  <a:pos x="f297" y="f298"/>
                </a:cxn>
                <a:cxn ang="f216">
                  <a:pos x="f299" y="f300"/>
                </a:cxn>
                <a:cxn ang="f216">
                  <a:pos x="f301" y="f302"/>
                </a:cxn>
                <a:cxn ang="f216">
                  <a:pos x="f303" y="f304"/>
                </a:cxn>
                <a:cxn ang="f216">
                  <a:pos x="f263" y="f264"/>
                </a:cxn>
              </a:cxnLst>
              <a:rect l="f259" t="f262" r="f260" b="f261"/>
              <a:pathLst>
                <a:path w="848" h="840">
                  <a:moveTo>
                    <a:pt x="f9" y="f10"/>
                  </a:moveTo>
                  <a:cubicBezTo>
                    <a:pt x="f11" y="f12"/>
                    <a:pt x="f13" y="f14"/>
                    <a:pt x="f12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8"/>
                    <a:pt x="f31" y="f8"/>
                  </a:cubicBezTo>
                  <a:cubicBezTo>
                    <a:pt x="f32" y="f8"/>
                    <a:pt x="f33" y="f29"/>
                    <a:pt x="f34" y="f27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27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ubicBezTo>
                    <a:pt x="f58" y="f59"/>
                    <a:pt x="f6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ubicBezTo>
                    <a:pt x="f69" y="f70"/>
                    <a:pt x="f71" y="f72"/>
                    <a:pt x="f73" y="f74"/>
                  </a:cubicBezTo>
                  <a:cubicBezTo>
                    <a:pt x="f75" y="f76"/>
                    <a:pt x="f77" y="f78"/>
                    <a:pt x="f79" y="f80"/>
                  </a:cubicBezTo>
                  <a:cubicBezTo>
                    <a:pt x="f81" y="f82"/>
                    <a:pt x="f83" y="f50"/>
                    <a:pt x="f84" y="f63"/>
                  </a:cubicBezTo>
                  <a:cubicBezTo>
                    <a:pt x="f85" y="f6"/>
                    <a:pt x="f86" y="f87"/>
                    <a:pt x="f88" y="f87"/>
                  </a:cubicBezTo>
                  <a:cubicBezTo>
                    <a:pt x="f89" y="f87"/>
                    <a:pt x="f90" y="f6"/>
                    <a:pt x="f91" y="f63"/>
                  </a:cubicBezTo>
                  <a:cubicBezTo>
                    <a:pt x="f92" y="f93"/>
                    <a:pt x="f94" y="f95"/>
                    <a:pt x="f51" y="f96"/>
                  </a:cubicBezTo>
                  <a:cubicBezTo>
                    <a:pt x="f97" y="f98"/>
                    <a:pt x="f99" y="f100"/>
                    <a:pt x="f101" y="f102"/>
                  </a:cubicBezTo>
                  <a:cubicBezTo>
                    <a:pt x="f103" y="f104"/>
                    <a:pt x="f105" y="f106"/>
                    <a:pt x="f107" y="f108"/>
                  </a:cubicBezTo>
                  <a:cubicBezTo>
                    <a:pt x="f109" y="f2"/>
                    <a:pt x="f110" y="f111"/>
                    <a:pt x="f112" y="f66"/>
                  </a:cubicBezTo>
                  <a:cubicBezTo>
                    <a:pt x="f7" y="f113"/>
                    <a:pt x="f29" y="f114"/>
                    <a:pt x="f115" y="f116"/>
                  </a:cubicBezTo>
                  <a:cubicBezTo>
                    <a:pt x="f27" y="f117"/>
                    <a:pt x="f112" y="f118"/>
                    <a:pt x="f9" y="f10"/>
                  </a:cubicBezTo>
                  <a:close/>
                </a:path>
              </a:pathLst>
            </a:custGeom>
            <a:solidFill>
              <a:srgbClr val="C65FB2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7" name="Freeform 503"/>
            <p:cNvSpPr/>
            <p:nvPr/>
          </p:nvSpPr>
          <p:spPr>
            <a:xfrm>
              <a:off x="7602605" y="2547088"/>
              <a:ext cx="641021" cy="636934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477"/>
                <a:gd name="f8" fmla="val 478"/>
                <a:gd name="f9" fmla="val 473"/>
                <a:gd name="f10" fmla="val 247"/>
                <a:gd name="f11" fmla="val 468"/>
                <a:gd name="f12" fmla="val 376"/>
                <a:gd name="f13" fmla="val 230"/>
                <a:gd name="f14" fmla="val 101"/>
                <a:gd name="f15" fmla="val 469"/>
                <a:gd name="f16" fmla="val 4"/>
                <a:gd name="f17" fmla="val 231"/>
                <a:gd name="f18" fmla="val 9"/>
                <a:gd name="f19" fmla="val 102"/>
                <a:gd name="f20" fmla="val 117"/>
                <a:gd name="f21" fmla="val 246"/>
                <a:gd name="f22" fmla="val 5"/>
                <a:gd name="f23" fmla="val 118"/>
                <a:gd name="f24" fmla="+- 0 0 -90"/>
                <a:gd name="f25" fmla="*/ f4 1 477"/>
                <a:gd name="f26" fmla="*/ f5 1 478"/>
                <a:gd name="f27" fmla="+- f8 0 f6"/>
                <a:gd name="f28" fmla="+- f7 0 f6"/>
                <a:gd name="f29" fmla="*/ f24 f0 1"/>
                <a:gd name="f30" fmla="*/ f28 1 477"/>
                <a:gd name="f31" fmla="*/ f27 1 478"/>
                <a:gd name="f32" fmla="*/ 473 f28 1"/>
                <a:gd name="f33" fmla="*/ 247 f27 1"/>
                <a:gd name="f34" fmla="*/ 230 f28 1"/>
                <a:gd name="f35" fmla="*/ 473 f27 1"/>
                <a:gd name="f36" fmla="*/ 4 f28 1"/>
                <a:gd name="f37" fmla="*/ 231 f27 1"/>
                <a:gd name="f38" fmla="*/ 246 f28 1"/>
                <a:gd name="f39" fmla="*/ 5 f27 1"/>
                <a:gd name="f40" fmla="*/ f29 1 f3"/>
                <a:gd name="f41" fmla="*/ f32 1 477"/>
                <a:gd name="f42" fmla="*/ f33 1 478"/>
                <a:gd name="f43" fmla="*/ f34 1 477"/>
                <a:gd name="f44" fmla="*/ f35 1 478"/>
                <a:gd name="f45" fmla="*/ f36 1 477"/>
                <a:gd name="f46" fmla="*/ f37 1 478"/>
                <a:gd name="f47" fmla="*/ f38 1 477"/>
                <a:gd name="f48" fmla="*/ f39 1 478"/>
                <a:gd name="f49" fmla="*/ 0 1 f30"/>
                <a:gd name="f50" fmla="*/ f7 1 f30"/>
                <a:gd name="f51" fmla="*/ 0 1 f31"/>
                <a:gd name="f52" fmla="*/ f8 1 f31"/>
                <a:gd name="f53" fmla="+- f40 0 f1"/>
                <a:gd name="f54" fmla="*/ f41 1 f30"/>
                <a:gd name="f55" fmla="*/ f42 1 f31"/>
                <a:gd name="f56" fmla="*/ f43 1 f30"/>
                <a:gd name="f57" fmla="*/ f44 1 f31"/>
                <a:gd name="f58" fmla="*/ f45 1 f30"/>
                <a:gd name="f59" fmla="*/ f46 1 f31"/>
                <a:gd name="f60" fmla="*/ f47 1 f30"/>
                <a:gd name="f61" fmla="*/ f48 1 f31"/>
                <a:gd name="f62" fmla="*/ f49 f25 1"/>
                <a:gd name="f63" fmla="*/ f50 f25 1"/>
                <a:gd name="f64" fmla="*/ f52 f26 1"/>
                <a:gd name="f65" fmla="*/ f51 f26 1"/>
                <a:gd name="f66" fmla="*/ f54 f25 1"/>
                <a:gd name="f67" fmla="*/ f55 f26 1"/>
                <a:gd name="f68" fmla="*/ f56 f25 1"/>
                <a:gd name="f69" fmla="*/ f57 f26 1"/>
                <a:gd name="f70" fmla="*/ f58 f25 1"/>
                <a:gd name="f71" fmla="*/ f59 f26 1"/>
                <a:gd name="f72" fmla="*/ f60 f25 1"/>
                <a:gd name="f73" fmla="*/ f61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66" y="f67"/>
                </a:cxn>
                <a:cxn ang="f53">
                  <a:pos x="f68" y="f69"/>
                </a:cxn>
                <a:cxn ang="f53">
                  <a:pos x="f70" y="f71"/>
                </a:cxn>
                <a:cxn ang="f53">
                  <a:pos x="f72" y="f73"/>
                </a:cxn>
                <a:cxn ang="f53">
                  <a:pos x="f66" y="f67"/>
                </a:cxn>
              </a:cxnLst>
              <a:rect l="f62" t="f65" r="f63" b="f64"/>
              <a:pathLst>
                <a:path w="477" h="478">
                  <a:moveTo>
                    <a:pt x="f9" y="f10"/>
                  </a:moveTo>
                  <a:cubicBezTo>
                    <a:pt x="f11" y="f12"/>
                    <a:pt x="f2" y="f8"/>
                    <a:pt x="f13" y="f9"/>
                  </a:cubicBezTo>
                  <a:cubicBezTo>
                    <a:pt x="f14" y="f15"/>
                    <a:pt x="f6" y="f2"/>
                    <a:pt x="f16" y="f17"/>
                  </a:cubicBezTo>
                  <a:cubicBezTo>
                    <a:pt x="f18" y="f19"/>
                    <a:pt x="f20" y="f6"/>
                    <a:pt x="f21" y="f22"/>
                  </a:cubicBezTo>
                  <a:cubicBezTo>
                    <a:pt x="f12" y="f18"/>
                    <a:pt x="f7" y="f23"/>
                    <a:pt x="f9" y="f10"/>
                  </a:cubicBezTo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58" name="Gruppieren 1"/>
          <p:cNvGrpSpPr/>
          <p:nvPr/>
        </p:nvGrpSpPr>
        <p:grpSpPr>
          <a:xfrm>
            <a:off x="449299" y="1538596"/>
            <a:ext cx="2804976" cy="3780797"/>
            <a:chOff x="449299" y="1538596"/>
            <a:chExt cx="2804976" cy="3780797"/>
          </a:xfrm>
        </p:grpSpPr>
        <p:sp>
          <p:nvSpPr>
            <p:cNvPr id="59" name="Freeform 504"/>
            <p:cNvSpPr/>
            <p:nvPr/>
          </p:nvSpPr>
          <p:spPr>
            <a:xfrm>
              <a:off x="449299" y="1538596"/>
              <a:ext cx="2804976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2"/>
                <a:gd name="f7" fmla="val 2825"/>
                <a:gd name="f8" fmla="val 144"/>
                <a:gd name="f9" fmla="val 1946"/>
                <a:gd name="f10" fmla="val 2"/>
                <a:gd name="f11" fmla="val 2020"/>
                <a:gd name="f12" fmla="val 2091"/>
                <a:gd name="f13" fmla="val 87"/>
                <a:gd name="f14" fmla="val 197"/>
                <a:gd name="f15" fmla="val 2627"/>
                <a:gd name="f16" fmla="val 2730"/>
                <a:gd name="f17" fmla="val 2017"/>
                <a:gd name="f18" fmla="val 2824"/>
                <a:gd name="f19" fmla="val 1945"/>
                <a:gd name="f20" fmla="val 145"/>
                <a:gd name="f21" fmla="val 65"/>
                <a:gd name="f22" fmla="val 2739"/>
                <a:gd name="f23" fmla="val 2628"/>
                <a:gd name="f24" fmla="val 1"/>
                <a:gd name="f25" fmla="val 93"/>
                <a:gd name="f26" fmla="val 67"/>
                <a:gd name="f27" fmla="+- 0 0 -90"/>
                <a:gd name="f28" fmla="*/ f3 1 2092"/>
                <a:gd name="f29" fmla="*/ f4 1 2825"/>
                <a:gd name="f30" fmla="+- f7 0 f5"/>
                <a:gd name="f31" fmla="+- f6 0 f5"/>
                <a:gd name="f32" fmla="*/ f27 f0 1"/>
                <a:gd name="f33" fmla="*/ f31 1 2092"/>
                <a:gd name="f34" fmla="*/ f30 1 2825"/>
                <a:gd name="f35" fmla="*/ 144 f31 1"/>
                <a:gd name="f36" fmla="*/ 0 f30 1"/>
                <a:gd name="f37" fmla="*/ 1946 f31 1"/>
                <a:gd name="f38" fmla="*/ 2 f30 1"/>
                <a:gd name="f39" fmla="*/ 2091 f31 1"/>
                <a:gd name="f40" fmla="*/ 197 f30 1"/>
                <a:gd name="f41" fmla="*/ 2092 f31 1"/>
                <a:gd name="f42" fmla="*/ 2627 f30 1"/>
                <a:gd name="f43" fmla="*/ 1945 f31 1"/>
                <a:gd name="f44" fmla="*/ 2825 f30 1"/>
                <a:gd name="f45" fmla="*/ 145 f31 1"/>
                <a:gd name="f46" fmla="*/ 2824 f30 1"/>
                <a:gd name="f47" fmla="*/ 0 f31 1"/>
                <a:gd name="f48" fmla="*/ 2628 f30 1"/>
                <a:gd name="f49" fmla="*/ 2 f31 1"/>
                <a:gd name="f50" fmla="*/ f32 1 f2"/>
                <a:gd name="f51" fmla="*/ f35 1 2092"/>
                <a:gd name="f52" fmla="*/ f36 1 2825"/>
                <a:gd name="f53" fmla="*/ f37 1 2092"/>
                <a:gd name="f54" fmla="*/ f38 1 2825"/>
                <a:gd name="f55" fmla="*/ f39 1 2092"/>
                <a:gd name="f56" fmla="*/ f40 1 2825"/>
                <a:gd name="f57" fmla="*/ f41 1 2092"/>
                <a:gd name="f58" fmla="*/ f42 1 2825"/>
                <a:gd name="f59" fmla="*/ f43 1 2092"/>
                <a:gd name="f60" fmla="*/ f44 1 2825"/>
                <a:gd name="f61" fmla="*/ f45 1 2092"/>
                <a:gd name="f62" fmla="*/ f46 1 2825"/>
                <a:gd name="f63" fmla="*/ f47 1 2092"/>
                <a:gd name="f64" fmla="*/ f48 1 2825"/>
                <a:gd name="f65" fmla="*/ f49 1 2092"/>
                <a:gd name="f66" fmla="*/ 0 1 f33"/>
                <a:gd name="f67" fmla="*/ f6 1 f33"/>
                <a:gd name="f68" fmla="*/ 0 1 f34"/>
                <a:gd name="f69" fmla="*/ f7 1 f34"/>
                <a:gd name="f70" fmla="+- f50 0 f1"/>
                <a:gd name="f71" fmla="*/ f51 1 f33"/>
                <a:gd name="f72" fmla="*/ f52 1 f34"/>
                <a:gd name="f73" fmla="*/ f53 1 f33"/>
                <a:gd name="f74" fmla="*/ f54 1 f34"/>
                <a:gd name="f75" fmla="*/ f55 1 f33"/>
                <a:gd name="f76" fmla="*/ f56 1 f34"/>
                <a:gd name="f77" fmla="*/ f57 1 f33"/>
                <a:gd name="f78" fmla="*/ f58 1 f34"/>
                <a:gd name="f79" fmla="*/ f59 1 f33"/>
                <a:gd name="f80" fmla="*/ f60 1 f34"/>
                <a:gd name="f81" fmla="*/ f61 1 f33"/>
                <a:gd name="f82" fmla="*/ f62 1 f34"/>
                <a:gd name="f83" fmla="*/ f63 1 f33"/>
                <a:gd name="f84" fmla="*/ f64 1 f34"/>
                <a:gd name="f85" fmla="*/ f65 1 f33"/>
                <a:gd name="f86" fmla="*/ f66 f28 1"/>
                <a:gd name="f87" fmla="*/ f67 f28 1"/>
                <a:gd name="f88" fmla="*/ f69 f29 1"/>
                <a:gd name="f89" fmla="*/ f68 f29 1"/>
                <a:gd name="f90" fmla="*/ f71 f28 1"/>
                <a:gd name="f91" fmla="*/ f72 f29 1"/>
                <a:gd name="f92" fmla="*/ f73 f28 1"/>
                <a:gd name="f93" fmla="*/ f74 f29 1"/>
                <a:gd name="f94" fmla="*/ f75 f28 1"/>
                <a:gd name="f95" fmla="*/ f76 f29 1"/>
                <a:gd name="f96" fmla="*/ f77 f28 1"/>
                <a:gd name="f97" fmla="*/ f78 f29 1"/>
                <a:gd name="f98" fmla="*/ f79 f28 1"/>
                <a:gd name="f99" fmla="*/ f80 f29 1"/>
                <a:gd name="f100" fmla="*/ f81 f28 1"/>
                <a:gd name="f101" fmla="*/ f82 f29 1"/>
                <a:gd name="f102" fmla="*/ f83 f28 1"/>
                <a:gd name="f103" fmla="*/ f84 f29 1"/>
                <a:gd name="f104" fmla="*/ f8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">
                  <a:pos x="f90" y="f91"/>
                </a:cxn>
                <a:cxn ang="f70">
                  <a:pos x="f92" y="f93"/>
                </a:cxn>
                <a:cxn ang="f70">
                  <a:pos x="f94" y="f95"/>
                </a:cxn>
                <a:cxn ang="f70">
                  <a:pos x="f96" y="f97"/>
                </a:cxn>
                <a:cxn ang="f70">
                  <a:pos x="f98" y="f99"/>
                </a:cxn>
                <a:cxn ang="f70">
                  <a:pos x="f100" y="f101"/>
                </a:cxn>
                <a:cxn ang="f70">
                  <a:pos x="f102" y="f103"/>
                </a:cxn>
                <a:cxn ang="f70">
                  <a:pos x="f104" y="f95"/>
                </a:cxn>
                <a:cxn ang="f70">
                  <a:pos x="f90" y="f91"/>
                </a:cxn>
              </a:cxnLst>
              <a:rect l="f86" t="f89" r="f87" b="f88"/>
              <a:pathLst>
                <a:path w="2092" h="2825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12" y="f14"/>
                  </a:cubicBezTo>
                  <a:lnTo>
                    <a:pt x="f6" y="f15"/>
                  </a:lnTo>
                  <a:cubicBezTo>
                    <a:pt x="f12" y="f16"/>
                    <a:pt x="f17" y="f18"/>
                    <a:pt x="f19" y="f7"/>
                  </a:cubicBezTo>
                  <a:lnTo>
                    <a:pt x="f20" y="f18"/>
                  </a:lnTo>
                  <a:cubicBezTo>
                    <a:pt x="f21" y="f18"/>
                    <a:pt x="f10" y="f22"/>
                    <a:pt x="f5" y="f23"/>
                  </a:cubicBezTo>
                  <a:lnTo>
                    <a:pt x="f10" y="f14"/>
                  </a:lnTo>
                  <a:cubicBezTo>
                    <a:pt x="f24" y="f25"/>
                    <a:pt x="f26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0" name="Freeform 505"/>
            <p:cNvSpPr/>
            <p:nvPr/>
          </p:nvSpPr>
          <p:spPr>
            <a:xfrm>
              <a:off x="1331210" y="3837288"/>
              <a:ext cx="142902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"/>
                <a:gd name="f7" fmla="val 127"/>
                <a:gd name="f8" fmla="val 64"/>
                <a:gd name="f9" fmla="val 75"/>
                <a:gd name="f10" fmla="val 105"/>
                <a:gd name="f11" fmla="val 86"/>
                <a:gd name="f12" fmla="val 100"/>
                <a:gd name="f13" fmla="val 95"/>
                <a:gd name="f14" fmla="val 88"/>
                <a:gd name="f15" fmla="val 112"/>
                <a:gd name="f16" fmla="val 80"/>
                <a:gd name="f17" fmla="val 117"/>
                <a:gd name="f18" fmla="val 74"/>
                <a:gd name="f19" fmla="val 121"/>
                <a:gd name="f20" fmla="val 67"/>
                <a:gd name="f21" fmla="val 123"/>
                <a:gd name="f22" fmla="val 60"/>
                <a:gd name="f23" fmla="val 125"/>
                <a:gd name="f24" fmla="val 53"/>
                <a:gd name="f25" fmla="val 43"/>
                <a:gd name="f26" fmla="val 32"/>
                <a:gd name="f27" fmla="val 31"/>
                <a:gd name="f28" fmla="val 44"/>
                <a:gd name="f29" fmla="val 54"/>
                <a:gd name="f30" fmla="val 1"/>
                <a:gd name="f31" fmla="val 61"/>
                <a:gd name="f32" fmla="val 3"/>
                <a:gd name="f33" fmla="val 68"/>
                <a:gd name="f34" fmla="val 5"/>
                <a:gd name="f35" fmla="val 7"/>
                <a:gd name="f36" fmla="val 10"/>
                <a:gd name="f37" fmla="val 16"/>
                <a:gd name="f38" fmla="val 23"/>
                <a:gd name="f39" fmla="val 41"/>
                <a:gd name="f40" fmla="val 52"/>
                <a:gd name="f41" fmla="val 89"/>
                <a:gd name="f42" fmla="val 45"/>
                <a:gd name="f43" fmla="val 84"/>
                <a:gd name="f44" fmla="val 38"/>
                <a:gd name="f45" fmla="val 81"/>
                <a:gd name="f46" fmla="val 76"/>
                <a:gd name="f47" fmla="val 26"/>
                <a:gd name="f48" fmla="val 69"/>
                <a:gd name="f49" fmla="val 22"/>
                <a:gd name="f50" fmla="val 19"/>
                <a:gd name="f51" fmla="val 58"/>
                <a:gd name="f52" fmla="val 17"/>
                <a:gd name="f53" fmla="val 47"/>
                <a:gd name="f54" fmla="val 15"/>
                <a:gd name="f55" fmla="val 40"/>
                <a:gd name="f56" fmla="val 33"/>
                <a:gd name="f57" fmla="val 113"/>
                <a:gd name="f58" fmla="val 48"/>
                <a:gd name="f59" fmla="val 111"/>
                <a:gd name="f60" fmla="val 110"/>
                <a:gd name="f61" fmla="val 65"/>
                <a:gd name="f62" fmla="val 108"/>
                <a:gd name="f63" fmla="val 71"/>
                <a:gd name="f64" fmla="val 104"/>
                <a:gd name="f65" fmla="val 77"/>
                <a:gd name="f66" fmla="val 82"/>
                <a:gd name="f67" fmla="val 85"/>
                <a:gd name="f68" fmla="+- 0 0 -90"/>
                <a:gd name="f69" fmla="*/ f3 1 107"/>
                <a:gd name="f70" fmla="*/ f4 1 127"/>
                <a:gd name="f71" fmla="+- f7 0 f5"/>
                <a:gd name="f72" fmla="+- f6 0 f5"/>
                <a:gd name="f73" fmla="*/ f68 f0 1"/>
                <a:gd name="f74" fmla="*/ f72 1 107"/>
                <a:gd name="f75" fmla="*/ f71 1 127"/>
                <a:gd name="f76" fmla="*/ 107 f72 1"/>
                <a:gd name="f77" fmla="*/ 64 f71 1"/>
                <a:gd name="f78" fmla="*/ 100 f72 1"/>
                <a:gd name="f79" fmla="*/ 95 f71 1"/>
                <a:gd name="f80" fmla="*/ 80 f72 1"/>
                <a:gd name="f81" fmla="*/ 117 f71 1"/>
                <a:gd name="f82" fmla="*/ 60 f72 1"/>
                <a:gd name="f83" fmla="*/ 125 f71 1"/>
                <a:gd name="f84" fmla="*/ 32 f72 1"/>
                <a:gd name="f85" fmla="*/ 127 f71 1"/>
                <a:gd name="f86" fmla="*/ 0 f72 1"/>
                <a:gd name="f87" fmla="*/ 0 f71 1"/>
                <a:gd name="f88" fmla="*/ 31 f72 1"/>
                <a:gd name="f89" fmla="*/ 61 f72 1"/>
                <a:gd name="f90" fmla="*/ 3 f71 1"/>
                <a:gd name="f91" fmla="*/ 10 f71 1"/>
                <a:gd name="f92" fmla="*/ 32 f71 1"/>
                <a:gd name="f93" fmla="*/ 89 f72 1"/>
                <a:gd name="f94" fmla="*/ 84 f72 1"/>
                <a:gd name="f95" fmla="*/ 38 f71 1"/>
                <a:gd name="f96" fmla="*/ 69 f72 1"/>
                <a:gd name="f97" fmla="*/ 22 f71 1"/>
                <a:gd name="f98" fmla="*/ 53 f72 1"/>
                <a:gd name="f99" fmla="*/ 16 f71 1"/>
                <a:gd name="f100" fmla="*/ 33 f72 1"/>
                <a:gd name="f101" fmla="*/ 15 f71 1"/>
                <a:gd name="f102" fmla="*/ 17 f72 1"/>
                <a:gd name="f103" fmla="*/ 113 f71 1"/>
                <a:gd name="f104" fmla="*/ 54 f72 1"/>
                <a:gd name="f105" fmla="*/ 111 f71 1"/>
                <a:gd name="f106" fmla="*/ 71 f72 1"/>
                <a:gd name="f107" fmla="*/ 104 f71 1"/>
                <a:gd name="f108" fmla="*/ 85 f72 1"/>
                <a:gd name="f109" fmla="*/ 88 f71 1"/>
                <a:gd name="f110" fmla="*/ f73 1 f2"/>
                <a:gd name="f111" fmla="*/ f76 1 107"/>
                <a:gd name="f112" fmla="*/ f77 1 127"/>
                <a:gd name="f113" fmla="*/ f78 1 107"/>
                <a:gd name="f114" fmla="*/ f79 1 127"/>
                <a:gd name="f115" fmla="*/ f80 1 107"/>
                <a:gd name="f116" fmla="*/ f81 1 127"/>
                <a:gd name="f117" fmla="*/ f82 1 107"/>
                <a:gd name="f118" fmla="*/ f83 1 127"/>
                <a:gd name="f119" fmla="*/ f84 1 107"/>
                <a:gd name="f120" fmla="*/ f85 1 127"/>
                <a:gd name="f121" fmla="*/ f86 1 107"/>
                <a:gd name="f122" fmla="*/ f87 1 127"/>
                <a:gd name="f123" fmla="*/ f88 1 107"/>
                <a:gd name="f124" fmla="*/ f89 1 107"/>
                <a:gd name="f125" fmla="*/ f90 1 127"/>
                <a:gd name="f126" fmla="*/ f91 1 127"/>
                <a:gd name="f127" fmla="*/ f92 1 127"/>
                <a:gd name="f128" fmla="*/ f93 1 107"/>
                <a:gd name="f129" fmla="*/ f94 1 107"/>
                <a:gd name="f130" fmla="*/ f95 1 127"/>
                <a:gd name="f131" fmla="*/ f96 1 107"/>
                <a:gd name="f132" fmla="*/ f97 1 127"/>
                <a:gd name="f133" fmla="*/ f98 1 107"/>
                <a:gd name="f134" fmla="*/ f99 1 127"/>
                <a:gd name="f135" fmla="*/ f100 1 107"/>
                <a:gd name="f136" fmla="*/ f101 1 127"/>
                <a:gd name="f137" fmla="*/ f102 1 107"/>
                <a:gd name="f138" fmla="*/ f103 1 127"/>
                <a:gd name="f139" fmla="*/ f104 1 107"/>
                <a:gd name="f140" fmla="*/ f105 1 127"/>
                <a:gd name="f141" fmla="*/ f106 1 107"/>
                <a:gd name="f142" fmla="*/ f107 1 127"/>
                <a:gd name="f143" fmla="*/ f108 1 107"/>
                <a:gd name="f144" fmla="*/ f109 1 127"/>
                <a:gd name="f145" fmla="*/ 0 1 f74"/>
                <a:gd name="f146" fmla="*/ f6 1 f74"/>
                <a:gd name="f147" fmla="*/ 0 1 f75"/>
                <a:gd name="f148" fmla="*/ f7 1 f75"/>
                <a:gd name="f149" fmla="+- f110 0 f1"/>
                <a:gd name="f150" fmla="*/ f111 1 f74"/>
                <a:gd name="f151" fmla="*/ f112 1 f75"/>
                <a:gd name="f152" fmla="*/ f113 1 f74"/>
                <a:gd name="f153" fmla="*/ f114 1 f75"/>
                <a:gd name="f154" fmla="*/ f115 1 f74"/>
                <a:gd name="f155" fmla="*/ f116 1 f75"/>
                <a:gd name="f156" fmla="*/ f117 1 f74"/>
                <a:gd name="f157" fmla="*/ f118 1 f75"/>
                <a:gd name="f158" fmla="*/ f119 1 f74"/>
                <a:gd name="f159" fmla="*/ f120 1 f75"/>
                <a:gd name="f160" fmla="*/ f121 1 f74"/>
                <a:gd name="f161" fmla="*/ f122 1 f75"/>
                <a:gd name="f162" fmla="*/ f123 1 f74"/>
                <a:gd name="f163" fmla="*/ f124 1 f74"/>
                <a:gd name="f164" fmla="*/ f125 1 f75"/>
                <a:gd name="f165" fmla="*/ f126 1 f75"/>
                <a:gd name="f166" fmla="*/ f127 1 f75"/>
                <a:gd name="f167" fmla="*/ f128 1 f74"/>
                <a:gd name="f168" fmla="*/ f129 1 f74"/>
                <a:gd name="f169" fmla="*/ f130 1 f75"/>
                <a:gd name="f170" fmla="*/ f131 1 f74"/>
                <a:gd name="f171" fmla="*/ f132 1 f75"/>
                <a:gd name="f172" fmla="*/ f133 1 f74"/>
                <a:gd name="f173" fmla="*/ f134 1 f75"/>
                <a:gd name="f174" fmla="*/ f135 1 f74"/>
                <a:gd name="f175" fmla="*/ f136 1 f75"/>
                <a:gd name="f176" fmla="*/ f137 1 f74"/>
                <a:gd name="f177" fmla="*/ f138 1 f75"/>
                <a:gd name="f178" fmla="*/ f139 1 f74"/>
                <a:gd name="f179" fmla="*/ f140 1 f75"/>
                <a:gd name="f180" fmla="*/ f141 1 f74"/>
                <a:gd name="f181" fmla="*/ f142 1 f75"/>
                <a:gd name="f182" fmla="*/ f143 1 f74"/>
                <a:gd name="f183" fmla="*/ f144 1 f75"/>
                <a:gd name="f184" fmla="*/ f145 f69 1"/>
                <a:gd name="f185" fmla="*/ f146 f69 1"/>
                <a:gd name="f186" fmla="*/ f148 f70 1"/>
                <a:gd name="f187" fmla="*/ f147 f70 1"/>
                <a:gd name="f188" fmla="*/ f150 f69 1"/>
                <a:gd name="f189" fmla="*/ f151 f70 1"/>
                <a:gd name="f190" fmla="*/ f152 f69 1"/>
                <a:gd name="f191" fmla="*/ f153 f70 1"/>
                <a:gd name="f192" fmla="*/ f154 f69 1"/>
                <a:gd name="f193" fmla="*/ f155 f70 1"/>
                <a:gd name="f194" fmla="*/ f156 f69 1"/>
                <a:gd name="f195" fmla="*/ f157 f70 1"/>
                <a:gd name="f196" fmla="*/ f158 f69 1"/>
                <a:gd name="f197" fmla="*/ f159 f70 1"/>
                <a:gd name="f198" fmla="*/ f160 f69 1"/>
                <a:gd name="f199" fmla="*/ f161 f70 1"/>
                <a:gd name="f200" fmla="*/ f162 f69 1"/>
                <a:gd name="f201" fmla="*/ f163 f69 1"/>
                <a:gd name="f202" fmla="*/ f164 f70 1"/>
                <a:gd name="f203" fmla="*/ f165 f70 1"/>
                <a:gd name="f204" fmla="*/ f166 f70 1"/>
                <a:gd name="f205" fmla="*/ f167 f69 1"/>
                <a:gd name="f206" fmla="*/ f168 f69 1"/>
                <a:gd name="f207" fmla="*/ f169 f70 1"/>
                <a:gd name="f208" fmla="*/ f170 f69 1"/>
                <a:gd name="f209" fmla="*/ f171 f70 1"/>
                <a:gd name="f210" fmla="*/ f172 f69 1"/>
                <a:gd name="f211" fmla="*/ f173 f70 1"/>
                <a:gd name="f212" fmla="*/ f174 f69 1"/>
                <a:gd name="f213" fmla="*/ f175 f70 1"/>
                <a:gd name="f214" fmla="*/ f176 f69 1"/>
                <a:gd name="f215" fmla="*/ f177 f70 1"/>
                <a:gd name="f216" fmla="*/ f178 f69 1"/>
                <a:gd name="f217" fmla="*/ f179 f70 1"/>
                <a:gd name="f218" fmla="*/ f180 f69 1"/>
                <a:gd name="f219" fmla="*/ f181 f70 1"/>
                <a:gd name="f220" fmla="*/ f182 f69 1"/>
                <a:gd name="f221" fmla="*/ f183 f7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9">
                  <a:pos x="f188" y="f189"/>
                </a:cxn>
                <a:cxn ang="f149">
                  <a:pos x="f190" y="f191"/>
                </a:cxn>
                <a:cxn ang="f149">
                  <a:pos x="f192" y="f193"/>
                </a:cxn>
                <a:cxn ang="f149">
                  <a:pos x="f194" y="f195"/>
                </a:cxn>
                <a:cxn ang="f149">
                  <a:pos x="f196" y="f197"/>
                </a:cxn>
                <a:cxn ang="f149">
                  <a:pos x="f198" y="f197"/>
                </a:cxn>
                <a:cxn ang="f149">
                  <a:pos x="f198" y="f199"/>
                </a:cxn>
                <a:cxn ang="f149">
                  <a:pos x="f200" y="f199"/>
                </a:cxn>
                <a:cxn ang="f149">
                  <a:pos x="f201" y="f202"/>
                </a:cxn>
                <a:cxn ang="f149">
                  <a:pos x="f192" y="f203"/>
                </a:cxn>
                <a:cxn ang="f149">
                  <a:pos x="f190" y="f204"/>
                </a:cxn>
                <a:cxn ang="f149">
                  <a:pos x="f188" y="f189"/>
                </a:cxn>
                <a:cxn ang="f149">
                  <a:pos x="f205" y="f189"/>
                </a:cxn>
                <a:cxn ang="f149">
                  <a:pos x="f206" y="f207"/>
                </a:cxn>
                <a:cxn ang="f149">
                  <a:pos x="f208" y="f209"/>
                </a:cxn>
                <a:cxn ang="f149">
                  <a:pos x="f210" y="f211"/>
                </a:cxn>
                <a:cxn ang="f149">
                  <a:pos x="f212" y="f213"/>
                </a:cxn>
                <a:cxn ang="f149">
                  <a:pos x="f214" y="f213"/>
                </a:cxn>
                <a:cxn ang="f149">
                  <a:pos x="f214" y="f215"/>
                </a:cxn>
                <a:cxn ang="f149">
                  <a:pos x="f212" y="f215"/>
                </a:cxn>
                <a:cxn ang="f149">
                  <a:pos x="f216" y="f217"/>
                </a:cxn>
                <a:cxn ang="f149">
                  <a:pos x="f218" y="f219"/>
                </a:cxn>
                <a:cxn ang="f149">
                  <a:pos x="f220" y="f221"/>
                </a:cxn>
                <a:cxn ang="f149">
                  <a:pos x="f205" y="f189"/>
                </a:cxn>
              </a:cxnLst>
              <a:rect l="f184" t="f187" r="f185" b="f186"/>
              <a:pathLst>
                <a:path w="107" h="127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3" y="f10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7"/>
                    <a:pt x="f25" y="f7"/>
                    <a:pt x="f26" y="f7"/>
                  </a:cubicBezTo>
                  <a:lnTo>
                    <a:pt x="f5" y="f7"/>
                  </a:lnTo>
                  <a:lnTo>
                    <a:pt x="f5" y="f5"/>
                  </a:lnTo>
                  <a:lnTo>
                    <a:pt x="f27" y="f5"/>
                  </a:lnTo>
                  <a:cubicBezTo>
                    <a:pt x="f28" y="f5"/>
                    <a:pt x="f29" y="f30"/>
                    <a:pt x="f31" y="f32"/>
                  </a:cubicBezTo>
                  <a:cubicBezTo>
                    <a:pt x="f33" y="f34"/>
                    <a:pt x="f9" y="f35"/>
                    <a:pt x="f16" y="f36"/>
                  </a:cubicBezTo>
                  <a:cubicBezTo>
                    <a:pt x="f14" y="f37"/>
                    <a:pt x="f13" y="f38"/>
                    <a:pt x="f12" y="f26"/>
                  </a:cubicBezTo>
                  <a:cubicBezTo>
                    <a:pt x="f10" y="f39"/>
                    <a:pt x="f6" y="f40"/>
                    <a:pt x="f6" y="f8"/>
                  </a:cubicBezTo>
                  <a:close/>
                  <a:moveTo>
                    <a:pt x="f41" y="f8"/>
                  </a:moveTo>
                  <a:cubicBezTo>
                    <a:pt x="f41" y="f29"/>
                    <a:pt x="f14" y="f42"/>
                    <a:pt x="f43" y="f44"/>
                  </a:cubicBezTo>
                  <a:cubicBezTo>
                    <a:pt x="f45" y="f26"/>
                    <a:pt x="f46" y="f47"/>
                    <a:pt x="f48" y="f49"/>
                  </a:cubicBezTo>
                  <a:cubicBezTo>
                    <a:pt x="f8" y="f50"/>
                    <a:pt x="f51" y="f52"/>
                    <a:pt x="f24" y="f37"/>
                  </a:cubicBezTo>
                  <a:cubicBezTo>
                    <a:pt x="f53" y="f54"/>
                    <a:pt x="f55" y="f54"/>
                    <a:pt x="f56" y="f54"/>
                  </a:cubicBezTo>
                  <a:lnTo>
                    <a:pt x="f52" y="f54"/>
                  </a:lnTo>
                  <a:lnTo>
                    <a:pt x="f52" y="f57"/>
                  </a:lnTo>
                  <a:lnTo>
                    <a:pt x="f56" y="f57"/>
                  </a:lnTo>
                  <a:cubicBezTo>
                    <a:pt x="f39" y="f57"/>
                    <a:pt x="f58" y="f15"/>
                    <a:pt x="f29" y="f59"/>
                  </a:cubicBezTo>
                  <a:cubicBezTo>
                    <a:pt x="f22" y="f60"/>
                    <a:pt x="f61" y="f62"/>
                    <a:pt x="f63" y="f64"/>
                  </a:cubicBezTo>
                  <a:cubicBezTo>
                    <a:pt x="f65" y="f12"/>
                    <a:pt x="f66" y="f13"/>
                    <a:pt x="f67" y="f14"/>
                  </a:cubicBezTo>
                  <a:cubicBezTo>
                    <a:pt x="f14" y="f66"/>
                    <a:pt x="f41" y="f18"/>
                    <a:pt x="f41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1" name="Freeform 506"/>
            <p:cNvSpPr/>
            <p:nvPr/>
          </p:nvSpPr>
          <p:spPr>
            <a:xfrm>
              <a:off x="1506775" y="3837288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"/>
                <a:gd name="f7" fmla="val 128"/>
                <a:gd name="f8" fmla="val 17"/>
                <a:gd name="f9" fmla="val 1"/>
                <a:gd name="f10" fmla="val 33"/>
                <a:gd name="f11" fmla="+- 0 0 -90"/>
                <a:gd name="f12" fmla="*/ f3 1 18"/>
                <a:gd name="f13" fmla="*/ f4 1 128"/>
                <a:gd name="f14" fmla="+- f7 0 f5"/>
                <a:gd name="f15" fmla="+- f6 0 f5"/>
                <a:gd name="f16" fmla="*/ f11 f0 1"/>
                <a:gd name="f17" fmla="*/ f15 1 18"/>
                <a:gd name="f18" fmla="*/ f14 1 128"/>
                <a:gd name="f19" fmla="*/ 18 f15 1"/>
                <a:gd name="f20" fmla="*/ 17 f14 1"/>
                <a:gd name="f21" fmla="*/ 0 f15 1"/>
                <a:gd name="f22" fmla="*/ 0 f14 1"/>
                <a:gd name="f23" fmla="*/ 17 f15 1"/>
                <a:gd name="f24" fmla="*/ 128 f14 1"/>
                <a:gd name="f25" fmla="*/ 1 f15 1"/>
                <a:gd name="f26" fmla="*/ 33 f14 1"/>
                <a:gd name="f27" fmla="*/ f16 1 f2"/>
                <a:gd name="f28" fmla="*/ f19 1 18"/>
                <a:gd name="f29" fmla="*/ f20 1 128"/>
                <a:gd name="f30" fmla="*/ f21 1 18"/>
                <a:gd name="f31" fmla="*/ f22 1 128"/>
                <a:gd name="f32" fmla="*/ f23 1 18"/>
                <a:gd name="f33" fmla="*/ f24 1 128"/>
                <a:gd name="f34" fmla="*/ f25 1 18"/>
                <a:gd name="f35" fmla="*/ f26 1 128"/>
                <a:gd name="f36" fmla="*/ 0 1 f17"/>
                <a:gd name="f37" fmla="*/ f6 1 f17"/>
                <a:gd name="f38" fmla="*/ 0 1 f18"/>
                <a:gd name="f39" fmla="*/ f7 1 f18"/>
                <a:gd name="f40" fmla="+- f27 0 f1"/>
                <a:gd name="f41" fmla="*/ f28 1 f17"/>
                <a:gd name="f42" fmla="*/ f29 1 f18"/>
                <a:gd name="f43" fmla="*/ f30 1 f17"/>
                <a:gd name="f44" fmla="*/ f31 1 f18"/>
                <a:gd name="f45" fmla="*/ f32 1 f17"/>
                <a:gd name="f46" fmla="*/ f33 1 f18"/>
                <a:gd name="f47" fmla="*/ f34 1 f17"/>
                <a:gd name="f48" fmla="*/ f35 1 f18"/>
                <a:gd name="f49" fmla="*/ f36 f12 1"/>
                <a:gd name="f50" fmla="*/ f37 f12 1"/>
                <a:gd name="f51" fmla="*/ f39 f13 1"/>
                <a:gd name="f52" fmla="*/ f38 f13 1"/>
                <a:gd name="f53" fmla="*/ f41 f12 1"/>
                <a:gd name="f54" fmla="*/ f42 f13 1"/>
                <a:gd name="f55" fmla="*/ f43 f12 1"/>
                <a:gd name="f56" fmla="*/ f44 f13 1"/>
                <a:gd name="f57" fmla="*/ f45 f12 1"/>
                <a:gd name="f58" fmla="*/ f46 f13 1"/>
                <a:gd name="f59" fmla="*/ f47 f12 1"/>
                <a:gd name="f60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3" y="f54"/>
                </a:cxn>
                <a:cxn ang="f40">
                  <a:pos x="f55" y="f54"/>
                </a:cxn>
                <a:cxn ang="f40">
                  <a:pos x="f55" y="f56"/>
                </a:cxn>
                <a:cxn ang="f40">
                  <a:pos x="f53" y="f56"/>
                </a:cxn>
                <a:cxn ang="f40">
                  <a:pos x="f53" y="f54"/>
                </a:cxn>
                <a:cxn ang="f40">
                  <a:pos x="f57" y="f58"/>
                </a:cxn>
                <a:cxn ang="f40">
                  <a:pos x="f59" y="f58"/>
                </a:cxn>
                <a:cxn ang="f40">
                  <a:pos x="f59" y="f60"/>
                </a:cxn>
                <a:cxn ang="f40">
                  <a:pos x="f57" y="f60"/>
                </a:cxn>
                <a:cxn ang="f40">
                  <a:pos x="f57" y="f58"/>
                </a:cxn>
              </a:cxnLst>
              <a:rect l="f49" t="f52" r="f50" b="f51"/>
              <a:pathLst>
                <a:path w="18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8" y="f7"/>
                  </a:moveTo>
                  <a:lnTo>
                    <a:pt x="f9" y="f7"/>
                  </a:lnTo>
                  <a:lnTo>
                    <a:pt x="f9" y="f10"/>
                  </a:lnTo>
                  <a:lnTo>
                    <a:pt x="f8" y="f10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2" name="Freeform 507"/>
            <p:cNvSpPr/>
            <p:nvPr/>
          </p:nvSpPr>
          <p:spPr>
            <a:xfrm>
              <a:off x="1563944" y="3878125"/>
              <a:ext cx="110240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"/>
                <a:gd name="f7" fmla="val 100"/>
                <a:gd name="f8" fmla="val 97"/>
                <a:gd name="f9" fmla="val 65"/>
                <a:gd name="f10" fmla="val 87"/>
                <a:gd name="f11" fmla="val 63"/>
                <a:gd name="f12" fmla="val 88"/>
                <a:gd name="f13" fmla="val 61"/>
                <a:gd name="f14" fmla="val 90"/>
                <a:gd name="f15" fmla="val 59"/>
                <a:gd name="f16" fmla="val 91"/>
                <a:gd name="f17" fmla="val 57"/>
                <a:gd name="f18" fmla="val 93"/>
                <a:gd name="f19" fmla="val 54"/>
                <a:gd name="f20" fmla="val 94"/>
                <a:gd name="f21" fmla="val 52"/>
                <a:gd name="f22" fmla="val 95"/>
                <a:gd name="f23" fmla="val 49"/>
                <a:gd name="f24" fmla="val 46"/>
                <a:gd name="f25" fmla="val 98"/>
                <a:gd name="f26" fmla="val 43"/>
                <a:gd name="f27" fmla="val 99"/>
                <a:gd name="f28" fmla="val 39"/>
                <a:gd name="f29" fmla="val 35"/>
                <a:gd name="f30" fmla="val 31"/>
                <a:gd name="f31" fmla="val 22"/>
                <a:gd name="f32" fmla="val 15"/>
                <a:gd name="f33" fmla="val 9"/>
                <a:gd name="f34" fmla="val 3"/>
                <a:gd name="f35" fmla="val 86"/>
                <a:gd name="f36" fmla="val 78"/>
                <a:gd name="f37" fmla="val 70"/>
                <a:gd name="f38" fmla="val 62"/>
                <a:gd name="f39" fmla="val 1"/>
                <a:gd name="f40" fmla="val 4"/>
                <a:gd name="f41" fmla="val 7"/>
                <a:gd name="f42" fmla="val 48"/>
                <a:gd name="f43" fmla="val 12"/>
                <a:gd name="f44" fmla="val 44"/>
                <a:gd name="f45" fmla="val 18"/>
                <a:gd name="f46" fmla="val 42"/>
                <a:gd name="f47" fmla="val 23"/>
                <a:gd name="f48" fmla="val 30"/>
                <a:gd name="f49" fmla="val 37"/>
                <a:gd name="f50" fmla="val 36"/>
                <a:gd name="f51" fmla="val 47"/>
                <a:gd name="f52" fmla="val 55"/>
                <a:gd name="f53" fmla="val 34"/>
                <a:gd name="f54" fmla="val 32"/>
                <a:gd name="f55" fmla="val 28"/>
                <a:gd name="f56" fmla="val 64"/>
                <a:gd name="f57" fmla="val 25"/>
                <a:gd name="f58" fmla="val 20"/>
                <a:gd name="f59" fmla="val 60"/>
                <a:gd name="f60" fmla="val 17"/>
                <a:gd name="f61" fmla="val 16"/>
                <a:gd name="f62" fmla="val 14"/>
                <a:gd name="f63" fmla="val 8"/>
                <a:gd name="f64" fmla="val 11"/>
                <a:gd name="f65" fmla="val 2"/>
                <a:gd name="f66" fmla="val 66"/>
                <a:gd name="f67" fmla="val 73"/>
                <a:gd name="f68" fmla="val 10"/>
                <a:gd name="f69" fmla="val 76"/>
                <a:gd name="f70" fmla="val 13"/>
                <a:gd name="f71" fmla="val 80"/>
                <a:gd name="f72" fmla="val 21"/>
                <a:gd name="f73" fmla="val 26"/>
                <a:gd name="f74" fmla="val 33"/>
                <a:gd name="f75" fmla="val 74"/>
                <a:gd name="f76" fmla="val 41"/>
                <a:gd name="f77" fmla="val 50"/>
                <a:gd name="f78" fmla="val 51"/>
                <a:gd name="f79" fmla="val 27"/>
                <a:gd name="f80" fmla="val 69"/>
                <a:gd name="f81" fmla="val 84"/>
                <a:gd name="f82" fmla="val 85"/>
                <a:gd name="f83" fmla="val 82"/>
                <a:gd name="f84" fmla="val 56"/>
                <a:gd name="f85" fmla="val 77"/>
                <a:gd name="f86" fmla="+- 0 0 -90"/>
                <a:gd name="f87" fmla="*/ f3 1 81"/>
                <a:gd name="f88" fmla="*/ f4 1 100"/>
                <a:gd name="f89" fmla="+- f7 0 f5"/>
                <a:gd name="f90" fmla="+- f6 0 f5"/>
                <a:gd name="f91" fmla="*/ f86 f0 1"/>
                <a:gd name="f92" fmla="*/ f90 1 81"/>
                <a:gd name="f93" fmla="*/ f89 1 100"/>
                <a:gd name="f94" fmla="*/ 81 f90 1"/>
                <a:gd name="f95" fmla="*/ 97 f89 1"/>
                <a:gd name="f96" fmla="*/ 65 f90 1"/>
                <a:gd name="f97" fmla="*/ 87 f89 1"/>
                <a:gd name="f98" fmla="*/ 59 f90 1"/>
                <a:gd name="f99" fmla="*/ 91 f89 1"/>
                <a:gd name="f100" fmla="*/ 52 f90 1"/>
                <a:gd name="f101" fmla="*/ 95 f89 1"/>
                <a:gd name="f102" fmla="*/ 43 f90 1"/>
                <a:gd name="f103" fmla="*/ 99 f89 1"/>
                <a:gd name="f104" fmla="*/ 31 f90 1"/>
                <a:gd name="f105" fmla="*/ 100 f89 1"/>
                <a:gd name="f106" fmla="*/ 9 f90 1"/>
                <a:gd name="f107" fmla="*/ 0 f90 1"/>
                <a:gd name="f108" fmla="*/ 70 f89 1"/>
                <a:gd name="f109" fmla="*/ 4 f90 1"/>
                <a:gd name="f110" fmla="*/ 52 f89 1"/>
                <a:gd name="f111" fmla="*/ 18 f90 1"/>
                <a:gd name="f112" fmla="*/ 42 f89 1"/>
                <a:gd name="f113" fmla="*/ 39 f90 1"/>
                <a:gd name="f114" fmla="*/ 36 f89 1"/>
                <a:gd name="f115" fmla="*/ 34 f89 1"/>
                <a:gd name="f116" fmla="*/ 32 f89 1"/>
                <a:gd name="f117" fmla="*/ 63 f90 1"/>
                <a:gd name="f118" fmla="*/ 23 f89 1"/>
                <a:gd name="f119" fmla="*/ 57 f90 1"/>
                <a:gd name="f120" fmla="*/ 17 f89 1"/>
                <a:gd name="f121" fmla="*/ 49 f90 1"/>
                <a:gd name="f122" fmla="*/ 14 f89 1"/>
                <a:gd name="f123" fmla="*/ 25 f90 1"/>
                <a:gd name="f124" fmla="*/ 15 f89 1"/>
                <a:gd name="f125" fmla="*/ 20 f89 1"/>
                <a:gd name="f126" fmla="*/ 8 f90 1"/>
                <a:gd name="f127" fmla="*/ 4 f89 1"/>
                <a:gd name="f128" fmla="*/ 22 f90 1"/>
                <a:gd name="f129" fmla="*/ 1 f89 1"/>
                <a:gd name="f130" fmla="*/ 0 f89 1"/>
                <a:gd name="f131" fmla="*/ 70 f90 1"/>
                <a:gd name="f132" fmla="*/ 7 f89 1"/>
                <a:gd name="f133" fmla="*/ 78 f90 1"/>
                <a:gd name="f134" fmla="*/ 33 f89 1"/>
                <a:gd name="f135" fmla="*/ 74 f89 1"/>
                <a:gd name="f136" fmla="*/ 47 f89 1"/>
                <a:gd name="f137" fmla="*/ 47 f90 1"/>
                <a:gd name="f138" fmla="*/ 49 f89 1"/>
                <a:gd name="f139" fmla="*/ 32 f90 1"/>
                <a:gd name="f140" fmla="*/ 51 f89 1"/>
                <a:gd name="f141" fmla="*/ 21 f90 1"/>
                <a:gd name="f142" fmla="*/ 57 f89 1"/>
                <a:gd name="f143" fmla="*/ 16 f90 1"/>
                <a:gd name="f144" fmla="*/ 69 f89 1"/>
                <a:gd name="f145" fmla="*/ 81 f89 1"/>
                <a:gd name="f146" fmla="*/ 36 f90 1"/>
                <a:gd name="f147" fmla="*/ 85 f89 1"/>
                <a:gd name="f148" fmla="*/ 82 f89 1"/>
                <a:gd name="f149" fmla="*/ f91 1 f2"/>
                <a:gd name="f150" fmla="*/ f94 1 81"/>
                <a:gd name="f151" fmla="*/ f95 1 100"/>
                <a:gd name="f152" fmla="*/ f96 1 81"/>
                <a:gd name="f153" fmla="*/ f97 1 100"/>
                <a:gd name="f154" fmla="*/ f98 1 81"/>
                <a:gd name="f155" fmla="*/ f99 1 100"/>
                <a:gd name="f156" fmla="*/ f100 1 81"/>
                <a:gd name="f157" fmla="*/ f101 1 100"/>
                <a:gd name="f158" fmla="*/ f102 1 81"/>
                <a:gd name="f159" fmla="*/ f103 1 100"/>
                <a:gd name="f160" fmla="*/ f104 1 81"/>
                <a:gd name="f161" fmla="*/ f105 1 100"/>
                <a:gd name="f162" fmla="*/ f106 1 81"/>
                <a:gd name="f163" fmla="*/ f107 1 81"/>
                <a:gd name="f164" fmla="*/ f108 1 100"/>
                <a:gd name="f165" fmla="*/ f109 1 81"/>
                <a:gd name="f166" fmla="*/ f110 1 100"/>
                <a:gd name="f167" fmla="*/ f111 1 81"/>
                <a:gd name="f168" fmla="*/ f112 1 100"/>
                <a:gd name="f169" fmla="*/ f113 1 81"/>
                <a:gd name="f170" fmla="*/ f114 1 100"/>
                <a:gd name="f171" fmla="*/ f115 1 100"/>
                <a:gd name="f172" fmla="*/ f116 1 100"/>
                <a:gd name="f173" fmla="*/ f117 1 81"/>
                <a:gd name="f174" fmla="*/ f118 1 100"/>
                <a:gd name="f175" fmla="*/ f119 1 81"/>
                <a:gd name="f176" fmla="*/ f120 1 100"/>
                <a:gd name="f177" fmla="*/ f121 1 81"/>
                <a:gd name="f178" fmla="*/ f122 1 100"/>
                <a:gd name="f179" fmla="*/ f123 1 81"/>
                <a:gd name="f180" fmla="*/ f124 1 100"/>
                <a:gd name="f181" fmla="*/ f125 1 100"/>
                <a:gd name="f182" fmla="*/ f126 1 81"/>
                <a:gd name="f183" fmla="*/ f127 1 100"/>
                <a:gd name="f184" fmla="*/ f128 1 81"/>
                <a:gd name="f185" fmla="*/ f129 1 100"/>
                <a:gd name="f186" fmla="*/ f130 1 100"/>
                <a:gd name="f187" fmla="*/ f131 1 81"/>
                <a:gd name="f188" fmla="*/ f132 1 100"/>
                <a:gd name="f189" fmla="*/ f133 1 81"/>
                <a:gd name="f190" fmla="*/ f134 1 100"/>
                <a:gd name="f191" fmla="*/ f135 1 100"/>
                <a:gd name="f192" fmla="*/ f136 1 100"/>
                <a:gd name="f193" fmla="*/ f137 1 81"/>
                <a:gd name="f194" fmla="*/ f138 1 100"/>
                <a:gd name="f195" fmla="*/ f139 1 81"/>
                <a:gd name="f196" fmla="*/ f140 1 100"/>
                <a:gd name="f197" fmla="*/ f141 1 81"/>
                <a:gd name="f198" fmla="*/ f142 1 100"/>
                <a:gd name="f199" fmla="*/ f143 1 81"/>
                <a:gd name="f200" fmla="*/ f144 1 100"/>
                <a:gd name="f201" fmla="*/ f145 1 100"/>
                <a:gd name="f202" fmla="*/ f146 1 81"/>
                <a:gd name="f203" fmla="*/ f147 1 100"/>
                <a:gd name="f204" fmla="*/ f148 1 100"/>
                <a:gd name="f205" fmla="*/ 0 1 f92"/>
                <a:gd name="f206" fmla="*/ f6 1 f92"/>
                <a:gd name="f207" fmla="*/ 0 1 f93"/>
                <a:gd name="f208" fmla="*/ f7 1 f93"/>
                <a:gd name="f209" fmla="+- f149 0 f1"/>
                <a:gd name="f210" fmla="*/ f150 1 f92"/>
                <a:gd name="f211" fmla="*/ f151 1 f93"/>
                <a:gd name="f212" fmla="*/ f152 1 f92"/>
                <a:gd name="f213" fmla="*/ f153 1 f93"/>
                <a:gd name="f214" fmla="*/ f154 1 f92"/>
                <a:gd name="f215" fmla="*/ f155 1 f93"/>
                <a:gd name="f216" fmla="*/ f156 1 f92"/>
                <a:gd name="f217" fmla="*/ f157 1 f93"/>
                <a:gd name="f218" fmla="*/ f158 1 f92"/>
                <a:gd name="f219" fmla="*/ f159 1 f93"/>
                <a:gd name="f220" fmla="*/ f160 1 f92"/>
                <a:gd name="f221" fmla="*/ f161 1 f93"/>
                <a:gd name="f222" fmla="*/ f162 1 f92"/>
                <a:gd name="f223" fmla="*/ f163 1 f92"/>
                <a:gd name="f224" fmla="*/ f164 1 f93"/>
                <a:gd name="f225" fmla="*/ f165 1 f92"/>
                <a:gd name="f226" fmla="*/ f166 1 f93"/>
                <a:gd name="f227" fmla="*/ f167 1 f92"/>
                <a:gd name="f228" fmla="*/ f168 1 f93"/>
                <a:gd name="f229" fmla="*/ f169 1 f92"/>
                <a:gd name="f230" fmla="*/ f170 1 f93"/>
                <a:gd name="f231" fmla="*/ f171 1 f93"/>
                <a:gd name="f232" fmla="*/ f172 1 f93"/>
                <a:gd name="f233" fmla="*/ f173 1 f92"/>
                <a:gd name="f234" fmla="*/ f174 1 f93"/>
                <a:gd name="f235" fmla="*/ f175 1 f92"/>
                <a:gd name="f236" fmla="*/ f176 1 f93"/>
                <a:gd name="f237" fmla="*/ f177 1 f92"/>
                <a:gd name="f238" fmla="*/ f178 1 f93"/>
                <a:gd name="f239" fmla="*/ f179 1 f92"/>
                <a:gd name="f240" fmla="*/ f180 1 f93"/>
                <a:gd name="f241" fmla="*/ f181 1 f93"/>
                <a:gd name="f242" fmla="*/ f182 1 f92"/>
                <a:gd name="f243" fmla="*/ f183 1 f93"/>
                <a:gd name="f244" fmla="*/ f184 1 f92"/>
                <a:gd name="f245" fmla="*/ f185 1 f93"/>
                <a:gd name="f246" fmla="*/ f186 1 f93"/>
                <a:gd name="f247" fmla="*/ f187 1 f92"/>
                <a:gd name="f248" fmla="*/ f188 1 f93"/>
                <a:gd name="f249" fmla="*/ f189 1 f92"/>
                <a:gd name="f250" fmla="*/ f190 1 f93"/>
                <a:gd name="f251" fmla="*/ f191 1 f93"/>
                <a:gd name="f252" fmla="*/ f192 1 f93"/>
                <a:gd name="f253" fmla="*/ f193 1 f92"/>
                <a:gd name="f254" fmla="*/ f194 1 f93"/>
                <a:gd name="f255" fmla="*/ f195 1 f92"/>
                <a:gd name="f256" fmla="*/ f196 1 f93"/>
                <a:gd name="f257" fmla="*/ f197 1 f92"/>
                <a:gd name="f258" fmla="*/ f198 1 f93"/>
                <a:gd name="f259" fmla="*/ f199 1 f92"/>
                <a:gd name="f260" fmla="*/ f200 1 f93"/>
                <a:gd name="f261" fmla="*/ f201 1 f93"/>
                <a:gd name="f262" fmla="*/ f202 1 f92"/>
                <a:gd name="f263" fmla="*/ f203 1 f93"/>
                <a:gd name="f264" fmla="*/ f204 1 f93"/>
                <a:gd name="f265" fmla="*/ f205 f87 1"/>
                <a:gd name="f266" fmla="*/ f206 f87 1"/>
                <a:gd name="f267" fmla="*/ f208 f88 1"/>
                <a:gd name="f268" fmla="*/ f207 f88 1"/>
                <a:gd name="f269" fmla="*/ f210 f87 1"/>
                <a:gd name="f270" fmla="*/ f211 f88 1"/>
                <a:gd name="f271" fmla="*/ f212 f87 1"/>
                <a:gd name="f272" fmla="*/ f213 f88 1"/>
                <a:gd name="f273" fmla="*/ f214 f87 1"/>
                <a:gd name="f274" fmla="*/ f215 f88 1"/>
                <a:gd name="f275" fmla="*/ f216 f87 1"/>
                <a:gd name="f276" fmla="*/ f217 f88 1"/>
                <a:gd name="f277" fmla="*/ f218 f87 1"/>
                <a:gd name="f278" fmla="*/ f219 f88 1"/>
                <a:gd name="f279" fmla="*/ f220 f87 1"/>
                <a:gd name="f280" fmla="*/ f221 f88 1"/>
                <a:gd name="f281" fmla="*/ f222 f87 1"/>
                <a:gd name="f282" fmla="*/ f223 f87 1"/>
                <a:gd name="f283" fmla="*/ f224 f88 1"/>
                <a:gd name="f284" fmla="*/ f225 f87 1"/>
                <a:gd name="f285" fmla="*/ f226 f88 1"/>
                <a:gd name="f286" fmla="*/ f227 f87 1"/>
                <a:gd name="f287" fmla="*/ f228 f88 1"/>
                <a:gd name="f288" fmla="*/ f229 f87 1"/>
                <a:gd name="f289" fmla="*/ f230 f88 1"/>
                <a:gd name="f290" fmla="*/ f231 f88 1"/>
                <a:gd name="f291" fmla="*/ f232 f88 1"/>
                <a:gd name="f292" fmla="*/ f233 f87 1"/>
                <a:gd name="f293" fmla="*/ f234 f88 1"/>
                <a:gd name="f294" fmla="*/ f235 f87 1"/>
                <a:gd name="f295" fmla="*/ f236 f88 1"/>
                <a:gd name="f296" fmla="*/ f237 f87 1"/>
                <a:gd name="f297" fmla="*/ f238 f88 1"/>
                <a:gd name="f298" fmla="*/ f239 f87 1"/>
                <a:gd name="f299" fmla="*/ f240 f88 1"/>
                <a:gd name="f300" fmla="*/ f241 f88 1"/>
                <a:gd name="f301" fmla="*/ f242 f87 1"/>
                <a:gd name="f302" fmla="*/ f243 f88 1"/>
                <a:gd name="f303" fmla="*/ f244 f87 1"/>
                <a:gd name="f304" fmla="*/ f245 f88 1"/>
                <a:gd name="f305" fmla="*/ f246 f88 1"/>
                <a:gd name="f306" fmla="*/ f247 f87 1"/>
                <a:gd name="f307" fmla="*/ f248 f88 1"/>
                <a:gd name="f308" fmla="*/ f249 f87 1"/>
                <a:gd name="f309" fmla="*/ f250 f88 1"/>
                <a:gd name="f310" fmla="*/ f251 f88 1"/>
                <a:gd name="f311" fmla="*/ f252 f88 1"/>
                <a:gd name="f312" fmla="*/ f253 f87 1"/>
                <a:gd name="f313" fmla="*/ f254 f88 1"/>
                <a:gd name="f314" fmla="*/ f255 f87 1"/>
                <a:gd name="f315" fmla="*/ f256 f88 1"/>
                <a:gd name="f316" fmla="*/ f257 f87 1"/>
                <a:gd name="f317" fmla="*/ f258 f88 1"/>
                <a:gd name="f318" fmla="*/ f259 f87 1"/>
                <a:gd name="f319" fmla="*/ f260 f88 1"/>
                <a:gd name="f320" fmla="*/ f261 f88 1"/>
                <a:gd name="f321" fmla="*/ f262 f87 1"/>
                <a:gd name="f322" fmla="*/ f263 f88 1"/>
                <a:gd name="f323" fmla="*/ f264 f8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9">
                  <a:pos x="f269" y="f270"/>
                </a:cxn>
                <a:cxn ang="f209">
                  <a:pos x="f271" y="f270"/>
                </a:cxn>
                <a:cxn ang="f209">
                  <a:pos x="f271" y="f272"/>
                </a:cxn>
                <a:cxn ang="f209">
                  <a:pos x="f273" y="f274"/>
                </a:cxn>
                <a:cxn ang="f209">
                  <a:pos x="f275" y="f276"/>
                </a:cxn>
                <a:cxn ang="f209">
                  <a:pos x="f277" y="f278"/>
                </a:cxn>
                <a:cxn ang="f209">
                  <a:pos x="f279" y="f280"/>
                </a:cxn>
                <a:cxn ang="f209">
                  <a:pos x="f281" y="f274"/>
                </a:cxn>
                <a:cxn ang="f209">
                  <a:pos x="f282" y="f283"/>
                </a:cxn>
                <a:cxn ang="f209">
                  <a:pos x="f284" y="f285"/>
                </a:cxn>
                <a:cxn ang="f209">
                  <a:pos x="f286" y="f287"/>
                </a:cxn>
                <a:cxn ang="f209">
                  <a:pos x="f288" y="f289"/>
                </a:cxn>
                <a:cxn ang="f209">
                  <a:pos x="f271" y="f290"/>
                </a:cxn>
                <a:cxn ang="f209">
                  <a:pos x="f271" y="f291"/>
                </a:cxn>
                <a:cxn ang="f209">
                  <a:pos x="f292" y="f293"/>
                </a:cxn>
                <a:cxn ang="f209">
                  <a:pos x="f294" y="f295"/>
                </a:cxn>
                <a:cxn ang="f209">
                  <a:pos x="f296" y="f297"/>
                </a:cxn>
                <a:cxn ang="f209">
                  <a:pos x="f288" y="f297"/>
                </a:cxn>
                <a:cxn ang="f209">
                  <a:pos x="f298" y="f299"/>
                </a:cxn>
                <a:cxn ang="f209">
                  <a:pos x="f281" y="f300"/>
                </a:cxn>
                <a:cxn ang="f209">
                  <a:pos x="f301" y="f300"/>
                </a:cxn>
                <a:cxn ang="f209">
                  <a:pos x="f301" y="f302"/>
                </a:cxn>
                <a:cxn ang="f209">
                  <a:pos x="f303" y="f304"/>
                </a:cxn>
                <a:cxn ang="f209">
                  <a:pos x="f288" y="f305"/>
                </a:cxn>
                <a:cxn ang="f209">
                  <a:pos x="f294" y="f304"/>
                </a:cxn>
                <a:cxn ang="f209">
                  <a:pos x="f306" y="f307"/>
                </a:cxn>
                <a:cxn ang="f209">
                  <a:pos x="f308" y="f295"/>
                </a:cxn>
                <a:cxn ang="f209">
                  <a:pos x="f269" y="f309"/>
                </a:cxn>
                <a:cxn ang="f209">
                  <a:pos x="f269" y="f270"/>
                </a:cxn>
                <a:cxn ang="f209">
                  <a:pos x="f271" y="f310"/>
                </a:cxn>
                <a:cxn ang="f209">
                  <a:pos x="f271" y="f311"/>
                </a:cxn>
                <a:cxn ang="f209">
                  <a:pos x="f312" y="f313"/>
                </a:cxn>
                <a:cxn ang="f209">
                  <a:pos x="f314" y="f315"/>
                </a:cxn>
                <a:cxn ang="f209">
                  <a:pos x="f316" y="f317"/>
                </a:cxn>
                <a:cxn ang="f209">
                  <a:pos x="f318" y="f319"/>
                </a:cxn>
                <a:cxn ang="f209">
                  <a:pos x="f316" y="f320"/>
                </a:cxn>
                <a:cxn ang="f209">
                  <a:pos x="f321" y="f322"/>
                </a:cxn>
                <a:cxn ang="f209">
                  <a:pos x="f275" y="f323"/>
                </a:cxn>
                <a:cxn ang="f209">
                  <a:pos x="f271" y="f310"/>
                </a:cxn>
              </a:cxnLst>
              <a:rect l="f265" t="f268" r="f266" b="f267"/>
              <a:pathLst>
                <a:path w="81" h="100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8"/>
                    <a:pt x="f24" y="f25"/>
                    <a:pt x="f26" y="f27"/>
                  </a:cubicBezTo>
                  <a:cubicBezTo>
                    <a:pt x="f28" y="f7"/>
                    <a:pt x="f29" y="f7"/>
                    <a:pt x="f30" y="f7"/>
                  </a:cubicBezTo>
                  <a:cubicBezTo>
                    <a:pt x="f31" y="f7"/>
                    <a:pt x="f32" y="f8"/>
                    <a:pt x="f33" y="f16"/>
                  </a:cubicBezTo>
                  <a:cubicBezTo>
                    <a:pt x="f34" y="f35"/>
                    <a:pt x="f5" y="f36"/>
                    <a:pt x="f5" y="f37"/>
                  </a:cubicBezTo>
                  <a:cubicBezTo>
                    <a:pt x="f5" y="f38"/>
                    <a:pt x="f39" y="f17"/>
                    <a:pt x="f40" y="f21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28"/>
                    <a:pt x="f48" y="f49"/>
                    <a:pt x="f28" y="f50"/>
                  </a:cubicBezTo>
                  <a:cubicBezTo>
                    <a:pt x="f51" y="f29"/>
                    <a:pt x="f52" y="f29"/>
                    <a:pt x="f9" y="f53"/>
                  </a:cubicBezTo>
                  <a:lnTo>
                    <a:pt x="f9" y="f54"/>
                  </a:lnTo>
                  <a:cubicBezTo>
                    <a:pt x="f9" y="f55"/>
                    <a:pt x="f56" y="f57"/>
                    <a:pt x="f11" y="f47"/>
                  </a:cubicBezTo>
                  <a:cubicBezTo>
                    <a:pt x="f38" y="f58"/>
                    <a:pt x="f59" y="f45"/>
                    <a:pt x="f17" y="f60"/>
                  </a:cubicBezTo>
                  <a:cubicBezTo>
                    <a:pt x="f52" y="f61"/>
                    <a:pt x="f21" y="f32"/>
                    <a:pt x="f23" y="f62"/>
                  </a:cubicBezTo>
                  <a:cubicBezTo>
                    <a:pt x="f24" y="f62"/>
                    <a:pt x="f26" y="f62"/>
                    <a:pt x="f28" y="f62"/>
                  </a:cubicBezTo>
                  <a:cubicBezTo>
                    <a:pt x="f29" y="f62"/>
                    <a:pt x="f48" y="f62"/>
                    <a:pt x="f57" y="f32"/>
                  </a:cubicBezTo>
                  <a:cubicBezTo>
                    <a:pt x="f58" y="f60"/>
                    <a:pt x="f32" y="f45"/>
                    <a:pt x="f33" y="f58"/>
                  </a:cubicBezTo>
                  <a:lnTo>
                    <a:pt x="f63" y="f58"/>
                  </a:lnTo>
                  <a:lnTo>
                    <a:pt x="f63" y="f40"/>
                  </a:lnTo>
                  <a:cubicBezTo>
                    <a:pt x="f64" y="f34"/>
                    <a:pt x="f61" y="f65"/>
                    <a:pt x="f31" y="f39"/>
                  </a:cubicBezTo>
                  <a:cubicBezTo>
                    <a:pt x="f55" y="f5"/>
                    <a:pt x="f53" y="f5"/>
                    <a:pt x="f28" y="f5"/>
                  </a:cubicBezTo>
                  <a:cubicBezTo>
                    <a:pt x="f24" y="f5"/>
                    <a:pt x="f21" y="f5"/>
                    <a:pt x="f17" y="f39"/>
                  </a:cubicBezTo>
                  <a:cubicBezTo>
                    <a:pt x="f38" y="f65"/>
                    <a:pt x="f66" y="f40"/>
                    <a:pt x="f37" y="f41"/>
                  </a:cubicBezTo>
                  <a:cubicBezTo>
                    <a:pt x="f67" y="f68"/>
                    <a:pt x="f69" y="f70"/>
                    <a:pt x="f36" y="f60"/>
                  </a:cubicBezTo>
                  <a:cubicBezTo>
                    <a:pt x="f71" y="f72"/>
                    <a:pt x="f6" y="f73"/>
                    <a:pt x="f6" y="f74"/>
                  </a:cubicBezTo>
                  <a:lnTo>
                    <a:pt x="f6" y="f8"/>
                  </a:lnTo>
                  <a:close/>
                  <a:moveTo>
                    <a:pt x="f9" y="f75"/>
                  </a:moveTo>
                  <a:lnTo>
                    <a:pt x="f9" y="f51"/>
                  </a:lnTo>
                  <a:cubicBezTo>
                    <a:pt x="f59" y="f42"/>
                    <a:pt x="f19" y="f42"/>
                    <a:pt x="f51" y="f23"/>
                  </a:cubicBezTo>
                  <a:cubicBezTo>
                    <a:pt x="f76" y="f23"/>
                    <a:pt x="f50" y="f77"/>
                    <a:pt x="f54" y="f78"/>
                  </a:cubicBezTo>
                  <a:cubicBezTo>
                    <a:pt x="f79" y="f21"/>
                    <a:pt x="f47" y="f19"/>
                    <a:pt x="f72" y="f17"/>
                  </a:cubicBezTo>
                  <a:cubicBezTo>
                    <a:pt x="f45" y="f59"/>
                    <a:pt x="f61" y="f56"/>
                    <a:pt x="f61" y="f80"/>
                  </a:cubicBezTo>
                  <a:cubicBezTo>
                    <a:pt x="f61" y="f75"/>
                    <a:pt x="f45" y="f36"/>
                    <a:pt x="f72" y="f6"/>
                  </a:cubicBezTo>
                  <a:cubicBezTo>
                    <a:pt x="f57" y="f81"/>
                    <a:pt x="f48" y="f82"/>
                    <a:pt x="f50" y="f82"/>
                  </a:cubicBezTo>
                  <a:cubicBezTo>
                    <a:pt x="f46" y="f82"/>
                    <a:pt x="f51" y="f81"/>
                    <a:pt x="f21" y="f83"/>
                  </a:cubicBezTo>
                  <a:cubicBezTo>
                    <a:pt x="f84" y="f71"/>
                    <a:pt x="f13" y="f85"/>
                    <a:pt x="f9" y="f7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3" name="Freeform 508"/>
            <p:cNvSpPr/>
            <p:nvPr/>
          </p:nvSpPr>
          <p:spPr>
            <a:xfrm>
              <a:off x="1706846" y="3878125"/>
              <a:ext cx="110240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4"/>
                <a:gd name="f8" fmla="val 87"/>
                <a:gd name="f9" fmla="val 104"/>
                <a:gd name="f10" fmla="val 81"/>
                <a:gd name="f11" fmla="val 116"/>
                <a:gd name="f12" fmla="val 73"/>
                <a:gd name="f13" fmla="val 123"/>
                <a:gd name="f14" fmla="val 66"/>
                <a:gd name="f15" fmla="val 131"/>
                <a:gd name="f16" fmla="val 55"/>
                <a:gd name="f17" fmla="val 39"/>
                <a:gd name="f18" fmla="val 34"/>
                <a:gd name="f19" fmla="val 29"/>
                <a:gd name="f20" fmla="val 24"/>
                <a:gd name="f21" fmla="val 133"/>
                <a:gd name="f22" fmla="val 20"/>
                <a:gd name="f23" fmla="val 15"/>
                <a:gd name="f24" fmla="val 132"/>
                <a:gd name="f25" fmla="val 10"/>
                <a:gd name="f26" fmla="val 130"/>
                <a:gd name="f27" fmla="val 114"/>
                <a:gd name="f28" fmla="val 11"/>
                <a:gd name="f29" fmla="val 14"/>
                <a:gd name="f30" fmla="val 115"/>
                <a:gd name="f31" fmla="val 18"/>
                <a:gd name="f32" fmla="val 118"/>
                <a:gd name="f33" fmla="val 119"/>
                <a:gd name="f34" fmla="val 35"/>
                <a:gd name="f35" fmla="val 120"/>
                <a:gd name="f36" fmla="val 41"/>
                <a:gd name="f37" fmla="val 46"/>
                <a:gd name="f38" fmla="val 51"/>
                <a:gd name="f39" fmla="val 54"/>
                <a:gd name="f40" fmla="val 58"/>
                <a:gd name="f41" fmla="val 117"/>
                <a:gd name="f42" fmla="val 61"/>
                <a:gd name="f43" fmla="val 63"/>
                <a:gd name="f44" fmla="val 113"/>
                <a:gd name="f45" fmla="val 65"/>
                <a:gd name="f46" fmla="val 110"/>
                <a:gd name="f47" fmla="val 108"/>
                <a:gd name="f48" fmla="val 67"/>
                <a:gd name="f49" fmla="val 105"/>
                <a:gd name="f50" fmla="val 68"/>
                <a:gd name="f51" fmla="val 101"/>
                <a:gd name="f52" fmla="val 98"/>
                <a:gd name="f53" fmla="val 94"/>
                <a:gd name="f54" fmla="val 85"/>
                <a:gd name="f55" fmla="val 89"/>
                <a:gd name="f56" fmla="val 59"/>
                <a:gd name="f57" fmla="val 92"/>
                <a:gd name="f58" fmla="val 50"/>
                <a:gd name="f59" fmla="val 96"/>
                <a:gd name="f60" fmla="val 44"/>
                <a:gd name="f61" fmla="val 97"/>
                <a:gd name="f62" fmla="val 37"/>
                <a:gd name="f63" fmla="val 26"/>
                <a:gd name="f64" fmla="val 17"/>
                <a:gd name="f65" fmla="val 93"/>
                <a:gd name="f66" fmla="val 4"/>
                <a:gd name="f67" fmla="val 76"/>
                <a:gd name="f68" fmla="val 42"/>
                <a:gd name="f69" fmla="val 1"/>
                <a:gd name="f70" fmla="val 6"/>
                <a:gd name="f71" fmla="val 23"/>
                <a:gd name="f72" fmla="val 9"/>
                <a:gd name="f73" fmla="val 13"/>
                <a:gd name="f74" fmla="val 21"/>
                <a:gd name="f75" fmla="val 27"/>
                <a:gd name="f76" fmla="val 32"/>
                <a:gd name="f77" fmla="val 43"/>
                <a:gd name="f78" fmla="val 48"/>
                <a:gd name="f79" fmla="val 53"/>
                <a:gd name="f80" fmla="val 56"/>
                <a:gd name="f81" fmla="val 2"/>
                <a:gd name="f82" fmla="val 60"/>
                <a:gd name="f83" fmla="val 3"/>
                <a:gd name="f84" fmla="val 64"/>
                <a:gd name="f85" fmla="val 5"/>
                <a:gd name="f86" fmla="val 7"/>
                <a:gd name="f87" fmla="val 69"/>
                <a:gd name="f88" fmla="val 72"/>
                <a:gd name="f89" fmla="val 16"/>
                <a:gd name="f90" fmla="val 49"/>
                <a:gd name="f91" fmla="val 45"/>
                <a:gd name="f92" fmla="val 30"/>
                <a:gd name="f93" fmla="val 19"/>
                <a:gd name="f94" fmla="val 38"/>
                <a:gd name="f95" fmla="val 74"/>
                <a:gd name="f96" fmla="val 79"/>
                <a:gd name="f97" fmla="val 33"/>
                <a:gd name="f98" fmla="val 82"/>
                <a:gd name="f99" fmla="val 78"/>
                <a:gd name="f100" fmla="val 75"/>
                <a:gd name="f101" fmla="+- 0 0 -90"/>
                <a:gd name="f102" fmla="*/ f3 1 84"/>
                <a:gd name="f103" fmla="*/ f4 1 134"/>
                <a:gd name="f104" fmla="+- f7 0 f5"/>
                <a:gd name="f105" fmla="+- f6 0 f5"/>
                <a:gd name="f106" fmla="*/ f101 f0 1"/>
                <a:gd name="f107" fmla="*/ f105 1 84"/>
                <a:gd name="f108" fmla="*/ f104 1 134"/>
                <a:gd name="f109" fmla="*/ 84 f105 1"/>
                <a:gd name="f110" fmla="*/ 87 f104 1"/>
                <a:gd name="f111" fmla="*/ 73 f105 1"/>
                <a:gd name="f112" fmla="*/ 123 f104 1"/>
                <a:gd name="f113" fmla="*/ 39 f105 1"/>
                <a:gd name="f114" fmla="*/ 134 f104 1"/>
                <a:gd name="f115" fmla="*/ 24 f105 1"/>
                <a:gd name="f116" fmla="*/ 133 f104 1"/>
                <a:gd name="f117" fmla="*/ 10 f105 1"/>
                <a:gd name="f118" fmla="*/ 130 f104 1"/>
                <a:gd name="f119" fmla="*/ 114 f104 1"/>
                <a:gd name="f120" fmla="*/ 11 f105 1"/>
                <a:gd name="f121" fmla="*/ 118 f104 1"/>
                <a:gd name="f122" fmla="*/ 41 f105 1"/>
                <a:gd name="f123" fmla="*/ 120 f104 1"/>
                <a:gd name="f124" fmla="*/ 54 f105 1"/>
                <a:gd name="f125" fmla="*/ 63 f105 1"/>
                <a:gd name="f126" fmla="*/ 113 f104 1"/>
                <a:gd name="f127" fmla="*/ 67 f105 1"/>
                <a:gd name="f128" fmla="*/ 105 f104 1"/>
                <a:gd name="f129" fmla="*/ 68 f105 1"/>
                <a:gd name="f130" fmla="*/ 94 f104 1"/>
                <a:gd name="f131" fmla="*/ 85 f104 1"/>
                <a:gd name="f132" fmla="*/ 37 f105 1"/>
                <a:gd name="f133" fmla="*/ 97 f104 1"/>
                <a:gd name="f134" fmla="*/ 0 f105 1"/>
                <a:gd name="f135" fmla="*/ 50 f104 1"/>
                <a:gd name="f136" fmla="*/ 4 f105 1"/>
                <a:gd name="f137" fmla="*/ 29 f104 1"/>
                <a:gd name="f138" fmla="*/ 13 f105 1"/>
                <a:gd name="f139" fmla="*/ 13 f104 1"/>
                <a:gd name="f140" fmla="*/ 27 f105 1"/>
                <a:gd name="f141" fmla="*/ 4 f104 1"/>
                <a:gd name="f142" fmla="*/ 43 f105 1"/>
                <a:gd name="f143" fmla="*/ 0 f104 1"/>
                <a:gd name="f144" fmla="*/ 56 f105 1"/>
                <a:gd name="f145" fmla="*/ 2 f104 1"/>
                <a:gd name="f146" fmla="*/ 7 f104 1"/>
                <a:gd name="f147" fmla="*/ 69 f105 1"/>
                <a:gd name="f148" fmla="*/ 3 f104 1"/>
                <a:gd name="f149" fmla="*/ 72 f104 1"/>
                <a:gd name="f150" fmla="*/ 20 f104 1"/>
                <a:gd name="f151" fmla="*/ 16 f104 1"/>
                <a:gd name="f152" fmla="*/ 45 f105 1"/>
                <a:gd name="f153" fmla="*/ 15 f104 1"/>
                <a:gd name="f154" fmla="*/ 24 f104 1"/>
                <a:gd name="f155" fmla="*/ 17 f105 1"/>
                <a:gd name="f156" fmla="*/ 49 f104 1"/>
                <a:gd name="f157" fmla="*/ 23 f105 1"/>
                <a:gd name="f158" fmla="*/ 74 f104 1"/>
                <a:gd name="f159" fmla="*/ 82 f104 1"/>
                <a:gd name="f160" fmla="*/ 55 f105 1"/>
                <a:gd name="f161" fmla="*/ 79 f104 1"/>
                <a:gd name="f162" fmla="*/ f106 1 f2"/>
                <a:gd name="f163" fmla="*/ f109 1 84"/>
                <a:gd name="f164" fmla="*/ f110 1 134"/>
                <a:gd name="f165" fmla="*/ f111 1 84"/>
                <a:gd name="f166" fmla="*/ f112 1 134"/>
                <a:gd name="f167" fmla="*/ f113 1 84"/>
                <a:gd name="f168" fmla="*/ f114 1 134"/>
                <a:gd name="f169" fmla="*/ f115 1 84"/>
                <a:gd name="f170" fmla="*/ f116 1 134"/>
                <a:gd name="f171" fmla="*/ f117 1 84"/>
                <a:gd name="f172" fmla="*/ f118 1 134"/>
                <a:gd name="f173" fmla="*/ f119 1 134"/>
                <a:gd name="f174" fmla="*/ f120 1 84"/>
                <a:gd name="f175" fmla="*/ f121 1 134"/>
                <a:gd name="f176" fmla="*/ f122 1 84"/>
                <a:gd name="f177" fmla="*/ f123 1 134"/>
                <a:gd name="f178" fmla="*/ f124 1 84"/>
                <a:gd name="f179" fmla="*/ f125 1 84"/>
                <a:gd name="f180" fmla="*/ f126 1 134"/>
                <a:gd name="f181" fmla="*/ f127 1 84"/>
                <a:gd name="f182" fmla="*/ f128 1 134"/>
                <a:gd name="f183" fmla="*/ f129 1 84"/>
                <a:gd name="f184" fmla="*/ f130 1 134"/>
                <a:gd name="f185" fmla="*/ f131 1 134"/>
                <a:gd name="f186" fmla="*/ f132 1 84"/>
                <a:gd name="f187" fmla="*/ f133 1 134"/>
                <a:gd name="f188" fmla="*/ f134 1 84"/>
                <a:gd name="f189" fmla="*/ f135 1 134"/>
                <a:gd name="f190" fmla="*/ f136 1 84"/>
                <a:gd name="f191" fmla="*/ f137 1 134"/>
                <a:gd name="f192" fmla="*/ f138 1 84"/>
                <a:gd name="f193" fmla="*/ f139 1 134"/>
                <a:gd name="f194" fmla="*/ f140 1 84"/>
                <a:gd name="f195" fmla="*/ f141 1 134"/>
                <a:gd name="f196" fmla="*/ f142 1 84"/>
                <a:gd name="f197" fmla="*/ f143 1 134"/>
                <a:gd name="f198" fmla="*/ f144 1 84"/>
                <a:gd name="f199" fmla="*/ f145 1 134"/>
                <a:gd name="f200" fmla="*/ f146 1 134"/>
                <a:gd name="f201" fmla="*/ f147 1 84"/>
                <a:gd name="f202" fmla="*/ f148 1 134"/>
                <a:gd name="f203" fmla="*/ f149 1 134"/>
                <a:gd name="f204" fmla="*/ f150 1 134"/>
                <a:gd name="f205" fmla="*/ f151 1 134"/>
                <a:gd name="f206" fmla="*/ f152 1 84"/>
                <a:gd name="f207" fmla="*/ f153 1 134"/>
                <a:gd name="f208" fmla="*/ f154 1 134"/>
                <a:gd name="f209" fmla="*/ f155 1 84"/>
                <a:gd name="f210" fmla="*/ f156 1 134"/>
                <a:gd name="f211" fmla="*/ f157 1 84"/>
                <a:gd name="f212" fmla="*/ f158 1 134"/>
                <a:gd name="f213" fmla="*/ f159 1 134"/>
                <a:gd name="f214" fmla="*/ f160 1 84"/>
                <a:gd name="f215" fmla="*/ f161 1 134"/>
                <a:gd name="f216" fmla="*/ 0 1 f107"/>
                <a:gd name="f217" fmla="*/ f6 1 f107"/>
                <a:gd name="f218" fmla="*/ 0 1 f108"/>
                <a:gd name="f219" fmla="*/ f7 1 f108"/>
                <a:gd name="f220" fmla="+- f162 0 f1"/>
                <a:gd name="f221" fmla="*/ f163 1 f107"/>
                <a:gd name="f222" fmla="*/ f164 1 f108"/>
                <a:gd name="f223" fmla="*/ f165 1 f107"/>
                <a:gd name="f224" fmla="*/ f166 1 f108"/>
                <a:gd name="f225" fmla="*/ f167 1 f107"/>
                <a:gd name="f226" fmla="*/ f168 1 f108"/>
                <a:gd name="f227" fmla="*/ f169 1 f107"/>
                <a:gd name="f228" fmla="*/ f170 1 f108"/>
                <a:gd name="f229" fmla="*/ f171 1 f107"/>
                <a:gd name="f230" fmla="*/ f172 1 f108"/>
                <a:gd name="f231" fmla="*/ f173 1 f108"/>
                <a:gd name="f232" fmla="*/ f174 1 f107"/>
                <a:gd name="f233" fmla="*/ f175 1 f108"/>
                <a:gd name="f234" fmla="*/ f176 1 f107"/>
                <a:gd name="f235" fmla="*/ f177 1 f108"/>
                <a:gd name="f236" fmla="*/ f178 1 f107"/>
                <a:gd name="f237" fmla="*/ f179 1 f107"/>
                <a:gd name="f238" fmla="*/ f180 1 f108"/>
                <a:gd name="f239" fmla="*/ f181 1 f107"/>
                <a:gd name="f240" fmla="*/ f182 1 f108"/>
                <a:gd name="f241" fmla="*/ f183 1 f107"/>
                <a:gd name="f242" fmla="*/ f184 1 f108"/>
                <a:gd name="f243" fmla="*/ f185 1 f108"/>
                <a:gd name="f244" fmla="*/ f186 1 f107"/>
                <a:gd name="f245" fmla="*/ f187 1 f108"/>
                <a:gd name="f246" fmla="*/ f188 1 f107"/>
                <a:gd name="f247" fmla="*/ f189 1 f108"/>
                <a:gd name="f248" fmla="*/ f190 1 f107"/>
                <a:gd name="f249" fmla="*/ f191 1 f108"/>
                <a:gd name="f250" fmla="*/ f192 1 f107"/>
                <a:gd name="f251" fmla="*/ f193 1 f108"/>
                <a:gd name="f252" fmla="*/ f194 1 f107"/>
                <a:gd name="f253" fmla="*/ f195 1 f108"/>
                <a:gd name="f254" fmla="*/ f196 1 f107"/>
                <a:gd name="f255" fmla="*/ f197 1 f108"/>
                <a:gd name="f256" fmla="*/ f198 1 f107"/>
                <a:gd name="f257" fmla="*/ f199 1 f108"/>
                <a:gd name="f258" fmla="*/ f200 1 f108"/>
                <a:gd name="f259" fmla="*/ f201 1 f107"/>
                <a:gd name="f260" fmla="*/ f202 1 f108"/>
                <a:gd name="f261" fmla="*/ f203 1 f108"/>
                <a:gd name="f262" fmla="*/ f204 1 f108"/>
                <a:gd name="f263" fmla="*/ f205 1 f108"/>
                <a:gd name="f264" fmla="*/ f206 1 f107"/>
                <a:gd name="f265" fmla="*/ f207 1 f108"/>
                <a:gd name="f266" fmla="*/ f208 1 f108"/>
                <a:gd name="f267" fmla="*/ f209 1 f107"/>
                <a:gd name="f268" fmla="*/ f210 1 f108"/>
                <a:gd name="f269" fmla="*/ f211 1 f107"/>
                <a:gd name="f270" fmla="*/ f212 1 f108"/>
                <a:gd name="f271" fmla="*/ f213 1 f108"/>
                <a:gd name="f272" fmla="*/ f214 1 f107"/>
                <a:gd name="f273" fmla="*/ f215 1 f108"/>
                <a:gd name="f274" fmla="*/ f216 f102 1"/>
                <a:gd name="f275" fmla="*/ f217 f102 1"/>
                <a:gd name="f276" fmla="*/ f219 f103 1"/>
                <a:gd name="f277" fmla="*/ f218 f103 1"/>
                <a:gd name="f278" fmla="*/ f221 f102 1"/>
                <a:gd name="f279" fmla="*/ f222 f103 1"/>
                <a:gd name="f280" fmla="*/ f223 f102 1"/>
                <a:gd name="f281" fmla="*/ f224 f103 1"/>
                <a:gd name="f282" fmla="*/ f225 f102 1"/>
                <a:gd name="f283" fmla="*/ f226 f103 1"/>
                <a:gd name="f284" fmla="*/ f227 f102 1"/>
                <a:gd name="f285" fmla="*/ f228 f103 1"/>
                <a:gd name="f286" fmla="*/ f229 f102 1"/>
                <a:gd name="f287" fmla="*/ f230 f103 1"/>
                <a:gd name="f288" fmla="*/ f231 f103 1"/>
                <a:gd name="f289" fmla="*/ f232 f102 1"/>
                <a:gd name="f290" fmla="*/ f233 f103 1"/>
                <a:gd name="f291" fmla="*/ f234 f102 1"/>
                <a:gd name="f292" fmla="*/ f235 f103 1"/>
                <a:gd name="f293" fmla="*/ f236 f102 1"/>
                <a:gd name="f294" fmla="*/ f237 f102 1"/>
                <a:gd name="f295" fmla="*/ f238 f103 1"/>
                <a:gd name="f296" fmla="*/ f239 f102 1"/>
                <a:gd name="f297" fmla="*/ f240 f103 1"/>
                <a:gd name="f298" fmla="*/ f241 f102 1"/>
                <a:gd name="f299" fmla="*/ f242 f103 1"/>
                <a:gd name="f300" fmla="*/ f243 f103 1"/>
                <a:gd name="f301" fmla="*/ f244 f102 1"/>
                <a:gd name="f302" fmla="*/ f245 f103 1"/>
                <a:gd name="f303" fmla="*/ f246 f102 1"/>
                <a:gd name="f304" fmla="*/ f247 f103 1"/>
                <a:gd name="f305" fmla="*/ f248 f102 1"/>
                <a:gd name="f306" fmla="*/ f249 f103 1"/>
                <a:gd name="f307" fmla="*/ f250 f102 1"/>
                <a:gd name="f308" fmla="*/ f251 f103 1"/>
                <a:gd name="f309" fmla="*/ f252 f102 1"/>
                <a:gd name="f310" fmla="*/ f253 f103 1"/>
                <a:gd name="f311" fmla="*/ f254 f102 1"/>
                <a:gd name="f312" fmla="*/ f255 f103 1"/>
                <a:gd name="f313" fmla="*/ f256 f102 1"/>
                <a:gd name="f314" fmla="*/ f257 f103 1"/>
                <a:gd name="f315" fmla="*/ f258 f103 1"/>
                <a:gd name="f316" fmla="*/ f259 f102 1"/>
                <a:gd name="f317" fmla="*/ f260 f103 1"/>
                <a:gd name="f318" fmla="*/ f261 f103 1"/>
                <a:gd name="f319" fmla="*/ f262 f103 1"/>
                <a:gd name="f320" fmla="*/ f263 f103 1"/>
                <a:gd name="f321" fmla="*/ f264 f102 1"/>
                <a:gd name="f322" fmla="*/ f265 f103 1"/>
                <a:gd name="f323" fmla="*/ f266 f103 1"/>
                <a:gd name="f324" fmla="*/ f267 f102 1"/>
                <a:gd name="f325" fmla="*/ f268 f103 1"/>
                <a:gd name="f326" fmla="*/ f269 f102 1"/>
                <a:gd name="f327" fmla="*/ f270 f103 1"/>
                <a:gd name="f328" fmla="*/ f271 f103 1"/>
                <a:gd name="f329" fmla="*/ f272 f102 1"/>
                <a:gd name="f330" fmla="*/ f273 f10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0">
                  <a:pos x="f278" y="f279"/>
                </a:cxn>
                <a:cxn ang="f220">
                  <a:pos x="f280" y="f281"/>
                </a:cxn>
                <a:cxn ang="f220">
                  <a:pos x="f282" y="f283"/>
                </a:cxn>
                <a:cxn ang="f220">
                  <a:pos x="f284" y="f285"/>
                </a:cxn>
                <a:cxn ang="f220">
                  <a:pos x="f286" y="f287"/>
                </a:cxn>
                <a:cxn ang="f220">
                  <a:pos x="f286" y="f288"/>
                </a:cxn>
                <a:cxn ang="f220">
                  <a:pos x="f289" y="f288"/>
                </a:cxn>
                <a:cxn ang="f220">
                  <a:pos x="f284" y="f290"/>
                </a:cxn>
                <a:cxn ang="f220">
                  <a:pos x="f291" y="f292"/>
                </a:cxn>
                <a:cxn ang="f220">
                  <a:pos x="f293" y="f290"/>
                </a:cxn>
                <a:cxn ang="f220">
                  <a:pos x="f294" y="f295"/>
                </a:cxn>
                <a:cxn ang="f220">
                  <a:pos x="f296" y="f297"/>
                </a:cxn>
                <a:cxn ang="f220">
                  <a:pos x="f298" y="f299"/>
                </a:cxn>
                <a:cxn ang="f220">
                  <a:pos x="f298" y="f300"/>
                </a:cxn>
                <a:cxn ang="f220">
                  <a:pos x="f293" y="f299"/>
                </a:cxn>
                <a:cxn ang="f220">
                  <a:pos x="f301" y="f302"/>
                </a:cxn>
                <a:cxn ang="f220">
                  <a:pos x="f286" y="f300"/>
                </a:cxn>
                <a:cxn ang="f220">
                  <a:pos x="f303" y="f304"/>
                </a:cxn>
                <a:cxn ang="f220">
                  <a:pos x="f305" y="f306"/>
                </a:cxn>
                <a:cxn ang="f220">
                  <a:pos x="f307" y="f308"/>
                </a:cxn>
                <a:cxn ang="f220">
                  <a:pos x="f309" y="f310"/>
                </a:cxn>
                <a:cxn ang="f220">
                  <a:pos x="f311" y="f312"/>
                </a:cxn>
                <a:cxn ang="f220">
                  <a:pos x="f313" y="f314"/>
                </a:cxn>
                <a:cxn ang="f220">
                  <a:pos x="f298" y="f315"/>
                </a:cxn>
                <a:cxn ang="f220">
                  <a:pos x="f316" y="f317"/>
                </a:cxn>
                <a:cxn ang="f220">
                  <a:pos x="f278" y="f317"/>
                </a:cxn>
                <a:cxn ang="f220">
                  <a:pos x="f278" y="f279"/>
                </a:cxn>
                <a:cxn ang="f220">
                  <a:pos x="f298" y="f318"/>
                </a:cxn>
                <a:cxn ang="f220">
                  <a:pos x="f298" y="f319"/>
                </a:cxn>
                <a:cxn ang="f220">
                  <a:pos x="f313" y="f320"/>
                </a:cxn>
                <a:cxn ang="f220">
                  <a:pos x="f321" y="f322"/>
                </a:cxn>
                <a:cxn ang="f220">
                  <a:pos x="f284" y="f323"/>
                </a:cxn>
                <a:cxn ang="f220">
                  <a:pos x="f324" y="f325"/>
                </a:cxn>
                <a:cxn ang="f220">
                  <a:pos x="f326" y="f327"/>
                </a:cxn>
                <a:cxn ang="f220">
                  <a:pos x="f291" y="f328"/>
                </a:cxn>
                <a:cxn ang="f220">
                  <a:pos x="f329" y="f330"/>
                </a:cxn>
                <a:cxn ang="f220">
                  <a:pos x="f298" y="f318"/>
                </a:cxn>
              </a:cxnLst>
              <a:rect l="f274" t="f277" r="f275" b="f276"/>
              <a:pathLst>
                <a:path w="84" h="134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7"/>
                    <a:pt x="f20" y="f21"/>
                  </a:cubicBezTo>
                  <a:cubicBezTo>
                    <a:pt x="f22" y="f21"/>
                    <a:pt x="f23" y="f24"/>
                    <a:pt x="f25" y="f26"/>
                  </a:cubicBezTo>
                  <a:lnTo>
                    <a:pt x="f25" y="f27"/>
                  </a:lnTo>
                  <a:lnTo>
                    <a:pt x="f28" y="f27"/>
                  </a:lnTo>
                  <a:cubicBezTo>
                    <a:pt x="f29" y="f30"/>
                    <a:pt x="f31" y="f11"/>
                    <a:pt x="f20" y="f32"/>
                  </a:cubicBezTo>
                  <a:cubicBezTo>
                    <a:pt x="f19" y="f33"/>
                    <a:pt x="f34" y="f35"/>
                    <a:pt x="f36" y="f35"/>
                  </a:cubicBezTo>
                  <a:cubicBezTo>
                    <a:pt x="f37" y="f35"/>
                    <a:pt x="f38" y="f33"/>
                    <a:pt x="f39" y="f32"/>
                  </a:cubicBezTo>
                  <a:cubicBezTo>
                    <a:pt x="f40" y="f41"/>
                    <a:pt x="f42" y="f30"/>
                    <a:pt x="f43" y="f44"/>
                  </a:cubicBezTo>
                  <a:cubicBezTo>
                    <a:pt x="f45" y="f46"/>
                    <a:pt x="f14" y="f47"/>
                    <a:pt x="f48" y="f49"/>
                  </a:cubicBezTo>
                  <a:cubicBezTo>
                    <a:pt x="f50" y="f51"/>
                    <a:pt x="f50" y="f52"/>
                    <a:pt x="f50" y="f53"/>
                  </a:cubicBezTo>
                  <a:lnTo>
                    <a:pt x="f50" y="f54"/>
                  </a:lnTo>
                  <a:cubicBezTo>
                    <a:pt x="f43" y="f55"/>
                    <a:pt x="f56" y="f57"/>
                    <a:pt x="f39" y="f53"/>
                  </a:cubicBezTo>
                  <a:cubicBezTo>
                    <a:pt x="f58" y="f59"/>
                    <a:pt x="f60" y="f61"/>
                    <a:pt x="f62" y="f61"/>
                  </a:cubicBezTo>
                  <a:cubicBezTo>
                    <a:pt x="f63" y="f61"/>
                    <a:pt x="f64" y="f65"/>
                    <a:pt x="f25" y="f54"/>
                  </a:cubicBezTo>
                  <a:cubicBezTo>
                    <a:pt x="f66" y="f67"/>
                    <a:pt x="f5" y="f45"/>
                    <a:pt x="f5" y="f58"/>
                  </a:cubicBezTo>
                  <a:cubicBezTo>
                    <a:pt x="f5" y="f68"/>
                    <a:pt x="f69" y="f18"/>
                    <a:pt x="f66" y="f19"/>
                  </a:cubicBezTo>
                  <a:cubicBezTo>
                    <a:pt x="f70" y="f71"/>
                    <a:pt x="f72" y="f64"/>
                    <a:pt x="f73" y="f73"/>
                  </a:cubicBezTo>
                  <a:cubicBezTo>
                    <a:pt x="f64" y="f72"/>
                    <a:pt x="f74" y="f70"/>
                    <a:pt x="f75" y="f66"/>
                  </a:cubicBezTo>
                  <a:cubicBezTo>
                    <a:pt x="f76" y="f69"/>
                    <a:pt x="f62" y="f5"/>
                    <a:pt x="f77" y="f5"/>
                  </a:cubicBezTo>
                  <a:cubicBezTo>
                    <a:pt x="f78" y="f5"/>
                    <a:pt x="f79" y="f69"/>
                    <a:pt x="f80" y="f81"/>
                  </a:cubicBezTo>
                  <a:cubicBezTo>
                    <a:pt x="f82" y="f83"/>
                    <a:pt x="f84" y="f85"/>
                    <a:pt x="f50" y="f86"/>
                  </a:cubicBezTo>
                  <a:lnTo>
                    <a:pt x="f87" y="f83"/>
                  </a:lnTo>
                  <a:lnTo>
                    <a:pt x="f6" y="f83"/>
                  </a:lnTo>
                  <a:lnTo>
                    <a:pt x="f6" y="f8"/>
                  </a:lnTo>
                  <a:close/>
                  <a:moveTo>
                    <a:pt x="f50" y="f88"/>
                  </a:moveTo>
                  <a:lnTo>
                    <a:pt x="f50" y="f22"/>
                  </a:lnTo>
                  <a:cubicBezTo>
                    <a:pt x="f84" y="f31"/>
                    <a:pt x="f82" y="f64"/>
                    <a:pt x="f80" y="f89"/>
                  </a:cubicBezTo>
                  <a:cubicBezTo>
                    <a:pt x="f79" y="f23"/>
                    <a:pt x="f90" y="f23"/>
                    <a:pt x="f91" y="f23"/>
                  </a:cubicBezTo>
                  <a:cubicBezTo>
                    <a:pt x="f62" y="f23"/>
                    <a:pt x="f92" y="f31"/>
                    <a:pt x="f20" y="f20"/>
                  </a:cubicBezTo>
                  <a:cubicBezTo>
                    <a:pt x="f93" y="f92"/>
                    <a:pt x="f64" y="f94"/>
                    <a:pt x="f64" y="f90"/>
                  </a:cubicBezTo>
                  <a:cubicBezTo>
                    <a:pt x="f64" y="f82"/>
                    <a:pt x="f93" y="f50"/>
                    <a:pt x="f71" y="f95"/>
                  </a:cubicBezTo>
                  <a:cubicBezTo>
                    <a:pt x="f63" y="f96"/>
                    <a:pt x="f97" y="f98"/>
                    <a:pt x="f36" y="f98"/>
                  </a:cubicBezTo>
                  <a:cubicBezTo>
                    <a:pt x="f37" y="f98"/>
                    <a:pt x="f38" y="f10"/>
                    <a:pt x="f16" y="f96"/>
                  </a:cubicBezTo>
                  <a:cubicBezTo>
                    <a:pt x="f82" y="f99"/>
                    <a:pt x="f84" y="f100"/>
                    <a:pt x="f50" y="f8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4" name="Freeform 509"/>
            <p:cNvSpPr/>
            <p:nvPr/>
          </p:nvSpPr>
          <p:spPr>
            <a:xfrm>
              <a:off x="1861992" y="3878125"/>
              <a:ext cx="106152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64"/>
                <a:gd name="f9" fmla="val 44"/>
                <a:gd name="f10" fmla="val 40"/>
                <a:gd name="f11" fmla="val 63"/>
                <a:gd name="f12" fmla="val 36"/>
                <a:gd name="f13" fmla="val 32"/>
                <a:gd name="f14" fmla="val 62"/>
                <a:gd name="f15" fmla="val 28"/>
                <a:gd name="f16" fmla="val 61"/>
                <a:gd name="f17" fmla="val 25"/>
                <a:gd name="f18" fmla="val 60"/>
                <a:gd name="f19" fmla="val 23"/>
                <a:gd name="f20" fmla="val 59"/>
                <a:gd name="f21" fmla="val 20"/>
                <a:gd name="f22" fmla="val 57"/>
                <a:gd name="f23" fmla="val 18"/>
                <a:gd name="f24" fmla="val 54"/>
                <a:gd name="f25" fmla="val 17"/>
                <a:gd name="f26" fmla="val 51"/>
                <a:gd name="f27" fmla="val 16"/>
                <a:gd name="f28" fmla="val 48"/>
                <a:gd name="f29" fmla="val 43"/>
                <a:gd name="f30" fmla="val 39"/>
                <a:gd name="f31" fmla="val 35"/>
                <a:gd name="f32" fmla="val 30"/>
                <a:gd name="f33" fmla="val 19"/>
                <a:gd name="f34" fmla="val 21"/>
                <a:gd name="f35" fmla="val 24"/>
                <a:gd name="f36" fmla="val 27"/>
                <a:gd name="f37" fmla="val 3"/>
                <a:gd name="f38" fmla="val 13"/>
                <a:gd name="f39" fmla="val 9"/>
                <a:gd name="f40" fmla="val 26"/>
                <a:gd name="f41" fmla="val 6"/>
                <a:gd name="f42" fmla="val 4"/>
                <a:gd name="f43" fmla="val 37"/>
                <a:gd name="f44" fmla="val 1"/>
                <a:gd name="f45" fmla="val 42"/>
                <a:gd name="f46" fmla="val 58"/>
                <a:gd name="f47" fmla="val 66"/>
                <a:gd name="f48" fmla="val 72"/>
                <a:gd name="f49" fmla="val 10"/>
                <a:gd name="f50" fmla="val 77"/>
                <a:gd name="f51" fmla="+- 0 0 -90"/>
                <a:gd name="f52" fmla="*/ f3 1 80"/>
                <a:gd name="f53" fmla="*/ f4 1 98"/>
                <a:gd name="f54" fmla="+- f7 0 f5"/>
                <a:gd name="f55" fmla="+- f6 0 f5"/>
                <a:gd name="f56" fmla="*/ f51 f0 1"/>
                <a:gd name="f57" fmla="*/ f55 1 80"/>
                <a:gd name="f58" fmla="*/ f54 1 98"/>
                <a:gd name="f59" fmla="*/ 80 f55 1"/>
                <a:gd name="f60" fmla="*/ 98 f54 1"/>
                <a:gd name="f61" fmla="*/ 64 f55 1"/>
                <a:gd name="f62" fmla="*/ 44 f54 1"/>
                <a:gd name="f63" fmla="*/ 63 f55 1"/>
                <a:gd name="f64" fmla="*/ 32 f54 1"/>
                <a:gd name="f65" fmla="*/ 60 f55 1"/>
                <a:gd name="f66" fmla="*/ 23 f54 1"/>
                <a:gd name="f67" fmla="*/ 54 f55 1"/>
                <a:gd name="f68" fmla="*/ 17 f54 1"/>
                <a:gd name="f69" fmla="*/ 43 f55 1"/>
                <a:gd name="f70" fmla="*/ 16 f54 1"/>
                <a:gd name="f71" fmla="*/ 30 f55 1"/>
                <a:gd name="f72" fmla="*/ 19 f54 1"/>
                <a:gd name="f73" fmla="*/ 16 f55 1"/>
                <a:gd name="f74" fmla="*/ 27 f54 1"/>
                <a:gd name="f75" fmla="*/ 0 f55 1"/>
                <a:gd name="f76" fmla="*/ 3 f54 1"/>
                <a:gd name="f77" fmla="*/ 13 f54 1"/>
                <a:gd name="f78" fmla="*/ 32 f55 1"/>
                <a:gd name="f79" fmla="*/ 4 f54 1"/>
                <a:gd name="f80" fmla="*/ 48 f55 1"/>
                <a:gd name="f81" fmla="*/ 0 f54 1"/>
                <a:gd name="f82" fmla="*/ 72 f55 1"/>
                <a:gd name="f83" fmla="*/ 10 f54 1"/>
                <a:gd name="f84" fmla="*/ 36 f54 1"/>
                <a:gd name="f85" fmla="*/ f56 1 f2"/>
                <a:gd name="f86" fmla="*/ f59 1 80"/>
                <a:gd name="f87" fmla="*/ f60 1 98"/>
                <a:gd name="f88" fmla="*/ f61 1 80"/>
                <a:gd name="f89" fmla="*/ f62 1 98"/>
                <a:gd name="f90" fmla="*/ f63 1 80"/>
                <a:gd name="f91" fmla="*/ f64 1 98"/>
                <a:gd name="f92" fmla="*/ f65 1 80"/>
                <a:gd name="f93" fmla="*/ f66 1 98"/>
                <a:gd name="f94" fmla="*/ f67 1 80"/>
                <a:gd name="f95" fmla="*/ f68 1 98"/>
                <a:gd name="f96" fmla="*/ f69 1 80"/>
                <a:gd name="f97" fmla="*/ f70 1 98"/>
                <a:gd name="f98" fmla="*/ f71 1 80"/>
                <a:gd name="f99" fmla="*/ f72 1 98"/>
                <a:gd name="f100" fmla="*/ f73 1 80"/>
                <a:gd name="f101" fmla="*/ f74 1 98"/>
                <a:gd name="f102" fmla="*/ f75 1 80"/>
                <a:gd name="f103" fmla="*/ f76 1 98"/>
                <a:gd name="f104" fmla="*/ f77 1 98"/>
                <a:gd name="f105" fmla="*/ f78 1 80"/>
                <a:gd name="f106" fmla="*/ f79 1 98"/>
                <a:gd name="f107" fmla="*/ f80 1 80"/>
                <a:gd name="f108" fmla="*/ f81 1 98"/>
                <a:gd name="f109" fmla="*/ f82 1 80"/>
                <a:gd name="f110" fmla="*/ f83 1 98"/>
                <a:gd name="f111" fmla="*/ f84 1 98"/>
                <a:gd name="f112" fmla="*/ 0 1 f57"/>
                <a:gd name="f113" fmla="*/ f6 1 f57"/>
                <a:gd name="f114" fmla="*/ 0 1 f58"/>
                <a:gd name="f115" fmla="*/ f7 1 f58"/>
                <a:gd name="f116" fmla="+- f85 0 f1"/>
                <a:gd name="f117" fmla="*/ f86 1 f57"/>
                <a:gd name="f118" fmla="*/ f87 1 f58"/>
                <a:gd name="f119" fmla="*/ f88 1 f57"/>
                <a:gd name="f120" fmla="*/ f89 1 f58"/>
                <a:gd name="f121" fmla="*/ f90 1 f57"/>
                <a:gd name="f122" fmla="*/ f91 1 f58"/>
                <a:gd name="f123" fmla="*/ f92 1 f57"/>
                <a:gd name="f124" fmla="*/ f93 1 f58"/>
                <a:gd name="f125" fmla="*/ f94 1 f57"/>
                <a:gd name="f126" fmla="*/ f95 1 f58"/>
                <a:gd name="f127" fmla="*/ f96 1 f57"/>
                <a:gd name="f128" fmla="*/ f97 1 f58"/>
                <a:gd name="f129" fmla="*/ f98 1 f57"/>
                <a:gd name="f130" fmla="*/ f99 1 f58"/>
                <a:gd name="f131" fmla="*/ f100 1 f57"/>
                <a:gd name="f132" fmla="*/ f101 1 f58"/>
                <a:gd name="f133" fmla="*/ f102 1 f57"/>
                <a:gd name="f134" fmla="*/ f103 1 f58"/>
                <a:gd name="f135" fmla="*/ f104 1 f58"/>
                <a:gd name="f136" fmla="*/ f105 1 f57"/>
                <a:gd name="f137" fmla="*/ f106 1 f58"/>
                <a:gd name="f138" fmla="*/ f107 1 f57"/>
                <a:gd name="f139" fmla="*/ f108 1 f58"/>
                <a:gd name="f140" fmla="*/ f109 1 f57"/>
                <a:gd name="f141" fmla="*/ f110 1 f58"/>
                <a:gd name="f142" fmla="*/ f111 1 f58"/>
                <a:gd name="f143" fmla="*/ f112 f52 1"/>
                <a:gd name="f144" fmla="*/ f113 f52 1"/>
                <a:gd name="f145" fmla="*/ f115 f53 1"/>
                <a:gd name="f146" fmla="*/ f114 f53 1"/>
                <a:gd name="f147" fmla="*/ f117 f52 1"/>
                <a:gd name="f148" fmla="*/ f118 f53 1"/>
                <a:gd name="f149" fmla="*/ f119 f52 1"/>
                <a:gd name="f150" fmla="*/ f120 f53 1"/>
                <a:gd name="f151" fmla="*/ f121 f52 1"/>
                <a:gd name="f152" fmla="*/ f122 f53 1"/>
                <a:gd name="f153" fmla="*/ f123 f52 1"/>
                <a:gd name="f154" fmla="*/ f124 f53 1"/>
                <a:gd name="f155" fmla="*/ f125 f52 1"/>
                <a:gd name="f156" fmla="*/ f126 f53 1"/>
                <a:gd name="f157" fmla="*/ f127 f52 1"/>
                <a:gd name="f158" fmla="*/ f128 f53 1"/>
                <a:gd name="f159" fmla="*/ f129 f52 1"/>
                <a:gd name="f160" fmla="*/ f130 f53 1"/>
                <a:gd name="f161" fmla="*/ f131 f52 1"/>
                <a:gd name="f162" fmla="*/ f132 f53 1"/>
                <a:gd name="f163" fmla="*/ f133 f52 1"/>
                <a:gd name="f164" fmla="*/ f134 f53 1"/>
                <a:gd name="f165" fmla="*/ f135 f53 1"/>
                <a:gd name="f166" fmla="*/ f136 f52 1"/>
                <a:gd name="f167" fmla="*/ f137 f53 1"/>
                <a:gd name="f168" fmla="*/ f138 f52 1"/>
                <a:gd name="f169" fmla="*/ f139 f53 1"/>
                <a:gd name="f170" fmla="*/ f140 f52 1"/>
                <a:gd name="f171" fmla="*/ f141 f53 1"/>
                <a:gd name="f172" fmla="*/ f142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6">
                  <a:pos x="f147" y="f148"/>
                </a:cxn>
                <a:cxn ang="f116">
                  <a:pos x="f149" y="f148"/>
                </a:cxn>
                <a:cxn ang="f116">
                  <a:pos x="f149" y="f150"/>
                </a:cxn>
                <a:cxn ang="f116">
                  <a:pos x="f151" y="f152"/>
                </a:cxn>
                <a:cxn ang="f116">
                  <a:pos x="f153" y="f154"/>
                </a:cxn>
                <a:cxn ang="f116">
                  <a:pos x="f155" y="f156"/>
                </a:cxn>
                <a:cxn ang="f116">
                  <a:pos x="f157" y="f158"/>
                </a:cxn>
                <a:cxn ang="f116">
                  <a:pos x="f159" y="f160"/>
                </a:cxn>
                <a:cxn ang="f116">
                  <a:pos x="f161" y="f162"/>
                </a:cxn>
                <a:cxn ang="f116">
                  <a:pos x="f161" y="f148"/>
                </a:cxn>
                <a:cxn ang="f116">
                  <a:pos x="f163" y="f148"/>
                </a:cxn>
                <a:cxn ang="f116">
                  <a:pos x="f163" y="f164"/>
                </a:cxn>
                <a:cxn ang="f116">
                  <a:pos x="f161" y="f164"/>
                </a:cxn>
                <a:cxn ang="f116">
                  <a:pos x="f161" y="f165"/>
                </a:cxn>
                <a:cxn ang="f116">
                  <a:pos x="f166" y="f167"/>
                </a:cxn>
                <a:cxn ang="f116">
                  <a:pos x="f168" y="f169"/>
                </a:cxn>
                <a:cxn ang="f116">
                  <a:pos x="f170" y="f171"/>
                </a:cxn>
                <a:cxn ang="f116">
                  <a:pos x="f147" y="f172"/>
                </a:cxn>
                <a:cxn ang="f116">
                  <a:pos x="f147" y="f148"/>
                </a:cxn>
              </a:cxnLst>
              <a:rect l="f143" t="f146" r="f144" b="f145"/>
              <a:pathLst>
                <a:path w="80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11" y="f12"/>
                    <a:pt x="f11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7"/>
                    <a:pt x="f29" y="f27"/>
                  </a:cubicBezTo>
                  <a:cubicBezTo>
                    <a:pt x="f30" y="f27"/>
                    <a:pt x="f31" y="f25"/>
                    <a:pt x="f32" y="f33"/>
                  </a:cubicBezTo>
                  <a:cubicBezTo>
                    <a:pt x="f17" y="f34"/>
                    <a:pt x="f21" y="f35"/>
                    <a:pt x="f27" y="f36"/>
                  </a:cubicBezTo>
                  <a:lnTo>
                    <a:pt x="f27" y="f7"/>
                  </a:lnTo>
                  <a:lnTo>
                    <a:pt x="f5" y="f7"/>
                  </a:lnTo>
                  <a:lnTo>
                    <a:pt x="f5" y="f37"/>
                  </a:lnTo>
                  <a:lnTo>
                    <a:pt x="f27" y="f37"/>
                  </a:lnTo>
                  <a:lnTo>
                    <a:pt x="f27" y="f38"/>
                  </a:lnTo>
                  <a:cubicBezTo>
                    <a:pt x="f34" y="f39"/>
                    <a:pt x="f40" y="f41"/>
                    <a:pt x="f13" y="f42"/>
                  </a:cubicBezTo>
                  <a:cubicBezTo>
                    <a:pt x="f43" y="f44"/>
                    <a:pt x="f45" y="f5"/>
                    <a:pt x="f28" y="f5"/>
                  </a:cubicBezTo>
                  <a:cubicBezTo>
                    <a:pt x="f46" y="f5"/>
                    <a:pt x="f47" y="f37"/>
                    <a:pt x="f48" y="f49"/>
                  </a:cubicBezTo>
                  <a:cubicBezTo>
                    <a:pt x="f50" y="f27"/>
                    <a:pt x="f6" y="f17"/>
                    <a:pt x="f6" y="f12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5" name="Freeform 510"/>
            <p:cNvSpPr/>
            <p:nvPr/>
          </p:nvSpPr>
          <p:spPr>
            <a:xfrm>
              <a:off x="2000816" y="3878125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"/>
                <a:gd name="f7" fmla="val 101"/>
                <a:gd name="f8" fmla="val 51"/>
                <a:gd name="f9" fmla="val 66"/>
                <a:gd name="f10" fmla="val 84"/>
                <a:gd name="f11" fmla="val 78"/>
                <a:gd name="f12" fmla="val 76"/>
                <a:gd name="f13" fmla="val 87"/>
                <a:gd name="f14" fmla="val 68"/>
                <a:gd name="f15" fmla="val 96"/>
                <a:gd name="f16" fmla="val 57"/>
                <a:gd name="f17" fmla="val 44"/>
                <a:gd name="f18" fmla="val 31"/>
                <a:gd name="f19" fmla="val 20"/>
                <a:gd name="f20" fmla="val 12"/>
                <a:gd name="f21" fmla="val 4"/>
                <a:gd name="f22" fmla="val 35"/>
                <a:gd name="f23" fmla="val 23"/>
                <a:gd name="f24" fmla="val 14"/>
                <a:gd name="f25" fmla="val 5"/>
                <a:gd name="f26" fmla="val 71"/>
                <a:gd name="f27" fmla="val 38"/>
                <a:gd name="f28" fmla="val 69"/>
                <a:gd name="f29" fmla="val 29"/>
                <a:gd name="f30" fmla="val 64"/>
                <a:gd name="f31" fmla="val 59"/>
                <a:gd name="f32" fmla="val 17"/>
                <a:gd name="f33" fmla="val 53"/>
                <a:gd name="f34" fmla="val 24"/>
                <a:gd name="f35" fmla="val 19"/>
                <a:gd name="f36" fmla="val 16"/>
                <a:gd name="f37" fmla="val 63"/>
                <a:gd name="f38" fmla="val 72"/>
                <a:gd name="f39" fmla="+- 0 0 -90"/>
                <a:gd name="f40" fmla="*/ f3 1 88"/>
                <a:gd name="f41" fmla="*/ f4 1 101"/>
                <a:gd name="f42" fmla="+- f7 0 f5"/>
                <a:gd name="f43" fmla="+- f6 0 f5"/>
                <a:gd name="f44" fmla="*/ f39 f0 1"/>
                <a:gd name="f45" fmla="*/ f43 1 88"/>
                <a:gd name="f46" fmla="*/ f42 1 101"/>
                <a:gd name="f47" fmla="*/ 88 f43 1"/>
                <a:gd name="f48" fmla="*/ 51 f42 1"/>
                <a:gd name="f49" fmla="*/ 76 f43 1"/>
                <a:gd name="f50" fmla="*/ 87 f42 1"/>
                <a:gd name="f51" fmla="*/ 44 f43 1"/>
                <a:gd name="f52" fmla="*/ 101 f42 1"/>
                <a:gd name="f53" fmla="*/ 12 f43 1"/>
                <a:gd name="f54" fmla="*/ 0 f43 1"/>
                <a:gd name="f55" fmla="*/ 14 f42 1"/>
                <a:gd name="f56" fmla="*/ 0 f42 1"/>
                <a:gd name="f57" fmla="*/ 71 f43 1"/>
                <a:gd name="f58" fmla="*/ 64 f43 1"/>
                <a:gd name="f59" fmla="*/ 23 f42 1"/>
                <a:gd name="f60" fmla="*/ 24 f43 1"/>
                <a:gd name="f61" fmla="*/ 16 f43 1"/>
                <a:gd name="f62" fmla="*/ 78 f42 1"/>
                <a:gd name="f63" fmla="*/ f44 1 f2"/>
                <a:gd name="f64" fmla="*/ f47 1 88"/>
                <a:gd name="f65" fmla="*/ f48 1 101"/>
                <a:gd name="f66" fmla="*/ f49 1 88"/>
                <a:gd name="f67" fmla="*/ f50 1 101"/>
                <a:gd name="f68" fmla="*/ f51 1 88"/>
                <a:gd name="f69" fmla="*/ f52 1 101"/>
                <a:gd name="f70" fmla="*/ f53 1 88"/>
                <a:gd name="f71" fmla="*/ f54 1 88"/>
                <a:gd name="f72" fmla="*/ f55 1 101"/>
                <a:gd name="f73" fmla="*/ f56 1 101"/>
                <a:gd name="f74" fmla="*/ f57 1 88"/>
                <a:gd name="f75" fmla="*/ f58 1 88"/>
                <a:gd name="f76" fmla="*/ f59 1 101"/>
                <a:gd name="f77" fmla="*/ f60 1 88"/>
                <a:gd name="f78" fmla="*/ f61 1 88"/>
                <a:gd name="f79" fmla="*/ f62 1 101"/>
                <a:gd name="f80" fmla="*/ 0 1 f45"/>
                <a:gd name="f81" fmla="*/ f6 1 f45"/>
                <a:gd name="f82" fmla="*/ 0 1 f46"/>
                <a:gd name="f83" fmla="*/ f7 1 f46"/>
                <a:gd name="f84" fmla="+- f63 0 f1"/>
                <a:gd name="f85" fmla="*/ f64 1 f45"/>
                <a:gd name="f86" fmla="*/ f65 1 f46"/>
                <a:gd name="f87" fmla="*/ f66 1 f45"/>
                <a:gd name="f88" fmla="*/ f67 1 f46"/>
                <a:gd name="f89" fmla="*/ f68 1 f45"/>
                <a:gd name="f90" fmla="*/ f69 1 f46"/>
                <a:gd name="f91" fmla="*/ f70 1 f45"/>
                <a:gd name="f92" fmla="*/ f71 1 f45"/>
                <a:gd name="f93" fmla="*/ f72 1 f46"/>
                <a:gd name="f94" fmla="*/ f73 1 f46"/>
                <a:gd name="f95" fmla="*/ f74 1 f45"/>
                <a:gd name="f96" fmla="*/ f75 1 f45"/>
                <a:gd name="f97" fmla="*/ f76 1 f46"/>
                <a:gd name="f98" fmla="*/ f77 1 f45"/>
                <a:gd name="f99" fmla="*/ f78 1 f45"/>
                <a:gd name="f100" fmla="*/ f79 1 f46"/>
                <a:gd name="f101" fmla="*/ f80 f40 1"/>
                <a:gd name="f102" fmla="*/ f81 f40 1"/>
                <a:gd name="f103" fmla="*/ f83 f41 1"/>
                <a:gd name="f104" fmla="*/ f82 f41 1"/>
                <a:gd name="f105" fmla="*/ f85 f40 1"/>
                <a:gd name="f106" fmla="*/ f86 f41 1"/>
                <a:gd name="f107" fmla="*/ f87 f40 1"/>
                <a:gd name="f108" fmla="*/ f88 f41 1"/>
                <a:gd name="f109" fmla="*/ f89 f40 1"/>
                <a:gd name="f110" fmla="*/ f90 f41 1"/>
                <a:gd name="f111" fmla="*/ f91 f40 1"/>
                <a:gd name="f112" fmla="*/ f92 f40 1"/>
                <a:gd name="f113" fmla="*/ f93 f41 1"/>
                <a:gd name="f114" fmla="*/ f94 f41 1"/>
                <a:gd name="f115" fmla="*/ f95 f40 1"/>
                <a:gd name="f116" fmla="*/ f96 f40 1"/>
                <a:gd name="f117" fmla="*/ f97 f41 1"/>
                <a:gd name="f118" fmla="*/ f98 f40 1"/>
                <a:gd name="f119" fmla="*/ f99 f40 1"/>
                <a:gd name="f120" fmla="*/ f100 f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4">
                  <a:pos x="f105" y="f106"/>
                </a:cxn>
                <a:cxn ang="f84">
                  <a:pos x="f107" y="f108"/>
                </a:cxn>
                <a:cxn ang="f84">
                  <a:pos x="f109" y="f110"/>
                </a:cxn>
                <a:cxn ang="f84">
                  <a:pos x="f111" y="f108"/>
                </a:cxn>
                <a:cxn ang="f84">
                  <a:pos x="f112" y="f106"/>
                </a:cxn>
                <a:cxn ang="f84">
                  <a:pos x="f111" y="f113"/>
                </a:cxn>
                <a:cxn ang="f84">
                  <a:pos x="f109" y="f114"/>
                </a:cxn>
                <a:cxn ang="f84">
                  <a:pos x="f107" y="f113"/>
                </a:cxn>
                <a:cxn ang="f84">
                  <a:pos x="f105" y="f106"/>
                </a:cxn>
                <a:cxn ang="f84">
                  <a:pos x="f115" y="f106"/>
                </a:cxn>
                <a:cxn ang="f84">
                  <a:pos x="f116" y="f117"/>
                </a:cxn>
                <a:cxn ang="f84">
                  <a:pos x="f109" y="f113"/>
                </a:cxn>
                <a:cxn ang="f84">
                  <a:pos x="f118" y="f117"/>
                </a:cxn>
                <a:cxn ang="f84">
                  <a:pos x="f119" y="f106"/>
                </a:cxn>
                <a:cxn ang="f84">
                  <a:pos x="f118" y="f120"/>
                </a:cxn>
                <a:cxn ang="f84">
                  <a:pos x="f109" y="f108"/>
                </a:cxn>
                <a:cxn ang="f84">
                  <a:pos x="f116" y="f120"/>
                </a:cxn>
                <a:cxn ang="f84">
                  <a:pos x="f115" y="f106"/>
                </a:cxn>
              </a:cxnLst>
              <a:rect l="f101" t="f104" r="f102" b="f103"/>
              <a:pathLst>
                <a:path w="88" h="101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15"/>
                    <a:pt x="f20" y="f13"/>
                  </a:cubicBezTo>
                  <a:cubicBezTo>
                    <a:pt x="f21" y="f11"/>
                    <a:pt x="f5" y="f9"/>
                    <a:pt x="f5" y="f8"/>
                  </a:cubicBezTo>
                  <a:cubicBezTo>
                    <a:pt x="f5" y="f22"/>
                    <a:pt x="f21" y="f23"/>
                    <a:pt x="f20" y="f24"/>
                  </a:cubicBezTo>
                  <a:cubicBezTo>
                    <a:pt x="f19" y="f25"/>
                    <a:pt x="f18" y="f5"/>
                    <a:pt x="f17" y="f5"/>
                  </a:cubicBezTo>
                  <a:cubicBezTo>
                    <a:pt x="f16" y="f5"/>
                    <a:pt x="f14" y="f25"/>
                    <a:pt x="f12" y="f24"/>
                  </a:cubicBezTo>
                  <a:cubicBezTo>
                    <a:pt x="f10" y="f23"/>
                    <a:pt x="f6" y="f22"/>
                    <a:pt x="f6" y="f8"/>
                  </a:cubicBezTo>
                  <a:close/>
                  <a:moveTo>
                    <a:pt x="f26" y="f8"/>
                  </a:moveTo>
                  <a:cubicBezTo>
                    <a:pt x="f26" y="f27"/>
                    <a:pt x="f28" y="f29"/>
                    <a:pt x="f30" y="f23"/>
                  </a:cubicBezTo>
                  <a:cubicBezTo>
                    <a:pt x="f31" y="f32"/>
                    <a:pt x="f33" y="f24"/>
                    <a:pt x="f17" y="f24"/>
                  </a:cubicBezTo>
                  <a:cubicBezTo>
                    <a:pt x="f22" y="f24"/>
                    <a:pt x="f29" y="f32"/>
                    <a:pt x="f34" y="f23"/>
                  </a:cubicBezTo>
                  <a:cubicBezTo>
                    <a:pt x="f35" y="f29"/>
                    <a:pt x="f36" y="f27"/>
                    <a:pt x="f36" y="f8"/>
                  </a:cubicBezTo>
                  <a:cubicBezTo>
                    <a:pt x="f36" y="f37"/>
                    <a:pt x="f35" y="f38"/>
                    <a:pt x="f34" y="f11"/>
                  </a:cubicBezTo>
                  <a:cubicBezTo>
                    <a:pt x="f29" y="f10"/>
                    <a:pt x="f22" y="f13"/>
                    <a:pt x="f17" y="f13"/>
                  </a:cubicBezTo>
                  <a:cubicBezTo>
                    <a:pt x="f33" y="f13"/>
                    <a:pt x="f31" y="f10"/>
                    <a:pt x="f30" y="f11"/>
                  </a:cubicBezTo>
                  <a:cubicBezTo>
                    <a:pt x="f28" y="f38"/>
                    <a:pt x="f26" y="f37"/>
                    <a:pt x="f2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6" name="Freeform 511"/>
            <p:cNvSpPr/>
            <p:nvPr/>
          </p:nvSpPr>
          <p:spPr>
            <a:xfrm>
              <a:off x="2143719" y="3878125"/>
              <a:ext cx="97987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4"/>
                <a:gd name="f7" fmla="val 100"/>
                <a:gd name="f8" fmla="val 70"/>
                <a:gd name="f9" fmla="val 79"/>
                <a:gd name="f10" fmla="val 71"/>
                <a:gd name="f11" fmla="val 86"/>
                <a:gd name="f12" fmla="val 63"/>
                <a:gd name="f13" fmla="val 91"/>
                <a:gd name="f14" fmla="val 56"/>
                <a:gd name="f15" fmla="val 97"/>
                <a:gd name="f16" fmla="val 46"/>
                <a:gd name="f17" fmla="val 34"/>
                <a:gd name="f18" fmla="val 27"/>
                <a:gd name="f19" fmla="val 20"/>
                <a:gd name="f20" fmla="val 99"/>
                <a:gd name="f21" fmla="val 14"/>
                <a:gd name="f22" fmla="val 8"/>
                <a:gd name="f23" fmla="val 95"/>
                <a:gd name="f24" fmla="val 4"/>
                <a:gd name="f25" fmla="val 94"/>
                <a:gd name="f26" fmla="val 92"/>
                <a:gd name="f27" fmla="val 5"/>
                <a:gd name="f28" fmla="val 77"/>
                <a:gd name="f29" fmla="val 11"/>
                <a:gd name="f30" fmla="val 80"/>
                <a:gd name="f31" fmla="val 17"/>
                <a:gd name="f32" fmla="val 83"/>
                <a:gd name="f33" fmla="val 24"/>
                <a:gd name="f34" fmla="val 85"/>
                <a:gd name="f35" fmla="val 29"/>
                <a:gd name="f36" fmla="val 35"/>
                <a:gd name="f37" fmla="val 42"/>
                <a:gd name="f38" fmla="val 48"/>
                <a:gd name="f39" fmla="val 52"/>
                <a:gd name="f40" fmla="val 58"/>
                <a:gd name="f41" fmla="val 72"/>
                <a:gd name="f42" fmla="val 68"/>
                <a:gd name="f43" fmla="val 57"/>
                <a:gd name="f44" fmla="val 65"/>
                <a:gd name="f45" fmla="val 54"/>
                <a:gd name="f46" fmla="val 61"/>
                <a:gd name="f47" fmla="val 60"/>
                <a:gd name="f48" fmla="val 40"/>
                <a:gd name="f49" fmla="val 37"/>
                <a:gd name="f50" fmla="val 33"/>
                <a:gd name="f51" fmla="val 26"/>
                <a:gd name="f52" fmla="val 55"/>
                <a:gd name="f53" fmla="val 23"/>
                <a:gd name="f54" fmla="val 15"/>
                <a:gd name="f55" fmla="val 9"/>
                <a:gd name="f56" fmla="val 49"/>
                <a:gd name="f57" fmla="val 45"/>
                <a:gd name="f58" fmla="val 2"/>
                <a:gd name="f59" fmla="val 25"/>
                <a:gd name="f60" fmla="val 1"/>
                <a:gd name="f61" fmla="val 21"/>
                <a:gd name="f62" fmla="val 18"/>
                <a:gd name="f63" fmla="val 7"/>
                <a:gd name="f64" fmla="val 10"/>
                <a:gd name="f65" fmla="val 13"/>
                <a:gd name="f66" fmla="val 6"/>
                <a:gd name="f67" fmla="val 22"/>
                <a:gd name="f68" fmla="val 32"/>
                <a:gd name="f69" fmla="val 39"/>
                <a:gd name="f70" fmla="val 44"/>
                <a:gd name="f71" fmla="val 50"/>
                <a:gd name="f72" fmla="val 62"/>
                <a:gd name="f73" fmla="val 3"/>
                <a:gd name="f74" fmla="val 67"/>
                <a:gd name="f75" fmla="val 16"/>
                <a:gd name="f76" fmla="val 43"/>
                <a:gd name="f77" fmla="val 31"/>
                <a:gd name="f78" fmla="val 19"/>
                <a:gd name="f79" fmla="val 41"/>
                <a:gd name="f80" fmla="val 38"/>
                <a:gd name="f81" fmla="val 51"/>
                <a:gd name="f82" fmla="val 64"/>
                <a:gd name="f83" fmla="val 53"/>
                <a:gd name="f84" fmla="+- 0 0 -90"/>
                <a:gd name="f85" fmla="*/ f3 1 74"/>
                <a:gd name="f86" fmla="*/ f4 1 100"/>
                <a:gd name="f87" fmla="+- f7 0 f5"/>
                <a:gd name="f88" fmla="+- f6 0 f5"/>
                <a:gd name="f89" fmla="*/ f84 f0 1"/>
                <a:gd name="f90" fmla="*/ f88 1 74"/>
                <a:gd name="f91" fmla="*/ f87 1 100"/>
                <a:gd name="f92" fmla="*/ 74 f88 1"/>
                <a:gd name="f93" fmla="*/ 70 f87 1"/>
                <a:gd name="f94" fmla="*/ 63 f88 1"/>
                <a:gd name="f95" fmla="*/ 91 f87 1"/>
                <a:gd name="f96" fmla="*/ 34 f88 1"/>
                <a:gd name="f97" fmla="*/ 100 f87 1"/>
                <a:gd name="f98" fmla="*/ 14 f88 1"/>
                <a:gd name="f99" fmla="*/ 97 f87 1"/>
                <a:gd name="f100" fmla="*/ 0 f88 1"/>
                <a:gd name="f101" fmla="*/ 92 f87 1"/>
                <a:gd name="f102" fmla="*/ 74 f87 1"/>
                <a:gd name="f103" fmla="*/ 17 f88 1"/>
                <a:gd name="f104" fmla="*/ 83 f87 1"/>
                <a:gd name="f105" fmla="*/ 35 f88 1"/>
                <a:gd name="f106" fmla="*/ 86 f87 1"/>
                <a:gd name="f107" fmla="*/ 52 f88 1"/>
                <a:gd name="f108" fmla="*/ 58 f88 1"/>
                <a:gd name="f109" fmla="*/ 72 f87 1"/>
                <a:gd name="f110" fmla="*/ 54 f88 1"/>
                <a:gd name="f111" fmla="*/ 63 f87 1"/>
                <a:gd name="f112" fmla="*/ 42 f88 1"/>
                <a:gd name="f113" fmla="*/ 58 f87 1"/>
                <a:gd name="f114" fmla="*/ 33 f88 1"/>
                <a:gd name="f115" fmla="*/ 57 f87 1"/>
                <a:gd name="f116" fmla="*/ 23 f88 1"/>
                <a:gd name="f117" fmla="*/ 54 f87 1"/>
                <a:gd name="f118" fmla="*/ 5 f88 1"/>
                <a:gd name="f119" fmla="*/ 45 f87 1"/>
                <a:gd name="f120" fmla="*/ 29 f87 1"/>
                <a:gd name="f121" fmla="*/ 2 f88 1"/>
                <a:gd name="f122" fmla="*/ 18 f87 1"/>
                <a:gd name="f123" fmla="*/ 10 f88 1"/>
                <a:gd name="f124" fmla="*/ 8 f87 1"/>
                <a:gd name="f125" fmla="*/ 22 f88 1"/>
                <a:gd name="f126" fmla="*/ 2 f87 1"/>
                <a:gd name="f127" fmla="*/ 39 f88 1"/>
                <a:gd name="f128" fmla="*/ 0 f87 1"/>
                <a:gd name="f129" fmla="*/ 56 f88 1"/>
                <a:gd name="f130" fmla="*/ 70 f88 1"/>
                <a:gd name="f131" fmla="*/ 7 f87 1"/>
                <a:gd name="f132" fmla="*/ 24 f87 1"/>
                <a:gd name="f133" fmla="*/ 55 f88 1"/>
                <a:gd name="f134" fmla="*/ 16 f87 1"/>
                <a:gd name="f135" fmla="*/ 37 f88 1"/>
                <a:gd name="f136" fmla="*/ 13 f87 1"/>
                <a:gd name="f137" fmla="*/ 17 f87 1"/>
                <a:gd name="f138" fmla="*/ 16 f88 1"/>
                <a:gd name="f139" fmla="*/ 27 f87 1"/>
                <a:gd name="f140" fmla="*/ 20 f88 1"/>
                <a:gd name="f141" fmla="*/ 35 f87 1"/>
                <a:gd name="f142" fmla="*/ 32 f88 1"/>
                <a:gd name="f143" fmla="*/ 40 f87 1"/>
                <a:gd name="f144" fmla="*/ 42 f87 1"/>
                <a:gd name="f145" fmla="*/ 51 f88 1"/>
                <a:gd name="f146" fmla="*/ 44 f87 1"/>
                <a:gd name="f147" fmla="*/ 68 f88 1"/>
                <a:gd name="f148" fmla="*/ 53 f87 1"/>
                <a:gd name="f149" fmla="*/ f89 1 f2"/>
                <a:gd name="f150" fmla="*/ f92 1 74"/>
                <a:gd name="f151" fmla="*/ f93 1 100"/>
                <a:gd name="f152" fmla="*/ f94 1 74"/>
                <a:gd name="f153" fmla="*/ f95 1 100"/>
                <a:gd name="f154" fmla="*/ f96 1 74"/>
                <a:gd name="f155" fmla="*/ f97 1 100"/>
                <a:gd name="f156" fmla="*/ f98 1 74"/>
                <a:gd name="f157" fmla="*/ f99 1 100"/>
                <a:gd name="f158" fmla="*/ f100 1 74"/>
                <a:gd name="f159" fmla="*/ f101 1 100"/>
                <a:gd name="f160" fmla="*/ f102 1 100"/>
                <a:gd name="f161" fmla="*/ f103 1 74"/>
                <a:gd name="f162" fmla="*/ f104 1 100"/>
                <a:gd name="f163" fmla="*/ f105 1 74"/>
                <a:gd name="f164" fmla="*/ f106 1 100"/>
                <a:gd name="f165" fmla="*/ f107 1 74"/>
                <a:gd name="f166" fmla="*/ f108 1 74"/>
                <a:gd name="f167" fmla="*/ f109 1 100"/>
                <a:gd name="f168" fmla="*/ f110 1 74"/>
                <a:gd name="f169" fmla="*/ f111 1 100"/>
                <a:gd name="f170" fmla="*/ f112 1 74"/>
                <a:gd name="f171" fmla="*/ f113 1 100"/>
                <a:gd name="f172" fmla="*/ f114 1 74"/>
                <a:gd name="f173" fmla="*/ f115 1 100"/>
                <a:gd name="f174" fmla="*/ f116 1 74"/>
                <a:gd name="f175" fmla="*/ f117 1 100"/>
                <a:gd name="f176" fmla="*/ f118 1 74"/>
                <a:gd name="f177" fmla="*/ f119 1 100"/>
                <a:gd name="f178" fmla="*/ f120 1 100"/>
                <a:gd name="f179" fmla="*/ f121 1 74"/>
                <a:gd name="f180" fmla="*/ f122 1 100"/>
                <a:gd name="f181" fmla="*/ f123 1 74"/>
                <a:gd name="f182" fmla="*/ f124 1 100"/>
                <a:gd name="f183" fmla="*/ f125 1 74"/>
                <a:gd name="f184" fmla="*/ f126 1 100"/>
                <a:gd name="f185" fmla="*/ f127 1 74"/>
                <a:gd name="f186" fmla="*/ f128 1 100"/>
                <a:gd name="f187" fmla="*/ f129 1 74"/>
                <a:gd name="f188" fmla="*/ f130 1 74"/>
                <a:gd name="f189" fmla="*/ f131 1 100"/>
                <a:gd name="f190" fmla="*/ f132 1 100"/>
                <a:gd name="f191" fmla="*/ f133 1 74"/>
                <a:gd name="f192" fmla="*/ f134 1 100"/>
                <a:gd name="f193" fmla="*/ f135 1 74"/>
                <a:gd name="f194" fmla="*/ f136 1 100"/>
                <a:gd name="f195" fmla="*/ f137 1 100"/>
                <a:gd name="f196" fmla="*/ f138 1 74"/>
                <a:gd name="f197" fmla="*/ f139 1 100"/>
                <a:gd name="f198" fmla="*/ f140 1 74"/>
                <a:gd name="f199" fmla="*/ f141 1 100"/>
                <a:gd name="f200" fmla="*/ f142 1 74"/>
                <a:gd name="f201" fmla="*/ f143 1 100"/>
                <a:gd name="f202" fmla="*/ f144 1 100"/>
                <a:gd name="f203" fmla="*/ f145 1 74"/>
                <a:gd name="f204" fmla="*/ f146 1 100"/>
                <a:gd name="f205" fmla="*/ f147 1 74"/>
                <a:gd name="f206" fmla="*/ f148 1 100"/>
                <a:gd name="f207" fmla="*/ 0 1 f90"/>
                <a:gd name="f208" fmla="*/ f6 1 f90"/>
                <a:gd name="f209" fmla="*/ 0 1 f91"/>
                <a:gd name="f210" fmla="*/ f7 1 f91"/>
                <a:gd name="f211" fmla="+- f149 0 f1"/>
                <a:gd name="f212" fmla="*/ f150 1 f90"/>
                <a:gd name="f213" fmla="*/ f151 1 f91"/>
                <a:gd name="f214" fmla="*/ f152 1 f90"/>
                <a:gd name="f215" fmla="*/ f153 1 f91"/>
                <a:gd name="f216" fmla="*/ f154 1 f90"/>
                <a:gd name="f217" fmla="*/ f155 1 f91"/>
                <a:gd name="f218" fmla="*/ f156 1 f90"/>
                <a:gd name="f219" fmla="*/ f157 1 f91"/>
                <a:gd name="f220" fmla="*/ f158 1 f90"/>
                <a:gd name="f221" fmla="*/ f159 1 f91"/>
                <a:gd name="f222" fmla="*/ f160 1 f91"/>
                <a:gd name="f223" fmla="*/ f161 1 f90"/>
                <a:gd name="f224" fmla="*/ f162 1 f91"/>
                <a:gd name="f225" fmla="*/ f163 1 f90"/>
                <a:gd name="f226" fmla="*/ f164 1 f91"/>
                <a:gd name="f227" fmla="*/ f165 1 f90"/>
                <a:gd name="f228" fmla="*/ f166 1 f90"/>
                <a:gd name="f229" fmla="*/ f167 1 f91"/>
                <a:gd name="f230" fmla="*/ f168 1 f90"/>
                <a:gd name="f231" fmla="*/ f169 1 f91"/>
                <a:gd name="f232" fmla="*/ f170 1 f90"/>
                <a:gd name="f233" fmla="*/ f171 1 f91"/>
                <a:gd name="f234" fmla="*/ f172 1 f90"/>
                <a:gd name="f235" fmla="*/ f173 1 f91"/>
                <a:gd name="f236" fmla="*/ f174 1 f90"/>
                <a:gd name="f237" fmla="*/ f175 1 f91"/>
                <a:gd name="f238" fmla="*/ f176 1 f90"/>
                <a:gd name="f239" fmla="*/ f177 1 f91"/>
                <a:gd name="f240" fmla="*/ f178 1 f91"/>
                <a:gd name="f241" fmla="*/ f179 1 f90"/>
                <a:gd name="f242" fmla="*/ f180 1 f91"/>
                <a:gd name="f243" fmla="*/ f181 1 f90"/>
                <a:gd name="f244" fmla="*/ f182 1 f91"/>
                <a:gd name="f245" fmla="*/ f183 1 f90"/>
                <a:gd name="f246" fmla="*/ f184 1 f91"/>
                <a:gd name="f247" fmla="*/ f185 1 f90"/>
                <a:gd name="f248" fmla="*/ f186 1 f91"/>
                <a:gd name="f249" fmla="*/ f187 1 f90"/>
                <a:gd name="f250" fmla="*/ f188 1 f90"/>
                <a:gd name="f251" fmla="*/ f189 1 f91"/>
                <a:gd name="f252" fmla="*/ f190 1 f91"/>
                <a:gd name="f253" fmla="*/ f191 1 f90"/>
                <a:gd name="f254" fmla="*/ f192 1 f91"/>
                <a:gd name="f255" fmla="*/ f193 1 f90"/>
                <a:gd name="f256" fmla="*/ f194 1 f91"/>
                <a:gd name="f257" fmla="*/ f195 1 f91"/>
                <a:gd name="f258" fmla="*/ f196 1 f90"/>
                <a:gd name="f259" fmla="*/ f197 1 f91"/>
                <a:gd name="f260" fmla="*/ f198 1 f90"/>
                <a:gd name="f261" fmla="*/ f199 1 f91"/>
                <a:gd name="f262" fmla="*/ f200 1 f90"/>
                <a:gd name="f263" fmla="*/ f201 1 f91"/>
                <a:gd name="f264" fmla="*/ f202 1 f91"/>
                <a:gd name="f265" fmla="*/ f203 1 f90"/>
                <a:gd name="f266" fmla="*/ f204 1 f91"/>
                <a:gd name="f267" fmla="*/ f205 1 f90"/>
                <a:gd name="f268" fmla="*/ f206 1 f91"/>
                <a:gd name="f269" fmla="*/ f207 f85 1"/>
                <a:gd name="f270" fmla="*/ f208 f85 1"/>
                <a:gd name="f271" fmla="*/ f210 f86 1"/>
                <a:gd name="f272" fmla="*/ f209 f86 1"/>
                <a:gd name="f273" fmla="*/ f212 f85 1"/>
                <a:gd name="f274" fmla="*/ f213 f86 1"/>
                <a:gd name="f275" fmla="*/ f214 f85 1"/>
                <a:gd name="f276" fmla="*/ f215 f86 1"/>
                <a:gd name="f277" fmla="*/ f216 f85 1"/>
                <a:gd name="f278" fmla="*/ f217 f86 1"/>
                <a:gd name="f279" fmla="*/ f218 f85 1"/>
                <a:gd name="f280" fmla="*/ f219 f86 1"/>
                <a:gd name="f281" fmla="*/ f220 f85 1"/>
                <a:gd name="f282" fmla="*/ f221 f86 1"/>
                <a:gd name="f283" fmla="*/ f222 f86 1"/>
                <a:gd name="f284" fmla="*/ f223 f85 1"/>
                <a:gd name="f285" fmla="*/ f224 f86 1"/>
                <a:gd name="f286" fmla="*/ f225 f85 1"/>
                <a:gd name="f287" fmla="*/ f226 f86 1"/>
                <a:gd name="f288" fmla="*/ f227 f85 1"/>
                <a:gd name="f289" fmla="*/ f228 f85 1"/>
                <a:gd name="f290" fmla="*/ f229 f86 1"/>
                <a:gd name="f291" fmla="*/ f230 f85 1"/>
                <a:gd name="f292" fmla="*/ f231 f86 1"/>
                <a:gd name="f293" fmla="*/ f232 f85 1"/>
                <a:gd name="f294" fmla="*/ f233 f86 1"/>
                <a:gd name="f295" fmla="*/ f234 f85 1"/>
                <a:gd name="f296" fmla="*/ f235 f86 1"/>
                <a:gd name="f297" fmla="*/ f236 f85 1"/>
                <a:gd name="f298" fmla="*/ f237 f86 1"/>
                <a:gd name="f299" fmla="*/ f238 f85 1"/>
                <a:gd name="f300" fmla="*/ f239 f86 1"/>
                <a:gd name="f301" fmla="*/ f240 f86 1"/>
                <a:gd name="f302" fmla="*/ f241 f85 1"/>
                <a:gd name="f303" fmla="*/ f242 f86 1"/>
                <a:gd name="f304" fmla="*/ f243 f85 1"/>
                <a:gd name="f305" fmla="*/ f244 f86 1"/>
                <a:gd name="f306" fmla="*/ f245 f85 1"/>
                <a:gd name="f307" fmla="*/ f246 f86 1"/>
                <a:gd name="f308" fmla="*/ f247 f85 1"/>
                <a:gd name="f309" fmla="*/ f248 f86 1"/>
                <a:gd name="f310" fmla="*/ f249 f85 1"/>
                <a:gd name="f311" fmla="*/ f250 f85 1"/>
                <a:gd name="f312" fmla="*/ f251 f86 1"/>
                <a:gd name="f313" fmla="*/ f252 f86 1"/>
                <a:gd name="f314" fmla="*/ f253 f85 1"/>
                <a:gd name="f315" fmla="*/ f254 f86 1"/>
                <a:gd name="f316" fmla="*/ f255 f85 1"/>
                <a:gd name="f317" fmla="*/ f256 f86 1"/>
                <a:gd name="f318" fmla="*/ f257 f86 1"/>
                <a:gd name="f319" fmla="*/ f258 f85 1"/>
                <a:gd name="f320" fmla="*/ f259 f86 1"/>
                <a:gd name="f321" fmla="*/ f260 f85 1"/>
                <a:gd name="f322" fmla="*/ f261 f86 1"/>
                <a:gd name="f323" fmla="*/ f262 f85 1"/>
                <a:gd name="f324" fmla="*/ f263 f86 1"/>
                <a:gd name="f325" fmla="*/ f264 f86 1"/>
                <a:gd name="f326" fmla="*/ f265 f85 1"/>
                <a:gd name="f327" fmla="*/ f266 f86 1"/>
                <a:gd name="f328" fmla="*/ f267 f85 1"/>
                <a:gd name="f329" fmla="*/ f268 f8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1">
                  <a:pos x="f273" y="f274"/>
                </a:cxn>
                <a:cxn ang="f211">
                  <a:pos x="f275" y="f276"/>
                </a:cxn>
                <a:cxn ang="f211">
                  <a:pos x="f277" y="f278"/>
                </a:cxn>
                <a:cxn ang="f211">
                  <a:pos x="f279" y="f280"/>
                </a:cxn>
                <a:cxn ang="f211">
                  <a:pos x="f281" y="f282"/>
                </a:cxn>
                <a:cxn ang="f211">
                  <a:pos x="f281" y="f283"/>
                </a:cxn>
                <a:cxn ang="f211">
                  <a:pos x="f281" y="f283"/>
                </a:cxn>
                <a:cxn ang="f211">
                  <a:pos x="f284" y="f285"/>
                </a:cxn>
                <a:cxn ang="f211">
                  <a:pos x="f286" y="f287"/>
                </a:cxn>
                <a:cxn ang="f211">
                  <a:pos x="f288" y="f285"/>
                </a:cxn>
                <a:cxn ang="f211">
                  <a:pos x="f289" y="f290"/>
                </a:cxn>
                <a:cxn ang="f211">
                  <a:pos x="f291" y="f292"/>
                </a:cxn>
                <a:cxn ang="f211">
                  <a:pos x="f293" y="f294"/>
                </a:cxn>
                <a:cxn ang="f211">
                  <a:pos x="f295" y="f296"/>
                </a:cxn>
                <a:cxn ang="f211">
                  <a:pos x="f297" y="f298"/>
                </a:cxn>
                <a:cxn ang="f211">
                  <a:pos x="f299" y="f300"/>
                </a:cxn>
                <a:cxn ang="f211">
                  <a:pos x="f281" y="f301"/>
                </a:cxn>
                <a:cxn ang="f211">
                  <a:pos x="f302" y="f303"/>
                </a:cxn>
                <a:cxn ang="f211">
                  <a:pos x="f304" y="f305"/>
                </a:cxn>
                <a:cxn ang="f211">
                  <a:pos x="f306" y="f307"/>
                </a:cxn>
                <a:cxn ang="f211">
                  <a:pos x="f308" y="f309"/>
                </a:cxn>
                <a:cxn ang="f211">
                  <a:pos x="f310" y="f307"/>
                </a:cxn>
                <a:cxn ang="f211">
                  <a:pos x="f311" y="f312"/>
                </a:cxn>
                <a:cxn ang="f211">
                  <a:pos x="f311" y="f313"/>
                </a:cxn>
                <a:cxn ang="f211">
                  <a:pos x="f311" y="f313"/>
                </a:cxn>
                <a:cxn ang="f211">
                  <a:pos x="f314" y="f315"/>
                </a:cxn>
                <a:cxn ang="f211">
                  <a:pos x="f316" y="f317"/>
                </a:cxn>
                <a:cxn ang="f211">
                  <a:pos x="f306" y="f318"/>
                </a:cxn>
                <a:cxn ang="f211">
                  <a:pos x="f319" y="f320"/>
                </a:cxn>
                <a:cxn ang="f211">
                  <a:pos x="f321" y="f322"/>
                </a:cxn>
                <a:cxn ang="f211">
                  <a:pos x="f323" y="f324"/>
                </a:cxn>
                <a:cxn ang="f211">
                  <a:pos x="f293" y="f325"/>
                </a:cxn>
                <a:cxn ang="f211">
                  <a:pos x="f326" y="f327"/>
                </a:cxn>
                <a:cxn ang="f211">
                  <a:pos x="f328" y="f329"/>
                </a:cxn>
                <a:cxn ang="f211">
                  <a:pos x="f273" y="f274"/>
                </a:cxn>
              </a:cxnLst>
              <a:rect l="f269" t="f272" r="f270" b="f271"/>
              <a:pathLst>
                <a:path w="74" h="100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20"/>
                    <a:pt x="f21" y="f15"/>
                  </a:cubicBezTo>
                  <a:cubicBezTo>
                    <a:pt x="f22" y="f23"/>
                    <a:pt x="f24" y="f25"/>
                    <a:pt x="f5" y="f26"/>
                  </a:cubicBezTo>
                  <a:lnTo>
                    <a:pt x="f5" y="f6"/>
                  </a:lnTo>
                  <a:lnTo>
                    <a:pt x="f5" y="f6"/>
                  </a:ln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1"/>
                    <a:pt x="f36" y="f11"/>
                  </a:cubicBezTo>
                  <a:cubicBezTo>
                    <a:pt x="f37" y="f11"/>
                    <a:pt x="f38" y="f34"/>
                    <a:pt x="f39" y="f32"/>
                  </a:cubicBezTo>
                  <a:cubicBezTo>
                    <a:pt x="f14" y="f30"/>
                    <a:pt x="f40" y="f28"/>
                    <a:pt x="f40" y="f41"/>
                  </a:cubicBezTo>
                  <a:cubicBezTo>
                    <a:pt x="f40" y="f42"/>
                    <a:pt x="f43" y="f44"/>
                    <a:pt x="f45" y="f12"/>
                  </a:cubicBezTo>
                  <a:cubicBezTo>
                    <a:pt x="f39" y="f46"/>
                    <a:pt x="f38" y="f47"/>
                    <a:pt x="f37" y="f40"/>
                  </a:cubicBezTo>
                  <a:cubicBezTo>
                    <a:pt x="f48" y="f40"/>
                    <a:pt x="f49" y="f43"/>
                    <a:pt x="f50" y="f43"/>
                  </a:cubicBezTo>
                  <a:cubicBezTo>
                    <a:pt x="f35" y="f14"/>
                    <a:pt x="f51" y="f52"/>
                    <a:pt x="f53" y="f45"/>
                  </a:cubicBezTo>
                  <a:cubicBezTo>
                    <a:pt x="f54" y="f39"/>
                    <a:pt x="f55" y="f56"/>
                    <a:pt x="f27" y="f57"/>
                  </a:cubicBezTo>
                  <a:cubicBezTo>
                    <a:pt x="f58" y="f48"/>
                    <a:pt x="f5" y="f36"/>
                    <a:pt x="f5" y="f35"/>
                  </a:cubicBezTo>
                  <a:cubicBezTo>
                    <a:pt x="f5" y="f59"/>
                    <a:pt x="f60" y="f61"/>
                    <a:pt x="f58" y="f62"/>
                  </a:cubicBezTo>
                  <a:cubicBezTo>
                    <a:pt x="f24" y="f21"/>
                    <a:pt x="f63" y="f29"/>
                    <a:pt x="f64" y="f22"/>
                  </a:cubicBezTo>
                  <a:cubicBezTo>
                    <a:pt x="f65" y="f66"/>
                    <a:pt x="f31" y="f24"/>
                    <a:pt x="f67" y="f58"/>
                  </a:cubicBezTo>
                  <a:cubicBezTo>
                    <a:pt x="f18" y="f5"/>
                    <a:pt x="f68" y="f5"/>
                    <a:pt x="f69" y="f5"/>
                  </a:cubicBezTo>
                  <a:cubicBezTo>
                    <a:pt x="f70" y="f5"/>
                    <a:pt x="f71" y="f5"/>
                    <a:pt x="f14" y="f58"/>
                  </a:cubicBezTo>
                  <a:cubicBezTo>
                    <a:pt x="f72" y="f73"/>
                    <a:pt x="f74" y="f27"/>
                    <a:pt x="f8" y="f63"/>
                  </a:cubicBezTo>
                  <a:lnTo>
                    <a:pt x="f8" y="f33"/>
                  </a:lnTo>
                  <a:lnTo>
                    <a:pt x="f8" y="f33"/>
                  </a:lnTo>
                  <a:cubicBezTo>
                    <a:pt x="f44" y="f61"/>
                    <a:pt x="f47" y="f62"/>
                    <a:pt x="f52" y="f75"/>
                  </a:cubicBezTo>
                  <a:cubicBezTo>
                    <a:pt x="f56" y="f21"/>
                    <a:pt x="f76" y="f65"/>
                    <a:pt x="f49" y="f65"/>
                  </a:cubicBezTo>
                  <a:cubicBezTo>
                    <a:pt x="f77" y="f65"/>
                    <a:pt x="f51" y="f21"/>
                    <a:pt x="f67" y="f31"/>
                  </a:cubicBezTo>
                  <a:cubicBezTo>
                    <a:pt x="f62" y="f78"/>
                    <a:pt x="f75" y="f67"/>
                    <a:pt x="f75" y="f18"/>
                  </a:cubicBezTo>
                  <a:cubicBezTo>
                    <a:pt x="f75" y="f77"/>
                    <a:pt x="f62" y="f50"/>
                    <a:pt x="f19" y="f36"/>
                  </a:cubicBezTo>
                  <a:cubicBezTo>
                    <a:pt x="f67" y="f49"/>
                    <a:pt x="f51" y="f69"/>
                    <a:pt x="f68" y="f48"/>
                  </a:cubicBezTo>
                  <a:cubicBezTo>
                    <a:pt x="f36" y="f79"/>
                    <a:pt x="f80" y="f37"/>
                    <a:pt x="f37" y="f37"/>
                  </a:cubicBezTo>
                  <a:cubicBezTo>
                    <a:pt x="f57" y="f76"/>
                    <a:pt x="f38" y="f70"/>
                    <a:pt x="f81" y="f70"/>
                  </a:cubicBezTo>
                  <a:cubicBezTo>
                    <a:pt x="f40" y="f16"/>
                    <a:pt x="f82" y="f56"/>
                    <a:pt x="f42" y="f83"/>
                  </a:cubicBezTo>
                  <a:cubicBezTo>
                    <a:pt x="f41" y="f43"/>
                    <a:pt x="f6" y="f12"/>
                    <a:pt x="f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7" name="Freeform 512"/>
            <p:cNvSpPr/>
            <p:nvPr/>
          </p:nvSpPr>
          <p:spPr>
            <a:xfrm>
              <a:off x="2262125" y="3878125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1"/>
                <a:gd name="f8" fmla="val 52"/>
                <a:gd name="f9" fmla="val 17"/>
                <a:gd name="f10" fmla="val 58"/>
                <a:gd name="f11" fmla="val 18"/>
                <a:gd name="f12" fmla="val 63"/>
                <a:gd name="f13" fmla="val 19"/>
                <a:gd name="f14" fmla="val 68"/>
                <a:gd name="f15" fmla="val 21"/>
                <a:gd name="f16" fmla="val 72"/>
                <a:gd name="f17" fmla="val 24"/>
                <a:gd name="f18" fmla="val 76"/>
                <a:gd name="f19" fmla="val 27"/>
                <a:gd name="f20" fmla="val 78"/>
                <a:gd name="f21" fmla="val 30"/>
                <a:gd name="f22" fmla="val 81"/>
                <a:gd name="f23" fmla="val 33"/>
                <a:gd name="f24" fmla="val 83"/>
                <a:gd name="f25" fmla="val 37"/>
                <a:gd name="f26" fmla="val 85"/>
                <a:gd name="f27" fmla="val 41"/>
                <a:gd name="f28" fmla="val 86"/>
                <a:gd name="f29" fmla="val 46"/>
                <a:gd name="f30" fmla="val 51"/>
                <a:gd name="f31" fmla="val 57"/>
                <a:gd name="f32" fmla="val 64"/>
                <a:gd name="f33" fmla="val 70"/>
                <a:gd name="f34" fmla="val 77"/>
                <a:gd name="f35" fmla="val 80"/>
                <a:gd name="f36" fmla="val 82"/>
                <a:gd name="f37" fmla="val 84"/>
                <a:gd name="f38" fmla="val 75"/>
                <a:gd name="f39" fmla="val 93"/>
                <a:gd name="f40" fmla="val 95"/>
                <a:gd name="f41" fmla="val 74"/>
                <a:gd name="f42" fmla="val 97"/>
                <a:gd name="f43" fmla="val 69"/>
                <a:gd name="f44" fmla="val 98"/>
                <a:gd name="f45" fmla="val 100"/>
                <a:gd name="f46" fmla="val 35"/>
                <a:gd name="f47" fmla="val 23"/>
                <a:gd name="f48" fmla="val 96"/>
                <a:gd name="f49" fmla="val 14"/>
                <a:gd name="f50" fmla="val 88"/>
                <a:gd name="f51" fmla="val 5"/>
                <a:gd name="f52" fmla="val 79"/>
                <a:gd name="f53" fmla="val 67"/>
                <a:gd name="f54" fmla="val 36"/>
                <a:gd name="f55" fmla="val 13"/>
                <a:gd name="f56" fmla="val 22"/>
                <a:gd name="f57" fmla="val 47"/>
                <a:gd name="f58" fmla="val 60"/>
                <a:gd name="f59" fmla="val 4"/>
                <a:gd name="f60" fmla="val 12"/>
                <a:gd name="f61" fmla="val 44"/>
                <a:gd name="f62" fmla="val 71"/>
                <a:gd name="f63" fmla="val 40"/>
                <a:gd name="f64" fmla="val 32"/>
                <a:gd name="f65" fmla="val 25"/>
                <a:gd name="f66" fmla="val 65"/>
                <a:gd name="f67" fmla="val 20"/>
                <a:gd name="f68" fmla="val 61"/>
                <a:gd name="f69" fmla="val 16"/>
                <a:gd name="f70" fmla="val 55"/>
                <a:gd name="f71" fmla="val 31"/>
                <a:gd name="f72" fmla="val 26"/>
                <a:gd name="f73" fmla="+- 0 0 -90"/>
                <a:gd name="f74" fmla="*/ f3 1 87"/>
                <a:gd name="f75" fmla="*/ f4 1 101"/>
                <a:gd name="f76" fmla="+- f7 0 f5"/>
                <a:gd name="f77" fmla="+- f6 0 f5"/>
                <a:gd name="f78" fmla="*/ f73 f0 1"/>
                <a:gd name="f79" fmla="*/ f77 1 87"/>
                <a:gd name="f80" fmla="*/ f76 1 101"/>
                <a:gd name="f81" fmla="*/ 87 f77 1"/>
                <a:gd name="f82" fmla="*/ 52 f76 1"/>
                <a:gd name="f83" fmla="*/ 17 f77 1"/>
                <a:gd name="f84" fmla="*/ 19 f77 1"/>
                <a:gd name="f85" fmla="*/ 68 f76 1"/>
                <a:gd name="f86" fmla="*/ 27 f77 1"/>
                <a:gd name="f87" fmla="*/ 78 f76 1"/>
                <a:gd name="f88" fmla="*/ 37 f77 1"/>
                <a:gd name="f89" fmla="*/ 85 f76 1"/>
                <a:gd name="f90" fmla="*/ 51 f77 1"/>
                <a:gd name="f91" fmla="*/ 87 f76 1"/>
                <a:gd name="f92" fmla="*/ 70 f77 1"/>
                <a:gd name="f93" fmla="*/ 83 f76 1"/>
                <a:gd name="f94" fmla="*/ 84 f77 1"/>
                <a:gd name="f95" fmla="*/ 75 f76 1"/>
                <a:gd name="f96" fmla="*/ 85 f77 1"/>
                <a:gd name="f97" fmla="*/ 93 f76 1"/>
                <a:gd name="f98" fmla="*/ 69 f77 1"/>
                <a:gd name="f99" fmla="*/ 98 f76 1"/>
                <a:gd name="f100" fmla="*/ 101 f76 1"/>
                <a:gd name="f101" fmla="*/ 14 f77 1"/>
                <a:gd name="f102" fmla="*/ 88 f76 1"/>
                <a:gd name="f103" fmla="*/ 0 f77 1"/>
                <a:gd name="f104" fmla="*/ 51 f76 1"/>
                <a:gd name="f105" fmla="*/ 13 f77 1"/>
                <a:gd name="f106" fmla="*/ 14 f76 1"/>
                <a:gd name="f107" fmla="*/ 47 f77 1"/>
                <a:gd name="f108" fmla="*/ 0 f76 1"/>
                <a:gd name="f109" fmla="*/ 77 f77 1"/>
                <a:gd name="f110" fmla="*/ 12 f76 1"/>
                <a:gd name="f111" fmla="*/ 44 f76 1"/>
                <a:gd name="f112" fmla="*/ 71 f77 1"/>
                <a:gd name="f113" fmla="*/ 40 f76 1"/>
                <a:gd name="f114" fmla="*/ 65 f77 1"/>
                <a:gd name="f115" fmla="*/ 20 f76 1"/>
                <a:gd name="f116" fmla="*/ 46 f77 1"/>
                <a:gd name="f117" fmla="*/ 13 f76 1"/>
                <a:gd name="f118" fmla="*/ 25 f77 1"/>
                <a:gd name="f119" fmla="*/ 21 f76 1"/>
                <a:gd name="f120" fmla="*/ f78 1 f2"/>
                <a:gd name="f121" fmla="*/ f81 1 87"/>
                <a:gd name="f122" fmla="*/ f82 1 101"/>
                <a:gd name="f123" fmla="*/ f83 1 87"/>
                <a:gd name="f124" fmla="*/ f84 1 87"/>
                <a:gd name="f125" fmla="*/ f85 1 101"/>
                <a:gd name="f126" fmla="*/ f86 1 87"/>
                <a:gd name="f127" fmla="*/ f87 1 101"/>
                <a:gd name="f128" fmla="*/ f88 1 87"/>
                <a:gd name="f129" fmla="*/ f89 1 101"/>
                <a:gd name="f130" fmla="*/ f90 1 87"/>
                <a:gd name="f131" fmla="*/ f91 1 101"/>
                <a:gd name="f132" fmla="*/ f92 1 87"/>
                <a:gd name="f133" fmla="*/ f93 1 101"/>
                <a:gd name="f134" fmla="*/ f94 1 87"/>
                <a:gd name="f135" fmla="*/ f95 1 101"/>
                <a:gd name="f136" fmla="*/ f96 1 87"/>
                <a:gd name="f137" fmla="*/ f97 1 101"/>
                <a:gd name="f138" fmla="*/ f98 1 87"/>
                <a:gd name="f139" fmla="*/ f99 1 101"/>
                <a:gd name="f140" fmla="*/ f100 1 101"/>
                <a:gd name="f141" fmla="*/ f101 1 87"/>
                <a:gd name="f142" fmla="*/ f102 1 101"/>
                <a:gd name="f143" fmla="*/ f103 1 87"/>
                <a:gd name="f144" fmla="*/ f104 1 101"/>
                <a:gd name="f145" fmla="*/ f105 1 87"/>
                <a:gd name="f146" fmla="*/ f106 1 101"/>
                <a:gd name="f147" fmla="*/ f107 1 87"/>
                <a:gd name="f148" fmla="*/ f108 1 101"/>
                <a:gd name="f149" fmla="*/ f109 1 87"/>
                <a:gd name="f150" fmla="*/ f110 1 101"/>
                <a:gd name="f151" fmla="*/ f111 1 101"/>
                <a:gd name="f152" fmla="*/ f112 1 87"/>
                <a:gd name="f153" fmla="*/ f113 1 101"/>
                <a:gd name="f154" fmla="*/ f114 1 87"/>
                <a:gd name="f155" fmla="*/ f115 1 101"/>
                <a:gd name="f156" fmla="*/ f116 1 87"/>
                <a:gd name="f157" fmla="*/ f117 1 101"/>
                <a:gd name="f158" fmla="*/ f118 1 87"/>
                <a:gd name="f159" fmla="*/ f119 1 101"/>
                <a:gd name="f160" fmla="*/ 0 1 f79"/>
                <a:gd name="f161" fmla="*/ f6 1 f79"/>
                <a:gd name="f162" fmla="*/ 0 1 f80"/>
                <a:gd name="f163" fmla="*/ f7 1 f80"/>
                <a:gd name="f164" fmla="+- f120 0 f1"/>
                <a:gd name="f165" fmla="*/ f121 1 f79"/>
                <a:gd name="f166" fmla="*/ f122 1 f80"/>
                <a:gd name="f167" fmla="*/ f123 1 f79"/>
                <a:gd name="f168" fmla="*/ f124 1 f79"/>
                <a:gd name="f169" fmla="*/ f125 1 f80"/>
                <a:gd name="f170" fmla="*/ f126 1 f79"/>
                <a:gd name="f171" fmla="*/ f127 1 f80"/>
                <a:gd name="f172" fmla="*/ f128 1 f79"/>
                <a:gd name="f173" fmla="*/ f129 1 f80"/>
                <a:gd name="f174" fmla="*/ f130 1 f79"/>
                <a:gd name="f175" fmla="*/ f131 1 f80"/>
                <a:gd name="f176" fmla="*/ f132 1 f79"/>
                <a:gd name="f177" fmla="*/ f133 1 f80"/>
                <a:gd name="f178" fmla="*/ f134 1 f79"/>
                <a:gd name="f179" fmla="*/ f135 1 f80"/>
                <a:gd name="f180" fmla="*/ f136 1 f79"/>
                <a:gd name="f181" fmla="*/ f137 1 f80"/>
                <a:gd name="f182" fmla="*/ f138 1 f79"/>
                <a:gd name="f183" fmla="*/ f139 1 f80"/>
                <a:gd name="f184" fmla="*/ f140 1 f80"/>
                <a:gd name="f185" fmla="*/ f141 1 f79"/>
                <a:gd name="f186" fmla="*/ f142 1 f80"/>
                <a:gd name="f187" fmla="*/ f143 1 f79"/>
                <a:gd name="f188" fmla="*/ f144 1 f80"/>
                <a:gd name="f189" fmla="*/ f145 1 f79"/>
                <a:gd name="f190" fmla="*/ f146 1 f80"/>
                <a:gd name="f191" fmla="*/ f147 1 f79"/>
                <a:gd name="f192" fmla="*/ f148 1 f80"/>
                <a:gd name="f193" fmla="*/ f149 1 f79"/>
                <a:gd name="f194" fmla="*/ f150 1 f80"/>
                <a:gd name="f195" fmla="*/ f151 1 f80"/>
                <a:gd name="f196" fmla="*/ f152 1 f79"/>
                <a:gd name="f197" fmla="*/ f153 1 f80"/>
                <a:gd name="f198" fmla="*/ f154 1 f79"/>
                <a:gd name="f199" fmla="*/ f155 1 f80"/>
                <a:gd name="f200" fmla="*/ f156 1 f79"/>
                <a:gd name="f201" fmla="*/ f157 1 f80"/>
                <a:gd name="f202" fmla="*/ f158 1 f79"/>
                <a:gd name="f203" fmla="*/ f159 1 f80"/>
                <a:gd name="f204" fmla="*/ f160 f74 1"/>
                <a:gd name="f205" fmla="*/ f161 f74 1"/>
                <a:gd name="f206" fmla="*/ f163 f75 1"/>
                <a:gd name="f207" fmla="*/ f162 f75 1"/>
                <a:gd name="f208" fmla="*/ f165 f74 1"/>
                <a:gd name="f209" fmla="*/ f166 f75 1"/>
                <a:gd name="f210" fmla="*/ f167 f74 1"/>
                <a:gd name="f211" fmla="*/ f168 f74 1"/>
                <a:gd name="f212" fmla="*/ f169 f75 1"/>
                <a:gd name="f213" fmla="*/ f170 f74 1"/>
                <a:gd name="f214" fmla="*/ f171 f75 1"/>
                <a:gd name="f215" fmla="*/ f172 f74 1"/>
                <a:gd name="f216" fmla="*/ f173 f75 1"/>
                <a:gd name="f217" fmla="*/ f174 f74 1"/>
                <a:gd name="f218" fmla="*/ f175 f75 1"/>
                <a:gd name="f219" fmla="*/ f176 f74 1"/>
                <a:gd name="f220" fmla="*/ f177 f75 1"/>
                <a:gd name="f221" fmla="*/ f178 f74 1"/>
                <a:gd name="f222" fmla="*/ f179 f75 1"/>
                <a:gd name="f223" fmla="*/ f180 f74 1"/>
                <a:gd name="f224" fmla="*/ f181 f75 1"/>
                <a:gd name="f225" fmla="*/ f182 f74 1"/>
                <a:gd name="f226" fmla="*/ f183 f75 1"/>
                <a:gd name="f227" fmla="*/ f184 f75 1"/>
                <a:gd name="f228" fmla="*/ f185 f74 1"/>
                <a:gd name="f229" fmla="*/ f186 f75 1"/>
                <a:gd name="f230" fmla="*/ f187 f74 1"/>
                <a:gd name="f231" fmla="*/ f188 f75 1"/>
                <a:gd name="f232" fmla="*/ f189 f74 1"/>
                <a:gd name="f233" fmla="*/ f190 f75 1"/>
                <a:gd name="f234" fmla="*/ f191 f74 1"/>
                <a:gd name="f235" fmla="*/ f192 f75 1"/>
                <a:gd name="f236" fmla="*/ f193 f74 1"/>
                <a:gd name="f237" fmla="*/ f194 f75 1"/>
                <a:gd name="f238" fmla="*/ f195 f75 1"/>
                <a:gd name="f239" fmla="*/ f196 f74 1"/>
                <a:gd name="f240" fmla="*/ f197 f75 1"/>
                <a:gd name="f241" fmla="*/ f198 f74 1"/>
                <a:gd name="f242" fmla="*/ f199 f75 1"/>
                <a:gd name="f243" fmla="*/ f200 f74 1"/>
                <a:gd name="f244" fmla="*/ f201 f75 1"/>
                <a:gd name="f245" fmla="*/ f202 f74 1"/>
                <a:gd name="f246" fmla="*/ f203 f7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4">
                  <a:pos x="f208" y="f209"/>
                </a:cxn>
                <a:cxn ang="f164">
                  <a:pos x="f210" y="f209"/>
                </a:cxn>
                <a:cxn ang="f164">
                  <a:pos x="f211" y="f212"/>
                </a:cxn>
                <a:cxn ang="f164">
                  <a:pos x="f213" y="f214"/>
                </a:cxn>
                <a:cxn ang="f164">
                  <a:pos x="f215" y="f216"/>
                </a:cxn>
                <a:cxn ang="f164">
                  <a:pos x="f217" y="f218"/>
                </a:cxn>
                <a:cxn ang="f164">
                  <a:pos x="f219" y="f220"/>
                </a:cxn>
                <a:cxn ang="f164">
                  <a:pos x="f221" y="f222"/>
                </a:cxn>
                <a:cxn ang="f164">
                  <a:pos x="f223" y="f222"/>
                </a:cxn>
                <a:cxn ang="f164">
                  <a:pos x="f223" y="f224"/>
                </a:cxn>
                <a:cxn ang="f164">
                  <a:pos x="f225" y="f226"/>
                </a:cxn>
                <a:cxn ang="f164">
                  <a:pos x="f217" y="f227"/>
                </a:cxn>
                <a:cxn ang="f164">
                  <a:pos x="f228" y="f229"/>
                </a:cxn>
                <a:cxn ang="f164">
                  <a:pos x="f230" y="f231"/>
                </a:cxn>
                <a:cxn ang="f164">
                  <a:pos x="f232" y="f233"/>
                </a:cxn>
                <a:cxn ang="f164">
                  <a:pos x="f234" y="f235"/>
                </a:cxn>
                <a:cxn ang="f164">
                  <a:pos x="f236" y="f237"/>
                </a:cxn>
                <a:cxn ang="f164">
                  <a:pos x="f208" y="f238"/>
                </a:cxn>
                <a:cxn ang="f164">
                  <a:pos x="f208" y="f209"/>
                </a:cxn>
                <a:cxn ang="f164">
                  <a:pos x="f239" y="f240"/>
                </a:cxn>
                <a:cxn ang="f164">
                  <a:pos x="f241" y="f242"/>
                </a:cxn>
                <a:cxn ang="f164">
                  <a:pos x="f243" y="f244"/>
                </a:cxn>
                <a:cxn ang="f164">
                  <a:pos x="f245" y="f246"/>
                </a:cxn>
                <a:cxn ang="f164">
                  <a:pos x="f210" y="f240"/>
                </a:cxn>
                <a:cxn ang="f164">
                  <a:pos x="f239" y="f240"/>
                </a:cxn>
              </a:cxnLst>
              <a:rect l="f204" t="f207" r="f205" b="f206"/>
              <a:pathLst>
                <a:path w="87" h="101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6"/>
                    <a:pt x="f30" y="f6"/>
                  </a:cubicBezTo>
                  <a:cubicBezTo>
                    <a:pt x="f31" y="f6"/>
                    <a:pt x="f32" y="f26"/>
                    <a:pt x="f33" y="f24"/>
                  </a:cubicBezTo>
                  <a:cubicBezTo>
                    <a:pt x="f34" y="f35"/>
                    <a:pt x="f36" y="f20"/>
                    <a:pt x="f37" y="f38"/>
                  </a:cubicBezTo>
                  <a:lnTo>
                    <a:pt x="f26" y="f38"/>
                  </a:lnTo>
                  <a:lnTo>
                    <a:pt x="f26" y="f39"/>
                  </a:lnTo>
                  <a:cubicBezTo>
                    <a:pt x="f35" y="f40"/>
                    <a:pt x="f41" y="f42"/>
                    <a:pt x="f43" y="f44"/>
                  </a:cubicBezTo>
                  <a:cubicBezTo>
                    <a:pt x="f12" y="f45"/>
                    <a:pt x="f31" y="f7"/>
                    <a:pt x="f30" y="f7"/>
                  </a:cubicBezTo>
                  <a:cubicBezTo>
                    <a:pt x="f46" y="f7"/>
                    <a:pt x="f47" y="f48"/>
                    <a:pt x="f49" y="f50"/>
                  </a:cubicBezTo>
                  <a:cubicBezTo>
                    <a:pt x="f51" y="f52"/>
                    <a:pt x="f5" y="f53"/>
                    <a:pt x="f5" y="f30"/>
                  </a:cubicBezTo>
                  <a:cubicBezTo>
                    <a:pt x="f5" y="f54"/>
                    <a:pt x="f51" y="f47"/>
                    <a:pt x="f55" y="f49"/>
                  </a:cubicBezTo>
                  <a:cubicBezTo>
                    <a:pt x="f56" y="f51"/>
                    <a:pt x="f23" y="f5"/>
                    <a:pt x="f57" y="f5"/>
                  </a:cubicBezTo>
                  <a:cubicBezTo>
                    <a:pt x="f58" y="f5"/>
                    <a:pt x="f33" y="f59"/>
                    <a:pt x="f34" y="f60"/>
                  </a:cubicBezTo>
                  <a:cubicBezTo>
                    <a:pt x="f37" y="f13"/>
                    <a:pt x="f6" y="f21"/>
                    <a:pt x="f6" y="f61"/>
                  </a:cubicBezTo>
                  <a:lnTo>
                    <a:pt x="f6" y="f8"/>
                  </a:lnTo>
                  <a:close/>
                  <a:moveTo>
                    <a:pt x="f62" y="f63"/>
                  </a:moveTo>
                  <a:cubicBezTo>
                    <a:pt x="f62" y="f64"/>
                    <a:pt x="f43" y="f65"/>
                    <a:pt x="f66" y="f67"/>
                  </a:cubicBezTo>
                  <a:cubicBezTo>
                    <a:pt x="f68" y="f69"/>
                    <a:pt x="f70" y="f55"/>
                    <a:pt x="f29" y="f55"/>
                  </a:cubicBezTo>
                  <a:cubicBezTo>
                    <a:pt x="f25" y="f55"/>
                    <a:pt x="f71" y="f69"/>
                    <a:pt x="f65" y="f15"/>
                  </a:cubicBezTo>
                  <a:cubicBezTo>
                    <a:pt x="f67" y="f72"/>
                    <a:pt x="f9" y="f64"/>
                    <a:pt x="f9" y="f63"/>
                  </a:cubicBezTo>
                  <a:lnTo>
                    <a:pt x="f62" y="f6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8" name="Freeform 513"/>
            <p:cNvSpPr/>
            <p:nvPr/>
          </p:nvSpPr>
          <p:spPr>
            <a:xfrm>
              <a:off x="1041327" y="4131268"/>
              <a:ext cx="69412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0"/>
                <a:gd name="f7" fmla="val 127"/>
                <a:gd name="f8" fmla="val 114"/>
                <a:gd name="f9" fmla="val 16"/>
                <a:gd name="f10" fmla="val 13"/>
                <a:gd name="f11" fmla="val 33"/>
                <a:gd name="f12" fmla="+- 0 0 -90"/>
                <a:gd name="f13" fmla="*/ f3 1 50"/>
                <a:gd name="f14" fmla="*/ f4 1 127"/>
                <a:gd name="f15" fmla="+- f7 0 f5"/>
                <a:gd name="f16" fmla="+- f6 0 f5"/>
                <a:gd name="f17" fmla="*/ f12 f0 1"/>
                <a:gd name="f18" fmla="*/ f16 1 50"/>
                <a:gd name="f19" fmla="*/ f15 1 127"/>
                <a:gd name="f20" fmla="*/ 50 f16 1"/>
                <a:gd name="f21" fmla="*/ 127 f15 1"/>
                <a:gd name="f22" fmla="*/ 0 f16 1"/>
                <a:gd name="f23" fmla="*/ 114 f15 1"/>
                <a:gd name="f24" fmla="*/ 16 f16 1"/>
                <a:gd name="f25" fmla="*/ 13 f15 1"/>
                <a:gd name="f26" fmla="*/ 0 f15 1"/>
                <a:gd name="f27" fmla="*/ 33 f16 1"/>
                <a:gd name="f28" fmla="*/ f17 1 f2"/>
                <a:gd name="f29" fmla="*/ f20 1 50"/>
                <a:gd name="f30" fmla="*/ f21 1 127"/>
                <a:gd name="f31" fmla="*/ f22 1 50"/>
                <a:gd name="f32" fmla="*/ f23 1 127"/>
                <a:gd name="f33" fmla="*/ f24 1 50"/>
                <a:gd name="f34" fmla="*/ f25 1 127"/>
                <a:gd name="f35" fmla="*/ f26 1 127"/>
                <a:gd name="f36" fmla="*/ f27 1 50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8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7"/>
                </a:cxn>
                <a:cxn ang="f41">
                  <a:pos x="f58" y="f59"/>
                </a:cxn>
                <a:cxn ang="f41">
                  <a:pos x="f56" y="f59"/>
                </a:cxn>
                <a:cxn ang="f41">
                  <a:pos x="f56" y="f60"/>
                </a:cxn>
                <a:cxn ang="f41">
                  <a:pos x="f54" y="f60"/>
                </a:cxn>
                <a:cxn ang="f41">
                  <a:pos x="f54" y="f59"/>
                </a:cxn>
                <a:cxn ang="f41">
                  <a:pos x="f61" y="f59"/>
                </a:cxn>
                <a:cxn ang="f41">
                  <a:pos x="f61" y="f57"/>
                </a:cxn>
                <a:cxn ang="f41">
                  <a:pos x="f54" y="f57"/>
                </a:cxn>
                <a:cxn ang="f41">
                  <a:pos x="f54" y="f55"/>
                </a:cxn>
              </a:cxnLst>
              <a:rect l="f50" t="f53" r="f51" b="f52"/>
              <a:pathLst>
                <a:path w="50" h="127">
                  <a:moveTo>
                    <a:pt x="f6" y="f7"/>
                  </a:moveTo>
                  <a:lnTo>
                    <a:pt x="f5" y="f7"/>
                  </a:lnTo>
                  <a:lnTo>
                    <a:pt x="f5" y="f8"/>
                  </a:ln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10"/>
                  </a:lnTo>
                  <a:lnTo>
                    <a:pt x="f11" y="f10"/>
                  </a:lnTo>
                  <a:lnTo>
                    <a:pt x="f11" y="f8"/>
                  </a:lnTo>
                  <a:lnTo>
                    <a:pt x="f6" y="f8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9" name="Freeform 514"/>
            <p:cNvSpPr/>
            <p:nvPr/>
          </p:nvSpPr>
          <p:spPr>
            <a:xfrm>
              <a:off x="1147480" y="4168008"/>
              <a:ext cx="106152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9"/>
                <a:gd name="f7" fmla="val 98"/>
                <a:gd name="f8" fmla="val 63"/>
                <a:gd name="f9" fmla="val 44"/>
                <a:gd name="f10" fmla="val 39"/>
                <a:gd name="f11" fmla="val 35"/>
                <a:gd name="f12" fmla="val 31"/>
                <a:gd name="f13" fmla="val 62"/>
                <a:gd name="f14" fmla="val 28"/>
                <a:gd name="f15" fmla="val 61"/>
                <a:gd name="f16" fmla="val 25"/>
                <a:gd name="f17" fmla="val 60"/>
                <a:gd name="f18" fmla="val 22"/>
                <a:gd name="f19" fmla="val 58"/>
                <a:gd name="f20" fmla="val 20"/>
                <a:gd name="f21" fmla="val 56"/>
                <a:gd name="f22" fmla="val 18"/>
                <a:gd name="f23" fmla="val 54"/>
                <a:gd name="f24" fmla="val 17"/>
                <a:gd name="f25" fmla="val 51"/>
                <a:gd name="f26" fmla="val 16"/>
                <a:gd name="f27" fmla="val 47"/>
                <a:gd name="f28" fmla="val 15"/>
                <a:gd name="f29" fmla="val 43"/>
                <a:gd name="f30" fmla="val 34"/>
                <a:gd name="f31" fmla="val 29"/>
                <a:gd name="f32" fmla="val 19"/>
                <a:gd name="f33" fmla="val 21"/>
                <a:gd name="f34" fmla="val 23"/>
                <a:gd name="f35" fmla="val 27"/>
                <a:gd name="f36" fmla="val 3"/>
                <a:gd name="f37" fmla="val 13"/>
                <a:gd name="f38" fmla="val 9"/>
                <a:gd name="f39" fmla="val 26"/>
                <a:gd name="f40" fmla="val 6"/>
                <a:gd name="f41" fmla="val 4"/>
                <a:gd name="f42" fmla="val 37"/>
                <a:gd name="f43" fmla="val 1"/>
                <a:gd name="f44" fmla="val 42"/>
                <a:gd name="f45" fmla="val 48"/>
                <a:gd name="f46" fmla="val 66"/>
                <a:gd name="f47" fmla="val 71"/>
                <a:gd name="f48" fmla="val 77"/>
                <a:gd name="f49" fmla="val 24"/>
                <a:gd name="f50" fmla="val 36"/>
                <a:gd name="f51" fmla="+- 0 0 -90"/>
                <a:gd name="f52" fmla="*/ f3 1 79"/>
                <a:gd name="f53" fmla="*/ f4 1 98"/>
                <a:gd name="f54" fmla="+- f7 0 f5"/>
                <a:gd name="f55" fmla="+- f6 0 f5"/>
                <a:gd name="f56" fmla="*/ f51 f0 1"/>
                <a:gd name="f57" fmla="*/ f55 1 79"/>
                <a:gd name="f58" fmla="*/ f54 1 98"/>
                <a:gd name="f59" fmla="*/ 79 f55 1"/>
                <a:gd name="f60" fmla="*/ 98 f54 1"/>
                <a:gd name="f61" fmla="*/ 63 f55 1"/>
                <a:gd name="f62" fmla="*/ 44 f54 1"/>
                <a:gd name="f63" fmla="*/ 31 f54 1"/>
                <a:gd name="f64" fmla="*/ 60 f55 1"/>
                <a:gd name="f65" fmla="*/ 22 f54 1"/>
                <a:gd name="f66" fmla="*/ 54 f55 1"/>
                <a:gd name="f67" fmla="*/ 17 f54 1"/>
                <a:gd name="f68" fmla="*/ 43 f55 1"/>
                <a:gd name="f69" fmla="*/ 15 f54 1"/>
                <a:gd name="f70" fmla="*/ 29 f55 1"/>
                <a:gd name="f71" fmla="*/ 19 f54 1"/>
                <a:gd name="f72" fmla="*/ 16 f55 1"/>
                <a:gd name="f73" fmla="*/ 27 f54 1"/>
                <a:gd name="f74" fmla="*/ 0 f55 1"/>
                <a:gd name="f75" fmla="*/ 3 f54 1"/>
                <a:gd name="f76" fmla="*/ 13 f54 1"/>
                <a:gd name="f77" fmla="*/ 31 f55 1"/>
                <a:gd name="f78" fmla="*/ 4 f54 1"/>
                <a:gd name="f79" fmla="*/ 48 f55 1"/>
                <a:gd name="f80" fmla="*/ 0 f54 1"/>
                <a:gd name="f81" fmla="*/ 71 f55 1"/>
                <a:gd name="f82" fmla="*/ 9 f54 1"/>
                <a:gd name="f83" fmla="*/ 36 f54 1"/>
                <a:gd name="f84" fmla="*/ f56 1 f2"/>
                <a:gd name="f85" fmla="*/ f59 1 79"/>
                <a:gd name="f86" fmla="*/ f60 1 98"/>
                <a:gd name="f87" fmla="*/ f61 1 79"/>
                <a:gd name="f88" fmla="*/ f62 1 98"/>
                <a:gd name="f89" fmla="*/ f63 1 98"/>
                <a:gd name="f90" fmla="*/ f64 1 79"/>
                <a:gd name="f91" fmla="*/ f65 1 98"/>
                <a:gd name="f92" fmla="*/ f66 1 79"/>
                <a:gd name="f93" fmla="*/ f67 1 98"/>
                <a:gd name="f94" fmla="*/ f68 1 79"/>
                <a:gd name="f95" fmla="*/ f69 1 98"/>
                <a:gd name="f96" fmla="*/ f70 1 79"/>
                <a:gd name="f97" fmla="*/ f71 1 98"/>
                <a:gd name="f98" fmla="*/ f72 1 79"/>
                <a:gd name="f99" fmla="*/ f73 1 98"/>
                <a:gd name="f100" fmla="*/ f74 1 79"/>
                <a:gd name="f101" fmla="*/ f75 1 98"/>
                <a:gd name="f102" fmla="*/ f76 1 98"/>
                <a:gd name="f103" fmla="*/ f77 1 79"/>
                <a:gd name="f104" fmla="*/ f78 1 98"/>
                <a:gd name="f105" fmla="*/ f79 1 79"/>
                <a:gd name="f106" fmla="*/ f80 1 98"/>
                <a:gd name="f107" fmla="*/ f81 1 79"/>
                <a:gd name="f108" fmla="*/ f82 1 98"/>
                <a:gd name="f109" fmla="*/ f83 1 98"/>
                <a:gd name="f110" fmla="*/ 0 1 f57"/>
                <a:gd name="f111" fmla="*/ f6 1 f57"/>
                <a:gd name="f112" fmla="*/ 0 1 f58"/>
                <a:gd name="f113" fmla="*/ f7 1 f58"/>
                <a:gd name="f114" fmla="+- f84 0 f1"/>
                <a:gd name="f115" fmla="*/ f85 1 f57"/>
                <a:gd name="f116" fmla="*/ f86 1 f58"/>
                <a:gd name="f117" fmla="*/ f87 1 f57"/>
                <a:gd name="f118" fmla="*/ f88 1 f58"/>
                <a:gd name="f119" fmla="*/ f89 1 f58"/>
                <a:gd name="f120" fmla="*/ f90 1 f57"/>
                <a:gd name="f121" fmla="*/ f91 1 f58"/>
                <a:gd name="f122" fmla="*/ f92 1 f57"/>
                <a:gd name="f123" fmla="*/ f93 1 f58"/>
                <a:gd name="f124" fmla="*/ f94 1 f57"/>
                <a:gd name="f125" fmla="*/ f95 1 f58"/>
                <a:gd name="f126" fmla="*/ f96 1 f57"/>
                <a:gd name="f127" fmla="*/ f97 1 f58"/>
                <a:gd name="f128" fmla="*/ f98 1 f57"/>
                <a:gd name="f129" fmla="*/ f99 1 f58"/>
                <a:gd name="f130" fmla="*/ f100 1 f57"/>
                <a:gd name="f131" fmla="*/ f101 1 f58"/>
                <a:gd name="f132" fmla="*/ f102 1 f58"/>
                <a:gd name="f133" fmla="*/ f103 1 f57"/>
                <a:gd name="f134" fmla="*/ f104 1 f58"/>
                <a:gd name="f135" fmla="*/ f105 1 f57"/>
                <a:gd name="f136" fmla="*/ f106 1 f58"/>
                <a:gd name="f137" fmla="*/ f107 1 f57"/>
                <a:gd name="f138" fmla="*/ f108 1 f58"/>
                <a:gd name="f139" fmla="*/ f109 1 f58"/>
                <a:gd name="f140" fmla="*/ f110 f52 1"/>
                <a:gd name="f141" fmla="*/ f111 f52 1"/>
                <a:gd name="f142" fmla="*/ f113 f53 1"/>
                <a:gd name="f143" fmla="*/ f112 f53 1"/>
                <a:gd name="f144" fmla="*/ f115 f52 1"/>
                <a:gd name="f145" fmla="*/ f116 f53 1"/>
                <a:gd name="f146" fmla="*/ f117 f52 1"/>
                <a:gd name="f147" fmla="*/ f118 f53 1"/>
                <a:gd name="f148" fmla="*/ f119 f53 1"/>
                <a:gd name="f149" fmla="*/ f120 f52 1"/>
                <a:gd name="f150" fmla="*/ f121 f53 1"/>
                <a:gd name="f151" fmla="*/ f122 f52 1"/>
                <a:gd name="f152" fmla="*/ f123 f53 1"/>
                <a:gd name="f153" fmla="*/ f124 f52 1"/>
                <a:gd name="f154" fmla="*/ f125 f53 1"/>
                <a:gd name="f155" fmla="*/ f126 f52 1"/>
                <a:gd name="f156" fmla="*/ f127 f53 1"/>
                <a:gd name="f157" fmla="*/ f128 f52 1"/>
                <a:gd name="f158" fmla="*/ f129 f53 1"/>
                <a:gd name="f159" fmla="*/ f130 f52 1"/>
                <a:gd name="f160" fmla="*/ f131 f53 1"/>
                <a:gd name="f161" fmla="*/ f132 f53 1"/>
                <a:gd name="f162" fmla="*/ f133 f52 1"/>
                <a:gd name="f163" fmla="*/ f134 f53 1"/>
                <a:gd name="f164" fmla="*/ f135 f52 1"/>
                <a:gd name="f165" fmla="*/ f136 f53 1"/>
                <a:gd name="f166" fmla="*/ f137 f52 1"/>
                <a:gd name="f167" fmla="*/ f138 f53 1"/>
                <a:gd name="f168" fmla="*/ f139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4">
                  <a:pos x="f144" y="f145"/>
                </a:cxn>
                <a:cxn ang="f114">
                  <a:pos x="f146" y="f145"/>
                </a:cxn>
                <a:cxn ang="f114">
                  <a:pos x="f146" y="f147"/>
                </a:cxn>
                <a:cxn ang="f114">
                  <a:pos x="f146" y="f148"/>
                </a:cxn>
                <a:cxn ang="f114">
                  <a:pos x="f149" y="f150"/>
                </a:cxn>
                <a:cxn ang="f114">
                  <a:pos x="f151" y="f152"/>
                </a:cxn>
                <a:cxn ang="f114">
                  <a:pos x="f153" y="f154"/>
                </a:cxn>
                <a:cxn ang="f114">
                  <a:pos x="f155" y="f156"/>
                </a:cxn>
                <a:cxn ang="f114">
                  <a:pos x="f157" y="f158"/>
                </a:cxn>
                <a:cxn ang="f114">
                  <a:pos x="f157" y="f145"/>
                </a:cxn>
                <a:cxn ang="f114">
                  <a:pos x="f159" y="f145"/>
                </a:cxn>
                <a:cxn ang="f114">
                  <a:pos x="f159" y="f160"/>
                </a:cxn>
                <a:cxn ang="f114">
                  <a:pos x="f157" y="f160"/>
                </a:cxn>
                <a:cxn ang="f114">
                  <a:pos x="f157" y="f161"/>
                </a:cxn>
                <a:cxn ang="f114">
                  <a:pos x="f162" y="f163"/>
                </a:cxn>
                <a:cxn ang="f114">
                  <a:pos x="f164" y="f165"/>
                </a:cxn>
                <a:cxn ang="f114">
                  <a:pos x="f166" y="f167"/>
                </a:cxn>
                <a:cxn ang="f114">
                  <a:pos x="f144" y="f168"/>
                </a:cxn>
                <a:cxn ang="f114">
                  <a:pos x="f144" y="f145"/>
                </a:cxn>
              </a:cxnLst>
              <a:rect l="f140" t="f143" r="f141" b="f142"/>
              <a:pathLst>
                <a:path w="79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8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28"/>
                  </a:cubicBezTo>
                  <a:cubicBezTo>
                    <a:pt x="f10" y="f28"/>
                    <a:pt x="f30" y="f26"/>
                    <a:pt x="f31" y="f32"/>
                  </a:cubicBezTo>
                  <a:cubicBezTo>
                    <a:pt x="f16" y="f33"/>
                    <a:pt x="f20" y="f34"/>
                    <a:pt x="f26" y="f35"/>
                  </a:cubicBezTo>
                  <a:lnTo>
                    <a:pt x="f26" y="f7"/>
                  </a:lnTo>
                  <a:lnTo>
                    <a:pt x="f5" y="f7"/>
                  </a:lnTo>
                  <a:lnTo>
                    <a:pt x="f5" y="f36"/>
                  </a:lnTo>
                  <a:lnTo>
                    <a:pt x="f26" y="f36"/>
                  </a:lnTo>
                  <a:lnTo>
                    <a:pt x="f26" y="f37"/>
                  </a:lnTo>
                  <a:cubicBezTo>
                    <a:pt x="f33" y="f38"/>
                    <a:pt x="f39" y="f40"/>
                    <a:pt x="f12" y="f41"/>
                  </a:cubicBezTo>
                  <a:cubicBezTo>
                    <a:pt x="f42" y="f43"/>
                    <a:pt x="f44" y="f5"/>
                    <a:pt x="f45" y="f5"/>
                  </a:cubicBezTo>
                  <a:cubicBezTo>
                    <a:pt x="f19" y="f5"/>
                    <a:pt x="f46" y="f36"/>
                    <a:pt x="f47" y="f38"/>
                  </a:cubicBezTo>
                  <a:cubicBezTo>
                    <a:pt x="f48" y="f26"/>
                    <a:pt x="f6" y="f49"/>
                    <a:pt x="f6" y="f50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0" name="Freeform 515"/>
            <p:cNvSpPr/>
            <p:nvPr/>
          </p:nvSpPr>
          <p:spPr>
            <a:xfrm>
              <a:off x="1282217" y="4135346"/>
              <a:ext cx="77577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124"/>
                <a:gd name="f13" fmla="val 50"/>
                <a:gd name="f14" fmla="val 46"/>
                <a:gd name="f15" fmla="val 43"/>
                <a:gd name="f16" fmla="val 40"/>
                <a:gd name="f17" fmla="val 31"/>
                <a:gd name="f18" fmla="val 23"/>
                <a:gd name="f19" fmla="val 18"/>
                <a:gd name="f20" fmla="val 117"/>
                <a:gd name="f21" fmla="val 13"/>
                <a:gd name="f22" fmla="val 112"/>
                <a:gd name="f23" fmla="val 11"/>
                <a:gd name="f24" fmla="val 103"/>
                <a:gd name="f25" fmla="val 92"/>
                <a:gd name="f26" fmla="val 41"/>
                <a:gd name="f27" fmla="val 28"/>
                <a:gd name="f28" fmla="val 27"/>
                <a:gd name="f29" fmla="val 85"/>
                <a:gd name="f30" fmla="val 90"/>
                <a:gd name="f31" fmla="val 94"/>
                <a:gd name="f32" fmla="val 96"/>
                <a:gd name="f33" fmla="val 99"/>
                <a:gd name="f34" fmla="val 102"/>
                <a:gd name="f35" fmla="val 29"/>
                <a:gd name="f36" fmla="val 104"/>
                <a:gd name="f37" fmla="val 107"/>
                <a:gd name="f38" fmla="val 32"/>
                <a:gd name="f39" fmla="val 108"/>
                <a:gd name="f40" fmla="val 35"/>
                <a:gd name="f41" fmla="val 109"/>
                <a:gd name="f42" fmla="val 37"/>
                <a:gd name="f43" fmla="val 110"/>
                <a:gd name="f44" fmla="val 111"/>
                <a:gd name="f45" fmla="val 45"/>
                <a:gd name="f46" fmla="val 47"/>
                <a:gd name="f47" fmla="val 53"/>
                <a:gd name="f48" fmla="val 56"/>
                <a:gd name="f49" fmla="val 58"/>
                <a:gd name="f50" fmla="val 59"/>
                <a:gd name="f51" fmla="+- 0 0 -90"/>
                <a:gd name="f52" fmla="*/ f3 1 60"/>
                <a:gd name="f53" fmla="*/ f4 1 125"/>
                <a:gd name="f54" fmla="+- f7 0 f5"/>
                <a:gd name="f55" fmla="+- f6 0 f5"/>
                <a:gd name="f56" fmla="*/ f51 f0 1"/>
                <a:gd name="f57" fmla="*/ f55 1 60"/>
                <a:gd name="f58" fmla="*/ f54 1 125"/>
                <a:gd name="f59" fmla="*/ 60 f55 1"/>
                <a:gd name="f60" fmla="*/ 122 f54 1"/>
                <a:gd name="f61" fmla="*/ 50 f55 1"/>
                <a:gd name="f62" fmla="*/ 124 f54 1"/>
                <a:gd name="f63" fmla="*/ 40 f55 1"/>
                <a:gd name="f64" fmla="*/ 125 f54 1"/>
                <a:gd name="f65" fmla="*/ 18 f55 1"/>
                <a:gd name="f66" fmla="*/ 117 f54 1"/>
                <a:gd name="f67" fmla="*/ 11 f55 1"/>
                <a:gd name="f68" fmla="*/ 92 f54 1"/>
                <a:gd name="f69" fmla="*/ 41 f54 1"/>
                <a:gd name="f70" fmla="*/ 0 f55 1"/>
                <a:gd name="f71" fmla="*/ 28 f54 1"/>
                <a:gd name="f72" fmla="*/ 0 f54 1"/>
                <a:gd name="f73" fmla="*/ 27 f55 1"/>
                <a:gd name="f74" fmla="*/ 85 f54 1"/>
                <a:gd name="f75" fmla="*/ 96 f54 1"/>
                <a:gd name="f76" fmla="*/ 29 f55 1"/>
                <a:gd name="f77" fmla="*/ 104 f54 1"/>
                <a:gd name="f78" fmla="*/ 35 f55 1"/>
                <a:gd name="f79" fmla="*/ 109 f54 1"/>
                <a:gd name="f80" fmla="*/ 45 f55 1"/>
                <a:gd name="f81" fmla="*/ 111 f54 1"/>
                <a:gd name="f82" fmla="*/ 53 f55 1"/>
                <a:gd name="f83" fmla="*/ 110 f54 1"/>
                <a:gd name="f84" fmla="*/ 59 f55 1"/>
                <a:gd name="f85" fmla="*/ 108 f54 1"/>
                <a:gd name="f86" fmla="*/ f56 1 f2"/>
                <a:gd name="f87" fmla="*/ f59 1 60"/>
                <a:gd name="f88" fmla="*/ f60 1 125"/>
                <a:gd name="f89" fmla="*/ f61 1 60"/>
                <a:gd name="f90" fmla="*/ f62 1 125"/>
                <a:gd name="f91" fmla="*/ f63 1 60"/>
                <a:gd name="f92" fmla="*/ f64 1 125"/>
                <a:gd name="f93" fmla="*/ f65 1 60"/>
                <a:gd name="f94" fmla="*/ f66 1 125"/>
                <a:gd name="f95" fmla="*/ f67 1 60"/>
                <a:gd name="f96" fmla="*/ f68 1 125"/>
                <a:gd name="f97" fmla="*/ f69 1 125"/>
                <a:gd name="f98" fmla="*/ f70 1 60"/>
                <a:gd name="f99" fmla="*/ f71 1 125"/>
                <a:gd name="f100" fmla="*/ f72 1 125"/>
                <a:gd name="f101" fmla="*/ f73 1 60"/>
                <a:gd name="f102" fmla="*/ f74 1 125"/>
                <a:gd name="f103" fmla="*/ f75 1 125"/>
                <a:gd name="f104" fmla="*/ f76 1 60"/>
                <a:gd name="f105" fmla="*/ f77 1 125"/>
                <a:gd name="f106" fmla="*/ f78 1 60"/>
                <a:gd name="f107" fmla="*/ f79 1 125"/>
                <a:gd name="f108" fmla="*/ f80 1 60"/>
                <a:gd name="f109" fmla="*/ f81 1 125"/>
                <a:gd name="f110" fmla="*/ f82 1 60"/>
                <a:gd name="f111" fmla="*/ f83 1 125"/>
                <a:gd name="f112" fmla="*/ f84 1 60"/>
                <a:gd name="f113" fmla="*/ f85 1 125"/>
                <a:gd name="f114" fmla="*/ 0 1 f57"/>
                <a:gd name="f115" fmla="*/ f6 1 f57"/>
                <a:gd name="f116" fmla="*/ 0 1 f58"/>
                <a:gd name="f117" fmla="*/ f7 1 f58"/>
                <a:gd name="f118" fmla="+- f86 0 f1"/>
                <a:gd name="f119" fmla="*/ f87 1 f57"/>
                <a:gd name="f120" fmla="*/ f88 1 f58"/>
                <a:gd name="f121" fmla="*/ f89 1 f57"/>
                <a:gd name="f122" fmla="*/ f90 1 f58"/>
                <a:gd name="f123" fmla="*/ f91 1 f57"/>
                <a:gd name="f124" fmla="*/ f92 1 f58"/>
                <a:gd name="f125" fmla="*/ f93 1 f57"/>
                <a:gd name="f126" fmla="*/ f94 1 f58"/>
                <a:gd name="f127" fmla="*/ f95 1 f57"/>
                <a:gd name="f128" fmla="*/ f96 1 f58"/>
                <a:gd name="f129" fmla="*/ f97 1 f58"/>
                <a:gd name="f130" fmla="*/ f98 1 f57"/>
                <a:gd name="f131" fmla="*/ f99 1 f58"/>
                <a:gd name="f132" fmla="*/ f100 1 f58"/>
                <a:gd name="f133" fmla="*/ f101 1 f57"/>
                <a:gd name="f134" fmla="*/ f102 1 f58"/>
                <a:gd name="f135" fmla="*/ f103 1 f58"/>
                <a:gd name="f136" fmla="*/ f104 1 f57"/>
                <a:gd name="f137" fmla="*/ f105 1 f58"/>
                <a:gd name="f138" fmla="*/ f106 1 f57"/>
                <a:gd name="f139" fmla="*/ f107 1 f58"/>
                <a:gd name="f140" fmla="*/ f108 1 f57"/>
                <a:gd name="f141" fmla="*/ f109 1 f58"/>
                <a:gd name="f142" fmla="*/ f110 1 f57"/>
                <a:gd name="f143" fmla="*/ f111 1 f58"/>
                <a:gd name="f144" fmla="*/ f112 1 f57"/>
                <a:gd name="f145" fmla="*/ f113 1 f58"/>
                <a:gd name="f146" fmla="*/ f114 f52 1"/>
                <a:gd name="f147" fmla="*/ f115 f52 1"/>
                <a:gd name="f148" fmla="*/ f117 f53 1"/>
                <a:gd name="f149" fmla="*/ f116 f53 1"/>
                <a:gd name="f150" fmla="*/ f119 f52 1"/>
                <a:gd name="f151" fmla="*/ f120 f53 1"/>
                <a:gd name="f152" fmla="*/ f121 f52 1"/>
                <a:gd name="f153" fmla="*/ f122 f53 1"/>
                <a:gd name="f154" fmla="*/ f123 f52 1"/>
                <a:gd name="f155" fmla="*/ f124 f53 1"/>
                <a:gd name="f156" fmla="*/ f125 f52 1"/>
                <a:gd name="f157" fmla="*/ f126 f53 1"/>
                <a:gd name="f158" fmla="*/ f127 f52 1"/>
                <a:gd name="f159" fmla="*/ f128 f53 1"/>
                <a:gd name="f160" fmla="*/ f129 f53 1"/>
                <a:gd name="f161" fmla="*/ f130 f52 1"/>
                <a:gd name="f162" fmla="*/ f131 f53 1"/>
                <a:gd name="f163" fmla="*/ f132 f53 1"/>
                <a:gd name="f164" fmla="*/ f133 f52 1"/>
                <a:gd name="f165" fmla="*/ f134 f53 1"/>
                <a:gd name="f166" fmla="*/ f135 f53 1"/>
                <a:gd name="f167" fmla="*/ f136 f52 1"/>
                <a:gd name="f168" fmla="*/ f137 f53 1"/>
                <a:gd name="f169" fmla="*/ f138 f52 1"/>
                <a:gd name="f170" fmla="*/ f139 f53 1"/>
                <a:gd name="f171" fmla="*/ f140 f52 1"/>
                <a:gd name="f172" fmla="*/ f141 f53 1"/>
                <a:gd name="f173" fmla="*/ f142 f52 1"/>
                <a:gd name="f174" fmla="*/ f143 f53 1"/>
                <a:gd name="f175" fmla="*/ f144 f52 1"/>
                <a:gd name="f176" fmla="*/ f145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8">
                  <a:pos x="f150" y="f151"/>
                </a:cxn>
                <a:cxn ang="f118">
                  <a:pos x="f152" y="f153"/>
                </a:cxn>
                <a:cxn ang="f118">
                  <a:pos x="f154" y="f155"/>
                </a:cxn>
                <a:cxn ang="f118">
                  <a:pos x="f156" y="f157"/>
                </a:cxn>
                <a:cxn ang="f118">
                  <a:pos x="f158" y="f159"/>
                </a:cxn>
                <a:cxn ang="f118">
                  <a:pos x="f158" y="f160"/>
                </a:cxn>
                <a:cxn ang="f118">
                  <a:pos x="f161" y="f160"/>
                </a:cxn>
                <a:cxn ang="f118">
                  <a:pos x="f161" y="f162"/>
                </a:cxn>
                <a:cxn ang="f118">
                  <a:pos x="f158" y="f162"/>
                </a:cxn>
                <a:cxn ang="f118">
                  <a:pos x="f158" y="f163"/>
                </a:cxn>
                <a:cxn ang="f118">
                  <a:pos x="f164" y="f163"/>
                </a:cxn>
                <a:cxn ang="f118">
                  <a:pos x="f164" y="f162"/>
                </a:cxn>
                <a:cxn ang="f118">
                  <a:pos x="f150" y="f162"/>
                </a:cxn>
                <a:cxn ang="f118">
                  <a:pos x="f150" y="f160"/>
                </a:cxn>
                <a:cxn ang="f118">
                  <a:pos x="f164" y="f160"/>
                </a:cxn>
                <a:cxn ang="f118">
                  <a:pos x="f164" y="f165"/>
                </a:cxn>
                <a:cxn ang="f118">
                  <a:pos x="f164" y="f166"/>
                </a:cxn>
                <a:cxn ang="f118">
                  <a:pos x="f167" y="f168"/>
                </a:cxn>
                <a:cxn ang="f118">
                  <a:pos x="f169" y="f170"/>
                </a:cxn>
                <a:cxn ang="f118">
                  <a:pos x="f171" y="f172"/>
                </a:cxn>
                <a:cxn ang="f118">
                  <a:pos x="f173" y="f174"/>
                </a:cxn>
                <a:cxn ang="f118">
                  <a:pos x="f175" y="f176"/>
                </a:cxn>
                <a:cxn ang="f118">
                  <a:pos x="f150" y="f176"/>
                </a:cxn>
                <a:cxn ang="f118">
                  <a:pos x="f150" y="f151"/>
                </a:cxn>
              </a:cxnLst>
              <a:rect l="f146" t="f149" r="f147" b="f148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2"/>
                    <a:pt x="f13" y="f12"/>
                  </a:cubicBezTo>
                  <a:cubicBezTo>
                    <a:pt x="f14" y="f7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26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3" y="f27"/>
                  </a:lnTo>
                  <a:lnTo>
                    <a:pt x="f23" y="f5"/>
                  </a:lnTo>
                  <a:lnTo>
                    <a:pt x="f28" y="f5"/>
                  </a:lnTo>
                  <a:lnTo>
                    <a:pt x="f28" y="f27"/>
                  </a:lnTo>
                  <a:lnTo>
                    <a:pt x="f6" y="f27"/>
                  </a:lnTo>
                  <a:lnTo>
                    <a:pt x="f6" y="f26"/>
                  </a:lnTo>
                  <a:lnTo>
                    <a:pt x="f28" y="f26"/>
                  </a:lnTo>
                  <a:lnTo>
                    <a:pt x="f28" y="f29"/>
                  </a:lnTo>
                  <a:cubicBezTo>
                    <a:pt x="f28" y="f30"/>
                    <a:pt x="f28" y="f31"/>
                    <a:pt x="f28" y="f32"/>
                  </a:cubicBezTo>
                  <a:cubicBezTo>
                    <a:pt x="f28" y="f33"/>
                    <a:pt x="f27" y="f34"/>
                    <a:pt x="f35" y="f36"/>
                  </a:cubicBezTo>
                  <a:cubicBezTo>
                    <a:pt x="f17" y="f37"/>
                    <a:pt x="f38" y="f39"/>
                    <a:pt x="f40" y="f41"/>
                  </a:cubicBezTo>
                  <a:cubicBezTo>
                    <a:pt x="f42" y="f43"/>
                    <a:pt x="f16" y="f44"/>
                    <a:pt x="f45" y="f44"/>
                  </a:cubicBezTo>
                  <a:cubicBezTo>
                    <a:pt x="f46" y="f44"/>
                    <a:pt x="f13" y="f44"/>
                    <a:pt x="f47" y="f43"/>
                  </a:cubicBezTo>
                  <a:cubicBezTo>
                    <a:pt x="f48" y="f41"/>
                    <a:pt x="f49" y="f39"/>
                    <a:pt x="f50" y="f39"/>
                  </a:cubicBezTo>
                  <a:lnTo>
                    <a:pt x="f6" y="f39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1" name="Freeform 516"/>
            <p:cNvSpPr/>
            <p:nvPr/>
          </p:nvSpPr>
          <p:spPr>
            <a:xfrm>
              <a:off x="1376126" y="4168008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"/>
                <a:gd name="f7" fmla="val 100"/>
                <a:gd name="f8" fmla="val 52"/>
                <a:gd name="f9" fmla="val 16"/>
                <a:gd name="f10" fmla="val 58"/>
                <a:gd name="f11" fmla="val 17"/>
                <a:gd name="f12" fmla="val 63"/>
                <a:gd name="f13" fmla="val 19"/>
                <a:gd name="f14" fmla="val 67"/>
                <a:gd name="f15" fmla="val 20"/>
                <a:gd name="f16" fmla="val 72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1"/>
                <a:gd name="f23" fmla="val 32"/>
                <a:gd name="f24" fmla="val 83"/>
                <a:gd name="f25" fmla="val 36"/>
                <a:gd name="f26" fmla="val 84"/>
                <a:gd name="f27" fmla="val 40"/>
                <a:gd name="f28" fmla="val 45"/>
                <a:gd name="f29" fmla="val 50"/>
                <a:gd name="f30" fmla="val 56"/>
                <a:gd name="f31" fmla="val 85"/>
                <a:gd name="f32" fmla="val 69"/>
                <a:gd name="f33" fmla="val 82"/>
                <a:gd name="f34" fmla="val 76"/>
                <a:gd name="f35" fmla="val 80"/>
                <a:gd name="f36" fmla="val 77"/>
                <a:gd name="f37" fmla="val 92"/>
                <a:gd name="f38" fmla="val 79"/>
                <a:gd name="f39" fmla="val 95"/>
                <a:gd name="f40" fmla="val 73"/>
                <a:gd name="f41" fmla="val 96"/>
                <a:gd name="f42" fmla="val 68"/>
                <a:gd name="f43" fmla="val 98"/>
                <a:gd name="f44" fmla="val 62"/>
                <a:gd name="f45" fmla="val 34"/>
                <a:gd name="f46" fmla="val 22"/>
                <a:gd name="f47" fmla="val 13"/>
                <a:gd name="f48" fmla="val 88"/>
                <a:gd name="f49" fmla="val 4"/>
                <a:gd name="f50" fmla="val 51"/>
                <a:gd name="f51" fmla="val 35"/>
                <a:gd name="f52" fmla="val 12"/>
                <a:gd name="f53" fmla="val 14"/>
                <a:gd name="f54" fmla="val 21"/>
                <a:gd name="f55" fmla="val 5"/>
                <a:gd name="f56" fmla="val 46"/>
                <a:gd name="f57" fmla="val 59"/>
                <a:gd name="f58" fmla="val 11"/>
                <a:gd name="f59" fmla="val 43"/>
                <a:gd name="f60" fmla="val 71"/>
                <a:gd name="f61" fmla="val 31"/>
                <a:gd name="f62" fmla="val 25"/>
                <a:gd name="f63" fmla="val 64"/>
                <a:gd name="f64" fmla="val 60"/>
                <a:gd name="f65" fmla="val 54"/>
                <a:gd name="f66" fmla="val 37"/>
                <a:gd name="f67" fmla="val 30"/>
                <a:gd name="f68" fmla="+- 0 0 -90"/>
                <a:gd name="f69" fmla="*/ f3 1 86"/>
                <a:gd name="f70" fmla="*/ f4 1 100"/>
                <a:gd name="f71" fmla="+- f7 0 f5"/>
                <a:gd name="f72" fmla="+- f6 0 f5"/>
                <a:gd name="f73" fmla="*/ f68 f0 1"/>
                <a:gd name="f74" fmla="*/ f72 1 86"/>
                <a:gd name="f75" fmla="*/ f71 1 100"/>
                <a:gd name="f76" fmla="*/ 86 f72 1"/>
                <a:gd name="f77" fmla="*/ 52 f71 1"/>
                <a:gd name="f78" fmla="*/ 16 f72 1"/>
                <a:gd name="f79" fmla="*/ 19 f72 1"/>
                <a:gd name="f80" fmla="*/ 67 f71 1"/>
                <a:gd name="f81" fmla="*/ 26 f72 1"/>
                <a:gd name="f82" fmla="*/ 78 f71 1"/>
                <a:gd name="f83" fmla="*/ 36 f72 1"/>
                <a:gd name="f84" fmla="*/ 84 f71 1"/>
                <a:gd name="f85" fmla="*/ 50 f72 1"/>
                <a:gd name="f86" fmla="*/ 86 f71 1"/>
                <a:gd name="f87" fmla="*/ 69 f72 1"/>
                <a:gd name="f88" fmla="*/ 82 f71 1"/>
                <a:gd name="f89" fmla="*/ 83 f72 1"/>
                <a:gd name="f90" fmla="*/ 75 f71 1"/>
                <a:gd name="f91" fmla="*/ 84 f72 1"/>
                <a:gd name="f92" fmla="*/ 92 f71 1"/>
                <a:gd name="f93" fmla="*/ 68 f72 1"/>
                <a:gd name="f94" fmla="*/ 98 f71 1"/>
                <a:gd name="f95" fmla="*/ 100 f71 1"/>
                <a:gd name="f96" fmla="*/ 13 f72 1"/>
                <a:gd name="f97" fmla="*/ 88 f71 1"/>
                <a:gd name="f98" fmla="*/ 0 f72 1"/>
                <a:gd name="f99" fmla="*/ 51 f71 1"/>
                <a:gd name="f100" fmla="*/ 12 f72 1"/>
                <a:gd name="f101" fmla="*/ 14 f71 1"/>
                <a:gd name="f102" fmla="*/ 46 f72 1"/>
                <a:gd name="f103" fmla="*/ 0 f71 1"/>
                <a:gd name="f104" fmla="*/ 76 f72 1"/>
                <a:gd name="f105" fmla="*/ 11 f71 1"/>
                <a:gd name="f106" fmla="*/ 43 f71 1"/>
                <a:gd name="f107" fmla="*/ 71 f72 1"/>
                <a:gd name="f108" fmla="*/ 40 f71 1"/>
                <a:gd name="f109" fmla="*/ 64 f72 1"/>
                <a:gd name="f110" fmla="*/ 20 f71 1"/>
                <a:gd name="f111" fmla="*/ 45 f72 1"/>
                <a:gd name="f112" fmla="*/ 13 f71 1"/>
                <a:gd name="f113" fmla="*/ 25 f72 1"/>
                <a:gd name="f114" fmla="*/ 21 f71 1"/>
                <a:gd name="f115" fmla="*/ f73 1 f2"/>
                <a:gd name="f116" fmla="*/ f76 1 86"/>
                <a:gd name="f117" fmla="*/ f77 1 100"/>
                <a:gd name="f118" fmla="*/ f78 1 86"/>
                <a:gd name="f119" fmla="*/ f79 1 86"/>
                <a:gd name="f120" fmla="*/ f80 1 100"/>
                <a:gd name="f121" fmla="*/ f81 1 86"/>
                <a:gd name="f122" fmla="*/ f82 1 100"/>
                <a:gd name="f123" fmla="*/ f83 1 86"/>
                <a:gd name="f124" fmla="*/ f84 1 100"/>
                <a:gd name="f125" fmla="*/ f85 1 86"/>
                <a:gd name="f126" fmla="*/ f86 1 100"/>
                <a:gd name="f127" fmla="*/ f87 1 86"/>
                <a:gd name="f128" fmla="*/ f88 1 100"/>
                <a:gd name="f129" fmla="*/ f89 1 86"/>
                <a:gd name="f130" fmla="*/ f90 1 100"/>
                <a:gd name="f131" fmla="*/ f91 1 86"/>
                <a:gd name="f132" fmla="*/ f92 1 100"/>
                <a:gd name="f133" fmla="*/ f93 1 86"/>
                <a:gd name="f134" fmla="*/ f94 1 100"/>
                <a:gd name="f135" fmla="*/ f95 1 100"/>
                <a:gd name="f136" fmla="*/ f96 1 86"/>
                <a:gd name="f137" fmla="*/ f97 1 100"/>
                <a:gd name="f138" fmla="*/ f98 1 86"/>
                <a:gd name="f139" fmla="*/ f99 1 100"/>
                <a:gd name="f140" fmla="*/ f100 1 86"/>
                <a:gd name="f141" fmla="*/ f101 1 100"/>
                <a:gd name="f142" fmla="*/ f102 1 86"/>
                <a:gd name="f143" fmla="*/ f103 1 100"/>
                <a:gd name="f144" fmla="*/ f104 1 86"/>
                <a:gd name="f145" fmla="*/ f105 1 100"/>
                <a:gd name="f146" fmla="*/ f106 1 100"/>
                <a:gd name="f147" fmla="*/ f107 1 86"/>
                <a:gd name="f148" fmla="*/ f108 1 100"/>
                <a:gd name="f149" fmla="*/ f109 1 86"/>
                <a:gd name="f150" fmla="*/ f110 1 100"/>
                <a:gd name="f151" fmla="*/ f111 1 86"/>
                <a:gd name="f152" fmla="*/ f112 1 100"/>
                <a:gd name="f153" fmla="*/ f113 1 86"/>
                <a:gd name="f154" fmla="*/ f114 1 100"/>
                <a:gd name="f155" fmla="*/ 0 1 f74"/>
                <a:gd name="f156" fmla="*/ f6 1 f74"/>
                <a:gd name="f157" fmla="*/ 0 1 f75"/>
                <a:gd name="f158" fmla="*/ f7 1 f75"/>
                <a:gd name="f159" fmla="+- f115 0 f1"/>
                <a:gd name="f160" fmla="*/ f116 1 f74"/>
                <a:gd name="f161" fmla="*/ f117 1 f75"/>
                <a:gd name="f162" fmla="*/ f118 1 f74"/>
                <a:gd name="f163" fmla="*/ f119 1 f74"/>
                <a:gd name="f164" fmla="*/ f120 1 f75"/>
                <a:gd name="f165" fmla="*/ f121 1 f74"/>
                <a:gd name="f166" fmla="*/ f122 1 f75"/>
                <a:gd name="f167" fmla="*/ f123 1 f74"/>
                <a:gd name="f168" fmla="*/ f124 1 f75"/>
                <a:gd name="f169" fmla="*/ f125 1 f74"/>
                <a:gd name="f170" fmla="*/ f126 1 f75"/>
                <a:gd name="f171" fmla="*/ f127 1 f74"/>
                <a:gd name="f172" fmla="*/ f128 1 f75"/>
                <a:gd name="f173" fmla="*/ f129 1 f74"/>
                <a:gd name="f174" fmla="*/ f130 1 f75"/>
                <a:gd name="f175" fmla="*/ f131 1 f74"/>
                <a:gd name="f176" fmla="*/ f132 1 f75"/>
                <a:gd name="f177" fmla="*/ f133 1 f74"/>
                <a:gd name="f178" fmla="*/ f134 1 f75"/>
                <a:gd name="f179" fmla="*/ f135 1 f75"/>
                <a:gd name="f180" fmla="*/ f136 1 f74"/>
                <a:gd name="f181" fmla="*/ f137 1 f75"/>
                <a:gd name="f182" fmla="*/ f138 1 f74"/>
                <a:gd name="f183" fmla="*/ f139 1 f75"/>
                <a:gd name="f184" fmla="*/ f140 1 f74"/>
                <a:gd name="f185" fmla="*/ f141 1 f75"/>
                <a:gd name="f186" fmla="*/ f142 1 f74"/>
                <a:gd name="f187" fmla="*/ f143 1 f75"/>
                <a:gd name="f188" fmla="*/ f144 1 f74"/>
                <a:gd name="f189" fmla="*/ f145 1 f75"/>
                <a:gd name="f190" fmla="*/ f146 1 f75"/>
                <a:gd name="f191" fmla="*/ f147 1 f74"/>
                <a:gd name="f192" fmla="*/ f148 1 f75"/>
                <a:gd name="f193" fmla="*/ f149 1 f74"/>
                <a:gd name="f194" fmla="*/ f150 1 f75"/>
                <a:gd name="f195" fmla="*/ f151 1 f74"/>
                <a:gd name="f196" fmla="*/ f152 1 f75"/>
                <a:gd name="f197" fmla="*/ f153 1 f74"/>
                <a:gd name="f198" fmla="*/ f154 1 f75"/>
                <a:gd name="f199" fmla="*/ f155 f69 1"/>
                <a:gd name="f200" fmla="*/ f156 f69 1"/>
                <a:gd name="f201" fmla="*/ f158 f70 1"/>
                <a:gd name="f202" fmla="*/ f157 f70 1"/>
                <a:gd name="f203" fmla="*/ f160 f69 1"/>
                <a:gd name="f204" fmla="*/ f161 f70 1"/>
                <a:gd name="f205" fmla="*/ f162 f69 1"/>
                <a:gd name="f206" fmla="*/ f163 f69 1"/>
                <a:gd name="f207" fmla="*/ f164 f70 1"/>
                <a:gd name="f208" fmla="*/ f165 f69 1"/>
                <a:gd name="f209" fmla="*/ f166 f70 1"/>
                <a:gd name="f210" fmla="*/ f167 f69 1"/>
                <a:gd name="f211" fmla="*/ f168 f70 1"/>
                <a:gd name="f212" fmla="*/ f169 f69 1"/>
                <a:gd name="f213" fmla="*/ f170 f70 1"/>
                <a:gd name="f214" fmla="*/ f171 f69 1"/>
                <a:gd name="f215" fmla="*/ f172 f70 1"/>
                <a:gd name="f216" fmla="*/ f173 f69 1"/>
                <a:gd name="f217" fmla="*/ f174 f70 1"/>
                <a:gd name="f218" fmla="*/ f175 f69 1"/>
                <a:gd name="f219" fmla="*/ f176 f70 1"/>
                <a:gd name="f220" fmla="*/ f177 f69 1"/>
                <a:gd name="f221" fmla="*/ f178 f70 1"/>
                <a:gd name="f222" fmla="*/ f179 f70 1"/>
                <a:gd name="f223" fmla="*/ f180 f69 1"/>
                <a:gd name="f224" fmla="*/ f181 f70 1"/>
                <a:gd name="f225" fmla="*/ f182 f69 1"/>
                <a:gd name="f226" fmla="*/ f183 f70 1"/>
                <a:gd name="f227" fmla="*/ f184 f69 1"/>
                <a:gd name="f228" fmla="*/ f185 f70 1"/>
                <a:gd name="f229" fmla="*/ f186 f69 1"/>
                <a:gd name="f230" fmla="*/ f187 f70 1"/>
                <a:gd name="f231" fmla="*/ f188 f69 1"/>
                <a:gd name="f232" fmla="*/ f189 f70 1"/>
                <a:gd name="f233" fmla="*/ f190 f70 1"/>
                <a:gd name="f234" fmla="*/ f191 f69 1"/>
                <a:gd name="f235" fmla="*/ f192 f70 1"/>
                <a:gd name="f236" fmla="*/ f193 f69 1"/>
                <a:gd name="f237" fmla="*/ f194 f70 1"/>
                <a:gd name="f238" fmla="*/ f195 f69 1"/>
                <a:gd name="f239" fmla="*/ f196 f70 1"/>
                <a:gd name="f240" fmla="*/ f197 f69 1"/>
                <a:gd name="f241" fmla="*/ f198 f7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9">
                  <a:pos x="f203" y="f204"/>
                </a:cxn>
                <a:cxn ang="f159">
                  <a:pos x="f205" y="f204"/>
                </a:cxn>
                <a:cxn ang="f159">
                  <a:pos x="f206" y="f207"/>
                </a:cxn>
                <a:cxn ang="f159">
                  <a:pos x="f208" y="f209"/>
                </a:cxn>
                <a:cxn ang="f159">
                  <a:pos x="f210" y="f211"/>
                </a:cxn>
                <a:cxn ang="f159">
                  <a:pos x="f212" y="f213"/>
                </a:cxn>
                <a:cxn ang="f159">
                  <a:pos x="f214" y="f215"/>
                </a:cxn>
                <a:cxn ang="f159">
                  <a:pos x="f216" y="f217"/>
                </a:cxn>
                <a:cxn ang="f159">
                  <a:pos x="f218" y="f217"/>
                </a:cxn>
                <a:cxn ang="f159">
                  <a:pos x="f218" y="f219"/>
                </a:cxn>
                <a:cxn ang="f159">
                  <a:pos x="f220" y="f221"/>
                </a:cxn>
                <a:cxn ang="f159">
                  <a:pos x="f212" y="f222"/>
                </a:cxn>
                <a:cxn ang="f159">
                  <a:pos x="f223" y="f224"/>
                </a:cxn>
                <a:cxn ang="f159">
                  <a:pos x="f225" y="f226"/>
                </a:cxn>
                <a:cxn ang="f159">
                  <a:pos x="f227" y="f228"/>
                </a:cxn>
                <a:cxn ang="f159">
                  <a:pos x="f229" y="f230"/>
                </a:cxn>
                <a:cxn ang="f159">
                  <a:pos x="f231" y="f232"/>
                </a:cxn>
                <a:cxn ang="f159">
                  <a:pos x="f203" y="f233"/>
                </a:cxn>
                <a:cxn ang="f159">
                  <a:pos x="f203" y="f204"/>
                </a:cxn>
                <a:cxn ang="f159">
                  <a:pos x="f234" y="f235"/>
                </a:cxn>
                <a:cxn ang="f159">
                  <a:pos x="f236" y="f237"/>
                </a:cxn>
                <a:cxn ang="f159">
                  <a:pos x="f238" y="f239"/>
                </a:cxn>
                <a:cxn ang="f159">
                  <a:pos x="f240" y="f241"/>
                </a:cxn>
                <a:cxn ang="f159">
                  <a:pos x="f205" y="f235"/>
                </a:cxn>
                <a:cxn ang="f159">
                  <a:pos x="f234" y="f235"/>
                </a:cxn>
              </a:cxnLst>
              <a:rect l="f199" t="f202" r="f200" b="f201"/>
              <a:pathLst>
                <a:path w="86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6"/>
                    <a:pt x="f28" y="f6"/>
                    <a:pt x="f29" y="f6"/>
                  </a:cubicBezTo>
                  <a:cubicBezTo>
                    <a:pt x="f30" y="f6"/>
                    <a:pt x="f12" y="f31"/>
                    <a:pt x="f32" y="f33"/>
                  </a:cubicBezTo>
                  <a:cubicBezTo>
                    <a:pt x="f34" y="f35"/>
                    <a:pt x="f22" y="f36"/>
                    <a:pt x="f24" y="f18"/>
                  </a:cubicBezTo>
                  <a:lnTo>
                    <a:pt x="f26" y="f18"/>
                  </a:lnTo>
                  <a:lnTo>
                    <a:pt x="f26" y="f37"/>
                  </a:lnTo>
                  <a:cubicBezTo>
                    <a:pt x="f38" y="f39"/>
                    <a:pt x="f40" y="f41"/>
                    <a:pt x="f42" y="f43"/>
                  </a:cubicBezTo>
                  <a:cubicBezTo>
                    <a:pt x="f44" y="f7"/>
                    <a:pt x="f30" y="f7"/>
                    <a:pt x="f29" y="f7"/>
                  </a:cubicBezTo>
                  <a:cubicBezTo>
                    <a:pt x="f45" y="f7"/>
                    <a:pt x="f46" y="f41"/>
                    <a:pt x="f47" y="f48"/>
                  </a:cubicBezTo>
                  <a:cubicBezTo>
                    <a:pt x="f49" y="f38"/>
                    <a:pt x="f5" y="f14"/>
                    <a:pt x="f5" y="f50"/>
                  </a:cubicBezTo>
                  <a:cubicBezTo>
                    <a:pt x="f5" y="f51"/>
                    <a:pt x="f49" y="f17"/>
                    <a:pt x="f52" y="f53"/>
                  </a:cubicBezTo>
                  <a:cubicBezTo>
                    <a:pt x="f54" y="f55"/>
                    <a:pt x="f23" y="f5"/>
                    <a:pt x="f56" y="f5"/>
                  </a:cubicBezTo>
                  <a:cubicBezTo>
                    <a:pt x="f57" y="f5"/>
                    <a:pt x="f32" y="f49"/>
                    <a:pt x="f34" y="f58"/>
                  </a:cubicBezTo>
                  <a:cubicBezTo>
                    <a:pt x="f24" y="f13"/>
                    <a:pt x="f6" y="f21"/>
                    <a:pt x="f6" y="f59"/>
                  </a:cubicBezTo>
                  <a:lnTo>
                    <a:pt x="f6" y="f8"/>
                  </a:lnTo>
                  <a:close/>
                  <a:moveTo>
                    <a:pt x="f60" y="f27"/>
                  </a:moveTo>
                  <a:cubicBezTo>
                    <a:pt x="f60" y="f61"/>
                    <a:pt x="f42" y="f62"/>
                    <a:pt x="f63" y="f15"/>
                  </a:cubicBezTo>
                  <a:cubicBezTo>
                    <a:pt x="f64" y="f9"/>
                    <a:pt x="f65" y="f47"/>
                    <a:pt x="f28" y="f47"/>
                  </a:cubicBezTo>
                  <a:cubicBezTo>
                    <a:pt x="f66" y="f47"/>
                    <a:pt x="f67" y="f9"/>
                    <a:pt x="f62" y="f54"/>
                  </a:cubicBezTo>
                  <a:cubicBezTo>
                    <a:pt x="f13" y="f19"/>
                    <a:pt x="f11" y="f23"/>
                    <a:pt x="f9" y="f27"/>
                  </a:cubicBezTo>
                  <a:lnTo>
                    <a:pt x="f60" y="f2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2" name="Freeform 517"/>
            <p:cNvSpPr/>
            <p:nvPr/>
          </p:nvSpPr>
          <p:spPr>
            <a:xfrm>
              <a:off x="1527194" y="4172096"/>
              <a:ext cx="77577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9"/>
                <a:gd name="f7" fmla="val 95"/>
                <a:gd name="f8" fmla="val 17"/>
                <a:gd name="f9" fmla="val 58"/>
                <a:gd name="f10" fmla="val 56"/>
                <a:gd name="f11" fmla="val 54"/>
                <a:gd name="f12" fmla="val 16"/>
                <a:gd name="f13" fmla="val 51"/>
                <a:gd name="f14" fmla="val 49"/>
                <a:gd name="f15" fmla="val 46"/>
                <a:gd name="f16" fmla="val 43"/>
                <a:gd name="f17" fmla="val 38"/>
                <a:gd name="f18" fmla="val 34"/>
                <a:gd name="f19" fmla="val 29"/>
                <a:gd name="f20" fmla="val 19"/>
                <a:gd name="f21" fmla="val 24"/>
                <a:gd name="f22" fmla="val 21"/>
                <a:gd name="f23" fmla="val 20"/>
                <a:gd name="f24" fmla="val 27"/>
                <a:gd name="f25" fmla="val 14"/>
                <a:gd name="f26" fmla="val 22"/>
                <a:gd name="f27" fmla="val 9"/>
                <a:gd name="f28" fmla="val 28"/>
                <a:gd name="f29" fmla="val 5"/>
                <a:gd name="f30" fmla="val 32"/>
                <a:gd name="f31" fmla="val 3"/>
                <a:gd name="f32" fmla="val 37"/>
                <a:gd name="f33" fmla="val 1"/>
                <a:gd name="f34" fmla="val 42"/>
                <a:gd name="f35" fmla="val 47"/>
                <a:gd name="f36" fmla="val 50"/>
                <a:gd name="f37" fmla="val 52"/>
                <a:gd name="f38" fmla="val 53"/>
                <a:gd name="f39" fmla="val 55"/>
                <a:gd name="f40" fmla="val 57"/>
                <a:gd name="f41" fmla="+- 0 0 -90"/>
                <a:gd name="f42" fmla="*/ f3 1 59"/>
                <a:gd name="f43" fmla="*/ f4 1 95"/>
                <a:gd name="f44" fmla="+- f7 0 f5"/>
                <a:gd name="f45" fmla="+- f6 0 f5"/>
                <a:gd name="f46" fmla="*/ f41 f0 1"/>
                <a:gd name="f47" fmla="*/ f45 1 59"/>
                <a:gd name="f48" fmla="*/ f44 1 95"/>
                <a:gd name="f49" fmla="*/ 59 f45 1"/>
                <a:gd name="f50" fmla="*/ 17 f44 1"/>
                <a:gd name="f51" fmla="*/ 58 f45 1"/>
                <a:gd name="f52" fmla="*/ 51 f45 1"/>
                <a:gd name="f53" fmla="*/ 16 f44 1"/>
                <a:gd name="f54" fmla="*/ 43 f45 1"/>
                <a:gd name="f55" fmla="*/ 29 f45 1"/>
                <a:gd name="f56" fmla="*/ 19 f44 1"/>
                <a:gd name="f57" fmla="*/ 16 f45 1"/>
                <a:gd name="f58" fmla="*/ 27 f44 1"/>
                <a:gd name="f59" fmla="*/ 95 f44 1"/>
                <a:gd name="f60" fmla="*/ 0 f45 1"/>
                <a:gd name="f61" fmla="*/ 0 f44 1"/>
                <a:gd name="f62" fmla="*/ 14 f44 1"/>
                <a:gd name="f63" fmla="*/ 32 f45 1"/>
                <a:gd name="f64" fmla="*/ 3 f44 1"/>
                <a:gd name="f65" fmla="*/ 47 f45 1"/>
                <a:gd name="f66" fmla="*/ 53 f45 1"/>
                <a:gd name="f67" fmla="*/ 1 f44 1"/>
                <a:gd name="f68" fmla="*/ f46 1 f2"/>
                <a:gd name="f69" fmla="*/ f49 1 59"/>
                <a:gd name="f70" fmla="*/ f50 1 95"/>
                <a:gd name="f71" fmla="*/ f51 1 59"/>
                <a:gd name="f72" fmla="*/ f52 1 59"/>
                <a:gd name="f73" fmla="*/ f53 1 95"/>
                <a:gd name="f74" fmla="*/ f54 1 59"/>
                <a:gd name="f75" fmla="*/ f55 1 59"/>
                <a:gd name="f76" fmla="*/ f56 1 95"/>
                <a:gd name="f77" fmla="*/ f57 1 59"/>
                <a:gd name="f78" fmla="*/ f58 1 95"/>
                <a:gd name="f79" fmla="*/ f59 1 95"/>
                <a:gd name="f80" fmla="*/ f60 1 59"/>
                <a:gd name="f81" fmla="*/ f61 1 95"/>
                <a:gd name="f82" fmla="*/ f62 1 95"/>
                <a:gd name="f83" fmla="*/ f63 1 59"/>
                <a:gd name="f84" fmla="*/ f64 1 95"/>
                <a:gd name="f85" fmla="*/ f65 1 59"/>
                <a:gd name="f86" fmla="*/ f66 1 59"/>
                <a:gd name="f87" fmla="*/ f67 1 95"/>
                <a:gd name="f88" fmla="*/ 0 1 f47"/>
                <a:gd name="f89" fmla="*/ f6 1 f47"/>
                <a:gd name="f90" fmla="*/ 0 1 f48"/>
                <a:gd name="f91" fmla="*/ f7 1 f48"/>
                <a:gd name="f92" fmla="+- f68 0 f1"/>
                <a:gd name="f93" fmla="*/ f69 1 f47"/>
                <a:gd name="f94" fmla="*/ f70 1 f48"/>
                <a:gd name="f95" fmla="*/ f71 1 f47"/>
                <a:gd name="f96" fmla="*/ f72 1 f47"/>
                <a:gd name="f97" fmla="*/ f73 1 f48"/>
                <a:gd name="f98" fmla="*/ f74 1 f47"/>
                <a:gd name="f99" fmla="*/ f75 1 f47"/>
                <a:gd name="f100" fmla="*/ f76 1 f48"/>
                <a:gd name="f101" fmla="*/ f77 1 f47"/>
                <a:gd name="f102" fmla="*/ f78 1 f48"/>
                <a:gd name="f103" fmla="*/ f79 1 f48"/>
                <a:gd name="f104" fmla="*/ f80 1 f47"/>
                <a:gd name="f105" fmla="*/ f81 1 f48"/>
                <a:gd name="f106" fmla="*/ f82 1 f48"/>
                <a:gd name="f107" fmla="*/ f83 1 f47"/>
                <a:gd name="f108" fmla="*/ f84 1 f48"/>
                <a:gd name="f109" fmla="*/ f85 1 f47"/>
                <a:gd name="f110" fmla="*/ f86 1 f47"/>
                <a:gd name="f111" fmla="*/ f87 1 f48"/>
                <a:gd name="f112" fmla="*/ f88 f42 1"/>
                <a:gd name="f113" fmla="*/ f89 f42 1"/>
                <a:gd name="f114" fmla="*/ f91 f43 1"/>
                <a:gd name="f115" fmla="*/ f90 f43 1"/>
                <a:gd name="f116" fmla="*/ f93 f42 1"/>
                <a:gd name="f117" fmla="*/ f94 f43 1"/>
                <a:gd name="f118" fmla="*/ f95 f42 1"/>
                <a:gd name="f119" fmla="*/ f96 f42 1"/>
                <a:gd name="f120" fmla="*/ f97 f43 1"/>
                <a:gd name="f121" fmla="*/ f98 f42 1"/>
                <a:gd name="f122" fmla="*/ f99 f42 1"/>
                <a:gd name="f123" fmla="*/ f100 f43 1"/>
                <a:gd name="f124" fmla="*/ f101 f42 1"/>
                <a:gd name="f125" fmla="*/ f102 f43 1"/>
                <a:gd name="f126" fmla="*/ f103 f43 1"/>
                <a:gd name="f127" fmla="*/ f104 f42 1"/>
                <a:gd name="f128" fmla="*/ f105 f43 1"/>
                <a:gd name="f129" fmla="*/ f106 f43 1"/>
                <a:gd name="f130" fmla="*/ f107 f42 1"/>
                <a:gd name="f131" fmla="*/ f108 f43 1"/>
                <a:gd name="f132" fmla="*/ f109 f42 1"/>
                <a:gd name="f133" fmla="*/ f110 f42 1"/>
                <a:gd name="f134" fmla="*/ f111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2">
                  <a:pos x="f116" y="f117"/>
                </a:cxn>
                <a:cxn ang="f92">
                  <a:pos x="f118" y="f117"/>
                </a:cxn>
                <a:cxn ang="f92">
                  <a:pos x="f119" y="f120"/>
                </a:cxn>
                <a:cxn ang="f92">
                  <a:pos x="f121" y="f120"/>
                </a:cxn>
                <a:cxn ang="f92">
                  <a:pos x="f122" y="f123"/>
                </a:cxn>
                <a:cxn ang="f92">
                  <a:pos x="f124" y="f125"/>
                </a:cxn>
                <a:cxn ang="f92">
                  <a:pos x="f124" y="f126"/>
                </a:cxn>
                <a:cxn ang="f92">
                  <a:pos x="f127" y="f126"/>
                </a:cxn>
                <a:cxn ang="f92">
                  <a:pos x="f127" y="f128"/>
                </a:cxn>
                <a:cxn ang="f92">
                  <a:pos x="f124" y="f128"/>
                </a:cxn>
                <a:cxn ang="f92">
                  <a:pos x="f124" y="f129"/>
                </a:cxn>
                <a:cxn ang="f92">
                  <a:pos x="f130" y="f131"/>
                </a:cxn>
                <a:cxn ang="f92">
                  <a:pos x="f132" y="f128"/>
                </a:cxn>
                <a:cxn ang="f92">
                  <a:pos x="f133" y="f128"/>
                </a:cxn>
                <a:cxn ang="f92">
                  <a:pos x="f116" y="f134"/>
                </a:cxn>
                <a:cxn ang="f92">
                  <a:pos x="f116" y="f117"/>
                </a:cxn>
              </a:cxnLst>
              <a:rect l="f112" t="f115" r="f113" b="f114"/>
              <a:pathLst>
                <a:path w="59" h="95">
                  <a:moveTo>
                    <a:pt x="f6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12"/>
                  </a:cubicBezTo>
                  <a:cubicBezTo>
                    <a:pt x="f14" y="f12"/>
                    <a:pt x="f15" y="f12"/>
                    <a:pt x="f16" y="f12"/>
                  </a:cubicBezTo>
                  <a:cubicBezTo>
                    <a:pt x="f17" y="f12"/>
                    <a:pt x="f18" y="f8"/>
                    <a:pt x="f19" y="f20"/>
                  </a:cubicBezTo>
                  <a:cubicBezTo>
                    <a:pt x="f21" y="f22"/>
                    <a:pt x="f23" y="f21"/>
                    <a:pt x="f12" y="f24"/>
                  </a:cubicBezTo>
                  <a:lnTo>
                    <a:pt x="f12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2" y="f5"/>
                  </a:lnTo>
                  <a:lnTo>
                    <a:pt x="f12" y="f25"/>
                  </a:ln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5"/>
                    <a:pt x="f35" y="f5"/>
                  </a:cubicBezTo>
                  <a:cubicBezTo>
                    <a:pt x="f36" y="f5"/>
                    <a:pt x="f37" y="f5"/>
                    <a:pt x="f38" y="f5"/>
                  </a:cubicBezTo>
                  <a:cubicBezTo>
                    <a:pt x="f39" y="f5"/>
                    <a:pt x="f40" y="f5"/>
                    <a:pt x="f6" y="f33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3" name="Freeform 518"/>
            <p:cNvSpPr/>
            <p:nvPr/>
          </p:nvSpPr>
          <p:spPr>
            <a:xfrm>
              <a:off x="1625181" y="4168008"/>
              <a:ext cx="114318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3"/>
                <a:gd name="f8" fmla="val 49"/>
                <a:gd name="f9" fmla="val 57"/>
                <a:gd name="f10" fmla="val 83"/>
                <a:gd name="f11" fmla="val 64"/>
                <a:gd name="f12" fmla="val 81"/>
                <a:gd name="f13" fmla="val 71"/>
                <a:gd name="f14" fmla="val 79"/>
                <a:gd name="f15" fmla="val 77"/>
                <a:gd name="f16" fmla="val 76"/>
                <a:gd name="f17" fmla="val 82"/>
                <a:gd name="f18" fmla="val 72"/>
                <a:gd name="f19" fmla="val 87"/>
                <a:gd name="f20" fmla="val 68"/>
                <a:gd name="f21" fmla="val 91"/>
                <a:gd name="f22" fmla="val 63"/>
                <a:gd name="f23" fmla="val 94"/>
                <a:gd name="f24" fmla="val 58"/>
                <a:gd name="f25" fmla="val 97"/>
                <a:gd name="f26" fmla="val 53"/>
                <a:gd name="f27" fmla="val 99"/>
                <a:gd name="f28" fmla="val 48"/>
                <a:gd name="f29" fmla="val 100"/>
                <a:gd name="f30" fmla="val 42"/>
                <a:gd name="f31" fmla="val 37"/>
                <a:gd name="f32" fmla="val 33"/>
                <a:gd name="f33" fmla="val 29"/>
                <a:gd name="f34" fmla="val 98"/>
                <a:gd name="f35" fmla="val 25"/>
                <a:gd name="f36" fmla="val 21"/>
                <a:gd name="f37" fmla="val 96"/>
                <a:gd name="f38" fmla="val 16"/>
                <a:gd name="f39" fmla="val 93"/>
                <a:gd name="f40" fmla="val 3"/>
                <a:gd name="f41" fmla="val 13"/>
                <a:gd name="f42" fmla="val 9"/>
                <a:gd name="f43" fmla="val 26"/>
                <a:gd name="f44" fmla="val 6"/>
                <a:gd name="f45" fmla="val 31"/>
                <a:gd name="f46" fmla="val 4"/>
                <a:gd name="f47" fmla="val 36"/>
                <a:gd name="f48" fmla="val 1"/>
                <a:gd name="f49" fmla="val 59"/>
                <a:gd name="f50" fmla="val 75"/>
                <a:gd name="f51" fmla="val 22"/>
                <a:gd name="f52" fmla="val 34"/>
                <a:gd name="f53" fmla="val 50"/>
                <a:gd name="f54" fmla="val 38"/>
                <a:gd name="f55" fmla="val 66"/>
                <a:gd name="f56" fmla="val 30"/>
                <a:gd name="f57" fmla="val 62"/>
                <a:gd name="f58" fmla="val 24"/>
                <a:gd name="f59" fmla="val 18"/>
                <a:gd name="f60" fmla="val 52"/>
                <a:gd name="f61" fmla="val 15"/>
                <a:gd name="f62" fmla="val 44"/>
                <a:gd name="f63" fmla="val 39"/>
                <a:gd name="f64" fmla="val 35"/>
                <a:gd name="f65" fmla="val 20"/>
                <a:gd name="f66" fmla="val 23"/>
                <a:gd name="f67" fmla="val 80"/>
                <a:gd name="f68" fmla="val 28"/>
                <a:gd name="f69" fmla="val 32"/>
                <a:gd name="f70" fmla="val 85"/>
                <a:gd name="f71" fmla="val 86"/>
                <a:gd name="f72" fmla="val 55"/>
                <a:gd name="f73" fmla="val 60"/>
                <a:gd name="f74" fmla="val 65"/>
                <a:gd name="f75" fmla="val 70"/>
                <a:gd name="f76" fmla="val 61"/>
                <a:gd name="f77" fmla="+- 0 0 -90"/>
                <a:gd name="f78" fmla="*/ f3 1 84"/>
                <a:gd name="f79" fmla="*/ f4 1 133"/>
                <a:gd name="f80" fmla="+- f7 0 f5"/>
                <a:gd name="f81" fmla="+- f6 0 f5"/>
                <a:gd name="f82" fmla="*/ f77 f0 1"/>
                <a:gd name="f83" fmla="*/ f81 1 84"/>
                <a:gd name="f84" fmla="*/ f80 1 133"/>
                <a:gd name="f85" fmla="*/ 84 f81 1"/>
                <a:gd name="f86" fmla="*/ 49 f80 1"/>
                <a:gd name="f87" fmla="*/ 81 f81 1"/>
                <a:gd name="f88" fmla="*/ 71 f80 1"/>
                <a:gd name="f89" fmla="*/ 72 f81 1"/>
                <a:gd name="f90" fmla="*/ 87 f80 1"/>
                <a:gd name="f91" fmla="*/ 58 f81 1"/>
                <a:gd name="f92" fmla="*/ 97 f80 1"/>
                <a:gd name="f93" fmla="*/ 42 f81 1"/>
                <a:gd name="f94" fmla="*/ 100 f80 1"/>
                <a:gd name="f95" fmla="*/ 29 f81 1"/>
                <a:gd name="f96" fmla="*/ 98 f80 1"/>
                <a:gd name="f97" fmla="*/ 16 f81 1"/>
                <a:gd name="f98" fmla="*/ 93 f80 1"/>
                <a:gd name="f99" fmla="*/ 133 f80 1"/>
                <a:gd name="f100" fmla="*/ 0 f81 1"/>
                <a:gd name="f101" fmla="*/ 3 f80 1"/>
                <a:gd name="f102" fmla="*/ 13 f80 1"/>
                <a:gd name="f103" fmla="*/ 31 f81 1"/>
                <a:gd name="f104" fmla="*/ 4 f80 1"/>
                <a:gd name="f105" fmla="*/ 48 f81 1"/>
                <a:gd name="f106" fmla="*/ 0 f80 1"/>
                <a:gd name="f107" fmla="*/ 75 f81 1"/>
                <a:gd name="f108" fmla="*/ 68 f81 1"/>
                <a:gd name="f109" fmla="*/ 50 f80 1"/>
                <a:gd name="f110" fmla="*/ 62 f81 1"/>
                <a:gd name="f111" fmla="*/ 24 f80 1"/>
                <a:gd name="f112" fmla="*/ 44 f81 1"/>
                <a:gd name="f113" fmla="*/ 15 f80 1"/>
                <a:gd name="f114" fmla="*/ 30 f81 1"/>
                <a:gd name="f115" fmla="*/ 18 f80 1"/>
                <a:gd name="f116" fmla="*/ 26 f80 1"/>
                <a:gd name="f117" fmla="*/ 80 f80 1"/>
                <a:gd name="f118" fmla="*/ 28 f81 1"/>
                <a:gd name="f119" fmla="*/ 84 f80 1"/>
                <a:gd name="f120" fmla="*/ 39 f81 1"/>
                <a:gd name="f121" fmla="*/ 86 f80 1"/>
                <a:gd name="f122" fmla="*/ 60 f81 1"/>
                <a:gd name="f123" fmla="*/ 76 f80 1"/>
                <a:gd name="f124" fmla="*/ f82 1 f2"/>
                <a:gd name="f125" fmla="*/ f85 1 84"/>
                <a:gd name="f126" fmla="*/ f86 1 133"/>
                <a:gd name="f127" fmla="*/ f87 1 84"/>
                <a:gd name="f128" fmla="*/ f88 1 133"/>
                <a:gd name="f129" fmla="*/ f89 1 84"/>
                <a:gd name="f130" fmla="*/ f90 1 133"/>
                <a:gd name="f131" fmla="*/ f91 1 84"/>
                <a:gd name="f132" fmla="*/ f92 1 133"/>
                <a:gd name="f133" fmla="*/ f93 1 84"/>
                <a:gd name="f134" fmla="*/ f94 1 133"/>
                <a:gd name="f135" fmla="*/ f95 1 84"/>
                <a:gd name="f136" fmla="*/ f96 1 133"/>
                <a:gd name="f137" fmla="*/ f97 1 84"/>
                <a:gd name="f138" fmla="*/ f98 1 133"/>
                <a:gd name="f139" fmla="*/ f99 1 133"/>
                <a:gd name="f140" fmla="*/ f100 1 84"/>
                <a:gd name="f141" fmla="*/ f101 1 133"/>
                <a:gd name="f142" fmla="*/ f102 1 133"/>
                <a:gd name="f143" fmla="*/ f103 1 84"/>
                <a:gd name="f144" fmla="*/ f104 1 133"/>
                <a:gd name="f145" fmla="*/ f105 1 84"/>
                <a:gd name="f146" fmla="*/ f106 1 133"/>
                <a:gd name="f147" fmla="*/ f107 1 84"/>
                <a:gd name="f148" fmla="*/ f108 1 84"/>
                <a:gd name="f149" fmla="*/ f109 1 133"/>
                <a:gd name="f150" fmla="*/ f110 1 84"/>
                <a:gd name="f151" fmla="*/ f111 1 133"/>
                <a:gd name="f152" fmla="*/ f112 1 84"/>
                <a:gd name="f153" fmla="*/ f113 1 133"/>
                <a:gd name="f154" fmla="*/ f114 1 84"/>
                <a:gd name="f155" fmla="*/ f115 1 133"/>
                <a:gd name="f156" fmla="*/ f116 1 133"/>
                <a:gd name="f157" fmla="*/ f117 1 133"/>
                <a:gd name="f158" fmla="*/ f118 1 84"/>
                <a:gd name="f159" fmla="*/ f119 1 133"/>
                <a:gd name="f160" fmla="*/ f120 1 84"/>
                <a:gd name="f161" fmla="*/ f121 1 133"/>
                <a:gd name="f162" fmla="*/ f122 1 84"/>
                <a:gd name="f163" fmla="*/ f123 1 133"/>
                <a:gd name="f164" fmla="*/ 0 1 f83"/>
                <a:gd name="f165" fmla="*/ f6 1 f83"/>
                <a:gd name="f166" fmla="*/ 0 1 f84"/>
                <a:gd name="f167" fmla="*/ f7 1 f84"/>
                <a:gd name="f168" fmla="+- f124 0 f1"/>
                <a:gd name="f169" fmla="*/ f125 1 f83"/>
                <a:gd name="f170" fmla="*/ f126 1 f84"/>
                <a:gd name="f171" fmla="*/ f127 1 f83"/>
                <a:gd name="f172" fmla="*/ f128 1 f84"/>
                <a:gd name="f173" fmla="*/ f129 1 f83"/>
                <a:gd name="f174" fmla="*/ f130 1 f84"/>
                <a:gd name="f175" fmla="*/ f131 1 f83"/>
                <a:gd name="f176" fmla="*/ f132 1 f84"/>
                <a:gd name="f177" fmla="*/ f133 1 f83"/>
                <a:gd name="f178" fmla="*/ f134 1 f84"/>
                <a:gd name="f179" fmla="*/ f135 1 f83"/>
                <a:gd name="f180" fmla="*/ f136 1 f84"/>
                <a:gd name="f181" fmla="*/ f137 1 f83"/>
                <a:gd name="f182" fmla="*/ f138 1 f84"/>
                <a:gd name="f183" fmla="*/ f139 1 f84"/>
                <a:gd name="f184" fmla="*/ f140 1 f83"/>
                <a:gd name="f185" fmla="*/ f141 1 f84"/>
                <a:gd name="f186" fmla="*/ f142 1 f84"/>
                <a:gd name="f187" fmla="*/ f143 1 f83"/>
                <a:gd name="f188" fmla="*/ f144 1 f84"/>
                <a:gd name="f189" fmla="*/ f145 1 f83"/>
                <a:gd name="f190" fmla="*/ f146 1 f84"/>
                <a:gd name="f191" fmla="*/ f147 1 f83"/>
                <a:gd name="f192" fmla="*/ f148 1 f83"/>
                <a:gd name="f193" fmla="*/ f149 1 f84"/>
                <a:gd name="f194" fmla="*/ f150 1 f83"/>
                <a:gd name="f195" fmla="*/ f151 1 f84"/>
                <a:gd name="f196" fmla="*/ f152 1 f83"/>
                <a:gd name="f197" fmla="*/ f153 1 f84"/>
                <a:gd name="f198" fmla="*/ f154 1 f83"/>
                <a:gd name="f199" fmla="*/ f155 1 f84"/>
                <a:gd name="f200" fmla="*/ f156 1 f84"/>
                <a:gd name="f201" fmla="*/ f157 1 f84"/>
                <a:gd name="f202" fmla="*/ f158 1 f83"/>
                <a:gd name="f203" fmla="*/ f159 1 f84"/>
                <a:gd name="f204" fmla="*/ f160 1 f83"/>
                <a:gd name="f205" fmla="*/ f161 1 f84"/>
                <a:gd name="f206" fmla="*/ f162 1 f83"/>
                <a:gd name="f207" fmla="*/ f163 1 f84"/>
                <a:gd name="f208" fmla="*/ f164 f78 1"/>
                <a:gd name="f209" fmla="*/ f165 f78 1"/>
                <a:gd name="f210" fmla="*/ f167 f79 1"/>
                <a:gd name="f211" fmla="*/ f166 f79 1"/>
                <a:gd name="f212" fmla="*/ f169 f78 1"/>
                <a:gd name="f213" fmla="*/ f170 f79 1"/>
                <a:gd name="f214" fmla="*/ f171 f78 1"/>
                <a:gd name="f215" fmla="*/ f172 f79 1"/>
                <a:gd name="f216" fmla="*/ f173 f78 1"/>
                <a:gd name="f217" fmla="*/ f174 f79 1"/>
                <a:gd name="f218" fmla="*/ f175 f78 1"/>
                <a:gd name="f219" fmla="*/ f176 f79 1"/>
                <a:gd name="f220" fmla="*/ f177 f78 1"/>
                <a:gd name="f221" fmla="*/ f178 f79 1"/>
                <a:gd name="f222" fmla="*/ f179 f78 1"/>
                <a:gd name="f223" fmla="*/ f180 f79 1"/>
                <a:gd name="f224" fmla="*/ f181 f78 1"/>
                <a:gd name="f225" fmla="*/ f182 f79 1"/>
                <a:gd name="f226" fmla="*/ f183 f79 1"/>
                <a:gd name="f227" fmla="*/ f184 f78 1"/>
                <a:gd name="f228" fmla="*/ f185 f79 1"/>
                <a:gd name="f229" fmla="*/ f186 f79 1"/>
                <a:gd name="f230" fmla="*/ f187 f78 1"/>
                <a:gd name="f231" fmla="*/ f188 f79 1"/>
                <a:gd name="f232" fmla="*/ f189 f78 1"/>
                <a:gd name="f233" fmla="*/ f190 f79 1"/>
                <a:gd name="f234" fmla="*/ f191 f78 1"/>
                <a:gd name="f235" fmla="*/ f192 f78 1"/>
                <a:gd name="f236" fmla="*/ f193 f79 1"/>
                <a:gd name="f237" fmla="*/ f194 f78 1"/>
                <a:gd name="f238" fmla="*/ f195 f79 1"/>
                <a:gd name="f239" fmla="*/ f196 f78 1"/>
                <a:gd name="f240" fmla="*/ f197 f79 1"/>
                <a:gd name="f241" fmla="*/ f198 f78 1"/>
                <a:gd name="f242" fmla="*/ f199 f79 1"/>
                <a:gd name="f243" fmla="*/ f200 f79 1"/>
                <a:gd name="f244" fmla="*/ f201 f79 1"/>
                <a:gd name="f245" fmla="*/ f202 f78 1"/>
                <a:gd name="f246" fmla="*/ f203 f79 1"/>
                <a:gd name="f247" fmla="*/ f204 f78 1"/>
                <a:gd name="f248" fmla="*/ f205 f79 1"/>
                <a:gd name="f249" fmla="*/ f206 f78 1"/>
                <a:gd name="f250" fmla="*/ f207 f7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8">
                  <a:pos x="f212" y="f213"/>
                </a:cxn>
                <a:cxn ang="f168">
                  <a:pos x="f214" y="f215"/>
                </a:cxn>
                <a:cxn ang="f168">
                  <a:pos x="f216" y="f217"/>
                </a:cxn>
                <a:cxn ang="f168">
                  <a:pos x="f218" y="f219"/>
                </a:cxn>
                <a:cxn ang="f168">
                  <a:pos x="f220" y="f221"/>
                </a:cxn>
                <a:cxn ang="f168">
                  <a:pos x="f222" y="f223"/>
                </a:cxn>
                <a:cxn ang="f168">
                  <a:pos x="f224" y="f225"/>
                </a:cxn>
                <a:cxn ang="f168">
                  <a:pos x="f224" y="f226"/>
                </a:cxn>
                <a:cxn ang="f168">
                  <a:pos x="f227" y="f226"/>
                </a:cxn>
                <a:cxn ang="f168">
                  <a:pos x="f227" y="f228"/>
                </a:cxn>
                <a:cxn ang="f168">
                  <a:pos x="f224" y="f228"/>
                </a:cxn>
                <a:cxn ang="f168">
                  <a:pos x="f224" y="f229"/>
                </a:cxn>
                <a:cxn ang="f168">
                  <a:pos x="f230" y="f231"/>
                </a:cxn>
                <a:cxn ang="f168">
                  <a:pos x="f232" y="f233"/>
                </a:cxn>
                <a:cxn ang="f168">
                  <a:pos x="f234" y="f229"/>
                </a:cxn>
                <a:cxn ang="f168">
                  <a:pos x="f212" y="f213"/>
                </a:cxn>
                <a:cxn ang="f168">
                  <a:pos x="f235" y="f236"/>
                </a:cxn>
                <a:cxn ang="f168">
                  <a:pos x="f237" y="f238"/>
                </a:cxn>
                <a:cxn ang="f168">
                  <a:pos x="f239" y="f240"/>
                </a:cxn>
                <a:cxn ang="f168">
                  <a:pos x="f241" y="f242"/>
                </a:cxn>
                <a:cxn ang="f168">
                  <a:pos x="f224" y="f243"/>
                </a:cxn>
                <a:cxn ang="f168">
                  <a:pos x="f224" y="f244"/>
                </a:cxn>
                <a:cxn ang="f168">
                  <a:pos x="f245" y="f246"/>
                </a:cxn>
                <a:cxn ang="f168">
                  <a:pos x="f247" y="f248"/>
                </a:cxn>
                <a:cxn ang="f168">
                  <a:pos x="f249" y="f250"/>
                </a:cxn>
                <a:cxn ang="f168">
                  <a:pos x="f235" y="f236"/>
                </a:cxn>
              </a:cxnLst>
              <a:rect l="f208" t="f211" r="f209" b="f210"/>
              <a:pathLst>
                <a:path w="84" h="133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29"/>
                  </a:cubicBezTo>
                  <a:cubicBezTo>
                    <a:pt x="f31" y="f29"/>
                    <a:pt x="f32" y="f27"/>
                    <a:pt x="f33" y="f34"/>
                  </a:cubicBezTo>
                  <a:cubicBezTo>
                    <a:pt x="f35" y="f25"/>
                    <a:pt x="f36" y="f37"/>
                    <a:pt x="f38" y="f39"/>
                  </a:cubicBezTo>
                  <a:lnTo>
                    <a:pt x="f38" y="f7"/>
                  </a:lnTo>
                  <a:lnTo>
                    <a:pt x="f5" y="f7"/>
                  </a:lnTo>
                  <a:lnTo>
                    <a:pt x="f5" y="f40"/>
                  </a:lnTo>
                  <a:lnTo>
                    <a:pt x="f38" y="f40"/>
                  </a:lnTo>
                  <a:lnTo>
                    <a:pt x="f38" y="f41"/>
                  </a:lnTo>
                  <a:cubicBezTo>
                    <a:pt x="f36" y="f42"/>
                    <a:pt x="f43" y="f44"/>
                    <a:pt x="f45" y="f46"/>
                  </a:cubicBezTo>
                  <a:cubicBezTo>
                    <a:pt x="f47" y="f48"/>
                    <a:pt x="f30" y="f5"/>
                    <a:pt x="f28" y="f5"/>
                  </a:cubicBezTo>
                  <a:cubicBezTo>
                    <a:pt x="f49" y="f5"/>
                    <a:pt x="f20" y="f46"/>
                    <a:pt x="f50" y="f41"/>
                  </a:cubicBezTo>
                  <a:cubicBezTo>
                    <a:pt x="f12" y="f51"/>
                    <a:pt x="f6" y="f52"/>
                    <a:pt x="f6" y="f8"/>
                  </a:cubicBezTo>
                  <a:close/>
                  <a:moveTo>
                    <a:pt x="f20" y="f53"/>
                  </a:moveTo>
                  <a:cubicBezTo>
                    <a:pt x="f20" y="f54"/>
                    <a:pt x="f55" y="f56"/>
                    <a:pt x="f57" y="f58"/>
                  </a:cubicBezTo>
                  <a:cubicBezTo>
                    <a:pt x="f24" y="f59"/>
                    <a:pt x="f60" y="f61"/>
                    <a:pt x="f62" y="f61"/>
                  </a:cubicBezTo>
                  <a:cubicBezTo>
                    <a:pt x="f63" y="f61"/>
                    <a:pt x="f64" y="f38"/>
                    <a:pt x="f56" y="f59"/>
                  </a:cubicBezTo>
                  <a:cubicBezTo>
                    <a:pt x="f35" y="f65"/>
                    <a:pt x="f36" y="f66"/>
                    <a:pt x="f38" y="f43"/>
                  </a:cubicBezTo>
                  <a:lnTo>
                    <a:pt x="f38" y="f67"/>
                  </a:lnTo>
                  <a:cubicBezTo>
                    <a:pt x="f36" y="f17"/>
                    <a:pt x="f35" y="f6"/>
                    <a:pt x="f68" y="f6"/>
                  </a:cubicBezTo>
                  <a:cubicBezTo>
                    <a:pt x="f69" y="f70"/>
                    <a:pt x="f64" y="f71"/>
                    <a:pt x="f63" y="f71"/>
                  </a:cubicBezTo>
                  <a:cubicBezTo>
                    <a:pt x="f28" y="f71"/>
                    <a:pt x="f72" y="f10"/>
                    <a:pt x="f73" y="f16"/>
                  </a:cubicBezTo>
                  <a:cubicBezTo>
                    <a:pt x="f74" y="f75"/>
                    <a:pt x="f20" y="f76"/>
                    <a:pt x="f20" y="f5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4" name="Freeform 519"/>
            <p:cNvSpPr/>
            <p:nvPr/>
          </p:nvSpPr>
          <p:spPr>
            <a:xfrm>
              <a:off x="1772171" y="4172096"/>
              <a:ext cx="81655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95"/>
                <a:gd name="f8" fmla="val 17"/>
                <a:gd name="f9" fmla="val 59"/>
                <a:gd name="f10" fmla="val 57"/>
                <a:gd name="f11" fmla="val 54"/>
                <a:gd name="f12" fmla="val 16"/>
                <a:gd name="f13" fmla="val 52"/>
                <a:gd name="f14" fmla="val 50"/>
                <a:gd name="f15" fmla="val 47"/>
                <a:gd name="f16" fmla="val 44"/>
                <a:gd name="f17" fmla="val 39"/>
                <a:gd name="f18" fmla="val 34"/>
                <a:gd name="f19" fmla="val 30"/>
                <a:gd name="f20" fmla="val 19"/>
                <a:gd name="f21" fmla="val 25"/>
                <a:gd name="f22" fmla="val 21"/>
                <a:gd name="f23" fmla="val 24"/>
                <a:gd name="f24" fmla="val 27"/>
                <a:gd name="f25" fmla="val 14"/>
                <a:gd name="f26" fmla="val 23"/>
                <a:gd name="f27" fmla="val 9"/>
                <a:gd name="f28" fmla="val 29"/>
                <a:gd name="f29" fmla="val 5"/>
                <a:gd name="f30" fmla="val 33"/>
                <a:gd name="f31" fmla="val 3"/>
                <a:gd name="f32" fmla="val 38"/>
                <a:gd name="f33" fmla="val 1"/>
                <a:gd name="f34" fmla="val 43"/>
                <a:gd name="f35" fmla="val 48"/>
                <a:gd name="f36" fmla="val 51"/>
                <a:gd name="f37" fmla="val 53"/>
                <a:gd name="f38" fmla="val 56"/>
                <a:gd name="f39" fmla="val 58"/>
                <a:gd name="f40" fmla="+- 0 0 -90"/>
                <a:gd name="f41" fmla="*/ f3 1 60"/>
                <a:gd name="f42" fmla="*/ f4 1 95"/>
                <a:gd name="f43" fmla="+- f7 0 f5"/>
                <a:gd name="f44" fmla="+- f6 0 f5"/>
                <a:gd name="f45" fmla="*/ f40 f0 1"/>
                <a:gd name="f46" fmla="*/ f44 1 60"/>
                <a:gd name="f47" fmla="*/ f43 1 95"/>
                <a:gd name="f48" fmla="*/ 60 f44 1"/>
                <a:gd name="f49" fmla="*/ 17 f43 1"/>
                <a:gd name="f50" fmla="*/ 59 f44 1"/>
                <a:gd name="f51" fmla="*/ 52 f44 1"/>
                <a:gd name="f52" fmla="*/ 16 f43 1"/>
                <a:gd name="f53" fmla="*/ 44 f44 1"/>
                <a:gd name="f54" fmla="*/ 30 f44 1"/>
                <a:gd name="f55" fmla="*/ 19 f43 1"/>
                <a:gd name="f56" fmla="*/ 17 f44 1"/>
                <a:gd name="f57" fmla="*/ 27 f43 1"/>
                <a:gd name="f58" fmla="*/ 95 f43 1"/>
                <a:gd name="f59" fmla="*/ 0 f44 1"/>
                <a:gd name="f60" fmla="*/ 0 f43 1"/>
                <a:gd name="f61" fmla="*/ 14 f43 1"/>
                <a:gd name="f62" fmla="*/ 33 f44 1"/>
                <a:gd name="f63" fmla="*/ 3 f43 1"/>
                <a:gd name="f64" fmla="*/ 48 f44 1"/>
                <a:gd name="f65" fmla="*/ 54 f44 1"/>
                <a:gd name="f66" fmla="*/ 1 f43 1"/>
                <a:gd name="f67" fmla="*/ f45 1 f2"/>
                <a:gd name="f68" fmla="*/ f48 1 60"/>
                <a:gd name="f69" fmla="*/ f49 1 95"/>
                <a:gd name="f70" fmla="*/ f50 1 60"/>
                <a:gd name="f71" fmla="*/ f51 1 60"/>
                <a:gd name="f72" fmla="*/ f52 1 95"/>
                <a:gd name="f73" fmla="*/ f53 1 60"/>
                <a:gd name="f74" fmla="*/ f54 1 60"/>
                <a:gd name="f75" fmla="*/ f55 1 95"/>
                <a:gd name="f76" fmla="*/ f56 1 60"/>
                <a:gd name="f77" fmla="*/ f57 1 95"/>
                <a:gd name="f78" fmla="*/ f58 1 95"/>
                <a:gd name="f79" fmla="*/ f59 1 60"/>
                <a:gd name="f80" fmla="*/ f60 1 95"/>
                <a:gd name="f81" fmla="*/ f61 1 95"/>
                <a:gd name="f82" fmla="*/ f62 1 60"/>
                <a:gd name="f83" fmla="*/ f63 1 95"/>
                <a:gd name="f84" fmla="*/ f64 1 60"/>
                <a:gd name="f85" fmla="*/ f65 1 60"/>
                <a:gd name="f86" fmla="*/ f66 1 95"/>
                <a:gd name="f87" fmla="*/ 0 1 f46"/>
                <a:gd name="f88" fmla="*/ f6 1 f46"/>
                <a:gd name="f89" fmla="*/ 0 1 f47"/>
                <a:gd name="f90" fmla="*/ f7 1 f47"/>
                <a:gd name="f91" fmla="+- f67 0 f1"/>
                <a:gd name="f92" fmla="*/ f68 1 f46"/>
                <a:gd name="f93" fmla="*/ f69 1 f47"/>
                <a:gd name="f94" fmla="*/ f70 1 f46"/>
                <a:gd name="f95" fmla="*/ f71 1 f46"/>
                <a:gd name="f96" fmla="*/ f72 1 f47"/>
                <a:gd name="f97" fmla="*/ f73 1 f46"/>
                <a:gd name="f98" fmla="*/ f74 1 f46"/>
                <a:gd name="f99" fmla="*/ f75 1 f47"/>
                <a:gd name="f100" fmla="*/ f76 1 f46"/>
                <a:gd name="f101" fmla="*/ f77 1 f47"/>
                <a:gd name="f102" fmla="*/ f78 1 f47"/>
                <a:gd name="f103" fmla="*/ f79 1 f46"/>
                <a:gd name="f104" fmla="*/ f80 1 f47"/>
                <a:gd name="f105" fmla="*/ f81 1 f47"/>
                <a:gd name="f106" fmla="*/ f82 1 f46"/>
                <a:gd name="f107" fmla="*/ f83 1 f47"/>
                <a:gd name="f108" fmla="*/ f84 1 f46"/>
                <a:gd name="f109" fmla="*/ f85 1 f46"/>
                <a:gd name="f110" fmla="*/ f86 1 f47"/>
                <a:gd name="f111" fmla="*/ f87 f41 1"/>
                <a:gd name="f112" fmla="*/ f88 f41 1"/>
                <a:gd name="f113" fmla="*/ f90 f42 1"/>
                <a:gd name="f114" fmla="*/ f89 f42 1"/>
                <a:gd name="f115" fmla="*/ f92 f41 1"/>
                <a:gd name="f116" fmla="*/ f93 f42 1"/>
                <a:gd name="f117" fmla="*/ f94 f41 1"/>
                <a:gd name="f118" fmla="*/ f95 f41 1"/>
                <a:gd name="f119" fmla="*/ f96 f42 1"/>
                <a:gd name="f120" fmla="*/ f97 f41 1"/>
                <a:gd name="f121" fmla="*/ f98 f41 1"/>
                <a:gd name="f122" fmla="*/ f99 f42 1"/>
                <a:gd name="f123" fmla="*/ f100 f41 1"/>
                <a:gd name="f124" fmla="*/ f101 f42 1"/>
                <a:gd name="f125" fmla="*/ f102 f42 1"/>
                <a:gd name="f126" fmla="*/ f103 f41 1"/>
                <a:gd name="f127" fmla="*/ f104 f42 1"/>
                <a:gd name="f128" fmla="*/ f105 f42 1"/>
                <a:gd name="f129" fmla="*/ f106 f41 1"/>
                <a:gd name="f130" fmla="*/ f107 f42 1"/>
                <a:gd name="f131" fmla="*/ f108 f41 1"/>
                <a:gd name="f132" fmla="*/ f109 f41 1"/>
                <a:gd name="f133" fmla="*/ f110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1">
                  <a:pos x="f115" y="f116"/>
                </a:cxn>
                <a:cxn ang="f91">
                  <a:pos x="f117" y="f116"/>
                </a:cxn>
                <a:cxn ang="f91">
                  <a:pos x="f118" y="f119"/>
                </a:cxn>
                <a:cxn ang="f91">
                  <a:pos x="f120" y="f119"/>
                </a:cxn>
                <a:cxn ang="f91">
                  <a:pos x="f121" y="f122"/>
                </a:cxn>
                <a:cxn ang="f91">
                  <a:pos x="f123" y="f124"/>
                </a:cxn>
                <a:cxn ang="f91">
                  <a:pos x="f123" y="f125"/>
                </a:cxn>
                <a:cxn ang="f91">
                  <a:pos x="f126" y="f125"/>
                </a:cxn>
                <a:cxn ang="f91">
                  <a:pos x="f126" y="f127"/>
                </a:cxn>
                <a:cxn ang="f91">
                  <a:pos x="f123" y="f127"/>
                </a:cxn>
                <a:cxn ang="f91">
                  <a:pos x="f123" y="f128"/>
                </a:cxn>
                <a:cxn ang="f91">
                  <a:pos x="f129" y="f130"/>
                </a:cxn>
                <a:cxn ang="f91">
                  <a:pos x="f131" y="f127"/>
                </a:cxn>
                <a:cxn ang="f91">
                  <a:pos x="f132" y="f127"/>
                </a:cxn>
                <a:cxn ang="f91">
                  <a:pos x="f115" y="f133"/>
                </a:cxn>
                <a:cxn ang="f91">
                  <a:pos x="f115" y="f116"/>
                </a:cxn>
              </a:cxnLst>
              <a:rect l="f111" t="f114" r="f112" b="f113"/>
              <a:pathLst>
                <a:path w="60" h="95">
                  <a:moveTo>
                    <a:pt x="f6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12"/>
                  </a:cubicBezTo>
                  <a:cubicBezTo>
                    <a:pt x="f14" y="f12"/>
                    <a:pt x="f15" y="f12"/>
                    <a:pt x="f16" y="f12"/>
                  </a:cubicBezTo>
                  <a:cubicBezTo>
                    <a:pt x="f17" y="f12"/>
                    <a:pt x="f18" y="f8"/>
                    <a:pt x="f19" y="f20"/>
                  </a:cubicBezTo>
                  <a:cubicBezTo>
                    <a:pt x="f21" y="f22"/>
                    <a:pt x="f22" y="f23"/>
                    <a:pt x="f8" y="f24"/>
                  </a:cubicBez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8" y="f5"/>
                  </a:lnTo>
                  <a:lnTo>
                    <a:pt x="f8" y="f25"/>
                  </a:ln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5"/>
                    <a:pt x="f35" y="f5"/>
                  </a:cubicBezTo>
                  <a:cubicBezTo>
                    <a:pt x="f36" y="f5"/>
                    <a:pt x="f37" y="f5"/>
                    <a:pt x="f11" y="f5"/>
                  </a:cubicBezTo>
                  <a:cubicBezTo>
                    <a:pt x="f38" y="f5"/>
                    <a:pt x="f39" y="f5"/>
                    <a:pt x="f6" y="f33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5" name="Freeform 520"/>
            <p:cNvSpPr/>
            <p:nvPr/>
          </p:nvSpPr>
          <p:spPr>
            <a:xfrm>
              <a:off x="1866080" y="4168008"/>
              <a:ext cx="114318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"/>
                <a:gd name="f7" fmla="val 100"/>
                <a:gd name="f8" fmla="val 52"/>
                <a:gd name="f9" fmla="val 16"/>
                <a:gd name="f10" fmla="val 58"/>
                <a:gd name="f11" fmla="val 17"/>
                <a:gd name="f12" fmla="val 63"/>
                <a:gd name="f13" fmla="val 19"/>
                <a:gd name="f14" fmla="val 67"/>
                <a:gd name="f15" fmla="val 20"/>
                <a:gd name="f16" fmla="val 72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1"/>
                <a:gd name="f23" fmla="val 32"/>
                <a:gd name="f24" fmla="val 83"/>
                <a:gd name="f25" fmla="val 36"/>
                <a:gd name="f26" fmla="val 84"/>
                <a:gd name="f27" fmla="val 40"/>
                <a:gd name="f28" fmla="val 45"/>
                <a:gd name="f29" fmla="val 50"/>
                <a:gd name="f30" fmla="val 56"/>
                <a:gd name="f31" fmla="val 85"/>
                <a:gd name="f32" fmla="val 69"/>
                <a:gd name="f33" fmla="val 82"/>
                <a:gd name="f34" fmla="val 76"/>
                <a:gd name="f35" fmla="val 80"/>
                <a:gd name="f36" fmla="val 77"/>
                <a:gd name="f37" fmla="val 92"/>
                <a:gd name="f38" fmla="val 79"/>
                <a:gd name="f39" fmla="val 95"/>
                <a:gd name="f40" fmla="val 73"/>
                <a:gd name="f41" fmla="val 96"/>
                <a:gd name="f42" fmla="val 68"/>
                <a:gd name="f43" fmla="val 98"/>
                <a:gd name="f44" fmla="val 62"/>
                <a:gd name="f45" fmla="val 34"/>
                <a:gd name="f46" fmla="val 22"/>
                <a:gd name="f47" fmla="val 13"/>
                <a:gd name="f48" fmla="val 88"/>
                <a:gd name="f49" fmla="val 4"/>
                <a:gd name="f50" fmla="val 51"/>
                <a:gd name="f51" fmla="val 35"/>
                <a:gd name="f52" fmla="val 12"/>
                <a:gd name="f53" fmla="val 14"/>
                <a:gd name="f54" fmla="val 21"/>
                <a:gd name="f55" fmla="val 5"/>
                <a:gd name="f56" fmla="val 46"/>
                <a:gd name="f57" fmla="val 59"/>
                <a:gd name="f58" fmla="val 11"/>
                <a:gd name="f59" fmla="val 43"/>
                <a:gd name="f60" fmla="val 71"/>
                <a:gd name="f61" fmla="val 31"/>
                <a:gd name="f62" fmla="val 25"/>
                <a:gd name="f63" fmla="val 64"/>
                <a:gd name="f64" fmla="val 60"/>
                <a:gd name="f65" fmla="val 54"/>
                <a:gd name="f66" fmla="val 37"/>
                <a:gd name="f67" fmla="val 30"/>
                <a:gd name="f68" fmla="+- 0 0 -90"/>
                <a:gd name="f69" fmla="*/ f3 1 86"/>
                <a:gd name="f70" fmla="*/ f4 1 100"/>
                <a:gd name="f71" fmla="+- f7 0 f5"/>
                <a:gd name="f72" fmla="+- f6 0 f5"/>
                <a:gd name="f73" fmla="*/ f68 f0 1"/>
                <a:gd name="f74" fmla="*/ f72 1 86"/>
                <a:gd name="f75" fmla="*/ f71 1 100"/>
                <a:gd name="f76" fmla="*/ 86 f72 1"/>
                <a:gd name="f77" fmla="*/ 52 f71 1"/>
                <a:gd name="f78" fmla="*/ 16 f72 1"/>
                <a:gd name="f79" fmla="*/ 19 f72 1"/>
                <a:gd name="f80" fmla="*/ 67 f71 1"/>
                <a:gd name="f81" fmla="*/ 26 f72 1"/>
                <a:gd name="f82" fmla="*/ 78 f71 1"/>
                <a:gd name="f83" fmla="*/ 36 f72 1"/>
                <a:gd name="f84" fmla="*/ 84 f71 1"/>
                <a:gd name="f85" fmla="*/ 50 f72 1"/>
                <a:gd name="f86" fmla="*/ 86 f71 1"/>
                <a:gd name="f87" fmla="*/ 69 f72 1"/>
                <a:gd name="f88" fmla="*/ 82 f71 1"/>
                <a:gd name="f89" fmla="*/ 83 f72 1"/>
                <a:gd name="f90" fmla="*/ 75 f71 1"/>
                <a:gd name="f91" fmla="*/ 84 f72 1"/>
                <a:gd name="f92" fmla="*/ 92 f71 1"/>
                <a:gd name="f93" fmla="*/ 68 f72 1"/>
                <a:gd name="f94" fmla="*/ 98 f71 1"/>
                <a:gd name="f95" fmla="*/ 100 f71 1"/>
                <a:gd name="f96" fmla="*/ 13 f72 1"/>
                <a:gd name="f97" fmla="*/ 88 f71 1"/>
                <a:gd name="f98" fmla="*/ 0 f72 1"/>
                <a:gd name="f99" fmla="*/ 51 f71 1"/>
                <a:gd name="f100" fmla="*/ 12 f72 1"/>
                <a:gd name="f101" fmla="*/ 14 f71 1"/>
                <a:gd name="f102" fmla="*/ 46 f72 1"/>
                <a:gd name="f103" fmla="*/ 0 f71 1"/>
                <a:gd name="f104" fmla="*/ 76 f72 1"/>
                <a:gd name="f105" fmla="*/ 11 f71 1"/>
                <a:gd name="f106" fmla="*/ 43 f71 1"/>
                <a:gd name="f107" fmla="*/ 71 f72 1"/>
                <a:gd name="f108" fmla="*/ 40 f71 1"/>
                <a:gd name="f109" fmla="*/ 64 f72 1"/>
                <a:gd name="f110" fmla="*/ 20 f71 1"/>
                <a:gd name="f111" fmla="*/ 45 f72 1"/>
                <a:gd name="f112" fmla="*/ 13 f71 1"/>
                <a:gd name="f113" fmla="*/ 25 f72 1"/>
                <a:gd name="f114" fmla="*/ 21 f71 1"/>
                <a:gd name="f115" fmla="*/ f73 1 f2"/>
                <a:gd name="f116" fmla="*/ f76 1 86"/>
                <a:gd name="f117" fmla="*/ f77 1 100"/>
                <a:gd name="f118" fmla="*/ f78 1 86"/>
                <a:gd name="f119" fmla="*/ f79 1 86"/>
                <a:gd name="f120" fmla="*/ f80 1 100"/>
                <a:gd name="f121" fmla="*/ f81 1 86"/>
                <a:gd name="f122" fmla="*/ f82 1 100"/>
                <a:gd name="f123" fmla="*/ f83 1 86"/>
                <a:gd name="f124" fmla="*/ f84 1 100"/>
                <a:gd name="f125" fmla="*/ f85 1 86"/>
                <a:gd name="f126" fmla="*/ f86 1 100"/>
                <a:gd name="f127" fmla="*/ f87 1 86"/>
                <a:gd name="f128" fmla="*/ f88 1 100"/>
                <a:gd name="f129" fmla="*/ f89 1 86"/>
                <a:gd name="f130" fmla="*/ f90 1 100"/>
                <a:gd name="f131" fmla="*/ f91 1 86"/>
                <a:gd name="f132" fmla="*/ f92 1 100"/>
                <a:gd name="f133" fmla="*/ f93 1 86"/>
                <a:gd name="f134" fmla="*/ f94 1 100"/>
                <a:gd name="f135" fmla="*/ f95 1 100"/>
                <a:gd name="f136" fmla="*/ f96 1 86"/>
                <a:gd name="f137" fmla="*/ f97 1 100"/>
                <a:gd name="f138" fmla="*/ f98 1 86"/>
                <a:gd name="f139" fmla="*/ f99 1 100"/>
                <a:gd name="f140" fmla="*/ f100 1 86"/>
                <a:gd name="f141" fmla="*/ f101 1 100"/>
                <a:gd name="f142" fmla="*/ f102 1 86"/>
                <a:gd name="f143" fmla="*/ f103 1 100"/>
                <a:gd name="f144" fmla="*/ f104 1 86"/>
                <a:gd name="f145" fmla="*/ f105 1 100"/>
                <a:gd name="f146" fmla="*/ f106 1 100"/>
                <a:gd name="f147" fmla="*/ f107 1 86"/>
                <a:gd name="f148" fmla="*/ f108 1 100"/>
                <a:gd name="f149" fmla="*/ f109 1 86"/>
                <a:gd name="f150" fmla="*/ f110 1 100"/>
                <a:gd name="f151" fmla="*/ f111 1 86"/>
                <a:gd name="f152" fmla="*/ f112 1 100"/>
                <a:gd name="f153" fmla="*/ f113 1 86"/>
                <a:gd name="f154" fmla="*/ f114 1 100"/>
                <a:gd name="f155" fmla="*/ 0 1 f74"/>
                <a:gd name="f156" fmla="*/ f6 1 f74"/>
                <a:gd name="f157" fmla="*/ 0 1 f75"/>
                <a:gd name="f158" fmla="*/ f7 1 f75"/>
                <a:gd name="f159" fmla="+- f115 0 f1"/>
                <a:gd name="f160" fmla="*/ f116 1 f74"/>
                <a:gd name="f161" fmla="*/ f117 1 f75"/>
                <a:gd name="f162" fmla="*/ f118 1 f74"/>
                <a:gd name="f163" fmla="*/ f119 1 f74"/>
                <a:gd name="f164" fmla="*/ f120 1 f75"/>
                <a:gd name="f165" fmla="*/ f121 1 f74"/>
                <a:gd name="f166" fmla="*/ f122 1 f75"/>
                <a:gd name="f167" fmla="*/ f123 1 f74"/>
                <a:gd name="f168" fmla="*/ f124 1 f75"/>
                <a:gd name="f169" fmla="*/ f125 1 f74"/>
                <a:gd name="f170" fmla="*/ f126 1 f75"/>
                <a:gd name="f171" fmla="*/ f127 1 f74"/>
                <a:gd name="f172" fmla="*/ f128 1 f75"/>
                <a:gd name="f173" fmla="*/ f129 1 f74"/>
                <a:gd name="f174" fmla="*/ f130 1 f75"/>
                <a:gd name="f175" fmla="*/ f131 1 f74"/>
                <a:gd name="f176" fmla="*/ f132 1 f75"/>
                <a:gd name="f177" fmla="*/ f133 1 f74"/>
                <a:gd name="f178" fmla="*/ f134 1 f75"/>
                <a:gd name="f179" fmla="*/ f135 1 f75"/>
                <a:gd name="f180" fmla="*/ f136 1 f74"/>
                <a:gd name="f181" fmla="*/ f137 1 f75"/>
                <a:gd name="f182" fmla="*/ f138 1 f74"/>
                <a:gd name="f183" fmla="*/ f139 1 f75"/>
                <a:gd name="f184" fmla="*/ f140 1 f74"/>
                <a:gd name="f185" fmla="*/ f141 1 f75"/>
                <a:gd name="f186" fmla="*/ f142 1 f74"/>
                <a:gd name="f187" fmla="*/ f143 1 f75"/>
                <a:gd name="f188" fmla="*/ f144 1 f74"/>
                <a:gd name="f189" fmla="*/ f145 1 f75"/>
                <a:gd name="f190" fmla="*/ f146 1 f75"/>
                <a:gd name="f191" fmla="*/ f147 1 f74"/>
                <a:gd name="f192" fmla="*/ f148 1 f75"/>
                <a:gd name="f193" fmla="*/ f149 1 f74"/>
                <a:gd name="f194" fmla="*/ f150 1 f75"/>
                <a:gd name="f195" fmla="*/ f151 1 f74"/>
                <a:gd name="f196" fmla="*/ f152 1 f75"/>
                <a:gd name="f197" fmla="*/ f153 1 f74"/>
                <a:gd name="f198" fmla="*/ f154 1 f75"/>
                <a:gd name="f199" fmla="*/ f155 f69 1"/>
                <a:gd name="f200" fmla="*/ f156 f69 1"/>
                <a:gd name="f201" fmla="*/ f158 f70 1"/>
                <a:gd name="f202" fmla="*/ f157 f70 1"/>
                <a:gd name="f203" fmla="*/ f160 f69 1"/>
                <a:gd name="f204" fmla="*/ f161 f70 1"/>
                <a:gd name="f205" fmla="*/ f162 f69 1"/>
                <a:gd name="f206" fmla="*/ f163 f69 1"/>
                <a:gd name="f207" fmla="*/ f164 f70 1"/>
                <a:gd name="f208" fmla="*/ f165 f69 1"/>
                <a:gd name="f209" fmla="*/ f166 f70 1"/>
                <a:gd name="f210" fmla="*/ f167 f69 1"/>
                <a:gd name="f211" fmla="*/ f168 f70 1"/>
                <a:gd name="f212" fmla="*/ f169 f69 1"/>
                <a:gd name="f213" fmla="*/ f170 f70 1"/>
                <a:gd name="f214" fmla="*/ f171 f69 1"/>
                <a:gd name="f215" fmla="*/ f172 f70 1"/>
                <a:gd name="f216" fmla="*/ f173 f69 1"/>
                <a:gd name="f217" fmla="*/ f174 f70 1"/>
                <a:gd name="f218" fmla="*/ f175 f69 1"/>
                <a:gd name="f219" fmla="*/ f176 f70 1"/>
                <a:gd name="f220" fmla="*/ f177 f69 1"/>
                <a:gd name="f221" fmla="*/ f178 f70 1"/>
                <a:gd name="f222" fmla="*/ f179 f70 1"/>
                <a:gd name="f223" fmla="*/ f180 f69 1"/>
                <a:gd name="f224" fmla="*/ f181 f70 1"/>
                <a:gd name="f225" fmla="*/ f182 f69 1"/>
                <a:gd name="f226" fmla="*/ f183 f70 1"/>
                <a:gd name="f227" fmla="*/ f184 f69 1"/>
                <a:gd name="f228" fmla="*/ f185 f70 1"/>
                <a:gd name="f229" fmla="*/ f186 f69 1"/>
                <a:gd name="f230" fmla="*/ f187 f70 1"/>
                <a:gd name="f231" fmla="*/ f188 f69 1"/>
                <a:gd name="f232" fmla="*/ f189 f70 1"/>
                <a:gd name="f233" fmla="*/ f190 f70 1"/>
                <a:gd name="f234" fmla="*/ f191 f69 1"/>
                <a:gd name="f235" fmla="*/ f192 f70 1"/>
                <a:gd name="f236" fmla="*/ f193 f69 1"/>
                <a:gd name="f237" fmla="*/ f194 f70 1"/>
                <a:gd name="f238" fmla="*/ f195 f69 1"/>
                <a:gd name="f239" fmla="*/ f196 f70 1"/>
                <a:gd name="f240" fmla="*/ f197 f69 1"/>
                <a:gd name="f241" fmla="*/ f198 f7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9">
                  <a:pos x="f203" y="f204"/>
                </a:cxn>
                <a:cxn ang="f159">
                  <a:pos x="f205" y="f204"/>
                </a:cxn>
                <a:cxn ang="f159">
                  <a:pos x="f206" y="f207"/>
                </a:cxn>
                <a:cxn ang="f159">
                  <a:pos x="f208" y="f209"/>
                </a:cxn>
                <a:cxn ang="f159">
                  <a:pos x="f210" y="f211"/>
                </a:cxn>
                <a:cxn ang="f159">
                  <a:pos x="f212" y="f213"/>
                </a:cxn>
                <a:cxn ang="f159">
                  <a:pos x="f214" y="f215"/>
                </a:cxn>
                <a:cxn ang="f159">
                  <a:pos x="f216" y="f217"/>
                </a:cxn>
                <a:cxn ang="f159">
                  <a:pos x="f218" y="f217"/>
                </a:cxn>
                <a:cxn ang="f159">
                  <a:pos x="f218" y="f219"/>
                </a:cxn>
                <a:cxn ang="f159">
                  <a:pos x="f220" y="f221"/>
                </a:cxn>
                <a:cxn ang="f159">
                  <a:pos x="f212" y="f222"/>
                </a:cxn>
                <a:cxn ang="f159">
                  <a:pos x="f223" y="f224"/>
                </a:cxn>
                <a:cxn ang="f159">
                  <a:pos x="f225" y="f226"/>
                </a:cxn>
                <a:cxn ang="f159">
                  <a:pos x="f227" y="f228"/>
                </a:cxn>
                <a:cxn ang="f159">
                  <a:pos x="f229" y="f230"/>
                </a:cxn>
                <a:cxn ang="f159">
                  <a:pos x="f231" y="f232"/>
                </a:cxn>
                <a:cxn ang="f159">
                  <a:pos x="f203" y="f233"/>
                </a:cxn>
                <a:cxn ang="f159">
                  <a:pos x="f203" y="f204"/>
                </a:cxn>
                <a:cxn ang="f159">
                  <a:pos x="f234" y="f235"/>
                </a:cxn>
                <a:cxn ang="f159">
                  <a:pos x="f236" y="f237"/>
                </a:cxn>
                <a:cxn ang="f159">
                  <a:pos x="f238" y="f239"/>
                </a:cxn>
                <a:cxn ang="f159">
                  <a:pos x="f240" y="f241"/>
                </a:cxn>
                <a:cxn ang="f159">
                  <a:pos x="f205" y="f235"/>
                </a:cxn>
                <a:cxn ang="f159">
                  <a:pos x="f234" y="f235"/>
                </a:cxn>
              </a:cxnLst>
              <a:rect l="f199" t="f202" r="f200" b="f201"/>
              <a:pathLst>
                <a:path w="86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6"/>
                    <a:pt x="f28" y="f6"/>
                    <a:pt x="f29" y="f6"/>
                  </a:cubicBezTo>
                  <a:cubicBezTo>
                    <a:pt x="f30" y="f6"/>
                    <a:pt x="f12" y="f31"/>
                    <a:pt x="f32" y="f33"/>
                  </a:cubicBezTo>
                  <a:cubicBezTo>
                    <a:pt x="f34" y="f35"/>
                    <a:pt x="f22" y="f36"/>
                    <a:pt x="f24" y="f18"/>
                  </a:cubicBezTo>
                  <a:lnTo>
                    <a:pt x="f26" y="f18"/>
                  </a:lnTo>
                  <a:lnTo>
                    <a:pt x="f26" y="f37"/>
                  </a:lnTo>
                  <a:cubicBezTo>
                    <a:pt x="f38" y="f39"/>
                    <a:pt x="f40" y="f41"/>
                    <a:pt x="f42" y="f43"/>
                  </a:cubicBezTo>
                  <a:cubicBezTo>
                    <a:pt x="f44" y="f7"/>
                    <a:pt x="f30" y="f7"/>
                    <a:pt x="f29" y="f7"/>
                  </a:cubicBezTo>
                  <a:cubicBezTo>
                    <a:pt x="f45" y="f7"/>
                    <a:pt x="f46" y="f41"/>
                    <a:pt x="f47" y="f48"/>
                  </a:cubicBezTo>
                  <a:cubicBezTo>
                    <a:pt x="f49" y="f38"/>
                    <a:pt x="f5" y="f14"/>
                    <a:pt x="f5" y="f50"/>
                  </a:cubicBezTo>
                  <a:cubicBezTo>
                    <a:pt x="f5" y="f51"/>
                    <a:pt x="f49" y="f17"/>
                    <a:pt x="f52" y="f53"/>
                  </a:cubicBezTo>
                  <a:cubicBezTo>
                    <a:pt x="f54" y="f55"/>
                    <a:pt x="f23" y="f5"/>
                    <a:pt x="f56" y="f5"/>
                  </a:cubicBezTo>
                  <a:cubicBezTo>
                    <a:pt x="f57" y="f5"/>
                    <a:pt x="f32" y="f49"/>
                    <a:pt x="f34" y="f58"/>
                  </a:cubicBezTo>
                  <a:cubicBezTo>
                    <a:pt x="f24" y="f13"/>
                    <a:pt x="f6" y="f21"/>
                    <a:pt x="f6" y="f59"/>
                  </a:cubicBezTo>
                  <a:lnTo>
                    <a:pt x="f6" y="f8"/>
                  </a:lnTo>
                  <a:close/>
                  <a:moveTo>
                    <a:pt x="f60" y="f27"/>
                  </a:moveTo>
                  <a:cubicBezTo>
                    <a:pt x="f60" y="f61"/>
                    <a:pt x="f42" y="f62"/>
                    <a:pt x="f63" y="f15"/>
                  </a:cubicBezTo>
                  <a:cubicBezTo>
                    <a:pt x="f64" y="f9"/>
                    <a:pt x="f65" y="f47"/>
                    <a:pt x="f28" y="f47"/>
                  </a:cubicBezTo>
                  <a:cubicBezTo>
                    <a:pt x="f66" y="f47"/>
                    <a:pt x="f67" y="f9"/>
                    <a:pt x="f62" y="f54"/>
                  </a:cubicBezTo>
                  <a:cubicBezTo>
                    <a:pt x="f13" y="f19"/>
                    <a:pt x="f11" y="f23"/>
                    <a:pt x="f9" y="f27"/>
                  </a:cubicBezTo>
                  <a:lnTo>
                    <a:pt x="f60" y="f2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6" name="Freeform 521"/>
            <p:cNvSpPr/>
            <p:nvPr/>
          </p:nvSpPr>
          <p:spPr>
            <a:xfrm>
              <a:off x="1996729" y="4135346"/>
              <a:ext cx="81655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124"/>
                <a:gd name="f13" fmla="val 50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3"/>
                <a:gd name="f22" fmla="val 112"/>
                <a:gd name="f23" fmla="val 11"/>
                <a:gd name="f24" fmla="val 103"/>
                <a:gd name="f25" fmla="val 92"/>
                <a:gd name="f26" fmla="val 28"/>
                <a:gd name="f27" fmla="val 27"/>
                <a:gd name="f28" fmla="val 85"/>
                <a:gd name="f29" fmla="val 90"/>
                <a:gd name="f30" fmla="val 94"/>
                <a:gd name="f31" fmla="val 96"/>
                <a:gd name="f32" fmla="val 99"/>
                <a:gd name="f33" fmla="val 102"/>
                <a:gd name="f34" fmla="val 30"/>
                <a:gd name="f35" fmla="val 104"/>
                <a:gd name="f36" fmla="val 107"/>
                <a:gd name="f37" fmla="val 33"/>
                <a:gd name="f38" fmla="val 108"/>
                <a:gd name="f39" fmla="val 35"/>
                <a:gd name="f40" fmla="val 109"/>
                <a:gd name="f41" fmla="val 37"/>
                <a:gd name="f42" fmla="val 110"/>
                <a:gd name="f43" fmla="val 40"/>
                <a:gd name="f44" fmla="val 111"/>
                <a:gd name="f45" fmla="val 45"/>
                <a:gd name="f46" fmla="val 48"/>
                <a:gd name="f47" fmla="val 53"/>
                <a:gd name="f48" fmla="val 56"/>
                <a:gd name="f49" fmla="val 58"/>
                <a:gd name="f50" fmla="val 59"/>
                <a:gd name="f51" fmla="+- 0 0 -90"/>
                <a:gd name="f52" fmla="*/ f3 1 60"/>
                <a:gd name="f53" fmla="*/ f4 1 125"/>
                <a:gd name="f54" fmla="+- f7 0 f5"/>
                <a:gd name="f55" fmla="+- f6 0 f5"/>
                <a:gd name="f56" fmla="*/ f51 f0 1"/>
                <a:gd name="f57" fmla="*/ f55 1 60"/>
                <a:gd name="f58" fmla="*/ f54 1 125"/>
                <a:gd name="f59" fmla="*/ 60 f55 1"/>
                <a:gd name="f60" fmla="*/ 122 f54 1"/>
                <a:gd name="f61" fmla="*/ 50 f55 1"/>
                <a:gd name="f62" fmla="*/ 124 f54 1"/>
                <a:gd name="f63" fmla="*/ 41 f55 1"/>
                <a:gd name="f64" fmla="*/ 125 f54 1"/>
                <a:gd name="f65" fmla="*/ 19 f55 1"/>
                <a:gd name="f66" fmla="*/ 117 f54 1"/>
                <a:gd name="f67" fmla="*/ 11 f55 1"/>
                <a:gd name="f68" fmla="*/ 92 f54 1"/>
                <a:gd name="f69" fmla="*/ 41 f54 1"/>
                <a:gd name="f70" fmla="*/ 0 f55 1"/>
                <a:gd name="f71" fmla="*/ 28 f54 1"/>
                <a:gd name="f72" fmla="*/ 0 f54 1"/>
                <a:gd name="f73" fmla="*/ 27 f55 1"/>
                <a:gd name="f74" fmla="*/ 85 f54 1"/>
                <a:gd name="f75" fmla="*/ 96 f54 1"/>
                <a:gd name="f76" fmla="*/ 30 f55 1"/>
                <a:gd name="f77" fmla="*/ 104 f54 1"/>
                <a:gd name="f78" fmla="*/ 35 f55 1"/>
                <a:gd name="f79" fmla="*/ 109 f54 1"/>
                <a:gd name="f80" fmla="*/ 45 f55 1"/>
                <a:gd name="f81" fmla="*/ 111 f54 1"/>
                <a:gd name="f82" fmla="*/ 53 f55 1"/>
                <a:gd name="f83" fmla="*/ 110 f54 1"/>
                <a:gd name="f84" fmla="*/ 59 f55 1"/>
                <a:gd name="f85" fmla="*/ 108 f54 1"/>
                <a:gd name="f86" fmla="*/ f56 1 f2"/>
                <a:gd name="f87" fmla="*/ f59 1 60"/>
                <a:gd name="f88" fmla="*/ f60 1 125"/>
                <a:gd name="f89" fmla="*/ f61 1 60"/>
                <a:gd name="f90" fmla="*/ f62 1 125"/>
                <a:gd name="f91" fmla="*/ f63 1 60"/>
                <a:gd name="f92" fmla="*/ f64 1 125"/>
                <a:gd name="f93" fmla="*/ f65 1 60"/>
                <a:gd name="f94" fmla="*/ f66 1 125"/>
                <a:gd name="f95" fmla="*/ f67 1 60"/>
                <a:gd name="f96" fmla="*/ f68 1 125"/>
                <a:gd name="f97" fmla="*/ f69 1 125"/>
                <a:gd name="f98" fmla="*/ f70 1 60"/>
                <a:gd name="f99" fmla="*/ f71 1 125"/>
                <a:gd name="f100" fmla="*/ f72 1 125"/>
                <a:gd name="f101" fmla="*/ f73 1 60"/>
                <a:gd name="f102" fmla="*/ f74 1 125"/>
                <a:gd name="f103" fmla="*/ f75 1 125"/>
                <a:gd name="f104" fmla="*/ f76 1 60"/>
                <a:gd name="f105" fmla="*/ f77 1 125"/>
                <a:gd name="f106" fmla="*/ f78 1 60"/>
                <a:gd name="f107" fmla="*/ f79 1 125"/>
                <a:gd name="f108" fmla="*/ f80 1 60"/>
                <a:gd name="f109" fmla="*/ f81 1 125"/>
                <a:gd name="f110" fmla="*/ f82 1 60"/>
                <a:gd name="f111" fmla="*/ f83 1 125"/>
                <a:gd name="f112" fmla="*/ f84 1 60"/>
                <a:gd name="f113" fmla="*/ f85 1 125"/>
                <a:gd name="f114" fmla="*/ 0 1 f57"/>
                <a:gd name="f115" fmla="*/ f6 1 f57"/>
                <a:gd name="f116" fmla="*/ 0 1 f58"/>
                <a:gd name="f117" fmla="*/ f7 1 f58"/>
                <a:gd name="f118" fmla="+- f86 0 f1"/>
                <a:gd name="f119" fmla="*/ f87 1 f57"/>
                <a:gd name="f120" fmla="*/ f88 1 f58"/>
                <a:gd name="f121" fmla="*/ f89 1 f57"/>
                <a:gd name="f122" fmla="*/ f90 1 f58"/>
                <a:gd name="f123" fmla="*/ f91 1 f57"/>
                <a:gd name="f124" fmla="*/ f92 1 f58"/>
                <a:gd name="f125" fmla="*/ f93 1 f57"/>
                <a:gd name="f126" fmla="*/ f94 1 f58"/>
                <a:gd name="f127" fmla="*/ f95 1 f57"/>
                <a:gd name="f128" fmla="*/ f96 1 f58"/>
                <a:gd name="f129" fmla="*/ f97 1 f58"/>
                <a:gd name="f130" fmla="*/ f98 1 f57"/>
                <a:gd name="f131" fmla="*/ f99 1 f58"/>
                <a:gd name="f132" fmla="*/ f100 1 f58"/>
                <a:gd name="f133" fmla="*/ f101 1 f57"/>
                <a:gd name="f134" fmla="*/ f102 1 f58"/>
                <a:gd name="f135" fmla="*/ f103 1 f58"/>
                <a:gd name="f136" fmla="*/ f104 1 f57"/>
                <a:gd name="f137" fmla="*/ f105 1 f58"/>
                <a:gd name="f138" fmla="*/ f106 1 f57"/>
                <a:gd name="f139" fmla="*/ f107 1 f58"/>
                <a:gd name="f140" fmla="*/ f108 1 f57"/>
                <a:gd name="f141" fmla="*/ f109 1 f58"/>
                <a:gd name="f142" fmla="*/ f110 1 f57"/>
                <a:gd name="f143" fmla="*/ f111 1 f58"/>
                <a:gd name="f144" fmla="*/ f112 1 f57"/>
                <a:gd name="f145" fmla="*/ f113 1 f58"/>
                <a:gd name="f146" fmla="*/ f114 f52 1"/>
                <a:gd name="f147" fmla="*/ f115 f52 1"/>
                <a:gd name="f148" fmla="*/ f117 f53 1"/>
                <a:gd name="f149" fmla="*/ f116 f53 1"/>
                <a:gd name="f150" fmla="*/ f119 f52 1"/>
                <a:gd name="f151" fmla="*/ f120 f53 1"/>
                <a:gd name="f152" fmla="*/ f121 f52 1"/>
                <a:gd name="f153" fmla="*/ f122 f53 1"/>
                <a:gd name="f154" fmla="*/ f123 f52 1"/>
                <a:gd name="f155" fmla="*/ f124 f53 1"/>
                <a:gd name="f156" fmla="*/ f125 f52 1"/>
                <a:gd name="f157" fmla="*/ f126 f53 1"/>
                <a:gd name="f158" fmla="*/ f127 f52 1"/>
                <a:gd name="f159" fmla="*/ f128 f53 1"/>
                <a:gd name="f160" fmla="*/ f129 f53 1"/>
                <a:gd name="f161" fmla="*/ f130 f52 1"/>
                <a:gd name="f162" fmla="*/ f131 f53 1"/>
                <a:gd name="f163" fmla="*/ f132 f53 1"/>
                <a:gd name="f164" fmla="*/ f133 f52 1"/>
                <a:gd name="f165" fmla="*/ f134 f53 1"/>
                <a:gd name="f166" fmla="*/ f135 f53 1"/>
                <a:gd name="f167" fmla="*/ f136 f52 1"/>
                <a:gd name="f168" fmla="*/ f137 f53 1"/>
                <a:gd name="f169" fmla="*/ f138 f52 1"/>
                <a:gd name="f170" fmla="*/ f139 f53 1"/>
                <a:gd name="f171" fmla="*/ f140 f52 1"/>
                <a:gd name="f172" fmla="*/ f141 f53 1"/>
                <a:gd name="f173" fmla="*/ f142 f52 1"/>
                <a:gd name="f174" fmla="*/ f143 f53 1"/>
                <a:gd name="f175" fmla="*/ f144 f52 1"/>
                <a:gd name="f176" fmla="*/ f145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8">
                  <a:pos x="f150" y="f151"/>
                </a:cxn>
                <a:cxn ang="f118">
                  <a:pos x="f152" y="f153"/>
                </a:cxn>
                <a:cxn ang="f118">
                  <a:pos x="f154" y="f155"/>
                </a:cxn>
                <a:cxn ang="f118">
                  <a:pos x="f156" y="f157"/>
                </a:cxn>
                <a:cxn ang="f118">
                  <a:pos x="f158" y="f159"/>
                </a:cxn>
                <a:cxn ang="f118">
                  <a:pos x="f158" y="f160"/>
                </a:cxn>
                <a:cxn ang="f118">
                  <a:pos x="f161" y="f160"/>
                </a:cxn>
                <a:cxn ang="f118">
                  <a:pos x="f161" y="f162"/>
                </a:cxn>
                <a:cxn ang="f118">
                  <a:pos x="f158" y="f162"/>
                </a:cxn>
                <a:cxn ang="f118">
                  <a:pos x="f158" y="f163"/>
                </a:cxn>
                <a:cxn ang="f118">
                  <a:pos x="f164" y="f163"/>
                </a:cxn>
                <a:cxn ang="f118">
                  <a:pos x="f164" y="f162"/>
                </a:cxn>
                <a:cxn ang="f118">
                  <a:pos x="f150" y="f162"/>
                </a:cxn>
                <a:cxn ang="f118">
                  <a:pos x="f150" y="f160"/>
                </a:cxn>
                <a:cxn ang="f118">
                  <a:pos x="f164" y="f160"/>
                </a:cxn>
                <a:cxn ang="f118">
                  <a:pos x="f164" y="f165"/>
                </a:cxn>
                <a:cxn ang="f118">
                  <a:pos x="f164" y="f166"/>
                </a:cxn>
                <a:cxn ang="f118">
                  <a:pos x="f167" y="f168"/>
                </a:cxn>
                <a:cxn ang="f118">
                  <a:pos x="f169" y="f170"/>
                </a:cxn>
                <a:cxn ang="f118">
                  <a:pos x="f171" y="f172"/>
                </a:cxn>
                <a:cxn ang="f118">
                  <a:pos x="f173" y="f174"/>
                </a:cxn>
                <a:cxn ang="f118">
                  <a:pos x="f175" y="f176"/>
                </a:cxn>
                <a:cxn ang="f118">
                  <a:pos x="f150" y="f176"/>
                </a:cxn>
                <a:cxn ang="f118">
                  <a:pos x="f150" y="f151"/>
                </a:cxn>
              </a:cxnLst>
              <a:rect l="f146" t="f149" r="f147" b="f148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2"/>
                    <a:pt x="f13" y="f12"/>
                  </a:cubicBezTo>
                  <a:cubicBezTo>
                    <a:pt x="f14" y="f7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7" y="f5"/>
                  </a:lnTo>
                  <a:lnTo>
                    <a:pt x="f27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7" y="f16"/>
                  </a:lnTo>
                  <a:lnTo>
                    <a:pt x="f27" y="f28"/>
                  </a:lnTo>
                  <a:cubicBezTo>
                    <a:pt x="f27" y="f29"/>
                    <a:pt x="f27" y="f30"/>
                    <a:pt x="f27" y="f31"/>
                  </a:cubicBezTo>
                  <a:cubicBezTo>
                    <a:pt x="f26" y="f32"/>
                    <a:pt x="f26" y="f33"/>
                    <a:pt x="f34" y="f35"/>
                  </a:cubicBezTo>
                  <a:cubicBezTo>
                    <a:pt x="f17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4"/>
                  </a:cubicBezTo>
                  <a:cubicBezTo>
                    <a:pt x="f46" y="f44"/>
                    <a:pt x="f13" y="f44"/>
                    <a:pt x="f47" y="f42"/>
                  </a:cubicBezTo>
                  <a:cubicBezTo>
                    <a:pt x="f48" y="f40"/>
                    <a:pt x="f49" y="f38"/>
                    <a:pt x="f50" y="f38"/>
                  </a:cubicBezTo>
                  <a:lnTo>
                    <a:pt x="f6" y="f3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7" name="Freeform 522"/>
            <p:cNvSpPr/>
            <p:nvPr/>
          </p:nvSpPr>
          <p:spPr>
            <a:xfrm>
              <a:off x="2094725" y="4168008"/>
              <a:ext cx="110240" cy="13882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"/>
                <a:gd name="f7" fmla="val 101"/>
                <a:gd name="f8" fmla="val 98"/>
                <a:gd name="f9" fmla="val 65"/>
                <a:gd name="f10" fmla="val 88"/>
                <a:gd name="f11" fmla="val 63"/>
                <a:gd name="f12" fmla="val 89"/>
                <a:gd name="f13" fmla="val 61"/>
                <a:gd name="f14" fmla="val 90"/>
                <a:gd name="f15" fmla="val 59"/>
                <a:gd name="f16" fmla="val 92"/>
                <a:gd name="f17" fmla="val 57"/>
                <a:gd name="f18" fmla="val 94"/>
                <a:gd name="f19" fmla="val 54"/>
                <a:gd name="f20" fmla="val 95"/>
                <a:gd name="f21" fmla="val 52"/>
                <a:gd name="f22" fmla="val 96"/>
                <a:gd name="f23" fmla="val 49"/>
                <a:gd name="f24" fmla="val 97"/>
                <a:gd name="f25" fmla="val 46"/>
                <a:gd name="f26" fmla="val 99"/>
                <a:gd name="f27" fmla="val 43"/>
                <a:gd name="f28" fmla="val 39"/>
                <a:gd name="f29" fmla="val 100"/>
                <a:gd name="f30" fmla="val 35"/>
                <a:gd name="f31" fmla="val 31"/>
                <a:gd name="f32" fmla="val 22"/>
                <a:gd name="f33" fmla="val 15"/>
                <a:gd name="f34" fmla="val 9"/>
                <a:gd name="f35" fmla="val 3"/>
                <a:gd name="f36" fmla="val 87"/>
                <a:gd name="f37" fmla="val 79"/>
                <a:gd name="f38" fmla="val 70"/>
                <a:gd name="f39" fmla="val 1"/>
                <a:gd name="f40" fmla="val 4"/>
                <a:gd name="f41" fmla="val 53"/>
                <a:gd name="f42" fmla="val 7"/>
                <a:gd name="f43" fmla="val 48"/>
                <a:gd name="f44" fmla="val 12"/>
                <a:gd name="f45" fmla="val 45"/>
                <a:gd name="f46" fmla="val 18"/>
                <a:gd name="f47" fmla="val 42"/>
                <a:gd name="f48" fmla="val 23"/>
                <a:gd name="f49" fmla="val 40"/>
                <a:gd name="f50" fmla="val 30"/>
                <a:gd name="f51" fmla="val 38"/>
                <a:gd name="f52" fmla="val 37"/>
                <a:gd name="f53" fmla="val 47"/>
                <a:gd name="f54" fmla="val 36"/>
                <a:gd name="f55" fmla="val 55"/>
                <a:gd name="f56" fmla="val 33"/>
                <a:gd name="f57" fmla="val 29"/>
                <a:gd name="f58" fmla="val 64"/>
                <a:gd name="f59" fmla="val 26"/>
                <a:gd name="f60" fmla="val 24"/>
                <a:gd name="f61" fmla="val 62"/>
                <a:gd name="f62" fmla="val 21"/>
                <a:gd name="f63" fmla="val 60"/>
                <a:gd name="f64" fmla="val 19"/>
                <a:gd name="f65" fmla="val 17"/>
                <a:gd name="f66" fmla="val 16"/>
                <a:gd name="f67" fmla="val 25"/>
                <a:gd name="f68" fmla="val 20"/>
                <a:gd name="f69" fmla="val 8"/>
                <a:gd name="f70" fmla="val 5"/>
                <a:gd name="f71" fmla="val 11"/>
                <a:gd name="f72" fmla="val 2"/>
                <a:gd name="f73" fmla="val 28"/>
                <a:gd name="f74" fmla="val 66"/>
                <a:gd name="f75" fmla="val 73"/>
                <a:gd name="f76" fmla="val 10"/>
                <a:gd name="f77" fmla="val 76"/>
                <a:gd name="f78" fmla="val 14"/>
                <a:gd name="f79" fmla="val 78"/>
                <a:gd name="f80" fmla="val 80"/>
                <a:gd name="f81" fmla="val 27"/>
                <a:gd name="f82" fmla="val 75"/>
                <a:gd name="f83" fmla="val 41"/>
                <a:gd name="f84" fmla="val 50"/>
                <a:gd name="f85" fmla="val 51"/>
                <a:gd name="f86" fmla="val 32"/>
                <a:gd name="f87" fmla="val 58"/>
                <a:gd name="f88" fmla="val 69"/>
                <a:gd name="f89" fmla="val 82"/>
                <a:gd name="f90" fmla="val 84"/>
                <a:gd name="f91" fmla="val 86"/>
                <a:gd name="f92" fmla="val 85"/>
                <a:gd name="f93" fmla="val 83"/>
                <a:gd name="f94" fmla="val 56"/>
                <a:gd name="f95" fmla="+- 0 0 -90"/>
                <a:gd name="f96" fmla="*/ f3 1 81"/>
                <a:gd name="f97" fmla="*/ f4 1 101"/>
                <a:gd name="f98" fmla="+- f7 0 f5"/>
                <a:gd name="f99" fmla="+- f6 0 f5"/>
                <a:gd name="f100" fmla="*/ f95 f0 1"/>
                <a:gd name="f101" fmla="*/ f99 1 81"/>
                <a:gd name="f102" fmla="*/ f98 1 101"/>
                <a:gd name="f103" fmla="*/ 81 f99 1"/>
                <a:gd name="f104" fmla="*/ 98 f98 1"/>
                <a:gd name="f105" fmla="*/ 65 f99 1"/>
                <a:gd name="f106" fmla="*/ 88 f98 1"/>
                <a:gd name="f107" fmla="*/ 59 f99 1"/>
                <a:gd name="f108" fmla="*/ 92 f98 1"/>
                <a:gd name="f109" fmla="*/ 52 f99 1"/>
                <a:gd name="f110" fmla="*/ 96 f98 1"/>
                <a:gd name="f111" fmla="*/ 43 f99 1"/>
                <a:gd name="f112" fmla="*/ 99 f98 1"/>
                <a:gd name="f113" fmla="*/ 31 f99 1"/>
                <a:gd name="f114" fmla="*/ 101 f98 1"/>
                <a:gd name="f115" fmla="*/ 9 f99 1"/>
                <a:gd name="f116" fmla="*/ 0 f99 1"/>
                <a:gd name="f117" fmla="*/ 70 f98 1"/>
                <a:gd name="f118" fmla="*/ 4 f99 1"/>
                <a:gd name="f119" fmla="*/ 53 f98 1"/>
                <a:gd name="f120" fmla="*/ 18 f99 1"/>
                <a:gd name="f121" fmla="*/ 42 f98 1"/>
                <a:gd name="f122" fmla="*/ 39 f99 1"/>
                <a:gd name="f123" fmla="*/ 37 f98 1"/>
                <a:gd name="f124" fmla="*/ 35 f98 1"/>
                <a:gd name="f125" fmla="*/ 33 f98 1"/>
                <a:gd name="f126" fmla="*/ 63 f99 1"/>
                <a:gd name="f127" fmla="*/ 24 f98 1"/>
                <a:gd name="f128" fmla="*/ 57 f99 1"/>
                <a:gd name="f129" fmla="*/ 18 f98 1"/>
                <a:gd name="f130" fmla="*/ 49 f99 1"/>
                <a:gd name="f131" fmla="*/ 15 f98 1"/>
                <a:gd name="f132" fmla="*/ 25 f99 1"/>
                <a:gd name="f133" fmla="*/ 16 f98 1"/>
                <a:gd name="f134" fmla="*/ 21 f98 1"/>
                <a:gd name="f135" fmla="*/ 8 f99 1"/>
                <a:gd name="f136" fmla="*/ 5 f98 1"/>
                <a:gd name="f137" fmla="*/ 22 f99 1"/>
                <a:gd name="f138" fmla="*/ 2 f98 1"/>
                <a:gd name="f139" fmla="*/ 0 f98 1"/>
                <a:gd name="f140" fmla="*/ 70 f99 1"/>
                <a:gd name="f141" fmla="*/ 8 f98 1"/>
                <a:gd name="f142" fmla="*/ 78 f99 1"/>
                <a:gd name="f143" fmla="*/ 75 f98 1"/>
                <a:gd name="f144" fmla="*/ 48 f98 1"/>
                <a:gd name="f145" fmla="*/ 47 f99 1"/>
                <a:gd name="f146" fmla="*/ 49 f98 1"/>
                <a:gd name="f147" fmla="*/ 32 f99 1"/>
                <a:gd name="f148" fmla="*/ 52 f98 1"/>
                <a:gd name="f149" fmla="*/ 21 f99 1"/>
                <a:gd name="f150" fmla="*/ 58 f98 1"/>
                <a:gd name="f151" fmla="*/ 16 f99 1"/>
                <a:gd name="f152" fmla="*/ 69 f98 1"/>
                <a:gd name="f153" fmla="*/ 82 f98 1"/>
                <a:gd name="f154" fmla="*/ 36 f99 1"/>
                <a:gd name="f155" fmla="*/ 86 f98 1"/>
                <a:gd name="f156" fmla="*/ 83 f98 1"/>
                <a:gd name="f157" fmla="*/ f100 1 f2"/>
                <a:gd name="f158" fmla="*/ f103 1 81"/>
                <a:gd name="f159" fmla="*/ f104 1 101"/>
                <a:gd name="f160" fmla="*/ f105 1 81"/>
                <a:gd name="f161" fmla="*/ f106 1 101"/>
                <a:gd name="f162" fmla="*/ f107 1 81"/>
                <a:gd name="f163" fmla="*/ f108 1 101"/>
                <a:gd name="f164" fmla="*/ f109 1 81"/>
                <a:gd name="f165" fmla="*/ f110 1 101"/>
                <a:gd name="f166" fmla="*/ f111 1 81"/>
                <a:gd name="f167" fmla="*/ f112 1 101"/>
                <a:gd name="f168" fmla="*/ f113 1 81"/>
                <a:gd name="f169" fmla="*/ f114 1 101"/>
                <a:gd name="f170" fmla="*/ f115 1 81"/>
                <a:gd name="f171" fmla="*/ f116 1 81"/>
                <a:gd name="f172" fmla="*/ f117 1 101"/>
                <a:gd name="f173" fmla="*/ f118 1 81"/>
                <a:gd name="f174" fmla="*/ f119 1 101"/>
                <a:gd name="f175" fmla="*/ f120 1 81"/>
                <a:gd name="f176" fmla="*/ f121 1 101"/>
                <a:gd name="f177" fmla="*/ f122 1 81"/>
                <a:gd name="f178" fmla="*/ f123 1 101"/>
                <a:gd name="f179" fmla="*/ f124 1 101"/>
                <a:gd name="f180" fmla="*/ f125 1 101"/>
                <a:gd name="f181" fmla="*/ f126 1 81"/>
                <a:gd name="f182" fmla="*/ f127 1 101"/>
                <a:gd name="f183" fmla="*/ f128 1 81"/>
                <a:gd name="f184" fmla="*/ f129 1 101"/>
                <a:gd name="f185" fmla="*/ f130 1 81"/>
                <a:gd name="f186" fmla="*/ f131 1 101"/>
                <a:gd name="f187" fmla="*/ f132 1 81"/>
                <a:gd name="f188" fmla="*/ f133 1 101"/>
                <a:gd name="f189" fmla="*/ f134 1 101"/>
                <a:gd name="f190" fmla="*/ f135 1 81"/>
                <a:gd name="f191" fmla="*/ f136 1 101"/>
                <a:gd name="f192" fmla="*/ f137 1 81"/>
                <a:gd name="f193" fmla="*/ f138 1 101"/>
                <a:gd name="f194" fmla="*/ f139 1 101"/>
                <a:gd name="f195" fmla="*/ f140 1 81"/>
                <a:gd name="f196" fmla="*/ f141 1 101"/>
                <a:gd name="f197" fmla="*/ f142 1 81"/>
                <a:gd name="f198" fmla="*/ f143 1 101"/>
                <a:gd name="f199" fmla="*/ f144 1 101"/>
                <a:gd name="f200" fmla="*/ f145 1 81"/>
                <a:gd name="f201" fmla="*/ f146 1 101"/>
                <a:gd name="f202" fmla="*/ f147 1 81"/>
                <a:gd name="f203" fmla="*/ f148 1 101"/>
                <a:gd name="f204" fmla="*/ f149 1 81"/>
                <a:gd name="f205" fmla="*/ f150 1 101"/>
                <a:gd name="f206" fmla="*/ f151 1 81"/>
                <a:gd name="f207" fmla="*/ f152 1 101"/>
                <a:gd name="f208" fmla="*/ f153 1 101"/>
                <a:gd name="f209" fmla="*/ f154 1 81"/>
                <a:gd name="f210" fmla="*/ f155 1 101"/>
                <a:gd name="f211" fmla="*/ f156 1 101"/>
                <a:gd name="f212" fmla="*/ 0 1 f101"/>
                <a:gd name="f213" fmla="*/ f6 1 f101"/>
                <a:gd name="f214" fmla="*/ 0 1 f102"/>
                <a:gd name="f215" fmla="*/ f7 1 f102"/>
                <a:gd name="f216" fmla="+- f157 0 f1"/>
                <a:gd name="f217" fmla="*/ f158 1 f101"/>
                <a:gd name="f218" fmla="*/ f159 1 f102"/>
                <a:gd name="f219" fmla="*/ f160 1 f101"/>
                <a:gd name="f220" fmla="*/ f161 1 f102"/>
                <a:gd name="f221" fmla="*/ f162 1 f101"/>
                <a:gd name="f222" fmla="*/ f163 1 f102"/>
                <a:gd name="f223" fmla="*/ f164 1 f101"/>
                <a:gd name="f224" fmla="*/ f165 1 f102"/>
                <a:gd name="f225" fmla="*/ f166 1 f101"/>
                <a:gd name="f226" fmla="*/ f167 1 f102"/>
                <a:gd name="f227" fmla="*/ f168 1 f101"/>
                <a:gd name="f228" fmla="*/ f169 1 f102"/>
                <a:gd name="f229" fmla="*/ f170 1 f101"/>
                <a:gd name="f230" fmla="*/ f171 1 f101"/>
                <a:gd name="f231" fmla="*/ f172 1 f102"/>
                <a:gd name="f232" fmla="*/ f173 1 f101"/>
                <a:gd name="f233" fmla="*/ f174 1 f102"/>
                <a:gd name="f234" fmla="*/ f175 1 f101"/>
                <a:gd name="f235" fmla="*/ f176 1 f102"/>
                <a:gd name="f236" fmla="*/ f177 1 f101"/>
                <a:gd name="f237" fmla="*/ f178 1 f102"/>
                <a:gd name="f238" fmla="*/ f179 1 f102"/>
                <a:gd name="f239" fmla="*/ f180 1 f102"/>
                <a:gd name="f240" fmla="*/ f181 1 f101"/>
                <a:gd name="f241" fmla="*/ f182 1 f102"/>
                <a:gd name="f242" fmla="*/ f183 1 f101"/>
                <a:gd name="f243" fmla="*/ f184 1 f102"/>
                <a:gd name="f244" fmla="*/ f185 1 f101"/>
                <a:gd name="f245" fmla="*/ f186 1 f102"/>
                <a:gd name="f246" fmla="*/ f187 1 f101"/>
                <a:gd name="f247" fmla="*/ f188 1 f102"/>
                <a:gd name="f248" fmla="*/ f189 1 f102"/>
                <a:gd name="f249" fmla="*/ f190 1 f101"/>
                <a:gd name="f250" fmla="*/ f191 1 f102"/>
                <a:gd name="f251" fmla="*/ f192 1 f101"/>
                <a:gd name="f252" fmla="*/ f193 1 f102"/>
                <a:gd name="f253" fmla="*/ f194 1 f102"/>
                <a:gd name="f254" fmla="*/ f195 1 f101"/>
                <a:gd name="f255" fmla="*/ f196 1 f102"/>
                <a:gd name="f256" fmla="*/ f197 1 f101"/>
                <a:gd name="f257" fmla="*/ f198 1 f102"/>
                <a:gd name="f258" fmla="*/ f199 1 f102"/>
                <a:gd name="f259" fmla="*/ f200 1 f101"/>
                <a:gd name="f260" fmla="*/ f201 1 f102"/>
                <a:gd name="f261" fmla="*/ f202 1 f101"/>
                <a:gd name="f262" fmla="*/ f203 1 f102"/>
                <a:gd name="f263" fmla="*/ f204 1 f101"/>
                <a:gd name="f264" fmla="*/ f205 1 f102"/>
                <a:gd name="f265" fmla="*/ f206 1 f101"/>
                <a:gd name="f266" fmla="*/ f207 1 f102"/>
                <a:gd name="f267" fmla="*/ f208 1 f102"/>
                <a:gd name="f268" fmla="*/ f209 1 f101"/>
                <a:gd name="f269" fmla="*/ f210 1 f102"/>
                <a:gd name="f270" fmla="*/ f211 1 f102"/>
                <a:gd name="f271" fmla="*/ f212 f96 1"/>
                <a:gd name="f272" fmla="*/ f213 f96 1"/>
                <a:gd name="f273" fmla="*/ f215 f97 1"/>
                <a:gd name="f274" fmla="*/ f214 f97 1"/>
                <a:gd name="f275" fmla="*/ f217 f96 1"/>
                <a:gd name="f276" fmla="*/ f218 f97 1"/>
                <a:gd name="f277" fmla="*/ f219 f96 1"/>
                <a:gd name="f278" fmla="*/ f220 f97 1"/>
                <a:gd name="f279" fmla="*/ f221 f96 1"/>
                <a:gd name="f280" fmla="*/ f222 f97 1"/>
                <a:gd name="f281" fmla="*/ f223 f96 1"/>
                <a:gd name="f282" fmla="*/ f224 f97 1"/>
                <a:gd name="f283" fmla="*/ f225 f96 1"/>
                <a:gd name="f284" fmla="*/ f226 f97 1"/>
                <a:gd name="f285" fmla="*/ f227 f96 1"/>
                <a:gd name="f286" fmla="*/ f228 f97 1"/>
                <a:gd name="f287" fmla="*/ f229 f96 1"/>
                <a:gd name="f288" fmla="*/ f230 f96 1"/>
                <a:gd name="f289" fmla="*/ f231 f97 1"/>
                <a:gd name="f290" fmla="*/ f232 f96 1"/>
                <a:gd name="f291" fmla="*/ f233 f97 1"/>
                <a:gd name="f292" fmla="*/ f234 f96 1"/>
                <a:gd name="f293" fmla="*/ f235 f97 1"/>
                <a:gd name="f294" fmla="*/ f236 f96 1"/>
                <a:gd name="f295" fmla="*/ f237 f97 1"/>
                <a:gd name="f296" fmla="*/ f238 f97 1"/>
                <a:gd name="f297" fmla="*/ f239 f97 1"/>
                <a:gd name="f298" fmla="*/ f240 f96 1"/>
                <a:gd name="f299" fmla="*/ f241 f97 1"/>
                <a:gd name="f300" fmla="*/ f242 f96 1"/>
                <a:gd name="f301" fmla="*/ f243 f97 1"/>
                <a:gd name="f302" fmla="*/ f244 f96 1"/>
                <a:gd name="f303" fmla="*/ f245 f97 1"/>
                <a:gd name="f304" fmla="*/ f246 f96 1"/>
                <a:gd name="f305" fmla="*/ f247 f97 1"/>
                <a:gd name="f306" fmla="*/ f248 f97 1"/>
                <a:gd name="f307" fmla="*/ f249 f96 1"/>
                <a:gd name="f308" fmla="*/ f250 f97 1"/>
                <a:gd name="f309" fmla="*/ f251 f96 1"/>
                <a:gd name="f310" fmla="*/ f252 f97 1"/>
                <a:gd name="f311" fmla="*/ f253 f97 1"/>
                <a:gd name="f312" fmla="*/ f254 f96 1"/>
                <a:gd name="f313" fmla="*/ f255 f97 1"/>
                <a:gd name="f314" fmla="*/ f256 f96 1"/>
                <a:gd name="f315" fmla="*/ f257 f97 1"/>
                <a:gd name="f316" fmla="*/ f258 f97 1"/>
                <a:gd name="f317" fmla="*/ f259 f96 1"/>
                <a:gd name="f318" fmla="*/ f260 f97 1"/>
                <a:gd name="f319" fmla="*/ f261 f96 1"/>
                <a:gd name="f320" fmla="*/ f262 f97 1"/>
                <a:gd name="f321" fmla="*/ f263 f96 1"/>
                <a:gd name="f322" fmla="*/ f264 f97 1"/>
                <a:gd name="f323" fmla="*/ f265 f96 1"/>
                <a:gd name="f324" fmla="*/ f266 f97 1"/>
                <a:gd name="f325" fmla="*/ f267 f97 1"/>
                <a:gd name="f326" fmla="*/ f268 f96 1"/>
                <a:gd name="f327" fmla="*/ f269 f97 1"/>
                <a:gd name="f328" fmla="*/ f270 f9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6">
                  <a:pos x="f275" y="f276"/>
                </a:cxn>
                <a:cxn ang="f216">
                  <a:pos x="f277" y="f276"/>
                </a:cxn>
                <a:cxn ang="f216">
                  <a:pos x="f277" y="f278"/>
                </a:cxn>
                <a:cxn ang="f216">
                  <a:pos x="f279" y="f280"/>
                </a:cxn>
                <a:cxn ang="f216">
                  <a:pos x="f281" y="f282"/>
                </a:cxn>
                <a:cxn ang="f216">
                  <a:pos x="f283" y="f284"/>
                </a:cxn>
                <a:cxn ang="f216">
                  <a:pos x="f285" y="f286"/>
                </a:cxn>
                <a:cxn ang="f216">
                  <a:pos x="f287" y="f280"/>
                </a:cxn>
                <a:cxn ang="f216">
                  <a:pos x="f288" y="f289"/>
                </a:cxn>
                <a:cxn ang="f216">
                  <a:pos x="f290" y="f291"/>
                </a:cxn>
                <a:cxn ang="f216">
                  <a:pos x="f292" y="f293"/>
                </a:cxn>
                <a:cxn ang="f216">
                  <a:pos x="f294" y="f295"/>
                </a:cxn>
                <a:cxn ang="f216">
                  <a:pos x="f277" y="f296"/>
                </a:cxn>
                <a:cxn ang="f216">
                  <a:pos x="f277" y="f297"/>
                </a:cxn>
                <a:cxn ang="f216">
                  <a:pos x="f298" y="f299"/>
                </a:cxn>
                <a:cxn ang="f216">
                  <a:pos x="f300" y="f301"/>
                </a:cxn>
                <a:cxn ang="f216">
                  <a:pos x="f302" y="f303"/>
                </a:cxn>
                <a:cxn ang="f216">
                  <a:pos x="f294" y="f303"/>
                </a:cxn>
                <a:cxn ang="f216">
                  <a:pos x="f304" y="f305"/>
                </a:cxn>
                <a:cxn ang="f216">
                  <a:pos x="f287" y="f306"/>
                </a:cxn>
                <a:cxn ang="f216">
                  <a:pos x="f307" y="f306"/>
                </a:cxn>
                <a:cxn ang="f216">
                  <a:pos x="f307" y="f308"/>
                </a:cxn>
                <a:cxn ang="f216">
                  <a:pos x="f309" y="f310"/>
                </a:cxn>
                <a:cxn ang="f216">
                  <a:pos x="f294" y="f311"/>
                </a:cxn>
                <a:cxn ang="f216">
                  <a:pos x="f300" y="f310"/>
                </a:cxn>
                <a:cxn ang="f216">
                  <a:pos x="f312" y="f313"/>
                </a:cxn>
                <a:cxn ang="f216">
                  <a:pos x="f314" y="f301"/>
                </a:cxn>
                <a:cxn ang="f216">
                  <a:pos x="f275" y="f297"/>
                </a:cxn>
                <a:cxn ang="f216">
                  <a:pos x="f275" y="f276"/>
                </a:cxn>
                <a:cxn ang="f216">
                  <a:pos x="f277" y="f315"/>
                </a:cxn>
                <a:cxn ang="f216">
                  <a:pos x="f277" y="f316"/>
                </a:cxn>
                <a:cxn ang="f216">
                  <a:pos x="f317" y="f318"/>
                </a:cxn>
                <a:cxn ang="f216">
                  <a:pos x="f319" y="f320"/>
                </a:cxn>
                <a:cxn ang="f216">
                  <a:pos x="f321" y="f322"/>
                </a:cxn>
                <a:cxn ang="f216">
                  <a:pos x="f323" y="f324"/>
                </a:cxn>
                <a:cxn ang="f216">
                  <a:pos x="f321" y="f325"/>
                </a:cxn>
                <a:cxn ang="f216">
                  <a:pos x="f326" y="f327"/>
                </a:cxn>
                <a:cxn ang="f216">
                  <a:pos x="f281" y="f328"/>
                </a:cxn>
                <a:cxn ang="f216">
                  <a:pos x="f277" y="f315"/>
                </a:cxn>
              </a:cxnLst>
              <a:rect l="f271" t="f274" r="f272" b="f273"/>
              <a:pathLst>
                <a:path w="81" h="101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9"/>
                    <a:pt x="f30" y="f7"/>
                    <a:pt x="f31" y="f7"/>
                  </a:cubicBezTo>
                  <a:cubicBezTo>
                    <a:pt x="f32" y="f7"/>
                    <a:pt x="f33" y="f8"/>
                    <a:pt x="f34" y="f16"/>
                  </a:cubicBezTo>
                  <a:cubicBezTo>
                    <a:pt x="f35" y="f36"/>
                    <a:pt x="f5" y="f37"/>
                    <a:pt x="f5" y="f38"/>
                  </a:cubicBezTo>
                  <a:cubicBezTo>
                    <a:pt x="f5" y="f11"/>
                    <a:pt x="f39" y="f17"/>
                    <a:pt x="f40" y="f41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28" y="f52"/>
                  </a:cubicBezTo>
                  <a:cubicBezTo>
                    <a:pt x="f53" y="f54"/>
                    <a:pt x="f55" y="f30"/>
                    <a:pt x="f9" y="f30"/>
                  </a:cubicBezTo>
                  <a:lnTo>
                    <a:pt x="f9" y="f56"/>
                  </a:lnTo>
                  <a:cubicBezTo>
                    <a:pt x="f9" y="f57"/>
                    <a:pt x="f58" y="f59"/>
                    <a:pt x="f11" y="f60"/>
                  </a:cubicBezTo>
                  <a:cubicBezTo>
                    <a:pt x="f61" y="f62"/>
                    <a:pt x="f63" y="f64"/>
                    <a:pt x="f17" y="f46"/>
                  </a:cubicBezTo>
                  <a:cubicBezTo>
                    <a:pt x="f55" y="f65"/>
                    <a:pt x="f21" y="f66"/>
                    <a:pt x="f23" y="f33"/>
                  </a:cubicBezTo>
                  <a:cubicBezTo>
                    <a:pt x="f25" y="f33"/>
                    <a:pt x="f27" y="f33"/>
                    <a:pt x="f28" y="f33"/>
                  </a:cubicBezTo>
                  <a:cubicBezTo>
                    <a:pt x="f30" y="f33"/>
                    <a:pt x="f50" y="f33"/>
                    <a:pt x="f67" y="f66"/>
                  </a:cubicBezTo>
                  <a:cubicBezTo>
                    <a:pt x="f68" y="f65"/>
                    <a:pt x="f33" y="f64"/>
                    <a:pt x="f34" y="f62"/>
                  </a:cubicBezTo>
                  <a:lnTo>
                    <a:pt x="f69" y="f62"/>
                  </a:lnTo>
                  <a:lnTo>
                    <a:pt x="f69" y="f70"/>
                  </a:lnTo>
                  <a:cubicBezTo>
                    <a:pt x="f71" y="f40"/>
                    <a:pt x="f66" y="f35"/>
                    <a:pt x="f32" y="f72"/>
                  </a:cubicBezTo>
                  <a:cubicBezTo>
                    <a:pt x="f73" y="f39"/>
                    <a:pt x="f56" y="f5"/>
                    <a:pt x="f28" y="f5"/>
                  </a:cubicBezTo>
                  <a:cubicBezTo>
                    <a:pt x="f25" y="f5"/>
                    <a:pt x="f21" y="f39"/>
                    <a:pt x="f17" y="f72"/>
                  </a:cubicBezTo>
                  <a:cubicBezTo>
                    <a:pt x="f61" y="f35"/>
                    <a:pt x="f74" y="f70"/>
                    <a:pt x="f38" y="f69"/>
                  </a:cubicBezTo>
                  <a:cubicBezTo>
                    <a:pt x="f75" y="f76"/>
                    <a:pt x="f77" y="f78"/>
                    <a:pt x="f79" y="f46"/>
                  </a:cubicBezTo>
                  <a:cubicBezTo>
                    <a:pt x="f80" y="f32"/>
                    <a:pt x="f6" y="f81"/>
                    <a:pt x="f6" y="f56"/>
                  </a:cubicBezTo>
                  <a:lnTo>
                    <a:pt x="f6" y="f8"/>
                  </a:lnTo>
                  <a:close/>
                  <a:moveTo>
                    <a:pt x="f9" y="f82"/>
                  </a:moveTo>
                  <a:lnTo>
                    <a:pt x="f9" y="f43"/>
                  </a:lnTo>
                  <a:cubicBezTo>
                    <a:pt x="f63" y="f43"/>
                    <a:pt x="f19" y="f23"/>
                    <a:pt x="f53" y="f23"/>
                  </a:cubicBezTo>
                  <a:cubicBezTo>
                    <a:pt x="f83" y="f84"/>
                    <a:pt x="f54" y="f85"/>
                    <a:pt x="f86" y="f21"/>
                  </a:cubicBezTo>
                  <a:cubicBezTo>
                    <a:pt x="f81" y="f41"/>
                    <a:pt x="f48" y="f55"/>
                    <a:pt x="f62" y="f87"/>
                  </a:cubicBezTo>
                  <a:cubicBezTo>
                    <a:pt x="f46" y="f13"/>
                    <a:pt x="f66" y="f58"/>
                    <a:pt x="f66" y="f88"/>
                  </a:cubicBezTo>
                  <a:cubicBezTo>
                    <a:pt x="f66" y="f82"/>
                    <a:pt x="f46" y="f37"/>
                    <a:pt x="f62" y="f89"/>
                  </a:cubicBezTo>
                  <a:cubicBezTo>
                    <a:pt x="f67" y="f90"/>
                    <a:pt x="f50" y="f91"/>
                    <a:pt x="f54" y="f91"/>
                  </a:cubicBezTo>
                  <a:cubicBezTo>
                    <a:pt x="f47" y="f91"/>
                    <a:pt x="f53" y="f92"/>
                    <a:pt x="f21" y="f93"/>
                  </a:cubicBezTo>
                  <a:cubicBezTo>
                    <a:pt x="f94" y="f80"/>
                    <a:pt x="f13" y="f79"/>
                    <a:pt x="f9" y="f8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8" name="Freeform 523"/>
            <p:cNvSpPr/>
            <p:nvPr/>
          </p:nvSpPr>
          <p:spPr>
            <a:xfrm>
              <a:off x="2233540" y="4135346"/>
              <a:ext cx="77577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124"/>
                <a:gd name="f13" fmla="val 51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4"/>
                <a:gd name="f22" fmla="val 112"/>
                <a:gd name="f23" fmla="val 11"/>
                <a:gd name="f24" fmla="val 103"/>
                <a:gd name="f25" fmla="val 92"/>
                <a:gd name="f26" fmla="val 28"/>
                <a:gd name="f27" fmla="val 27"/>
                <a:gd name="f28" fmla="val 85"/>
                <a:gd name="f29" fmla="val 90"/>
                <a:gd name="f30" fmla="val 94"/>
                <a:gd name="f31" fmla="val 96"/>
                <a:gd name="f32" fmla="val 99"/>
                <a:gd name="f33" fmla="val 29"/>
                <a:gd name="f34" fmla="val 102"/>
                <a:gd name="f35" fmla="val 30"/>
                <a:gd name="f36" fmla="val 104"/>
                <a:gd name="f37" fmla="val 107"/>
                <a:gd name="f38" fmla="val 33"/>
                <a:gd name="f39" fmla="val 108"/>
                <a:gd name="f40" fmla="val 35"/>
                <a:gd name="f41" fmla="val 109"/>
                <a:gd name="f42" fmla="val 37"/>
                <a:gd name="f43" fmla="val 110"/>
                <a:gd name="f44" fmla="val 111"/>
                <a:gd name="f45" fmla="val 45"/>
                <a:gd name="f46" fmla="val 48"/>
                <a:gd name="f47" fmla="val 53"/>
                <a:gd name="f48" fmla="val 56"/>
                <a:gd name="f49" fmla="val 58"/>
                <a:gd name="f50" fmla="+- 0 0 -90"/>
                <a:gd name="f51" fmla="*/ f3 1 60"/>
                <a:gd name="f52" fmla="*/ f4 1 125"/>
                <a:gd name="f53" fmla="+- f7 0 f5"/>
                <a:gd name="f54" fmla="+- f6 0 f5"/>
                <a:gd name="f55" fmla="*/ f50 f0 1"/>
                <a:gd name="f56" fmla="*/ f54 1 60"/>
                <a:gd name="f57" fmla="*/ f53 1 125"/>
                <a:gd name="f58" fmla="*/ 60 f54 1"/>
                <a:gd name="f59" fmla="*/ 122 f53 1"/>
                <a:gd name="f60" fmla="*/ 51 f54 1"/>
                <a:gd name="f61" fmla="*/ 124 f53 1"/>
                <a:gd name="f62" fmla="*/ 41 f54 1"/>
                <a:gd name="f63" fmla="*/ 125 f53 1"/>
                <a:gd name="f64" fmla="*/ 19 f54 1"/>
                <a:gd name="f65" fmla="*/ 117 f53 1"/>
                <a:gd name="f66" fmla="*/ 11 f54 1"/>
                <a:gd name="f67" fmla="*/ 92 f53 1"/>
                <a:gd name="f68" fmla="*/ 41 f53 1"/>
                <a:gd name="f69" fmla="*/ 0 f54 1"/>
                <a:gd name="f70" fmla="*/ 28 f53 1"/>
                <a:gd name="f71" fmla="*/ 0 f53 1"/>
                <a:gd name="f72" fmla="*/ 27 f54 1"/>
                <a:gd name="f73" fmla="*/ 85 f53 1"/>
                <a:gd name="f74" fmla="*/ 28 f54 1"/>
                <a:gd name="f75" fmla="*/ 96 f53 1"/>
                <a:gd name="f76" fmla="*/ 30 f54 1"/>
                <a:gd name="f77" fmla="*/ 104 f53 1"/>
                <a:gd name="f78" fmla="*/ 35 f54 1"/>
                <a:gd name="f79" fmla="*/ 109 f53 1"/>
                <a:gd name="f80" fmla="*/ 45 f54 1"/>
                <a:gd name="f81" fmla="*/ 111 f53 1"/>
                <a:gd name="f82" fmla="*/ 53 f54 1"/>
                <a:gd name="f83" fmla="*/ 110 f53 1"/>
                <a:gd name="f84" fmla="*/ 108 f53 1"/>
                <a:gd name="f85" fmla="*/ f55 1 f2"/>
                <a:gd name="f86" fmla="*/ f58 1 60"/>
                <a:gd name="f87" fmla="*/ f59 1 125"/>
                <a:gd name="f88" fmla="*/ f60 1 60"/>
                <a:gd name="f89" fmla="*/ f61 1 125"/>
                <a:gd name="f90" fmla="*/ f62 1 60"/>
                <a:gd name="f91" fmla="*/ f63 1 125"/>
                <a:gd name="f92" fmla="*/ f64 1 60"/>
                <a:gd name="f93" fmla="*/ f65 1 125"/>
                <a:gd name="f94" fmla="*/ f66 1 60"/>
                <a:gd name="f95" fmla="*/ f67 1 125"/>
                <a:gd name="f96" fmla="*/ f68 1 125"/>
                <a:gd name="f97" fmla="*/ f69 1 60"/>
                <a:gd name="f98" fmla="*/ f70 1 125"/>
                <a:gd name="f99" fmla="*/ f71 1 125"/>
                <a:gd name="f100" fmla="*/ f72 1 60"/>
                <a:gd name="f101" fmla="*/ f73 1 125"/>
                <a:gd name="f102" fmla="*/ f74 1 60"/>
                <a:gd name="f103" fmla="*/ f75 1 125"/>
                <a:gd name="f104" fmla="*/ f76 1 60"/>
                <a:gd name="f105" fmla="*/ f77 1 125"/>
                <a:gd name="f106" fmla="*/ f78 1 60"/>
                <a:gd name="f107" fmla="*/ f79 1 125"/>
                <a:gd name="f108" fmla="*/ f80 1 60"/>
                <a:gd name="f109" fmla="*/ f81 1 125"/>
                <a:gd name="f110" fmla="*/ f82 1 60"/>
                <a:gd name="f111" fmla="*/ f83 1 125"/>
                <a:gd name="f112" fmla="*/ f84 1 125"/>
                <a:gd name="f113" fmla="*/ 0 1 f56"/>
                <a:gd name="f114" fmla="*/ f6 1 f56"/>
                <a:gd name="f115" fmla="*/ 0 1 f57"/>
                <a:gd name="f116" fmla="*/ f7 1 f57"/>
                <a:gd name="f117" fmla="+- f85 0 f1"/>
                <a:gd name="f118" fmla="*/ f86 1 f56"/>
                <a:gd name="f119" fmla="*/ f87 1 f57"/>
                <a:gd name="f120" fmla="*/ f88 1 f56"/>
                <a:gd name="f121" fmla="*/ f89 1 f57"/>
                <a:gd name="f122" fmla="*/ f90 1 f56"/>
                <a:gd name="f123" fmla="*/ f91 1 f57"/>
                <a:gd name="f124" fmla="*/ f92 1 f56"/>
                <a:gd name="f125" fmla="*/ f93 1 f57"/>
                <a:gd name="f126" fmla="*/ f94 1 f56"/>
                <a:gd name="f127" fmla="*/ f95 1 f57"/>
                <a:gd name="f128" fmla="*/ f96 1 f57"/>
                <a:gd name="f129" fmla="*/ f97 1 f56"/>
                <a:gd name="f130" fmla="*/ f98 1 f57"/>
                <a:gd name="f131" fmla="*/ f99 1 f57"/>
                <a:gd name="f132" fmla="*/ f100 1 f56"/>
                <a:gd name="f133" fmla="*/ f101 1 f57"/>
                <a:gd name="f134" fmla="*/ f102 1 f56"/>
                <a:gd name="f135" fmla="*/ f103 1 f57"/>
                <a:gd name="f136" fmla="*/ f104 1 f56"/>
                <a:gd name="f137" fmla="*/ f105 1 f57"/>
                <a:gd name="f138" fmla="*/ f106 1 f56"/>
                <a:gd name="f139" fmla="*/ f107 1 f57"/>
                <a:gd name="f140" fmla="*/ f108 1 f56"/>
                <a:gd name="f141" fmla="*/ f109 1 f57"/>
                <a:gd name="f142" fmla="*/ f110 1 f56"/>
                <a:gd name="f143" fmla="*/ f111 1 f57"/>
                <a:gd name="f144" fmla="*/ f112 1 f57"/>
                <a:gd name="f145" fmla="*/ f113 f51 1"/>
                <a:gd name="f146" fmla="*/ f114 f51 1"/>
                <a:gd name="f147" fmla="*/ f116 f52 1"/>
                <a:gd name="f148" fmla="*/ f115 f52 1"/>
                <a:gd name="f149" fmla="*/ f118 f51 1"/>
                <a:gd name="f150" fmla="*/ f119 f52 1"/>
                <a:gd name="f151" fmla="*/ f120 f51 1"/>
                <a:gd name="f152" fmla="*/ f121 f52 1"/>
                <a:gd name="f153" fmla="*/ f122 f51 1"/>
                <a:gd name="f154" fmla="*/ f123 f52 1"/>
                <a:gd name="f155" fmla="*/ f124 f51 1"/>
                <a:gd name="f156" fmla="*/ f125 f52 1"/>
                <a:gd name="f157" fmla="*/ f126 f51 1"/>
                <a:gd name="f158" fmla="*/ f127 f52 1"/>
                <a:gd name="f159" fmla="*/ f128 f52 1"/>
                <a:gd name="f160" fmla="*/ f129 f51 1"/>
                <a:gd name="f161" fmla="*/ f130 f52 1"/>
                <a:gd name="f162" fmla="*/ f131 f52 1"/>
                <a:gd name="f163" fmla="*/ f132 f51 1"/>
                <a:gd name="f164" fmla="*/ f133 f52 1"/>
                <a:gd name="f165" fmla="*/ f134 f51 1"/>
                <a:gd name="f166" fmla="*/ f135 f52 1"/>
                <a:gd name="f167" fmla="*/ f136 f51 1"/>
                <a:gd name="f168" fmla="*/ f137 f52 1"/>
                <a:gd name="f169" fmla="*/ f138 f51 1"/>
                <a:gd name="f170" fmla="*/ f139 f52 1"/>
                <a:gd name="f171" fmla="*/ f140 f51 1"/>
                <a:gd name="f172" fmla="*/ f141 f52 1"/>
                <a:gd name="f173" fmla="*/ f142 f51 1"/>
                <a:gd name="f174" fmla="*/ f143 f52 1"/>
                <a:gd name="f175" fmla="*/ f144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7">
                  <a:pos x="f149" y="f150"/>
                </a:cxn>
                <a:cxn ang="f117">
                  <a:pos x="f151" y="f152"/>
                </a:cxn>
                <a:cxn ang="f117">
                  <a:pos x="f153" y="f154"/>
                </a:cxn>
                <a:cxn ang="f117">
                  <a:pos x="f155" y="f156"/>
                </a:cxn>
                <a:cxn ang="f117">
                  <a:pos x="f157" y="f158"/>
                </a:cxn>
                <a:cxn ang="f117">
                  <a:pos x="f157" y="f159"/>
                </a:cxn>
                <a:cxn ang="f117">
                  <a:pos x="f160" y="f159"/>
                </a:cxn>
                <a:cxn ang="f117">
                  <a:pos x="f160" y="f161"/>
                </a:cxn>
                <a:cxn ang="f117">
                  <a:pos x="f157" y="f161"/>
                </a:cxn>
                <a:cxn ang="f117">
                  <a:pos x="f157" y="f162"/>
                </a:cxn>
                <a:cxn ang="f117">
                  <a:pos x="f163" y="f162"/>
                </a:cxn>
                <a:cxn ang="f117">
                  <a:pos x="f163" y="f161"/>
                </a:cxn>
                <a:cxn ang="f117">
                  <a:pos x="f149" y="f161"/>
                </a:cxn>
                <a:cxn ang="f117">
                  <a:pos x="f149" y="f159"/>
                </a:cxn>
                <a:cxn ang="f117">
                  <a:pos x="f163" y="f159"/>
                </a:cxn>
                <a:cxn ang="f117">
                  <a:pos x="f163" y="f164"/>
                </a:cxn>
                <a:cxn ang="f117">
                  <a:pos x="f165" y="f166"/>
                </a:cxn>
                <a:cxn ang="f117">
                  <a:pos x="f167" y="f168"/>
                </a:cxn>
                <a:cxn ang="f117">
                  <a:pos x="f169" y="f170"/>
                </a:cxn>
                <a:cxn ang="f117">
                  <a:pos x="f171" y="f172"/>
                </a:cxn>
                <a:cxn ang="f117">
                  <a:pos x="f173" y="f174"/>
                </a:cxn>
                <a:cxn ang="f117">
                  <a:pos x="f149" y="f175"/>
                </a:cxn>
                <a:cxn ang="f117">
                  <a:pos x="f149" y="f175"/>
                </a:cxn>
                <a:cxn ang="f117">
                  <a:pos x="f149" y="f150"/>
                </a:cxn>
              </a:cxnLst>
              <a:rect l="f145" t="f148" r="f146" b="f147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2"/>
                    <a:pt x="f13" y="f12"/>
                  </a:cubicBezTo>
                  <a:cubicBezTo>
                    <a:pt x="f14" y="f7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7" y="f5"/>
                  </a:lnTo>
                  <a:lnTo>
                    <a:pt x="f27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7" y="f16"/>
                  </a:lnTo>
                  <a:lnTo>
                    <a:pt x="f27" y="f28"/>
                  </a:lnTo>
                  <a:cubicBezTo>
                    <a:pt x="f27" y="f29"/>
                    <a:pt x="f27" y="f30"/>
                    <a:pt x="f26" y="f31"/>
                  </a:cubicBezTo>
                  <a:cubicBezTo>
                    <a:pt x="f26" y="f32"/>
                    <a:pt x="f33" y="f34"/>
                    <a:pt x="f35" y="f36"/>
                  </a:cubicBezTo>
                  <a:cubicBezTo>
                    <a:pt x="f17" y="f37"/>
                    <a:pt x="f38" y="f39"/>
                    <a:pt x="f40" y="f41"/>
                  </a:cubicBezTo>
                  <a:cubicBezTo>
                    <a:pt x="f42" y="f43"/>
                    <a:pt x="f16" y="f44"/>
                    <a:pt x="f45" y="f44"/>
                  </a:cubicBezTo>
                  <a:cubicBezTo>
                    <a:pt x="f46" y="f44"/>
                    <a:pt x="f13" y="f44"/>
                    <a:pt x="f47" y="f43"/>
                  </a:cubicBezTo>
                  <a:cubicBezTo>
                    <a:pt x="f48" y="f41"/>
                    <a:pt x="f49" y="f39"/>
                    <a:pt x="f6" y="f39"/>
                  </a:cubicBezTo>
                  <a:lnTo>
                    <a:pt x="f6" y="f39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9" name="Freeform 524"/>
            <p:cNvSpPr/>
            <p:nvPr/>
          </p:nvSpPr>
          <p:spPr>
            <a:xfrm>
              <a:off x="2335615" y="4131268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"/>
                <a:gd name="f7" fmla="val 128"/>
                <a:gd name="f8" fmla="val 17"/>
                <a:gd name="f9" fmla="val 1"/>
                <a:gd name="f10" fmla="val 33"/>
                <a:gd name="f11" fmla="+- 0 0 -90"/>
                <a:gd name="f12" fmla="*/ f3 1 18"/>
                <a:gd name="f13" fmla="*/ f4 1 128"/>
                <a:gd name="f14" fmla="+- f7 0 f5"/>
                <a:gd name="f15" fmla="+- f6 0 f5"/>
                <a:gd name="f16" fmla="*/ f11 f0 1"/>
                <a:gd name="f17" fmla="*/ f15 1 18"/>
                <a:gd name="f18" fmla="*/ f14 1 128"/>
                <a:gd name="f19" fmla="*/ 18 f15 1"/>
                <a:gd name="f20" fmla="*/ 17 f14 1"/>
                <a:gd name="f21" fmla="*/ 0 f15 1"/>
                <a:gd name="f22" fmla="*/ 0 f14 1"/>
                <a:gd name="f23" fmla="*/ 17 f15 1"/>
                <a:gd name="f24" fmla="*/ 128 f14 1"/>
                <a:gd name="f25" fmla="*/ 1 f15 1"/>
                <a:gd name="f26" fmla="*/ 33 f14 1"/>
                <a:gd name="f27" fmla="*/ f16 1 f2"/>
                <a:gd name="f28" fmla="*/ f19 1 18"/>
                <a:gd name="f29" fmla="*/ f20 1 128"/>
                <a:gd name="f30" fmla="*/ f21 1 18"/>
                <a:gd name="f31" fmla="*/ f22 1 128"/>
                <a:gd name="f32" fmla="*/ f23 1 18"/>
                <a:gd name="f33" fmla="*/ f24 1 128"/>
                <a:gd name="f34" fmla="*/ f25 1 18"/>
                <a:gd name="f35" fmla="*/ f26 1 128"/>
                <a:gd name="f36" fmla="*/ 0 1 f17"/>
                <a:gd name="f37" fmla="*/ f6 1 f17"/>
                <a:gd name="f38" fmla="*/ 0 1 f18"/>
                <a:gd name="f39" fmla="*/ f7 1 f18"/>
                <a:gd name="f40" fmla="+- f27 0 f1"/>
                <a:gd name="f41" fmla="*/ f28 1 f17"/>
                <a:gd name="f42" fmla="*/ f29 1 f18"/>
                <a:gd name="f43" fmla="*/ f30 1 f17"/>
                <a:gd name="f44" fmla="*/ f31 1 f18"/>
                <a:gd name="f45" fmla="*/ f32 1 f17"/>
                <a:gd name="f46" fmla="*/ f33 1 f18"/>
                <a:gd name="f47" fmla="*/ f34 1 f17"/>
                <a:gd name="f48" fmla="*/ f35 1 f18"/>
                <a:gd name="f49" fmla="*/ f36 f12 1"/>
                <a:gd name="f50" fmla="*/ f37 f12 1"/>
                <a:gd name="f51" fmla="*/ f39 f13 1"/>
                <a:gd name="f52" fmla="*/ f38 f13 1"/>
                <a:gd name="f53" fmla="*/ f41 f12 1"/>
                <a:gd name="f54" fmla="*/ f42 f13 1"/>
                <a:gd name="f55" fmla="*/ f43 f12 1"/>
                <a:gd name="f56" fmla="*/ f44 f13 1"/>
                <a:gd name="f57" fmla="*/ f45 f12 1"/>
                <a:gd name="f58" fmla="*/ f46 f13 1"/>
                <a:gd name="f59" fmla="*/ f47 f12 1"/>
                <a:gd name="f60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3" y="f54"/>
                </a:cxn>
                <a:cxn ang="f40">
                  <a:pos x="f55" y="f54"/>
                </a:cxn>
                <a:cxn ang="f40">
                  <a:pos x="f55" y="f56"/>
                </a:cxn>
                <a:cxn ang="f40">
                  <a:pos x="f53" y="f56"/>
                </a:cxn>
                <a:cxn ang="f40">
                  <a:pos x="f53" y="f54"/>
                </a:cxn>
                <a:cxn ang="f40">
                  <a:pos x="f57" y="f58"/>
                </a:cxn>
                <a:cxn ang="f40">
                  <a:pos x="f59" y="f58"/>
                </a:cxn>
                <a:cxn ang="f40">
                  <a:pos x="f59" y="f60"/>
                </a:cxn>
                <a:cxn ang="f40">
                  <a:pos x="f57" y="f60"/>
                </a:cxn>
                <a:cxn ang="f40">
                  <a:pos x="f57" y="f58"/>
                </a:cxn>
              </a:cxnLst>
              <a:rect l="f49" t="f52" r="f50" b="f51"/>
              <a:pathLst>
                <a:path w="18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8" y="f7"/>
                  </a:moveTo>
                  <a:lnTo>
                    <a:pt x="f9" y="f7"/>
                  </a:lnTo>
                  <a:lnTo>
                    <a:pt x="f9" y="f10"/>
                  </a:lnTo>
                  <a:lnTo>
                    <a:pt x="f8" y="f10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0" name="Freeform 525"/>
            <p:cNvSpPr/>
            <p:nvPr/>
          </p:nvSpPr>
          <p:spPr>
            <a:xfrm>
              <a:off x="2392774" y="4168008"/>
              <a:ext cx="118405" cy="13882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"/>
                <a:gd name="f7" fmla="val 101"/>
                <a:gd name="f8" fmla="val 50"/>
                <a:gd name="f9" fmla="val 66"/>
                <a:gd name="f10" fmla="val 84"/>
                <a:gd name="f11" fmla="val 78"/>
                <a:gd name="f12" fmla="val 77"/>
                <a:gd name="f13" fmla="val 87"/>
                <a:gd name="f14" fmla="val 69"/>
                <a:gd name="f15" fmla="val 96"/>
                <a:gd name="f16" fmla="val 58"/>
                <a:gd name="f17" fmla="val 44"/>
                <a:gd name="f18" fmla="val 31"/>
                <a:gd name="f19" fmla="val 20"/>
                <a:gd name="f20" fmla="val 12"/>
                <a:gd name="f21" fmla="val 4"/>
                <a:gd name="f22" fmla="val 35"/>
                <a:gd name="f23" fmla="val 23"/>
                <a:gd name="f24" fmla="val 14"/>
                <a:gd name="f25" fmla="val 5"/>
                <a:gd name="f26" fmla="val 72"/>
                <a:gd name="f27" fmla="val 38"/>
                <a:gd name="f28" fmla="val 29"/>
                <a:gd name="f29" fmla="val 65"/>
                <a:gd name="f30" fmla="val 60"/>
                <a:gd name="f31" fmla="val 17"/>
                <a:gd name="f32" fmla="val 53"/>
                <a:gd name="f33" fmla="val 36"/>
                <a:gd name="f34" fmla="val 24"/>
                <a:gd name="f35" fmla="val 19"/>
                <a:gd name="f36" fmla="val 62"/>
                <a:gd name="f37" fmla="val 71"/>
                <a:gd name="f38" fmla="+- 0 0 -90"/>
                <a:gd name="f39" fmla="*/ f3 1 88"/>
                <a:gd name="f40" fmla="*/ f4 1 101"/>
                <a:gd name="f41" fmla="+- f7 0 f5"/>
                <a:gd name="f42" fmla="+- f6 0 f5"/>
                <a:gd name="f43" fmla="*/ f38 f0 1"/>
                <a:gd name="f44" fmla="*/ f42 1 88"/>
                <a:gd name="f45" fmla="*/ f41 1 101"/>
                <a:gd name="f46" fmla="*/ 88 f42 1"/>
                <a:gd name="f47" fmla="*/ 50 f41 1"/>
                <a:gd name="f48" fmla="*/ 77 f42 1"/>
                <a:gd name="f49" fmla="*/ 87 f41 1"/>
                <a:gd name="f50" fmla="*/ 44 f42 1"/>
                <a:gd name="f51" fmla="*/ 101 f41 1"/>
                <a:gd name="f52" fmla="*/ 12 f42 1"/>
                <a:gd name="f53" fmla="*/ 0 f42 1"/>
                <a:gd name="f54" fmla="*/ 14 f41 1"/>
                <a:gd name="f55" fmla="*/ 0 f41 1"/>
                <a:gd name="f56" fmla="*/ 72 f42 1"/>
                <a:gd name="f57" fmla="*/ 65 f42 1"/>
                <a:gd name="f58" fmla="*/ 23 f41 1"/>
                <a:gd name="f59" fmla="*/ 24 f42 1"/>
                <a:gd name="f60" fmla="*/ 17 f42 1"/>
                <a:gd name="f61" fmla="*/ 78 f41 1"/>
                <a:gd name="f62" fmla="*/ f43 1 f2"/>
                <a:gd name="f63" fmla="*/ f46 1 88"/>
                <a:gd name="f64" fmla="*/ f47 1 101"/>
                <a:gd name="f65" fmla="*/ f48 1 88"/>
                <a:gd name="f66" fmla="*/ f49 1 101"/>
                <a:gd name="f67" fmla="*/ f50 1 88"/>
                <a:gd name="f68" fmla="*/ f51 1 101"/>
                <a:gd name="f69" fmla="*/ f52 1 88"/>
                <a:gd name="f70" fmla="*/ f53 1 88"/>
                <a:gd name="f71" fmla="*/ f54 1 101"/>
                <a:gd name="f72" fmla="*/ f55 1 101"/>
                <a:gd name="f73" fmla="*/ f56 1 88"/>
                <a:gd name="f74" fmla="*/ f57 1 88"/>
                <a:gd name="f75" fmla="*/ f58 1 101"/>
                <a:gd name="f76" fmla="*/ f59 1 88"/>
                <a:gd name="f77" fmla="*/ f60 1 88"/>
                <a:gd name="f78" fmla="*/ f61 1 101"/>
                <a:gd name="f79" fmla="*/ 0 1 f44"/>
                <a:gd name="f80" fmla="*/ f6 1 f44"/>
                <a:gd name="f81" fmla="*/ 0 1 f45"/>
                <a:gd name="f82" fmla="*/ f7 1 f45"/>
                <a:gd name="f83" fmla="+- f62 0 f1"/>
                <a:gd name="f84" fmla="*/ f63 1 f44"/>
                <a:gd name="f85" fmla="*/ f64 1 f45"/>
                <a:gd name="f86" fmla="*/ f65 1 f44"/>
                <a:gd name="f87" fmla="*/ f66 1 f45"/>
                <a:gd name="f88" fmla="*/ f67 1 f44"/>
                <a:gd name="f89" fmla="*/ f68 1 f45"/>
                <a:gd name="f90" fmla="*/ f69 1 f44"/>
                <a:gd name="f91" fmla="*/ f70 1 f44"/>
                <a:gd name="f92" fmla="*/ f71 1 f45"/>
                <a:gd name="f93" fmla="*/ f72 1 f45"/>
                <a:gd name="f94" fmla="*/ f73 1 f44"/>
                <a:gd name="f95" fmla="*/ f74 1 f44"/>
                <a:gd name="f96" fmla="*/ f75 1 f45"/>
                <a:gd name="f97" fmla="*/ f76 1 f44"/>
                <a:gd name="f98" fmla="*/ f77 1 f44"/>
                <a:gd name="f99" fmla="*/ f78 1 f45"/>
                <a:gd name="f100" fmla="*/ f79 f39 1"/>
                <a:gd name="f101" fmla="*/ f80 f39 1"/>
                <a:gd name="f102" fmla="*/ f82 f40 1"/>
                <a:gd name="f103" fmla="*/ f81 f40 1"/>
                <a:gd name="f104" fmla="*/ f84 f39 1"/>
                <a:gd name="f105" fmla="*/ f85 f40 1"/>
                <a:gd name="f106" fmla="*/ f86 f39 1"/>
                <a:gd name="f107" fmla="*/ f87 f40 1"/>
                <a:gd name="f108" fmla="*/ f88 f39 1"/>
                <a:gd name="f109" fmla="*/ f89 f40 1"/>
                <a:gd name="f110" fmla="*/ f90 f39 1"/>
                <a:gd name="f111" fmla="*/ f91 f39 1"/>
                <a:gd name="f112" fmla="*/ f92 f40 1"/>
                <a:gd name="f113" fmla="*/ f93 f40 1"/>
                <a:gd name="f114" fmla="*/ f94 f39 1"/>
                <a:gd name="f115" fmla="*/ f95 f39 1"/>
                <a:gd name="f116" fmla="*/ f96 f40 1"/>
                <a:gd name="f117" fmla="*/ f97 f39 1"/>
                <a:gd name="f118" fmla="*/ f98 f39 1"/>
                <a:gd name="f119" fmla="*/ f99 f4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3">
                  <a:pos x="f104" y="f105"/>
                </a:cxn>
                <a:cxn ang="f83">
                  <a:pos x="f106" y="f107"/>
                </a:cxn>
                <a:cxn ang="f83">
                  <a:pos x="f108" y="f109"/>
                </a:cxn>
                <a:cxn ang="f83">
                  <a:pos x="f110" y="f107"/>
                </a:cxn>
                <a:cxn ang="f83">
                  <a:pos x="f111" y="f105"/>
                </a:cxn>
                <a:cxn ang="f83">
                  <a:pos x="f110" y="f112"/>
                </a:cxn>
                <a:cxn ang="f83">
                  <a:pos x="f108" y="f113"/>
                </a:cxn>
                <a:cxn ang="f83">
                  <a:pos x="f106" y="f112"/>
                </a:cxn>
                <a:cxn ang="f83">
                  <a:pos x="f104" y="f105"/>
                </a:cxn>
                <a:cxn ang="f83">
                  <a:pos x="f114" y="f105"/>
                </a:cxn>
                <a:cxn ang="f83">
                  <a:pos x="f115" y="f116"/>
                </a:cxn>
                <a:cxn ang="f83">
                  <a:pos x="f108" y="f112"/>
                </a:cxn>
                <a:cxn ang="f83">
                  <a:pos x="f117" y="f116"/>
                </a:cxn>
                <a:cxn ang="f83">
                  <a:pos x="f118" y="f105"/>
                </a:cxn>
                <a:cxn ang="f83">
                  <a:pos x="f117" y="f119"/>
                </a:cxn>
                <a:cxn ang="f83">
                  <a:pos x="f108" y="f107"/>
                </a:cxn>
                <a:cxn ang="f83">
                  <a:pos x="f115" y="f119"/>
                </a:cxn>
                <a:cxn ang="f83">
                  <a:pos x="f114" y="f105"/>
                </a:cxn>
              </a:cxnLst>
              <a:rect l="f100" t="f103" r="f101" b="f102"/>
              <a:pathLst>
                <a:path w="88" h="101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15"/>
                    <a:pt x="f20" y="f13"/>
                  </a:cubicBezTo>
                  <a:cubicBezTo>
                    <a:pt x="f21" y="f11"/>
                    <a:pt x="f5" y="f9"/>
                    <a:pt x="f5" y="f8"/>
                  </a:cubicBezTo>
                  <a:cubicBezTo>
                    <a:pt x="f5" y="f22"/>
                    <a:pt x="f21" y="f23"/>
                    <a:pt x="f20" y="f24"/>
                  </a:cubicBezTo>
                  <a:cubicBezTo>
                    <a:pt x="f19" y="f25"/>
                    <a:pt x="f18" y="f5"/>
                    <a:pt x="f17" y="f5"/>
                  </a:cubicBezTo>
                  <a:cubicBezTo>
                    <a:pt x="f16" y="f5"/>
                    <a:pt x="f14" y="f25"/>
                    <a:pt x="f12" y="f24"/>
                  </a:cubicBezTo>
                  <a:cubicBezTo>
                    <a:pt x="f10" y="f23"/>
                    <a:pt x="f6" y="f22"/>
                    <a:pt x="f6" y="f8"/>
                  </a:cubicBezTo>
                  <a:close/>
                  <a:moveTo>
                    <a:pt x="f26" y="f8"/>
                  </a:moveTo>
                  <a:cubicBezTo>
                    <a:pt x="f26" y="f27"/>
                    <a:pt x="f14" y="f28"/>
                    <a:pt x="f29" y="f23"/>
                  </a:cubicBezTo>
                  <a:cubicBezTo>
                    <a:pt x="f30" y="f31"/>
                    <a:pt x="f32" y="f24"/>
                    <a:pt x="f17" y="f24"/>
                  </a:cubicBezTo>
                  <a:cubicBezTo>
                    <a:pt x="f33" y="f24"/>
                    <a:pt x="f28" y="f31"/>
                    <a:pt x="f34" y="f23"/>
                  </a:cubicBezTo>
                  <a:cubicBezTo>
                    <a:pt x="f35" y="f28"/>
                    <a:pt x="f31" y="f27"/>
                    <a:pt x="f31" y="f8"/>
                  </a:cubicBezTo>
                  <a:cubicBezTo>
                    <a:pt x="f31" y="f36"/>
                    <a:pt x="f35" y="f37"/>
                    <a:pt x="f34" y="f11"/>
                  </a:cubicBezTo>
                  <a:cubicBezTo>
                    <a:pt x="f28" y="f10"/>
                    <a:pt x="f33" y="f13"/>
                    <a:pt x="f17" y="f13"/>
                  </a:cubicBezTo>
                  <a:cubicBezTo>
                    <a:pt x="f32" y="f13"/>
                    <a:pt x="f30" y="f10"/>
                    <a:pt x="f29" y="f11"/>
                  </a:cubicBezTo>
                  <a:cubicBezTo>
                    <a:pt x="f14" y="f26"/>
                    <a:pt x="f26" y="f36"/>
                    <a:pt x="f2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1" name="Freeform 526"/>
            <p:cNvSpPr/>
            <p:nvPr/>
          </p:nvSpPr>
          <p:spPr>
            <a:xfrm>
              <a:off x="2543842" y="4168008"/>
              <a:ext cx="110240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64"/>
                <a:gd name="f9" fmla="val 44"/>
                <a:gd name="f10" fmla="val 39"/>
                <a:gd name="f11" fmla="val 35"/>
                <a:gd name="f12" fmla="val 63"/>
                <a:gd name="f13" fmla="val 31"/>
                <a:gd name="f14" fmla="val 28"/>
                <a:gd name="f15" fmla="val 62"/>
                <a:gd name="f16" fmla="val 25"/>
                <a:gd name="f17" fmla="val 61"/>
                <a:gd name="f18" fmla="val 22"/>
                <a:gd name="f19" fmla="val 59"/>
                <a:gd name="f20" fmla="val 20"/>
                <a:gd name="f21" fmla="val 57"/>
                <a:gd name="f22" fmla="val 18"/>
                <a:gd name="f23" fmla="val 54"/>
                <a:gd name="f24" fmla="val 17"/>
                <a:gd name="f25" fmla="val 52"/>
                <a:gd name="f26" fmla="val 16"/>
                <a:gd name="f27" fmla="val 48"/>
                <a:gd name="f28" fmla="val 15"/>
                <a:gd name="f29" fmla="val 40"/>
                <a:gd name="f30" fmla="val 30"/>
                <a:gd name="f31" fmla="val 19"/>
                <a:gd name="f32" fmla="val 21"/>
                <a:gd name="f33" fmla="val 23"/>
                <a:gd name="f34" fmla="val 27"/>
                <a:gd name="f35" fmla="val 3"/>
                <a:gd name="f36" fmla="val 13"/>
                <a:gd name="f37" fmla="val 9"/>
                <a:gd name="f38" fmla="val 6"/>
                <a:gd name="f39" fmla="val 32"/>
                <a:gd name="f40" fmla="val 4"/>
                <a:gd name="f41" fmla="val 37"/>
                <a:gd name="f42" fmla="val 1"/>
                <a:gd name="f43" fmla="val 43"/>
                <a:gd name="f44" fmla="val 49"/>
                <a:gd name="f45" fmla="val 67"/>
                <a:gd name="f46" fmla="val 72"/>
                <a:gd name="f47" fmla="val 78"/>
                <a:gd name="f48" fmla="val 24"/>
                <a:gd name="f49" fmla="val 36"/>
                <a:gd name="f50" fmla="+- 0 0 -90"/>
                <a:gd name="f51" fmla="*/ f3 1 80"/>
                <a:gd name="f52" fmla="*/ f4 1 98"/>
                <a:gd name="f53" fmla="+- f7 0 f5"/>
                <a:gd name="f54" fmla="+- f6 0 f5"/>
                <a:gd name="f55" fmla="*/ f50 f0 1"/>
                <a:gd name="f56" fmla="*/ f54 1 80"/>
                <a:gd name="f57" fmla="*/ f53 1 98"/>
                <a:gd name="f58" fmla="*/ 80 f54 1"/>
                <a:gd name="f59" fmla="*/ 98 f53 1"/>
                <a:gd name="f60" fmla="*/ 64 f54 1"/>
                <a:gd name="f61" fmla="*/ 44 f53 1"/>
                <a:gd name="f62" fmla="*/ 63 f54 1"/>
                <a:gd name="f63" fmla="*/ 31 f53 1"/>
                <a:gd name="f64" fmla="*/ 61 f54 1"/>
                <a:gd name="f65" fmla="*/ 22 f53 1"/>
                <a:gd name="f66" fmla="*/ 54 f54 1"/>
                <a:gd name="f67" fmla="*/ 17 f53 1"/>
                <a:gd name="f68" fmla="*/ 44 f54 1"/>
                <a:gd name="f69" fmla="*/ 15 f53 1"/>
                <a:gd name="f70" fmla="*/ 30 f54 1"/>
                <a:gd name="f71" fmla="*/ 19 f53 1"/>
                <a:gd name="f72" fmla="*/ 16 f54 1"/>
                <a:gd name="f73" fmla="*/ 27 f53 1"/>
                <a:gd name="f74" fmla="*/ 0 f54 1"/>
                <a:gd name="f75" fmla="*/ 3 f53 1"/>
                <a:gd name="f76" fmla="*/ 13 f53 1"/>
                <a:gd name="f77" fmla="*/ 32 f54 1"/>
                <a:gd name="f78" fmla="*/ 4 f53 1"/>
                <a:gd name="f79" fmla="*/ 49 f54 1"/>
                <a:gd name="f80" fmla="*/ 0 f53 1"/>
                <a:gd name="f81" fmla="*/ 72 f54 1"/>
                <a:gd name="f82" fmla="*/ 9 f53 1"/>
                <a:gd name="f83" fmla="*/ 36 f53 1"/>
                <a:gd name="f84" fmla="*/ f55 1 f2"/>
                <a:gd name="f85" fmla="*/ f58 1 80"/>
                <a:gd name="f86" fmla="*/ f59 1 98"/>
                <a:gd name="f87" fmla="*/ f60 1 80"/>
                <a:gd name="f88" fmla="*/ f61 1 98"/>
                <a:gd name="f89" fmla="*/ f62 1 80"/>
                <a:gd name="f90" fmla="*/ f63 1 98"/>
                <a:gd name="f91" fmla="*/ f64 1 80"/>
                <a:gd name="f92" fmla="*/ f65 1 98"/>
                <a:gd name="f93" fmla="*/ f66 1 80"/>
                <a:gd name="f94" fmla="*/ f67 1 98"/>
                <a:gd name="f95" fmla="*/ f68 1 80"/>
                <a:gd name="f96" fmla="*/ f69 1 98"/>
                <a:gd name="f97" fmla="*/ f70 1 80"/>
                <a:gd name="f98" fmla="*/ f71 1 98"/>
                <a:gd name="f99" fmla="*/ f72 1 80"/>
                <a:gd name="f100" fmla="*/ f73 1 98"/>
                <a:gd name="f101" fmla="*/ f74 1 80"/>
                <a:gd name="f102" fmla="*/ f75 1 98"/>
                <a:gd name="f103" fmla="*/ f76 1 98"/>
                <a:gd name="f104" fmla="*/ f77 1 80"/>
                <a:gd name="f105" fmla="*/ f78 1 98"/>
                <a:gd name="f106" fmla="*/ f79 1 80"/>
                <a:gd name="f107" fmla="*/ f80 1 98"/>
                <a:gd name="f108" fmla="*/ f81 1 80"/>
                <a:gd name="f109" fmla="*/ f82 1 98"/>
                <a:gd name="f110" fmla="*/ f83 1 98"/>
                <a:gd name="f111" fmla="*/ 0 1 f56"/>
                <a:gd name="f112" fmla="*/ f6 1 f56"/>
                <a:gd name="f113" fmla="*/ 0 1 f57"/>
                <a:gd name="f114" fmla="*/ f7 1 f57"/>
                <a:gd name="f115" fmla="+- f84 0 f1"/>
                <a:gd name="f116" fmla="*/ f85 1 f56"/>
                <a:gd name="f117" fmla="*/ f86 1 f57"/>
                <a:gd name="f118" fmla="*/ f87 1 f56"/>
                <a:gd name="f119" fmla="*/ f88 1 f57"/>
                <a:gd name="f120" fmla="*/ f89 1 f56"/>
                <a:gd name="f121" fmla="*/ f90 1 f57"/>
                <a:gd name="f122" fmla="*/ f91 1 f56"/>
                <a:gd name="f123" fmla="*/ f92 1 f57"/>
                <a:gd name="f124" fmla="*/ f93 1 f56"/>
                <a:gd name="f125" fmla="*/ f94 1 f57"/>
                <a:gd name="f126" fmla="*/ f95 1 f56"/>
                <a:gd name="f127" fmla="*/ f96 1 f57"/>
                <a:gd name="f128" fmla="*/ f97 1 f56"/>
                <a:gd name="f129" fmla="*/ f98 1 f57"/>
                <a:gd name="f130" fmla="*/ f99 1 f56"/>
                <a:gd name="f131" fmla="*/ f100 1 f57"/>
                <a:gd name="f132" fmla="*/ f101 1 f56"/>
                <a:gd name="f133" fmla="*/ f102 1 f57"/>
                <a:gd name="f134" fmla="*/ f103 1 f57"/>
                <a:gd name="f135" fmla="*/ f104 1 f56"/>
                <a:gd name="f136" fmla="*/ f105 1 f57"/>
                <a:gd name="f137" fmla="*/ f106 1 f56"/>
                <a:gd name="f138" fmla="*/ f107 1 f57"/>
                <a:gd name="f139" fmla="*/ f108 1 f56"/>
                <a:gd name="f140" fmla="*/ f109 1 f57"/>
                <a:gd name="f141" fmla="*/ f110 1 f57"/>
                <a:gd name="f142" fmla="*/ f111 f51 1"/>
                <a:gd name="f143" fmla="*/ f112 f51 1"/>
                <a:gd name="f144" fmla="*/ f114 f52 1"/>
                <a:gd name="f145" fmla="*/ f113 f52 1"/>
                <a:gd name="f146" fmla="*/ f116 f51 1"/>
                <a:gd name="f147" fmla="*/ f117 f52 1"/>
                <a:gd name="f148" fmla="*/ f118 f51 1"/>
                <a:gd name="f149" fmla="*/ f119 f52 1"/>
                <a:gd name="f150" fmla="*/ f120 f51 1"/>
                <a:gd name="f151" fmla="*/ f121 f52 1"/>
                <a:gd name="f152" fmla="*/ f122 f51 1"/>
                <a:gd name="f153" fmla="*/ f123 f52 1"/>
                <a:gd name="f154" fmla="*/ f124 f51 1"/>
                <a:gd name="f155" fmla="*/ f125 f52 1"/>
                <a:gd name="f156" fmla="*/ f126 f51 1"/>
                <a:gd name="f157" fmla="*/ f127 f52 1"/>
                <a:gd name="f158" fmla="*/ f128 f51 1"/>
                <a:gd name="f159" fmla="*/ f129 f52 1"/>
                <a:gd name="f160" fmla="*/ f130 f51 1"/>
                <a:gd name="f161" fmla="*/ f131 f52 1"/>
                <a:gd name="f162" fmla="*/ f132 f51 1"/>
                <a:gd name="f163" fmla="*/ f133 f52 1"/>
                <a:gd name="f164" fmla="*/ f134 f52 1"/>
                <a:gd name="f165" fmla="*/ f135 f51 1"/>
                <a:gd name="f166" fmla="*/ f136 f52 1"/>
                <a:gd name="f167" fmla="*/ f137 f51 1"/>
                <a:gd name="f168" fmla="*/ f138 f52 1"/>
                <a:gd name="f169" fmla="*/ f139 f51 1"/>
                <a:gd name="f170" fmla="*/ f140 f52 1"/>
                <a:gd name="f171" fmla="*/ f141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5">
                  <a:pos x="f146" y="f147"/>
                </a:cxn>
                <a:cxn ang="f115">
                  <a:pos x="f148" y="f147"/>
                </a:cxn>
                <a:cxn ang="f115">
                  <a:pos x="f148" y="f149"/>
                </a:cxn>
                <a:cxn ang="f115">
                  <a:pos x="f150" y="f151"/>
                </a:cxn>
                <a:cxn ang="f115">
                  <a:pos x="f152" y="f153"/>
                </a:cxn>
                <a:cxn ang="f115">
                  <a:pos x="f154" y="f155"/>
                </a:cxn>
                <a:cxn ang="f115">
                  <a:pos x="f156" y="f157"/>
                </a:cxn>
                <a:cxn ang="f115">
                  <a:pos x="f158" y="f159"/>
                </a:cxn>
                <a:cxn ang="f115">
                  <a:pos x="f160" y="f161"/>
                </a:cxn>
                <a:cxn ang="f115">
                  <a:pos x="f160" y="f147"/>
                </a:cxn>
                <a:cxn ang="f115">
                  <a:pos x="f162" y="f147"/>
                </a:cxn>
                <a:cxn ang="f115">
                  <a:pos x="f162" y="f163"/>
                </a:cxn>
                <a:cxn ang="f115">
                  <a:pos x="f160" y="f163"/>
                </a:cxn>
                <a:cxn ang="f115">
                  <a:pos x="f160" y="f164"/>
                </a:cxn>
                <a:cxn ang="f115">
                  <a:pos x="f165" y="f166"/>
                </a:cxn>
                <a:cxn ang="f115">
                  <a:pos x="f167" y="f168"/>
                </a:cxn>
                <a:cxn ang="f115">
                  <a:pos x="f169" y="f170"/>
                </a:cxn>
                <a:cxn ang="f115">
                  <a:pos x="f146" y="f171"/>
                </a:cxn>
                <a:cxn ang="f115">
                  <a:pos x="f146" y="f147"/>
                </a:cxn>
              </a:cxnLst>
              <a:rect l="f142" t="f145" r="f143" b="f144"/>
              <a:pathLst>
                <a:path w="80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12" y="f13"/>
                  </a:cubicBezTo>
                  <a:cubicBezTo>
                    <a:pt x="f12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9" y="f28"/>
                  </a:cubicBezTo>
                  <a:cubicBezTo>
                    <a:pt x="f29" y="f28"/>
                    <a:pt x="f11" y="f26"/>
                    <a:pt x="f30" y="f31"/>
                  </a:cubicBezTo>
                  <a:cubicBezTo>
                    <a:pt x="f16" y="f32"/>
                    <a:pt x="f32" y="f33"/>
                    <a:pt x="f26" y="f34"/>
                  </a:cubicBezTo>
                  <a:lnTo>
                    <a:pt x="f26" y="f7"/>
                  </a:lnTo>
                  <a:lnTo>
                    <a:pt x="f5" y="f7"/>
                  </a:lnTo>
                  <a:lnTo>
                    <a:pt x="f5" y="f35"/>
                  </a:lnTo>
                  <a:lnTo>
                    <a:pt x="f26" y="f35"/>
                  </a:lnTo>
                  <a:lnTo>
                    <a:pt x="f26" y="f36"/>
                  </a:lnTo>
                  <a:cubicBezTo>
                    <a:pt x="f32" y="f37"/>
                    <a:pt x="f34" y="f38"/>
                    <a:pt x="f39" y="f40"/>
                  </a:cubicBezTo>
                  <a:cubicBezTo>
                    <a:pt x="f41" y="f42"/>
                    <a:pt x="f43" y="f5"/>
                    <a:pt x="f44" y="f5"/>
                  </a:cubicBezTo>
                  <a:cubicBezTo>
                    <a:pt x="f19" y="f5"/>
                    <a:pt x="f45" y="f35"/>
                    <a:pt x="f46" y="f37"/>
                  </a:cubicBezTo>
                  <a:cubicBezTo>
                    <a:pt x="f47" y="f26"/>
                    <a:pt x="f6" y="f48"/>
                    <a:pt x="f6" y="f49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2" name="Freeform 527"/>
            <p:cNvSpPr/>
            <p:nvPr/>
          </p:nvSpPr>
          <p:spPr>
            <a:xfrm>
              <a:off x="1171977" y="4421151"/>
              <a:ext cx="130649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8"/>
                <a:gd name="f7" fmla="val 132"/>
                <a:gd name="f8" fmla="val 94"/>
                <a:gd name="f9" fmla="val 97"/>
                <a:gd name="f10" fmla="val 103"/>
                <a:gd name="f11" fmla="val 108"/>
                <a:gd name="f12" fmla="val 92"/>
                <a:gd name="f13" fmla="val 113"/>
                <a:gd name="f14" fmla="val 89"/>
                <a:gd name="f15" fmla="val 117"/>
                <a:gd name="f16" fmla="val 85"/>
                <a:gd name="f17" fmla="val 121"/>
                <a:gd name="f18" fmla="val 80"/>
                <a:gd name="f19" fmla="val 124"/>
                <a:gd name="f20" fmla="val 75"/>
                <a:gd name="f21" fmla="val 127"/>
                <a:gd name="f22" fmla="val 69"/>
                <a:gd name="f23" fmla="val 129"/>
                <a:gd name="f24" fmla="val 63"/>
                <a:gd name="f25" fmla="val 131"/>
                <a:gd name="f26" fmla="val 55"/>
                <a:gd name="f27" fmla="val 47"/>
                <a:gd name="f28" fmla="val 38"/>
                <a:gd name="f29" fmla="val 29"/>
                <a:gd name="f30" fmla="val 22"/>
                <a:gd name="f31" fmla="val 130"/>
                <a:gd name="f32" fmla="val 15"/>
                <a:gd name="f33" fmla="val 128"/>
                <a:gd name="f34" fmla="val 7"/>
                <a:gd name="f35" fmla="val 125"/>
                <a:gd name="f36" fmla="val 122"/>
                <a:gd name="f37" fmla="val 101"/>
                <a:gd name="f38" fmla="val 1"/>
                <a:gd name="f39" fmla="val 106"/>
                <a:gd name="f40" fmla="val 110"/>
                <a:gd name="f41" fmla="val 23"/>
                <a:gd name="f42" fmla="val 32"/>
                <a:gd name="f43" fmla="val 116"/>
                <a:gd name="f44" fmla="val 39"/>
                <a:gd name="f45" fmla="val 118"/>
                <a:gd name="f46" fmla="val 57"/>
                <a:gd name="f47" fmla="val 65"/>
                <a:gd name="f48" fmla="val 71"/>
                <a:gd name="f49" fmla="val 112"/>
                <a:gd name="f50" fmla="val 77"/>
                <a:gd name="f51" fmla="val 102"/>
                <a:gd name="f52" fmla="val 96"/>
                <a:gd name="f53" fmla="val 90"/>
                <a:gd name="f54" fmla="val 79"/>
                <a:gd name="f55" fmla="val 86"/>
                <a:gd name="f56" fmla="val 76"/>
                <a:gd name="f57" fmla="val 83"/>
                <a:gd name="f58" fmla="val 73"/>
                <a:gd name="f59" fmla="val 81"/>
                <a:gd name="f60" fmla="val 59"/>
                <a:gd name="f61" fmla="val 54"/>
                <a:gd name="f62" fmla="val 49"/>
                <a:gd name="f63" fmla="val 74"/>
                <a:gd name="f64" fmla="val 44"/>
                <a:gd name="f65" fmla="val 34"/>
                <a:gd name="f66" fmla="val 72"/>
                <a:gd name="f67" fmla="val 14"/>
                <a:gd name="f68" fmla="val 8"/>
                <a:gd name="f69" fmla="val 3"/>
                <a:gd name="f70" fmla="val 46"/>
                <a:gd name="f71" fmla="val 37"/>
                <a:gd name="f72" fmla="val 26"/>
                <a:gd name="f73" fmla="val 5"/>
                <a:gd name="f74" fmla="val 17"/>
                <a:gd name="f75" fmla="val 11"/>
                <a:gd name="f76" fmla="val 4"/>
                <a:gd name="f77" fmla="val 48"/>
                <a:gd name="f78" fmla="val 87"/>
                <a:gd name="f79" fmla="val 93"/>
                <a:gd name="f80" fmla="val 9"/>
                <a:gd name="f81" fmla="val 91"/>
                <a:gd name="f82" fmla="val 25"/>
                <a:gd name="f83" fmla="val 19"/>
                <a:gd name="f84" fmla="val 64"/>
                <a:gd name="f85" fmla="val 16"/>
                <a:gd name="f86" fmla="val 56"/>
                <a:gd name="f87" fmla="val 21"/>
                <a:gd name="f88" fmla="val 24"/>
                <a:gd name="f89" fmla="val 18"/>
                <a:gd name="f90" fmla="val 35"/>
                <a:gd name="f91" fmla="val 40"/>
                <a:gd name="f92" fmla="val 45"/>
                <a:gd name="f93" fmla="val 51"/>
                <a:gd name="f94" fmla="val 30"/>
                <a:gd name="f95" fmla="val 53"/>
                <a:gd name="f96" fmla="val 52"/>
                <a:gd name="f97" fmla="val 60"/>
                <a:gd name="f98" fmla="val 61"/>
                <a:gd name="f99" fmla="val 67"/>
                <a:gd name="f100" fmla="val 95"/>
                <a:gd name="f101" fmla="val 84"/>
                <a:gd name="f102" fmla="+- 0 0 -90"/>
                <a:gd name="f103" fmla="*/ f3 1 98"/>
                <a:gd name="f104" fmla="*/ f4 1 132"/>
                <a:gd name="f105" fmla="+- f7 0 f5"/>
                <a:gd name="f106" fmla="+- f6 0 f5"/>
                <a:gd name="f107" fmla="*/ f102 f0 1"/>
                <a:gd name="f108" fmla="*/ f106 1 98"/>
                <a:gd name="f109" fmla="*/ f105 1 132"/>
                <a:gd name="f110" fmla="*/ 98 f106 1"/>
                <a:gd name="f111" fmla="*/ 94 f105 1"/>
                <a:gd name="f112" fmla="*/ 94 f106 1"/>
                <a:gd name="f113" fmla="*/ 108 f105 1"/>
                <a:gd name="f114" fmla="*/ 85 f106 1"/>
                <a:gd name="f115" fmla="*/ 121 f105 1"/>
                <a:gd name="f116" fmla="*/ 69 f106 1"/>
                <a:gd name="f117" fmla="*/ 129 f105 1"/>
                <a:gd name="f118" fmla="*/ 47 f106 1"/>
                <a:gd name="f119" fmla="*/ 132 f105 1"/>
                <a:gd name="f120" fmla="*/ 22 f106 1"/>
                <a:gd name="f121" fmla="*/ 130 f105 1"/>
                <a:gd name="f122" fmla="*/ 0 f106 1"/>
                <a:gd name="f123" fmla="*/ 122 f105 1"/>
                <a:gd name="f124" fmla="*/ 101 f105 1"/>
                <a:gd name="f125" fmla="*/ 1 f106 1"/>
                <a:gd name="f126" fmla="*/ 23 f106 1"/>
                <a:gd name="f127" fmla="*/ 113 f105 1"/>
                <a:gd name="f128" fmla="*/ 118 f105 1"/>
                <a:gd name="f129" fmla="*/ 71 f106 1"/>
                <a:gd name="f130" fmla="*/ 112 f105 1"/>
                <a:gd name="f131" fmla="*/ 80 f106 1"/>
                <a:gd name="f132" fmla="*/ 96 f105 1"/>
                <a:gd name="f133" fmla="*/ 76 f106 1"/>
                <a:gd name="f134" fmla="*/ 83 f105 1"/>
                <a:gd name="f135" fmla="*/ 63 f106 1"/>
                <a:gd name="f136" fmla="*/ 77 f105 1"/>
                <a:gd name="f137" fmla="*/ 49 f106 1"/>
                <a:gd name="f138" fmla="*/ 74 f105 1"/>
                <a:gd name="f139" fmla="*/ 34 f106 1"/>
                <a:gd name="f140" fmla="*/ 72 f105 1"/>
                <a:gd name="f141" fmla="*/ 8 f106 1"/>
                <a:gd name="f142" fmla="*/ 59 f105 1"/>
                <a:gd name="f143" fmla="*/ 37 f105 1"/>
                <a:gd name="f144" fmla="*/ 14 f106 1"/>
                <a:gd name="f145" fmla="*/ 11 f105 1"/>
                <a:gd name="f146" fmla="*/ 48 f106 1"/>
                <a:gd name="f147" fmla="*/ 0 f105 1"/>
                <a:gd name="f148" fmla="*/ 73 f106 1"/>
                <a:gd name="f149" fmla="*/ 3 f105 1"/>
                <a:gd name="f150" fmla="*/ 93 f106 1"/>
                <a:gd name="f151" fmla="*/ 9 f105 1"/>
                <a:gd name="f152" fmla="*/ 29 f105 1"/>
                <a:gd name="f153" fmla="*/ 91 f106 1"/>
                <a:gd name="f154" fmla="*/ 72 f106 1"/>
                <a:gd name="f155" fmla="*/ 19 f105 1"/>
                <a:gd name="f156" fmla="*/ 15 f105 1"/>
                <a:gd name="f157" fmla="*/ 26 f106 1"/>
                <a:gd name="f158" fmla="*/ 21 f105 1"/>
                <a:gd name="f159" fmla="*/ 18 f106 1"/>
                <a:gd name="f160" fmla="*/ 35 f105 1"/>
                <a:gd name="f161" fmla="*/ 48 f105 1"/>
                <a:gd name="f162" fmla="*/ 37 f106 1"/>
                <a:gd name="f163" fmla="*/ 54 f105 1"/>
                <a:gd name="f164" fmla="*/ 52 f106 1"/>
                <a:gd name="f165" fmla="*/ 57 f105 1"/>
                <a:gd name="f166" fmla="*/ 61 f105 1"/>
                <a:gd name="f167" fmla="*/ f107 1 f2"/>
                <a:gd name="f168" fmla="*/ f110 1 98"/>
                <a:gd name="f169" fmla="*/ f111 1 132"/>
                <a:gd name="f170" fmla="*/ f112 1 98"/>
                <a:gd name="f171" fmla="*/ f113 1 132"/>
                <a:gd name="f172" fmla="*/ f114 1 98"/>
                <a:gd name="f173" fmla="*/ f115 1 132"/>
                <a:gd name="f174" fmla="*/ f116 1 98"/>
                <a:gd name="f175" fmla="*/ f117 1 132"/>
                <a:gd name="f176" fmla="*/ f118 1 98"/>
                <a:gd name="f177" fmla="*/ f119 1 132"/>
                <a:gd name="f178" fmla="*/ f120 1 98"/>
                <a:gd name="f179" fmla="*/ f121 1 132"/>
                <a:gd name="f180" fmla="*/ f122 1 98"/>
                <a:gd name="f181" fmla="*/ f123 1 132"/>
                <a:gd name="f182" fmla="*/ f124 1 132"/>
                <a:gd name="f183" fmla="*/ f125 1 98"/>
                <a:gd name="f184" fmla="*/ f126 1 98"/>
                <a:gd name="f185" fmla="*/ f127 1 132"/>
                <a:gd name="f186" fmla="*/ f128 1 132"/>
                <a:gd name="f187" fmla="*/ f129 1 98"/>
                <a:gd name="f188" fmla="*/ f130 1 132"/>
                <a:gd name="f189" fmla="*/ f131 1 98"/>
                <a:gd name="f190" fmla="*/ f132 1 132"/>
                <a:gd name="f191" fmla="*/ f133 1 98"/>
                <a:gd name="f192" fmla="*/ f134 1 132"/>
                <a:gd name="f193" fmla="*/ f135 1 98"/>
                <a:gd name="f194" fmla="*/ f136 1 132"/>
                <a:gd name="f195" fmla="*/ f137 1 98"/>
                <a:gd name="f196" fmla="*/ f138 1 132"/>
                <a:gd name="f197" fmla="*/ f139 1 98"/>
                <a:gd name="f198" fmla="*/ f140 1 132"/>
                <a:gd name="f199" fmla="*/ f141 1 98"/>
                <a:gd name="f200" fmla="*/ f142 1 132"/>
                <a:gd name="f201" fmla="*/ f143 1 132"/>
                <a:gd name="f202" fmla="*/ f144 1 98"/>
                <a:gd name="f203" fmla="*/ f145 1 132"/>
                <a:gd name="f204" fmla="*/ f146 1 98"/>
                <a:gd name="f205" fmla="*/ f147 1 132"/>
                <a:gd name="f206" fmla="*/ f148 1 98"/>
                <a:gd name="f207" fmla="*/ f149 1 132"/>
                <a:gd name="f208" fmla="*/ f150 1 98"/>
                <a:gd name="f209" fmla="*/ f151 1 132"/>
                <a:gd name="f210" fmla="*/ f152 1 132"/>
                <a:gd name="f211" fmla="*/ f153 1 98"/>
                <a:gd name="f212" fmla="*/ f154 1 98"/>
                <a:gd name="f213" fmla="*/ f155 1 132"/>
                <a:gd name="f214" fmla="*/ f156 1 132"/>
                <a:gd name="f215" fmla="*/ f157 1 98"/>
                <a:gd name="f216" fmla="*/ f158 1 132"/>
                <a:gd name="f217" fmla="*/ f159 1 98"/>
                <a:gd name="f218" fmla="*/ f160 1 132"/>
                <a:gd name="f219" fmla="*/ f161 1 132"/>
                <a:gd name="f220" fmla="*/ f162 1 98"/>
                <a:gd name="f221" fmla="*/ f163 1 132"/>
                <a:gd name="f222" fmla="*/ f164 1 98"/>
                <a:gd name="f223" fmla="*/ f165 1 132"/>
                <a:gd name="f224" fmla="*/ f166 1 132"/>
                <a:gd name="f225" fmla="*/ 0 1 f108"/>
                <a:gd name="f226" fmla="*/ f6 1 f108"/>
                <a:gd name="f227" fmla="*/ 0 1 f109"/>
                <a:gd name="f228" fmla="*/ f7 1 f109"/>
                <a:gd name="f229" fmla="+- f167 0 f1"/>
                <a:gd name="f230" fmla="*/ f168 1 f108"/>
                <a:gd name="f231" fmla="*/ f169 1 f109"/>
                <a:gd name="f232" fmla="*/ f170 1 f108"/>
                <a:gd name="f233" fmla="*/ f171 1 f109"/>
                <a:gd name="f234" fmla="*/ f172 1 f108"/>
                <a:gd name="f235" fmla="*/ f173 1 f109"/>
                <a:gd name="f236" fmla="*/ f174 1 f108"/>
                <a:gd name="f237" fmla="*/ f175 1 f109"/>
                <a:gd name="f238" fmla="*/ f176 1 f108"/>
                <a:gd name="f239" fmla="*/ f177 1 f109"/>
                <a:gd name="f240" fmla="*/ f178 1 f108"/>
                <a:gd name="f241" fmla="*/ f179 1 f109"/>
                <a:gd name="f242" fmla="*/ f180 1 f108"/>
                <a:gd name="f243" fmla="*/ f181 1 f109"/>
                <a:gd name="f244" fmla="*/ f182 1 f109"/>
                <a:gd name="f245" fmla="*/ f183 1 f108"/>
                <a:gd name="f246" fmla="*/ f184 1 f108"/>
                <a:gd name="f247" fmla="*/ f185 1 f109"/>
                <a:gd name="f248" fmla="*/ f186 1 f109"/>
                <a:gd name="f249" fmla="*/ f187 1 f108"/>
                <a:gd name="f250" fmla="*/ f188 1 f109"/>
                <a:gd name="f251" fmla="*/ f189 1 f108"/>
                <a:gd name="f252" fmla="*/ f190 1 f109"/>
                <a:gd name="f253" fmla="*/ f191 1 f108"/>
                <a:gd name="f254" fmla="*/ f192 1 f109"/>
                <a:gd name="f255" fmla="*/ f193 1 f108"/>
                <a:gd name="f256" fmla="*/ f194 1 f109"/>
                <a:gd name="f257" fmla="*/ f195 1 f108"/>
                <a:gd name="f258" fmla="*/ f196 1 f109"/>
                <a:gd name="f259" fmla="*/ f197 1 f108"/>
                <a:gd name="f260" fmla="*/ f198 1 f109"/>
                <a:gd name="f261" fmla="*/ f199 1 f108"/>
                <a:gd name="f262" fmla="*/ f200 1 f109"/>
                <a:gd name="f263" fmla="*/ f201 1 f109"/>
                <a:gd name="f264" fmla="*/ f202 1 f108"/>
                <a:gd name="f265" fmla="*/ f203 1 f109"/>
                <a:gd name="f266" fmla="*/ f204 1 f108"/>
                <a:gd name="f267" fmla="*/ f205 1 f109"/>
                <a:gd name="f268" fmla="*/ f206 1 f108"/>
                <a:gd name="f269" fmla="*/ f207 1 f109"/>
                <a:gd name="f270" fmla="*/ f208 1 f108"/>
                <a:gd name="f271" fmla="*/ f209 1 f109"/>
                <a:gd name="f272" fmla="*/ f210 1 f109"/>
                <a:gd name="f273" fmla="*/ f211 1 f108"/>
                <a:gd name="f274" fmla="*/ f212 1 f108"/>
                <a:gd name="f275" fmla="*/ f213 1 f109"/>
                <a:gd name="f276" fmla="*/ f214 1 f109"/>
                <a:gd name="f277" fmla="*/ f215 1 f108"/>
                <a:gd name="f278" fmla="*/ f216 1 f109"/>
                <a:gd name="f279" fmla="*/ f217 1 f108"/>
                <a:gd name="f280" fmla="*/ f218 1 f109"/>
                <a:gd name="f281" fmla="*/ f219 1 f109"/>
                <a:gd name="f282" fmla="*/ f220 1 f108"/>
                <a:gd name="f283" fmla="*/ f221 1 f109"/>
                <a:gd name="f284" fmla="*/ f222 1 f108"/>
                <a:gd name="f285" fmla="*/ f223 1 f109"/>
                <a:gd name="f286" fmla="*/ f224 1 f109"/>
                <a:gd name="f287" fmla="*/ f225 f103 1"/>
                <a:gd name="f288" fmla="*/ f226 f103 1"/>
                <a:gd name="f289" fmla="*/ f228 f104 1"/>
                <a:gd name="f290" fmla="*/ f227 f104 1"/>
                <a:gd name="f291" fmla="*/ f230 f103 1"/>
                <a:gd name="f292" fmla="*/ f231 f104 1"/>
                <a:gd name="f293" fmla="*/ f232 f103 1"/>
                <a:gd name="f294" fmla="*/ f233 f104 1"/>
                <a:gd name="f295" fmla="*/ f234 f103 1"/>
                <a:gd name="f296" fmla="*/ f235 f104 1"/>
                <a:gd name="f297" fmla="*/ f236 f103 1"/>
                <a:gd name="f298" fmla="*/ f237 f104 1"/>
                <a:gd name="f299" fmla="*/ f238 f103 1"/>
                <a:gd name="f300" fmla="*/ f239 f104 1"/>
                <a:gd name="f301" fmla="*/ f240 f103 1"/>
                <a:gd name="f302" fmla="*/ f241 f104 1"/>
                <a:gd name="f303" fmla="*/ f242 f103 1"/>
                <a:gd name="f304" fmla="*/ f243 f104 1"/>
                <a:gd name="f305" fmla="*/ f244 f104 1"/>
                <a:gd name="f306" fmla="*/ f245 f103 1"/>
                <a:gd name="f307" fmla="*/ f246 f103 1"/>
                <a:gd name="f308" fmla="*/ f247 f104 1"/>
                <a:gd name="f309" fmla="*/ f248 f104 1"/>
                <a:gd name="f310" fmla="*/ f249 f103 1"/>
                <a:gd name="f311" fmla="*/ f250 f104 1"/>
                <a:gd name="f312" fmla="*/ f251 f103 1"/>
                <a:gd name="f313" fmla="*/ f252 f104 1"/>
                <a:gd name="f314" fmla="*/ f253 f103 1"/>
                <a:gd name="f315" fmla="*/ f254 f104 1"/>
                <a:gd name="f316" fmla="*/ f255 f103 1"/>
                <a:gd name="f317" fmla="*/ f256 f104 1"/>
                <a:gd name="f318" fmla="*/ f257 f103 1"/>
                <a:gd name="f319" fmla="*/ f258 f104 1"/>
                <a:gd name="f320" fmla="*/ f259 f103 1"/>
                <a:gd name="f321" fmla="*/ f260 f104 1"/>
                <a:gd name="f322" fmla="*/ f261 f103 1"/>
                <a:gd name="f323" fmla="*/ f262 f104 1"/>
                <a:gd name="f324" fmla="*/ f263 f104 1"/>
                <a:gd name="f325" fmla="*/ f264 f103 1"/>
                <a:gd name="f326" fmla="*/ f265 f104 1"/>
                <a:gd name="f327" fmla="*/ f266 f103 1"/>
                <a:gd name="f328" fmla="*/ f267 f104 1"/>
                <a:gd name="f329" fmla="*/ f268 f103 1"/>
                <a:gd name="f330" fmla="*/ f269 f104 1"/>
                <a:gd name="f331" fmla="*/ f270 f103 1"/>
                <a:gd name="f332" fmla="*/ f271 f104 1"/>
                <a:gd name="f333" fmla="*/ f272 f104 1"/>
                <a:gd name="f334" fmla="*/ f273 f103 1"/>
                <a:gd name="f335" fmla="*/ f274 f103 1"/>
                <a:gd name="f336" fmla="*/ f275 f104 1"/>
                <a:gd name="f337" fmla="*/ f276 f104 1"/>
                <a:gd name="f338" fmla="*/ f277 f103 1"/>
                <a:gd name="f339" fmla="*/ f278 f104 1"/>
                <a:gd name="f340" fmla="*/ f279 f103 1"/>
                <a:gd name="f341" fmla="*/ f280 f104 1"/>
                <a:gd name="f342" fmla="*/ f281 f104 1"/>
                <a:gd name="f343" fmla="*/ f282 f103 1"/>
                <a:gd name="f344" fmla="*/ f283 f104 1"/>
                <a:gd name="f345" fmla="*/ f284 f103 1"/>
                <a:gd name="f346" fmla="*/ f285 f104 1"/>
                <a:gd name="f347" fmla="*/ f286 f10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9">
                  <a:pos x="f291" y="f292"/>
                </a:cxn>
                <a:cxn ang="f229">
                  <a:pos x="f293" y="f294"/>
                </a:cxn>
                <a:cxn ang="f229">
                  <a:pos x="f295" y="f296"/>
                </a:cxn>
                <a:cxn ang="f229">
                  <a:pos x="f297" y="f298"/>
                </a:cxn>
                <a:cxn ang="f229">
                  <a:pos x="f299" y="f300"/>
                </a:cxn>
                <a:cxn ang="f229">
                  <a:pos x="f301" y="f302"/>
                </a:cxn>
                <a:cxn ang="f229">
                  <a:pos x="f303" y="f304"/>
                </a:cxn>
                <a:cxn ang="f229">
                  <a:pos x="f303" y="f305"/>
                </a:cxn>
                <a:cxn ang="f229">
                  <a:pos x="f306" y="f305"/>
                </a:cxn>
                <a:cxn ang="f229">
                  <a:pos x="f307" y="f308"/>
                </a:cxn>
                <a:cxn ang="f229">
                  <a:pos x="f299" y="f309"/>
                </a:cxn>
                <a:cxn ang="f229">
                  <a:pos x="f310" y="f311"/>
                </a:cxn>
                <a:cxn ang="f229">
                  <a:pos x="f312" y="f313"/>
                </a:cxn>
                <a:cxn ang="f229">
                  <a:pos x="f314" y="f315"/>
                </a:cxn>
                <a:cxn ang="f229">
                  <a:pos x="f316" y="f317"/>
                </a:cxn>
                <a:cxn ang="f229">
                  <a:pos x="f318" y="f319"/>
                </a:cxn>
                <a:cxn ang="f229">
                  <a:pos x="f320" y="f321"/>
                </a:cxn>
                <a:cxn ang="f229">
                  <a:pos x="f322" y="f323"/>
                </a:cxn>
                <a:cxn ang="f229">
                  <a:pos x="f303" y="f324"/>
                </a:cxn>
                <a:cxn ang="f229">
                  <a:pos x="f325" y="f326"/>
                </a:cxn>
                <a:cxn ang="f229">
                  <a:pos x="f327" y="f328"/>
                </a:cxn>
                <a:cxn ang="f229">
                  <a:pos x="f329" y="f330"/>
                </a:cxn>
                <a:cxn ang="f229">
                  <a:pos x="f331" y="f332"/>
                </a:cxn>
                <a:cxn ang="f229">
                  <a:pos x="f331" y="f333"/>
                </a:cxn>
                <a:cxn ang="f229">
                  <a:pos x="f334" y="f333"/>
                </a:cxn>
                <a:cxn ang="f229">
                  <a:pos x="f335" y="f336"/>
                </a:cxn>
                <a:cxn ang="f229">
                  <a:pos x="f327" y="f337"/>
                </a:cxn>
                <a:cxn ang="f229">
                  <a:pos x="f338" y="f339"/>
                </a:cxn>
                <a:cxn ang="f229">
                  <a:pos x="f340" y="f341"/>
                </a:cxn>
                <a:cxn ang="f229">
                  <a:pos x="f301" y="f342"/>
                </a:cxn>
                <a:cxn ang="f229">
                  <a:pos x="f343" y="f344"/>
                </a:cxn>
                <a:cxn ang="f229">
                  <a:pos x="f345" y="f346"/>
                </a:cxn>
                <a:cxn ang="f229">
                  <a:pos x="f297" y="f347"/>
                </a:cxn>
                <a:cxn ang="f229">
                  <a:pos x="f334" y="f321"/>
                </a:cxn>
                <a:cxn ang="f229">
                  <a:pos x="f291" y="f292"/>
                </a:cxn>
              </a:cxnLst>
              <a:rect l="f287" t="f290" r="f288" b="f289"/>
              <a:pathLst>
                <a:path w="98" h="132">
                  <a:moveTo>
                    <a:pt x="f6" y="f8"/>
                  </a:moveTo>
                  <a:cubicBezTo>
                    <a:pt x="f6" y="f6"/>
                    <a:pt x="f9" y="f10"/>
                    <a:pt x="f8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7"/>
                    <a:pt x="f27" y="f7"/>
                  </a:cubicBezTo>
                  <a:cubicBezTo>
                    <a:pt x="f28" y="f7"/>
                    <a:pt x="f29" y="f25"/>
                    <a:pt x="f30" y="f31"/>
                  </a:cubicBezTo>
                  <a:cubicBezTo>
                    <a:pt x="f32" y="f33"/>
                    <a:pt x="f34" y="f35"/>
                    <a:pt x="f5" y="f36"/>
                  </a:cubicBezTo>
                  <a:lnTo>
                    <a:pt x="f5" y="f37"/>
                  </a:lnTo>
                  <a:lnTo>
                    <a:pt x="f38" y="f37"/>
                  </a:lnTo>
                  <a:cubicBezTo>
                    <a:pt x="f34" y="f39"/>
                    <a:pt x="f32" y="f40"/>
                    <a:pt x="f41" y="f13"/>
                  </a:cubicBezTo>
                  <a:cubicBezTo>
                    <a:pt x="f42" y="f43"/>
                    <a:pt x="f44" y="f45"/>
                    <a:pt x="f27" y="f45"/>
                  </a:cubicBezTo>
                  <a:cubicBezTo>
                    <a:pt x="f46" y="f45"/>
                    <a:pt x="f47" y="f43"/>
                    <a:pt x="f48" y="f49"/>
                  </a:cubicBezTo>
                  <a:cubicBezTo>
                    <a:pt x="f50" y="f11"/>
                    <a:pt x="f18" y="f51"/>
                    <a:pt x="f18" y="f52"/>
                  </a:cubicBezTo>
                  <a:cubicBezTo>
                    <a:pt x="f18" y="f53"/>
                    <a:pt x="f54" y="f55"/>
                    <a:pt x="f56" y="f57"/>
                  </a:cubicBezTo>
                  <a:cubicBezTo>
                    <a:pt x="f58" y="f59"/>
                    <a:pt x="f22" y="f54"/>
                    <a:pt x="f24" y="f50"/>
                  </a:cubicBezTo>
                  <a:cubicBezTo>
                    <a:pt x="f60" y="f56"/>
                    <a:pt x="f61" y="f20"/>
                    <a:pt x="f62" y="f63"/>
                  </a:cubicBezTo>
                  <a:cubicBezTo>
                    <a:pt x="f64" y="f63"/>
                    <a:pt x="f44" y="f58"/>
                    <a:pt x="f65" y="f66"/>
                  </a:cubicBezTo>
                  <a:cubicBezTo>
                    <a:pt x="f30" y="f22"/>
                    <a:pt x="f67" y="f47"/>
                    <a:pt x="f68" y="f60"/>
                  </a:cubicBezTo>
                  <a:cubicBezTo>
                    <a:pt x="f69" y="f61"/>
                    <a:pt x="f5" y="f70"/>
                    <a:pt x="f5" y="f71"/>
                  </a:cubicBezTo>
                  <a:cubicBezTo>
                    <a:pt x="f5" y="f72"/>
                    <a:pt x="f73" y="f74"/>
                    <a:pt x="f67" y="f75"/>
                  </a:cubicBezTo>
                  <a:cubicBezTo>
                    <a:pt x="f41" y="f76"/>
                    <a:pt x="f65" y="f5"/>
                    <a:pt x="f77" y="f5"/>
                  </a:cubicBezTo>
                  <a:cubicBezTo>
                    <a:pt x="f46" y="f5"/>
                    <a:pt x="f47" y="f38"/>
                    <a:pt x="f58" y="f69"/>
                  </a:cubicBezTo>
                  <a:cubicBezTo>
                    <a:pt x="f18" y="f73"/>
                    <a:pt x="f78" y="f34"/>
                    <a:pt x="f79" y="f80"/>
                  </a:cubicBezTo>
                  <a:lnTo>
                    <a:pt x="f79" y="f29"/>
                  </a:lnTo>
                  <a:lnTo>
                    <a:pt x="f81" y="f29"/>
                  </a:lnTo>
                  <a:cubicBezTo>
                    <a:pt x="f78" y="f82"/>
                    <a:pt x="f18" y="f30"/>
                    <a:pt x="f66" y="f83"/>
                  </a:cubicBezTo>
                  <a:cubicBezTo>
                    <a:pt x="f84" y="f85"/>
                    <a:pt x="f86" y="f32"/>
                    <a:pt x="f77" y="f32"/>
                  </a:cubicBezTo>
                  <a:cubicBezTo>
                    <a:pt x="f44" y="f32"/>
                    <a:pt x="f42" y="f74"/>
                    <a:pt x="f72" y="f87"/>
                  </a:cubicBezTo>
                  <a:cubicBezTo>
                    <a:pt x="f87" y="f88"/>
                    <a:pt x="f89" y="f29"/>
                    <a:pt x="f89" y="f90"/>
                  </a:cubicBezTo>
                  <a:cubicBezTo>
                    <a:pt x="f89" y="f91"/>
                    <a:pt x="f83" y="f92"/>
                    <a:pt x="f30" y="f77"/>
                  </a:cubicBezTo>
                  <a:cubicBezTo>
                    <a:pt x="f82" y="f93"/>
                    <a:pt x="f94" y="f95"/>
                    <a:pt x="f71" y="f61"/>
                  </a:cubicBezTo>
                  <a:cubicBezTo>
                    <a:pt x="f91" y="f26"/>
                    <a:pt x="f92" y="f86"/>
                    <a:pt x="f96" y="f46"/>
                  </a:cubicBezTo>
                  <a:cubicBezTo>
                    <a:pt x="f60" y="f60"/>
                    <a:pt x="f84" y="f97"/>
                    <a:pt x="f22" y="f98"/>
                  </a:cubicBezTo>
                  <a:cubicBezTo>
                    <a:pt x="f54" y="f24"/>
                    <a:pt x="f55" y="f99"/>
                    <a:pt x="f81" y="f66"/>
                  </a:cubicBezTo>
                  <a:cubicBezTo>
                    <a:pt x="f100" y="f50"/>
                    <a:pt x="f6" y="f101"/>
                    <a:pt x="f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3" name="Freeform 528"/>
            <p:cNvSpPr/>
            <p:nvPr/>
          </p:nvSpPr>
          <p:spPr>
            <a:xfrm>
              <a:off x="1339376" y="4461979"/>
              <a:ext cx="110240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3"/>
                <a:gd name="f8" fmla="val 49"/>
                <a:gd name="f9" fmla="val 57"/>
                <a:gd name="f10" fmla="val 82"/>
                <a:gd name="f11" fmla="val 64"/>
                <a:gd name="f12" fmla="val 80"/>
                <a:gd name="f13" fmla="val 70"/>
                <a:gd name="f14" fmla="val 78"/>
                <a:gd name="f15" fmla="val 77"/>
                <a:gd name="f16" fmla="val 75"/>
                <a:gd name="f17" fmla="val 71"/>
                <a:gd name="f18" fmla="val 86"/>
                <a:gd name="f19" fmla="val 67"/>
                <a:gd name="f20" fmla="val 91"/>
                <a:gd name="f21" fmla="val 63"/>
                <a:gd name="f22" fmla="val 94"/>
                <a:gd name="f23" fmla="val 58"/>
                <a:gd name="f24" fmla="val 96"/>
                <a:gd name="f25" fmla="val 52"/>
                <a:gd name="f26" fmla="val 99"/>
                <a:gd name="f27" fmla="val 47"/>
                <a:gd name="f28" fmla="val 100"/>
                <a:gd name="f29" fmla="val 41"/>
                <a:gd name="f30" fmla="val 36"/>
                <a:gd name="f31" fmla="val 32"/>
                <a:gd name="f32" fmla="val 28"/>
                <a:gd name="f33" fmla="val 98"/>
                <a:gd name="f34" fmla="val 24"/>
                <a:gd name="f35" fmla="val 97"/>
                <a:gd name="f36" fmla="val 20"/>
                <a:gd name="f37" fmla="val 95"/>
                <a:gd name="f38" fmla="val 16"/>
                <a:gd name="f39" fmla="val 93"/>
                <a:gd name="f40" fmla="val 2"/>
                <a:gd name="f41" fmla="val 12"/>
                <a:gd name="f42" fmla="val 9"/>
                <a:gd name="f43" fmla="val 25"/>
                <a:gd name="f44" fmla="val 6"/>
                <a:gd name="f45" fmla="val 30"/>
                <a:gd name="f46" fmla="val 3"/>
                <a:gd name="f47" fmla="val 35"/>
                <a:gd name="f48" fmla="val 1"/>
                <a:gd name="f49" fmla="val 59"/>
                <a:gd name="f50" fmla="val 68"/>
                <a:gd name="f51" fmla="val 4"/>
                <a:gd name="f52" fmla="val 74"/>
                <a:gd name="f53" fmla="val 13"/>
                <a:gd name="f54" fmla="val 21"/>
                <a:gd name="f55" fmla="val 34"/>
                <a:gd name="f56" fmla="val 38"/>
                <a:gd name="f57" fmla="val 65"/>
                <a:gd name="f58" fmla="val 29"/>
                <a:gd name="f59" fmla="val 61"/>
                <a:gd name="f60" fmla="val 18"/>
                <a:gd name="f61" fmla="val 51"/>
                <a:gd name="f62" fmla="val 15"/>
                <a:gd name="f63" fmla="val 43"/>
                <a:gd name="f64" fmla="val 23"/>
                <a:gd name="f65" fmla="val 26"/>
                <a:gd name="f66" fmla="val 83"/>
                <a:gd name="f67" fmla="val 27"/>
                <a:gd name="f68" fmla="val 31"/>
                <a:gd name="f69" fmla="val 85"/>
                <a:gd name="f70" fmla="val 39"/>
                <a:gd name="f71" fmla="val 54"/>
                <a:gd name="f72" fmla="val 76"/>
                <a:gd name="f73" fmla="+- 0 0 -90"/>
                <a:gd name="f74" fmla="*/ f3 1 84"/>
                <a:gd name="f75" fmla="*/ f4 1 133"/>
                <a:gd name="f76" fmla="+- f7 0 f5"/>
                <a:gd name="f77" fmla="+- f6 0 f5"/>
                <a:gd name="f78" fmla="*/ f73 f0 1"/>
                <a:gd name="f79" fmla="*/ f77 1 84"/>
                <a:gd name="f80" fmla="*/ f76 1 133"/>
                <a:gd name="f81" fmla="*/ 84 f77 1"/>
                <a:gd name="f82" fmla="*/ 49 f76 1"/>
                <a:gd name="f83" fmla="*/ 80 f77 1"/>
                <a:gd name="f84" fmla="*/ 70 f76 1"/>
                <a:gd name="f85" fmla="*/ 71 f77 1"/>
                <a:gd name="f86" fmla="*/ 86 f76 1"/>
                <a:gd name="f87" fmla="*/ 58 f77 1"/>
                <a:gd name="f88" fmla="*/ 96 f76 1"/>
                <a:gd name="f89" fmla="*/ 41 f77 1"/>
                <a:gd name="f90" fmla="*/ 100 f76 1"/>
                <a:gd name="f91" fmla="*/ 28 f77 1"/>
                <a:gd name="f92" fmla="*/ 98 f76 1"/>
                <a:gd name="f93" fmla="*/ 16 f77 1"/>
                <a:gd name="f94" fmla="*/ 93 f76 1"/>
                <a:gd name="f95" fmla="*/ 133 f76 1"/>
                <a:gd name="f96" fmla="*/ 0 f77 1"/>
                <a:gd name="f97" fmla="*/ 2 f76 1"/>
                <a:gd name="f98" fmla="*/ 12 f76 1"/>
                <a:gd name="f99" fmla="*/ 30 f77 1"/>
                <a:gd name="f100" fmla="*/ 3 f76 1"/>
                <a:gd name="f101" fmla="*/ 47 f77 1"/>
                <a:gd name="f102" fmla="*/ 0 f76 1"/>
                <a:gd name="f103" fmla="*/ 74 f77 1"/>
                <a:gd name="f104" fmla="*/ 13 f76 1"/>
                <a:gd name="f105" fmla="*/ 67 f77 1"/>
                <a:gd name="f106" fmla="*/ 61 f77 1"/>
                <a:gd name="f107" fmla="*/ 24 f76 1"/>
                <a:gd name="f108" fmla="*/ 43 f77 1"/>
                <a:gd name="f109" fmla="*/ 15 f76 1"/>
                <a:gd name="f110" fmla="*/ 29 f77 1"/>
                <a:gd name="f111" fmla="*/ 18 f76 1"/>
                <a:gd name="f112" fmla="*/ 26 f76 1"/>
                <a:gd name="f113" fmla="*/ 80 f76 1"/>
                <a:gd name="f114" fmla="*/ 27 f77 1"/>
                <a:gd name="f115" fmla="*/ 84 f76 1"/>
                <a:gd name="f116" fmla="*/ 39 f77 1"/>
                <a:gd name="f117" fmla="*/ 85 f76 1"/>
                <a:gd name="f118" fmla="*/ 59 f77 1"/>
                <a:gd name="f119" fmla="*/ 76 f76 1"/>
                <a:gd name="f120" fmla="*/ f78 1 f2"/>
                <a:gd name="f121" fmla="*/ f81 1 84"/>
                <a:gd name="f122" fmla="*/ f82 1 133"/>
                <a:gd name="f123" fmla="*/ f83 1 84"/>
                <a:gd name="f124" fmla="*/ f84 1 133"/>
                <a:gd name="f125" fmla="*/ f85 1 84"/>
                <a:gd name="f126" fmla="*/ f86 1 133"/>
                <a:gd name="f127" fmla="*/ f87 1 84"/>
                <a:gd name="f128" fmla="*/ f88 1 133"/>
                <a:gd name="f129" fmla="*/ f89 1 84"/>
                <a:gd name="f130" fmla="*/ f90 1 133"/>
                <a:gd name="f131" fmla="*/ f91 1 84"/>
                <a:gd name="f132" fmla="*/ f92 1 133"/>
                <a:gd name="f133" fmla="*/ f93 1 84"/>
                <a:gd name="f134" fmla="*/ f94 1 133"/>
                <a:gd name="f135" fmla="*/ f95 1 133"/>
                <a:gd name="f136" fmla="*/ f96 1 84"/>
                <a:gd name="f137" fmla="*/ f97 1 133"/>
                <a:gd name="f138" fmla="*/ f98 1 133"/>
                <a:gd name="f139" fmla="*/ f99 1 84"/>
                <a:gd name="f140" fmla="*/ f100 1 133"/>
                <a:gd name="f141" fmla="*/ f101 1 84"/>
                <a:gd name="f142" fmla="*/ f102 1 133"/>
                <a:gd name="f143" fmla="*/ f103 1 84"/>
                <a:gd name="f144" fmla="*/ f104 1 133"/>
                <a:gd name="f145" fmla="*/ f105 1 84"/>
                <a:gd name="f146" fmla="*/ f106 1 84"/>
                <a:gd name="f147" fmla="*/ f107 1 133"/>
                <a:gd name="f148" fmla="*/ f108 1 84"/>
                <a:gd name="f149" fmla="*/ f109 1 133"/>
                <a:gd name="f150" fmla="*/ f110 1 84"/>
                <a:gd name="f151" fmla="*/ f111 1 133"/>
                <a:gd name="f152" fmla="*/ f112 1 133"/>
                <a:gd name="f153" fmla="*/ f113 1 133"/>
                <a:gd name="f154" fmla="*/ f114 1 84"/>
                <a:gd name="f155" fmla="*/ f115 1 133"/>
                <a:gd name="f156" fmla="*/ f116 1 84"/>
                <a:gd name="f157" fmla="*/ f117 1 133"/>
                <a:gd name="f158" fmla="*/ f118 1 84"/>
                <a:gd name="f159" fmla="*/ f119 1 133"/>
                <a:gd name="f160" fmla="*/ 0 1 f79"/>
                <a:gd name="f161" fmla="*/ f6 1 f79"/>
                <a:gd name="f162" fmla="*/ 0 1 f80"/>
                <a:gd name="f163" fmla="*/ f7 1 f80"/>
                <a:gd name="f164" fmla="+- f120 0 f1"/>
                <a:gd name="f165" fmla="*/ f121 1 f79"/>
                <a:gd name="f166" fmla="*/ f122 1 f80"/>
                <a:gd name="f167" fmla="*/ f123 1 f79"/>
                <a:gd name="f168" fmla="*/ f124 1 f80"/>
                <a:gd name="f169" fmla="*/ f125 1 f79"/>
                <a:gd name="f170" fmla="*/ f126 1 f80"/>
                <a:gd name="f171" fmla="*/ f127 1 f79"/>
                <a:gd name="f172" fmla="*/ f128 1 f80"/>
                <a:gd name="f173" fmla="*/ f129 1 f79"/>
                <a:gd name="f174" fmla="*/ f130 1 f80"/>
                <a:gd name="f175" fmla="*/ f131 1 f79"/>
                <a:gd name="f176" fmla="*/ f132 1 f80"/>
                <a:gd name="f177" fmla="*/ f133 1 f79"/>
                <a:gd name="f178" fmla="*/ f134 1 f80"/>
                <a:gd name="f179" fmla="*/ f135 1 f80"/>
                <a:gd name="f180" fmla="*/ f136 1 f79"/>
                <a:gd name="f181" fmla="*/ f137 1 f80"/>
                <a:gd name="f182" fmla="*/ f138 1 f80"/>
                <a:gd name="f183" fmla="*/ f139 1 f79"/>
                <a:gd name="f184" fmla="*/ f140 1 f80"/>
                <a:gd name="f185" fmla="*/ f141 1 f79"/>
                <a:gd name="f186" fmla="*/ f142 1 f80"/>
                <a:gd name="f187" fmla="*/ f143 1 f79"/>
                <a:gd name="f188" fmla="*/ f144 1 f80"/>
                <a:gd name="f189" fmla="*/ f145 1 f79"/>
                <a:gd name="f190" fmla="*/ f146 1 f79"/>
                <a:gd name="f191" fmla="*/ f147 1 f80"/>
                <a:gd name="f192" fmla="*/ f148 1 f79"/>
                <a:gd name="f193" fmla="*/ f149 1 f80"/>
                <a:gd name="f194" fmla="*/ f150 1 f79"/>
                <a:gd name="f195" fmla="*/ f151 1 f80"/>
                <a:gd name="f196" fmla="*/ f152 1 f80"/>
                <a:gd name="f197" fmla="*/ f153 1 f80"/>
                <a:gd name="f198" fmla="*/ f154 1 f79"/>
                <a:gd name="f199" fmla="*/ f155 1 f80"/>
                <a:gd name="f200" fmla="*/ f156 1 f79"/>
                <a:gd name="f201" fmla="*/ f157 1 f80"/>
                <a:gd name="f202" fmla="*/ f158 1 f79"/>
                <a:gd name="f203" fmla="*/ f159 1 f80"/>
                <a:gd name="f204" fmla="*/ f160 f74 1"/>
                <a:gd name="f205" fmla="*/ f161 f74 1"/>
                <a:gd name="f206" fmla="*/ f163 f75 1"/>
                <a:gd name="f207" fmla="*/ f162 f75 1"/>
                <a:gd name="f208" fmla="*/ f165 f74 1"/>
                <a:gd name="f209" fmla="*/ f166 f75 1"/>
                <a:gd name="f210" fmla="*/ f167 f74 1"/>
                <a:gd name="f211" fmla="*/ f168 f75 1"/>
                <a:gd name="f212" fmla="*/ f169 f74 1"/>
                <a:gd name="f213" fmla="*/ f170 f75 1"/>
                <a:gd name="f214" fmla="*/ f171 f74 1"/>
                <a:gd name="f215" fmla="*/ f172 f75 1"/>
                <a:gd name="f216" fmla="*/ f173 f74 1"/>
                <a:gd name="f217" fmla="*/ f174 f75 1"/>
                <a:gd name="f218" fmla="*/ f175 f74 1"/>
                <a:gd name="f219" fmla="*/ f176 f75 1"/>
                <a:gd name="f220" fmla="*/ f177 f74 1"/>
                <a:gd name="f221" fmla="*/ f178 f75 1"/>
                <a:gd name="f222" fmla="*/ f179 f75 1"/>
                <a:gd name="f223" fmla="*/ f180 f74 1"/>
                <a:gd name="f224" fmla="*/ f181 f75 1"/>
                <a:gd name="f225" fmla="*/ f182 f75 1"/>
                <a:gd name="f226" fmla="*/ f183 f74 1"/>
                <a:gd name="f227" fmla="*/ f184 f75 1"/>
                <a:gd name="f228" fmla="*/ f185 f74 1"/>
                <a:gd name="f229" fmla="*/ f186 f75 1"/>
                <a:gd name="f230" fmla="*/ f187 f74 1"/>
                <a:gd name="f231" fmla="*/ f188 f75 1"/>
                <a:gd name="f232" fmla="*/ f189 f74 1"/>
                <a:gd name="f233" fmla="*/ f190 f74 1"/>
                <a:gd name="f234" fmla="*/ f191 f75 1"/>
                <a:gd name="f235" fmla="*/ f192 f74 1"/>
                <a:gd name="f236" fmla="*/ f193 f75 1"/>
                <a:gd name="f237" fmla="*/ f194 f74 1"/>
                <a:gd name="f238" fmla="*/ f195 f75 1"/>
                <a:gd name="f239" fmla="*/ f196 f75 1"/>
                <a:gd name="f240" fmla="*/ f197 f75 1"/>
                <a:gd name="f241" fmla="*/ f198 f74 1"/>
                <a:gd name="f242" fmla="*/ f199 f75 1"/>
                <a:gd name="f243" fmla="*/ f200 f74 1"/>
                <a:gd name="f244" fmla="*/ f201 f75 1"/>
                <a:gd name="f245" fmla="*/ f202 f74 1"/>
                <a:gd name="f246" fmla="*/ f203 f7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4">
                  <a:pos x="f208" y="f209"/>
                </a:cxn>
                <a:cxn ang="f164">
                  <a:pos x="f210" y="f211"/>
                </a:cxn>
                <a:cxn ang="f164">
                  <a:pos x="f212" y="f213"/>
                </a:cxn>
                <a:cxn ang="f164">
                  <a:pos x="f214" y="f215"/>
                </a:cxn>
                <a:cxn ang="f164">
                  <a:pos x="f216" y="f217"/>
                </a:cxn>
                <a:cxn ang="f164">
                  <a:pos x="f218" y="f219"/>
                </a:cxn>
                <a:cxn ang="f164">
                  <a:pos x="f220" y="f221"/>
                </a:cxn>
                <a:cxn ang="f164">
                  <a:pos x="f220" y="f222"/>
                </a:cxn>
                <a:cxn ang="f164">
                  <a:pos x="f223" y="f222"/>
                </a:cxn>
                <a:cxn ang="f164">
                  <a:pos x="f223" y="f224"/>
                </a:cxn>
                <a:cxn ang="f164">
                  <a:pos x="f220" y="f224"/>
                </a:cxn>
                <a:cxn ang="f164">
                  <a:pos x="f220" y="f225"/>
                </a:cxn>
                <a:cxn ang="f164">
                  <a:pos x="f226" y="f227"/>
                </a:cxn>
                <a:cxn ang="f164">
                  <a:pos x="f228" y="f229"/>
                </a:cxn>
                <a:cxn ang="f164">
                  <a:pos x="f230" y="f231"/>
                </a:cxn>
                <a:cxn ang="f164">
                  <a:pos x="f208" y="f209"/>
                </a:cxn>
                <a:cxn ang="f164">
                  <a:pos x="f232" y="f209"/>
                </a:cxn>
                <a:cxn ang="f164">
                  <a:pos x="f233" y="f234"/>
                </a:cxn>
                <a:cxn ang="f164">
                  <a:pos x="f235" y="f236"/>
                </a:cxn>
                <a:cxn ang="f164">
                  <a:pos x="f237" y="f238"/>
                </a:cxn>
                <a:cxn ang="f164">
                  <a:pos x="f220" y="f239"/>
                </a:cxn>
                <a:cxn ang="f164">
                  <a:pos x="f220" y="f240"/>
                </a:cxn>
                <a:cxn ang="f164">
                  <a:pos x="f241" y="f242"/>
                </a:cxn>
                <a:cxn ang="f164">
                  <a:pos x="f243" y="f244"/>
                </a:cxn>
                <a:cxn ang="f164">
                  <a:pos x="f245" y="f246"/>
                </a:cxn>
                <a:cxn ang="f164">
                  <a:pos x="f232" y="f209"/>
                </a:cxn>
              </a:cxnLst>
              <a:rect l="f204" t="f207" r="f205" b="f206"/>
              <a:pathLst>
                <a:path w="84" h="133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10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28"/>
                  </a:cubicBezTo>
                  <a:cubicBezTo>
                    <a:pt x="f30" y="f28"/>
                    <a:pt x="f31" y="f26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lnTo>
                    <a:pt x="f38" y="f7"/>
                  </a:lnTo>
                  <a:lnTo>
                    <a:pt x="f5" y="f7"/>
                  </a:lnTo>
                  <a:lnTo>
                    <a:pt x="f5" y="f40"/>
                  </a:lnTo>
                  <a:lnTo>
                    <a:pt x="f38" y="f40"/>
                  </a:lnTo>
                  <a:lnTo>
                    <a:pt x="f38" y="f41"/>
                  </a:lnTo>
                  <a:cubicBezTo>
                    <a:pt x="f36" y="f42"/>
                    <a:pt x="f43" y="f44"/>
                    <a:pt x="f45" y="f46"/>
                  </a:cubicBezTo>
                  <a:cubicBezTo>
                    <a:pt x="f47" y="f48"/>
                    <a:pt x="f29" y="f5"/>
                    <a:pt x="f27" y="f5"/>
                  </a:cubicBezTo>
                  <a:cubicBezTo>
                    <a:pt x="f49" y="f5"/>
                    <a:pt x="f50" y="f51"/>
                    <a:pt x="f52" y="f53"/>
                  </a:cubicBezTo>
                  <a:cubicBezTo>
                    <a:pt x="f12" y="f54"/>
                    <a:pt x="f6" y="f55"/>
                    <a:pt x="f6" y="f8"/>
                  </a:cubicBezTo>
                  <a:close/>
                  <a:moveTo>
                    <a:pt x="f19" y="f8"/>
                  </a:moveTo>
                  <a:cubicBezTo>
                    <a:pt x="f19" y="f56"/>
                    <a:pt x="f57" y="f58"/>
                    <a:pt x="f59" y="f34"/>
                  </a:cubicBezTo>
                  <a:cubicBezTo>
                    <a:pt x="f9" y="f60"/>
                    <a:pt x="f61" y="f62"/>
                    <a:pt x="f63" y="f62"/>
                  </a:cubicBezTo>
                  <a:cubicBezTo>
                    <a:pt x="f56" y="f62"/>
                    <a:pt x="f55" y="f38"/>
                    <a:pt x="f58" y="f60"/>
                  </a:cubicBezTo>
                  <a:cubicBezTo>
                    <a:pt x="f34" y="f36"/>
                    <a:pt x="f36" y="f64"/>
                    <a:pt x="f38" y="f65"/>
                  </a:cubicBezTo>
                  <a:lnTo>
                    <a:pt x="f38" y="f12"/>
                  </a:lnTo>
                  <a:cubicBezTo>
                    <a:pt x="f36" y="f10"/>
                    <a:pt x="f34" y="f66"/>
                    <a:pt x="f67" y="f6"/>
                  </a:cubicBezTo>
                  <a:cubicBezTo>
                    <a:pt x="f68" y="f69"/>
                    <a:pt x="f55" y="f69"/>
                    <a:pt x="f70" y="f69"/>
                  </a:cubicBezTo>
                  <a:cubicBezTo>
                    <a:pt x="f27" y="f69"/>
                    <a:pt x="f71" y="f10"/>
                    <a:pt x="f49" y="f72"/>
                  </a:cubicBezTo>
                  <a:cubicBezTo>
                    <a:pt x="f11" y="f13"/>
                    <a:pt x="f19" y="f59"/>
                    <a:pt x="f19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4" name="Freeform 529"/>
            <p:cNvSpPr/>
            <p:nvPr/>
          </p:nvSpPr>
          <p:spPr>
            <a:xfrm>
              <a:off x="1474113" y="4461979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0"/>
                <a:gd name="f8" fmla="val 52"/>
                <a:gd name="f9" fmla="val 16"/>
                <a:gd name="f10" fmla="val 58"/>
                <a:gd name="f11" fmla="val 17"/>
                <a:gd name="f12" fmla="val 63"/>
                <a:gd name="f13" fmla="val 19"/>
                <a:gd name="f14" fmla="val 67"/>
                <a:gd name="f15" fmla="val 21"/>
                <a:gd name="f16" fmla="val 72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1"/>
                <a:gd name="f23" fmla="val 33"/>
                <a:gd name="f24" fmla="val 83"/>
                <a:gd name="f25" fmla="val 37"/>
                <a:gd name="f26" fmla="val 84"/>
                <a:gd name="f27" fmla="val 41"/>
                <a:gd name="f28" fmla="val 85"/>
                <a:gd name="f29" fmla="val 45"/>
                <a:gd name="f30" fmla="val 86"/>
                <a:gd name="f31" fmla="val 50"/>
                <a:gd name="f32" fmla="val 57"/>
                <a:gd name="f33" fmla="val 70"/>
                <a:gd name="f34" fmla="val 82"/>
                <a:gd name="f35" fmla="val 76"/>
                <a:gd name="f36" fmla="val 80"/>
                <a:gd name="f37" fmla="val 77"/>
                <a:gd name="f38" fmla="val 92"/>
                <a:gd name="f39" fmla="val 79"/>
                <a:gd name="f40" fmla="val 94"/>
                <a:gd name="f41" fmla="val 74"/>
                <a:gd name="f42" fmla="val 96"/>
                <a:gd name="f43" fmla="val 68"/>
                <a:gd name="f44" fmla="val 98"/>
                <a:gd name="f45" fmla="val 62"/>
                <a:gd name="f46" fmla="val 99"/>
                <a:gd name="f47" fmla="val 56"/>
                <a:gd name="f48" fmla="val 34"/>
                <a:gd name="f49" fmla="val 22"/>
                <a:gd name="f50" fmla="val 13"/>
                <a:gd name="f51" fmla="val 4"/>
                <a:gd name="f52" fmla="val 66"/>
                <a:gd name="f53" fmla="val 51"/>
                <a:gd name="f54" fmla="val 35"/>
                <a:gd name="f55" fmla="val 14"/>
                <a:gd name="f56" fmla="val 32"/>
                <a:gd name="f57" fmla="val 46"/>
                <a:gd name="f58" fmla="val 59"/>
                <a:gd name="f59" fmla="val 69"/>
                <a:gd name="f60" fmla="val 11"/>
                <a:gd name="f61" fmla="val 43"/>
                <a:gd name="f62" fmla="val 71"/>
                <a:gd name="f63" fmla="val 39"/>
                <a:gd name="f64" fmla="val 31"/>
                <a:gd name="f65" fmla="val 25"/>
                <a:gd name="f66" fmla="val 64"/>
                <a:gd name="f67" fmla="val 20"/>
                <a:gd name="f68" fmla="val 60"/>
                <a:gd name="f69" fmla="val 15"/>
                <a:gd name="f70" fmla="val 54"/>
                <a:gd name="f71" fmla="val 30"/>
                <a:gd name="f72" fmla="+- 0 0 -90"/>
                <a:gd name="f73" fmla="*/ f3 1 87"/>
                <a:gd name="f74" fmla="*/ f4 1 100"/>
                <a:gd name="f75" fmla="+- f7 0 f5"/>
                <a:gd name="f76" fmla="+- f6 0 f5"/>
                <a:gd name="f77" fmla="*/ f72 f0 1"/>
                <a:gd name="f78" fmla="*/ f76 1 87"/>
                <a:gd name="f79" fmla="*/ f75 1 100"/>
                <a:gd name="f80" fmla="*/ 87 f76 1"/>
                <a:gd name="f81" fmla="*/ 52 f75 1"/>
                <a:gd name="f82" fmla="*/ 16 f76 1"/>
                <a:gd name="f83" fmla="*/ 19 f76 1"/>
                <a:gd name="f84" fmla="*/ 67 f75 1"/>
                <a:gd name="f85" fmla="*/ 26 f76 1"/>
                <a:gd name="f86" fmla="*/ 78 f75 1"/>
                <a:gd name="f87" fmla="*/ 37 f76 1"/>
                <a:gd name="f88" fmla="*/ 84 f75 1"/>
                <a:gd name="f89" fmla="*/ 50 f76 1"/>
                <a:gd name="f90" fmla="*/ 86 f75 1"/>
                <a:gd name="f91" fmla="*/ 70 f76 1"/>
                <a:gd name="f92" fmla="*/ 82 f75 1"/>
                <a:gd name="f93" fmla="*/ 84 f76 1"/>
                <a:gd name="f94" fmla="*/ 75 f75 1"/>
                <a:gd name="f95" fmla="*/ 85 f76 1"/>
                <a:gd name="f96" fmla="*/ 92 f75 1"/>
                <a:gd name="f97" fmla="*/ 68 f76 1"/>
                <a:gd name="f98" fmla="*/ 98 f75 1"/>
                <a:gd name="f99" fmla="*/ 100 f75 1"/>
                <a:gd name="f100" fmla="*/ 13 f76 1"/>
                <a:gd name="f101" fmla="*/ 87 f75 1"/>
                <a:gd name="f102" fmla="*/ 0 f76 1"/>
                <a:gd name="f103" fmla="*/ 51 f75 1"/>
                <a:gd name="f104" fmla="*/ 14 f75 1"/>
                <a:gd name="f105" fmla="*/ 46 f76 1"/>
                <a:gd name="f106" fmla="*/ 0 f75 1"/>
                <a:gd name="f107" fmla="*/ 76 f76 1"/>
                <a:gd name="f108" fmla="*/ 11 f75 1"/>
                <a:gd name="f109" fmla="*/ 43 f75 1"/>
                <a:gd name="f110" fmla="*/ 71 f76 1"/>
                <a:gd name="f111" fmla="*/ 39 f75 1"/>
                <a:gd name="f112" fmla="*/ 64 f76 1"/>
                <a:gd name="f113" fmla="*/ 20 f75 1"/>
                <a:gd name="f114" fmla="*/ 45 f76 1"/>
                <a:gd name="f115" fmla="*/ 13 f75 1"/>
                <a:gd name="f116" fmla="*/ 25 f76 1"/>
                <a:gd name="f117" fmla="*/ 21 f75 1"/>
                <a:gd name="f118" fmla="*/ f77 1 f2"/>
                <a:gd name="f119" fmla="*/ f80 1 87"/>
                <a:gd name="f120" fmla="*/ f81 1 100"/>
                <a:gd name="f121" fmla="*/ f82 1 87"/>
                <a:gd name="f122" fmla="*/ f83 1 87"/>
                <a:gd name="f123" fmla="*/ f84 1 100"/>
                <a:gd name="f124" fmla="*/ f85 1 87"/>
                <a:gd name="f125" fmla="*/ f86 1 100"/>
                <a:gd name="f126" fmla="*/ f87 1 87"/>
                <a:gd name="f127" fmla="*/ f88 1 100"/>
                <a:gd name="f128" fmla="*/ f89 1 87"/>
                <a:gd name="f129" fmla="*/ f90 1 100"/>
                <a:gd name="f130" fmla="*/ f91 1 87"/>
                <a:gd name="f131" fmla="*/ f92 1 100"/>
                <a:gd name="f132" fmla="*/ f93 1 87"/>
                <a:gd name="f133" fmla="*/ f94 1 100"/>
                <a:gd name="f134" fmla="*/ f95 1 87"/>
                <a:gd name="f135" fmla="*/ f96 1 100"/>
                <a:gd name="f136" fmla="*/ f97 1 87"/>
                <a:gd name="f137" fmla="*/ f98 1 100"/>
                <a:gd name="f138" fmla="*/ f99 1 100"/>
                <a:gd name="f139" fmla="*/ f100 1 87"/>
                <a:gd name="f140" fmla="*/ f101 1 100"/>
                <a:gd name="f141" fmla="*/ f102 1 87"/>
                <a:gd name="f142" fmla="*/ f103 1 100"/>
                <a:gd name="f143" fmla="*/ f104 1 100"/>
                <a:gd name="f144" fmla="*/ f105 1 87"/>
                <a:gd name="f145" fmla="*/ f106 1 100"/>
                <a:gd name="f146" fmla="*/ f107 1 87"/>
                <a:gd name="f147" fmla="*/ f108 1 100"/>
                <a:gd name="f148" fmla="*/ f109 1 100"/>
                <a:gd name="f149" fmla="*/ f110 1 87"/>
                <a:gd name="f150" fmla="*/ f111 1 100"/>
                <a:gd name="f151" fmla="*/ f112 1 87"/>
                <a:gd name="f152" fmla="*/ f113 1 100"/>
                <a:gd name="f153" fmla="*/ f114 1 87"/>
                <a:gd name="f154" fmla="*/ f115 1 100"/>
                <a:gd name="f155" fmla="*/ f116 1 87"/>
                <a:gd name="f156" fmla="*/ f117 1 100"/>
                <a:gd name="f157" fmla="*/ 0 1 f78"/>
                <a:gd name="f158" fmla="*/ f6 1 f78"/>
                <a:gd name="f159" fmla="*/ 0 1 f79"/>
                <a:gd name="f160" fmla="*/ f7 1 f79"/>
                <a:gd name="f161" fmla="+- f118 0 f1"/>
                <a:gd name="f162" fmla="*/ f119 1 f78"/>
                <a:gd name="f163" fmla="*/ f120 1 f79"/>
                <a:gd name="f164" fmla="*/ f121 1 f78"/>
                <a:gd name="f165" fmla="*/ f122 1 f78"/>
                <a:gd name="f166" fmla="*/ f123 1 f79"/>
                <a:gd name="f167" fmla="*/ f124 1 f78"/>
                <a:gd name="f168" fmla="*/ f125 1 f79"/>
                <a:gd name="f169" fmla="*/ f126 1 f78"/>
                <a:gd name="f170" fmla="*/ f127 1 f79"/>
                <a:gd name="f171" fmla="*/ f128 1 f78"/>
                <a:gd name="f172" fmla="*/ f129 1 f79"/>
                <a:gd name="f173" fmla="*/ f130 1 f78"/>
                <a:gd name="f174" fmla="*/ f131 1 f79"/>
                <a:gd name="f175" fmla="*/ f132 1 f78"/>
                <a:gd name="f176" fmla="*/ f133 1 f79"/>
                <a:gd name="f177" fmla="*/ f134 1 f78"/>
                <a:gd name="f178" fmla="*/ f135 1 f79"/>
                <a:gd name="f179" fmla="*/ f136 1 f78"/>
                <a:gd name="f180" fmla="*/ f137 1 f79"/>
                <a:gd name="f181" fmla="*/ f138 1 f79"/>
                <a:gd name="f182" fmla="*/ f139 1 f78"/>
                <a:gd name="f183" fmla="*/ f140 1 f79"/>
                <a:gd name="f184" fmla="*/ f141 1 f78"/>
                <a:gd name="f185" fmla="*/ f142 1 f79"/>
                <a:gd name="f186" fmla="*/ f143 1 f79"/>
                <a:gd name="f187" fmla="*/ f144 1 f78"/>
                <a:gd name="f188" fmla="*/ f145 1 f79"/>
                <a:gd name="f189" fmla="*/ f146 1 f78"/>
                <a:gd name="f190" fmla="*/ f147 1 f79"/>
                <a:gd name="f191" fmla="*/ f148 1 f79"/>
                <a:gd name="f192" fmla="*/ f149 1 f78"/>
                <a:gd name="f193" fmla="*/ f150 1 f79"/>
                <a:gd name="f194" fmla="*/ f151 1 f78"/>
                <a:gd name="f195" fmla="*/ f152 1 f79"/>
                <a:gd name="f196" fmla="*/ f153 1 f78"/>
                <a:gd name="f197" fmla="*/ f154 1 f79"/>
                <a:gd name="f198" fmla="*/ f155 1 f78"/>
                <a:gd name="f199" fmla="*/ f156 1 f79"/>
                <a:gd name="f200" fmla="*/ f157 f73 1"/>
                <a:gd name="f201" fmla="*/ f158 f73 1"/>
                <a:gd name="f202" fmla="*/ f160 f74 1"/>
                <a:gd name="f203" fmla="*/ f159 f74 1"/>
                <a:gd name="f204" fmla="*/ f162 f73 1"/>
                <a:gd name="f205" fmla="*/ f163 f74 1"/>
                <a:gd name="f206" fmla="*/ f164 f73 1"/>
                <a:gd name="f207" fmla="*/ f165 f73 1"/>
                <a:gd name="f208" fmla="*/ f166 f74 1"/>
                <a:gd name="f209" fmla="*/ f167 f73 1"/>
                <a:gd name="f210" fmla="*/ f168 f74 1"/>
                <a:gd name="f211" fmla="*/ f169 f73 1"/>
                <a:gd name="f212" fmla="*/ f170 f74 1"/>
                <a:gd name="f213" fmla="*/ f171 f73 1"/>
                <a:gd name="f214" fmla="*/ f172 f74 1"/>
                <a:gd name="f215" fmla="*/ f173 f73 1"/>
                <a:gd name="f216" fmla="*/ f174 f74 1"/>
                <a:gd name="f217" fmla="*/ f175 f73 1"/>
                <a:gd name="f218" fmla="*/ f176 f74 1"/>
                <a:gd name="f219" fmla="*/ f177 f73 1"/>
                <a:gd name="f220" fmla="*/ f178 f74 1"/>
                <a:gd name="f221" fmla="*/ f179 f73 1"/>
                <a:gd name="f222" fmla="*/ f180 f74 1"/>
                <a:gd name="f223" fmla="*/ f181 f74 1"/>
                <a:gd name="f224" fmla="*/ f182 f73 1"/>
                <a:gd name="f225" fmla="*/ f183 f74 1"/>
                <a:gd name="f226" fmla="*/ f184 f73 1"/>
                <a:gd name="f227" fmla="*/ f185 f74 1"/>
                <a:gd name="f228" fmla="*/ f186 f74 1"/>
                <a:gd name="f229" fmla="*/ f187 f73 1"/>
                <a:gd name="f230" fmla="*/ f188 f74 1"/>
                <a:gd name="f231" fmla="*/ f189 f73 1"/>
                <a:gd name="f232" fmla="*/ f190 f74 1"/>
                <a:gd name="f233" fmla="*/ f191 f74 1"/>
                <a:gd name="f234" fmla="*/ f192 f73 1"/>
                <a:gd name="f235" fmla="*/ f193 f74 1"/>
                <a:gd name="f236" fmla="*/ f194 f73 1"/>
                <a:gd name="f237" fmla="*/ f195 f74 1"/>
                <a:gd name="f238" fmla="*/ f196 f73 1"/>
                <a:gd name="f239" fmla="*/ f197 f74 1"/>
                <a:gd name="f240" fmla="*/ f198 f73 1"/>
                <a:gd name="f241" fmla="*/ f199 f7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1">
                  <a:pos x="f204" y="f205"/>
                </a:cxn>
                <a:cxn ang="f161">
                  <a:pos x="f206" y="f205"/>
                </a:cxn>
                <a:cxn ang="f161">
                  <a:pos x="f207" y="f208"/>
                </a:cxn>
                <a:cxn ang="f161">
                  <a:pos x="f209" y="f210"/>
                </a:cxn>
                <a:cxn ang="f161">
                  <a:pos x="f211" y="f212"/>
                </a:cxn>
                <a:cxn ang="f161">
                  <a:pos x="f213" y="f214"/>
                </a:cxn>
                <a:cxn ang="f161">
                  <a:pos x="f215" y="f216"/>
                </a:cxn>
                <a:cxn ang="f161">
                  <a:pos x="f217" y="f218"/>
                </a:cxn>
                <a:cxn ang="f161">
                  <a:pos x="f219" y="f218"/>
                </a:cxn>
                <a:cxn ang="f161">
                  <a:pos x="f219" y="f220"/>
                </a:cxn>
                <a:cxn ang="f161">
                  <a:pos x="f221" y="f222"/>
                </a:cxn>
                <a:cxn ang="f161">
                  <a:pos x="f213" y="f223"/>
                </a:cxn>
                <a:cxn ang="f161">
                  <a:pos x="f224" y="f225"/>
                </a:cxn>
                <a:cxn ang="f161">
                  <a:pos x="f226" y="f227"/>
                </a:cxn>
                <a:cxn ang="f161">
                  <a:pos x="f224" y="f228"/>
                </a:cxn>
                <a:cxn ang="f161">
                  <a:pos x="f229" y="f230"/>
                </a:cxn>
                <a:cxn ang="f161">
                  <a:pos x="f231" y="f232"/>
                </a:cxn>
                <a:cxn ang="f161">
                  <a:pos x="f204" y="f233"/>
                </a:cxn>
                <a:cxn ang="f161">
                  <a:pos x="f204" y="f205"/>
                </a:cxn>
                <a:cxn ang="f161">
                  <a:pos x="f234" y="f235"/>
                </a:cxn>
                <a:cxn ang="f161">
                  <a:pos x="f236" y="f237"/>
                </a:cxn>
                <a:cxn ang="f161">
                  <a:pos x="f238" y="f239"/>
                </a:cxn>
                <a:cxn ang="f161">
                  <a:pos x="f240" y="f241"/>
                </a:cxn>
                <a:cxn ang="f161">
                  <a:pos x="f206" y="f235"/>
                </a:cxn>
                <a:cxn ang="f161">
                  <a:pos x="f234" y="f235"/>
                </a:cxn>
              </a:cxnLst>
              <a:rect l="f200" t="f203" r="f201" b="f202"/>
              <a:pathLst>
                <a:path w="87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0"/>
                  </a:cubicBezTo>
                  <a:cubicBezTo>
                    <a:pt x="f32" y="f30"/>
                    <a:pt x="f12" y="f28"/>
                    <a:pt x="f33" y="f34"/>
                  </a:cubicBezTo>
                  <a:cubicBezTo>
                    <a:pt x="f35" y="f36"/>
                    <a:pt x="f22" y="f37"/>
                    <a:pt x="f26" y="f18"/>
                  </a:cubicBezTo>
                  <a:lnTo>
                    <a:pt x="f28" y="f18"/>
                  </a:lnTo>
                  <a:lnTo>
                    <a:pt x="f28" y="f38"/>
                  </a:ln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7"/>
                    <a:pt x="f31" y="f7"/>
                  </a:cubicBezTo>
                  <a:cubicBezTo>
                    <a:pt x="f48" y="f7"/>
                    <a:pt x="f49" y="f42"/>
                    <a:pt x="f50" y="f6"/>
                  </a:cubicBezTo>
                  <a:cubicBezTo>
                    <a:pt x="f51" y="f39"/>
                    <a:pt x="f5" y="f52"/>
                    <a:pt x="f5" y="f53"/>
                  </a:cubicBezTo>
                  <a:cubicBezTo>
                    <a:pt x="f5" y="f54"/>
                    <a:pt x="f51" y="f17"/>
                    <a:pt x="f50" y="f55"/>
                  </a:cubicBezTo>
                  <a:cubicBezTo>
                    <a:pt x="f15" y="f51"/>
                    <a:pt x="f56" y="f5"/>
                    <a:pt x="f57" y="f5"/>
                  </a:cubicBezTo>
                  <a:cubicBezTo>
                    <a:pt x="f58" y="f5"/>
                    <a:pt x="f59" y="f51"/>
                    <a:pt x="f35" y="f60"/>
                  </a:cubicBezTo>
                  <a:cubicBezTo>
                    <a:pt x="f24" y="f13"/>
                    <a:pt x="f6" y="f21"/>
                    <a:pt x="f6" y="f61"/>
                  </a:cubicBezTo>
                  <a:lnTo>
                    <a:pt x="f6" y="f8"/>
                  </a:lnTo>
                  <a:close/>
                  <a:moveTo>
                    <a:pt x="f62" y="f63"/>
                  </a:moveTo>
                  <a:cubicBezTo>
                    <a:pt x="f62" y="f64"/>
                    <a:pt x="f59" y="f65"/>
                    <a:pt x="f66" y="f67"/>
                  </a:cubicBezTo>
                  <a:cubicBezTo>
                    <a:pt x="f68" y="f69"/>
                    <a:pt x="f70" y="f50"/>
                    <a:pt x="f29" y="f50"/>
                  </a:cubicBezTo>
                  <a:cubicBezTo>
                    <a:pt x="f25" y="f50"/>
                    <a:pt x="f71" y="f9"/>
                    <a:pt x="f65" y="f15"/>
                  </a:cubicBezTo>
                  <a:cubicBezTo>
                    <a:pt x="f67" y="f19"/>
                    <a:pt x="f11" y="f56"/>
                    <a:pt x="f9" y="f63"/>
                  </a:cubicBezTo>
                  <a:lnTo>
                    <a:pt x="f62" y="f6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5" name="Freeform 530"/>
            <p:cNvSpPr/>
            <p:nvPr/>
          </p:nvSpPr>
          <p:spPr>
            <a:xfrm>
              <a:off x="1625181" y="4417073"/>
              <a:ext cx="114318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"/>
                <a:gd name="f7" fmla="val 133"/>
                <a:gd name="f8" fmla="val 64"/>
                <a:gd name="f9" fmla="val 26"/>
                <a:gd name="f10" fmla="val 91"/>
                <a:gd name="f11" fmla="val 16"/>
                <a:gd name="f12" fmla="val 101"/>
                <a:gd name="f13" fmla="val 85"/>
                <a:gd name="f14" fmla="val 62"/>
                <a:gd name="f15" fmla="val 37"/>
                <a:gd name="f16" fmla="val 82"/>
                <a:gd name="f17" fmla="val 38"/>
                <a:gd name="f18" fmla="val 81"/>
                <a:gd name="f19" fmla="+- 0 0 -90"/>
                <a:gd name="f20" fmla="*/ f3 1 86"/>
                <a:gd name="f21" fmla="*/ f4 1 133"/>
                <a:gd name="f22" fmla="+- f7 0 f5"/>
                <a:gd name="f23" fmla="+- f6 0 f5"/>
                <a:gd name="f24" fmla="*/ f19 f0 1"/>
                <a:gd name="f25" fmla="*/ f23 1 86"/>
                <a:gd name="f26" fmla="*/ f22 1 133"/>
                <a:gd name="f27" fmla="*/ 86 f23 1"/>
                <a:gd name="f28" fmla="*/ 133 f22 1"/>
                <a:gd name="f29" fmla="*/ 64 f23 1"/>
                <a:gd name="f30" fmla="*/ 26 f23 1"/>
                <a:gd name="f31" fmla="*/ 91 f22 1"/>
                <a:gd name="f32" fmla="*/ 16 f23 1"/>
                <a:gd name="f33" fmla="*/ 101 f22 1"/>
                <a:gd name="f34" fmla="*/ 0 f23 1"/>
                <a:gd name="f35" fmla="*/ 0 f22 1"/>
                <a:gd name="f36" fmla="*/ 85 f22 1"/>
                <a:gd name="f37" fmla="*/ 62 f23 1"/>
                <a:gd name="f38" fmla="*/ 37 f22 1"/>
                <a:gd name="f39" fmla="*/ 82 f23 1"/>
                <a:gd name="f40" fmla="*/ 38 f23 1"/>
                <a:gd name="f41" fmla="*/ 81 f22 1"/>
                <a:gd name="f42" fmla="*/ f24 1 f2"/>
                <a:gd name="f43" fmla="*/ f27 1 86"/>
                <a:gd name="f44" fmla="*/ f28 1 133"/>
                <a:gd name="f45" fmla="*/ f29 1 86"/>
                <a:gd name="f46" fmla="*/ f30 1 86"/>
                <a:gd name="f47" fmla="*/ f31 1 133"/>
                <a:gd name="f48" fmla="*/ f32 1 86"/>
                <a:gd name="f49" fmla="*/ f33 1 133"/>
                <a:gd name="f50" fmla="*/ f34 1 86"/>
                <a:gd name="f51" fmla="*/ f35 1 133"/>
                <a:gd name="f52" fmla="*/ f36 1 133"/>
                <a:gd name="f53" fmla="*/ f37 1 86"/>
                <a:gd name="f54" fmla="*/ f38 1 133"/>
                <a:gd name="f55" fmla="*/ f39 1 86"/>
                <a:gd name="f56" fmla="*/ f40 1 86"/>
                <a:gd name="f57" fmla="*/ f41 1 133"/>
                <a:gd name="f58" fmla="*/ 0 1 f25"/>
                <a:gd name="f59" fmla="*/ f6 1 f25"/>
                <a:gd name="f60" fmla="*/ 0 1 f26"/>
                <a:gd name="f61" fmla="*/ f7 1 f26"/>
                <a:gd name="f62" fmla="+- f42 0 f1"/>
                <a:gd name="f63" fmla="*/ f43 1 f25"/>
                <a:gd name="f64" fmla="*/ f44 1 f26"/>
                <a:gd name="f65" fmla="*/ f45 1 f25"/>
                <a:gd name="f66" fmla="*/ f46 1 f25"/>
                <a:gd name="f67" fmla="*/ f47 1 f26"/>
                <a:gd name="f68" fmla="*/ f48 1 f25"/>
                <a:gd name="f69" fmla="*/ f49 1 f26"/>
                <a:gd name="f70" fmla="*/ f50 1 f25"/>
                <a:gd name="f71" fmla="*/ f51 1 f26"/>
                <a:gd name="f72" fmla="*/ f52 1 f26"/>
                <a:gd name="f73" fmla="*/ f53 1 f25"/>
                <a:gd name="f74" fmla="*/ f54 1 f26"/>
                <a:gd name="f75" fmla="*/ f55 1 f25"/>
                <a:gd name="f76" fmla="*/ f56 1 f25"/>
                <a:gd name="f77" fmla="*/ f57 1 f26"/>
                <a:gd name="f78" fmla="*/ f58 f20 1"/>
                <a:gd name="f79" fmla="*/ f59 f20 1"/>
                <a:gd name="f80" fmla="*/ f61 f21 1"/>
                <a:gd name="f81" fmla="*/ f60 f21 1"/>
                <a:gd name="f82" fmla="*/ f63 f20 1"/>
                <a:gd name="f83" fmla="*/ f64 f21 1"/>
                <a:gd name="f84" fmla="*/ f65 f20 1"/>
                <a:gd name="f85" fmla="*/ f66 f20 1"/>
                <a:gd name="f86" fmla="*/ f67 f21 1"/>
                <a:gd name="f87" fmla="*/ f68 f20 1"/>
                <a:gd name="f88" fmla="*/ f69 f21 1"/>
                <a:gd name="f89" fmla="*/ f70 f20 1"/>
                <a:gd name="f90" fmla="*/ f71 f21 1"/>
                <a:gd name="f91" fmla="*/ f72 f21 1"/>
                <a:gd name="f92" fmla="*/ f73 f20 1"/>
                <a:gd name="f93" fmla="*/ f74 f21 1"/>
                <a:gd name="f94" fmla="*/ f75 f20 1"/>
                <a:gd name="f95" fmla="*/ f76 f20 1"/>
                <a:gd name="f96" fmla="*/ f77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2">
                  <a:pos x="f82" y="f83"/>
                </a:cxn>
                <a:cxn ang="f62">
                  <a:pos x="f84" y="f83"/>
                </a:cxn>
                <a:cxn ang="f62">
                  <a:pos x="f85" y="f86"/>
                </a:cxn>
                <a:cxn ang="f62">
                  <a:pos x="f87" y="f88"/>
                </a:cxn>
                <a:cxn ang="f62">
                  <a:pos x="f87" y="f83"/>
                </a:cxn>
                <a:cxn ang="f62">
                  <a:pos x="f89" y="f83"/>
                </a:cxn>
                <a:cxn ang="f62">
                  <a:pos x="f89" y="f90"/>
                </a:cxn>
                <a:cxn ang="f62">
                  <a:pos x="f87" y="f90"/>
                </a:cxn>
                <a:cxn ang="f62">
                  <a:pos x="f87" y="f91"/>
                </a:cxn>
                <a:cxn ang="f62">
                  <a:pos x="f92" y="f93"/>
                </a:cxn>
                <a:cxn ang="f62">
                  <a:pos x="f94" y="f93"/>
                </a:cxn>
                <a:cxn ang="f62">
                  <a:pos x="f95" y="f96"/>
                </a:cxn>
                <a:cxn ang="f62">
                  <a:pos x="f82" y="f83"/>
                </a:cxn>
              </a:cxnLst>
              <a:rect l="f78" t="f81" r="f79" b="f80"/>
              <a:pathLst>
                <a:path w="86" h="133">
                  <a:moveTo>
                    <a:pt x="f6" y="f7"/>
                  </a:moveTo>
                  <a:lnTo>
                    <a:pt x="f8" y="f7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1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1" y="f5"/>
                  </a:lnTo>
                  <a:lnTo>
                    <a:pt x="f11" y="f13"/>
                  </a:lnTo>
                  <a:lnTo>
                    <a:pt x="f14" y="f15"/>
                  </a:lnTo>
                  <a:lnTo>
                    <a:pt x="f16" y="f15"/>
                  </a:lnTo>
                  <a:lnTo>
                    <a:pt x="f17" y="f18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6" name="Freeform 531"/>
            <p:cNvSpPr/>
            <p:nvPr/>
          </p:nvSpPr>
          <p:spPr>
            <a:xfrm>
              <a:off x="1759918" y="4466066"/>
              <a:ext cx="110240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96"/>
                <a:gd name="f9" fmla="val 63"/>
                <a:gd name="f10" fmla="val 85"/>
                <a:gd name="f11" fmla="val 58"/>
                <a:gd name="f12" fmla="val 90"/>
                <a:gd name="f13" fmla="val 53"/>
                <a:gd name="f14" fmla="val 93"/>
                <a:gd name="f15" fmla="val 48"/>
                <a:gd name="f16" fmla="val 95"/>
                <a:gd name="f17" fmla="val 43"/>
                <a:gd name="f18" fmla="val 97"/>
                <a:gd name="f19" fmla="val 38"/>
                <a:gd name="f20" fmla="val 32"/>
                <a:gd name="f21" fmla="val 22"/>
                <a:gd name="f22" fmla="val 14"/>
                <a:gd name="f23" fmla="val 8"/>
                <a:gd name="f24" fmla="val 89"/>
                <a:gd name="f25" fmla="val 3"/>
                <a:gd name="f26" fmla="val 83"/>
                <a:gd name="f27" fmla="val 74"/>
                <a:gd name="f28" fmla="val 62"/>
                <a:gd name="f29" fmla="val 16"/>
                <a:gd name="f30" fmla="val 55"/>
                <a:gd name="f31" fmla="val 60"/>
                <a:gd name="f32" fmla="val 64"/>
                <a:gd name="f33" fmla="val 67"/>
                <a:gd name="f34" fmla="val 17"/>
                <a:gd name="f35" fmla="val 71"/>
                <a:gd name="f36" fmla="val 18"/>
                <a:gd name="f37" fmla="val 19"/>
                <a:gd name="f38" fmla="val 76"/>
                <a:gd name="f39" fmla="val 21"/>
                <a:gd name="f40" fmla="val 79"/>
                <a:gd name="f41" fmla="val 23"/>
                <a:gd name="f42" fmla="val 25"/>
                <a:gd name="f43" fmla="val 81"/>
                <a:gd name="f44" fmla="val 28"/>
                <a:gd name="f45" fmla="val 31"/>
                <a:gd name="f46" fmla="val 36"/>
                <a:gd name="f47" fmla="val 40"/>
                <a:gd name="f48" fmla="val 45"/>
                <a:gd name="f49" fmla="val 82"/>
                <a:gd name="f50" fmla="val 50"/>
                <a:gd name="f51" fmla="val 78"/>
                <a:gd name="f52" fmla="val 59"/>
                <a:gd name="f53" fmla="val 75"/>
                <a:gd name="f54" fmla="val 72"/>
                <a:gd name="f55" fmla="+- 0 0 -90"/>
                <a:gd name="f56" fmla="*/ f3 1 80"/>
                <a:gd name="f57" fmla="*/ f4 1 98"/>
                <a:gd name="f58" fmla="+- f7 0 f5"/>
                <a:gd name="f59" fmla="+- f6 0 f5"/>
                <a:gd name="f60" fmla="*/ f55 f0 1"/>
                <a:gd name="f61" fmla="*/ f59 1 80"/>
                <a:gd name="f62" fmla="*/ f58 1 98"/>
                <a:gd name="f63" fmla="*/ 80 f59 1"/>
                <a:gd name="f64" fmla="*/ 96 f58 1"/>
                <a:gd name="f65" fmla="*/ 63 f59 1"/>
                <a:gd name="f66" fmla="*/ 85 f58 1"/>
                <a:gd name="f67" fmla="*/ 48 f59 1"/>
                <a:gd name="f68" fmla="*/ 95 f58 1"/>
                <a:gd name="f69" fmla="*/ 32 f59 1"/>
                <a:gd name="f70" fmla="*/ 98 f58 1"/>
                <a:gd name="f71" fmla="*/ 8 f59 1"/>
                <a:gd name="f72" fmla="*/ 89 f58 1"/>
                <a:gd name="f73" fmla="*/ 0 f59 1"/>
                <a:gd name="f74" fmla="*/ 62 f58 1"/>
                <a:gd name="f75" fmla="*/ 0 f58 1"/>
                <a:gd name="f76" fmla="*/ 16 f59 1"/>
                <a:gd name="f77" fmla="*/ 55 f58 1"/>
                <a:gd name="f78" fmla="*/ 67 f58 1"/>
                <a:gd name="f79" fmla="*/ 19 f59 1"/>
                <a:gd name="f80" fmla="*/ 76 f58 1"/>
                <a:gd name="f81" fmla="*/ 25 f59 1"/>
                <a:gd name="f82" fmla="*/ 81 f58 1"/>
                <a:gd name="f83" fmla="*/ 36 f59 1"/>
                <a:gd name="f84" fmla="*/ 83 f58 1"/>
                <a:gd name="f85" fmla="*/ 50 f59 1"/>
                <a:gd name="f86" fmla="*/ 80 f58 1"/>
                <a:gd name="f87" fmla="*/ 72 f58 1"/>
                <a:gd name="f88" fmla="*/ f60 1 f2"/>
                <a:gd name="f89" fmla="*/ f63 1 80"/>
                <a:gd name="f90" fmla="*/ f64 1 98"/>
                <a:gd name="f91" fmla="*/ f65 1 80"/>
                <a:gd name="f92" fmla="*/ f66 1 98"/>
                <a:gd name="f93" fmla="*/ f67 1 80"/>
                <a:gd name="f94" fmla="*/ f68 1 98"/>
                <a:gd name="f95" fmla="*/ f69 1 80"/>
                <a:gd name="f96" fmla="*/ f70 1 98"/>
                <a:gd name="f97" fmla="*/ f71 1 80"/>
                <a:gd name="f98" fmla="*/ f72 1 98"/>
                <a:gd name="f99" fmla="*/ f73 1 80"/>
                <a:gd name="f100" fmla="*/ f74 1 98"/>
                <a:gd name="f101" fmla="*/ f75 1 98"/>
                <a:gd name="f102" fmla="*/ f76 1 80"/>
                <a:gd name="f103" fmla="*/ f77 1 98"/>
                <a:gd name="f104" fmla="*/ f78 1 98"/>
                <a:gd name="f105" fmla="*/ f79 1 80"/>
                <a:gd name="f106" fmla="*/ f80 1 98"/>
                <a:gd name="f107" fmla="*/ f81 1 80"/>
                <a:gd name="f108" fmla="*/ f82 1 98"/>
                <a:gd name="f109" fmla="*/ f83 1 80"/>
                <a:gd name="f110" fmla="*/ f84 1 98"/>
                <a:gd name="f111" fmla="*/ f85 1 80"/>
                <a:gd name="f112" fmla="*/ f86 1 98"/>
                <a:gd name="f113" fmla="*/ f87 1 98"/>
                <a:gd name="f114" fmla="*/ 0 1 f61"/>
                <a:gd name="f115" fmla="*/ f6 1 f61"/>
                <a:gd name="f116" fmla="*/ 0 1 f62"/>
                <a:gd name="f117" fmla="*/ f7 1 f62"/>
                <a:gd name="f118" fmla="+- f88 0 f1"/>
                <a:gd name="f119" fmla="*/ f89 1 f61"/>
                <a:gd name="f120" fmla="*/ f90 1 f62"/>
                <a:gd name="f121" fmla="*/ f91 1 f61"/>
                <a:gd name="f122" fmla="*/ f92 1 f62"/>
                <a:gd name="f123" fmla="*/ f93 1 f61"/>
                <a:gd name="f124" fmla="*/ f94 1 f62"/>
                <a:gd name="f125" fmla="*/ f95 1 f61"/>
                <a:gd name="f126" fmla="*/ f96 1 f62"/>
                <a:gd name="f127" fmla="*/ f97 1 f61"/>
                <a:gd name="f128" fmla="*/ f98 1 f62"/>
                <a:gd name="f129" fmla="*/ f99 1 f61"/>
                <a:gd name="f130" fmla="*/ f100 1 f62"/>
                <a:gd name="f131" fmla="*/ f101 1 f62"/>
                <a:gd name="f132" fmla="*/ f102 1 f61"/>
                <a:gd name="f133" fmla="*/ f103 1 f62"/>
                <a:gd name="f134" fmla="*/ f104 1 f62"/>
                <a:gd name="f135" fmla="*/ f105 1 f61"/>
                <a:gd name="f136" fmla="*/ f106 1 f62"/>
                <a:gd name="f137" fmla="*/ f107 1 f61"/>
                <a:gd name="f138" fmla="*/ f108 1 f62"/>
                <a:gd name="f139" fmla="*/ f109 1 f61"/>
                <a:gd name="f140" fmla="*/ f110 1 f62"/>
                <a:gd name="f141" fmla="*/ f111 1 f61"/>
                <a:gd name="f142" fmla="*/ f112 1 f62"/>
                <a:gd name="f143" fmla="*/ f113 1 f62"/>
                <a:gd name="f144" fmla="*/ f114 f56 1"/>
                <a:gd name="f145" fmla="*/ f115 f56 1"/>
                <a:gd name="f146" fmla="*/ f117 f57 1"/>
                <a:gd name="f147" fmla="*/ f116 f57 1"/>
                <a:gd name="f148" fmla="*/ f119 f56 1"/>
                <a:gd name="f149" fmla="*/ f120 f57 1"/>
                <a:gd name="f150" fmla="*/ f121 f56 1"/>
                <a:gd name="f151" fmla="*/ f122 f57 1"/>
                <a:gd name="f152" fmla="*/ f123 f56 1"/>
                <a:gd name="f153" fmla="*/ f124 f57 1"/>
                <a:gd name="f154" fmla="*/ f125 f56 1"/>
                <a:gd name="f155" fmla="*/ f126 f57 1"/>
                <a:gd name="f156" fmla="*/ f127 f56 1"/>
                <a:gd name="f157" fmla="*/ f128 f57 1"/>
                <a:gd name="f158" fmla="*/ f129 f56 1"/>
                <a:gd name="f159" fmla="*/ f130 f57 1"/>
                <a:gd name="f160" fmla="*/ f131 f57 1"/>
                <a:gd name="f161" fmla="*/ f132 f56 1"/>
                <a:gd name="f162" fmla="*/ f133 f57 1"/>
                <a:gd name="f163" fmla="*/ f134 f57 1"/>
                <a:gd name="f164" fmla="*/ f135 f56 1"/>
                <a:gd name="f165" fmla="*/ f136 f57 1"/>
                <a:gd name="f166" fmla="*/ f137 f56 1"/>
                <a:gd name="f167" fmla="*/ f138 f57 1"/>
                <a:gd name="f168" fmla="*/ f139 f56 1"/>
                <a:gd name="f169" fmla="*/ f140 f57 1"/>
                <a:gd name="f170" fmla="*/ f141 f56 1"/>
                <a:gd name="f171" fmla="*/ f142 f57 1"/>
                <a:gd name="f172" fmla="*/ f143 f5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8">
                  <a:pos x="f148" y="f149"/>
                </a:cxn>
                <a:cxn ang="f118">
                  <a:pos x="f150" y="f149"/>
                </a:cxn>
                <a:cxn ang="f118">
                  <a:pos x="f150" y="f151"/>
                </a:cxn>
                <a:cxn ang="f118">
                  <a:pos x="f152" y="f153"/>
                </a:cxn>
                <a:cxn ang="f118">
                  <a:pos x="f154" y="f155"/>
                </a:cxn>
                <a:cxn ang="f118">
                  <a:pos x="f156" y="f157"/>
                </a:cxn>
                <a:cxn ang="f118">
                  <a:pos x="f158" y="f159"/>
                </a:cxn>
                <a:cxn ang="f118">
                  <a:pos x="f158" y="f160"/>
                </a:cxn>
                <a:cxn ang="f118">
                  <a:pos x="f161" y="f160"/>
                </a:cxn>
                <a:cxn ang="f118">
                  <a:pos x="f161" y="f162"/>
                </a:cxn>
                <a:cxn ang="f118">
                  <a:pos x="f161" y="f163"/>
                </a:cxn>
                <a:cxn ang="f118">
                  <a:pos x="f164" y="f165"/>
                </a:cxn>
                <a:cxn ang="f118">
                  <a:pos x="f166" y="f167"/>
                </a:cxn>
                <a:cxn ang="f118">
                  <a:pos x="f168" y="f169"/>
                </a:cxn>
                <a:cxn ang="f118">
                  <a:pos x="f170" y="f171"/>
                </a:cxn>
                <a:cxn ang="f118">
                  <a:pos x="f150" y="f172"/>
                </a:cxn>
                <a:cxn ang="f118">
                  <a:pos x="f150" y="f160"/>
                </a:cxn>
                <a:cxn ang="f118">
                  <a:pos x="f148" y="f160"/>
                </a:cxn>
                <a:cxn ang="f118">
                  <a:pos x="f148" y="f149"/>
                </a:cxn>
              </a:cxnLst>
              <a:rect l="f144" t="f147" r="f145" b="f146"/>
              <a:pathLst>
                <a:path w="80" h="98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7"/>
                    <a:pt x="f20" y="f7"/>
                  </a:cubicBezTo>
                  <a:cubicBezTo>
                    <a:pt x="f21" y="f7"/>
                    <a:pt x="f22" y="f16"/>
                    <a:pt x="f23" y="f24"/>
                  </a:cubicBezTo>
                  <a:cubicBezTo>
                    <a:pt x="f25" y="f26"/>
                    <a:pt x="f5" y="f27"/>
                    <a:pt x="f5" y="f28"/>
                  </a:cubicBezTo>
                  <a:lnTo>
                    <a:pt x="f5" y="f5"/>
                  </a:lnTo>
                  <a:lnTo>
                    <a:pt x="f29" y="f5"/>
                  </a:lnTo>
                  <a:lnTo>
                    <a:pt x="f29" y="f30"/>
                  </a:lnTo>
                  <a:cubicBezTo>
                    <a:pt x="f29" y="f31"/>
                    <a:pt x="f29" y="f32"/>
                    <a:pt x="f29" y="f33"/>
                  </a:cubicBezTo>
                  <a:cubicBezTo>
                    <a:pt x="f34" y="f35"/>
                    <a:pt x="f36" y="f27"/>
                    <a:pt x="f37" y="f38"/>
                  </a:cubicBezTo>
                  <a:cubicBezTo>
                    <a:pt x="f39" y="f40"/>
                    <a:pt x="f41" y="f6"/>
                    <a:pt x="f42" y="f43"/>
                  </a:cubicBezTo>
                  <a:cubicBezTo>
                    <a:pt x="f44" y="f26"/>
                    <a:pt x="f45" y="f26"/>
                    <a:pt x="f46" y="f26"/>
                  </a:cubicBezTo>
                  <a:cubicBezTo>
                    <a:pt x="f47" y="f26"/>
                    <a:pt x="f48" y="f49"/>
                    <a:pt x="f50" y="f6"/>
                  </a:cubicBezTo>
                  <a:cubicBezTo>
                    <a:pt x="f30" y="f51"/>
                    <a:pt x="f52" y="f53"/>
                    <a:pt x="f9" y="f54"/>
                  </a:cubicBezTo>
                  <a:lnTo>
                    <a:pt x="f9" y="f5"/>
                  </a:lnTo>
                  <a:lnTo>
                    <a:pt x="f6" y="f5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7" name="Rectangle 532"/>
            <p:cNvSpPr/>
            <p:nvPr/>
          </p:nvSpPr>
          <p:spPr>
            <a:xfrm>
              <a:off x="1910986" y="4417073"/>
              <a:ext cx="20418" cy="175564"/>
            </a:xfrm>
            <a:prstGeom prst="rect">
              <a:avLst/>
            </a:pr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8" name="Freeform 533"/>
            <p:cNvSpPr/>
            <p:nvPr/>
          </p:nvSpPr>
          <p:spPr>
            <a:xfrm>
              <a:off x="1964067" y="4461979"/>
              <a:ext cx="110240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"/>
                <a:gd name="f7" fmla="val 100"/>
                <a:gd name="f8" fmla="val 98"/>
                <a:gd name="f9" fmla="val 66"/>
                <a:gd name="f10" fmla="val 88"/>
                <a:gd name="f11" fmla="val 64"/>
                <a:gd name="f12" fmla="val 89"/>
                <a:gd name="f13" fmla="val 62"/>
                <a:gd name="f14" fmla="val 90"/>
                <a:gd name="f15" fmla="val 60"/>
                <a:gd name="f16" fmla="val 92"/>
                <a:gd name="f17" fmla="val 57"/>
                <a:gd name="f18" fmla="val 93"/>
                <a:gd name="f19" fmla="val 55"/>
                <a:gd name="f20" fmla="val 95"/>
                <a:gd name="f21" fmla="val 53"/>
                <a:gd name="f22" fmla="val 96"/>
                <a:gd name="f23" fmla="val 50"/>
                <a:gd name="f24" fmla="val 97"/>
                <a:gd name="f25" fmla="val 47"/>
                <a:gd name="f26" fmla="val 44"/>
                <a:gd name="f27" fmla="val 99"/>
                <a:gd name="f28" fmla="val 40"/>
                <a:gd name="f29" fmla="val 36"/>
                <a:gd name="f30" fmla="val 31"/>
                <a:gd name="f31" fmla="val 23"/>
                <a:gd name="f32" fmla="val 15"/>
                <a:gd name="f33" fmla="val 9"/>
                <a:gd name="f34" fmla="val 3"/>
                <a:gd name="f35" fmla="val 86"/>
                <a:gd name="f36" fmla="val 79"/>
                <a:gd name="f37" fmla="val 70"/>
                <a:gd name="f38" fmla="val 63"/>
                <a:gd name="f39" fmla="val 2"/>
                <a:gd name="f40" fmla="val 5"/>
                <a:gd name="f41" fmla="val 8"/>
                <a:gd name="f42" fmla="val 48"/>
                <a:gd name="f43" fmla="val 13"/>
                <a:gd name="f44" fmla="val 45"/>
                <a:gd name="f45" fmla="val 18"/>
                <a:gd name="f46" fmla="val 42"/>
                <a:gd name="f47" fmla="val 24"/>
                <a:gd name="f48" fmla="val 39"/>
                <a:gd name="f49" fmla="val 38"/>
                <a:gd name="f50" fmla="val 37"/>
                <a:gd name="f51" fmla="val 56"/>
                <a:gd name="f52" fmla="val 35"/>
                <a:gd name="f53" fmla="val 32"/>
                <a:gd name="f54" fmla="val 29"/>
                <a:gd name="f55" fmla="val 65"/>
                <a:gd name="f56" fmla="val 26"/>
                <a:gd name="f57" fmla="val 21"/>
                <a:gd name="f58" fmla="val 61"/>
                <a:gd name="f59" fmla="val 19"/>
                <a:gd name="f60" fmla="val 58"/>
                <a:gd name="f61" fmla="val 16"/>
                <a:gd name="f62" fmla="val 43"/>
                <a:gd name="f63" fmla="val 14"/>
                <a:gd name="f64" fmla="val 17"/>
                <a:gd name="f65" fmla="val 10"/>
                <a:gd name="f66" fmla="val 4"/>
                <a:gd name="f67" fmla="val 12"/>
                <a:gd name="f68" fmla="val 22"/>
                <a:gd name="f69" fmla="val 28"/>
                <a:gd name="f70" fmla="val 1"/>
                <a:gd name="f71" fmla="val 34"/>
                <a:gd name="f72" fmla="val 67"/>
                <a:gd name="f73" fmla="val 71"/>
                <a:gd name="f74" fmla="val 7"/>
                <a:gd name="f75" fmla="val 74"/>
                <a:gd name="f76" fmla="val 77"/>
                <a:gd name="f77" fmla="val 81"/>
                <a:gd name="f78" fmla="val 27"/>
                <a:gd name="f79" fmla="val 33"/>
                <a:gd name="f80" fmla="val 49"/>
                <a:gd name="f81" fmla="val 52"/>
                <a:gd name="f82" fmla="val 69"/>
                <a:gd name="f83" fmla="val 75"/>
                <a:gd name="f84" fmla="val 25"/>
                <a:gd name="f85" fmla="val 84"/>
                <a:gd name="f86" fmla="val 30"/>
                <a:gd name="f87" fmla="val 80"/>
                <a:gd name="f88" fmla="+- 0 0 -90"/>
                <a:gd name="f89" fmla="*/ f3 1 82"/>
                <a:gd name="f90" fmla="*/ f4 1 100"/>
                <a:gd name="f91" fmla="+- f7 0 f5"/>
                <a:gd name="f92" fmla="+- f6 0 f5"/>
                <a:gd name="f93" fmla="*/ f88 f0 1"/>
                <a:gd name="f94" fmla="*/ f92 1 82"/>
                <a:gd name="f95" fmla="*/ f91 1 100"/>
                <a:gd name="f96" fmla="*/ 82 f92 1"/>
                <a:gd name="f97" fmla="*/ 98 f91 1"/>
                <a:gd name="f98" fmla="*/ 66 f92 1"/>
                <a:gd name="f99" fmla="*/ 88 f91 1"/>
                <a:gd name="f100" fmla="*/ 60 f92 1"/>
                <a:gd name="f101" fmla="*/ 92 f91 1"/>
                <a:gd name="f102" fmla="*/ 53 f92 1"/>
                <a:gd name="f103" fmla="*/ 96 f91 1"/>
                <a:gd name="f104" fmla="*/ 44 f92 1"/>
                <a:gd name="f105" fmla="*/ 99 f91 1"/>
                <a:gd name="f106" fmla="*/ 31 f92 1"/>
                <a:gd name="f107" fmla="*/ 100 f91 1"/>
                <a:gd name="f108" fmla="*/ 9 f92 1"/>
                <a:gd name="f109" fmla="*/ 0 f92 1"/>
                <a:gd name="f110" fmla="*/ 70 f91 1"/>
                <a:gd name="f111" fmla="*/ 5 f92 1"/>
                <a:gd name="f112" fmla="*/ 53 f91 1"/>
                <a:gd name="f113" fmla="*/ 18 f92 1"/>
                <a:gd name="f114" fmla="*/ 42 f91 1"/>
                <a:gd name="f115" fmla="*/ 39 f92 1"/>
                <a:gd name="f116" fmla="*/ 37 f91 1"/>
                <a:gd name="f117" fmla="*/ 35 f91 1"/>
                <a:gd name="f118" fmla="*/ 32 f91 1"/>
                <a:gd name="f119" fmla="*/ 64 f92 1"/>
                <a:gd name="f120" fmla="*/ 23 f91 1"/>
                <a:gd name="f121" fmla="*/ 58 f92 1"/>
                <a:gd name="f122" fmla="*/ 18 f91 1"/>
                <a:gd name="f123" fmla="*/ 50 f92 1"/>
                <a:gd name="f124" fmla="*/ 15 f91 1"/>
                <a:gd name="f125" fmla="*/ 40 f92 1"/>
                <a:gd name="f126" fmla="*/ 14 f91 1"/>
                <a:gd name="f127" fmla="*/ 26 f92 1"/>
                <a:gd name="f128" fmla="*/ 16 f91 1"/>
                <a:gd name="f129" fmla="*/ 10 f92 1"/>
                <a:gd name="f130" fmla="*/ 21 f91 1"/>
                <a:gd name="f131" fmla="*/ 4 f91 1"/>
                <a:gd name="f132" fmla="*/ 22 f92 1"/>
                <a:gd name="f133" fmla="*/ 2 f91 1"/>
                <a:gd name="f134" fmla="*/ 0 f91 1"/>
                <a:gd name="f135" fmla="*/ 71 f92 1"/>
                <a:gd name="f136" fmla="*/ 7 f91 1"/>
                <a:gd name="f137" fmla="*/ 79 f92 1"/>
                <a:gd name="f138" fmla="*/ 33 f91 1"/>
                <a:gd name="f139" fmla="*/ 74 f91 1"/>
                <a:gd name="f140" fmla="*/ 48 f91 1"/>
                <a:gd name="f141" fmla="*/ 48 f92 1"/>
                <a:gd name="f142" fmla="*/ 49 f91 1"/>
                <a:gd name="f143" fmla="*/ 32 f92 1"/>
                <a:gd name="f144" fmla="*/ 52 f91 1"/>
                <a:gd name="f145" fmla="*/ 21 f92 1"/>
                <a:gd name="f146" fmla="*/ 58 f91 1"/>
                <a:gd name="f147" fmla="*/ 17 f92 1"/>
                <a:gd name="f148" fmla="*/ 69 f91 1"/>
                <a:gd name="f149" fmla="*/ 81 f91 1"/>
                <a:gd name="f150" fmla="*/ 37 f92 1"/>
                <a:gd name="f151" fmla="*/ 86 f91 1"/>
                <a:gd name="f152" fmla="*/ 82 f91 1"/>
                <a:gd name="f153" fmla="*/ f93 1 f2"/>
                <a:gd name="f154" fmla="*/ f96 1 82"/>
                <a:gd name="f155" fmla="*/ f97 1 100"/>
                <a:gd name="f156" fmla="*/ f98 1 82"/>
                <a:gd name="f157" fmla="*/ f99 1 100"/>
                <a:gd name="f158" fmla="*/ f100 1 82"/>
                <a:gd name="f159" fmla="*/ f101 1 100"/>
                <a:gd name="f160" fmla="*/ f102 1 82"/>
                <a:gd name="f161" fmla="*/ f103 1 100"/>
                <a:gd name="f162" fmla="*/ f104 1 82"/>
                <a:gd name="f163" fmla="*/ f105 1 100"/>
                <a:gd name="f164" fmla="*/ f106 1 82"/>
                <a:gd name="f165" fmla="*/ f107 1 100"/>
                <a:gd name="f166" fmla="*/ f108 1 82"/>
                <a:gd name="f167" fmla="*/ f109 1 82"/>
                <a:gd name="f168" fmla="*/ f110 1 100"/>
                <a:gd name="f169" fmla="*/ f111 1 82"/>
                <a:gd name="f170" fmla="*/ f112 1 100"/>
                <a:gd name="f171" fmla="*/ f113 1 82"/>
                <a:gd name="f172" fmla="*/ f114 1 100"/>
                <a:gd name="f173" fmla="*/ f115 1 82"/>
                <a:gd name="f174" fmla="*/ f116 1 100"/>
                <a:gd name="f175" fmla="*/ f117 1 100"/>
                <a:gd name="f176" fmla="*/ f118 1 100"/>
                <a:gd name="f177" fmla="*/ f119 1 82"/>
                <a:gd name="f178" fmla="*/ f120 1 100"/>
                <a:gd name="f179" fmla="*/ f121 1 82"/>
                <a:gd name="f180" fmla="*/ f122 1 100"/>
                <a:gd name="f181" fmla="*/ f123 1 82"/>
                <a:gd name="f182" fmla="*/ f124 1 100"/>
                <a:gd name="f183" fmla="*/ f125 1 82"/>
                <a:gd name="f184" fmla="*/ f126 1 100"/>
                <a:gd name="f185" fmla="*/ f127 1 82"/>
                <a:gd name="f186" fmla="*/ f128 1 100"/>
                <a:gd name="f187" fmla="*/ f129 1 82"/>
                <a:gd name="f188" fmla="*/ f130 1 100"/>
                <a:gd name="f189" fmla="*/ f131 1 100"/>
                <a:gd name="f190" fmla="*/ f132 1 82"/>
                <a:gd name="f191" fmla="*/ f133 1 100"/>
                <a:gd name="f192" fmla="*/ f134 1 100"/>
                <a:gd name="f193" fmla="*/ f135 1 82"/>
                <a:gd name="f194" fmla="*/ f136 1 100"/>
                <a:gd name="f195" fmla="*/ f137 1 82"/>
                <a:gd name="f196" fmla="*/ f138 1 100"/>
                <a:gd name="f197" fmla="*/ f139 1 100"/>
                <a:gd name="f198" fmla="*/ f140 1 100"/>
                <a:gd name="f199" fmla="*/ f141 1 82"/>
                <a:gd name="f200" fmla="*/ f142 1 100"/>
                <a:gd name="f201" fmla="*/ f143 1 82"/>
                <a:gd name="f202" fmla="*/ f144 1 100"/>
                <a:gd name="f203" fmla="*/ f145 1 82"/>
                <a:gd name="f204" fmla="*/ f146 1 100"/>
                <a:gd name="f205" fmla="*/ f147 1 82"/>
                <a:gd name="f206" fmla="*/ f148 1 100"/>
                <a:gd name="f207" fmla="*/ f149 1 100"/>
                <a:gd name="f208" fmla="*/ f150 1 82"/>
                <a:gd name="f209" fmla="*/ f151 1 100"/>
                <a:gd name="f210" fmla="*/ f152 1 100"/>
                <a:gd name="f211" fmla="*/ 0 1 f94"/>
                <a:gd name="f212" fmla="*/ f6 1 f94"/>
                <a:gd name="f213" fmla="*/ 0 1 f95"/>
                <a:gd name="f214" fmla="*/ f7 1 f95"/>
                <a:gd name="f215" fmla="+- f153 0 f1"/>
                <a:gd name="f216" fmla="*/ f154 1 f94"/>
                <a:gd name="f217" fmla="*/ f155 1 f95"/>
                <a:gd name="f218" fmla="*/ f156 1 f94"/>
                <a:gd name="f219" fmla="*/ f157 1 f95"/>
                <a:gd name="f220" fmla="*/ f158 1 f94"/>
                <a:gd name="f221" fmla="*/ f159 1 f95"/>
                <a:gd name="f222" fmla="*/ f160 1 f94"/>
                <a:gd name="f223" fmla="*/ f161 1 f95"/>
                <a:gd name="f224" fmla="*/ f162 1 f94"/>
                <a:gd name="f225" fmla="*/ f163 1 f95"/>
                <a:gd name="f226" fmla="*/ f164 1 f94"/>
                <a:gd name="f227" fmla="*/ f165 1 f95"/>
                <a:gd name="f228" fmla="*/ f166 1 f94"/>
                <a:gd name="f229" fmla="*/ f167 1 f94"/>
                <a:gd name="f230" fmla="*/ f168 1 f95"/>
                <a:gd name="f231" fmla="*/ f169 1 f94"/>
                <a:gd name="f232" fmla="*/ f170 1 f95"/>
                <a:gd name="f233" fmla="*/ f171 1 f94"/>
                <a:gd name="f234" fmla="*/ f172 1 f95"/>
                <a:gd name="f235" fmla="*/ f173 1 f94"/>
                <a:gd name="f236" fmla="*/ f174 1 f95"/>
                <a:gd name="f237" fmla="*/ f175 1 f95"/>
                <a:gd name="f238" fmla="*/ f176 1 f95"/>
                <a:gd name="f239" fmla="*/ f177 1 f94"/>
                <a:gd name="f240" fmla="*/ f178 1 f95"/>
                <a:gd name="f241" fmla="*/ f179 1 f94"/>
                <a:gd name="f242" fmla="*/ f180 1 f95"/>
                <a:gd name="f243" fmla="*/ f181 1 f94"/>
                <a:gd name="f244" fmla="*/ f182 1 f95"/>
                <a:gd name="f245" fmla="*/ f183 1 f94"/>
                <a:gd name="f246" fmla="*/ f184 1 f95"/>
                <a:gd name="f247" fmla="*/ f185 1 f94"/>
                <a:gd name="f248" fmla="*/ f186 1 f95"/>
                <a:gd name="f249" fmla="*/ f187 1 f94"/>
                <a:gd name="f250" fmla="*/ f188 1 f95"/>
                <a:gd name="f251" fmla="*/ f189 1 f95"/>
                <a:gd name="f252" fmla="*/ f190 1 f94"/>
                <a:gd name="f253" fmla="*/ f191 1 f95"/>
                <a:gd name="f254" fmla="*/ f192 1 f95"/>
                <a:gd name="f255" fmla="*/ f193 1 f94"/>
                <a:gd name="f256" fmla="*/ f194 1 f95"/>
                <a:gd name="f257" fmla="*/ f195 1 f94"/>
                <a:gd name="f258" fmla="*/ f196 1 f95"/>
                <a:gd name="f259" fmla="*/ f197 1 f95"/>
                <a:gd name="f260" fmla="*/ f198 1 f95"/>
                <a:gd name="f261" fmla="*/ f199 1 f94"/>
                <a:gd name="f262" fmla="*/ f200 1 f95"/>
                <a:gd name="f263" fmla="*/ f201 1 f94"/>
                <a:gd name="f264" fmla="*/ f202 1 f95"/>
                <a:gd name="f265" fmla="*/ f203 1 f94"/>
                <a:gd name="f266" fmla="*/ f204 1 f95"/>
                <a:gd name="f267" fmla="*/ f205 1 f94"/>
                <a:gd name="f268" fmla="*/ f206 1 f95"/>
                <a:gd name="f269" fmla="*/ f207 1 f95"/>
                <a:gd name="f270" fmla="*/ f208 1 f94"/>
                <a:gd name="f271" fmla="*/ f209 1 f95"/>
                <a:gd name="f272" fmla="*/ f210 1 f95"/>
                <a:gd name="f273" fmla="*/ f211 f89 1"/>
                <a:gd name="f274" fmla="*/ f212 f89 1"/>
                <a:gd name="f275" fmla="*/ f214 f90 1"/>
                <a:gd name="f276" fmla="*/ f213 f90 1"/>
                <a:gd name="f277" fmla="*/ f216 f89 1"/>
                <a:gd name="f278" fmla="*/ f217 f90 1"/>
                <a:gd name="f279" fmla="*/ f218 f89 1"/>
                <a:gd name="f280" fmla="*/ f219 f90 1"/>
                <a:gd name="f281" fmla="*/ f220 f89 1"/>
                <a:gd name="f282" fmla="*/ f221 f90 1"/>
                <a:gd name="f283" fmla="*/ f222 f89 1"/>
                <a:gd name="f284" fmla="*/ f223 f90 1"/>
                <a:gd name="f285" fmla="*/ f224 f89 1"/>
                <a:gd name="f286" fmla="*/ f225 f90 1"/>
                <a:gd name="f287" fmla="*/ f226 f89 1"/>
                <a:gd name="f288" fmla="*/ f227 f90 1"/>
                <a:gd name="f289" fmla="*/ f228 f89 1"/>
                <a:gd name="f290" fmla="*/ f229 f89 1"/>
                <a:gd name="f291" fmla="*/ f230 f90 1"/>
                <a:gd name="f292" fmla="*/ f231 f89 1"/>
                <a:gd name="f293" fmla="*/ f232 f90 1"/>
                <a:gd name="f294" fmla="*/ f233 f89 1"/>
                <a:gd name="f295" fmla="*/ f234 f90 1"/>
                <a:gd name="f296" fmla="*/ f235 f89 1"/>
                <a:gd name="f297" fmla="*/ f236 f90 1"/>
                <a:gd name="f298" fmla="*/ f237 f90 1"/>
                <a:gd name="f299" fmla="*/ f238 f90 1"/>
                <a:gd name="f300" fmla="*/ f239 f89 1"/>
                <a:gd name="f301" fmla="*/ f240 f90 1"/>
                <a:gd name="f302" fmla="*/ f241 f89 1"/>
                <a:gd name="f303" fmla="*/ f242 f90 1"/>
                <a:gd name="f304" fmla="*/ f243 f89 1"/>
                <a:gd name="f305" fmla="*/ f244 f90 1"/>
                <a:gd name="f306" fmla="*/ f245 f89 1"/>
                <a:gd name="f307" fmla="*/ f246 f90 1"/>
                <a:gd name="f308" fmla="*/ f247 f89 1"/>
                <a:gd name="f309" fmla="*/ f248 f90 1"/>
                <a:gd name="f310" fmla="*/ f249 f89 1"/>
                <a:gd name="f311" fmla="*/ f250 f90 1"/>
                <a:gd name="f312" fmla="*/ f251 f90 1"/>
                <a:gd name="f313" fmla="*/ f252 f89 1"/>
                <a:gd name="f314" fmla="*/ f253 f90 1"/>
                <a:gd name="f315" fmla="*/ f254 f90 1"/>
                <a:gd name="f316" fmla="*/ f255 f89 1"/>
                <a:gd name="f317" fmla="*/ f256 f90 1"/>
                <a:gd name="f318" fmla="*/ f257 f89 1"/>
                <a:gd name="f319" fmla="*/ f258 f90 1"/>
                <a:gd name="f320" fmla="*/ f259 f90 1"/>
                <a:gd name="f321" fmla="*/ f260 f90 1"/>
                <a:gd name="f322" fmla="*/ f261 f89 1"/>
                <a:gd name="f323" fmla="*/ f262 f90 1"/>
                <a:gd name="f324" fmla="*/ f263 f89 1"/>
                <a:gd name="f325" fmla="*/ f264 f90 1"/>
                <a:gd name="f326" fmla="*/ f265 f89 1"/>
                <a:gd name="f327" fmla="*/ f266 f90 1"/>
                <a:gd name="f328" fmla="*/ f267 f89 1"/>
                <a:gd name="f329" fmla="*/ f268 f90 1"/>
                <a:gd name="f330" fmla="*/ f269 f90 1"/>
                <a:gd name="f331" fmla="*/ f270 f89 1"/>
                <a:gd name="f332" fmla="*/ f271 f90 1"/>
                <a:gd name="f333" fmla="*/ f272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5">
                  <a:pos x="f277" y="f278"/>
                </a:cxn>
                <a:cxn ang="f215">
                  <a:pos x="f279" y="f278"/>
                </a:cxn>
                <a:cxn ang="f215">
                  <a:pos x="f279" y="f280"/>
                </a:cxn>
                <a:cxn ang="f215">
                  <a:pos x="f281" y="f282"/>
                </a:cxn>
                <a:cxn ang="f215">
                  <a:pos x="f283" y="f284"/>
                </a:cxn>
                <a:cxn ang="f215">
                  <a:pos x="f285" y="f286"/>
                </a:cxn>
                <a:cxn ang="f215">
                  <a:pos x="f287" y="f288"/>
                </a:cxn>
                <a:cxn ang="f215">
                  <a:pos x="f289" y="f282"/>
                </a:cxn>
                <a:cxn ang="f215">
                  <a:pos x="f290" y="f291"/>
                </a:cxn>
                <a:cxn ang="f215">
                  <a:pos x="f292" y="f293"/>
                </a:cxn>
                <a:cxn ang="f215">
                  <a:pos x="f294" y="f295"/>
                </a:cxn>
                <a:cxn ang="f215">
                  <a:pos x="f296" y="f297"/>
                </a:cxn>
                <a:cxn ang="f215">
                  <a:pos x="f279" y="f298"/>
                </a:cxn>
                <a:cxn ang="f215">
                  <a:pos x="f279" y="f299"/>
                </a:cxn>
                <a:cxn ang="f215">
                  <a:pos x="f300" y="f301"/>
                </a:cxn>
                <a:cxn ang="f215">
                  <a:pos x="f302" y="f303"/>
                </a:cxn>
                <a:cxn ang="f215">
                  <a:pos x="f304" y="f305"/>
                </a:cxn>
                <a:cxn ang="f215">
                  <a:pos x="f306" y="f307"/>
                </a:cxn>
                <a:cxn ang="f215">
                  <a:pos x="f308" y="f309"/>
                </a:cxn>
                <a:cxn ang="f215">
                  <a:pos x="f310" y="f311"/>
                </a:cxn>
                <a:cxn ang="f215">
                  <a:pos x="f289" y="f311"/>
                </a:cxn>
                <a:cxn ang="f215">
                  <a:pos x="f289" y="f312"/>
                </a:cxn>
                <a:cxn ang="f215">
                  <a:pos x="f313" y="f314"/>
                </a:cxn>
                <a:cxn ang="f215">
                  <a:pos x="f306" y="f315"/>
                </a:cxn>
                <a:cxn ang="f215">
                  <a:pos x="f302" y="f314"/>
                </a:cxn>
                <a:cxn ang="f215">
                  <a:pos x="f316" y="f317"/>
                </a:cxn>
                <a:cxn ang="f215">
                  <a:pos x="f318" y="f303"/>
                </a:cxn>
                <a:cxn ang="f215">
                  <a:pos x="f277" y="f319"/>
                </a:cxn>
                <a:cxn ang="f215">
                  <a:pos x="f277" y="f278"/>
                </a:cxn>
                <a:cxn ang="f215">
                  <a:pos x="f279" y="f320"/>
                </a:cxn>
                <a:cxn ang="f215">
                  <a:pos x="f279" y="f321"/>
                </a:cxn>
                <a:cxn ang="f215">
                  <a:pos x="f322" y="f323"/>
                </a:cxn>
                <a:cxn ang="f215">
                  <a:pos x="f324" y="f325"/>
                </a:cxn>
                <a:cxn ang="f215">
                  <a:pos x="f326" y="f327"/>
                </a:cxn>
                <a:cxn ang="f215">
                  <a:pos x="f328" y="f329"/>
                </a:cxn>
                <a:cxn ang="f215">
                  <a:pos x="f313" y="f330"/>
                </a:cxn>
                <a:cxn ang="f215">
                  <a:pos x="f331" y="f332"/>
                </a:cxn>
                <a:cxn ang="f215">
                  <a:pos x="f283" y="f333"/>
                </a:cxn>
                <a:cxn ang="f215">
                  <a:pos x="f279" y="f320"/>
                </a:cxn>
              </a:cxnLst>
              <a:rect l="f273" t="f276" r="f274" b="f275"/>
              <a:pathLst>
                <a:path w="82" h="100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8"/>
                    <a:pt x="f26" y="f27"/>
                  </a:cubicBezTo>
                  <a:cubicBezTo>
                    <a:pt x="f28" y="f7"/>
                    <a:pt x="f29" y="f7"/>
                    <a:pt x="f30" y="f7"/>
                  </a:cubicBezTo>
                  <a:cubicBezTo>
                    <a:pt x="f31" y="f7"/>
                    <a:pt x="f32" y="f8"/>
                    <a:pt x="f33" y="f16"/>
                  </a:cubicBezTo>
                  <a:cubicBezTo>
                    <a:pt x="f34" y="f35"/>
                    <a:pt x="f5" y="f36"/>
                    <a:pt x="f5" y="f37"/>
                  </a:cubicBezTo>
                  <a:cubicBezTo>
                    <a:pt x="f5" y="f38"/>
                    <a:pt x="f39" y="f17"/>
                    <a:pt x="f40" y="f21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30" y="f49"/>
                    <a:pt x="f48" y="f50"/>
                  </a:cubicBezTo>
                  <a:cubicBezTo>
                    <a:pt x="f25" y="f29"/>
                    <a:pt x="f51" y="f52"/>
                    <a:pt x="f9" y="f52"/>
                  </a:cubicBezTo>
                  <a:lnTo>
                    <a:pt x="f9" y="f53"/>
                  </a:lnTo>
                  <a:cubicBezTo>
                    <a:pt x="f9" y="f54"/>
                    <a:pt x="f55" y="f56"/>
                    <a:pt x="f11" y="f31"/>
                  </a:cubicBezTo>
                  <a:cubicBezTo>
                    <a:pt x="f13" y="f57"/>
                    <a:pt x="f58" y="f59"/>
                    <a:pt x="f60" y="f45"/>
                  </a:cubicBezTo>
                  <a:cubicBezTo>
                    <a:pt x="f51" y="f61"/>
                    <a:pt x="f21" y="f32"/>
                    <a:pt x="f23" y="f32"/>
                  </a:cubicBezTo>
                  <a:cubicBezTo>
                    <a:pt x="f25" y="f32"/>
                    <a:pt x="f62" y="f63"/>
                    <a:pt x="f28" y="f63"/>
                  </a:cubicBezTo>
                  <a:cubicBezTo>
                    <a:pt x="f29" y="f63"/>
                    <a:pt x="f30" y="f32"/>
                    <a:pt x="f56" y="f61"/>
                  </a:cubicBezTo>
                  <a:cubicBezTo>
                    <a:pt x="f57" y="f64"/>
                    <a:pt x="f32" y="f59"/>
                    <a:pt x="f65" y="f57"/>
                  </a:cubicBezTo>
                  <a:lnTo>
                    <a:pt x="f33" y="f57"/>
                  </a:lnTo>
                  <a:lnTo>
                    <a:pt x="f33" y="f66"/>
                  </a:lnTo>
                  <a:cubicBezTo>
                    <a:pt x="f67" y="f66"/>
                    <a:pt x="f64" y="f34"/>
                    <a:pt x="f68" y="f39"/>
                  </a:cubicBezTo>
                  <a:cubicBezTo>
                    <a:pt x="f69" y="f70"/>
                    <a:pt x="f71" y="f5"/>
                    <a:pt x="f28" y="f5"/>
                  </a:cubicBezTo>
                  <a:cubicBezTo>
                    <a:pt x="f25" y="f5"/>
                    <a:pt x="f21" y="f70"/>
                    <a:pt x="f60" y="f39"/>
                  </a:cubicBezTo>
                  <a:cubicBezTo>
                    <a:pt x="f38" y="f34"/>
                    <a:pt x="f72" y="f40"/>
                    <a:pt x="f73" y="f74"/>
                  </a:cubicBezTo>
                  <a:cubicBezTo>
                    <a:pt x="f75" y="f65"/>
                    <a:pt x="f76" y="f43"/>
                    <a:pt x="f36" y="f45"/>
                  </a:cubicBezTo>
                  <a:cubicBezTo>
                    <a:pt x="f77" y="f68"/>
                    <a:pt x="f6" y="f78"/>
                    <a:pt x="f6" y="f79"/>
                  </a:cubicBezTo>
                  <a:lnTo>
                    <a:pt x="f6" y="f8"/>
                  </a:lnTo>
                  <a:close/>
                  <a:moveTo>
                    <a:pt x="f9" y="f75"/>
                  </a:moveTo>
                  <a:lnTo>
                    <a:pt x="f9" y="f42"/>
                  </a:lnTo>
                  <a:cubicBezTo>
                    <a:pt x="f58" y="f42"/>
                    <a:pt x="f19" y="f42"/>
                    <a:pt x="f42" y="f80"/>
                  </a:cubicBezTo>
                  <a:cubicBezTo>
                    <a:pt x="f46" y="f23"/>
                    <a:pt x="f29" y="f23"/>
                    <a:pt x="f53" y="f81"/>
                  </a:cubicBezTo>
                  <a:cubicBezTo>
                    <a:pt x="f69" y="f21"/>
                    <a:pt x="f47" y="f19"/>
                    <a:pt x="f57" y="f60"/>
                  </a:cubicBezTo>
                  <a:cubicBezTo>
                    <a:pt x="f45" y="f15"/>
                    <a:pt x="f64" y="f11"/>
                    <a:pt x="f64" y="f82"/>
                  </a:cubicBezTo>
                  <a:cubicBezTo>
                    <a:pt x="f64" y="f83"/>
                    <a:pt x="f59" y="f36"/>
                    <a:pt x="f68" y="f77"/>
                  </a:cubicBezTo>
                  <a:cubicBezTo>
                    <a:pt x="f84" y="f85"/>
                    <a:pt x="f86" y="f35"/>
                    <a:pt x="f50" y="f35"/>
                  </a:cubicBezTo>
                  <a:cubicBezTo>
                    <a:pt x="f62" y="f35"/>
                    <a:pt x="f42" y="f85"/>
                    <a:pt x="f21" y="f6"/>
                  </a:cubicBezTo>
                  <a:cubicBezTo>
                    <a:pt x="f17" y="f87"/>
                    <a:pt x="f13" y="f76"/>
                    <a:pt x="f9" y="f7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9" name="Freeform 534"/>
            <p:cNvSpPr/>
            <p:nvPr/>
          </p:nvSpPr>
          <p:spPr>
            <a:xfrm>
              <a:off x="2102891" y="4429317"/>
              <a:ext cx="77577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50"/>
                <a:gd name="f13" fmla="val 124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4"/>
                <a:gd name="f22" fmla="val 112"/>
                <a:gd name="f23" fmla="val 11"/>
                <a:gd name="f24" fmla="val 103"/>
                <a:gd name="f25" fmla="val 92"/>
                <a:gd name="f26" fmla="val 27"/>
                <a:gd name="f27" fmla="val 84"/>
                <a:gd name="f28" fmla="val 89"/>
                <a:gd name="f29" fmla="val 93"/>
                <a:gd name="f30" fmla="val 96"/>
                <a:gd name="f31" fmla="val 28"/>
                <a:gd name="f32" fmla="val 99"/>
                <a:gd name="f33" fmla="val 102"/>
                <a:gd name="f34" fmla="val 30"/>
                <a:gd name="f35" fmla="val 104"/>
                <a:gd name="f36" fmla="val 106"/>
                <a:gd name="f37" fmla="val 33"/>
                <a:gd name="f38" fmla="val 108"/>
                <a:gd name="f39" fmla="val 35"/>
                <a:gd name="f40" fmla="val 109"/>
                <a:gd name="f41" fmla="val 37"/>
                <a:gd name="f42" fmla="val 110"/>
                <a:gd name="f43" fmla="val 40"/>
                <a:gd name="f44" fmla="val 111"/>
                <a:gd name="f45" fmla="val 45"/>
                <a:gd name="f46" fmla="val 48"/>
                <a:gd name="f47" fmla="val 53"/>
                <a:gd name="f48" fmla="val 56"/>
                <a:gd name="f49" fmla="val 58"/>
                <a:gd name="f50" fmla="val 59"/>
                <a:gd name="f51" fmla="+- 0 0 -90"/>
                <a:gd name="f52" fmla="*/ f3 1 60"/>
                <a:gd name="f53" fmla="*/ f4 1 125"/>
                <a:gd name="f54" fmla="+- f7 0 f5"/>
                <a:gd name="f55" fmla="+- f6 0 f5"/>
                <a:gd name="f56" fmla="*/ f51 f0 1"/>
                <a:gd name="f57" fmla="*/ f55 1 60"/>
                <a:gd name="f58" fmla="*/ f54 1 125"/>
                <a:gd name="f59" fmla="*/ 60 f55 1"/>
                <a:gd name="f60" fmla="*/ 122 f54 1"/>
                <a:gd name="f61" fmla="*/ 50 f55 1"/>
                <a:gd name="f62" fmla="*/ 124 f54 1"/>
                <a:gd name="f63" fmla="*/ 41 f55 1"/>
                <a:gd name="f64" fmla="*/ 125 f54 1"/>
                <a:gd name="f65" fmla="*/ 19 f55 1"/>
                <a:gd name="f66" fmla="*/ 117 f54 1"/>
                <a:gd name="f67" fmla="*/ 11 f55 1"/>
                <a:gd name="f68" fmla="*/ 92 f54 1"/>
                <a:gd name="f69" fmla="*/ 41 f54 1"/>
                <a:gd name="f70" fmla="*/ 0 f55 1"/>
                <a:gd name="f71" fmla="*/ 27 f54 1"/>
                <a:gd name="f72" fmla="*/ 0 f54 1"/>
                <a:gd name="f73" fmla="*/ 27 f55 1"/>
                <a:gd name="f74" fmla="*/ 84 f54 1"/>
                <a:gd name="f75" fmla="*/ 96 f54 1"/>
                <a:gd name="f76" fmla="*/ 30 f55 1"/>
                <a:gd name="f77" fmla="*/ 104 f54 1"/>
                <a:gd name="f78" fmla="*/ 35 f55 1"/>
                <a:gd name="f79" fmla="*/ 109 f54 1"/>
                <a:gd name="f80" fmla="*/ 45 f55 1"/>
                <a:gd name="f81" fmla="*/ 111 f54 1"/>
                <a:gd name="f82" fmla="*/ 53 f55 1"/>
                <a:gd name="f83" fmla="*/ 110 f54 1"/>
                <a:gd name="f84" fmla="*/ 59 f55 1"/>
                <a:gd name="f85" fmla="*/ 108 f54 1"/>
                <a:gd name="f86" fmla="*/ f56 1 f2"/>
                <a:gd name="f87" fmla="*/ f59 1 60"/>
                <a:gd name="f88" fmla="*/ f60 1 125"/>
                <a:gd name="f89" fmla="*/ f61 1 60"/>
                <a:gd name="f90" fmla="*/ f62 1 125"/>
                <a:gd name="f91" fmla="*/ f63 1 60"/>
                <a:gd name="f92" fmla="*/ f64 1 125"/>
                <a:gd name="f93" fmla="*/ f65 1 60"/>
                <a:gd name="f94" fmla="*/ f66 1 125"/>
                <a:gd name="f95" fmla="*/ f67 1 60"/>
                <a:gd name="f96" fmla="*/ f68 1 125"/>
                <a:gd name="f97" fmla="*/ f69 1 125"/>
                <a:gd name="f98" fmla="*/ f70 1 60"/>
                <a:gd name="f99" fmla="*/ f71 1 125"/>
                <a:gd name="f100" fmla="*/ f72 1 125"/>
                <a:gd name="f101" fmla="*/ f73 1 60"/>
                <a:gd name="f102" fmla="*/ f74 1 125"/>
                <a:gd name="f103" fmla="*/ f75 1 125"/>
                <a:gd name="f104" fmla="*/ f76 1 60"/>
                <a:gd name="f105" fmla="*/ f77 1 125"/>
                <a:gd name="f106" fmla="*/ f78 1 60"/>
                <a:gd name="f107" fmla="*/ f79 1 125"/>
                <a:gd name="f108" fmla="*/ f80 1 60"/>
                <a:gd name="f109" fmla="*/ f81 1 125"/>
                <a:gd name="f110" fmla="*/ f82 1 60"/>
                <a:gd name="f111" fmla="*/ f83 1 125"/>
                <a:gd name="f112" fmla="*/ f84 1 60"/>
                <a:gd name="f113" fmla="*/ f85 1 125"/>
                <a:gd name="f114" fmla="*/ 0 1 f57"/>
                <a:gd name="f115" fmla="*/ f6 1 f57"/>
                <a:gd name="f116" fmla="*/ 0 1 f58"/>
                <a:gd name="f117" fmla="*/ f7 1 f58"/>
                <a:gd name="f118" fmla="+- f86 0 f1"/>
                <a:gd name="f119" fmla="*/ f87 1 f57"/>
                <a:gd name="f120" fmla="*/ f88 1 f58"/>
                <a:gd name="f121" fmla="*/ f89 1 f57"/>
                <a:gd name="f122" fmla="*/ f90 1 f58"/>
                <a:gd name="f123" fmla="*/ f91 1 f57"/>
                <a:gd name="f124" fmla="*/ f92 1 f58"/>
                <a:gd name="f125" fmla="*/ f93 1 f57"/>
                <a:gd name="f126" fmla="*/ f94 1 f58"/>
                <a:gd name="f127" fmla="*/ f95 1 f57"/>
                <a:gd name="f128" fmla="*/ f96 1 f58"/>
                <a:gd name="f129" fmla="*/ f97 1 f58"/>
                <a:gd name="f130" fmla="*/ f98 1 f57"/>
                <a:gd name="f131" fmla="*/ f99 1 f58"/>
                <a:gd name="f132" fmla="*/ f100 1 f58"/>
                <a:gd name="f133" fmla="*/ f101 1 f57"/>
                <a:gd name="f134" fmla="*/ f102 1 f58"/>
                <a:gd name="f135" fmla="*/ f103 1 f58"/>
                <a:gd name="f136" fmla="*/ f104 1 f57"/>
                <a:gd name="f137" fmla="*/ f105 1 f58"/>
                <a:gd name="f138" fmla="*/ f106 1 f57"/>
                <a:gd name="f139" fmla="*/ f107 1 f58"/>
                <a:gd name="f140" fmla="*/ f108 1 f57"/>
                <a:gd name="f141" fmla="*/ f109 1 f58"/>
                <a:gd name="f142" fmla="*/ f110 1 f57"/>
                <a:gd name="f143" fmla="*/ f111 1 f58"/>
                <a:gd name="f144" fmla="*/ f112 1 f57"/>
                <a:gd name="f145" fmla="*/ f113 1 f58"/>
                <a:gd name="f146" fmla="*/ f114 f52 1"/>
                <a:gd name="f147" fmla="*/ f115 f52 1"/>
                <a:gd name="f148" fmla="*/ f117 f53 1"/>
                <a:gd name="f149" fmla="*/ f116 f53 1"/>
                <a:gd name="f150" fmla="*/ f119 f52 1"/>
                <a:gd name="f151" fmla="*/ f120 f53 1"/>
                <a:gd name="f152" fmla="*/ f121 f52 1"/>
                <a:gd name="f153" fmla="*/ f122 f53 1"/>
                <a:gd name="f154" fmla="*/ f123 f52 1"/>
                <a:gd name="f155" fmla="*/ f124 f53 1"/>
                <a:gd name="f156" fmla="*/ f125 f52 1"/>
                <a:gd name="f157" fmla="*/ f126 f53 1"/>
                <a:gd name="f158" fmla="*/ f127 f52 1"/>
                <a:gd name="f159" fmla="*/ f128 f53 1"/>
                <a:gd name="f160" fmla="*/ f129 f53 1"/>
                <a:gd name="f161" fmla="*/ f130 f52 1"/>
                <a:gd name="f162" fmla="*/ f131 f53 1"/>
                <a:gd name="f163" fmla="*/ f132 f53 1"/>
                <a:gd name="f164" fmla="*/ f133 f52 1"/>
                <a:gd name="f165" fmla="*/ f134 f53 1"/>
                <a:gd name="f166" fmla="*/ f135 f53 1"/>
                <a:gd name="f167" fmla="*/ f136 f52 1"/>
                <a:gd name="f168" fmla="*/ f137 f53 1"/>
                <a:gd name="f169" fmla="*/ f138 f52 1"/>
                <a:gd name="f170" fmla="*/ f139 f53 1"/>
                <a:gd name="f171" fmla="*/ f140 f52 1"/>
                <a:gd name="f172" fmla="*/ f141 f53 1"/>
                <a:gd name="f173" fmla="*/ f142 f52 1"/>
                <a:gd name="f174" fmla="*/ f143 f53 1"/>
                <a:gd name="f175" fmla="*/ f144 f52 1"/>
                <a:gd name="f176" fmla="*/ f145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8">
                  <a:pos x="f150" y="f151"/>
                </a:cxn>
                <a:cxn ang="f118">
                  <a:pos x="f152" y="f153"/>
                </a:cxn>
                <a:cxn ang="f118">
                  <a:pos x="f154" y="f155"/>
                </a:cxn>
                <a:cxn ang="f118">
                  <a:pos x="f156" y="f157"/>
                </a:cxn>
                <a:cxn ang="f118">
                  <a:pos x="f158" y="f159"/>
                </a:cxn>
                <a:cxn ang="f118">
                  <a:pos x="f158" y="f160"/>
                </a:cxn>
                <a:cxn ang="f118">
                  <a:pos x="f161" y="f160"/>
                </a:cxn>
                <a:cxn ang="f118">
                  <a:pos x="f161" y="f162"/>
                </a:cxn>
                <a:cxn ang="f118">
                  <a:pos x="f158" y="f162"/>
                </a:cxn>
                <a:cxn ang="f118">
                  <a:pos x="f158" y="f163"/>
                </a:cxn>
                <a:cxn ang="f118">
                  <a:pos x="f164" y="f163"/>
                </a:cxn>
                <a:cxn ang="f118">
                  <a:pos x="f164" y="f162"/>
                </a:cxn>
                <a:cxn ang="f118">
                  <a:pos x="f150" y="f162"/>
                </a:cxn>
                <a:cxn ang="f118">
                  <a:pos x="f150" y="f160"/>
                </a:cxn>
                <a:cxn ang="f118">
                  <a:pos x="f164" y="f160"/>
                </a:cxn>
                <a:cxn ang="f118">
                  <a:pos x="f164" y="f165"/>
                </a:cxn>
                <a:cxn ang="f118">
                  <a:pos x="f164" y="f166"/>
                </a:cxn>
                <a:cxn ang="f118">
                  <a:pos x="f167" y="f168"/>
                </a:cxn>
                <a:cxn ang="f118">
                  <a:pos x="f169" y="f170"/>
                </a:cxn>
                <a:cxn ang="f118">
                  <a:pos x="f171" y="f172"/>
                </a:cxn>
                <a:cxn ang="f118">
                  <a:pos x="f173" y="f174"/>
                </a:cxn>
                <a:cxn ang="f118">
                  <a:pos x="f175" y="f176"/>
                </a:cxn>
                <a:cxn ang="f118">
                  <a:pos x="f150" y="f176"/>
                </a:cxn>
                <a:cxn ang="f118">
                  <a:pos x="f150" y="f151"/>
                </a:cxn>
              </a:cxnLst>
              <a:rect l="f146" t="f149" r="f147" b="f148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0"/>
                    <a:pt x="f12" y="f13"/>
                  </a:cubicBezTo>
                  <a:cubicBezTo>
                    <a:pt x="f14" y="f13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6" y="f5"/>
                  </a:lnTo>
                  <a:lnTo>
                    <a:pt x="f26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6" y="f16"/>
                  </a:lnTo>
                  <a:lnTo>
                    <a:pt x="f26" y="f27"/>
                  </a:lnTo>
                  <a:cubicBezTo>
                    <a:pt x="f26" y="f28"/>
                    <a:pt x="f26" y="f29"/>
                    <a:pt x="f26" y="f30"/>
                  </a:cubicBezTo>
                  <a:cubicBezTo>
                    <a:pt x="f31" y="f32"/>
                    <a:pt x="f31" y="f33"/>
                    <a:pt x="f34" y="f35"/>
                  </a:cubicBezTo>
                  <a:cubicBezTo>
                    <a:pt x="f17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4"/>
                  </a:cubicBezTo>
                  <a:cubicBezTo>
                    <a:pt x="f46" y="f44"/>
                    <a:pt x="f12" y="f42"/>
                    <a:pt x="f47" y="f42"/>
                  </a:cubicBezTo>
                  <a:cubicBezTo>
                    <a:pt x="f48" y="f40"/>
                    <a:pt x="f49" y="f38"/>
                    <a:pt x="f50" y="f38"/>
                  </a:cubicBezTo>
                  <a:lnTo>
                    <a:pt x="f6" y="f3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0" name="Freeform 535"/>
            <p:cNvSpPr/>
            <p:nvPr/>
          </p:nvSpPr>
          <p:spPr>
            <a:xfrm>
              <a:off x="2209044" y="4421151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"/>
                <a:gd name="f7" fmla="val 128"/>
                <a:gd name="f8" fmla="val 16"/>
                <a:gd name="f9" fmla="val 17"/>
                <a:gd name="f10" fmla="val 1"/>
                <a:gd name="f11" fmla="val 32"/>
                <a:gd name="f12" fmla="+- 0 0 -90"/>
                <a:gd name="f13" fmla="*/ f3 1 18"/>
                <a:gd name="f14" fmla="*/ f4 1 128"/>
                <a:gd name="f15" fmla="+- f7 0 f5"/>
                <a:gd name="f16" fmla="+- f6 0 f5"/>
                <a:gd name="f17" fmla="*/ f12 f0 1"/>
                <a:gd name="f18" fmla="*/ f16 1 18"/>
                <a:gd name="f19" fmla="*/ f15 1 128"/>
                <a:gd name="f20" fmla="*/ 18 f16 1"/>
                <a:gd name="f21" fmla="*/ 16 f15 1"/>
                <a:gd name="f22" fmla="*/ 0 f16 1"/>
                <a:gd name="f23" fmla="*/ 0 f15 1"/>
                <a:gd name="f24" fmla="*/ 17 f16 1"/>
                <a:gd name="f25" fmla="*/ 128 f15 1"/>
                <a:gd name="f26" fmla="*/ 1 f16 1"/>
                <a:gd name="f27" fmla="*/ 32 f15 1"/>
                <a:gd name="f28" fmla="*/ f17 1 f2"/>
                <a:gd name="f29" fmla="*/ f20 1 18"/>
                <a:gd name="f30" fmla="*/ f21 1 128"/>
                <a:gd name="f31" fmla="*/ f22 1 18"/>
                <a:gd name="f32" fmla="*/ f23 1 128"/>
                <a:gd name="f33" fmla="*/ f24 1 18"/>
                <a:gd name="f34" fmla="*/ f25 1 128"/>
                <a:gd name="f35" fmla="*/ f26 1 18"/>
                <a:gd name="f36" fmla="*/ f27 1 128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4" y="f57"/>
                </a:cxn>
                <a:cxn ang="f41">
                  <a:pos x="f54" y="f55"/>
                </a:cxn>
                <a:cxn ang="f41">
                  <a:pos x="f58" y="f59"/>
                </a:cxn>
                <a:cxn ang="f41">
                  <a:pos x="f60" y="f59"/>
                </a:cxn>
                <a:cxn ang="f41">
                  <a:pos x="f60" y="f61"/>
                </a:cxn>
                <a:cxn ang="f41">
                  <a:pos x="f58" y="f61"/>
                </a:cxn>
                <a:cxn ang="f41">
                  <a:pos x="f58" y="f59"/>
                </a:cxn>
              </a:cxnLst>
              <a:rect l="f50" t="f53" r="f51" b="f52"/>
              <a:pathLst>
                <a:path w="18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9" y="f7"/>
                  </a:moveTo>
                  <a:lnTo>
                    <a:pt x="f10" y="f7"/>
                  </a:lnTo>
                  <a:lnTo>
                    <a:pt x="f10" y="f11"/>
                  </a:lnTo>
                  <a:lnTo>
                    <a:pt x="f9" y="f11"/>
                  </a:lnTo>
                  <a:lnTo>
                    <a:pt x="f9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1" name="Freeform 536"/>
            <p:cNvSpPr/>
            <p:nvPr/>
          </p:nvSpPr>
          <p:spPr>
            <a:xfrm>
              <a:off x="2262125" y="4461979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"/>
                <a:gd name="f7" fmla="val 100"/>
                <a:gd name="f8" fmla="val 50"/>
                <a:gd name="f9" fmla="val 66"/>
                <a:gd name="f10" fmla="val 84"/>
                <a:gd name="f11" fmla="val 78"/>
                <a:gd name="f12" fmla="val 76"/>
                <a:gd name="f13" fmla="val 87"/>
                <a:gd name="f14" fmla="val 68"/>
                <a:gd name="f15" fmla="val 96"/>
                <a:gd name="f16" fmla="val 58"/>
                <a:gd name="f17" fmla="val 44"/>
                <a:gd name="f18" fmla="val 31"/>
                <a:gd name="f19" fmla="val 20"/>
                <a:gd name="f20" fmla="val 12"/>
                <a:gd name="f21" fmla="val 4"/>
                <a:gd name="f22" fmla="val 35"/>
                <a:gd name="f23" fmla="val 22"/>
                <a:gd name="f24" fmla="val 13"/>
                <a:gd name="f25" fmla="val 72"/>
                <a:gd name="f26" fmla="val 38"/>
                <a:gd name="f27" fmla="val 69"/>
                <a:gd name="f28" fmla="val 29"/>
                <a:gd name="f29" fmla="val 64"/>
                <a:gd name="f30" fmla="val 23"/>
                <a:gd name="f31" fmla="val 60"/>
                <a:gd name="f32" fmla="val 17"/>
                <a:gd name="f33" fmla="val 53"/>
                <a:gd name="f34" fmla="val 14"/>
                <a:gd name="f35" fmla="val 36"/>
                <a:gd name="f36" fmla="val 24"/>
                <a:gd name="f37" fmla="val 19"/>
                <a:gd name="f38" fmla="val 62"/>
                <a:gd name="f39" fmla="val 71"/>
                <a:gd name="f40" fmla="val 77"/>
                <a:gd name="f41" fmla="val 59"/>
                <a:gd name="f42" fmla="+- 0 0 -90"/>
                <a:gd name="f43" fmla="*/ f3 1 88"/>
                <a:gd name="f44" fmla="*/ f4 1 100"/>
                <a:gd name="f45" fmla="+- f7 0 f5"/>
                <a:gd name="f46" fmla="+- f6 0 f5"/>
                <a:gd name="f47" fmla="*/ f42 f0 1"/>
                <a:gd name="f48" fmla="*/ f46 1 88"/>
                <a:gd name="f49" fmla="*/ f45 1 100"/>
                <a:gd name="f50" fmla="*/ 88 f46 1"/>
                <a:gd name="f51" fmla="*/ 50 f45 1"/>
                <a:gd name="f52" fmla="*/ 76 f46 1"/>
                <a:gd name="f53" fmla="*/ 87 f45 1"/>
                <a:gd name="f54" fmla="*/ 44 f46 1"/>
                <a:gd name="f55" fmla="*/ 100 f45 1"/>
                <a:gd name="f56" fmla="*/ 12 f46 1"/>
                <a:gd name="f57" fmla="*/ 0 f46 1"/>
                <a:gd name="f58" fmla="*/ 13 f45 1"/>
                <a:gd name="f59" fmla="*/ 0 f45 1"/>
                <a:gd name="f60" fmla="*/ 72 f46 1"/>
                <a:gd name="f61" fmla="*/ 64 f46 1"/>
                <a:gd name="f62" fmla="*/ 23 f45 1"/>
                <a:gd name="f63" fmla="*/ 14 f45 1"/>
                <a:gd name="f64" fmla="*/ 24 f46 1"/>
                <a:gd name="f65" fmla="*/ 17 f46 1"/>
                <a:gd name="f66" fmla="*/ 77 f45 1"/>
                <a:gd name="f67" fmla="*/ 78 f45 1"/>
                <a:gd name="f68" fmla="*/ f47 1 f2"/>
                <a:gd name="f69" fmla="*/ f50 1 88"/>
                <a:gd name="f70" fmla="*/ f51 1 100"/>
                <a:gd name="f71" fmla="*/ f52 1 88"/>
                <a:gd name="f72" fmla="*/ f53 1 100"/>
                <a:gd name="f73" fmla="*/ f54 1 88"/>
                <a:gd name="f74" fmla="*/ f55 1 100"/>
                <a:gd name="f75" fmla="*/ f56 1 88"/>
                <a:gd name="f76" fmla="*/ f57 1 88"/>
                <a:gd name="f77" fmla="*/ f58 1 100"/>
                <a:gd name="f78" fmla="*/ f59 1 100"/>
                <a:gd name="f79" fmla="*/ f60 1 88"/>
                <a:gd name="f80" fmla="*/ f61 1 88"/>
                <a:gd name="f81" fmla="*/ f62 1 100"/>
                <a:gd name="f82" fmla="*/ f63 1 100"/>
                <a:gd name="f83" fmla="*/ f64 1 88"/>
                <a:gd name="f84" fmla="*/ f65 1 88"/>
                <a:gd name="f85" fmla="*/ f66 1 100"/>
                <a:gd name="f86" fmla="*/ f67 1 100"/>
                <a:gd name="f87" fmla="*/ 0 1 f48"/>
                <a:gd name="f88" fmla="*/ f6 1 f48"/>
                <a:gd name="f89" fmla="*/ 0 1 f49"/>
                <a:gd name="f90" fmla="*/ f7 1 f49"/>
                <a:gd name="f91" fmla="+- f68 0 f1"/>
                <a:gd name="f92" fmla="*/ f69 1 f48"/>
                <a:gd name="f93" fmla="*/ f70 1 f49"/>
                <a:gd name="f94" fmla="*/ f71 1 f48"/>
                <a:gd name="f95" fmla="*/ f72 1 f49"/>
                <a:gd name="f96" fmla="*/ f73 1 f48"/>
                <a:gd name="f97" fmla="*/ f74 1 f49"/>
                <a:gd name="f98" fmla="*/ f75 1 f48"/>
                <a:gd name="f99" fmla="*/ f76 1 f48"/>
                <a:gd name="f100" fmla="*/ f77 1 f49"/>
                <a:gd name="f101" fmla="*/ f78 1 f49"/>
                <a:gd name="f102" fmla="*/ f79 1 f48"/>
                <a:gd name="f103" fmla="*/ f80 1 f48"/>
                <a:gd name="f104" fmla="*/ f81 1 f49"/>
                <a:gd name="f105" fmla="*/ f82 1 f49"/>
                <a:gd name="f106" fmla="*/ f83 1 f48"/>
                <a:gd name="f107" fmla="*/ f84 1 f48"/>
                <a:gd name="f108" fmla="*/ f85 1 f49"/>
                <a:gd name="f109" fmla="*/ f86 1 f49"/>
                <a:gd name="f110" fmla="*/ f87 f43 1"/>
                <a:gd name="f111" fmla="*/ f88 f43 1"/>
                <a:gd name="f112" fmla="*/ f90 f44 1"/>
                <a:gd name="f113" fmla="*/ f89 f44 1"/>
                <a:gd name="f114" fmla="*/ f92 f43 1"/>
                <a:gd name="f115" fmla="*/ f93 f44 1"/>
                <a:gd name="f116" fmla="*/ f94 f43 1"/>
                <a:gd name="f117" fmla="*/ f95 f44 1"/>
                <a:gd name="f118" fmla="*/ f96 f43 1"/>
                <a:gd name="f119" fmla="*/ f97 f44 1"/>
                <a:gd name="f120" fmla="*/ f98 f43 1"/>
                <a:gd name="f121" fmla="*/ f99 f43 1"/>
                <a:gd name="f122" fmla="*/ f100 f44 1"/>
                <a:gd name="f123" fmla="*/ f101 f44 1"/>
                <a:gd name="f124" fmla="*/ f102 f43 1"/>
                <a:gd name="f125" fmla="*/ f103 f43 1"/>
                <a:gd name="f126" fmla="*/ f104 f44 1"/>
                <a:gd name="f127" fmla="*/ f105 f44 1"/>
                <a:gd name="f128" fmla="*/ f106 f43 1"/>
                <a:gd name="f129" fmla="*/ f107 f43 1"/>
                <a:gd name="f130" fmla="*/ f108 f44 1"/>
                <a:gd name="f131" fmla="*/ f109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1">
                  <a:pos x="f114" y="f115"/>
                </a:cxn>
                <a:cxn ang="f91">
                  <a:pos x="f116" y="f117"/>
                </a:cxn>
                <a:cxn ang="f91">
                  <a:pos x="f118" y="f119"/>
                </a:cxn>
                <a:cxn ang="f91">
                  <a:pos x="f120" y="f117"/>
                </a:cxn>
                <a:cxn ang="f91">
                  <a:pos x="f121" y="f115"/>
                </a:cxn>
                <a:cxn ang="f91">
                  <a:pos x="f120" y="f122"/>
                </a:cxn>
                <a:cxn ang="f91">
                  <a:pos x="f118" y="f123"/>
                </a:cxn>
                <a:cxn ang="f91">
                  <a:pos x="f116" y="f122"/>
                </a:cxn>
                <a:cxn ang="f91">
                  <a:pos x="f114" y="f115"/>
                </a:cxn>
                <a:cxn ang="f91">
                  <a:pos x="f124" y="f115"/>
                </a:cxn>
                <a:cxn ang="f91">
                  <a:pos x="f125" y="f126"/>
                </a:cxn>
                <a:cxn ang="f91">
                  <a:pos x="f118" y="f127"/>
                </a:cxn>
                <a:cxn ang="f91">
                  <a:pos x="f128" y="f126"/>
                </a:cxn>
                <a:cxn ang="f91">
                  <a:pos x="f129" y="f115"/>
                </a:cxn>
                <a:cxn ang="f91">
                  <a:pos x="f128" y="f130"/>
                </a:cxn>
                <a:cxn ang="f91">
                  <a:pos x="f118" y="f117"/>
                </a:cxn>
                <a:cxn ang="f91">
                  <a:pos x="f125" y="f131"/>
                </a:cxn>
                <a:cxn ang="f91">
                  <a:pos x="f124" y="f115"/>
                </a:cxn>
              </a:cxnLst>
              <a:rect l="f110" t="f113" r="f111" b="f112"/>
              <a:pathLst>
                <a:path w="88" h="100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15"/>
                    <a:pt x="f20" y="f13"/>
                  </a:cubicBezTo>
                  <a:cubicBezTo>
                    <a:pt x="f21" y="f11"/>
                    <a:pt x="f5" y="f9"/>
                    <a:pt x="f5" y="f8"/>
                  </a:cubicBezTo>
                  <a:cubicBezTo>
                    <a:pt x="f5" y="f22"/>
                    <a:pt x="f21" y="f23"/>
                    <a:pt x="f20" y="f24"/>
                  </a:cubicBezTo>
                  <a:cubicBezTo>
                    <a:pt x="f19" y="f21"/>
                    <a:pt x="f18" y="f5"/>
                    <a:pt x="f17" y="f5"/>
                  </a:cubicBezTo>
                  <a:cubicBezTo>
                    <a:pt x="f16" y="f5"/>
                    <a:pt x="f14" y="f21"/>
                    <a:pt x="f12" y="f24"/>
                  </a:cubicBezTo>
                  <a:cubicBezTo>
                    <a:pt x="f10" y="f23"/>
                    <a:pt x="f6" y="f22"/>
                    <a:pt x="f6" y="f8"/>
                  </a:cubicBezTo>
                  <a:close/>
                  <a:moveTo>
                    <a:pt x="f25" y="f8"/>
                  </a:move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17" y="f34"/>
                  </a:cubicBezTo>
                  <a:cubicBezTo>
                    <a:pt x="f35" y="f34"/>
                    <a:pt x="f28" y="f32"/>
                    <a:pt x="f36" y="f30"/>
                  </a:cubicBezTo>
                  <a:cubicBezTo>
                    <a:pt x="f37" y="f28"/>
                    <a:pt x="f32" y="f26"/>
                    <a:pt x="f32" y="f8"/>
                  </a:cubicBezTo>
                  <a:cubicBezTo>
                    <a:pt x="f32" y="f38"/>
                    <a:pt x="f37" y="f39"/>
                    <a:pt x="f36" y="f40"/>
                  </a:cubicBezTo>
                  <a:cubicBezTo>
                    <a:pt x="f28" y="f10"/>
                    <a:pt x="f35" y="f13"/>
                    <a:pt x="f17" y="f13"/>
                  </a:cubicBezTo>
                  <a:cubicBezTo>
                    <a:pt x="f33" y="f13"/>
                    <a:pt x="f41" y="f10"/>
                    <a:pt x="f29" y="f11"/>
                  </a:cubicBezTo>
                  <a:cubicBezTo>
                    <a:pt x="f27" y="f39"/>
                    <a:pt x="f25" y="f38"/>
                    <a:pt x="f25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2" name="Freeform 537"/>
            <p:cNvSpPr/>
            <p:nvPr/>
          </p:nvSpPr>
          <p:spPr>
            <a:xfrm>
              <a:off x="2413193" y="4461979"/>
              <a:ext cx="110240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64"/>
                <a:gd name="f9" fmla="val 44"/>
                <a:gd name="f10" fmla="val 39"/>
                <a:gd name="f11" fmla="val 35"/>
                <a:gd name="f12" fmla="val 63"/>
                <a:gd name="f13" fmla="val 31"/>
                <a:gd name="f14" fmla="val 27"/>
                <a:gd name="f15" fmla="val 62"/>
                <a:gd name="f16" fmla="val 24"/>
                <a:gd name="f17" fmla="val 60"/>
                <a:gd name="f18" fmla="val 22"/>
                <a:gd name="f19" fmla="val 59"/>
                <a:gd name="f20" fmla="val 20"/>
                <a:gd name="f21" fmla="val 57"/>
                <a:gd name="f22" fmla="val 18"/>
                <a:gd name="f23" fmla="val 54"/>
                <a:gd name="f24" fmla="val 17"/>
                <a:gd name="f25" fmla="val 52"/>
                <a:gd name="f26" fmla="val 16"/>
                <a:gd name="f27" fmla="val 48"/>
                <a:gd name="f28" fmla="val 15"/>
                <a:gd name="f29" fmla="val 30"/>
                <a:gd name="f30" fmla="val 25"/>
                <a:gd name="f31" fmla="val 21"/>
                <a:gd name="f32" fmla="val 23"/>
                <a:gd name="f33" fmla="val 2"/>
                <a:gd name="f34" fmla="val 13"/>
                <a:gd name="f35" fmla="val 9"/>
                <a:gd name="f36" fmla="val 26"/>
                <a:gd name="f37" fmla="val 6"/>
                <a:gd name="f38" fmla="val 32"/>
                <a:gd name="f39" fmla="val 3"/>
                <a:gd name="f40" fmla="val 37"/>
                <a:gd name="f41" fmla="val 1"/>
                <a:gd name="f42" fmla="val 43"/>
                <a:gd name="f43" fmla="val 66"/>
                <a:gd name="f44" fmla="val 72"/>
                <a:gd name="f45" fmla="val 77"/>
                <a:gd name="f46" fmla="val 36"/>
                <a:gd name="f47" fmla="+- 0 0 -90"/>
                <a:gd name="f48" fmla="*/ f3 1 80"/>
                <a:gd name="f49" fmla="*/ f4 1 98"/>
                <a:gd name="f50" fmla="+- f7 0 f5"/>
                <a:gd name="f51" fmla="+- f6 0 f5"/>
                <a:gd name="f52" fmla="*/ f47 f0 1"/>
                <a:gd name="f53" fmla="*/ f51 1 80"/>
                <a:gd name="f54" fmla="*/ f50 1 98"/>
                <a:gd name="f55" fmla="*/ 80 f51 1"/>
                <a:gd name="f56" fmla="*/ 98 f50 1"/>
                <a:gd name="f57" fmla="*/ 64 f51 1"/>
                <a:gd name="f58" fmla="*/ 44 f50 1"/>
                <a:gd name="f59" fmla="*/ 63 f51 1"/>
                <a:gd name="f60" fmla="*/ 31 f50 1"/>
                <a:gd name="f61" fmla="*/ 60 f51 1"/>
                <a:gd name="f62" fmla="*/ 22 f50 1"/>
                <a:gd name="f63" fmla="*/ 54 f51 1"/>
                <a:gd name="f64" fmla="*/ 17 f50 1"/>
                <a:gd name="f65" fmla="*/ 44 f51 1"/>
                <a:gd name="f66" fmla="*/ 15 f50 1"/>
                <a:gd name="f67" fmla="*/ 30 f51 1"/>
                <a:gd name="f68" fmla="*/ 18 f50 1"/>
                <a:gd name="f69" fmla="*/ 16 f51 1"/>
                <a:gd name="f70" fmla="*/ 27 f50 1"/>
                <a:gd name="f71" fmla="*/ 0 f51 1"/>
                <a:gd name="f72" fmla="*/ 2 f50 1"/>
                <a:gd name="f73" fmla="*/ 13 f50 1"/>
                <a:gd name="f74" fmla="*/ 32 f51 1"/>
                <a:gd name="f75" fmla="*/ 3 f50 1"/>
                <a:gd name="f76" fmla="*/ 48 f51 1"/>
                <a:gd name="f77" fmla="*/ 0 f50 1"/>
                <a:gd name="f78" fmla="*/ 72 f51 1"/>
                <a:gd name="f79" fmla="*/ 9 f50 1"/>
                <a:gd name="f80" fmla="*/ 36 f50 1"/>
                <a:gd name="f81" fmla="*/ f52 1 f2"/>
                <a:gd name="f82" fmla="*/ f55 1 80"/>
                <a:gd name="f83" fmla="*/ f56 1 98"/>
                <a:gd name="f84" fmla="*/ f57 1 80"/>
                <a:gd name="f85" fmla="*/ f58 1 98"/>
                <a:gd name="f86" fmla="*/ f59 1 80"/>
                <a:gd name="f87" fmla="*/ f60 1 98"/>
                <a:gd name="f88" fmla="*/ f61 1 80"/>
                <a:gd name="f89" fmla="*/ f62 1 98"/>
                <a:gd name="f90" fmla="*/ f63 1 80"/>
                <a:gd name="f91" fmla="*/ f64 1 98"/>
                <a:gd name="f92" fmla="*/ f65 1 80"/>
                <a:gd name="f93" fmla="*/ f66 1 98"/>
                <a:gd name="f94" fmla="*/ f67 1 80"/>
                <a:gd name="f95" fmla="*/ f68 1 98"/>
                <a:gd name="f96" fmla="*/ f69 1 80"/>
                <a:gd name="f97" fmla="*/ f70 1 98"/>
                <a:gd name="f98" fmla="*/ f71 1 80"/>
                <a:gd name="f99" fmla="*/ f72 1 98"/>
                <a:gd name="f100" fmla="*/ f73 1 98"/>
                <a:gd name="f101" fmla="*/ f74 1 80"/>
                <a:gd name="f102" fmla="*/ f75 1 98"/>
                <a:gd name="f103" fmla="*/ f76 1 80"/>
                <a:gd name="f104" fmla="*/ f77 1 98"/>
                <a:gd name="f105" fmla="*/ f78 1 80"/>
                <a:gd name="f106" fmla="*/ f79 1 98"/>
                <a:gd name="f107" fmla="*/ f80 1 98"/>
                <a:gd name="f108" fmla="*/ 0 1 f53"/>
                <a:gd name="f109" fmla="*/ f6 1 f53"/>
                <a:gd name="f110" fmla="*/ 0 1 f54"/>
                <a:gd name="f111" fmla="*/ f7 1 f54"/>
                <a:gd name="f112" fmla="+- f81 0 f1"/>
                <a:gd name="f113" fmla="*/ f82 1 f53"/>
                <a:gd name="f114" fmla="*/ f83 1 f54"/>
                <a:gd name="f115" fmla="*/ f84 1 f53"/>
                <a:gd name="f116" fmla="*/ f85 1 f54"/>
                <a:gd name="f117" fmla="*/ f86 1 f53"/>
                <a:gd name="f118" fmla="*/ f87 1 f54"/>
                <a:gd name="f119" fmla="*/ f88 1 f53"/>
                <a:gd name="f120" fmla="*/ f89 1 f54"/>
                <a:gd name="f121" fmla="*/ f90 1 f53"/>
                <a:gd name="f122" fmla="*/ f91 1 f54"/>
                <a:gd name="f123" fmla="*/ f92 1 f53"/>
                <a:gd name="f124" fmla="*/ f93 1 f54"/>
                <a:gd name="f125" fmla="*/ f94 1 f53"/>
                <a:gd name="f126" fmla="*/ f95 1 f54"/>
                <a:gd name="f127" fmla="*/ f96 1 f53"/>
                <a:gd name="f128" fmla="*/ f97 1 f54"/>
                <a:gd name="f129" fmla="*/ f98 1 f53"/>
                <a:gd name="f130" fmla="*/ f99 1 f54"/>
                <a:gd name="f131" fmla="*/ f100 1 f54"/>
                <a:gd name="f132" fmla="*/ f101 1 f53"/>
                <a:gd name="f133" fmla="*/ f102 1 f54"/>
                <a:gd name="f134" fmla="*/ f103 1 f53"/>
                <a:gd name="f135" fmla="*/ f104 1 f54"/>
                <a:gd name="f136" fmla="*/ f105 1 f53"/>
                <a:gd name="f137" fmla="*/ f106 1 f54"/>
                <a:gd name="f138" fmla="*/ f107 1 f54"/>
                <a:gd name="f139" fmla="*/ f108 f48 1"/>
                <a:gd name="f140" fmla="*/ f109 f48 1"/>
                <a:gd name="f141" fmla="*/ f111 f49 1"/>
                <a:gd name="f142" fmla="*/ f110 f49 1"/>
                <a:gd name="f143" fmla="*/ f113 f48 1"/>
                <a:gd name="f144" fmla="*/ f114 f49 1"/>
                <a:gd name="f145" fmla="*/ f115 f48 1"/>
                <a:gd name="f146" fmla="*/ f116 f49 1"/>
                <a:gd name="f147" fmla="*/ f117 f48 1"/>
                <a:gd name="f148" fmla="*/ f118 f49 1"/>
                <a:gd name="f149" fmla="*/ f119 f48 1"/>
                <a:gd name="f150" fmla="*/ f120 f49 1"/>
                <a:gd name="f151" fmla="*/ f121 f48 1"/>
                <a:gd name="f152" fmla="*/ f122 f49 1"/>
                <a:gd name="f153" fmla="*/ f123 f48 1"/>
                <a:gd name="f154" fmla="*/ f124 f49 1"/>
                <a:gd name="f155" fmla="*/ f125 f48 1"/>
                <a:gd name="f156" fmla="*/ f126 f49 1"/>
                <a:gd name="f157" fmla="*/ f127 f48 1"/>
                <a:gd name="f158" fmla="*/ f128 f49 1"/>
                <a:gd name="f159" fmla="*/ f129 f48 1"/>
                <a:gd name="f160" fmla="*/ f130 f49 1"/>
                <a:gd name="f161" fmla="*/ f131 f49 1"/>
                <a:gd name="f162" fmla="*/ f132 f48 1"/>
                <a:gd name="f163" fmla="*/ f133 f49 1"/>
                <a:gd name="f164" fmla="*/ f134 f48 1"/>
                <a:gd name="f165" fmla="*/ f135 f49 1"/>
                <a:gd name="f166" fmla="*/ f136 f48 1"/>
                <a:gd name="f167" fmla="*/ f137 f49 1"/>
                <a:gd name="f168" fmla="*/ f138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2">
                  <a:pos x="f143" y="f144"/>
                </a:cxn>
                <a:cxn ang="f112">
                  <a:pos x="f145" y="f144"/>
                </a:cxn>
                <a:cxn ang="f112">
                  <a:pos x="f145" y="f146"/>
                </a:cxn>
                <a:cxn ang="f112">
                  <a:pos x="f147" y="f148"/>
                </a:cxn>
                <a:cxn ang="f112">
                  <a:pos x="f149" y="f150"/>
                </a:cxn>
                <a:cxn ang="f112">
                  <a:pos x="f151" y="f152"/>
                </a:cxn>
                <a:cxn ang="f112">
                  <a:pos x="f153" y="f154"/>
                </a:cxn>
                <a:cxn ang="f112">
                  <a:pos x="f155" y="f156"/>
                </a:cxn>
                <a:cxn ang="f112">
                  <a:pos x="f157" y="f158"/>
                </a:cxn>
                <a:cxn ang="f112">
                  <a:pos x="f157" y="f144"/>
                </a:cxn>
                <a:cxn ang="f112">
                  <a:pos x="f159" y="f144"/>
                </a:cxn>
                <a:cxn ang="f112">
                  <a:pos x="f159" y="f160"/>
                </a:cxn>
                <a:cxn ang="f112">
                  <a:pos x="f157" y="f160"/>
                </a:cxn>
                <a:cxn ang="f112">
                  <a:pos x="f157" y="f161"/>
                </a:cxn>
                <a:cxn ang="f112">
                  <a:pos x="f162" y="f163"/>
                </a:cxn>
                <a:cxn ang="f112">
                  <a:pos x="f164" y="f165"/>
                </a:cxn>
                <a:cxn ang="f112">
                  <a:pos x="f166" y="f167"/>
                </a:cxn>
                <a:cxn ang="f112">
                  <a:pos x="f143" y="f168"/>
                </a:cxn>
                <a:cxn ang="f112">
                  <a:pos x="f143" y="f144"/>
                </a:cxn>
              </a:cxnLst>
              <a:rect l="f139" t="f142" r="f140" b="f141"/>
              <a:pathLst>
                <a:path w="80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12" y="f13"/>
                  </a:cubicBezTo>
                  <a:cubicBezTo>
                    <a:pt x="f12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9" y="f28"/>
                  </a:cubicBezTo>
                  <a:cubicBezTo>
                    <a:pt x="f10" y="f28"/>
                    <a:pt x="f11" y="f26"/>
                    <a:pt x="f29" y="f22"/>
                  </a:cubicBezTo>
                  <a:cubicBezTo>
                    <a:pt x="f30" y="f20"/>
                    <a:pt x="f31" y="f32"/>
                    <a:pt x="f26" y="f14"/>
                  </a:cubicBezTo>
                  <a:lnTo>
                    <a:pt x="f26" y="f7"/>
                  </a:lnTo>
                  <a:lnTo>
                    <a:pt x="f5" y="f7"/>
                  </a:lnTo>
                  <a:lnTo>
                    <a:pt x="f5" y="f33"/>
                  </a:lnTo>
                  <a:lnTo>
                    <a:pt x="f26" y="f33"/>
                  </a:lnTo>
                  <a:lnTo>
                    <a:pt x="f26" y="f34"/>
                  </a:lnTo>
                  <a:cubicBezTo>
                    <a:pt x="f31" y="f35"/>
                    <a:pt x="f36" y="f37"/>
                    <a:pt x="f38" y="f39"/>
                  </a:cubicBezTo>
                  <a:cubicBezTo>
                    <a:pt x="f40" y="f41"/>
                    <a:pt x="f42" y="f5"/>
                    <a:pt x="f27" y="f5"/>
                  </a:cubicBezTo>
                  <a:cubicBezTo>
                    <a:pt x="f19" y="f5"/>
                    <a:pt x="f43" y="f39"/>
                    <a:pt x="f44" y="f35"/>
                  </a:cubicBezTo>
                  <a:cubicBezTo>
                    <a:pt x="f45" y="f28"/>
                    <a:pt x="f6" y="f16"/>
                    <a:pt x="f6" y="f46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3" name="Freeform 538"/>
            <p:cNvSpPr/>
            <p:nvPr/>
          </p:nvSpPr>
          <p:spPr>
            <a:xfrm>
              <a:off x="1274051" y="2775725"/>
              <a:ext cx="1159550" cy="8819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6"/>
                <a:gd name="f7" fmla="val 661"/>
                <a:gd name="f8" fmla="val 807"/>
                <a:gd name="f9" fmla="val 76"/>
                <a:gd name="f10" fmla="val 830"/>
                <a:gd name="f11" fmla="val 46"/>
                <a:gd name="f12" fmla="val 16"/>
                <a:gd name="f13" fmla="val 54"/>
                <a:gd name="f14" fmla="val 31"/>
                <a:gd name="f15" fmla="val 93"/>
                <a:gd name="f16" fmla="val 61"/>
                <a:gd name="f17" fmla="val 96"/>
                <a:gd name="f18" fmla="val 87"/>
                <a:gd name="f19" fmla="val 71"/>
                <a:gd name="f20" fmla="val 122"/>
                <a:gd name="f21" fmla="val 25"/>
                <a:gd name="f22" fmla="val 153"/>
                <a:gd name="f23" fmla="val 229"/>
                <a:gd name="f24" fmla="val 7"/>
                <a:gd name="f25" fmla="val 273"/>
                <a:gd name="f26" fmla="val 14"/>
                <a:gd name="f27" fmla="val 316"/>
                <a:gd name="f28" fmla="val 28"/>
                <a:gd name="f29" fmla="val 359"/>
                <a:gd name="f30" fmla="val 53"/>
                <a:gd name="f31" fmla="val 394"/>
                <a:gd name="f32" fmla="val 77"/>
                <a:gd name="f33" fmla="val 447"/>
                <a:gd name="f34" fmla="val 137"/>
                <a:gd name="f35" fmla="val 477"/>
                <a:gd name="f36" fmla="val 166"/>
                <a:gd name="f37" fmla="val 515"/>
                <a:gd name="f38" fmla="val 195"/>
                <a:gd name="f39" fmla="val 553"/>
                <a:gd name="f40" fmla="val 184"/>
                <a:gd name="f41" fmla="val 614"/>
                <a:gd name="f42" fmla="val 188"/>
                <a:gd name="f43" fmla="val 620"/>
                <a:gd name="f44" fmla="val 641"/>
                <a:gd name="f45" fmla="val 486"/>
                <a:gd name="f46" fmla="val 640"/>
                <a:gd name="f47" fmla="val 632"/>
                <a:gd name="f48" fmla="val 674"/>
                <a:gd name="f49" fmla="val 622"/>
                <a:gd name="f50" fmla="val 654"/>
                <a:gd name="f51" fmla="val 536"/>
                <a:gd name="f52" fmla="val 682"/>
                <a:gd name="f53" fmla="val 510"/>
                <a:gd name="f54" fmla="val 700"/>
                <a:gd name="f55" fmla="val 494"/>
                <a:gd name="f56" fmla="val 720"/>
                <a:gd name="f57" fmla="val 490"/>
                <a:gd name="f58" fmla="val 755"/>
                <a:gd name="f59" fmla="val 461"/>
                <a:gd name="f60" fmla="val 806"/>
                <a:gd name="f61" fmla="val 402"/>
                <a:gd name="f62" fmla="val 843"/>
                <a:gd name="f63" fmla="val 361"/>
                <a:gd name="f64" fmla="val 856"/>
                <a:gd name="f65" fmla="val 278"/>
                <a:gd name="f66" fmla="val 236"/>
                <a:gd name="f67" fmla="val 829"/>
                <a:gd name="f68" fmla="val 170"/>
                <a:gd name="f69" fmla="val 796"/>
                <a:gd name="f70" fmla="val 138"/>
                <a:gd name="f71" fmla="val 771"/>
                <a:gd name="f72" fmla="val 110"/>
                <a:gd name="f73" fmla="val 785"/>
                <a:gd name="f74" fmla="val 107"/>
                <a:gd name="f75" fmla="+- 0 0 -90"/>
                <a:gd name="f76" fmla="*/ f3 1 866"/>
                <a:gd name="f77" fmla="*/ f4 1 661"/>
                <a:gd name="f78" fmla="+- f7 0 f5"/>
                <a:gd name="f79" fmla="+- f6 0 f5"/>
                <a:gd name="f80" fmla="*/ f75 f0 1"/>
                <a:gd name="f81" fmla="*/ f79 1 866"/>
                <a:gd name="f82" fmla="*/ f78 1 661"/>
                <a:gd name="f83" fmla="*/ 807 f79 1"/>
                <a:gd name="f84" fmla="*/ 76 f78 1"/>
                <a:gd name="f85" fmla="*/ 54 f79 1"/>
                <a:gd name="f86" fmla="*/ 31 f78 1"/>
                <a:gd name="f87" fmla="*/ 71 f79 1"/>
                <a:gd name="f88" fmla="*/ 122 f78 1"/>
                <a:gd name="f89" fmla="*/ 7 f79 1"/>
                <a:gd name="f90" fmla="*/ 273 f78 1"/>
                <a:gd name="f91" fmla="*/ 53 f79 1"/>
                <a:gd name="f92" fmla="*/ 394 f78 1"/>
                <a:gd name="f93" fmla="*/ 166 f79 1"/>
                <a:gd name="f94" fmla="*/ 515 f78 1"/>
                <a:gd name="f95" fmla="*/ 188 f79 1"/>
                <a:gd name="f96" fmla="*/ 620 f78 1"/>
                <a:gd name="f97" fmla="*/ 640 f79 1"/>
                <a:gd name="f98" fmla="*/ 632 f78 1"/>
                <a:gd name="f99" fmla="*/ 682 f79 1"/>
                <a:gd name="f100" fmla="*/ 510 f78 1"/>
                <a:gd name="f101" fmla="*/ 755 f79 1"/>
                <a:gd name="f102" fmla="*/ 461 f78 1"/>
                <a:gd name="f103" fmla="*/ 856 f79 1"/>
                <a:gd name="f104" fmla="*/ 278 f78 1"/>
                <a:gd name="f105" fmla="*/ 796 f79 1"/>
                <a:gd name="f106" fmla="*/ 138 f78 1"/>
                <a:gd name="f107" fmla="*/ f80 1 f2"/>
                <a:gd name="f108" fmla="*/ f83 1 866"/>
                <a:gd name="f109" fmla="*/ f84 1 661"/>
                <a:gd name="f110" fmla="*/ f85 1 866"/>
                <a:gd name="f111" fmla="*/ f86 1 661"/>
                <a:gd name="f112" fmla="*/ f87 1 866"/>
                <a:gd name="f113" fmla="*/ f88 1 661"/>
                <a:gd name="f114" fmla="*/ f89 1 866"/>
                <a:gd name="f115" fmla="*/ f90 1 661"/>
                <a:gd name="f116" fmla="*/ f91 1 866"/>
                <a:gd name="f117" fmla="*/ f92 1 661"/>
                <a:gd name="f118" fmla="*/ f93 1 866"/>
                <a:gd name="f119" fmla="*/ f94 1 661"/>
                <a:gd name="f120" fmla="*/ f95 1 866"/>
                <a:gd name="f121" fmla="*/ f96 1 661"/>
                <a:gd name="f122" fmla="*/ f97 1 866"/>
                <a:gd name="f123" fmla="*/ f98 1 661"/>
                <a:gd name="f124" fmla="*/ f99 1 866"/>
                <a:gd name="f125" fmla="*/ f100 1 661"/>
                <a:gd name="f126" fmla="*/ f101 1 866"/>
                <a:gd name="f127" fmla="*/ f102 1 661"/>
                <a:gd name="f128" fmla="*/ f103 1 866"/>
                <a:gd name="f129" fmla="*/ f104 1 661"/>
                <a:gd name="f130" fmla="*/ f105 1 866"/>
                <a:gd name="f131" fmla="*/ f106 1 661"/>
                <a:gd name="f132" fmla="*/ 0 1 f81"/>
                <a:gd name="f133" fmla="*/ f6 1 f81"/>
                <a:gd name="f134" fmla="*/ 0 1 f82"/>
                <a:gd name="f135" fmla="*/ f7 1 f82"/>
                <a:gd name="f136" fmla="+- f107 0 f1"/>
                <a:gd name="f137" fmla="*/ f108 1 f81"/>
                <a:gd name="f138" fmla="*/ f109 1 f82"/>
                <a:gd name="f139" fmla="*/ f110 1 f81"/>
                <a:gd name="f140" fmla="*/ f111 1 f82"/>
                <a:gd name="f141" fmla="*/ f112 1 f81"/>
                <a:gd name="f142" fmla="*/ f113 1 f82"/>
                <a:gd name="f143" fmla="*/ f114 1 f81"/>
                <a:gd name="f144" fmla="*/ f115 1 f82"/>
                <a:gd name="f145" fmla="*/ f116 1 f81"/>
                <a:gd name="f146" fmla="*/ f117 1 f82"/>
                <a:gd name="f147" fmla="*/ f118 1 f81"/>
                <a:gd name="f148" fmla="*/ f119 1 f82"/>
                <a:gd name="f149" fmla="*/ f120 1 f81"/>
                <a:gd name="f150" fmla="*/ f121 1 f82"/>
                <a:gd name="f151" fmla="*/ f122 1 f81"/>
                <a:gd name="f152" fmla="*/ f123 1 f82"/>
                <a:gd name="f153" fmla="*/ f124 1 f81"/>
                <a:gd name="f154" fmla="*/ f125 1 f82"/>
                <a:gd name="f155" fmla="*/ f126 1 f81"/>
                <a:gd name="f156" fmla="*/ f127 1 f82"/>
                <a:gd name="f157" fmla="*/ f128 1 f81"/>
                <a:gd name="f158" fmla="*/ f129 1 f82"/>
                <a:gd name="f159" fmla="*/ f130 1 f81"/>
                <a:gd name="f160" fmla="*/ f131 1 f82"/>
                <a:gd name="f161" fmla="*/ f132 f76 1"/>
                <a:gd name="f162" fmla="*/ f133 f76 1"/>
                <a:gd name="f163" fmla="*/ f135 f77 1"/>
                <a:gd name="f164" fmla="*/ f134 f77 1"/>
                <a:gd name="f165" fmla="*/ f137 f76 1"/>
                <a:gd name="f166" fmla="*/ f138 f77 1"/>
                <a:gd name="f167" fmla="*/ f139 f76 1"/>
                <a:gd name="f168" fmla="*/ f140 f77 1"/>
                <a:gd name="f169" fmla="*/ f141 f76 1"/>
                <a:gd name="f170" fmla="*/ f142 f77 1"/>
                <a:gd name="f171" fmla="*/ f143 f76 1"/>
                <a:gd name="f172" fmla="*/ f144 f77 1"/>
                <a:gd name="f173" fmla="*/ f145 f76 1"/>
                <a:gd name="f174" fmla="*/ f146 f77 1"/>
                <a:gd name="f175" fmla="*/ f147 f76 1"/>
                <a:gd name="f176" fmla="*/ f148 f77 1"/>
                <a:gd name="f177" fmla="*/ f149 f76 1"/>
                <a:gd name="f178" fmla="*/ f150 f77 1"/>
                <a:gd name="f179" fmla="*/ f151 f76 1"/>
                <a:gd name="f180" fmla="*/ f152 f77 1"/>
                <a:gd name="f181" fmla="*/ f153 f76 1"/>
                <a:gd name="f182" fmla="*/ f154 f77 1"/>
                <a:gd name="f183" fmla="*/ f155 f76 1"/>
                <a:gd name="f184" fmla="*/ f156 f77 1"/>
                <a:gd name="f185" fmla="*/ f157 f76 1"/>
                <a:gd name="f186" fmla="*/ f158 f77 1"/>
                <a:gd name="f187" fmla="*/ f159 f76 1"/>
                <a:gd name="f188" fmla="*/ f160 f7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6">
                  <a:pos x="f165" y="f166"/>
                </a:cxn>
                <a:cxn ang="f136">
                  <a:pos x="f167" y="f168"/>
                </a:cxn>
                <a:cxn ang="f136">
                  <a:pos x="f169" y="f170"/>
                </a:cxn>
                <a:cxn ang="f136">
                  <a:pos x="f171" y="f172"/>
                </a:cxn>
                <a:cxn ang="f136">
                  <a:pos x="f173" y="f174"/>
                </a:cxn>
                <a:cxn ang="f136">
                  <a:pos x="f175" y="f176"/>
                </a:cxn>
                <a:cxn ang="f136">
                  <a:pos x="f177" y="f178"/>
                </a:cxn>
                <a:cxn ang="f136">
                  <a:pos x="f179" y="f180"/>
                </a:cxn>
                <a:cxn ang="f136">
                  <a:pos x="f181" y="f182"/>
                </a:cxn>
                <a:cxn ang="f136">
                  <a:pos x="f183" y="f184"/>
                </a:cxn>
                <a:cxn ang="f136">
                  <a:pos x="f185" y="f186"/>
                </a:cxn>
                <a:cxn ang="f136">
                  <a:pos x="f187" y="f188"/>
                </a:cxn>
                <a:cxn ang="f136">
                  <a:pos x="f165" y="f166"/>
                </a:cxn>
              </a:cxnLst>
              <a:rect l="f161" t="f164" r="f162" b="f163"/>
              <a:pathLst>
                <a:path w="866" h="661">
                  <a:moveTo>
                    <a:pt x="f8" y="f9"/>
                  </a:moveTo>
                  <a:cubicBezTo>
                    <a:pt x="f10" y="f11"/>
                    <a:pt x="f12" y="f5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5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25" y="f44"/>
                    <a:pt x="f45" y="f7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6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w="3172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4" name="Freeform 539"/>
            <p:cNvSpPr/>
            <p:nvPr/>
          </p:nvSpPr>
          <p:spPr>
            <a:xfrm>
              <a:off x="1323045" y="2571585"/>
              <a:ext cx="1086060" cy="4123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3"/>
                <a:gd name="f7" fmla="val 307"/>
                <a:gd name="f8" fmla="val 810"/>
                <a:gd name="f9" fmla="val 168"/>
                <a:gd name="f10" fmla="val 807"/>
                <a:gd name="f11" fmla="val 248"/>
                <a:gd name="f12" fmla="val 624"/>
                <a:gd name="f13" fmla="val 401"/>
                <a:gd name="f14" fmla="val 300"/>
                <a:gd name="f15" fmla="val 179"/>
                <a:gd name="f16" fmla="val 292"/>
                <a:gd name="f17" fmla="val 220"/>
                <a:gd name="f18" fmla="val 3"/>
                <a:gd name="f19" fmla="val 140"/>
                <a:gd name="f20" fmla="val 6"/>
                <a:gd name="f21" fmla="val 59"/>
                <a:gd name="f22" fmla="val 189"/>
                <a:gd name="f23" fmla="val 412"/>
                <a:gd name="f24" fmla="val 8"/>
                <a:gd name="f25" fmla="val 635"/>
                <a:gd name="f26" fmla="val 16"/>
                <a:gd name="f27" fmla="val 87"/>
                <a:gd name="f28" fmla="+- 0 0 -90"/>
                <a:gd name="f29" fmla="*/ f3 1 813"/>
                <a:gd name="f30" fmla="*/ f4 1 307"/>
                <a:gd name="f31" fmla="+- f7 0 f5"/>
                <a:gd name="f32" fmla="+- f6 0 f5"/>
                <a:gd name="f33" fmla="*/ f28 f0 1"/>
                <a:gd name="f34" fmla="*/ f32 1 813"/>
                <a:gd name="f35" fmla="*/ f31 1 307"/>
                <a:gd name="f36" fmla="*/ 810 f32 1"/>
                <a:gd name="f37" fmla="*/ 168 f31 1"/>
                <a:gd name="f38" fmla="*/ 401 f32 1"/>
                <a:gd name="f39" fmla="*/ 300 f31 1"/>
                <a:gd name="f40" fmla="*/ 3 f32 1"/>
                <a:gd name="f41" fmla="*/ 140 f31 1"/>
                <a:gd name="f42" fmla="*/ 412 f32 1"/>
                <a:gd name="f43" fmla="*/ 8 f31 1"/>
                <a:gd name="f44" fmla="*/ f33 1 f2"/>
                <a:gd name="f45" fmla="*/ f36 1 813"/>
                <a:gd name="f46" fmla="*/ f37 1 307"/>
                <a:gd name="f47" fmla="*/ f38 1 813"/>
                <a:gd name="f48" fmla="*/ f39 1 307"/>
                <a:gd name="f49" fmla="*/ f40 1 813"/>
                <a:gd name="f50" fmla="*/ f41 1 307"/>
                <a:gd name="f51" fmla="*/ f42 1 813"/>
                <a:gd name="f52" fmla="*/ f43 1 307"/>
                <a:gd name="f53" fmla="*/ 0 1 f34"/>
                <a:gd name="f54" fmla="*/ f6 1 f34"/>
                <a:gd name="f55" fmla="*/ 0 1 f35"/>
                <a:gd name="f56" fmla="*/ f7 1 f35"/>
                <a:gd name="f57" fmla="+- f44 0 f1"/>
                <a:gd name="f58" fmla="*/ f45 1 f34"/>
                <a:gd name="f59" fmla="*/ f46 1 f35"/>
                <a:gd name="f60" fmla="*/ f47 1 f34"/>
                <a:gd name="f61" fmla="*/ f48 1 f35"/>
                <a:gd name="f62" fmla="*/ f49 1 f34"/>
                <a:gd name="f63" fmla="*/ f50 1 f35"/>
                <a:gd name="f64" fmla="*/ f51 1 f34"/>
                <a:gd name="f65" fmla="*/ f52 1 f35"/>
                <a:gd name="f66" fmla="*/ f53 f29 1"/>
                <a:gd name="f67" fmla="*/ f54 f29 1"/>
                <a:gd name="f68" fmla="*/ f56 f30 1"/>
                <a:gd name="f69" fmla="*/ f55 f30 1"/>
                <a:gd name="f70" fmla="*/ f58 f29 1"/>
                <a:gd name="f71" fmla="*/ f59 f30 1"/>
                <a:gd name="f72" fmla="*/ f60 f29 1"/>
                <a:gd name="f73" fmla="*/ f61 f30 1"/>
                <a:gd name="f74" fmla="*/ f62 f29 1"/>
                <a:gd name="f75" fmla="*/ f63 f30 1"/>
                <a:gd name="f76" fmla="*/ f64 f29 1"/>
                <a:gd name="f77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7">
                  <a:pos x="f70" y="f71"/>
                </a:cxn>
                <a:cxn ang="f57">
                  <a:pos x="f72" y="f73"/>
                </a:cxn>
                <a:cxn ang="f57">
                  <a:pos x="f74" y="f75"/>
                </a:cxn>
                <a:cxn ang="f57">
                  <a:pos x="f76" y="f77"/>
                </a:cxn>
                <a:cxn ang="f57">
                  <a:pos x="f70" y="f71"/>
                </a:cxn>
              </a:cxnLst>
              <a:rect l="f66" t="f69" r="f67" b="f68"/>
              <a:pathLst>
                <a:path w="813" h="307">
                  <a:moveTo>
                    <a:pt x="f8" y="f9"/>
                  </a:moveTo>
                  <a:cubicBezTo>
                    <a:pt x="f10" y="f11"/>
                    <a:pt x="f12" y="f7"/>
                    <a:pt x="f13" y="f14"/>
                  </a:cubicBezTo>
                  <a:cubicBezTo>
                    <a:pt x="f15" y="f16"/>
                    <a:pt x="f5" y="f17"/>
                    <a:pt x="f18" y="f19"/>
                  </a:cubicBezTo>
                  <a:cubicBezTo>
                    <a:pt x="f20" y="f21"/>
                    <a:pt x="f22" y="f5"/>
                    <a:pt x="f23" y="f24"/>
                  </a:cubicBezTo>
                  <a:cubicBezTo>
                    <a:pt x="f25" y="f26"/>
                    <a:pt x="f6" y="f27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w="3172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5" name="Freeform 540"/>
            <p:cNvSpPr/>
            <p:nvPr/>
          </p:nvSpPr>
          <p:spPr>
            <a:xfrm>
              <a:off x="1392457" y="2600160"/>
              <a:ext cx="947245" cy="3552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05"/>
                <a:gd name="f7" fmla="val 266"/>
                <a:gd name="f8" fmla="val 703"/>
                <a:gd name="f9" fmla="val 145"/>
                <a:gd name="f10" fmla="val 700"/>
                <a:gd name="f11" fmla="val 215"/>
                <a:gd name="f12" fmla="val 541"/>
                <a:gd name="f13" fmla="val 348"/>
                <a:gd name="f14" fmla="val 259"/>
                <a:gd name="f15" fmla="val 155"/>
                <a:gd name="f16" fmla="val 252"/>
                <a:gd name="f17" fmla="val 190"/>
                <a:gd name="f18" fmla="val 2"/>
                <a:gd name="f19" fmla="val 121"/>
                <a:gd name="f20" fmla="val 5"/>
                <a:gd name="f21" fmla="val 51"/>
                <a:gd name="f22" fmla="val 164"/>
                <a:gd name="f23" fmla="val 357"/>
                <a:gd name="f24" fmla="val 6"/>
                <a:gd name="f25" fmla="val 550"/>
                <a:gd name="f26" fmla="val 13"/>
                <a:gd name="f27" fmla="val 75"/>
                <a:gd name="f28" fmla="+- 0 0 -90"/>
                <a:gd name="f29" fmla="*/ f3 1 705"/>
                <a:gd name="f30" fmla="*/ f4 1 266"/>
                <a:gd name="f31" fmla="+- f7 0 f5"/>
                <a:gd name="f32" fmla="+- f6 0 f5"/>
                <a:gd name="f33" fmla="*/ f28 f0 1"/>
                <a:gd name="f34" fmla="*/ f32 1 705"/>
                <a:gd name="f35" fmla="*/ f31 1 266"/>
                <a:gd name="f36" fmla="*/ 703 f32 1"/>
                <a:gd name="f37" fmla="*/ 145 f31 1"/>
                <a:gd name="f38" fmla="*/ 348 f32 1"/>
                <a:gd name="f39" fmla="*/ 259 f31 1"/>
                <a:gd name="f40" fmla="*/ 2 f32 1"/>
                <a:gd name="f41" fmla="*/ 121 f31 1"/>
                <a:gd name="f42" fmla="*/ 357 f32 1"/>
                <a:gd name="f43" fmla="*/ 6 f31 1"/>
                <a:gd name="f44" fmla="*/ f33 1 f2"/>
                <a:gd name="f45" fmla="*/ f36 1 705"/>
                <a:gd name="f46" fmla="*/ f37 1 266"/>
                <a:gd name="f47" fmla="*/ f38 1 705"/>
                <a:gd name="f48" fmla="*/ f39 1 266"/>
                <a:gd name="f49" fmla="*/ f40 1 705"/>
                <a:gd name="f50" fmla="*/ f41 1 266"/>
                <a:gd name="f51" fmla="*/ f42 1 705"/>
                <a:gd name="f52" fmla="*/ f43 1 266"/>
                <a:gd name="f53" fmla="*/ 0 1 f34"/>
                <a:gd name="f54" fmla="*/ f6 1 f34"/>
                <a:gd name="f55" fmla="*/ 0 1 f35"/>
                <a:gd name="f56" fmla="*/ f7 1 f35"/>
                <a:gd name="f57" fmla="+- f44 0 f1"/>
                <a:gd name="f58" fmla="*/ f45 1 f34"/>
                <a:gd name="f59" fmla="*/ f46 1 f35"/>
                <a:gd name="f60" fmla="*/ f47 1 f34"/>
                <a:gd name="f61" fmla="*/ f48 1 f35"/>
                <a:gd name="f62" fmla="*/ f49 1 f34"/>
                <a:gd name="f63" fmla="*/ f50 1 f35"/>
                <a:gd name="f64" fmla="*/ f51 1 f34"/>
                <a:gd name="f65" fmla="*/ f52 1 f35"/>
                <a:gd name="f66" fmla="*/ f53 f29 1"/>
                <a:gd name="f67" fmla="*/ f54 f29 1"/>
                <a:gd name="f68" fmla="*/ f56 f30 1"/>
                <a:gd name="f69" fmla="*/ f55 f30 1"/>
                <a:gd name="f70" fmla="*/ f58 f29 1"/>
                <a:gd name="f71" fmla="*/ f59 f30 1"/>
                <a:gd name="f72" fmla="*/ f60 f29 1"/>
                <a:gd name="f73" fmla="*/ f61 f30 1"/>
                <a:gd name="f74" fmla="*/ f62 f29 1"/>
                <a:gd name="f75" fmla="*/ f63 f30 1"/>
                <a:gd name="f76" fmla="*/ f64 f29 1"/>
                <a:gd name="f77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7">
                  <a:pos x="f70" y="f71"/>
                </a:cxn>
                <a:cxn ang="f57">
                  <a:pos x="f72" y="f73"/>
                </a:cxn>
                <a:cxn ang="f57">
                  <a:pos x="f74" y="f75"/>
                </a:cxn>
                <a:cxn ang="f57">
                  <a:pos x="f76" y="f77"/>
                </a:cxn>
                <a:cxn ang="f57">
                  <a:pos x="f70" y="f71"/>
                </a:cxn>
              </a:cxnLst>
              <a:rect l="f66" t="f69" r="f67" b="f68"/>
              <a:pathLst>
                <a:path w="705" h="266">
                  <a:moveTo>
                    <a:pt x="f8" y="f9"/>
                  </a:moveTo>
                  <a:cubicBezTo>
                    <a:pt x="f10" y="f11"/>
                    <a:pt x="f12" y="f7"/>
                    <a:pt x="f13" y="f14"/>
                  </a:cubicBezTo>
                  <a:cubicBezTo>
                    <a:pt x="f15" y="f16"/>
                    <a:pt x="f5" y="f17"/>
                    <a:pt x="f18" y="f19"/>
                  </a:cubicBezTo>
                  <a:cubicBezTo>
                    <a:pt x="f20" y="f21"/>
                    <a:pt x="f22" y="f5"/>
                    <a:pt x="f23" y="f24"/>
                  </a:cubicBezTo>
                  <a:cubicBezTo>
                    <a:pt x="f25" y="f26"/>
                    <a:pt x="f6" y="f27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6" name="Freeform 541"/>
            <p:cNvSpPr/>
            <p:nvPr/>
          </p:nvSpPr>
          <p:spPr>
            <a:xfrm>
              <a:off x="1416954" y="2657328"/>
              <a:ext cx="902329" cy="2939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73"/>
                <a:gd name="f7" fmla="val 220"/>
                <a:gd name="f8" fmla="val 671"/>
                <a:gd name="f9" fmla="val 122"/>
                <a:gd name="f10" fmla="val 669"/>
                <a:gd name="f11" fmla="val 179"/>
                <a:gd name="f12" fmla="val 518"/>
                <a:gd name="f13" fmla="val 333"/>
                <a:gd name="f14" fmla="val 214"/>
                <a:gd name="f15" fmla="val 148"/>
                <a:gd name="f16" fmla="val 208"/>
                <a:gd name="f17" fmla="val 156"/>
                <a:gd name="f18" fmla="val 2"/>
                <a:gd name="f19" fmla="val 99"/>
                <a:gd name="f20" fmla="val 4"/>
                <a:gd name="f21" fmla="val 42"/>
                <a:gd name="f22" fmla="val 155"/>
                <a:gd name="f23" fmla="val 340"/>
                <a:gd name="f24" fmla="val 7"/>
                <a:gd name="f25" fmla="val 525"/>
                <a:gd name="f26" fmla="val 13"/>
                <a:gd name="f27" fmla="val 65"/>
                <a:gd name="f28" fmla="+- 0 0 -90"/>
                <a:gd name="f29" fmla="*/ f3 1 673"/>
                <a:gd name="f30" fmla="*/ f4 1 220"/>
                <a:gd name="f31" fmla="+- f7 0 f5"/>
                <a:gd name="f32" fmla="+- f6 0 f5"/>
                <a:gd name="f33" fmla="*/ f28 f0 1"/>
                <a:gd name="f34" fmla="*/ f32 1 673"/>
                <a:gd name="f35" fmla="*/ f31 1 220"/>
                <a:gd name="f36" fmla="*/ 671 f32 1"/>
                <a:gd name="f37" fmla="*/ 122 f31 1"/>
                <a:gd name="f38" fmla="*/ 333 f32 1"/>
                <a:gd name="f39" fmla="*/ 214 f31 1"/>
                <a:gd name="f40" fmla="*/ 2 f32 1"/>
                <a:gd name="f41" fmla="*/ 99 f31 1"/>
                <a:gd name="f42" fmla="*/ 340 f32 1"/>
                <a:gd name="f43" fmla="*/ 7 f31 1"/>
                <a:gd name="f44" fmla="*/ f33 1 f2"/>
                <a:gd name="f45" fmla="*/ f36 1 673"/>
                <a:gd name="f46" fmla="*/ f37 1 220"/>
                <a:gd name="f47" fmla="*/ f38 1 673"/>
                <a:gd name="f48" fmla="*/ f39 1 220"/>
                <a:gd name="f49" fmla="*/ f40 1 673"/>
                <a:gd name="f50" fmla="*/ f41 1 220"/>
                <a:gd name="f51" fmla="*/ f42 1 673"/>
                <a:gd name="f52" fmla="*/ f43 1 220"/>
                <a:gd name="f53" fmla="*/ 0 1 f34"/>
                <a:gd name="f54" fmla="*/ f6 1 f34"/>
                <a:gd name="f55" fmla="*/ 0 1 f35"/>
                <a:gd name="f56" fmla="*/ f7 1 f35"/>
                <a:gd name="f57" fmla="+- f44 0 f1"/>
                <a:gd name="f58" fmla="*/ f45 1 f34"/>
                <a:gd name="f59" fmla="*/ f46 1 f35"/>
                <a:gd name="f60" fmla="*/ f47 1 f34"/>
                <a:gd name="f61" fmla="*/ f48 1 f35"/>
                <a:gd name="f62" fmla="*/ f49 1 f34"/>
                <a:gd name="f63" fmla="*/ f50 1 f35"/>
                <a:gd name="f64" fmla="*/ f51 1 f34"/>
                <a:gd name="f65" fmla="*/ f52 1 f35"/>
                <a:gd name="f66" fmla="*/ f53 f29 1"/>
                <a:gd name="f67" fmla="*/ f54 f29 1"/>
                <a:gd name="f68" fmla="*/ f56 f30 1"/>
                <a:gd name="f69" fmla="*/ f55 f30 1"/>
                <a:gd name="f70" fmla="*/ f58 f29 1"/>
                <a:gd name="f71" fmla="*/ f59 f30 1"/>
                <a:gd name="f72" fmla="*/ f60 f29 1"/>
                <a:gd name="f73" fmla="*/ f61 f30 1"/>
                <a:gd name="f74" fmla="*/ f62 f29 1"/>
                <a:gd name="f75" fmla="*/ f63 f30 1"/>
                <a:gd name="f76" fmla="*/ f64 f29 1"/>
                <a:gd name="f77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7">
                  <a:pos x="f70" y="f71"/>
                </a:cxn>
                <a:cxn ang="f57">
                  <a:pos x="f72" y="f73"/>
                </a:cxn>
                <a:cxn ang="f57">
                  <a:pos x="f74" y="f75"/>
                </a:cxn>
                <a:cxn ang="f57">
                  <a:pos x="f76" y="f77"/>
                </a:cxn>
                <a:cxn ang="f57">
                  <a:pos x="f70" y="f71"/>
                </a:cxn>
              </a:cxnLst>
              <a:rect l="f66" t="f69" r="f67" b="f68"/>
              <a:pathLst>
                <a:path w="673" h="220">
                  <a:moveTo>
                    <a:pt x="f8" y="f9"/>
                  </a:moveTo>
                  <a:cubicBezTo>
                    <a:pt x="f10" y="f11"/>
                    <a:pt x="f12" y="f7"/>
                    <a:pt x="f13" y="f14"/>
                  </a:cubicBezTo>
                  <a:cubicBezTo>
                    <a:pt x="f15" y="f16"/>
                    <a:pt x="f5" y="f17"/>
                    <a:pt x="f18" y="f19"/>
                  </a:cubicBezTo>
                  <a:cubicBezTo>
                    <a:pt x="f20" y="f21"/>
                    <a:pt x="f22" y="f5"/>
                    <a:pt x="f23" y="f24"/>
                  </a:cubicBezTo>
                  <a:cubicBezTo>
                    <a:pt x="f25" y="f26"/>
                    <a:pt x="f6" y="f27"/>
                    <a:pt x="f8" y="f9"/>
                  </a:cubicBezTo>
                  <a:close/>
                </a:path>
              </a:pathLst>
            </a:custGeom>
            <a:solidFill>
              <a:srgbClr val="00C8B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7" name="Freeform 542"/>
            <p:cNvSpPr/>
            <p:nvPr/>
          </p:nvSpPr>
          <p:spPr>
            <a:xfrm>
              <a:off x="1543525" y="2347017"/>
              <a:ext cx="318467" cy="49403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6"/>
                <a:gd name="f7" fmla="val 369"/>
                <a:gd name="f8" fmla="val 124"/>
                <a:gd name="f9" fmla="val 22"/>
                <a:gd name="f10" fmla="val 67"/>
                <a:gd name="f11" fmla="val 87"/>
                <a:gd name="f12" fmla="val 112"/>
                <a:gd name="f13" fmla="val 139"/>
                <a:gd name="f14" fmla="val 195"/>
                <a:gd name="f15" fmla="val 239"/>
                <a:gd name="f16" fmla="val 99"/>
                <a:gd name="f17" fmla="val 272"/>
                <a:gd name="f18" fmla="val 18"/>
                <a:gd name="f19" fmla="val 299"/>
                <a:gd name="f20" fmla="val 305"/>
                <a:gd name="f21" fmla="val 26"/>
                <a:gd name="f22" fmla="val 358"/>
                <a:gd name="f23" fmla="val 33"/>
                <a:gd name="f24" fmla="+- 0 0 -90"/>
                <a:gd name="f25" fmla="*/ f3 1 236"/>
                <a:gd name="f26" fmla="*/ f4 1 369"/>
                <a:gd name="f27" fmla="+- f7 0 f5"/>
                <a:gd name="f28" fmla="+- f6 0 f5"/>
                <a:gd name="f29" fmla="*/ f24 f0 1"/>
                <a:gd name="f30" fmla="*/ f28 1 236"/>
                <a:gd name="f31" fmla="*/ f27 1 369"/>
                <a:gd name="f32" fmla="*/ 236 f28 1"/>
                <a:gd name="f33" fmla="*/ 0 f27 1"/>
                <a:gd name="f34" fmla="*/ 112 f28 1"/>
                <a:gd name="f35" fmla="*/ 139 f27 1"/>
                <a:gd name="f36" fmla="*/ 18 f28 1"/>
                <a:gd name="f37" fmla="*/ 299 f27 1"/>
                <a:gd name="f38" fmla="*/ 33 f28 1"/>
                <a:gd name="f39" fmla="*/ 369 f27 1"/>
                <a:gd name="f40" fmla="*/ f29 1 f2"/>
                <a:gd name="f41" fmla="*/ f32 1 236"/>
                <a:gd name="f42" fmla="*/ f33 1 369"/>
                <a:gd name="f43" fmla="*/ f34 1 236"/>
                <a:gd name="f44" fmla="*/ f35 1 369"/>
                <a:gd name="f45" fmla="*/ f36 1 236"/>
                <a:gd name="f46" fmla="*/ f37 1 369"/>
                <a:gd name="f47" fmla="*/ f38 1 236"/>
                <a:gd name="f48" fmla="*/ f39 1 369"/>
                <a:gd name="f49" fmla="*/ 0 1 f30"/>
                <a:gd name="f50" fmla="*/ f6 1 f30"/>
                <a:gd name="f51" fmla="*/ 0 1 f31"/>
                <a:gd name="f52" fmla="*/ f7 1 f31"/>
                <a:gd name="f53" fmla="+- f40 0 f1"/>
                <a:gd name="f54" fmla="*/ f41 1 f30"/>
                <a:gd name="f55" fmla="*/ f42 1 f31"/>
                <a:gd name="f56" fmla="*/ f43 1 f30"/>
                <a:gd name="f57" fmla="*/ f44 1 f31"/>
                <a:gd name="f58" fmla="*/ f45 1 f30"/>
                <a:gd name="f59" fmla="*/ f46 1 f31"/>
                <a:gd name="f60" fmla="*/ f47 1 f30"/>
                <a:gd name="f61" fmla="*/ f48 1 f31"/>
                <a:gd name="f62" fmla="*/ f49 f25 1"/>
                <a:gd name="f63" fmla="*/ f50 f25 1"/>
                <a:gd name="f64" fmla="*/ f52 f26 1"/>
                <a:gd name="f65" fmla="*/ f51 f26 1"/>
                <a:gd name="f66" fmla="*/ f54 f25 1"/>
                <a:gd name="f67" fmla="*/ f55 f26 1"/>
                <a:gd name="f68" fmla="*/ f56 f25 1"/>
                <a:gd name="f69" fmla="*/ f57 f26 1"/>
                <a:gd name="f70" fmla="*/ f58 f25 1"/>
                <a:gd name="f71" fmla="*/ f59 f26 1"/>
                <a:gd name="f72" fmla="*/ f60 f25 1"/>
                <a:gd name="f73" fmla="*/ f61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66" y="f67"/>
                </a:cxn>
                <a:cxn ang="f53">
                  <a:pos x="f68" y="f69"/>
                </a:cxn>
                <a:cxn ang="f53">
                  <a:pos x="f70" y="f71"/>
                </a:cxn>
                <a:cxn ang="f53">
                  <a:pos x="f72" y="f73"/>
                </a:cxn>
              </a:cxnLst>
              <a:rect l="f62" t="f65" r="f63" b="f64"/>
              <a:pathLst>
                <a:path w="236" h="369">
                  <a:moveTo>
                    <a:pt x="f6" y="f5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5" y="f20"/>
                    <a:pt x="f21" y="f22"/>
                    <a:pt x="f23" y="f7"/>
                  </a:cubicBezTo>
                </a:path>
              </a:pathLst>
            </a:custGeom>
            <a:noFill/>
            <a:ln w="17465" cap="flat">
              <a:solidFill>
                <a:srgbClr val="727E7F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8" name="Freeform 543"/>
            <p:cNvSpPr/>
            <p:nvPr/>
          </p:nvSpPr>
          <p:spPr>
            <a:xfrm>
              <a:off x="1788502" y="2273527"/>
              <a:ext cx="310301" cy="6042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3"/>
                <a:gd name="f7" fmla="val 453"/>
                <a:gd name="f8" fmla="val 122"/>
                <a:gd name="f9" fmla="val 27"/>
                <a:gd name="f10" fmla="val 67"/>
                <a:gd name="f11" fmla="val 106"/>
                <a:gd name="f12" fmla="val 110"/>
                <a:gd name="f13" fmla="val 171"/>
                <a:gd name="f14" fmla="val 193"/>
                <a:gd name="f15" fmla="val 293"/>
                <a:gd name="f16" fmla="val 98"/>
                <a:gd name="f17" fmla="val 333"/>
                <a:gd name="f18" fmla="val 18"/>
                <a:gd name="f19" fmla="val 366"/>
                <a:gd name="f20" fmla="val 374"/>
                <a:gd name="f21" fmla="val 26"/>
                <a:gd name="f22" fmla="val 439"/>
                <a:gd name="f23" fmla="val 33"/>
                <a:gd name="f24" fmla="+- 0 0 -90"/>
                <a:gd name="f25" fmla="*/ f3 1 233"/>
                <a:gd name="f26" fmla="*/ f4 1 453"/>
                <a:gd name="f27" fmla="+- f7 0 f5"/>
                <a:gd name="f28" fmla="+- f6 0 f5"/>
                <a:gd name="f29" fmla="*/ f24 f0 1"/>
                <a:gd name="f30" fmla="*/ f28 1 233"/>
                <a:gd name="f31" fmla="*/ f27 1 453"/>
                <a:gd name="f32" fmla="*/ 233 f28 1"/>
                <a:gd name="f33" fmla="*/ 0 f27 1"/>
                <a:gd name="f34" fmla="*/ 110 f28 1"/>
                <a:gd name="f35" fmla="*/ 171 f27 1"/>
                <a:gd name="f36" fmla="*/ 18 f28 1"/>
                <a:gd name="f37" fmla="*/ 366 f27 1"/>
                <a:gd name="f38" fmla="*/ 33 f28 1"/>
                <a:gd name="f39" fmla="*/ 453 f27 1"/>
                <a:gd name="f40" fmla="*/ f29 1 f2"/>
                <a:gd name="f41" fmla="*/ f32 1 233"/>
                <a:gd name="f42" fmla="*/ f33 1 453"/>
                <a:gd name="f43" fmla="*/ f34 1 233"/>
                <a:gd name="f44" fmla="*/ f35 1 453"/>
                <a:gd name="f45" fmla="*/ f36 1 233"/>
                <a:gd name="f46" fmla="*/ f37 1 453"/>
                <a:gd name="f47" fmla="*/ f38 1 233"/>
                <a:gd name="f48" fmla="*/ f39 1 453"/>
                <a:gd name="f49" fmla="*/ 0 1 f30"/>
                <a:gd name="f50" fmla="*/ f6 1 f30"/>
                <a:gd name="f51" fmla="*/ 0 1 f31"/>
                <a:gd name="f52" fmla="*/ f7 1 f31"/>
                <a:gd name="f53" fmla="+- f40 0 f1"/>
                <a:gd name="f54" fmla="*/ f41 1 f30"/>
                <a:gd name="f55" fmla="*/ f42 1 f31"/>
                <a:gd name="f56" fmla="*/ f43 1 f30"/>
                <a:gd name="f57" fmla="*/ f44 1 f31"/>
                <a:gd name="f58" fmla="*/ f45 1 f30"/>
                <a:gd name="f59" fmla="*/ f46 1 f31"/>
                <a:gd name="f60" fmla="*/ f47 1 f30"/>
                <a:gd name="f61" fmla="*/ f48 1 f31"/>
                <a:gd name="f62" fmla="*/ f49 f25 1"/>
                <a:gd name="f63" fmla="*/ f50 f25 1"/>
                <a:gd name="f64" fmla="*/ f52 f26 1"/>
                <a:gd name="f65" fmla="*/ f51 f26 1"/>
                <a:gd name="f66" fmla="*/ f54 f25 1"/>
                <a:gd name="f67" fmla="*/ f55 f26 1"/>
                <a:gd name="f68" fmla="*/ f56 f25 1"/>
                <a:gd name="f69" fmla="*/ f57 f26 1"/>
                <a:gd name="f70" fmla="*/ f58 f25 1"/>
                <a:gd name="f71" fmla="*/ f59 f26 1"/>
                <a:gd name="f72" fmla="*/ f60 f25 1"/>
                <a:gd name="f73" fmla="*/ f61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66" y="f67"/>
                </a:cxn>
                <a:cxn ang="f53">
                  <a:pos x="f68" y="f69"/>
                </a:cxn>
                <a:cxn ang="f53">
                  <a:pos x="f70" y="f71"/>
                </a:cxn>
                <a:cxn ang="f53">
                  <a:pos x="f72" y="f73"/>
                </a:cxn>
              </a:cxnLst>
              <a:rect l="f62" t="f65" r="f63" b="f64"/>
              <a:pathLst>
                <a:path w="233" h="453">
                  <a:moveTo>
                    <a:pt x="f6" y="f5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5" y="f20"/>
                    <a:pt x="f21" y="f22"/>
                    <a:pt x="f23" y="f7"/>
                  </a:cubicBezTo>
                </a:path>
              </a:pathLst>
            </a:custGeom>
            <a:noFill/>
            <a:ln w="19046" cap="flat">
              <a:solidFill>
                <a:srgbClr val="727E7F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9" name="Freeform 544"/>
            <p:cNvSpPr/>
            <p:nvPr/>
          </p:nvSpPr>
          <p:spPr>
            <a:xfrm>
              <a:off x="1968154" y="2440926"/>
              <a:ext cx="318467" cy="4327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9"/>
                <a:gd name="f7" fmla="val 321"/>
                <a:gd name="f8" fmla="val 125"/>
                <a:gd name="f9" fmla="val 19"/>
                <a:gd name="f10" fmla="val 68"/>
                <a:gd name="f11" fmla="val 75"/>
                <a:gd name="f12" fmla="val 113"/>
                <a:gd name="f13" fmla="val 121"/>
                <a:gd name="f14" fmla="val 197"/>
                <a:gd name="f15" fmla="val 208"/>
                <a:gd name="f16" fmla="val 100"/>
                <a:gd name="f17" fmla="val 236"/>
                <a:gd name="f18" fmla="val 18"/>
                <a:gd name="f19" fmla="val 260"/>
                <a:gd name="f20" fmla="val 265"/>
                <a:gd name="f21" fmla="val 27"/>
                <a:gd name="f22" fmla="val 311"/>
                <a:gd name="f23" fmla="val 34"/>
                <a:gd name="f24" fmla="+- 0 0 -90"/>
                <a:gd name="f25" fmla="*/ f3 1 239"/>
                <a:gd name="f26" fmla="*/ f4 1 321"/>
                <a:gd name="f27" fmla="+- f7 0 f5"/>
                <a:gd name="f28" fmla="+- f6 0 f5"/>
                <a:gd name="f29" fmla="*/ f24 f0 1"/>
                <a:gd name="f30" fmla="*/ f28 1 239"/>
                <a:gd name="f31" fmla="*/ f27 1 321"/>
                <a:gd name="f32" fmla="*/ 239 f28 1"/>
                <a:gd name="f33" fmla="*/ 0 f27 1"/>
                <a:gd name="f34" fmla="*/ 113 f28 1"/>
                <a:gd name="f35" fmla="*/ 121 f27 1"/>
                <a:gd name="f36" fmla="*/ 18 f28 1"/>
                <a:gd name="f37" fmla="*/ 260 f27 1"/>
                <a:gd name="f38" fmla="*/ 34 f28 1"/>
                <a:gd name="f39" fmla="*/ 321 f27 1"/>
                <a:gd name="f40" fmla="*/ f29 1 f2"/>
                <a:gd name="f41" fmla="*/ f32 1 239"/>
                <a:gd name="f42" fmla="*/ f33 1 321"/>
                <a:gd name="f43" fmla="*/ f34 1 239"/>
                <a:gd name="f44" fmla="*/ f35 1 321"/>
                <a:gd name="f45" fmla="*/ f36 1 239"/>
                <a:gd name="f46" fmla="*/ f37 1 321"/>
                <a:gd name="f47" fmla="*/ f38 1 239"/>
                <a:gd name="f48" fmla="*/ f39 1 321"/>
                <a:gd name="f49" fmla="*/ 0 1 f30"/>
                <a:gd name="f50" fmla="*/ f6 1 f30"/>
                <a:gd name="f51" fmla="*/ 0 1 f31"/>
                <a:gd name="f52" fmla="*/ f7 1 f31"/>
                <a:gd name="f53" fmla="+- f40 0 f1"/>
                <a:gd name="f54" fmla="*/ f41 1 f30"/>
                <a:gd name="f55" fmla="*/ f42 1 f31"/>
                <a:gd name="f56" fmla="*/ f43 1 f30"/>
                <a:gd name="f57" fmla="*/ f44 1 f31"/>
                <a:gd name="f58" fmla="*/ f45 1 f30"/>
                <a:gd name="f59" fmla="*/ f46 1 f31"/>
                <a:gd name="f60" fmla="*/ f47 1 f30"/>
                <a:gd name="f61" fmla="*/ f48 1 f31"/>
                <a:gd name="f62" fmla="*/ f49 f25 1"/>
                <a:gd name="f63" fmla="*/ f50 f25 1"/>
                <a:gd name="f64" fmla="*/ f52 f26 1"/>
                <a:gd name="f65" fmla="*/ f51 f26 1"/>
                <a:gd name="f66" fmla="*/ f54 f25 1"/>
                <a:gd name="f67" fmla="*/ f55 f26 1"/>
                <a:gd name="f68" fmla="*/ f56 f25 1"/>
                <a:gd name="f69" fmla="*/ f57 f26 1"/>
                <a:gd name="f70" fmla="*/ f58 f25 1"/>
                <a:gd name="f71" fmla="*/ f59 f26 1"/>
                <a:gd name="f72" fmla="*/ f60 f25 1"/>
                <a:gd name="f73" fmla="*/ f61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66" y="f67"/>
                </a:cxn>
                <a:cxn ang="f53">
                  <a:pos x="f68" y="f69"/>
                </a:cxn>
                <a:cxn ang="f53">
                  <a:pos x="f70" y="f71"/>
                </a:cxn>
                <a:cxn ang="f53">
                  <a:pos x="f72" y="f73"/>
                </a:cxn>
              </a:cxnLst>
              <a:rect l="f62" t="f65" r="f63" b="f64"/>
              <a:pathLst>
                <a:path w="239" h="321">
                  <a:moveTo>
                    <a:pt x="f6" y="f5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5" y="f20"/>
                    <a:pt x="f21" y="f22"/>
                    <a:pt x="f23" y="f7"/>
                  </a:cubicBezTo>
                </a:path>
              </a:pathLst>
            </a:custGeom>
            <a:noFill/>
            <a:ln w="15873" cap="flat">
              <a:solidFill>
                <a:srgbClr val="727E7F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0" name="Freeform 545"/>
            <p:cNvSpPr/>
            <p:nvPr/>
          </p:nvSpPr>
          <p:spPr>
            <a:xfrm>
              <a:off x="1625181" y="2836971"/>
              <a:ext cx="142902" cy="48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"/>
                <a:gd name="f7" fmla="val 37"/>
                <a:gd name="f8" fmla="val 31"/>
                <a:gd name="f9" fmla="val 18"/>
                <a:gd name="f10" fmla="val 23"/>
                <a:gd name="f11" fmla="val 28"/>
                <a:gd name="f12" fmla="val 21"/>
                <a:gd name="f13" fmla="val 30"/>
                <a:gd name="f14" fmla="val 33"/>
                <a:gd name="f15" fmla="val 12"/>
                <a:gd name="f16" fmla="val 36"/>
                <a:gd name="f17" fmla="val 9"/>
                <a:gd name="f18" fmla="val 41"/>
                <a:gd name="f19" fmla="val 7"/>
                <a:gd name="f20" fmla="val 48"/>
                <a:gd name="f21" fmla="val 4"/>
                <a:gd name="f22" fmla="val 57"/>
                <a:gd name="f23" fmla="val 61"/>
                <a:gd name="f24" fmla="val 72"/>
                <a:gd name="f25" fmla="val 73"/>
                <a:gd name="f26" fmla="val 1"/>
                <a:gd name="f27" fmla="val 81"/>
                <a:gd name="f28" fmla="val 5"/>
                <a:gd name="f29" fmla="val 84"/>
                <a:gd name="f30" fmla="val 6"/>
                <a:gd name="f31" fmla="val 78"/>
                <a:gd name="f32" fmla="val 16"/>
                <a:gd name="f33" fmla="val 22"/>
                <a:gd name="f34" fmla="val 89"/>
                <a:gd name="f35" fmla="val 26"/>
                <a:gd name="f36" fmla="val 95"/>
                <a:gd name="f37" fmla="val 29"/>
                <a:gd name="f38" fmla="val 98"/>
                <a:gd name="f39" fmla="val 32"/>
                <a:gd name="f40" fmla="val 101"/>
                <a:gd name="f41" fmla="val 34"/>
                <a:gd name="f42" fmla="val 102"/>
                <a:gd name="f43" fmla="+- 0 0 -90"/>
                <a:gd name="f44" fmla="*/ f3 1 106"/>
                <a:gd name="f45" fmla="*/ f4 1 37"/>
                <a:gd name="f46" fmla="+- f7 0 f5"/>
                <a:gd name="f47" fmla="+- f6 0 f5"/>
                <a:gd name="f48" fmla="*/ f43 f0 1"/>
                <a:gd name="f49" fmla="*/ f47 1 106"/>
                <a:gd name="f50" fmla="*/ f46 1 37"/>
                <a:gd name="f51" fmla="*/ 0 f47 1"/>
                <a:gd name="f52" fmla="*/ 31 f46 1"/>
                <a:gd name="f53" fmla="*/ 18 f47 1"/>
                <a:gd name="f54" fmla="*/ 30 f47 1"/>
                <a:gd name="f55" fmla="*/ 18 f46 1"/>
                <a:gd name="f56" fmla="*/ 41 f47 1"/>
                <a:gd name="f57" fmla="*/ 7 f46 1"/>
                <a:gd name="f58" fmla="*/ 61 f47 1"/>
                <a:gd name="f59" fmla="*/ 0 f46 1"/>
                <a:gd name="f60" fmla="*/ 81 f47 1"/>
                <a:gd name="f61" fmla="*/ 5 f46 1"/>
                <a:gd name="f62" fmla="*/ 84 f47 1"/>
                <a:gd name="f63" fmla="*/ 22 f46 1"/>
                <a:gd name="f64" fmla="*/ 98 f47 1"/>
                <a:gd name="f65" fmla="*/ 32 f46 1"/>
                <a:gd name="f66" fmla="*/ 106 f47 1"/>
                <a:gd name="f67" fmla="*/ 37 f46 1"/>
                <a:gd name="f68" fmla="*/ f48 1 f2"/>
                <a:gd name="f69" fmla="*/ f51 1 106"/>
                <a:gd name="f70" fmla="*/ f52 1 37"/>
                <a:gd name="f71" fmla="*/ f53 1 106"/>
                <a:gd name="f72" fmla="*/ f54 1 106"/>
                <a:gd name="f73" fmla="*/ f55 1 37"/>
                <a:gd name="f74" fmla="*/ f56 1 106"/>
                <a:gd name="f75" fmla="*/ f57 1 37"/>
                <a:gd name="f76" fmla="*/ f58 1 106"/>
                <a:gd name="f77" fmla="*/ f59 1 37"/>
                <a:gd name="f78" fmla="*/ f60 1 106"/>
                <a:gd name="f79" fmla="*/ f61 1 37"/>
                <a:gd name="f80" fmla="*/ f62 1 106"/>
                <a:gd name="f81" fmla="*/ f63 1 37"/>
                <a:gd name="f82" fmla="*/ f64 1 106"/>
                <a:gd name="f83" fmla="*/ f65 1 37"/>
                <a:gd name="f84" fmla="*/ f66 1 106"/>
                <a:gd name="f85" fmla="*/ f67 1 37"/>
                <a:gd name="f86" fmla="*/ 0 1 f49"/>
                <a:gd name="f87" fmla="*/ f6 1 f49"/>
                <a:gd name="f88" fmla="*/ 0 1 f50"/>
                <a:gd name="f89" fmla="*/ f7 1 f50"/>
                <a:gd name="f90" fmla="+- f68 0 f1"/>
                <a:gd name="f91" fmla="*/ f69 1 f49"/>
                <a:gd name="f92" fmla="*/ f70 1 f50"/>
                <a:gd name="f93" fmla="*/ f71 1 f49"/>
                <a:gd name="f94" fmla="*/ f72 1 f49"/>
                <a:gd name="f95" fmla="*/ f73 1 f50"/>
                <a:gd name="f96" fmla="*/ f74 1 f49"/>
                <a:gd name="f97" fmla="*/ f75 1 f50"/>
                <a:gd name="f98" fmla="*/ f76 1 f49"/>
                <a:gd name="f99" fmla="*/ f77 1 f50"/>
                <a:gd name="f100" fmla="*/ f78 1 f49"/>
                <a:gd name="f101" fmla="*/ f79 1 f50"/>
                <a:gd name="f102" fmla="*/ f80 1 f49"/>
                <a:gd name="f103" fmla="*/ f81 1 f50"/>
                <a:gd name="f104" fmla="*/ f82 1 f49"/>
                <a:gd name="f105" fmla="*/ f83 1 f50"/>
                <a:gd name="f106" fmla="*/ f84 1 f49"/>
                <a:gd name="f107" fmla="*/ f85 1 f50"/>
                <a:gd name="f108" fmla="*/ f86 f44 1"/>
                <a:gd name="f109" fmla="*/ f87 f44 1"/>
                <a:gd name="f110" fmla="*/ f89 f45 1"/>
                <a:gd name="f111" fmla="*/ f88 f45 1"/>
                <a:gd name="f112" fmla="*/ f91 f44 1"/>
                <a:gd name="f113" fmla="*/ f92 f45 1"/>
                <a:gd name="f114" fmla="*/ f93 f44 1"/>
                <a:gd name="f115" fmla="*/ f94 f44 1"/>
                <a:gd name="f116" fmla="*/ f95 f45 1"/>
                <a:gd name="f117" fmla="*/ f96 f44 1"/>
                <a:gd name="f118" fmla="*/ f97 f45 1"/>
                <a:gd name="f119" fmla="*/ f98 f44 1"/>
                <a:gd name="f120" fmla="*/ f99 f45 1"/>
                <a:gd name="f121" fmla="*/ f100 f44 1"/>
                <a:gd name="f122" fmla="*/ f101 f45 1"/>
                <a:gd name="f123" fmla="*/ f102 f44 1"/>
                <a:gd name="f124" fmla="*/ f103 f45 1"/>
                <a:gd name="f125" fmla="*/ f104 f44 1"/>
                <a:gd name="f126" fmla="*/ f105 f45 1"/>
                <a:gd name="f127" fmla="*/ f106 f44 1"/>
                <a:gd name="f128" fmla="*/ f107 f4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0">
                  <a:pos x="f112" y="f113"/>
                </a:cxn>
                <a:cxn ang="f90">
                  <a:pos x="f114" y="f113"/>
                </a:cxn>
                <a:cxn ang="f90">
                  <a:pos x="f115" y="f116"/>
                </a:cxn>
                <a:cxn ang="f90">
                  <a:pos x="f117" y="f118"/>
                </a:cxn>
                <a:cxn ang="f90">
                  <a:pos x="f119" y="f120"/>
                </a:cxn>
                <a:cxn ang="f90">
                  <a:pos x="f121" y="f122"/>
                </a:cxn>
                <a:cxn ang="f90">
                  <a:pos x="f123" y="f124"/>
                </a:cxn>
                <a:cxn ang="f90">
                  <a:pos x="f125" y="f126"/>
                </a:cxn>
                <a:cxn ang="f90">
                  <a:pos x="f127" y="f128"/>
                </a:cxn>
              </a:cxnLst>
              <a:rect l="f108" t="f111" r="f109" b="f110"/>
              <a:pathLst>
                <a:path w="106" h="37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9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5"/>
                    <a:pt x="f23" y="f5"/>
                  </a:cubicBezTo>
                  <a:cubicBezTo>
                    <a:pt x="f24" y="f5"/>
                    <a:pt x="f25" y="f26"/>
                    <a:pt x="f27" y="f28"/>
                  </a:cubicBezTo>
                  <a:cubicBezTo>
                    <a:pt x="f29" y="f30"/>
                    <a:pt x="f31" y="f32"/>
                    <a:pt x="f29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16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1" name="Freeform 546"/>
            <p:cNvSpPr/>
            <p:nvPr/>
          </p:nvSpPr>
          <p:spPr>
            <a:xfrm>
              <a:off x="1849748" y="2869634"/>
              <a:ext cx="142902" cy="48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"/>
                <a:gd name="f7" fmla="val 37"/>
                <a:gd name="f8" fmla="val 31"/>
                <a:gd name="f9" fmla="val 18"/>
                <a:gd name="f10" fmla="val 23"/>
                <a:gd name="f11" fmla="val 28"/>
                <a:gd name="f12" fmla="val 21"/>
                <a:gd name="f13" fmla="val 30"/>
                <a:gd name="f14" fmla="val 33"/>
                <a:gd name="f15" fmla="val 12"/>
                <a:gd name="f16" fmla="val 36"/>
                <a:gd name="f17" fmla="val 9"/>
                <a:gd name="f18" fmla="val 41"/>
                <a:gd name="f19" fmla="val 7"/>
                <a:gd name="f20" fmla="val 48"/>
                <a:gd name="f21" fmla="val 4"/>
                <a:gd name="f22" fmla="val 56"/>
                <a:gd name="f23" fmla="val 61"/>
                <a:gd name="f24" fmla="val 71"/>
                <a:gd name="f25" fmla="val 73"/>
                <a:gd name="f26" fmla="val 1"/>
                <a:gd name="f27" fmla="val 81"/>
                <a:gd name="f28" fmla="val 5"/>
                <a:gd name="f29" fmla="val 84"/>
                <a:gd name="f30" fmla="val 6"/>
                <a:gd name="f31" fmla="val 78"/>
                <a:gd name="f32" fmla="val 16"/>
                <a:gd name="f33" fmla="val 22"/>
                <a:gd name="f34" fmla="val 89"/>
                <a:gd name="f35" fmla="val 26"/>
                <a:gd name="f36" fmla="val 94"/>
                <a:gd name="f37" fmla="val 29"/>
                <a:gd name="f38" fmla="val 98"/>
                <a:gd name="f39" fmla="val 32"/>
                <a:gd name="f40" fmla="val 101"/>
                <a:gd name="f41" fmla="val 34"/>
                <a:gd name="f42" fmla="+- 0 0 -90"/>
                <a:gd name="f43" fmla="*/ f3 1 106"/>
                <a:gd name="f44" fmla="*/ f4 1 37"/>
                <a:gd name="f45" fmla="+- f7 0 f5"/>
                <a:gd name="f46" fmla="+- f6 0 f5"/>
                <a:gd name="f47" fmla="*/ f42 f0 1"/>
                <a:gd name="f48" fmla="*/ f46 1 106"/>
                <a:gd name="f49" fmla="*/ f45 1 37"/>
                <a:gd name="f50" fmla="*/ 0 f46 1"/>
                <a:gd name="f51" fmla="*/ 31 f45 1"/>
                <a:gd name="f52" fmla="*/ 18 f46 1"/>
                <a:gd name="f53" fmla="*/ 30 f46 1"/>
                <a:gd name="f54" fmla="*/ 18 f45 1"/>
                <a:gd name="f55" fmla="*/ 41 f46 1"/>
                <a:gd name="f56" fmla="*/ 7 f45 1"/>
                <a:gd name="f57" fmla="*/ 61 f46 1"/>
                <a:gd name="f58" fmla="*/ 0 f45 1"/>
                <a:gd name="f59" fmla="*/ 81 f46 1"/>
                <a:gd name="f60" fmla="*/ 5 f45 1"/>
                <a:gd name="f61" fmla="*/ 84 f46 1"/>
                <a:gd name="f62" fmla="*/ 22 f45 1"/>
                <a:gd name="f63" fmla="*/ 98 f46 1"/>
                <a:gd name="f64" fmla="*/ 32 f45 1"/>
                <a:gd name="f65" fmla="*/ 106 f46 1"/>
                <a:gd name="f66" fmla="*/ 37 f45 1"/>
                <a:gd name="f67" fmla="*/ f47 1 f2"/>
                <a:gd name="f68" fmla="*/ f50 1 106"/>
                <a:gd name="f69" fmla="*/ f51 1 37"/>
                <a:gd name="f70" fmla="*/ f52 1 106"/>
                <a:gd name="f71" fmla="*/ f53 1 106"/>
                <a:gd name="f72" fmla="*/ f54 1 37"/>
                <a:gd name="f73" fmla="*/ f55 1 106"/>
                <a:gd name="f74" fmla="*/ f56 1 37"/>
                <a:gd name="f75" fmla="*/ f57 1 106"/>
                <a:gd name="f76" fmla="*/ f58 1 37"/>
                <a:gd name="f77" fmla="*/ f59 1 106"/>
                <a:gd name="f78" fmla="*/ f60 1 37"/>
                <a:gd name="f79" fmla="*/ f61 1 106"/>
                <a:gd name="f80" fmla="*/ f62 1 37"/>
                <a:gd name="f81" fmla="*/ f63 1 106"/>
                <a:gd name="f82" fmla="*/ f64 1 37"/>
                <a:gd name="f83" fmla="*/ f65 1 106"/>
                <a:gd name="f84" fmla="*/ f66 1 37"/>
                <a:gd name="f85" fmla="*/ 0 1 f48"/>
                <a:gd name="f86" fmla="*/ f6 1 f48"/>
                <a:gd name="f87" fmla="*/ 0 1 f49"/>
                <a:gd name="f88" fmla="*/ f7 1 f49"/>
                <a:gd name="f89" fmla="+- f67 0 f1"/>
                <a:gd name="f90" fmla="*/ f68 1 f48"/>
                <a:gd name="f91" fmla="*/ f69 1 f49"/>
                <a:gd name="f92" fmla="*/ f70 1 f48"/>
                <a:gd name="f93" fmla="*/ f71 1 f48"/>
                <a:gd name="f94" fmla="*/ f72 1 f49"/>
                <a:gd name="f95" fmla="*/ f73 1 f48"/>
                <a:gd name="f96" fmla="*/ f74 1 f49"/>
                <a:gd name="f97" fmla="*/ f75 1 f48"/>
                <a:gd name="f98" fmla="*/ f76 1 f49"/>
                <a:gd name="f99" fmla="*/ f77 1 f48"/>
                <a:gd name="f100" fmla="*/ f78 1 f49"/>
                <a:gd name="f101" fmla="*/ f79 1 f48"/>
                <a:gd name="f102" fmla="*/ f80 1 f49"/>
                <a:gd name="f103" fmla="*/ f81 1 f48"/>
                <a:gd name="f104" fmla="*/ f82 1 f49"/>
                <a:gd name="f105" fmla="*/ f83 1 f48"/>
                <a:gd name="f106" fmla="*/ f84 1 f49"/>
                <a:gd name="f107" fmla="*/ f85 f43 1"/>
                <a:gd name="f108" fmla="*/ f86 f43 1"/>
                <a:gd name="f109" fmla="*/ f88 f44 1"/>
                <a:gd name="f110" fmla="*/ f87 f44 1"/>
                <a:gd name="f111" fmla="*/ f90 f43 1"/>
                <a:gd name="f112" fmla="*/ f91 f44 1"/>
                <a:gd name="f113" fmla="*/ f92 f43 1"/>
                <a:gd name="f114" fmla="*/ f93 f43 1"/>
                <a:gd name="f115" fmla="*/ f94 f44 1"/>
                <a:gd name="f116" fmla="*/ f95 f43 1"/>
                <a:gd name="f117" fmla="*/ f96 f44 1"/>
                <a:gd name="f118" fmla="*/ f97 f43 1"/>
                <a:gd name="f119" fmla="*/ f98 f44 1"/>
                <a:gd name="f120" fmla="*/ f99 f43 1"/>
                <a:gd name="f121" fmla="*/ f100 f44 1"/>
                <a:gd name="f122" fmla="*/ f101 f43 1"/>
                <a:gd name="f123" fmla="*/ f102 f44 1"/>
                <a:gd name="f124" fmla="*/ f103 f43 1"/>
                <a:gd name="f125" fmla="*/ f104 f44 1"/>
                <a:gd name="f126" fmla="*/ f105 f43 1"/>
                <a:gd name="f127" fmla="*/ f106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1" y="f112"/>
                </a:cxn>
                <a:cxn ang="f89">
                  <a:pos x="f113" y="f112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26" y="f127"/>
                </a:cxn>
              </a:cxnLst>
              <a:rect l="f107" t="f110" r="f108" b="f109"/>
              <a:pathLst>
                <a:path w="106" h="37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9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5"/>
                    <a:pt x="f23" y="f5"/>
                  </a:cubicBezTo>
                  <a:cubicBezTo>
                    <a:pt x="f24" y="f5"/>
                    <a:pt x="f25" y="f26"/>
                    <a:pt x="f27" y="f28"/>
                  </a:cubicBezTo>
                  <a:cubicBezTo>
                    <a:pt x="f29" y="f30"/>
                    <a:pt x="f31" y="f32"/>
                    <a:pt x="f29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0" y="f16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2" name="Freeform 547"/>
            <p:cNvSpPr/>
            <p:nvPr/>
          </p:nvSpPr>
          <p:spPr>
            <a:xfrm>
              <a:off x="2086560" y="2792065"/>
              <a:ext cx="142902" cy="530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"/>
                <a:gd name="f7" fmla="val 38"/>
                <a:gd name="f8" fmla="val 31"/>
                <a:gd name="f9" fmla="val 18"/>
                <a:gd name="f10" fmla="val 23"/>
                <a:gd name="f11" fmla="val 28"/>
                <a:gd name="f12" fmla="val 22"/>
                <a:gd name="f13" fmla="val 30"/>
                <a:gd name="f14" fmla="val 19"/>
                <a:gd name="f15" fmla="val 33"/>
                <a:gd name="f16" fmla="val 13"/>
                <a:gd name="f17" fmla="val 36"/>
                <a:gd name="f18" fmla="val 9"/>
                <a:gd name="f19" fmla="val 41"/>
                <a:gd name="f20" fmla="val 8"/>
                <a:gd name="f21" fmla="val 48"/>
                <a:gd name="f22" fmla="val 5"/>
                <a:gd name="f23" fmla="val 56"/>
                <a:gd name="f24" fmla="val 61"/>
                <a:gd name="f25" fmla="val 71"/>
                <a:gd name="f26" fmla="val 73"/>
                <a:gd name="f27" fmla="val 2"/>
                <a:gd name="f28" fmla="val 81"/>
                <a:gd name="f29" fmla="val 6"/>
                <a:gd name="f30" fmla="val 84"/>
                <a:gd name="f31" fmla="val 7"/>
                <a:gd name="f32" fmla="val 78"/>
                <a:gd name="f33" fmla="val 17"/>
                <a:gd name="f34" fmla="val 89"/>
                <a:gd name="f35" fmla="val 27"/>
                <a:gd name="f36" fmla="val 94"/>
                <a:gd name="f37" fmla="val 98"/>
                <a:gd name="f38" fmla="val 32"/>
                <a:gd name="f39" fmla="val 101"/>
                <a:gd name="f40" fmla="val 35"/>
                <a:gd name="f41" fmla="val 37"/>
                <a:gd name="f42" fmla="+- 0 0 -90"/>
                <a:gd name="f43" fmla="*/ f3 1 106"/>
                <a:gd name="f44" fmla="*/ f4 1 38"/>
                <a:gd name="f45" fmla="+- f7 0 f5"/>
                <a:gd name="f46" fmla="+- f6 0 f5"/>
                <a:gd name="f47" fmla="*/ f42 f0 1"/>
                <a:gd name="f48" fmla="*/ f46 1 106"/>
                <a:gd name="f49" fmla="*/ f45 1 38"/>
                <a:gd name="f50" fmla="*/ 0 f46 1"/>
                <a:gd name="f51" fmla="*/ 31 f45 1"/>
                <a:gd name="f52" fmla="*/ 18 f46 1"/>
                <a:gd name="f53" fmla="*/ 30 f46 1"/>
                <a:gd name="f54" fmla="*/ 19 f45 1"/>
                <a:gd name="f55" fmla="*/ 41 f46 1"/>
                <a:gd name="f56" fmla="*/ 8 f45 1"/>
                <a:gd name="f57" fmla="*/ 61 f46 1"/>
                <a:gd name="f58" fmla="*/ 0 f45 1"/>
                <a:gd name="f59" fmla="*/ 81 f46 1"/>
                <a:gd name="f60" fmla="*/ 6 f45 1"/>
                <a:gd name="f61" fmla="*/ 84 f46 1"/>
                <a:gd name="f62" fmla="*/ 22 f45 1"/>
                <a:gd name="f63" fmla="*/ 98 f46 1"/>
                <a:gd name="f64" fmla="*/ 32 f45 1"/>
                <a:gd name="f65" fmla="*/ 106 f46 1"/>
                <a:gd name="f66" fmla="*/ 38 f45 1"/>
                <a:gd name="f67" fmla="*/ f47 1 f2"/>
                <a:gd name="f68" fmla="*/ f50 1 106"/>
                <a:gd name="f69" fmla="*/ f51 1 38"/>
                <a:gd name="f70" fmla="*/ f52 1 106"/>
                <a:gd name="f71" fmla="*/ f53 1 106"/>
                <a:gd name="f72" fmla="*/ f54 1 38"/>
                <a:gd name="f73" fmla="*/ f55 1 106"/>
                <a:gd name="f74" fmla="*/ f56 1 38"/>
                <a:gd name="f75" fmla="*/ f57 1 106"/>
                <a:gd name="f76" fmla="*/ f58 1 38"/>
                <a:gd name="f77" fmla="*/ f59 1 106"/>
                <a:gd name="f78" fmla="*/ f60 1 38"/>
                <a:gd name="f79" fmla="*/ f61 1 106"/>
                <a:gd name="f80" fmla="*/ f62 1 38"/>
                <a:gd name="f81" fmla="*/ f63 1 106"/>
                <a:gd name="f82" fmla="*/ f64 1 38"/>
                <a:gd name="f83" fmla="*/ f65 1 106"/>
                <a:gd name="f84" fmla="*/ f66 1 38"/>
                <a:gd name="f85" fmla="*/ 0 1 f48"/>
                <a:gd name="f86" fmla="*/ f6 1 f48"/>
                <a:gd name="f87" fmla="*/ 0 1 f49"/>
                <a:gd name="f88" fmla="*/ f7 1 f49"/>
                <a:gd name="f89" fmla="+- f67 0 f1"/>
                <a:gd name="f90" fmla="*/ f68 1 f48"/>
                <a:gd name="f91" fmla="*/ f69 1 f49"/>
                <a:gd name="f92" fmla="*/ f70 1 f48"/>
                <a:gd name="f93" fmla="*/ f71 1 f48"/>
                <a:gd name="f94" fmla="*/ f72 1 f49"/>
                <a:gd name="f95" fmla="*/ f73 1 f48"/>
                <a:gd name="f96" fmla="*/ f74 1 f49"/>
                <a:gd name="f97" fmla="*/ f75 1 f48"/>
                <a:gd name="f98" fmla="*/ f76 1 f49"/>
                <a:gd name="f99" fmla="*/ f77 1 f48"/>
                <a:gd name="f100" fmla="*/ f78 1 f49"/>
                <a:gd name="f101" fmla="*/ f79 1 f48"/>
                <a:gd name="f102" fmla="*/ f80 1 f49"/>
                <a:gd name="f103" fmla="*/ f81 1 f48"/>
                <a:gd name="f104" fmla="*/ f82 1 f49"/>
                <a:gd name="f105" fmla="*/ f83 1 f48"/>
                <a:gd name="f106" fmla="*/ f84 1 f49"/>
                <a:gd name="f107" fmla="*/ f85 f43 1"/>
                <a:gd name="f108" fmla="*/ f86 f43 1"/>
                <a:gd name="f109" fmla="*/ f88 f44 1"/>
                <a:gd name="f110" fmla="*/ f87 f44 1"/>
                <a:gd name="f111" fmla="*/ f90 f43 1"/>
                <a:gd name="f112" fmla="*/ f91 f44 1"/>
                <a:gd name="f113" fmla="*/ f92 f43 1"/>
                <a:gd name="f114" fmla="*/ f93 f43 1"/>
                <a:gd name="f115" fmla="*/ f94 f44 1"/>
                <a:gd name="f116" fmla="*/ f95 f43 1"/>
                <a:gd name="f117" fmla="*/ f96 f44 1"/>
                <a:gd name="f118" fmla="*/ f97 f43 1"/>
                <a:gd name="f119" fmla="*/ f98 f44 1"/>
                <a:gd name="f120" fmla="*/ f99 f43 1"/>
                <a:gd name="f121" fmla="*/ f100 f44 1"/>
                <a:gd name="f122" fmla="*/ f101 f43 1"/>
                <a:gd name="f123" fmla="*/ f102 f44 1"/>
                <a:gd name="f124" fmla="*/ f103 f43 1"/>
                <a:gd name="f125" fmla="*/ f104 f44 1"/>
                <a:gd name="f126" fmla="*/ f105 f43 1"/>
                <a:gd name="f127" fmla="*/ f106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1" y="f112"/>
                </a:cxn>
                <a:cxn ang="f89">
                  <a:pos x="f113" y="f112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26" y="f127"/>
                </a:cxn>
              </a:cxnLst>
              <a:rect l="f107" t="f110" r="f108" b="f109"/>
              <a:pathLst>
                <a:path w="106" h="38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5"/>
                    <a:pt x="f24" y="f5"/>
                  </a:cubicBezTo>
                  <a:cubicBezTo>
                    <a:pt x="f25" y="f5"/>
                    <a:pt x="f26" y="f27"/>
                    <a:pt x="f28" y="f29"/>
                  </a:cubicBezTo>
                  <a:cubicBezTo>
                    <a:pt x="f30" y="f31"/>
                    <a:pt x="f32" y="f33"/>
                    <a:pt x="f30" y="f12"/>
                  </a:cubicBezTo>
                  <a:cubicBezTo>
                    <a:pt x="f34" y="f35"/>
                    <a:pt x="f36" y="f13"/>
                    <a:pt x="f37" y="f38"/>
                  </a:cubicBezTo>
                  <a:cubicBezTo>
                    <a:pt x="f39" y="f40"/>
                    <a:pt x="f39" y="f41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3" name="Freeform 548"/>
            <p:cNvSpPr/>
            <p:nvPr/>
          </p:nvSpPr>
          <p:spPr>
            <a:xfrm>
              <a:off x="1678262" y="2714487"/>
              <a:ext cx="142902" cy="48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"/>
                <a:gd name="f7" fmla="val 37"/>
                <a:gd name="f8" fmla="val 31"/>
                <a:gd name="f9" fmla="val 19"/>
                <a:gd name="f10" fmla="val 23"/>
                <a:gd name="f11" fmla="val 29"/>
                <a:gd name="f12" fmla="val 22"/>
                <a:gd name="f13" fmla="val 18"/>
                <a:gd name="f14" fmla="val 33"/>
                <a:gd name="f15" fmla="val 13"/>
                <a:gd name="f16" fmla="val 9"/>
                <a:gd name="f17" fmla="val 42"/>
                <a:gd name="f18" fmla="val 7"/>
                <a:gd name="f19" fmla="val 49"/>
                <a:gd name="f20" fmla="val 4"/>
                <a:gd name="f21" fmla="val 57"/>
                <a:gd name="f22" fmla="val 62"/>
                <a:gd name="f23" fmla="val 72"/>
                <a:gd name="f24" fmla="val 74"/>
                <a:gd name="f25" fmla="val 1"/>
                <a:gd name="f26" fmla="val 82"/>
                <a:gd name="f27" fmla="val 5"/>
                <a:gd name="f28" fmla="val 85"/>
                <a:gd name="f29" fmla="val 79"/>
                <a:gd name="f30" fmla="val 16"/>
                <a:gd name="f31" fmla="val 90"/>
                <a:gd name="f32" fmla="val 27"/>
                <a:gd name="f33" fmla="val 95"/>
                <a:gd name="f34" fmla="val 30"/>
                <a:gd name="f35" fmla="val 98"/>
                <a:gd name="f36" fmla="val 32"/>
                <a:gd name="f37" fmla="val 102"/>
                <a:gd name="f38" fmla="val 34"/>
                <a:gd name="f39" fmla="val 36"/>
                <a:gd name="f40" fmla="+- 0 0 -90"/>
                <a:gd name="f41" fmla="*/ f3 1 107"/>
                <a:gd name="f42" fmla="*/ f4 1 37"/>
                <a:gd name="f43" fmla="+- f7 0 f5"/>
                <a:gd name="f44" fmla="+- f6 0 f5"/>
                <a:gd name="f45" fmla="*/ f40 f0 1"/>
                <a:gd name="f46" fmla="*/ f44 1 107"/>
                <a:gd name="f47" fmla="*/ f43 1 37"/>
                <a:gd name="f48" fmla="*/ 0 f44 1"/>
                <a:gd name="f49" fmla="*/ 31 f43 1"/>
                <a:gd name="f50" fmla="*/ 19 f44 1"/>
                <a:gd name="f51" fmla="*/ 31 f44 1"/>
                <a:gd name="f52" fmla="*/ 18 f43 1"/>
                <a:gd name="f53" fmla="*/ 42 f44 1"/>
                <a:gd name="f54" fmla="*/ 7 f43 1"/>
                <a:gd name="f55" fmla="*/ 62 f44 1"/>
                <a:gd name="f56" fmla="*/ 0 f43 1"/>
                <a:gd name="f57" fmla="*/ 82 f44 1"/>
                <a:gd name="f58" fmla="*/ 5 f43 1"/>
                <a:gd name="f59" fmla="*/ 85 f44 1"/>
                <a:gd name="f60" fmla="*/ 22 f43 1"/>
                <a:gd name="f61" fmla="*/ 98 f44 1"/>
                <a:gd name="f62" fmla="*/ 32 f43 1"/>
                <a:gd name="f63" fmla="*/ 107 f44 1"/>
                <a:gd name="f64" fmla="*/ 37 f43 1"/>
                <a:gd name="f65" fmla="*/ f45 1 f2"/>
                <a:gd name="f66" fmla="*/ f48 1 107"/>
                <a:gd name="f67" fmla="*/ f49 1 37"/>
                <a:gd name="f68" fmla="*/ f50 1 107"/>
                <a:gd name="f69" fmla="*/ f51 1 107"/>
                <a:gd name="f70" fmla="*/ f52 1 37"/>
                <a:gd name="f71" fmla="*/ f53 1 107"/>
                <a:gd name="f72" fmla="*/ f54 1 37"/>
                <a:gd name="f73" fmla="*/ f55 1 107"/>
                <a:gd name="f74" fmla="*/ f56 1 37"/>
                <a:gd name="f75" fmla="*/ f57 1 107"/>
                <a:gd name="f76" fmla="*/ f58 1 37"/>
                <a:gd name="f77" fmla="*/ f59 1 107"/>
                <a:gd name="f78" fmla="*/ f60 1 37"/>
                <a:gd name="f79" fmla="*/ f61 1 107"/>
                <a:gd name="f80" fmla="*/ f62 1 37"/>
                <a:gd name="f81" fmla="*/ f63 1 107"/>
                <a:gd name="f82" fmla="*/ f64 1 37"/>
                <a:gd name="f83" fmla="*/ 0 1 f46"/>
                <a:gd name="f84" fmla="*/ f6 1 f46"/>
                <a:gd name="f85" fmla="*/ 0 1 f47"/>
                <a:gd name="f86" fmla="*/ f7 1 f47"/>
                <a:gd name="f87" fmla="+- f65 0 f1"/>
                <a:gd name="f88" fmla="*/ f66 1 f46"/>
                <a:gd name="f89" fmla="*/ f67 1 f47"/>
                <a:gd name="f90" fmla="*/ f68 1 f46"/>
                <a:gd name="f91" fmla="*/ f69 1 f46"/>
                <a:gd name="f92" fmla="*/ f70 1 f47"/>
                <a:gd name="f93" fmla="*/ f71 1 f46"/>
                <a:gd name="f94" fmla="*/ f72 1 f47"/>
                <a:gd name="f95" fmla="*/ f73 1 f46"/>
                <a:gd name="f96" fmla="*/ f74 1 f47"/>
                <a:gd name="f97" fmla="*/ f75 1 f46"/>
                <a:gd name="f98" fmla="*/ f76 1 f47"/>
                <a:gd name="f99" fmla="*/ f77 1 f46"/>
                <a:gd name="f100" fmla="*/ f78 1 f47"/>
                <a:gd name="f101" fmla="*/ f79 1 f46"/>
                <a:gd name="f102" fmla="*/ f80 1 f47"/>
                <a:gd name="f103" fmla="*/ f81 1 f46"/>
                <a:gd name="f104" fmla="*/ f82 1 f47"/>
                <a:gd name="f105" fmla="*/ f83 f41 1"/>
                <a:gd name="f106" fmla="*/ f84 f41 1"/>
                <a:gd name="f107" fmla="*/ f86 f42 1"/>
                <a:gd name="f108" fmla="*/ f85 f42 1"/>
                <a:gd name="f109" fmla="*/ f88 f41 1"/>
                <a:gd name="f110" fmla="*/ f89 f42 1"/>
                <a:gd name="f111" fmla="*/ f90 f41 1"/>
                <a:gd name="f112" fmla="*/ f91 f41 1"/>
                <a:gd name="f113" fmla="*/ f92 f42 1"/>
                <a:gd name="f114" fmla="*/ f93 f41 1"/>
                <a:gd name="f115" fmla="*/ f94 f42 1"/>
                <a:gd name="f116" fmla="*/ f95 f41 1"/>
                <a:gd name="f117" fmla="*/ f96 f42 1"/>
                <a:gd name="f118" fmla="*/ f97 f41 1"/>
                <a:gd name="f119" fmla="*/ f98 f42 1"/>
                <a:gd name="f120" fmla="*/ f99 f41 1"/>
                <a:gd name="f121" fmla="*/ f100 f42 1"/>
                <a:gd name="f122" fmla="*/ f101 f41 1"/>
                <a:gd name="f123" fmla="*/ f102 f42 1"/>
                <a:gd name="f124" fmla="*/ f103 f41 1"/>
                <a:gd name="f125" fmla="*/ f104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09" y="f110"/>
                </a:cxn>
                <a:cxn ang="f87">
                  <a:pos x="f111" y="f110"/>
                </a:cxn>
                <a:cxn ang="f87">
                  <a:pos x="f112" y="f113"/>
                </a:cxn>
                <a:cxn ang="f87">
                  <a:pos x="f114" y="f115"/>
                </a:cxn>
                <a:cxn ang="f87">
                  <a:pos x="f116" y="f117"/>
                </a:cxn>
                <a:cxn ang="f87">
                  <a:pos x="f118" y="f119"/>
                </a:cxn>
                <a:cxn ang="f87">
                  <a:pos x="f120" y="f121"/>
                </a:cxn>
                <a:cxn ang="f87">
                  <a:pos x="f122" y="f123"/>
                </a:cxn>
                <a:cxn ang="f87">
                  <a:pos x="f124" y="f125"/>
                </a:cxn>
              </a:cxnLst>
              <a:rect l="f105" t="f108" r="f106" b="f107"/>
              <a:pathLst>
                <a:path w="107" h="37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8" y="f13"/>
                  </a:cubicBezTo>
                  <a:cubicBezTo>
                    <a:pt x="f14" y="f15"/>
                    <a:pt x="f7" y="f16"/>
                    <a:pt x="f17" y="f18"/>
                  </a:cubicBezTo>
                  <a:cubicBezTo>
                    <a:pt x="f19" y="f20"/>
                    <a:pt x="f21" y="f5"/>
                    <a:pt x="f22" y="f5"/>
                  </a:cubicBezTo>
                  <a:cubicBezTo>
                    <a:pt x="f23" y="f5"/>
                    <a:pt x="f24" y="f25"/>
                    <a:pt x="f26" y="f27"/>
                  </a:cubicBezTo>
                  <a:cubicBezTo>
                    <a:pt x="f28" y="f18"/>
                    <a:pt x="f29" y="f30"/>
                    <a:pt x="f28" y="f12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7" y="f39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4" name="Freeform 549"/>
            <p:cNvSpPr/>
            <p:nvPr/>
          </p:nvSpPr>
          <p:spPr>
            <a:xfrm>
              <a:off x="1821164" y="2767559"/>
              <a:ext cx="142902" cy="48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"/>
                <a:gd name="f7" fmla="val 37"/>
                <a:gd name="f8" fmla="val 31"/>
                <a:gd name="f9" fmla="val 18"/>
                <a:gd name="f10" fmla="val 23"/>
                <a:gd name="f11" fmla="val 28"/>
                <a:gd name="f12" fmla="val 21"/>
                <a:gd name="f13" fmla="val 30"/>
                <a:gd name="f14" fmla="val 33"/>
                <a:gd name="f15" fmla="val 12"/>
                <a:gd name="f16" fmla="val 36"/>
                <a:gd name="f17" fmla="val 9"/>
                <a:gd name="f18" fmla="val 41"/>
                <a:gd name="f19" fmla="val 7"/>
                <a:gd name="f20" fmla="val 48"/>
                <a:gd name="f21" fmla="val 4"/>
                <a:gd name="f22" fmla="val 57"/>
                <a:gd name="f23" fmla="val 61"/>
                <a:gd name="f24" fmla="val 72"/>
                <a:gd name="f25" fmla="val 73"/>
                <a:gd name="f26" fmla="val 1"/>
                <a:gd name="f27" fmla="val 81"/>
                <a:gd name="f28" fmla="val 5"/>
                <a:gd name="f29" fmla="val 84"/>
                <a:gd name="f30" fmla="val 6"/>
                <a:gd name="f31" fmla="val 78"/>
                <a:gd name="f32" fmla="val 16"/>
                <a:gd name="f33" fmla="val 22"/>
                <a:gd name="f34" fmla="val 89"/>
                <a:gd name="f35" fmla="val 26"/>
                <a:gd name="f36" fmla="val 94"/>
                <a:gd name="f37" fmla="val 29"/>
                <a:gd name="f38" fmla="val 98"/>
                <a:gd name="f39" fmla="val 32"/>
                <a:gd name="f40" fmla="val 101"/>
                <a:gd name="f41" fmla="val 34"/>
                <a:gd name="f42" fmla="+- 0 0 -90"/>
                <a:gd name="f43" fmla="*/ f3 1 106"/>
                <a:gd name="f44" fmla="*/ f4 1 37"/>
                <a:gd name="f45" fmla="+- f7 0 f5"/>
                <a:gd name="f46" fmla="+- f6 0 f5"/>
                <a:gd name="f47" fmla="*/ f42 f0 1"/>
                <a:gd name="f48" fmla="*/ f46 1 106"/>
                <a:gd name="f49" fmla="*/ f45 1 37"/>
                <a:gd name="f50" fmla="*/ 0 f46 1"/>
                <a:gd name="f51" fmla="*/ 31 f45 1"/>
                <a:gd name="f52" fmla="*/ 18 f46 1"/>
                <a:gd name="f53" fmla="*/ 30 f46 1"/>
                <a:gd name="f54" fmla="*/ 18 f45 1"/>
                <a:gd name="f55" fmla="*/ 41 f46 1"/>
                <a:gd name="f56" fmla="*/ 7 f45 1"/>
                <a:gd name="f57" fmla="*/ 61 f46 1"/>
                <a:gd name="f58" fmla="*/ 0 f45 1"/>
                <a:gd name="f59" fmla="*/ 81 f46 1"/>
                <a:gd name="f60" fmla="*/ 5 f45 1"/>
                <a:gd name="f61" fmla="*/ 84 f46 1"/>
                <a:gd name="f62" fmla="*/ 22 f45 1"/>
                <a:gd name="f63" fmla="*/ 98 f46 1"/>
                <a:gd name="f64" fmla="*/ 32 f45 1"/>
                <a:gd name="f65" fmla="*/ 106 f46 1"/>
                <a:gd name="f66" fmla="*/ 37 f45 1"/>
                <a:gd name="f67" fmla="*/ f47 1 f2"/>
                <a:gd name="f68" fmla="*/ f50 1 106"/>
                <a:gd name="f69" fmla="*/ f51 1 37"/>
                <a:gd name="f70" fmla="*/ f52 1 106"/>
                <a:gd name="f71" fmla="*/ f53 1 106"/>
                <a:gd name="f72" fmla="*/ f54 1 37"/>
                <a:gd name="f73" fmla="*/ f55 1 106"/>
                <a:gd name="f74" fmla="*/ f56 1 37"/>
                <a:gd name="f75" fmla="*/ f57 1 106"/>
                <a:gd name="f76" fmla="*/ f58 1 37"/>
                <a:gd name="f77" fmla="*/ f59 1 106"/>
                <a:gd name="f78" fmla="*/ f60 1 37"/>
                <a:gd name="f79" fmla="*/ f61 1 106"/>
                <a:gd name="f80" fmla="*/ f62 1 37"/>
                <a:gd name="f81" fmla="*/ f63 1 106"/>
                <a:gd name="f82" fmla="*/ f64 1 37"/>
                <a:gd name="f83" fmla="*/ f65 1 106"/>
                <a:gd name="f84" fmla="*/ f66 1 37"/>
                <a:gd name="f85" fmla="*/ 0 1 f48"/>
                <a:gd name="f86" fmla="*/ f6 1 f48"/>
                <a:gd name="f87" fmla="*/ 0 1 f49"/>
                <a:gd name="f88" fmla="*/ f7 1 f49"/>
                <a:gd name="f89" fmla="+- f67 0 f1"/>
                <a:gd name="f90" fmla="*/ f68 1 f48"/>
                <a:gd name="f91" fmla="*/ f69 1 f49"/>
                <a:gd name="f92" fmla="*/ f70 1 f48"/>
                <a:gd name="f93" fmla="*/ f71 1 f48"/>
                <a:gd name="f94" fmla="*/ f72 1 f49"/>
                <a:gd name="f95" fmla="*/ f73 1 f48"/>
                <a:gd name="f96" fmla="*/ f74 1 f49"/>
                <a:gd name="f97" fmla="*/ f75 1 f48"/>
                <a:gd name="f98" fmla="*/ f76 1 f49"/>
                <a:gd name="f99" fmla="*/ f77 1 f48"/>
                <a:gd name="f100" fmla="*/ f78 1 f49"/>
                <a:gd name="f101" fmla="*/ f79 1 f48"/>
                <a:gd name="f102" fmla="*/ f80 1 f49"/>
                <a:gd name="f103" fmla="*/ f81 1 f48"/>
                <a:gd name="f104" fmla="*/ f82 1 f49"/>
                <a:gd name="f105" fmla="*/ f83 1 f48"/>
                <a:gd name="f106" fmla="*/ f84 1 f49"/>
                <a:gd name="f107" fmla="*/ f85 f43 1"/>
                <a:gd name="f108" fmla="*/ f86 f43 1"/>
                <a:gd name="f109" fmla="*/ f88 f44 1"/>
                <a:gd name="f110" fmla="*/ f87 f44 1"/>
                <a:gd name="f111" fmla="*/ f90 f43 1"/>
                <a:gd name="f112" fmla="*/ f91 f44 1"/>
                <a:gd name="f113" fmla="*/ f92 f43 1"/>
                <a:gd name="f114" fmla="*/ f93 f43 1"/>
                <a:gd name="f115" fmla="*/ f94 f44 1"/>
                <a:gd name="f116" fmla="*/ f95 f43 1"/>
                <a:gd name="f117" fmla="*/ f96 f44 1"/>
                <a:gd name="f118" fmla="*/ f97 f43 1"/>
                <a:gd name="f119" fmla="*/ f98 f44 1"/>
                <a:gd name="f120" fmla="*/ f99 f43 1"/>
                <a:gd name="f121" fmla="*/ f100 f44 1"/>
                <a:gd name="f122" fmla="*/ f101 f43 1"/>
                <a:gd name="f123" fmla="*/ f102 f44 1"/>
                <a:gd name="f124" fmla="*/ f103 f43 1"/>
                <a:gd name="f125" fmla="*/ f104 f44 1"/>
                <a:gd name="f126" fmla="*/ f105 f43 1"/>
                <a:gd name="f127" fmla="*/ f106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1" y="f112"/>
                </a:cxn>
                <a:cxn ang="f89">
                  <a:pos x="f113" y="f112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26" y="f127"/>
                </a:cxn>
              </a:cxnLst>
              <a:rect l="f107" t="f110" r="f108" b="f109"/>
              <a:pathLst>
                <a:path w="106" h="37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9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5"/>
                    <a:pt x="f23" y="f5"/>
                  </a:cubicBezTo>
                  <a:cubicBezTo>
                    <a:pt x="f24" y="f5"/>
                    <a:pt x="f25" y="f26"/>
                    <a:pt x="f27" y="f28"/>
                  </a:cubicBezTo>
                  <a:cubicBezTo>
                    <a:pt x="f29" y="f30"/>
                    <a:pt x="f31" y="f32"/>
                    <a:pt x="f29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0" y="f16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5" name="Freeform 550"/>
            <p:cNvSpPr/>
            <p:nvPr/>
          </p:nvSpPr>
          <p:spPr>
            <a:xfrm>
              <a:off x="1416954" y="2759394"/>
              <a:ext cx="138824" cy="48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"/>
                <a:gd name="f7" fmla="val 38"/>
                <a:gd name="f8" fmla="val 31"/>
                <a:gd name="f9" fmla="val 18"/>
                <a:gd name="f10" fmla="val 23"/>
                <a:gd name="f11" fmla="val 28"/>
                <a:gd name="f12" fmla="val 22"/>
                <a:gd name="f13" fmla="val 30"/>
                <a:gd name="f14" fmla="val 19"/>
                <a:gd name="f15" fmla="val 33"/>
                <a:gd name="f16" fmla="val 13"/>
                <a:gd name="f17" fmla="val 36"/>
                <a:gd name="f18" fmla="val 9"/>
                <a:gd name="f19" fmla="val 41"/>
                <a:gd name="f20" fmla="val 8"/>
                <a:gd name="f21" fmla="val 48"/>
                <a:gd name="f22" fmla="val 5"/>
                <a:gd name="f23" fmla="val 56"/>
                <a:gd name="f24" fmla="val 61"/>
                <a:gd name="f25" fmla="val 71"/>
                <a:gd name="f26" fmla="val 73"/>
                <a:gd name="f27" fmla="val 2"/>
                <a:gd name="f28" fmla="val 81"/>
                <a:gd name="f29" fmla="val 6"/>
                <a:gd name="f30" fmla="val 84"/>
                <a:gd name="f31" fmla="val 7"/>
                <a:gd name="f32" fmla="val 78"/>
                <a:gd name="f33" fmla="val 17"/>
                <a:gd name="f34" fmla="val 89"/>
                <a:gd name="f35" fmla="val 27"/>
                <a:gd name="f36" fmla="val 94"/>
                <a:gd name="f37" fmla="val 98"/>
                <a:gd name="f38" fmla="val 32"/>
                <a:gd name="f39" fmla="val 101"/>
                <a:gd name="f40" fmla="val 35"/>
                <a:gd name="f41" fmla="val 37"/>
                <a:gd name="f42" fmla="+- 0 0 -90"/>
                <a:gd name="f43" fmla="*/ f3 1 106"/>
                <a:gd name="f44" fmla="*/ f4 1 38"/>
                <a:gd name="f45" fmla="+- f7 0 f5"/>
                <a:gd name="f46" fmla="+- f6 0 f5"/>
                <a:gd name="f47" fmla="*/ f42 f0 1"/>
                <a:gd name="f48" fmla="*/ f46 1 106"/>
                <a:gd name="f49" fmla="*/ f45 1 38"/>
                <a:gd name="f50" fmla="*/ 0 f46 1"/>
                <a:gd name="f51" fmla="*/ 31 f45 1"/>
                <a:gd name="f52" fmla="*/ 18 f46 1"/>
                <a:gd name="f53" fmla="*/ 30 f46 1"/>
                <a:gd name="f54" fmla="*/ 19 f45 1"/>
                <a:gd name="f55" fmla="*/ 41 f46 1"/>
                <a:gd name="f56" fmla="*/ 8 f45 1"/>
                <a:gd name="f57" fmla="*/ 61 f46 1"/>
                <a:gd name="f58" fmla="*/ 0 f45 1"/>
                <a:gd name="f59" fmla="*/ 81 f46 1"/>
                <a:gd name="f60" fmla="*/ 6 f45 1"/>
                <a:gd name="f61" fmla="*/ 84 f46 1"/>
                <a:gd name="f62" fmla="*/ 22 f45 1"/>
                <a:gd name="f63" fmla="*/ 98 f46 1"/>
                <a:gd name="f64" fmla="*/ 32 f45 1"/>
                <a:gd name="f65" fmla="*/ 106 f46 1"/>
                <a:gd name="f66" fmla="*/ 38 f45 1"/>
                <a:gd name="f67" fmla="*/ f47 1 f2"/>
                <a:gd name="f68" fmla="*/ f50 1 106"/>
                <a:gd name="f69" fmla="*/ f51 1 38"/>
                <a:gd name="f70" fmla="*/ f52 1 106"/>
                <a:gd name="f71" fmla="*/ f53 1 106"/>
                <a:gd name="f72" fmla="*/ f54 1 38"/>
                <a:gd name="f73" fmla="*/ f55 1 106"/>
                <a:gd name="f74" fmla="*/ f56 1 38"/>
                <a:gd name="f75" fmla="*/ f57 1 106"/>
                <a:gd name="f76" fmla="*/ f58 1 38"/>
                <a:gd name="f77" fmla="*/ f59 1 106"/>
                <a:gd name="f78" fmla="*/ f60 1 38"/>
                <a:gd name="f79" fmla="*/ f61 1 106"/>
                <a:gd name="f80" fmla="*/ f62 1 38"/>
                <a:gd name="f81" fmla="*/ f63 1 106"/>
                <a:gd name="f82" fmla="*/ f64 1 38"/>
                <a:gd name="f83" fmla="*/ f65 1 106"/>
                <a:gd name="f84" fmla="*/ f66 1 38"/>
                <a:gd name="f85" fmla="*/ 0 1 f48"/>
                <a:gd name="f86" fmla="*/ f6 1 f48"/>
                <a:gd name="f87" fmla="*/ 0 1 f49"/>
                <a:gd name="f88" fmla="*/ f7 1 f49"/>
                <a:gd name="f89" fmla="+- f67 0 f1"/>
                <a:gd name="f90" fmla="*/ f68 1 f48"/>
                <a:gd name="f91" fmla="*/ f69 1 f49"/>
                <a:gd name="f92" fmla="*/ f70 1 f48"/>
                <a:gd name="f93" fmla="*/ f71 1 f48"/>
                <a:gd name="f94" fmla="*/ f72 1 f49"/>
                <a:gd name="f95" fmla="*/ f73 1 f48"/>
                <a:gd name="f96" fmla="*/ f74 1 f49"/>
                <a:gd name="f97" fmla="*/ f75 1 f48"/>
                <a:gd name="f98" fmla="*/ f76 1 f49"/>
                <a:gd name="f99" fmla="*/ f77 1 f48"/>
                <a:gd name="f100" fmla="*/ f78 1 f49"/>
                <a:gd name="f101" fmla="*/ f79 1 f48"/>
                <a:gd name="f102" fmla="*/ f80 1 f49"/>
                <a:gd name="f103" fmla="*/ f81 1 f48"/>
                <a:gd name="f104" fmla="*/ f82 1 f49"/>
                <a:gd name="f105" fmla="*/ f83 1 f48"/>
                <a:gd name="f106" fmla="*/ f84 1 f49"/>
                <a:gd name="f107" fmla="*/ f85 f43 1"/>
                <a:gd name="f108" fmla="*/ f86 f43 1"/>
                <a:gd name="f109" fmla="*/ f88 f44 1"/>
                <a:gd name="f110" fmla="*/ f87 f44 1"/>
                <a:gd name="f111" fmla="*/ f90 f43 1"/>
                <a:gd name="f112" fmla="*/ f91 f44 1"/>
                <a:gd name="f113" fmla="*/ f92 f43 1"/>
                <a:gd name="f114" fmla="*/ f93 f43 1"/>
                <a:gd name="f115" fmla="*/ f94 f44 1"/>
                <a:gd name="f116" fmla="*/ f95 f43 1"/>
                <a:gd name="f117" fmla="*/ f96 f44 1"/>
                <a:gd name="f118" fmla="*/ f97 f43 1"/>
                <a:gd name="f119" fmla="*/ f98 f44 1"/>
                <a:gd name="f120" fmla="*/ f99 f43 1"/>
                <a:gd name="f121" fmla="*/ f100 f44 1"/>
                <a:gd name="f122" fmla="*/ f101 f43 1"/>
                <a:gd name="f123" fmla="*/ f102 f44 1"/>
                <a:gd name="f124" fmla="*/ f103 f43 1"/>
                <a:gd name="f125" fmla="*/ f104 f44 1"/>
                <a:gd name="f126" fmla="*/ f105 f43 1"/>
                <a:gd name="f127" fmla="*/ f106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1" y="f112"/>
                </a:cxn>
                <a:cxn ang="f89">
                  <a:pos x="f113" y="f112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26" y="f127"/>
                </a:cxn>
              </a:cxnLst>
              <a:rect l="f107" t="f110" r="f108" b="f109"/>
              <a:pathLst>
                <a:path w="106" h="38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5"/>
                    <a:pt x="f24" y="f5"/>
                  </a:cubicBezTo>
                  <a:cubicBezTo>
                    <a:pt x="f25" y="f5"/>
                    <a:pt x="f26" y="f27"/>
                    <a:pt x="f28" y="f29"/>
                  </a:cubicBezTo>
                  <a:cubicBezTo>
                    <a:pt x="f30" y="f31"/>
                    <a:pt x="f32" y="f33"/>
                    <a:pt x="f30" y="f12"/>
                  </a:cubicBezTo>
                  <a:cubicBezTo>
                    <a:pt x="f34" y="f35"/>
                    <a:pt x="f36" y="f13"/>
                    <a:pt x="f37" y="f38"/>
                  </a:cubicBezTo>
                  <a:cubicBezTo>
                    <a:pt x="f39" y="f40"/>
                    <a:pt x="f39" y="f41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06" name="Textfeld 798"/>
          <p:cNvSpPr txBox="1"/>
          <p:nvPr/>
        </p:nvSpPr>
        <p:spPr>
          <a:xfrm>
            <a:off x="4430450" y="432310"/>
            <a:ext cx="3331104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Vier Schritte - Wolf</a:t>
            </a:r>
          </a:p>
        </p:txBody>
      </p:sp>
      <p:grpSp>
        <p:nvGrpSpPr>
          <p:cNvPr id="107" name="Gruppieren 45"/>
          <p:cNvGrpSpPr/>
          <p:nvPr/>
        </p:nvGrpSpPr>
        <p:grpSpPr>
          <a:xfrm>
            <a:off x="1092186" y="1717288"/>
            <a:ext cx="394801" cy="720528"/>
            <a:chOff x="1092186" y="1717288"/>
            <a:chExt cx="394801" cy="720528"/>
          </a:xfrm>
        </p:grpSpPr>
        <p:sp>
          <p:nvSpPr>
            <p:cNvPr id="108" name="Freeform 15"/>
            <p:cNvSpPr/>
            <p:nvPr/>
          </p:nvSpPr>
          <p:spPr>
            <a:xfrm>
              <a:off x="1137266" y="1767452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9" name="Freeform 16"/>
            <p:cNvSpPr/>
            <p:nvPr/>
          </p:nvSpPr>
          <p:spPr>
            <a:xfrm>
              <a:off x="1092186" y="171728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49"/>
          <p:cNvSpPr/>
          <p:nvPr/>
        </p:nvSpPr>
        <p:spPr>
          <a:xfrm>
            <a:off x="3278773" y="1538596"/>
            <a:ext cx="2804976" cy="37807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2"/>
              <a:gd name="f7" fmla="val 2825"/>
              <a:gd name="f8" fmla="val 145"/>
              <a:gd name="f9" fmla="val 1946"/>
              <a:gd name="f10" fmla="val 2"/>
              <a:gd name="f11" fmla="val 2020"/>
              <a:gd name="f12" fmla="val 2091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46"/>
              <a:gd name="f20" fmla="val 66"/>
              <a:gd name="f21" fmla="val 3"/>
              <a:gd name="f22" fmla="val 2739"/>
              <a:gd name="f23" fmla="val 2628"/>
              <a:gd name="f24" fmla="val 1"/>
              <a:gd name="f25" fmla="val 93"/>
              <a:gd name="f26" fmla="val 67"/>
              <a:gd name="f27" fmla="+- 0 0 -90"/>
              <a:gd name="f28" fmla="*/ f3 1 2092"/>
              <a:gd name="f29" fmla="*/ f4 1 2825"/>
              <a:gd name="f30" fmla="+- f7 0 f5"/>
              <a:gd name="f31" fmla="+- f6 0 f5"/>
              <a:gd name="f32" fmla="*/ f27 f0 1"/>
              <a:gd name="f33" fmla="*/ f31 1 2092"/>
              <a:gd name="f34" fmla="*/ f30 1 2825"/>
              <a:gd name="f35" fmla="*/ 145 f31 1"/>
              <a:gd name="f36" fmla="*/ 0 f30 1"/>
              <a:gd name="f37" fmla="*/ 1946 f31 1"/>
              <a:gd name="f38" fmla="*/ 2 f30 1"/>
              <a:gd name="f39" fmla="*/ 2092 f31 1"/>
              <a:gd name="f40" fmla="*/ 197 f30 1"/>
              <a:gd name="f41" fmla="*/ 2627 f30 1"/>
              <a:gd name="f42" fmla="*/ 2825 f30 1"/>
              <a:gd name="f43" fmla="*/ 146 f31 1"/>
              <a:gd name="f44" fmla="*/ 2824 f30 1"/>
              <a:gd name="f45" fmla="*/ 0 f31 1"/>
              <a:gd name="f46" fmla="*/ 2628 f30 1"/>
              <a:gd name="f47" fmla="*/ 2 f31 1"/>
              <a:gd name="f48" fmla="*/ f32 1 f2"/>
              <a:gd name="f49" fmla="*/ f35 1 2092"/>
              <a:gd name="f50" fmla="*/ f36 1 2825"/>
              <a:gd name="f51" fmla="*/ f37 1 2092"/>
              <a:gd name="f52" fmla="*/ f38 1 2825"/>
              <a:gd name="f53" fmla="*/ f39 1 2092"/>
              <a:gd name="f54" fmla="*/ f40 1 2825"/>
              <a:gd name="f55" fmla="*/ f41 1 2825"/>
              <a:gd name="f56" fmla="*/ f42 1 2825"/>
              <a:gd name="f57" fmla="*/ f43 1 2092"/>
              <a:gd name="f58" fmla="*/ f44 1 2825"/>
              <a:gd name="f59" fmla="*/ f45 1 2092"/>
              <a:gd name="f60" fmla="*/ f46 1 2825"/>
              <a:gd name="f61" fmla="*/ f47 1 2092"/>
              <a:gd name="f62" fmla="*/ 0 1 f33"/>
              <a:gd name="f63" fmla="*/ f6 1 f33"/>
              <a:gd name="f64" fmla="*/ 0 1 f34"/>
              <a:gd name="f65" fmla="*/ f7 1 f34"/>
              <a:gd name="f66" fmla="+- f48 0 f1"/>
              <a:gd name="f67" fmla="*/ f49 1 f33"/>
              <a:gd name="f68" fmla="*/ f50 1 f34"/>
              <a:gd name="f69" fmla="*/ f51 1 f33"/>
              <a:gd name="f70" fmla="*/ f52 1 f34"/>
              <a:gd name="f71" fmla="*/ f53 1 f33"/>
              <a:gd name="f72" fmla="*/ f54 1 f34"/>
              <a:gd name="f73" fmla="*/ f55 1 f34"/>
              <a:gd name="f74" fmla="*/ f56 1 f34"/>
              <a:gd name="f75" fmla="*/ f57 1 f33"/>
              <a:gd name="f76" fmla="*/ f58 1 f34"/>
              <a:gd name="f77" fmla="*/ f59 1 f33"/>
              <a:gd name="f78" fmla="*/ f60 1 f34"/>
              <a:gd name="f79" fmla="*/ f61 1 f33"/>
              <a:gd name="f80" fmla="*/ f62 f28 1"/>
              <a:gd name="f81" fmla="*/ f63 f28 1"/>
              <a:gd name="f82" fmla="*/ f65 f29 1"/>
              <a:gd name="f83" fmla="*/ f64 f29 1"/>
              <a:gd name="f84" fmla="*/ f67 f28 1"/>
              <a:gd name="f85" fmla="*/ f68 f29 1"/>
              <a:gd name="f86" fmla="*/ f69 f28 1"/>
              <a:gd name="f87" fmla="*/ f70 f29 1"/>
              <a:gd name="f88" fmla="*/ f71 f28 1"/>
              <a:gd name="f89" fmla="*/ f72 f29 1"/>
              <a:gd name="f90" fmla="*/ f73 f29 1"/>
              <a:gd name="f91" fmla="*/ f74 f29 1"/>
              <a:gd name="f92" fmla="*/ f75 f28 1"/>
              <a:gd name="f93" fmla="*/ f76 f29 1"/>
              <a:gd name="f94" fmla="*/ f77 f28 1"/>
              <a:gd name="f95" fmla="*/ f78 f29 1"/>
              <a:gd name="f96" fmla="*/ f79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6">
                <a:pos x="f84" y="f85"/>
              </a:cxn>
              <a:cxn ang="f66">
                <a:pos x="f86" y="f87"/>
              </a:cxn>
              <a:cxn ang="f66">
                <a:pos x="f88" y="f89"/>
              </a:cxn>
              <a:cxn ang="f66">
                <a:pos x="f88" y="f90"/>
              </a:cxn>
              <a:cxn ang="f66">
                <a:pos x="f86" y="f91"/>
              </a:cxn>
              <a:cxn ang="f66">
                <a:pos x="f92" y="f93"/>
              </a:cxn>
              <a:cxn ang="f66">
                <a:pos x="f94" y="f95"/>
              </a:cxn>
              <a:cxn ang="f66">
                <a:pos x="f96" y="f89"/>
              </a:cxn>
              <a:cxn ang="f66">
                <a:pos x="f84" y="f85"/>
              </a:cxn>
            </a:cxnLst>
            <a:rect l="f80" t="f83" r="f81" b="f82"/>
            <a:pathLst>
              <a:path w="2092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6" y="f14"/>
                </a:cubicBezTo>
                <a:lnTo>
                  <a:pt x="f6" y="f15"/>
                </a:lnTo>
                <a:cubicBezTo>
                  <a:pt x="f6" y="f16"/>
                  <a:pt x="f17" y="f18"/>
                  <a:pt x="f9" y="f7"/>
                </a:cubicBezTo>
                <a:lnTo>
                  <a:pt x="f19" y="f18"/>
                </a:lnTo>
                <a:cubicBezTo>
                  <a:pt x="f20" y="f18"/>
                  <a:pt x="f21" y="f22"/>
                  <a:pt x="f5" y="f23"/>
                </a:cubicBezTo>
                <a:lnTo>
                  <a:pt x="f10" y="f14"/>
                </a:lnTo>
                <a:cubicBezTo>
                  <a:pt x="f24" y="f25"/>
                  <a:pt x="f26" y="f10"/>
                  <a:pt x="f8" y="f5"/>
                </a:cubicBezTo>
                <a:close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reeform 450"/>
          <p:cNvSpPr/>
          <p:nvPr/>
        </p:nvSpPr>
        <p:spPr>
          <a:xfrm>
            <a:off x="4070863" y="4029193"/>
            <a:ext cx="126571" cy="1714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6"/>
              <a:gd name="f7" fmla="val 127"/>
              <a:gd name="f8" fmla="val 88"/>
              <a:gd name="f9" fmla="val 94"/>
              <a:gd name="f10" fmla="val 100"/>
              <a:gd name="f11" fmla="val 92"/>
              <a:gd name="f12" fmla="val 105"/>
              <a:gd name="f13" fmla="val 90"/>
              <a:gd name="f14" fmla="val 109"/>
              <a:gd name="f15" fmla="val 86"/>
              <a:gd name="f16" fmla="val 113"/>
              <a:gd name="f17" fmla="val 82"/>
              <a:gd name="f18" fmla="val 117"/>
              <a:gd name="f19" fmla="val 78"/>
              <a:gd name="f20" fmla="val 120"/>
              <a:gd name="f21" fmla="val 72"/>
              <a:gd name="f22" fmla="val 123"/>
              <a:gd name="f23" fmla="val 67"/>
              <a:gd name="f24" fmla="val 125"/>
              <a:gd name="f25" fmla="val 61"/>
              <a:gd name="f26" fmla="val 126"/>
              <a:gd name="f27" fmla="val 54"/>
              <a:gd name="f28" fmla="val 45"/>
              <a:gd name="f29" fmla="val 37"/>
              <a:gd name="f30" fmla="val 47"/>
              <a:gd name="f31" fmla="val 58"/>
              <a:gd name="f32" fmla="val 1"/>
              <a:gd name="f33" fmla="val 63"/>
              <a:gd name="f34" fmla="val 3"/>
              <a:gd name="f35" fmla="val 71"/>
              <a:gd name="f36" fmla="val 5"/>
              <a:gd name="f37" fmla="val 76"/>
              <a:gd name="f38" fmla="val 7"/>
              <a:gd name="f39" fmla="val 80"/>
              <a:gd name="f40" fmla="val 11"/>
              <a:gd name="f41" fmla="val 14"/>
              <a:gd name="f42" fmla="val 84"/>
              <a:gd name="f43" fmla="val 18"/>
              <a:gd name="f44" fmla="val 85"/>
              <a:gd name="f45" fmla="val 23"/>
              <a:gd name="f46" fmla="val 28"/>
              <a:gd name="f47" fmla="val 34"/>
              <a:gd name="f48" fmla="val 83"/>
              <a:gd name="f49" fmla="val 39"/>
              <a:gd name="f50" fmla="val 44"/>
              <a:gd name="f51" fmla="val 77"/>
              <a:gd name="f52" fmla="val 48"/>
              <a:gd name="f53" fmla="val 73"/>
              <a:gd name="f54" fmla="val 51"/>
              <a:gd name="f55" fmla="val 68"/>
              <a:gd name="f56" fmla="val 55"/>
              <a:gd name="f57" fmla="val 56"/>
              <a:gd name="f58" fmla="val 60"/>
              <a:gd name="f59" fmla="val 66"/>
              <a:gd name="f60" fmla="val 93"/>
              <a:gd name="f61" fmla="val 79"/>
              <a:gd name="f62" fmla="val 30"/>
              <a:gd name="f63" fmla="val 27"/>
              <a:gd name="f64" fmla="val 25"/>
              <a:gd name="f65" fmla="val 65"/>
              <a:gd name="f66" fmla="val 21"/>
              <a:gd name="f67" fmla="val 19"/>
              <a:gd name="f68" fmla="val 16"/>
              <a:gd name="f69" fmla="val 15"/>
              <a:gd name="f70" fmla="val 42"/>
              <a:gd name="f71" fmla="val 17"/>
              <a:gd name="f72" fmla="val 38"/>
              <a:gd name="f73" fmla="val 50"/>
              <a:gd name="f74" fmla="val 57"/>
              <a:gd name="f75" fmla="val 64"/>
              <a:gd name="f76" fmla="val 43"/>
              <a:gd name="f77" fmla="val 40"/>
              <a:gd name="f78" fmla="val 74"/>
              <a:gd name="f79" fmla="val 69"/>
              <a:gd name="f80" fmla="val 53"/>
              <a:gd name="f81" fmla="val 49"/>
              <a:gd name="f82" fmla="val 46"/>
              <a:gd name="f83" fmla="val 52"/>
              <a:gd name="f84" fmla="val 112"/>
              <a:gd name="f85" fmla="val 111"/>
              <a:gd name="f86" fmla="val 62"/>
              <a:gd name="f87" fmla="val 107"/>
              <a:gd name="f88" fmla="val 102"/>
              <a:gd name="f89" fmla="val 97"/>
              <a:gd name="f90" fmla="+- 0 0 -90"/>
              <a:gd name="f91" fmla="*/ f3 1 96"/>
              <a:gd name="f92" fmla="*/ f4 1 127"/>
              <a:gd name="f93" fmla="+- f7 0 f5"/>
              <a:gd name="f94" fmla="+- f6 0 f5"/>
              <a:gd name="f95" fmla="*/ f90 f0 1"/>
              <a:gd name="f96" fmla="*/ f94 1 96"/>
              <a:gd name="f97" fmla="*/ f93 1 127"/>
              <a:gd name="f98" fmla="*/ 96 f94 1"/>
              <a:gd name="f99" fmla="*/ 88 f93 1"/>
              <a:gd name="f100" fmla="*/ 92 f94 1"/>
              <a:gd name="f101" fmla="*/ 105 f93 1"/>
              <a:gd name="f102" fmla="*/ 82 f94 1"/>
              <a:gd name="f103" fmla="*/ 117 f93 1"/>
              <a:gd name="f104" fmla="*/ 67 f94 1"/>
              <a:gd name="f105" fmla="*/ 125 f93 1"/>
              <a:gd name="f106" fmla="*/ 45 f94 1"/>
              <a:gd name="f107" fmla="*/ 127 f93 1"/>
              <a:gd name="f108" fmla="*/ 0 f94 1"/>
              <a:gd name="f109" fmla="*/ 0 f93 1"/>
              <a:gd name="f110" fmla="*/ 37 f94 1"/>
              <a:gd name="f111" fmla="*/ 58 f94 1"/>
              <a:gd name="f112" fmla="*/ 1 f93 1"/>
              <a:gd name="f113" fmla="*/ 71 f94 1"/>
              <a:gd name="f114" fmla="*/ 5 f93 1"/>
              <a:gd name="f115" fmla="*/ 14 f93 1"/>
              <a:gd name="f116" fmla="*/ 85 f94 1"/>
              <a:gd name="f117" fmla="*/ 28 f93 1"/>
              <a:gd name="f118" fmla="*/ 80 f94 1"/>
              <a:gd name="f119" fmla="*/ 44 f93 1"/>
              <a:gd name="f120" fmla="*/ 68 f94 1"/>
              <a:gd name="f121" fmla="*/ 54 f93 1"/>
              <a:gd name="f122" fmla="*/ 55 f93 1"/>
              <a:gd name="f123" fmla="*/ 88 f94 1"/>
              <a:gd name="f124" fmla="*/ 66 f93 1"/>
              <a:gd name="f125" fmla="*/ 30 f93 1"/>
              <a:gd name="f126" fmla="*/ 66 f94 1"/>
              <a:gd name="f127" fmla="*/ 23 f93 1"/>
              <a:gd name="f128" fmla="*/ 61 f94 1"/>
              <a:gd name="f129" fmla="*/ 18 f93 1"/>
              <a:gd name="f130" fmla="*/ 51 f94 1"/>
              <a:gd name="f131" fmla="*/ 15 f93 1"/>
              <a:gd name="f132" fmla="*/ 17 f94 1"/>
              <a:gd name="f133" fmla="*/ 51 f93 1"/>
              <a:gd name="f134" fmla="*/ 38 f94 1"/>
              <a:gd name="f135" fmla="*/ 50 f93 1"/>
              <a:gd name="f136" fmla="*/ 60 f94 1"/>
              <a:gd name="f137" fmla="*/ 47 f93 1"/>
              <a:gd name="f138" fmla="*/ 65 f94 1"/>
              <a:gd name="f139" fmla="*/ 40 f93 1"/>
              <a:gd name="f140" fmla="*/ 78 f94 1"/>
              <a:gd name="f141" fmla="*/ 76 f94 1"/>
              <a:gd name="f142" fmla="*/ 76 f93 1"/>
              <a:gd name="f143" fmla="*/ 69 f93 1"/>
              <a:gd name="f144" fmla="*/ 57 f94 1"/>
              <a:gd name="f145" fmla="*/ 43 f94 1"/>
              <a:gd name="f146" fmla="*/ 65 f93 1"/>
              <a:gd name="f147" fmla="*/ 113 f93 1"/>
              <a:gd name="f148" fmla="*/ 39 f94 1"/>
              <a:gd name="f149" fmla="*/ 111 f93 1"/>
              <a:gd name="f150" fmla="*/ 69 f94 1"/>
              <a:gd name="f151" fmla="*/ 107 f93 1"/>
              <a:gd name="f152" fmla="*/ 100 f93 1"/>
              <a:gd name="f153" fmla="*/ f95 1 f2"/>
              <a:gd name="f154" fmla="*/ f98 1 96"/>
              <a:gd name="f155" fmla="*/ f99 1 127"/>
              <a:gd name="f156" fmla="*/ f100 1 96"/>
              <a:gd name="f157" fmla="*/ f101 1 127"/>
              <a:gd name="f158" fmla="*/ f102 1 96"/>
              <a:gd name="f159" fmla="*/ f103 1 127"/>
              <a:gd name="f160" fmla="*/ f104 1 96"/>
              <a:gd name="f161" fmla="*/ f105 1 127"/>
              <a:gd name="f162" fmla="*/ f106 1 96"/>
              <a:gd name="f163" fmla="*/ f107 1 127"/>
              <a:gd name="f164" fmla="*/ f108 1 96"/>
              <a:gd name="f165" fmla="*/ f109 1 127"/>
              <a:gd name="f166" fmla="*/ f110 1 96"/>
              <a:gd name="f167" fmla="*/ f111 1 96"/>
              <a:gd name="f168" fmla="*/ f112 1 127"/>
              <a:gd name="f169" fmla="*/ f113 1 96"/>
              <a:gd name="f170" fmla="*/ f114 1 127"/>
              <a:gd name="f171" fmla="*/ f115 1 127"/>
              <a:gd name="f172" fmla="*/ f116 1 96"/>
              <a:gd name="f173" fmla="*/ f117 1 127"/>
              <a:gd name="f174" fmla="*/ f118 1 96"/>
              <a:gd name="f175" fmla="*/ f119 1 127"/>
              <a:gd name="f176" fmla="*/ f120 1 96"/>
              <a:gd name="f177" fmla="*/ f121 1 127"/>
              <a:gd name="f178" fmla="*/ f122 1 127"/>
              <a:gd name="f179" fmla="*/ f123 1 96"/>
              <a:gd name="f180" fmla="*/ f124 1 127"/>
              <a:gd name="f181" fmla="*/ f125 1 127"/>
              <a:gd name="f182" fmla="*/ f126 1 96"/>
              <a:gd name="f183" fmla="*/ f127 1 127"/>
              <a:gd name="f184" fmla="*/ f128 1 96"/>
              <a:gd name="f185" fmla="*/ f129 1 127"/>
              <a:gd name="f186" fmla="*/ f130 1 96"/>
              <a:gd name="f187" fmla="*/ f131 1 127"/>
              <a:gd name="f188" fmla="*/ f132 1 96"/>
              <a:gd name="f189" fmla="*/ f133 1 127"/>
              <a:gd name="f190" fmla="*/ f134 1 96"/>
              <a:gd name="f191" fmla="*/ f135 1 127"/>
              <a:gd name="f192" fmla="*/ f136 1 96"/>
              <a:gd name="f193" fmla="*/ f137 1 127"/>
              <a:gd name="f194" fmla="*/ f138 1 96"/>
              <a:gd name="f195" fmla="*/ f139 1 127"/>
              <a:gd name="f196" fmla="*/ f140 1 96"/>
              <a:gd name="f197" fmla="*/ f141 1 96"/>
              <a:gd name="f198" fmla="*/ f142 1 127"/>
              <a:gd name="f199" fmla="*/ f143 1 127"/>
              <a:gd name="f200" fmla="*/ f144 1 96"/>
              <a:gd name="f201" fmla="*/ f145 1 96"/>
              <a:gd name="f202" fmla="*/ f146 1 127"/>
              <a:gd name="f203" fmla="*/ f147 1 127"/>
              <a:gd name="f204" fmla="*/ f148 1 96"/>
              <a:gd name="f205" fmla="*/ f149 1 127"/>
              <a:gd name="f206" fmla="*/ f150 1 96"/>
              <a:gd name="f207" fmla="*/ f151 1 127"/>
              <a:gd name="f208" fmla="*/ f152 1 127"/>
              <a:gd name="f209" fmla="*/ 0 1 f96"/>
              <a:gd name="f210" fmla="*/ f6 1 f96"/>
              <a:gd name="f211" fmla="*/ 0 1 f97"/>
              <a:gd name="f212" fmla="*/ f7 1 f97"/>
              <a:gd name="f213" fmla="+- f153 0 f1"/>
              <a:gd name="f214" fmla="*/ f154 1 f96"/>
              <a:gd name="f215" fmla="*/ f155 1 f97"/>
              <a:gd name="f216" fmla="*/ f156 1 f96"/>
              <a:gd name="f217" fmla="*/ f157 1 f97"/>
              <a:gd name="f218" fmla="*/ f158 1 f96"/>
              <a:gd name="f219" fmla="*/ f159 1 f97"/>
              <a:gd name="f220" fmla="*/ f160 1 f96"/>
              <a:gd name="f221" fmla="*/ f161 1 f97"/>
              <a:gd name="f222" fmla="*/ f162 1 f96"/>
              <a:gd name="f223" fmla="*/ f163 1 f97"/>
              <a:gd name="f224" fmla="*/ f164 1 f96"/>
              <a:gd name="f225" fmla="*/ f165 1 f97"/>
              <a:gd name="f226" fmla="*/ f166 1 f96"/>
              <a:gd name="f227" fmla="*/ f167 1 f96"/>
              <a:gd name="f228" fmla="*/ f168 1 f97"/>
              <a:gd name="f229" fmla="*/ f169 1 f96"/>
              <a:gd name="f230" fmla="*/ f170 1 f97"/>
              <a:gd name="f231" fmla="*/ f171 1 f97"/>
              <a:gd name="f232" fmla="*/ f172 1 f96"/>
              <a:gd name="f233" fmla="*/ f173 1 f97"/>
              <a:gd name="f234" fmla="*/ f174 1 f96"/>
              <a:gd name="f235" fmla="*/ f175 1 f97"/>
              <a:gd name="f236" fmla="*/ f176 1 f96"/>
              <a:gd name="f237" fmla="*/ f177 1 f97"/>
              <a:gd name="f238" fmla="*/ f178 1 f97"/>
              <a:gd name="f239" fmla="*/ f179 1 f96"/>
              <a:gd name="f240" fmla="*/ f180 1 f97"/>
              <a:gd name="f241" fmla="*/ f181 1 f97"/>
              <a:gd name="f242" fmla="*/ f182 1 f96"/>
              <a:gd name="f243" fmla="*/ f183 1 f97"/>
              <a:gd name="f244" fmla="*/ f184 1 f96"/>
              <a:gd name="f245" fmla="*/ f185 1 f97"/>
              <a:gd name="f246" fmla="*/ f186 1 f96"/>
              <a:gd name="f247" fmla="*/ f187 1 f97"/>
              <a:gd name="f248" fmla="*/ f188 1 f96"/>
              <a:gd name="f249" fmla="*/ f189 1 f97"/>
              <a:gd name="f250" fmla="*/ f190 1 f96"/>
              <a:gd name="f251" fmla="*/ f191 1 f97"/>
              <a:gd name="f252" fmla="*/ f192 1 f96"/>
              <a:gd name="f253" fmla="*/ f193 1 f97"/>
              <a:gd name="f254" fmla="*/ f194 1 f96"/>
              <a:gd name="f255" fmla="*/ f195 1 f97"/>
              <a:gd name="f256" fmla="*/ f196 1 f96"/>
              <a:gd name="f257" fmla="*/ f197 1 f96"/>
              <a:gd name="f258" fmla="*/ f198 1 f97"/>
              <a:gd name="f259" fmla="*/ f199 1 f97"/>
              <a:gd name="f260" fmla="*/ f200 1 f96"/>
              <a:gd name="f261" fmla="*/ f201 1 f96"/>
              <a:gd name="f262" fmla="*/ f202 1 f97"/>
              <a:gd name="f263" fmla="*/ f203 1 f97"/>
              <a:gd name="f264" fmla="*/ f204 1 f96"/>
              <a:gd name="f265" fmla="*/ f205 1 f97"/>
              <a:gd name="f266" fmla="*/ f206 1 f96"/>
              <a:gd name="f267" fmla="*/ f207 1 f97"/>
              <a:gd name="f268" fmla="*/ f208 1 f97"/>
              <a:gd name="f269" fmla="*/ f209 f91 1"/>
              <a:gd name="f270" fmla="*/ f210 f91 1"/>
              <a:gd name="f271" fmla="*/ f212 f92 1"/>
              <a:gd name="f272" fmla="*/ f211 f92 1"/>
              <a:gd name="f273" fmla="*/ f214 f91 1"/>
              <a:gd name="f274" fmla="*/ f215 f92 1"/>
              <a:gd name="f275" fmla="*/ f216 f91 1"/>
              <a:gd name="f276" fmla="*/ f217 f92 1"/>
              <a:gd name="f277" fmla="*/ f218 f91 1"/>
              <a:gd name="f278" fmla="*/ f219 f92 1"/>
              <a:gd name="f279" fmla="*/ f220 f91 1"/>
              <a:gd name="f280" fmla="*/ f221 f92 1"/>
              <a:gd name="f281" fmla="*/ f222 f91 1"/>
              <a:gd name="f282" fmla="*/ f223 f92 1"/>
              <a:gd name="f283" fmla="*/ f224 f91 1"/>
              <a:gd name="f284" fmla="*/ f225 f92 1"/>
              <a:gd name="f285" fmla="*/ f226 f91 1"/>
              <a:gd name="f286" fmla="*/ f227 f91 1"/>
              <a:gd name="f287" fmla="*/ f228 f92 1"/>
              <a:gd name="f288" fmla="*/ f229 f91 1"/>
              <a:gd name="f289" fmla="*/ f230 f92 1"/>
              <a:gd name="f290" fmla="*/ f231 f92 1"/>
              <a:gd name="f291" fmla="*/ f232 f91 1"/>
              <a:gd name="f292" fmla="*/ f233 f92 1"/>
              <a:gd name="f293" fmla="*/ f234 f91 1"/>
              <a:gd name="f294" fmla="*/ f235 f92 1"/>
              <a:gd name="f295" fmla="*/ f236 f91 1"/>
              <a:gd name="f296" fmla="*/ f237 f92 1"/>
              <a:gd name="f297" fmla="*/ f238 f92 1"/>
              <a:gd name="f298" fmla="*/ f239 f91 1"/>
              <a:gd name="f299" fmla="*/ f240 f92 1"/>
              <a:gd name="f300" fmla="*/ f241 f92 1"/>
              <a:gd name="f301" fmla="*/ f242 f91 1"/>
              <a:gd name="f302" fmla="*/ f243 f92 1"/>
              <a:gd name="f303" fmla="*/ f244 f91 1"/>
              <a:gd name="f304" fmla="*/ f245 f92 1"/>
              <a:gd name="f305" fmla="*/ f246 f91 1"/>
              <a:gd name="f306" fmla="*/ f247 f92 1"/>
              <a:gd name="f307" fmla="*/ f248 f91 1"/>
              <a:gd name="f308" fmla="*/ f249 f92 1"/>
              <a:gd name="f309" fmla="*/ f250 f91 1"/>
              <a:gd name="f310" fmla="*/ f251 f92 1"/>
              <a:gd name="f311" fmla="*/ f252 f91 1"/>
              <a:gd name="f312" fmla="*/ f253 f92 1"/>
              <a:gd name="f313" fmla="*/ f254 f91 1"/>
              <a:gd name="f314" fmla="*/ f255 f92 1"/>
              <a:gd name="f315" fmla="*/ f256 f91 1"/>
              <a:gd name="f316" fmla="*/ f257 f91 1"/>
              <a:gd name="f317" fmla="*/ f258 f92 1"/>
              <a:gd name="f318" fmla="*/ f259 f92 1"/>
              <a:gd name="f319" fmla="*/ f260 f91 1"/>
              <a:gd name="f320" fmla="*/ f261 f91 1"/>
              <a:gd name="f321" fmla="*/ f262 f92 1"/>
              <a:gd name="f322" fmla="*/ f263 f92 1"/>
              <a:gd name="f323" fmla="*/ f264 f91 1"/>
              <a:gd name="f324" fmla="*/ f265 f92 1"/>
              <a:gd name="f325" fmla="*/ f266 f91 1"/>
              <a:gd name="f326" fmla="*/ f267 f92 1"/>
              <a:gd name="f327" fmla="*/ f268 f9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3">
                <a:pos x="f273" y="f274"/>
              </a:cxn>
              <a:cxn ang="f213">
                <a:pos x="f275" y="f276"/>
              </a:cxn>
              <a:cxn ang="f213">
                <a:pos x="f277" y="f278"/>
              </a:cxn>
              <a:cxn ang="f213">
                <a:pos x="f279" y="f280"/>
              </a:cxn>
              <a:cxn ang="f213">
                <a:pos x="f281" y="f282"/>
              </a:cxn>
              <a:cxn ang="f213">
                <a:pos x="f283" y="f282"/>
              </a:cxn>
              <a:cxn ang="f213">
                <a:pos x="f283" y="f284"/>
              </a:cxn>
              <a:cxn ang="f213">
                <a:pos x="f285" y="f284"/>
              </a:cxn>
              <a:cxn ang="f213">
                <a:pos x="f286" y="f287"/>
              </a:cxn>
              <a:cxn ang="f213">
                <a:pos x="f288" y="f289"/>
              </a:cxn>
              <a:cxn ang="f213">
                <a:pos x="f277" y="f290"/>
              </a:cxn>
              <a:cxn ang="f213">
                <a:pos x="f291" y="f292"/>
              </a:cxn>
              <a:cxn ang="f213">
                <a:pos x="f293" y="f294"/>
              </a:cxn>
              <a:cxn ang="f213">
                <a:pos x="f295" y="f296"/>
              </a:cxn>
              <a:cxn ang="f213">
                <a:pos x="f295" y="f297"/>
              </a:cxn>
              <a:cxn ang="f213">
                <a:pos x="f298" y="f299"/>
              </a:cxn>
              <a:cxn ang="f213">
                <a:pos x="f273" y="f274"/>
              </a:cxn>
              <a:cxn ang="f213">
                <a:pos x="f279" y="f300"/>
              </a:cxn>
              <a:cxn ang="f213">
                <a:pos x="f301" y="f302"/>
              </a:cxn>
              <a:cxn ang="f213">
                <a:pos x="f303" y="f304"/>
              </a:cxn>
              <a:cxn ang="f213">
                <a:pos x="f305" y="f306"/>
              </a:cxn>
              <a:cxn ang="f213">
                <a:pos x="f285" y="f290"/>
              </a:cxn>
              <a:cxn ang="f213">
                <a:pos x="f307" y="f290"/>
              </a:cxn>
              <a:cxn ang="f213">
                <a:pos x="f307" y="f308"/>
              </a:cxn>
              <a:cxn ang="f213">
                <a:pos x="f309" y="f308"/>
              </a:cxn>
              <a:cxn ang="f213">
                <a:pos x="f305" y="f310"/>
              </a:cxn>
              <a:cxn ang="f213">
                <a:pos x="f311" y="f312"/>
              </a:cxn>
              <a:cxn ang="f213">
                <a:pos x="f313" y="f314"/>
              </a:cxn>
              <a:cxn ang="f213">
                <a:pos x="f279" y="f300"/>
              </a:cxn>
              <a:cxn ang="f213">
                <a:pos x="f315" y="f274"/>
              </a:cxn>
              <a:cxn ang="f213">
                <a:pos x="f316" y="f317"/>
              </a:cxn>
              <a:cxn ang="f213">
                <a:pos x="f279" y="f318"/>
              </a:cxn>
              <a:cxn ang="f213">
                <a:pos x="f319" y="f299"/>
              </a:cxn>
              <a:cxn ang="f213">
                <a:pos x="f320" y="f321"/>
              </a:cxn>
              <a:cxn ang="f213">
                <a:pos x="f307" y="f321"/>
              </a:cxn>
              <a:cxn ang="f213">
                <a:pos x="f307" y="f322"/>
              </a:cxn>
              <a:cxn ang="f213">
                <a:pos x="f323" y="f322"/>
              </a:cxn>
              <a:cxn ang="f213">
                <a:pos x="f319" y="f324"/>
              </a:cxn>
              <a:cxn ang="f213">
                <a:pos x="f325" y="f326"/>
              </a:cxn>
              <a:cxn ang="f213">
                <a:pos x="f316" y="f327"/>
              </a:cxn>
              <a:cxn ang="f213">
                <a:pos x="f315" y="f274"/>
              </a:cxn>
            </a:cxnLst>
            <a:rect l="f269" t="f272" r="f270" b="f271"/>
            <a:pathLst>
              <a:path w="96" h="127">
                <a:moveTo>
                  <a:pt x="f6" y="f8"/>
                </a:moveTo>
                <a:cubicBezTo>
                  <a:pt x="f6" y="f9"/>
                  <a:pt x="f9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7"/>
                  <a:pt x="f28" y="f7"/>
                </a:cubicBezTo>
                <a:lnTo>
                  <a:pt x="f5" y="f7"/>
                </a:lnTo>
                <a:lnTo>
                  <a:pt x="f5" y="f5"/>
                </a:lnTo>
                <a:lnTo>
                  <a:pt x="f29" y="f5"/>
                </a:lnTo>
                <a:cubicBezTo>
                  <a:pt x="f30" y="f5"/>
                  <a:pt x="f27" y="f5"/>
                  <a:pt x="f31" y="f32"/>
                </a:cubicBezTo>
                <a:cubicBezTo>
                  <a:pt x="f33" y="f32"/>
                  <a:pt x="f23" y="f34"/>
                  <a:pt x="f35" y="f36"/>
                </a:cubicBezTo>
                <a:cubicBezTo>
                  <a:pt x="f37" y="f38"/>
                  <a:pt x="f39" y="f40"/>
                  <a:pt x="f17" y="f41"/>
                </a:cubicBezTo>
                <a:cubicBezTo>
                  <a:pt x="f42" y="f43"/>
                  <a:pt x="f44" y="f45"/>
                  <a:pt x="f44" y="f46"/>
                </a:cubicBezTo>
                <a:cubicBezTo>
                  <a:pt x="f44" y="f47"/>
                  <a:pt x="f48" y="f49"/>
                  <a:pt x="f39" y="f50"/>
                </a:cubicBezTo>
                <a:cubicBezTo>
                  <a:pt x="f51" y="f52"/>
                  <a:pt x="f53" y="f54"/>
                  <a:pt x="f55" y="f27"/>
                </a:cubicBezTo>
                <a:lnTo>
                  <a:pt x="f55" y="f56"/>
                </a:lnTo>
                <a:cubicBezTo>
                  <a:pt x="f37" y="f57"/>
                  <a:pt x="f48" y="f58"/>
                  <a:pt x="f8" y="f59"/>
                </a:cubicBezTo>
                <a:cubicBezTo>
                  <a:pt x="f60" y="f21"/>
                  <a:pt x="f6" y="f61"/>
                  <a:pt x="f6" y="f8"/>
                </a:cubicBezTo>
                <a:close/>
                <a:moveTo>
                  <a:pt x="f23" y="f62"/>
                </a:moveTo>
                <a:cubicBezTo>
                  <a:pt x="f23" y="f63"/>
                  <a:pt x="f23" y="f64"/>
                  <a:pt x="f59" y="f45"/>
                </a:cubicBezTo>
                <a:cubicBezTo>
                  <a:pt x="f65" y="f66"/>
                  <a:pt x="f33" y="f67"/>
                  <a:pt x="f25" y="f43"/>
                </a:cubicBezTo>
                <a:cubicBezTo>
                  <a:pt x="f31" y="f68"/>
                  <a:pt x="f56" y="f69"/>
                  <a:pt x="f54" y="f69"/>
                </a:cubicBezTo>
                <a:cubicBezTo>
                  <a:pt x="f30" y="f41"/>
                  <a:pt x="f70" y="f41"/>
                  <a:pt x="f29" y="f41"/>
                </a:cubicBezTo>
                <a:lnTo>
                  <a:pt x="f71" y="f41"/>
                </a:lnTo>
                <a:lnTo>
                  <a:pt x="f71" y="f54"/>
                </a:lnTo>
                <a:lnTo>
                  <a:pt x="f72" y="f54"/>
                </a:lnTo>
                <a:cubicBezTo>
                  <a:pt x="f50" y="f54"/>
                  <a:pt x="f52" y="f54"/>
                  <a:pt x="f54" y="f73"/>
                </a:cubicBezTo>
                <a:cubicBezTo>
                  <a:pt x="f27" y="f73"/>
                  <a:pt x="f74" y="f52"/>
                  <a:pt x="f58" y="f30"/>
                </a:cubicBezTo>
                <a:cubicBezTo>
                  <a:pt x="f33" y="f28"/>
                  <a:pt x="f75" y="f76"/>
                  <a:pt x="f65" y="f77"/>
                </a:cubicBezTo>
                <a:cubicBezTo>
                  <a:pt x="f23" y="f29"/>
                  <a:pt x="f23" y="f47"/>
                  <a:pt x="f23" y="f62"/>
                </a:cubicBezTo>
                <a:close/>
                <a:moveTo>
                  <a:pt x="f19" y="f8"/>
                </a:moveTo>
                <a:cubicBezTo>
                  <a:pt x="f19" y="f48"/>
                  <a:pt x="f51" y="f61"/>
                  <a:pt x="f37" y="f37"/>
                </a:cubicBezTo>
                <a:cubicBezTo>
                  <a:pt x="f78" y="f53"/>
                  <a:pt x="f35" y="f35"/>
                  <a:pt x="f23" y="f79"/>
                </a:cubicBezTo>
                <a:cubicBezTo>
                  <a:pt x="f65" y="f23"/>
                  <a:pt x="f25" y="f59"/>
                  <a:pt x="f74" y="f59"/>
                </a:cubicBezTo>
                <a:cubicBezTo>
                  <a:pt x="f80" y="f65"/>
                  <a:pt x="f81" y="f65"/>
                  <a:pt x="f76" y="f65"/>
                </a:cubicBezTo>
                <a:lnTo>
                  <a:pt x="f71" y="f65"/>
                </a:lnTo>
                <a:lnTo>
                  <a:pt x="f71" y="f16"/>
                </a:lnTo>
                <a:lnTo>
                  <a:pt x="f49" y="f16"/>
                </a:lnTo>
                <a:cubicBezTo>
                  <a:pt x="f82" y="f16"/>
                  <a:pt x="f83" y="f84"/>
                  <a:pt x="f74" y="f85"/>
                </a:cubicBezTo>
                <a:cubicBezTo>
                  <a:pt x="f86" y="f85"/>
                  <a:pt x="f59" y="f14"/>
                  <a:pt x="f79" y="f87"/>
                </a:cubicBezTo>
                <a:cubicBezTo>
                  <a:pt x="f21" y="f12"/>
                  <a:pt x="f78" y="f88"/>
                  <a:pt x="f37" y="f10"/>
                </a:cubicBezTo>
                <a:cubicBezTo>
                  <a:pt x="f51" y="f89"/>
                  <a:pt x="f19" y="f60"/>
                  <a:pt x="f19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reeform 451"/>
          <p:cNvSpPr/>
          <p:nvPr/>
        </p:nvSpPr>
        <p:spPr>
          <a:xfrm>
            <a:off x="4217852" y="4070021"/>
            <a:ext cx="118405" cy="13473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6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0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2"/>
              <a:gd name="f24" fmla="val 83"/>
              <a:gd name="f25" fmla="val 36"/>
              <a:gd name="f26" fmla="val 84"/>
              <a:gd name="f27" fmla="val 40"/>
              <a:gd name="f28" fmla="val 85"/>
              <a:gd name="f29" fmla="val 45"/>
              <a:gd name="f30" fmla="val 50"/>
              <a:gd name="f31" fmla="val 56"/>
              <a:gd name="f32" fmla="val 69"/>
              <a:gd name="f33" fmla="val 82"/>
              <a:gd name="f34" fmla="val 76"/>
              <a:gd name="f35" fmla="val 80"/>
              <a:gd name="f36" fmla="val 77"/>
              <a:gd name="f37" fmla="val 92"/>
              <a:gd name="f38" fmla="val 79"/>
              <a:gd name="f39" fmla="val 94"/>
              <a:gd name="f40" fmla="val 73"/>
              <a:gd name="f41" fmla="val 96"/>
              <a:gd name="f42" fmla="val 68"/>
              <a:gd name="f43" fmla="val 98"/>
              <a:gd name="f44" fmla="val 62"/>
              <a:gd name="f45" fmla="val 99"/>
              <a:gd name="f46" fmla="val 34"/>
              <a:gd name="f47" fmla="val 22"/>
              <a:gd name="f48" fmla="val 13"/>
              <a:gd name="f49" fmla="val 87"/>
              <a:gd name="f50" fmla="val 4"/>
              <a:gd name="f51" fmla="val 51"/>
              <a:gd name="f52" fmla="val 35"/>
              <a:gd name="f53" fmla="val 12"/>
              <a:gd name="f54" fmla="val 14"/>
              <a:gd name="f55" fmla="val 21"/>
              <a:gd name="f56" fmla="val 46"/>
              <a:gd name="f57" fmla="val 59"/>
              <a:gd name="f58" fmla="val 11"/>
              <a:gd name="f59" fmla="val 43"/>
              <a:gd name="f60" fmla="val 71"/>
              <a:gd name="f61" fmla="val 31"/>
              <a:gd name="f62" fmla="val 25"/>
              <a:gd name="f63" fmla="val 64"/>
              <a:gd name="f64" fmla="val 60"/>
              <a:gd name="f65" fmla="val 15"/>
              <a:gd name="f66" fmla="val 54"/>
              <a:gd name="f67" fmla="val 37"/>
              <a:gd name="f68" fmla="val 30"/>
              <a:gd name="f69" fmla="+- 0 0 -90"/>
              <a:gd name="f70" fmla="*/ f3 1 86"/>
              <a:gd name="f71" fmla="*/ f4 1 100"/>
              <a:gd name="f72" fmla="+- f7 0 f5"/>
              <a:gd name="f73" fmla="+- f6 0 f5"/>
              <a:gd name="f74" fmla="*/ f69 f0 1"/>
              <a:gd name="f75" fmla="*/ f73 1 86"/>
              <a:gd name="f76" fmla="*/ f72 1 100"/>
              <a:gd name="f77" fmla="*/ 86 f73 1"/>
              <a:gd name="f78" fmla="*/ 52 f72 1"/>
              <a:gd name="f79" fmla="*/ 16 f73 1"/>
              <a:gd name="f80" fmla="*/ 19 f73 1"/>
              <a:gd name="f81" fmla="*/ 67 f72 1"/>
              <a:gd name="f82" fmla="*/ 26 f73 1"/>
              <a:gd name="f83" fmla="*/ 78 f72 1"/>
              <a:gd name="f84" fmla="*/ 36 f73 1"/>
              <a:gd name="f85" fmla="*/ 84 f72 1"/>
              <a:gd name="f86" fmla="*/ 50 f73 1"/>
              <a:gd name="f87" fmla="*/ 86 f72 1"/>
              <a:gd name="f88" fmla="*/ 69 f73 1"/>
              <a:gd name="f89" fmla="*/ 82 f72 1"/>
              <a:gd name="f90" fmla="*/ 84 f73 1"/>
              <a:gd name="f91" fmla="*/ 75 f72 1"/>
              <a:gd name="f92" fmla="*/ 92 f72 1"/>
              <a:gd name="f93" fmla="*/ 68 f73 1"/>
              <a:gd name="f94" fmla="*/ 98 f72 1"/>
              <a:gd name="f95" fmla="*/ 100 f72 1"/>
              <a:gd name="f96" fmla="*/ 13 f73 1"/>
              <a:gd name="f97" fmla="*/ 87 f72 1"/>
              <a:gd name="f98" fmla="*/ 0 f73 1"/>
              <a:gd name="f99" fmla="*/ 51 f72 1"/>
              <a:gd name="f100" fmla="*/ 12 f73 1"/>
              <a:gd name="f101" fmla="*/ 14 f72 1"/>
              <a:gd name="f102" fmla="*/ 46 f73 1"/>
              <a:gd name="f103" fmla="*/ 0 f72 1"/>
              <a:gd name="f104" fmla="*/ 76 f73 1"/>
              <a:gd name="f105" fmla="*/ 11 f72 1"/>
              <a:gd name="f106" fmla="*/ 43 f72 1"/>
              <a:gd name="f107" fmla="*/ 71 f73 1"/>
              <a:gd name="f108" fmla="*/ 40 f72 1"/>
              <a:gd name="f109" fmla="*/ 64 f73 1"/>
              <a:gd name="f110" fmla="*/ 20 f72 1"/>
              <a:gd name="f111" fmla="*/ 45 f73 1"/>
              <a:gd name="f112" fmla="*/ 13 f72 1"/>
              <a:gd name="f113" fmla="*/ 25 f73 1"/>
              <a:gd name="f114" fmla="*/ 21 f72 1"/>
              <a:gd name="f115" fmla="*/ f74 1 f2"/>
              <a:gd name="f116" fmla="*/ f77 1 86"/>
              <a:gd name="f117" fmla="*/ f78 1 100"/>
              <a:gd name="f118" fmla="*/ f79 1 86"/>
              <a:gd name="f119" fmla="*/ f80 1 86"/>
              <a:gd name="f120" fmla="*/ f81 1 100"/>
              <a:gd name="f121" fmla="*/ f82 1 86"/>
              <a:gd name="f122" fmla="*/ f83 1 100"/>
              <a:gd name="f123" fmla="*/ f84 1 86"/>
              <a:gd name="f124" fmla="*/ f85 1 100"/>
              <a:gd name="f125" fmla="*/ f86 1 86"/>
              <a:gd name="f126" fmla="*/ f87 1 100"/>
              <a:gd name="f127" fmla="*/ f88 1 86"/>
              <a:gd name="f128" fmla="*/ f89 1 100"/>
              <a:gd name="f129" fmla="*/ f90 1 86"/>
              <a:gd name="f130" fmla="*/ f91 1 100"/>
              <a:gd name="f131" fmla="*/ f92 1 100"/>
              <a:gd name="f132" fmla="*/ f93 1 86"/>
              <a:gd name="f133" fmla="*/ f94 1 100"/>
              <a:gd name="f134" fmla="*/ f95 1 100"/>
              <a:gd name="f135" fmla="*/ f96 1 86"/>
              <a:gd name="f136" fmla="*/ f97 1 100"/>
              <a:gd name="f137" fmla="*/ f98 1 86"/>
              <a:gd name="f138" fmla="*/ f99 1 100"/>
              <a:gd name="f139" fmla="*/ f100 1 86"/>
              <a:gd name="f140" fmla="*/ f101 1 100"/>
              <a:gd name="f141" fmla="*/ f102 1 86"/>
              <a:gd name="f142" fmla="*/ f103 1 100"/>
              <a:gd name="f143" fmla="*/ f104 1 86"/>
              <a:gd name="f144" fmla="*/ f105 1 100"/>
              <a:gd name="f145" fmla="*/ f106 1 100"/>
              <a:gd name="f146" fmla="*/ f107 1 86"/>
              <a:gd name="f147" fmla="*/ f108 1 100"/>
              <a:gd name="f148" fmla="*/ f109 1 86"/>
              <a:gd name="f149" fmla="*/ f110 1 100"/>
              <a:gd name="f150" fmla="*/ f111 1 86"/>
              <a:gd name="f151" fmla="*/ f112 1 100"/>
              <a:gd name="f152" fmla="*/ f113 1 86"/>
              <a:gd name="f153" fmla="*/ f114 1 100"/>
              <a:gd name="f154" fmla="*/ 0 1 f75"/>
              <a:gd name="f155" fmla="*/ f6 1 f75"/>
              <a:gd name="f156" fmla="*/ 0 1 f76"/>
              <a:gd name="f157" fmla="*/ f7 1 f76"/>
              <a:gd name="f158" fmla="+- f115 0 f1"/>
              <a:gd name="f159" fmla="*/ f116 1 f75"/>
              <a:gd name="f160" fmla="*/ f117 1 f76"/>
              <a:gd name="f161" fmla="*/ f118 1 f75"/>
              <a:gd name="f162" fmla="*/ f119 1 f75"/>
              <a:gd name="f163" fmla="*/ f120 1 f76"/>
              <a:gd name="f164" fmla="*/ f121 1 f75"/>
              <a:gd name="f165" fmla="*/ f122 1 f76"/>
              <a:gd name="f166" fmla="*/ f123 1 f75"/>
              <a:gd name="f167" fmla="*/ f124 1 f76"/>
              <a:gd name="f168" fmla="*/ f125 1 f75"/>
              <a:gd name="f169" fmla="*/ f126 1 f76"/>
              <a:gd name="f170" fmla="*/ f127 1 f75"/>
              <a:gd name="f171" fmla="*/ f128 1 f76"/>
              <a:gd name="f172" fmla="*/ f129 1 f75"/>
              <a:gd name="f173" fmla="*/ f130 1 f76"/>
              <a:gd name="f174" fmla="*/ f131 1 f76"/>
              <a:gd name="f175" fmla="*/ f132 1 f75"/>
              <a:gd name="f176" fmla="*/ f133 1 f76"/>
              <a:gd name="f177" fmla="*/ f134 1 f76"/>
              <a:gd name="f178" fmla="*/ f135 1 f75"/>
              <a:gd name="f179" fmla="*/ f136 1 f76"/>
              <a:gd name="f180" fmla="*/ f137 1 f75"/>
              <a:gd name="f181" fmla="*/ f138 1 f76"/>
              <a:gd name="f182" fmla="*/ f139 1 f75"/>
              <a:gd name="f183" fmla="*/ f140 1 f76"/>
              <a:gd name="f184" fmla="*/ f141 1 f75"/>
              <a:gd name="f185" fmla="*/ f142 1 f76"/>
              <a:gd name="f186" fmla="*/ f143 1 f75"/>
              <a:gd name="f187" fmla="*/ f144 1 f76"/>
              <a:gd name="f188" fmla="*/ f145 1 f76"/>
              <a:gd name="f189" fmla="*/ f146 1 f75"/>
              <a:gd name="f190" fmla="*/ f147 1 f76"/>
              <a:gd name="f191" fmla="*/ f148 1 f75"/>
              <a:gd name="f192" fmla="*/ f149 1 f76"/>
              <a:gd name="f193" fmla="*/ f150 1 f75"/>
              <a:gd name="f194" fmla="*/ f151 1 f76"/>
              <a:gd name="f195" fmla="*/ f152 1 f75"/>
              <a:gd name="f196" fmla="*/ f153 1 f76"/>
              <a:gd name="f197" fmla="*/ f154 f70 1"/>
              <a:gd name="f198" fmla="*/ f155 f70 1"/>
              <a:gd name="f199" fmla="*/ f157 f71 1"/>
              <a:gd name="f200" fmla="*/ f156 f71 1"/>
              <a:gd name="f201" fmla="*/ f159 f70 1"/>
              <a:gd name="f202" fmla="*/ f160 f71 1"/>
              <a:gd name="f203" fmla="*/ f161 f70 1"/>
              <a:gd name="f204" fmla="*/ f162 f70 1"/>
              <a:gd name="f205" fmla="*/ f163 f71 1"/>
              <a:gd name="f206" fmla="*/ f164 f70 1"/>
              <a:gd name="f207" fmla="*/ f165 f71 1"/>
              <a:gd name="f208" fmla="*/ f166 f70 1"/>
              <a:gd name="f209" fmla="*/ f167 f71 1"/>
              <a:gd name="f210" fmla="*/ f168 f70 1"/>
              <a:gd name="f211" fmla="*/ f169 f71 1"/>
              <a:gd name="f212" fmla="*/ f170 f70 1"/>
              <a:gd name="f213" fmla="*/ f171 f71 1"/>
              <a:gd name="f214" fmla="*/ f172 f70 1"/>
              <a:gd name="f215" fmla="*/ f173 f71 1"/>
              <a:gd name="f216" fmla="*/ f174 f71 1"/>
              <a:gd name="f217" fmla="*/ f175 f70 1"/>
              <a:gd name="f218" fmla="*/ f176 f71 1"/>
              <a:gd name="f219" fmla="*/ f177 f71 1"/>
              <a:gd name="f220" fmla="*/ f178 f70 1"/>
              <a:gd name="f221" fmla="*/ f179 f71 1"/>
              <a:gd name="f222" fmla="*/ f180 f70 1"/>
              <a:gd name="f223" fmla="*/ f181 f71 1"/>
              <a:gd name="f224" fmla="*/ f182 f70 1"/>
              <a:gd name="f225" fmla="*/ f183 f71 1"/>
              <a:gd name="f226" fmla="*/ f184 f70 1"/>
              <a:gd name="f227" fmla="*/ f185 f71 1"/>
              <a:gd name="f228" fmla="*/ f186 f70 1"/>
              <a:gd name="f229" fmla="*/ f187 f71 1"/>
              <a:gd name="f230" fmla="*/ f188 f71 1"/>
              <a:gd name="f231" fmla="*/ f189 f70 1"/>
              <a:gd name="f232" fmla="*/ f190 f71 1"/>
              <a:gd name="f233" fmla="*/ f191 f70 1"/>
              <a:gd name="f234" fmla="*/ f192 f71 1"/>
              <a:gd name="f235" fmla="*/ f193 f70 1"/>
              <a:gd name="f236" fmla="*/ f194 f71 1"/>
              <a:gd name="f237" fmla="*/ f195 f70 1"/>
              <a:gd name="f238" fmla="*/ f196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8">
                <a:pos x="f201" y="f202"/>
              </a:cxn>
              <a:cxn ang="f158">
                <a:pos x="f203" y="f202"/>
              </a:cxn>
              <a:cxn ang="f158">
                <a:pos x="f204" y="f205"/>
              </a:cxn>
              <a:cxn ang="f158">
                <a:pos x="f206" y="f207"/>
              </a:cxn>
              <a:cxn ang="f158">
                <a:pos x="f208" y="f209"/>
              </a:cxn>
              <a:cxn ang="f158">
                <a:pos x="f210" y="f211"/>
              </a:cxn>
              <a:cxn ang="f158">
                <a:pos x="f212" y="f213"/>
              </a:cxn>
              <a:cxn ang="f158">
                <a:pos x="f214" y="f215"/>
              </a:cxn>
              <a:cxn ang="f158">
                <a:pos x="f214" y="f215"/>
              </a:cxn>
              <a:cxn ang="f158">
                <a:pos x="f214" y="f216"/>
              </a:cxn>
              <a:cxn ang="f158">
                <a:pos x="f217" y="f218"/>
              </a:cxn>
              <a:cxn ang="f158">
                <a:pos x="f210" y="f219"/>
              </a:cxn>
              <a:cxn ang="f158">
                <a:pos x="f220" y="f221"/>
              </a:cxn>
              <a:cxn ang="f158">
                <a:pos x="f222" y="f223"/>
              </a:cxn>
              <a:cxn ang="f158">
                <a:pos x="f224" y="f225"/>
              </a:cxn>
              <a:cxn ang="f158">
                <a:pos x="f226" y="f227"/>
              </a:cxn>
              <a:cxn ang="f158">
                <a:pos x="f228" y="f229"/>
              </a:cxn>
              <a:cxn ang="f158">
                <a:pos x="f201" y="f230"/>
              </a:cxn>
              <a:cxn ang="f158">
                <a:pos x="f201" y="f202"/>
              </a:cxn>
              <a:cxn ang="f158">
                <a:pos x="f231" y="f232"/>
              </a:cxn>
              <a:cxn ang="f158">
                <a:pos x="f233" y="f234"/>
              </a:cxn>
              <a:cxn ang="f158">
                <a:pos x="f235" y="f236"/>
              </a:cxn>
              <a:cxn ang="f158">
                <a:pos x="f237" y="f238"/>
              </a:cxn>
              <a:cxn ang="f158">
                <a:pos x="f203" y="f232"/>
              </a:cxn>
              <a:cxn ang="f158">
                <a:pos x="f231" y="f232"/>
              </a:cxn>
            </a:cxnLst>
            <a:rect l="f197" t="f200" r="f198" b="f199"/>
            <a:pathLst>
              <a:path w="86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6"/>
                  <a:pt x="f30" y="f6"/>
                </a:cubicBezTo>
                <a:cubicBezTo>
                  <a:pt x="f31" y="f6"/>
                  <a:pt x="f12" y="f28"/>
                  <a:pt x="f32" y="f33"/>
                </a:cubicBezTo>
                <a:cubicBezTo>
                  <a:pt x="f34" y="f35"/>
                  <a:pt x="f22" y="f36"/>
                  <a:pt x="f26" y="f18"/>
                </a:cubicBezTo>
                <a:lnTo>
                  <a:pt x="f26" y="f18"/>
                </a:lnTo>
                <a:lnTo>
                  <a:pt x="f26" y="f37"/>
                </a:lnTo>
                <a:cubicBezTo>
                  <a:pt x="f38" y="f39"/>
                  <a:pt x="f40" y="f41"/>
                  <a:pt x="f42" y="f43"/>
                </a:cubicBezTo>
                <a:cubicBezTo>
                  <a:pt x="f44" y="f45"/>
                  <a:pt x="f31" y="f7"/>
                  <a:pt x="f30" y="f7"/>
                </a:cubicBezTo>
                <a:cubicBezTo>
                  <a:pt x="f46" y="f7"/>
                  <a:pt x="f47" y="f41"/>
                  <a:pt x="f48" y="f49"/>
                </a:cubicBezTo>
                <a:cubicBezTo>
                  <a:pt x="f50" y="f38"/>
                  <a:pt x="f5" y="f14"/>
                  <a:pt x="f5" y="f51"/>
                </a:cubicBezTo>
                <a:cubicBezTo>
                  <a:pt x="f5" y="f52"/>
                  <a:pt x="f50" y="f17"/>
                  <a:pt x="f53" y="f54"/>
                </a:cubicBezTo>
                <a:cubicBezTo>
                  <a:pt x="f55" y="f50"/>
                  <a:pt x="f23" y="f5"/>
                  <a:pt x="f56" y="f5"/>
                </a:cubicBezTo>
                <a:cubicBezTo>
                  <a:pt x="f57" y="f5"/>
                  <a:pt x="f32" y="f50"/>
                  <a:pt x="f34" y="f58"/>
                </a:cubicBezTo>
                <a:cubicBezTo>
                  <a:pt x="f24" y="f13"/>
                  <a:pt x="f6" y="f21"/>
                  <a:pt x="f6" y="f59"/>
                </a:cubicBezTo>
                <a:lnTo>
                  <a:pt x="f6" y="f8"/>
                </a:lnTo>
                <a:close/>
                <a:moveTo>
                  <a:pt x="f60" y="f27"/>
                </a:moveTo>
                <a:cubicBezTo>
                  <a:pt x="f60" y="f61"/>
                  <a:pt x="f42" y="f62"/>
                  <a:pt x="f63" y="f15"/>
                </a:cubicBezTo>
                <a:cubicBezTo>
                  <a:pt x="f64" y="f65"/>
                  <a:pt x="f66" y="f48"/>
                  <a:pt x="f29" y="f48"/>
                </a:cubicBezTo>
                <a:cubicBezTo>
                  <a:pt x="f67" y="f48"/>
                  <a:pt x="f68" y="f9"/>
                  <a:pt x="f62" y="f55"/>
                </a:cubicBezTo>
                <a:cubicBezTo>
                  <a:pt x="f15" y="f19"/>
                  <a:pt x="f11" y="f23"/>
                  <a:pt x="f9" y="f27"/>
                </a:cubicBezTo>
                <a:lnTo>
                  <a:pt x="f60" y="f2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Freeform 452"/>
          <p:cNvSpPr/>
          <p:nvPr/>
        </p:nvSpPr>
        <p:spPr>
          <a:xfrm>
            <a:off x="4356667" y="4074100"/>
            <a:ext cx="171486" cy="1265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9"/>
              <a:gd name="f7" fmla="val 96"/>
              <a:gd name="f8" fmla="val 104"/>
              <a:gd name="f9" fmla="val 89"/>
              <a:gd name="f10" fmla="val 64"/>
              <a:gd name="f11" fmla="val 22"/>
              <a:gd name="f12" fmla="val 40"/>
              <a:gd name="f13" fmla="val 25"/>
              <a:gd name="f14" fmla="val 17"/>
              <a:gd name="f15" fmla="val 34"/>
              <a:gd name="f16" fmla="val 74"/>
              <a:gd name="f17" fmla="val 58"/>
              <a:gd name="f18" fmla="val 72"/>
              <a:gd name="f19" fmla="val 113"/>
              <a:gd name="f20" fmla="+- 0 0 -90"/>
              <a:gd name="f21" fmla="*/ f3 1 129"/>
              <a:gd name="f22" fmla="*/ f4 1 96"/>
              <a:gd name="f23" fmla="+- f7 0 f5"/>
              <a:gd name="f24" fmla="+- f6 0 f5"/>
              <a:gd name="f25" fmla="*/ f20 f0 1"/>
              <a:gd name="f26" fmla="*/ f24 1 129"/>
              <a:gd name="f27" fmla="*/ f23 1 96"/>
              <a:gd name="f28" fmla="*/ 129 f24 1"/>
              <a:gd name="f29" fmla="*/ 0 f23 1"/>
              <a:gd name="f30" fmla="*/ 104 f24 1"/>
              <a:gd name="f31" fmla="*/ 96 f23 1"/>
              <a:gd name="f32" fmla="*/ 89 f24 1"/>
              <a:gd name="f33" fmla="*/ 64 f24 1"/>
              <a:gd name="f34" fmla="*/ 22 f23 1"/>
              <a:gd name="f35" fmla="*/ 40 f24 1"/>
              <a:gd name="f36" fmla="*/ 25 f24 1"/>
              <a:gd name="f37" fmla="*/ 0 f24 1"/>
              <a:gd name="f38" fmla="*/ 17 f24 1"/>
              <a:gd name="f39" fmla="*/ 34 f24 1"/>
              <a:gd name="f40" fmla="*/ 74 f23 1"/>
              <a:gd name="f41" fmla="*/ 58 f24 1"/>
              <a:gd name="f42" fmla="*/ 72 f24 1"/>
              <a:gd name="f43" fmla="*/ 96 f24 1"/>
              <a:gd name="f44" fmla="*/ 113 f24 1"/>
              <a:gd name="f45" fmla="*/ f25 1 f2"/>
              <a:gd name="f46" fmla="*/ f28 1 129"/>
              <a:gd name="f47" fmla="*/ f29 1 96"/>
              <a:gd name="f48" fmla="*/ f30 1 129"/>
              <a:gd name="f49" fmla="*/ f31 1 96"/>
              <a:gd name="f50" fmla="*/ f32 1 129"/>
              <a:gd name="f51" fmla="*/ f33 1 129"/>
              <a:gd name="f52" fmla="*/ f34 1 96"/>
              <a:gd name="f53" fmla="*/ f35 1 129"/>
              <a:gd name="f54" fmla="*/ f36 1 129"/>
              <a:gd name="f55" fmla="*/ f37 1 129"/>
              <a:gd name="f56" fmla="*/ f38 1 129"/>
              <a:gd name="f57" fmla="*/ f39 1 129"/>
              <a:gd name="f58" fmla="*/ f40 1 96"/>
              <a:gd name="f59" fmla="*/ f41 1 129"/>
              <a:gd name="f60" fmla="*/ f42 1 129"/>
              <a:gd name="f61" fmla="*/ f43 1 129"/>
              <a:gd name="f62" fmla="*/ f44 1 129"/>
              <a:gd name="f63" fmla="*/ 0 1 f26"/>
              <a:gd name="f64" fmla="*/ f6 1 f26"/>
              <a:gd name="f65" fmla="*/ 0 1 f27"/>
              <a:gd name="f66" fmla="*/ f7 1 f27"/>
              <a:gd name="f67" fmla="+- f45 0 f1"/>
              <a:gd name="f68" fmla="*/ f46 1 f26"/>
              <a:gd name="f69" fmla="*/ f47 1 f27"/>
              <a:gd name="f70" fmla="*/ f48 1 f26"/>
              <a:gd name="f71" fmla="*/ f49 1 f27"/>
              <a:gd name="f72" fmla="*/ f50 1 f26"/>
              <a:gd name="f73" fmla="*/ f51 1 f26"/>
              <a:gd name="f74" fmla="*/ f52 1 f27"/>
              <a:gd name="f75" fmla="*/ f53 1 f26"/>
              <a:gd name="f76" fmla="*/ f54 1 f26"/>
              <a:gd name="f77" fmla="*/ f55 1 f26"/>
              <a:gd name="f78" fmla="*/ f56 1 f26"/>
              <a:gd name="f79" fmla="*/ f57 1 f26"/>
              <a:gd name="f80" fmla="*/ f58 1 f27"/>
              <a:gd name="f81" fmla="*/ f59 1 f26"/>
              <a:gd name="f82" fmla="*/ f60 1 f26"/>
              <a:gd name="f83" fmla="*/ f61 1 f26"/>
              <a:gd name="f84" fmla="*/ f62 1 f26"/>
              <a:gd name="f85" fmla="*/ f63 f21 1"/>
              <a:gd name="f86" fmla="*/ f64 f21 1"/>
              <a:gd name="f87" fmla="*/ f66 f22 1"/>
              <a:gd name="f88" fmla="*/ f65 f22 1"/>
              <a:gd name="f89" fmla="*/ f68 f21 1"/>
              <a:gd name="f90" fmla="*/ f69 f22 1"/>
              <a:gd name="f91" fmla="*/ f70 f21 1"/>
              <a:gd name="f92" fmla="*/ f71 f22 1"/>
              <a:gd name="f93" fmla="*/ f72 f21 1"/>
              <a:gd name="f94" fmla="*/ f73 f21 1"/>
              <a:gd name="f95" fmla="*/ f74 f22 1"/>
              <a:gd name="f96" fmla="*/ f75 f21 1"/>
              <a:gd name="f97" fmla="*/ f76 f21 1"/>
              <a:gd name="f98" fmla="*/ f77 f21 1"/>
              <a:gd name="f99" fmla="*/ f78 f21 1"/>
              <a:gd name="f100" fmla="*/ f79 f21 1"/>
              <a:gd name="f101" fmla="*/ f80 f22 1"/>
              <a:gd name="f102" fmla="*/ f81 f21 1"/>
              <a:gd name="f103" fmla="*/ f82 f21 1"/>
              <a:gd name="f104" fmla="*/ f83 f21 1"/>
              <a:gd name="f105" fmla="*/ f84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7">
                <a:pos x="f89" y="f90"/>
              </a:cxn>
              <a:cxn ang="f67">
                <a:pos x="f91" y="f92"/>
              </a:cxn>
              <a:cxn ang="f67">
                <a:pos x="f93" y="f92"/>
              </a:cxn>
              <a:cxn ang="f67">
                <a:pos x="f94" y="f95"/>
              </a:cxn>
              <a:cxn ang="f67">
                <a:pos x="f96" y="f92"/>
              </a:cxn>
              <a:cxn ang="f67">
                <a:pos x="f97" y="f92"/>
              </a:cxn>
              <a:cxn ang="f67">
                <a:pos x="f98" y="f90"/>
              </a:cxn>
              <a:cxn ang="f67">
                <a:pos x="f99" y="f90"/>
              </a:cxn>
              <a:cxn ang="f67">
                <a:pos x="f100" y="f101"/>
              </a:cxn>
              <a:cxn ang="f67">
                <a:pos x="f102" y="f90"/>
              </a:cxn>
              <a:cxn ang="f67">
                <a:pos x="f103" y="f90"/>
              </a:cxn>
              <a:cxn ang="f67">
                <a:pos x="f104" y="f101"/>
              </a:cxn>
              <a:cxn ang="f67">
                <a:pos x="f105" y="f90"/>
              </a:cxn>
              <a:cxn ang="f67">
                <a:pos x="f89" y="f90"/>
              </a:cxn>
            </a:cxnLst>
            <a:rect l="f85" t="f88" r="f86" b="f87"/>
            <a:pathLst>
              <a:path w="129" h="96">
                <a:moveTo>
                  <a:pt x="f6" y="f5"/>
                </a:moveTo>
                <a:lnTo>
                  <a:pt x="f8" y="f7"/>
                </a:lnTo>
                <a:lnTo>
                  <a:pt x="f9" y="f7"/>
                </a:lnTo>
                <a:lnTo>
                  <a:pt x="f10" y="f11"/>
                </a:lnTo>
                <a:lnTo>
                  <a:pt x="f12" y="f7"/>
                </a:lnTo>
                <a:lnTo>
                  <a:pt x="f13" y="f7"/>
                </a:lnTo>
                <a:lnTo>
                  <a:pt x="f5" y="f5"/>
                </a:lnTo>
                <a:lnTo>
                  <a:pt x="f14" y="f5"/>
                </a:lnTo>
                <a:lnTo>
                  <a:pt x="f15" y="f16"/>
                </a:lnTo>
                <a:lnTo>
                  <a:pt x="f17" y="f5"/>
                </a:lnTo>
                <a:lnTo>
                  <a:pt x="f18" y="f5"/>
                </a:lnTo>
                <a:lnTo>
                  <a:pt x="f7" y="f16"/>
                </a:lnTo>
                <a:lnTo>
                  <a:pt x="f19" y="f5"/>
                </a:lnTo>
                <a:lnTo>
                  <a:pt x="f6" y="f5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Freeform 453"/>
          <p:cNvSpPr/>
          <p:nvPr/>
        </p:nvSpPr>
        <p:spPr>
          <a:xfrm>
            <a:off x="4552651" y="4070021"/>
            <a:ext cx="114318" cy="13473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5"/>
              <a:gd name="f29" fmla="val 45"/>
              <a:gd name="f30" fmla="val 86"/>
              <a:gd name="f31" fmla="val 50"/>
              <a:gd name="f32" fmla="val 57"/>
              <a:gd name="f33" fmla="val 70"/>
              <a:gd name="f34" fmla="val 82"/>
              <a:gd name="f35" fmla="val 77"/>
              <a:gd name="f36" fmla="val 80"/>
              <a:gd name="f37" fmla="val 92"/>
              <a:gd name="f38" fmla="val 79"/>
              <a:gd name="f39" fmla="val 94"/>
              <a:gd name="f40" fmla="val 74"/>
              <a:gd name="f41" fmla="val 96"/>
              <a:gd name="f42" fmla="val 68"/>
              <a:gd name="f43" fmla="val 98"/>
              <a:gd name="f44" fmla="val 99"/>
              <a:gd name="f45" fmla="val 51"/>
              <a:gd name="f46" fmla="val 35"/>
              <a:gd name="f47" fmla="val 22"/>
              <a:gd name="f48" fmla="val 13"/>
              <a:gd name="f49" fmla="val 5"/>
              <a:gd name="f50" fmla="val 4"/>
              <a:gd name="f51" fmla="val 14"/>
              <a:gd name="f52" fmla="val 46"/>
              <a:gd name="f53" fmla="val 59"/>
              <a:gd name="f54" fmla="val 69"/>
              <a:gd name="f55" fmla="val 76"/>
              <a:gd name="f56" fmla="val 11"/>
              <a:gd name="f57" fmla="val 43"/>
              <a:gd name="f58" fmla="val 71"/>
              <a:gd name="f59" fmla="val 40"/>
              <a:gd name="f60" fmla="val 31"/>
              <a:gd name="f61" fmla="val 25"/>
              <a:gd name="f62" fmla="val 65"/>
              <a:gd name="f63" fmla="val 20"/>
              <a:gd name="f64" fmla="val 61"/>
              <a:gd name="f65" fmla="val 15"/>
              <a:gd name="f66" fmla="val 54"/>
              <a:gd name="f67" fmla="val 30"/>
              <a:gd name="f68" fmla="val 32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6 f73 1"/>
              <a:gd name="f80" fmla="*/ 19 f73 1"/>
              <a:gd name="f81" fmla="*/ 67 f72 1"/>
              <a:gd name="f82" fmla="*/ 26 f73 1"/>
              <a:gd name="f83" fmla="*/ 78 f72 1"/>
              <a:gd name="f84" fmla="*/ 37 f73 1"/>
              <a:gd name="f85" fmla="*/ 84 f72 1"/>
              <a:gd name="f86" fmla="*/ 50 f73 1"/>
              <a:gd name="f87" fmla="*/ 86 f72 1"/>
              <a:gd name="f88" fmla="*/ 70 f73 1"/>
              <a:gd name="f89" fmla="*/ 82 f72 1"/>
              <a:gd name="f90" fmla="*/ 84 f73 1"/>
              <a:gd name="f91" fmla="*/ 75 f72 1"/>
              <a:gd name="f92" fmla="*/ 85 f73 1"/>
              <a:gd name="f93" fmla="*/ 92 f72 1"/>
              <a:gd name="f94" fmla="*/ 68 f73 1"/>
              <a:gd name="f95" fmla="*/ 98 f72 1"/>
              <a:gd name="f96" fmla="*/ 51 f73 1"/>
              <a:gd name="f97" fmla="*/ 100 f72 1"/>
              <a:gd name="f98" fmla="*/ 13 f73 1"/>
              <a:gd name="f99" fmla="*/ 87 f72 1"/>
              <a:gd name="f100" fmla="*/ 0 f73 1"/>
              <a:gd name="f101" fmla="*/ 51 f72 1"/>
              <a:gd name="f102" fmla="*/ 14 f72 1"/>
              <a:gd name="f103" fmla="*/ 46 f73 1"/>
              <a:gd name="f104" fmla="*/ 0 f72 1"/>
              <a:gd name="f105" fmla="*/ 76 f73 1"/>
              <a:gd name="f106" fmla="*/ 11 f72 1"/>
              <a:gd name="f107" fmla="*/ 43 f72 1"/>
              <a:gd name="f108" fmla="*/ 71 f73 1"/>
              <a:gd name="f109" fmla="*/ 40 f72 1"/>
              <a:gd name="f110" fmla="*/ 65 f73 1"/>
              <a:gd name="f111" fmla="*/ 20 f72 1"/>
              <a:gd name="f112" fmla="*/ 13 f72 1"/>
              <a:gd name="f113" fmla="*/ 25 f73 1"/>
              <a:gd name="f114" fmla="*/ 21 f72 1"/>
              <a:gd name="f115" fmla="*/ f74 1 f2"/>
              <a:gd name="f116" fmla="*/ f77 1 87"/>
              <a:gd name="f117" fmla="*/ f78 1 100"/>
              <a:gd name="f118" fmla="*/ f79 1 87"/>
              <a:gd name="f119" fmla="*/ f80 1 87"/>
              <a:gd name="f120" fmla="*/ f81 1 100"/>
              <a:gd name="f121" fmla="*/ f82 1 87"/>
              <a:gd name="f122" fmla="*/ f83 1 100"/>
              <a:gd name="f123" fmla="*/ f84 1 87"/>
              <a:gd name="f124" fmla="*/ f85 1 100"/>
              <a:gd name="f125" fmla="*/ f86 1 87"/>
              <a:gd name="f126" fmla="*/ f87 1 100"/>
              <a:gd name="f127" fmla="*/ f88 1 87"/>
              <a:gd name="f128" fmla="*/ f89 1 100"/>
              <a:gd name="f129" fmla="*/ f90 1 87"/>
              <a:gd name="f130" fmla="*/ f91 1 100"/>
              <a:gd name="f131" fmla="*/ f92 1 87"/>
              <a:gd name="f132" fmla="*/ f93 1 100"/>
              <a:gd name="f133" fmla="*/ f94 1 87"/>
              <a:gd name="f134" fmla="*/ f95 1 100"/>
              <a:gd name="f135" fmla="*/ f96 1 87"/>
              <a:gd name="f136" fmla="*/ f97 1 100"/>
              <a:gd name="f137" fmla="*/ f98 1 87"/>
              <a:gd name="f138" fmla="*/ f99 1 100"/>
              <a:gd name="f139" fmla="*/ f100 1 87"/>
              <a:gd name="f140" fmla="*/ f101 1 100"/>
              <a:gd name="f141" fmla="*/ f102 1 100"/>
              <a:gd name="f142" fmla="*/ f103 1 87"/>
              <a:gd name="f143" fmla="*/ f104 1 100"/>
              <a:gd name="f144" fmla="*/ f105 1 87"/>
              <a:gd name="f145" fmla="*/ f106 1 100"/>
              <a:gd name="f146" fmla="*/ f107 1 100"/>
              <a:gd name="f147" fmla="*/ f108 1 87"/>
              <a:gd name="f148" fmla="*/ f109 1 100"/>
              <a:gd name="f149" fmla="*/ f110 1 87"/>
              <a:gd name="f150" fmla="*/ f111 1 100"/>
              <a:gd name="f151" fmla="*/ f112 1 100"/>
              <a:gd name="f152" fmla="*/ f113 1 87"/>
              <a:gd name="f153" fmla="*/ f114 1 100"/>
              <a:gd name="f154" fmla="*/ 0 1 f75"/>
              <a:gd name="f155" fmla="*/ f6 1 f75"/>
              <a:gd name="f156" fmla="*/ 0 1 f76"/>
              <a:gd name="f157" fmla="*/ f7 1 f76"/>
              <a:gd name="f158" fmla="+- f115 0 f1"/>
              <a:gd name="f159" fmla="*/ f116 1 f75"/>
              <a:gd name="f160" fmla="*/ f117 1 f76"/>
              <a:gd name="f161" fmla="*/ f118 1 f75"/>
              <a:gd name="f162" fmla="*/ f119 1 f75"/>
              <a:gd name="f163" fmla="*/ f120 1 f76"/>
              <a:gd name="f164" fmla="*/ f121 1 f75"/>
              <a:gd name="f165" fmla="*/ f122 1 f76"/>
              <a:gd name="f166" fmla="*/ f123 1 f75"/>
              <a:gd name="f167" fmla="*/ f124 1 f76"/>
              <a:gd name="f168" fmla="*/ f125 1 f75"/>
              <a:gd name="f169" fmla="*/ f126 1 f76"/>
              <a:gd name="f170" fmla="*/ f127 1 f75"/>
              <a:gd name="f171" fmla="*/ f128 1 f76"/>
              <a:gd name="f172" fmla="*/ f129 1 f75"/>
              <a:gd name="f173" fmla="*/ f130 1 f76"/>
              <a:gd name="f174" fmla="*/ f131 1 f75"/>
              <a:gd name="f175" fmla="*/ f132 1 f76"/>
              <a:gd name="f176" fmla="*/ f133 1 f75"/>
              <a:gd name="f177" fmla="*/ f134 1 f76"/>
              <a:gd name="f178" fmla="*/ f135 1 f75"/>
              <a:gd name="f179" fmla="*/ f136 1 f76"/>
              <a:gd name="f180" fmla="*/ f137 1 f75"/>
              <a:gd name="f181" fmla="*/ f138 1 f76"/>
              <a:gd name="f182" fmla="*/ f139 1 f75"/>
              <a:gd name="f183" fmla="*/ f140 1 f76"/>
              <a:gd name="f184" fmla="*/ f141 1 f76"/>
              <a:gd name="f185" fmla="*/ f142 1 f75"/>
              <a:gd name="f186" fmla="*/ f143 1 f76"/>
              <a:gd name="f187" fmla="*/ f144 1 f75"/>
              <a:gd name="f188" fmla="*/ f145 1 f76"/>
              <a:gd name="f189" fmla="*/ f146 1 f76"/>
              <a:gd name="f190" fmla="*/ f147 1 f75"/>
              <a:gd name="f191" fmla="*/ f148 1 f76"/>
              <a:gd name="f192" fmla="*/ f149 1 f75"/>
              <a:gd name="f193" fmla="*/ f150 1 f76"/>
              <a:gd name="f194" fmla="*/ f151 1 f76"/>
              <a:gd name="f195" fmla="*/ f152 1 f75"/>
              <a:gd name="f196" fmla="*/ f153 1 f76"/>
              <a:gd name="f197" fmla="*/ f154 f70 1"/>
              <a:gd name="f198" fmla="*/ f155 f70 1"/>
              <a:gd name="f199" fmla="*/ f157 f71 1"/>
              <a:gd name="f200" fmla="*/ f156 f71 1"/>
              <a:gd name="f201" fmla="*/ f159 f70 1"/>
              <a:gd name="f202" fmla="*/ f160 f71 1"/>
              <a:gd name="f203" fmla="*/ f161 f70 1"/>
              <a:gd name="f204" fmla="*/ f162 f70 1"/>
              <a:gd name="f205" fmla="*/ f163 f71 1"/>
              <a:gd name="f206" fmla="*/ f164 f70 1"/>
              <a:gd name="f207" fmla="*/ f165 f71 1"/>
              <a:gd name="f208" fmla="*/ f166 f70 1"/>
              <a:gd name="f209" fmla="*/ f167 f71 1"/>
              <a:gd name="f210" fmla="*/ f168 f70 1"/>
              <a:gd name="f211" fmla="*/ f169 f71 1"/>
              <a:gd name="f212" fmla="*/ f170 f70 1"/>
              <a:gd name="f213" fmla="*/ f171 f71 1"/>
              <a:gd name="f214" fmla="*/ f172 f70 1"/>
              <a:gd name="f215" fmla="*/ f173 f71 1"/>
              <a:gd name="f216" fmla="*/ f174 f70 1"/>
              <a:gd name="f217" fmla="*/ f175 f71 1"/>
              <a:gd name="f218" fmla="*/ f176 f70 1"/>
              <a:gd name="f219" fmla="*/ f177 f71 1"/>
              <a:gd name="f220" fmla="*/ f178 f70 1"/>
              <a:gd name="f221" fmla="*/ f179 f71 1"/>
              <a:gd name="f222" fmla="*/ f180 f70 1"/>
              <a:gd name="f223" fmla="*/ f181 f71 1"/>
              <a:gd name="f224" fmla="*/ f182 f70 1"/>
              <a:gd name="f225" fmla="*/ f183 f71 1"/>
              <a:gd name="f226" fmla="*/ f184 f71 1"/>
              <a:gd name="f227" fmla="*/ f185 f70 1"/>
              <a:gd name="f228" fmla="*/ f186 f71 1"/>
              <a:gd name="f229" fmla="*/ f187 f70 1"/>
              <a:gd name="f230" fmla="*/ f188 f71 1"/>
              <a:gd name="f231" fmla="*/ f189 f71 1"/>
              <a:gd name="f232" fmla="*/ f190 f70 1"/>
              <a:gd name="f233" fmla="*/ f191 f71 1"/>
              <a:gd name="f234" fmla="*/ f192 f70 1"/>
              <a:gd name="f235" fmla="*/ f193 f71 1"/>
              <a:gd name="f236" fmla="*/ f194 f71 1"/>
              <a:gd name="f237" fmla="*/ f195 f70 1"/>
              <a:gd name="f238" fmla="*/ f196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8">
                <a:pos x="f201" y="f202"/>
              </a:cxn>
              <a:cxn ang="f158">
                <a:pos x="f203" y="f202"/>
              </a:cxn>
              <a:cxn ang="f158">
                <a:pos x="f204" y="f205"/>
              </a:cxn>
              <a:cxn ang="f158">
                <a:pos x="f206" y="f207"/>
              </a:cxn>
              <a:cxn ang="f158">
                <a:pos x="f208" y="f209"/>
              </a:cxn>
              <a:cxn ang="f158">
                <a:pos x="f210" y="f211"/>
              </a:cxn>
              <a:cxn ang="f158">
                <a:pos x="f212" y="f213"/>
              </a:cxn>
              <a:cxn ang="f158">
                <a:pos x="f214" y="f215"/>
              </a:cxn>
              <a:cxn ang="f158">
                <a:pos x="f216" y="f215"/>
              </a:cxn>
              <a:cxn ang="f158">
                <a:pos x="f216" y="f217"/>
              </a:cxn>
              <a:cxn ang="f158">
                <a:pos x="f218" y="f219"/>
              </a:cxn>
              <a:cxn ang="f158">
                <a:pos x="f220" y="f221"/>
              </a:cxn>
              <a:cxn ang="f158">
                <a:pos x="f222" y="f223"/>
              </a:cxn>
              <a:cxn ang="f158">
                <a:pos x="f224" y="f225"/>
              </a:cxn>
              <a:cxn ang="f158">
                <a:pos x="f222" y="f226"/>
              </a:cxn>
              <a:cxn ang="f158">
                <a:pos x="f227" y="f228"/>
              </a:cxn>
              <a:cxn ang="f158">
                <a:pos x="f229" y="f230"/>
              </a:cxn>
              <a:cxn ang="f158">
                <a:pos x="f201" y="f231"/>
              </a:cxn>
              <a:cxn ang="f158">
                <a:pos x="f201" y="f202"/>
              </a:cxn>
              <a:cxn ang="f158">
                <a:pos x="f232" y="f233"/>
              </a:cxn>
              <a:cxn ang="f158">
                <a:pos x="f234" y="f235"/>
              </a:cxn>
              <a:cxn ang="f158">
                <a:pos x="f227" y="f236"/>
              </a:cxn>
              <a:cxn ang="f158">
                <a:pos x="f237" y="f238"/>
              </a:cxn>
              <a:cxn ang="f158">
                <a:pos x="f203" y="f233"/>
              </a:cxn>
              <a:cxn ang="f158">
                <a:pos x="f232" y="f233"/>
              </a:cxn>
            </a:cxnLst>
            <a:rect l="f197" t="f200" r="f198" b="f199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0"/>
                </a:cubicBezTo>
                <a:cubicBezTo>
                  <a:pt x="f32" y="f30"/>
                  <a:pt x="f12" y="f28"/>
                  <a:pt x="f33" y="f34"/>
                </a:cubicBezTo>
                <a:cubicBezTo>
                  <a:pt x="f35" y="f36"/>
                  <a:pt x="f22" y="f35"/>
                  <a:pt x="f26" y="f18"/>
                </a:cubicBezTo>
                <a:lnTo>
                  <a:pt x="f28" y="f18"/>
                </a:lnTo>
                <a:lnTo>
                  <a:pt x="f28" y="f37"/>
                </a:lnTo>
                <a:cubicBezTo>
                  <a:pt x="f38" y="f39"/>
                  <a:pt x="f40" y="f41"/>
                  <a:pt x="f42" y="f43"/>
                </a:cubicBezTo>
                <a:cubicBezTo>
                  <a:pt x="f12" y="f44"/>
                  <a:pt x="f32" y="f7"/>
                  <a:pt x="f45" y="f7"/>
                </a:cubicBezTo>
                <a:cubicBezTo>
                  <a:pt x="f46" y="f7"/>
                  <a:pt x="f47" y="f41"/>
                  <a:pt x="f48" y="f6"/>
                </a:cubicBezTo>
                <a:cubicBezTo>
                  <a:pt x="f49" y="f38"/>
                  <a:pt x="f5" y="f14"/>
                  <a:pt x="f5" y="f45"/>
                </a:cubicBezTo>
                <a:cubicBezTo>
                  <a:pt x="f5" y="f46"/>
                  <a:pt x="f50" y="f17"/>
                  <a:pt x="f48" y="f51"/>
                </a:cubicBezTo>
                <a:cubicBezTo>
                  <a:pt x="f15" y="f50"/>
                  <a:pt x="f23" y="f5"/>
                  <a:pt x="f52" y="f5"/>
                </a:cubicBezTo>
                <a:cubicBezTo>
                  <a:pt x="f53" y="f5"/>
                  <a:pt x="f54" y="f50"/>
                  <a:pt x="f55" y="f56"/>
                </a:cubicBezTo>
                <a:cubicBezTo>
                  <a:pt x="f24" y="f13"/>
                  <a:pt x="f6" y="f21"/>
                  <a:pt x="f6" y="f57"/>
                </a:cubicBezTo>
                <a:lnTo>
                  <a:pt x="f6" y="f8"/>
                </a:lnTo>
                <a:close/>
                <a:moveTo>
                  <a:pt x="f58" y="f59"/>
                </a:moveTo>
                <a:cubicBezTo>
                  <a:pt x="f58" y="f60"/>
                  <a:pt x="f54" y="f61"/>
                  <a:pt x="f62" y="f63"/>
                </a:cubicBezTo>
                <a:cubicBezTo>
                  <a:pt x="f64" y="f65"/>
                  <a:pt x="f66" y="f48"/>
                  <a:pt x="f52" y="f48"/>
                </a:cubicBezTo>
                <a:cubicBezTo>
                  <a:pt x="f25" y="f48"/>
                  <a:pt x="f67" y="f9"/>
                  <a:pt x="f61" y="f15"/>
                </a:cubicBezTo>
                <a:cubicBezTo>
                  <a:pt x="f63" y="f19"/>
                  <a:pt x="f11" y="f68"/>
                  <a:pt x="f9" y="f59"/>
                </a:cubicBezTo>
                <a:lnTo>
                  <a:pt x="f58" y="f59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Freeform 454"/>
          <p:cNvSpPr/>
          <p:nvPr/>
        </p:nvSpPr>
        <p:spPr>
          <a:xfrm>
            <a:off x="4699641" y="4074100"/>
            <a:ext cx="81655" cy="1265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6"/>
              <a:gd name="f8" fmla="val 18"/>
              <a:gd name="f9" fmla="val 59"/>
              <a:gd name="f10" fmla="val 56"/>
              <a:gd name="f11" fmla="val 17"/>
              <a:gd name="f12" fmla="val 54"/>
              <a:gd name="f13" fmla="val 52"/>
              <a:gd name="f14" fmla="val 50"/>
              <a:gd name="f15" fmla="val 47"/>
              <a:gd name="f16" fmla="val 16"/>
              <a:gd name="f17" fmla="val 44"/>
              <a:gd name="f18" fmla="val 39"/>
              <a:gd name="f19" fmla="val 34"/>
              <a:gd name="f20" fmla="val 29"/>
              <a:gd name="f21" fmla="val 20"/>
              <a:gd name="f22" fmla="val 25"/>
              <a:gd name="f23" fmla="val 22"/>
              <a:gd name="f24" fmla="val 28"/>
              <a:gd name="f25" fmla="val 15"/>
              <a:gd name="f26" fmla="val 23"/>
              <a:gd name="f27" fmla="val 9"/>
              <a:gd name="f28" fmla="val 6"/>
              <a:gd name="f29" fmla="val 33"/>
              <a:gd name="f30" fmla="val 4"/>
              <a:gd name="f31" fmla="val 38"/>
              <a:gd name="f32" fmla="val 2"/>
              <a:gd name="f33" fmla="val 43"/>
              <a:gd name="f34" fmla="val 48"/>
              <a:gd name="f35" fmla="val 51"/>
              <a:gd name="f36" fmla="val 53"/>
              <a:gd name="f37" fmla="val 1"/>
              <a:gd name="f38" fmla="val 55"/>
              <a:gd name="f39" fmla="val 57"/>
              <a:gd name="f40" fmla="+- 0 0 -90"/>
              <a:gd name="f41" fmla="*/ f3 1 60"/>
              <a:gd name="f42" fmla="*/ f4 1 96"/>
              <a:gd name="f43" fmla="+- f7 0 f5"/>
              <a:gd name="f44" fmla="+- f6 0 f5"/>
              <a:gd name="f45" fmla="*/ f40 f0 1"/>
              <a:gd name="f46" fmla="*/ f44 1 60"/>
              <a:gd name="f47" fmla="*/ f43 1 96"/>
              <a:gd name="f48" fmla="*/ 60 f44 1"/>
              <a:gd name="f49" fmla="*/ 18 f43 1"/>
              <a:gd name="f50" fmla="*/ 59 f44 1"/>
              <a:gd name="f51" fmla="*/ 52 f44 1"/>
              <a:gd name="f52" fmla="*/ 17 f43 1"/>
              <a:gd name="f53" fmla="*/ 44 f44 1"/>
              <a:gd name="f54" fmla="*/ 16 f43 1"/>
              <a:gd name="f55" fmla="*/ 29 f44 1"/>
              <a:gd name="f56" fmla="*/ 20 f43 1"/>
              <a:gd name="f57" fmla="*/ 16 f44 1"/>
              <a:gd name="f58" fmla="*/ 28 f43 1"/>
              <a:gd name="f59" fmla="*/ 96 f43 1"/>
              <a:gd name="f60" fmla="*/ 0 f44 1"/>
              <a:gd name="f61" fmla="*/ 0 f43 1"/>
              <a:gd name="f62" fmla="*/ 15 f43 1"/>
              <a:gd name="f63" fmla="*/ 33 f44 1"/>
              <a:gd name="f64" fmla="*/ 4 f43 1"/>
              <a:gd name="f65" fmla="*/ 48 f44 1"/>
              <a:gd name="f66" fmla="*/ 54 f44 1"/>
              <a:gd name="f67" fmla="*/ 1 f43 1"/>
              <a:gd name="f68" fmla="*/ 2 f43 1"/>
              <a:gd name="f69" fmla="*/ f45 1 f2"/>
              <a:gd name="f70" fmla="*/ f48 1 60"/>
              <a:gd name="f71" fmla="*/ f49 1 96"/>
              <a:gd name="f72" fmla="*/ f50 1 60"/>
              <a:gd name="f73" fmla="*/ f51 1 60"/>
              <a:gd name="f74" fmla="*/ f52 1 96"/>
              <a:gd name="f75" fmla="*/ f53 1 60"/>
              <a:gd name="f76" fmla="*/ f54 1 96"/>
              <a:gd name="f77" fmla="*/ f55 1 60"/>
              <a:gd name="f78" fmla="*/ f56 1 96"/>
              <a:gd name="f79" fmla="*/ f57 1 60"/>
              <a:gd name="f80" fmla="*/ f58 1 96"/>
              <a:gd name="f81" fmla="*/ f59 1 96"/>
              <a:gd name="f82" fmla="*/ f60 1 60"/>
              <a:gd name="f83" fmla="*/ f61 1 96"/>
              <a:gd name="f84" fmla="*/ f62 1 96"/>
              <a:gd name="f85" fmla="*/ f63 1 60"/>
              <a:gd name="f86" fmla="*/ f64 1 96"/>
              <a:gd name="f87" fmla="*/ f65 1 60"/>
              <a:gd name="f88" fmla="*/ f66 1 60"/>
              <a:gd name="f89" fmla="*/ f67 1 96"/>
              <a:gd name="f90" fmla="*/ f68 1 96"/>
              <a:gd name="f91" fmla="*/ 0 1 f46"/>
              <a:gd name="f92" fmla="*/ f6 1 f46"/>
              <a:gd name="f93" fmla="*/ 0 1 f47"/>
              <a:gd name="f94" fmla="*/ f7 1 f47"/>
              <a:gd name="f95" fmla="+- f69 0 f1"/>
              <a:gd name="f96" fmla="*/ f70 1 f46"/>
              <a:gd name="f97" fmla="*/ f71 1 f47"/>
              <a:gd name="f98" fmla="*/ f72 1 f46"/>
              <a:gd name="f99" fmla="*/ f73 1 f46"/>
              <a:gd name="f100" fmla="*/ f74 1 f47"/>
              <a:gd name="f101" fmla="*/ f75 1 f46"/>
              <a:gd name="f102" fmla="*/ f76 1 f47"/>
              <a:gd name="f103" fmla="*/ f77 1 f46"/>
              <a:gd name="f104" fmla="*/ f78 1 f47"/>
              <a:gd name="f105" fmla="*/ f79 1 f46"/>
              <a:gd name="f106" fmla="*/ f80 1 f47"/>
              <a:gd name="f107" fmla="*/ f81 1 f47"/>
              <a:gd name="f108" fmla="*/ f82 1 f46"/>
              <a:gd name="f109" fmla="*/ f83 1 f47"/>
              <a:gd name="f110" fmla="*/ f84 1 f47"/>
              <a:gd name="f111" fmla="*/ f85 1 f46"/>
              <a:gd name="f112" fmla="*/ f86 1 f47"/>
              <a:gd name="f113" fmla="*/ f87 1 f46"/>
              <a:gd name="f114" fmla="*/ f88 1 f46"/>
              <a:gd name="f115" fmla="*/ f89 1 f47"/>
              <a:gd name="f116" fmla="*/ f90 1 f47"/>
              <a:gd name="f117" fmla="*/ f91 f41 1"/>
              <a:gd name="f118" fmla="*/ f92 f41 1"/>
              <a:gd name="f119" fmla="*/ f94 f42 1"/>
              <a:gd name="f120" fmla="*/ f93 f42 1"/>
              <a:gd name="f121" fmla="*/ f96 f41 1"/>
              <a:gd name="f122" fmla="*/ f97 f42 1"/>
              <a:gd name="f123" fmla="*/ f98 f41 1"/>
              <a:gd name="f124" fmla="*/ f99 f41 1"/>
              <a:gd name="f125" fmla="*/ f100 f42 1"/>
              <a:gd name="f126" fmla="*/ f101 f41 1"/>
              <a:gd name="f127" fmla="*/ f102 f42 1"/>
              <a:gd name="f128" fmla="*/ f103 f41 1"/>
              <a:gd name="f129" fmla="*/ f104 f42 1"/>
              <a:gd name="f130" fmla="*/ f105 f41 1"/>
              <a:gd name="f131" fmla="*/ f106 f42 1"/>
              <a:gd name="f132" fmla="*/ f107 f42 1"/>
              <a:gd name="f133" fmla="*/ f108 f41 1"/>
              <a:gd name="f134" fmla="*/ f109 f42 1"/>
              <a:gd name="f135" fmla="*/ f110 f42 1"/>
              <a:gd name="f136" fmla="*/ f111 f41 1"/>
              <a:gd name="f137" fmla="*/ f112 f42 1"/>
              <a:gd name="f138" fmla="*/ f113 f41 1"/>
              <a:gd name="f139" fmla="*/ f114 f41 1"/>
              <a:gd name="f140" fmla="*/ f115 f42 1"/>
              <a:gd name="f141" fmla="*/ f116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5">
                <a:pos x="f121" y="f122"/>
              </a:cxn>
              <a:cxn ang="f95">
                <a:pos x="f123" y="f122"/>
              </a:cxn>
              <a:cxn ang="f95">
                <a:pos x="f124" y="f125"/>
              </a:cxn>
              <a:cxn ang="f95">
                <a:pos x="f126" y="f127"/>
              </a:cxn>
              <a:cxn ang="f95">
                <a:pos x="f128" y="f129"/>
              </a:cxn>
              <a:cxn ang="f95">
                <a:pos x="f130" y="f131"/>
              </a:cxn>
              <a:cxn ang="f95">
                <a:pos x="f130" y="f132"/>
              </a:cxn>
              <a:cxn ang="f95">
                <a:pos x="f133" y="f132"/>
              </a:cxn>
              <a:cxn ang="f95">
                <a:pos x="f133" y="f134"/>
              </a:cxn>
              <a:cxn ang="f95">
                <a:pos x="f130" y="f134"/>
              </a:cxn>
              <a:cxn ang="f95">
                <a:pos x="f130" y="f135"/>
              </a:cxn>
              <a:cxn ang="f95">
                <a:pos x="f136" y="f137"/>
              </a:cxn>
              <a:cxn ang="f95">
                <a:pos x="f138" y="f134"/>
              </a:cxn>
              <a:cxn ang="f95">
                <a:pos x="f139" y="f140"/>
              </a:cxn>
              <a:cxn ang="f95">
                <a:pos x="f121" y="f141"/>
              </a:cxn>
              <a:cxn ang="f95">
                <a:pos x="f121" y="f122"/>
              </a:cxn>
            </a:cxnLst>
            <a:rect l="f117" t="f120" r="f118" b="f119"/>
            <a:pathLst>
              <a:path w="60" h="96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1"/>
                </a:cubicBezTo>
                <a:cubicBezTo>
                  <a:pt x="f14" y="f11"/>
                  <a:pt x="f15" y="f16"/>
                  <a:pt x="f17" y="f16"/>
                </a:cubicBezTo>
                <a:cubicBezTo>
                  <a:pt x="f18" y="f16"/>
                  <a:pt x="f19" y="f8"/>
                  <a:pt x="f20" y="f21"/>
                </a:cubicBezTo>
                <a:cubicBezTo>
                  <a:pt x="f22" y="f23"/>
                  <a:pt x="f21" y="f22"/>
                  <a:pt x="f16" y="f24"/>
                </a:cubicBezTo>
                <a:lnTo>
                  <a:pt x="f16" y="f7"/>
                </a:lnTo>
                <a:lnTo>
                  <a:pt x="f5" y="f7"/>
                </a:lnTo>
                <a:lnTo>
                  <a:pt x="f5" y="f5"/>
                </a:lnTo>
                <a:lnTo>
                  <a:pt x="f16" y="f5"/>
                </a:lnTo>
                <a:lnTo>
                  <a:pt x="f16" y="f25"/>
                </a:lnTo>
                <a:cubicBezTo>
                  <a:pt x="f26" y="f27"/>
                  <a:pt x="f24" y="f28"/>
                  <a:pt x="f29" y="f30"/>
                </a:cubicBezTo>
                <a:cubicBezTo>
                  <a:pt x="f31" y="f32"/>
                  <a:pt x="f33" y="f5"/>
                  <a:pt x="f34" y="f5"/>
                </a:cubicBezTo>
                <a:cubicBezTo>
                  <a:pt x="f35" y="f5"/>
                  <a:pt x="f36" y="f37"/>
                  <a:pt x="f12" y="f37"/>
                </a:cubicBezTo>
                <a:cubicBezTo>
                  <a:pt x="f38" y="f37"/>
                  <a:pt x="f39" y="f37"/>
                  <a:pt x="f6" y="f32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Freeform 455"/>
          <p:cNvSpPr/>
          <p:nvPr/>
        </p:nvSpPr>
        <p:spPr>
          <a:xfrm>
            <a:off x="4785375" y="4037359"/>
            <a:ext cx="81655" cy="1673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125"/>
              <a:gd name="f8" fmla="val 122"/>
              <a:gd name="f9" fmla="val 57"/>
              <a:gd name="f10" fmla="val 123"/>
              <a:gd name="f11" fmla="val 54"/>
              <a:gd name="f12" fmla="val 124"/>
              <a:gd name="f13" fmla="val 51"/>
              <a:gd name="f14" fmla="val 47"/>
              <a:gd name="f15" fmla="val 44"/>
              <a:gd name="f16" fmla="val 41"/>
              <a:gd name="f17" fmla="val 31"/>
              <a:gd name="f18" fmla="val 24"/>
              <a:gd name="f19" fmla="val 19"/>
              <a:gd name="f20" fmla="val 117"/>
              <a:gd name="f21" fmla="val 14"/>
              <a:gd name="f22" fmla="val 112"/>
              <a:gd name="f23" fmla="val 11"/>
              <a:gd name="f24" fmla="val 103"/>
              <a:gd name="f25" fmla="val 92"/>
              <a:gd name="f26" fmla="val 27"/>
              <a:gd name="f27" fmla="val 84"/>
              <a:gd name="f28" fmla="val 90"/>
              <a:gd name="f29" fmla="val 93"/>
              <a:gd name="f30" fmla="val 28"/>
              <a:gd name="f31" fmla="val 96"/>
              <a:gd name="f32" fmla="val 99"/>
              <a:gd name="f33" fmla="val 29"/>
              <a:gd name="f34" fmla="val 102"/>
              <a:gd name="f35" fmla="val 30"/>
              <a:gd name="f36" fmla="val 104"/>
              <a:gd name="f37" fmla="val 106"/>
              <a:gd name="f38" fmla="val 33"/>
              <a:gd name="f39" fmla="val 108"/>
              <a:gd name="f40" fmla="val 35"/>
              <a:gd name="f41" fmla="val 109"/>
              <a:gd name="f42" fmla="val 37"/>
              <a:gd name="f43" fmla="val 110"/>
              <a:gd name="f44" fmla="val 111"/>
              <a:gd name="f45" fmla="val 45"/>
              <a:gd name="f46" fmla="val 48"/>
              <a:gd name="f47" fmla="val 53"/>
              <a:gd name="f48" fmla="val 56"/>
              <a:gd name="f49" fmla="val 58"/>
              <a:gd name="f50" fmla="+- 0 0 -90"/>
              <a:gd name="f51" fmla="*/ f3 1 60"/>
              <a:gd name="f52" fmla="*/ f4 1 125"/>
              <a:gd name="f53" fmla="+- f7 0 f5"/>
              <a:gd name="f54" fmla="+- f6 0 f5"/>
              <a:gd name="f55" fmla="*/ f50 f0 1"/>
              <a:gd name="f56" fmla="*/ f54 1 60"/>
              <a:gd name="f57" fmla="*/ f53 1 125"/>
              <a:gd name="f58" fmla="*/ 60 f54 1"/>
              <a:gd name="f59" fmla="*/ 122 f53 1"/>
              <a:gd name="f60" fmla="*/ 51 f54 1"/>
              <a:gd name="f61" fmla="*/ 124 f53 1"/>
              <a:gd name="f62" fmla="*/ 41 f54 1"/>
              <a:gd name="f63" fmla="*/ 125 f53 1"/>
              <a:gd name="f64" fmla="*/ 19 f54 1"/>
              <a:gd name="f65" fmla="*/ 117 f53 1"/>
              <a:gd name="f66" fmla="*/ 11 f54 1"/>
              <a:gd name="f67" fmla="*/ 92 f53 1"/>
              <a:gd name="f68" fmla="*/ 41 f53 1"/>
              <a:gd name="f69" fmla="*/ 0 f54 1"/>
              <a:gd name="f70" fmla="*/ 27 f53 1"/>
              <a:gd name="f71" fmla="*/ 0 f53 1"/>
              <a:gd name="f72" fmla="*/ 27 f54 1"/>
              <a:gd name="f73" fmla="*/ 84 f53 1"/>
              <a:gd name="f74" fmla="*/ 28 f54 1"/>
              <a:gd name="f75" fmla="*/ 96 f53 1"/>
              <a:gd name="f76" fmla="*/ 30 f54 1"/>
              <a:gd name="f77" fmla="*/ 104 f53 1"/>
              <a:gd name="f78" fmla="*/ 35 f54 1"/>
              <a:gd name="f79" fmla="*/ 109 f53 1"/>
              <a:gd name="f80" fmla="*/ 45 f54 1"/>
              <a:gd name="f81" fmla="*/ 111 f53 1"/>
              <a:gd name="f82" fmla="*/ 53 f54 1"/>
              <a:gd name="f83" fmla="*/ 110 f53 1"/>
              <a:gd name="f84" fmla="*/ 108 f53 1"/>
              <a:gd name="f85" fmla="*/ f55 1 f2"/>
              <a:gd name="f86" fmla="*/ f58 1 60"/>
              <a:gd name="f87" fmla="*/ f59 1 125"/>
              <a:gd name="f88" fmla="*/ f60 1 60"/>
              <a:gd name="f89" fmla="*/ f61 1 125"/>
              <a:gd name="f90" fmla="*/ f62 1 60"/>
              <a:gd name="f91" fmla="*/ f63 1 125"/>
              <a:gd name="f92" fmla="*/ f64 1 60"/>
              <a:gd name="f93" fmla="*/ f65 1 125"/>
              <a:gd name="f94" fmla="*/ f66 1 60"/>
              <a:gd name="f95" fmla="*/ f67 1 125"/>
              <a:gd name="f96" fmla="*/ f68 1 125"/>
              <a:gd name="f97" fmla="*/ f69 1 60"/>
              <a:gd name="f98" fmla="*/ f70 1 125"/>
              <a:gd name="f99" fmla="*/ f71 1 125"/>
              <a:gd name="f100" fmla="*/ f72 1 60"/>
              <a:gd name="f101" fmla="*/ f73 1 125"/>
              <a:gd name="f102" fmla="*/ f74 1 60"/>
              <a:gd name="f103" fmla="*/ f75 1 125"/>
              <a:gd name="f104" fmla="*/ f76 1 60"/>
              <a:gd name="f105" fmla="*/ f77 1 125"/>
              <a:gd name="f106" fmla="*/ f78 1 60"/>
              <a:gd name="f107" fmla="*/ f79 1 125"/>
              <a:gd name="f108" fmla="*/ f80 1 60"/>
              <a:gd name="f109" fmla="*/ f81 1 125"/>
              <a:gd name="f110" fmla="*/ f82 1 60"/>
              <a:gd name="f111" fmla="*/ f83 1 125"/>
              <a:gd name="f112" fmla="*/ f84 1 125"/>
              <a:gd name="f113" fmla="*/ 0 1 f56"/>
              <a:gd name="f114" fmla="*/ f6 1 f56"/>
              <a:gd name="f115" fmla="*/ 0 1 f57"/>
              <a:gd name="f116" fmla="*/ f7 1 f57"/>
              <a:gd name="f117" fmla="+- f85 0 f1"/>
              <a:gd name="f118" fmla="*/ f86 1 f56"/>
              <a:gd name="f119" fmla="*/ f87 1 f57"/>
              <a:gd name="f120" fmla="*/ f88 1 f56"/>
              <a:gd name="f121" fmla="*/ f89 1 f57"/>
              <a:gd name="f122" fmla="*/ f90 1 f56"/>
              <a:gd name="f123" fmla="*/ f91 1 f57"/>
              <a:gd name="f124" fmla="*/ f92 1 f56"/>
              <a:gd name="f125" fmla="*/ f93 1 f57"/>
              <a:gd name="f126" fmla="*/ f94 1 f56"/>
              <a:gd name="f127" fmla="*/ f95 1 f57"/>
              <a:gd name="f128" fmla="*/ f96 1 f57"/>
              <a:gd name="f129" fmla="*/ f97 1 f56"/>
              <a:gd name="f130" fmla="*/ f98 1 f57"/>
              <a:gd name="f131" fmla="*/ f99 1 f57"/>
              <a:gd name="f132" fmla="*/ f100 1 f56"/>
              <a:gd name="f133" fmla="*/ f101 1 f57"/>
              <a:gd name="f134" fmla="*/ f102 1 f56"/>
              <a:gd name="f135" fmla="*/ f103 1 f57"/>
              <a:gd name="f136" fmla="*/ f104 1 f56"/>
              <a:gd name="f137" fmla="*/ f105 1 f57"/>
              <a:gd name="f138" fmla="*/ f106 1 f56"/>
              <a:gd name="f139" fmla="*/ f107 1 f57"/>
              <a:gd name="f140" fmla="*/ f108 1 f56"/>
              <a:gd name="f141" fmla="*/ f109 1 f57"/>
              <a:gd name="f142" fmla="*/ f110 1 f56"/>
              <a:gd name="f143" fmla="*/ f111 1 f57"/>
              <a:gd name="f144" fmla="*/ f112 1 f57"/>
              <a:gd name="f145" fmla="*/ f113 f51 1"/>
              <a:gd name="f146" fmla="*/ f114 f51 1"/>
              <a:gd name="f147" fmla="*/ f116 f52 1"/>
              <a:gd name="f148" fmla="*/ f115 f52 1"/>
              <a:gd name="f149" fmla="*/ f118 f51 1"/>
              <a:gd name="f150" fmla="*/ f119 f52 1"/>
              <a:gd name="f151" fmla="*/ f120 f51 1"/>
              <a:gd name="f152" fmla="*/ f121 f52 1"/>
              <a:gd name="f153" fmla="*/ f122 f51 1"/>
              <a:gd name="f154" fmla="*/ f123 f52 1"/>
              <a:gd name="f155" fmla="*/ f124 f51 1"/>
              <a:gd name="f156" fmla="*/ f125 f52 1"/>
              <a:gd name="f157" fmla="*/ f126 f51 1"/>
              <a:gd name="f158" fmla="*/ f127 f52 1"/>
              <a:gd name="f159" fmla="*/ f128 f52 1"/>
              <a:gd name="f160" fmla="*/ f129 f51 1"/>
              <a:gd name="f161" fmla="*/ f130 f52 1"/>
              <a:gd name="f162" fmla="*/ f131 f52 1"/>
              <a:gd name="f163" fmla="*/ f132 f51 1"/>
              <a:gd name="f164" fmla="*/ f133 f52 1"/>
              <a:gd name="f165" fmla="*/ f134 f51 1"/>
              <a:gd name="f166" fmla="*/ f135 f52 1"/>
              <a:gd name="f167" fmla="*/ f136 f51 1"/>
              <a:gd name="f168" fmla="*/ f137 f52 1"/>
              <a:gd name="f169" fmla="*/ f138 f51 1"/>
              <a:gd name="f170" fmla="*/ f139 f52 1"/>
              <a:gd name="f171" fmla="*/ f140 f51 1"/>
              <a:gd name="f172" fmla="*/ f141 f52 1"/>
              <a:gd name="f173" fmla="*/ f142 f51 1"/>
              <a:gd name="f174" fmla="*/ f143 f52 1"/>
              <a:gd name="f175" fmla="*/ f144 f5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7">
                <a:pos x="f149" y="f150"/>
              </a:cxn>
              <a:cxn ang="f117">
                <a:pos x="f151" y="f152"/>
              </a:cxn>
              <a:cxn ang="f117">
                <a:pos x="f153" y="f154"/>
              </a:cxn>
              <a:cxn ang="f117">
                <a:pos x="f155" y="f156"/>
              </a:cxn>
              <a:cxn ang="f117">
                <a:pos x="f157" y="f158"/>
              </a:cxn>
              <a:cxn ang="f117">
                <a:pos x="f157" y="f159"/>
              </a:cxn>
              <a:cxn ang="f117">
                <a:pos x="f160" y="f159"/>
              </a:cxn>
              <a:cxn ang="f117">
                <a:pos x="f160" y="f161"/>
              </a:cxn>
              <a:cxn ang="f117">
                <a:pos x="f157" y="f161"/>
              </a:cxn>
              <a:cxn ang="f117">
                <a:pos x="f157" y="f162"/>
              </a:cxn>
              <a:cxn ang="f117">
                <a:pos x="f163" y="f162"/>
              </a:cxn>
              <a:cxn ang="f117">
                <a:pos x="f163" y="f161"/>
              </a:cxn>
              <a:cxn ang="f117">
                <a:pos x="f149" y="f161"/>
              </a:cxn>
              <a:cxn ang="f117">
                <a:pos x="f149" y="f159"/>
              </a:cxn>
              <a:cxn ang="f117">
                <a:pos x="f163" y="f159"/>
              </a:cxn>
              <a:cxn ang="f117">
                <a:pos x="f163" y="f164"/>
              </a:cxn>
              <a:cxn ang="f117">
                <a:pos x="f165" y="f166"/>
              </a:cxn>
              <a:cxn ang="f117">
                <a:pos x="f167" y="f168"/>
              </a:cxn>
              <a:cxn ang="f117">
                <a:pos x="f169" y="f170"/>
              </a:cxn>
              <a:cxn ang="f117">
                <a:pos x="f171" y="f172"/>
              </a:cxn>
              <a:cxn ang="f117">
                <a:pos x="f173" y="f174"/>
              </a:cxn>
              <a:cxn ang="f117">
                <a:pos x="f149" y="f175"/>
              </a:cxn>
              <a:cxn ang="f117">
                <a:pos x="f149" y="f175"/>
              </a:cxn>
              <a:cxn ang="f117">
                <a:pos x="f149" y="f150"/>
              </a:cxn>
            </a:cxnLst>
            <a:rect l="f145" t="f148" r="f146" b="f147"/>
            <a:pathLst>
              <a:path w="60" h="125">
                <a:moveTo>
                  <a:pt x="f6" y="f8"/>
                </a:moveTo>
                <a:cubicBezTo>
                  <a:pt x="f9" y="f10"/>
                  <a:pt x="f11" y="f12"/>
                  <a:pt x="f13" y="f12"/>
                </a:cubicBezTo>
                <a:cubicBezTo>
                  <a:pt x="f14" y="f7"/>
                  <a:pt x="f15" y="f7"/>
                  <a:pt x="f16" y="f7"/>
                </a:cubicBezTo>
                <a:cubicBezTo>
                  <a:pt x="f17" y="f7"/>
                  <a:pt x="f18" y="f8"/>
                  <a:pt x="f19" y="f20"/>
                </a:cubicBezTo>
                <a:cubicBezTo>
                  <a:pt x="f21" y="f22"/>
                  <a:pt x="f23" y="f24"/>
                  <a:pt x="f23" y="f25"/>
                </a:cubicBezTo>
                <a:lnTo>
                  <a:pt x="f23" y="f16"/>
                </a:lnTo>
                <a:lnTo>
                  <a:pt x="f5" y="f16"/>
                </a:lnTo>
                <a:lnTo>
                  <a:pt x="f5" y="f26"/>
                </a:lnTo>
                <a:lnTo>
                  <a:pt x="f23" y="f26"/>
                </a:lnTo>
                <a:lnTo>
                  <a:pt x="f23" y="f5"/>
                </a:lnTo>
                <a:lnTo>
                  <a:pt x="f26" y="f5"/>
                </a:lnTo>
                <a:lnTo>
                  <a:pt x="f26" y="f26"/>
                </a:lnTo>
                <a:lnTo>
                  <a:pt x="f6" y="f26"/>
                </a:lnTo>
                <a:lnTo>
                  <a:pt x="f6" y="f16"/>
                </a:lnTo>
                <a:lnTo>
                  <a:pt x="f26" y="f16"/>
                </a:lnTo>
                <a:lnTo>
                  <a:pt x="f26" y="f27"/>
                </a:lnTo>
                <a:cubicBezTo>
                  <a:pt x="f26" y="f28"/>
                  <a:pt x="f26" y="f29"/>
                  <a:pt x="f30" y="f31"/>
                </a:cubicBezTo>
                <a:cubicBezTo>
                  <a:pt x="f30" y="f32"/>
                  <a:pt x="f33" y="f34"/>
                  <a:pt x="f35" y="f36"/>
                </a:cubicBezTo>
                <a:cubicBezTo>
                  <a:pt x="f17" y="f37"/>
                  <a:pt x="f38" y="f39"/>
                  <a:pt x="f40" y="f41"/>
                </a:cubicBezTo>
                <a:cubicBezTo>
                  <a:pt x="f42" y="f43"/>
                  <a:pt x="f16" y="f44"/>
                  <a:pt x="f45" y="f44"/>
                </a:cubicBezTo>
                <a:cubicBezTo>
                  <a:pt x="f46" y="f44"/>
                  <a:pt x="f13" y="f43"/>
                  <a:pt x="f47" y="f43"/>
                </a:cubicBezTo>
                <a:cubicBezTo>
                  <a:pt x="f48" y="f41"/>
                  <a:pt x="f49" y="f39"/>
                  <a:pt x="f6" y="f39"/>
                </a:cubicBezTo>
                <a:lnTo>
                  <a:pt x="f6" y="f39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Freeform 456"/>
          <p:cNvSpPr/>
          <p:nvPr/>
        </p:nvSpPr>
        <p:spPr>
          <a:xfrm>
            <a:off x="4891537" y="4074100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9"/>
              <a:gd name="f8" fmla="val 96"/>
              <a:gd name="f9" fmla="val 64"/>
              <a:gd name="f10" fmla="val 85"/>
              <a:gd name="f11" fmla="val 59"/>
              <a:gd name="f12" fmla="val 90"/>
              <a:gd name="f13" fmla="val 53"/>
              <a:gd name="f14" fmla="val 93"/>
              <a:gd name="f15" fmla="val 48"/>
              <a:gd name="f16" fmla="val 95"/>
              <a:gd name="f17" fmla="val 44"/>
              <a:gd name="f18" fmla="val 97"/>
              <a:gd name="f19" fmla="val 38"/>
              <a:gd name="f20" fmla="val 32"/>
              <a:gd name="f21" fmla="val 22"/>
              <a:gd name="f22" fmla="val 14"/>
              <a:gd name="f23" fmla="val 9"/>
              <a:gd name="f24" fmla="val 89"/>
              <a:gd name="f25" fmla="val 3"/>
              <a:gd name="f26" fmla="val 83"/>
              <a:gd name="f27" fmla="val 74"/>
              <a:gd name="f28" fmla="val 62"/>
              <a:gd name="f29" fmla="val 16"/>
              <a:gd name="f30" fmla="val 55"/>
              <a:gd name="f31" fmla="val 60"/>
              <a:gd name="f32" fmla="val 17"/>
              <a:gd name="f33" fmla="val 67"/>
              <a:gd name="f34" fmla="val 18"/>
              <a:gd name="f35" fmla="val 71"/>
              <a:gd name="f36" fmla="val 20"/>
              <a:gd name="f37" fmla="val 76"/>
              <a:gd name="f38" fmla="val 21"/>
              <a:gd name="f39" fmla="val 79"/>
              <a:gd name="f40" fmla="val 23"/>
              <a:gd name="f41" fmla="val 26"/>
              <a:gd name="f42" fmla="val 82"/>
              <a:gd name="f43" fmla="val 28"/>
              <a:gd name="f44" fmla="val 37"/>
              <a:gd name="f45" fmla="val 41"/>
              <a:gd name="f46" fmla="val 45"/>
              <a:gd name="f47" fmla="val 50"/>
              <a:gd name="f48" fmla="val 78"/>
              <a:gd name="f49" fmla="val 75"/>
              <a:gd name="f50" fmla="val 72"/>
              <a:gd name="f51" fmla="+- 0 0 -90"/>
              <a:gd name="f52" fmla="*/ f3 1 80"/>
              <a:gd name="f53" fmla="*/ f4 1 99"/>
              <a:gd name="f54" fmla="+- f7 0 f5"/>
              <a:gd name="f55" fmla="+- f6 0 f5"/>
              <a:gd name="f56" fmla="*/ f51 f0 1"/>
              <a:gd name="f57" fmla="*/ f55 1 80"/>
              <a:gd name="f58" fmla="*/ f54 1 99"/>
              <a:gd name="f59" fmla="*/ 80 f55 1"/>
              <a:gd name="f60" fmla="*/ 96 f54 1"/>
              <a:gd name="f61" fmla="*/ 64 f55 1"/>
              <a:gd name="f62" fmla="*/ 85 f54 1"/>
              <a:gd name="f63" fmla="*/ 48 f55 1"/>
              <a:gd name="f64" fmla="*/ 95 f54 1"/>
              <a:gd name="f65" fmla="*/ 32 f55 1"/>
              <a:gd name="f66" fmla="*/ 99 f54 1"/>
              <a:gd name="f67" fmla="*/ 9 f55 1"/>
              <a:gd name="f68" fmla="*/ 89 f54 1"/>
              <a:gd name="f69" fmla="*/ 0 f55 1"/>
              <a:gd name="f70" fmla="*/ 62 f54 1"/>
              <a:gd name="f71" fmla="*/ 0 f54 1"/>
              <a:gd name="f72" fmla="*/ 16 f55 1"/>
              <a:gd name="f73" fmla="*/ 55 f54 1"/>
              <a:gd name="f74" fmla="*/ 17 f55 1"/>
              <a:gd name="f75" fmla="*/ 67 f54 1"/>
              <a:gd name="f76" fmla="*/ 20 f55 1"/>
              <a:gd name="f77" fmla="*/ 76 f54 1"/>
              <a:gd name="f78" fmla="*/ 26 f55 1"/>
              <a:gd name="f79" fmla="*/ 82 f54 1"/>
              <a:gd name="f80" fmla="*/ 37 f55 1"/>
              <a:gd name="f81" fmla="*/ 83 f54 1"/>
              <a:gd name="f82" fmla="*/ 50 f55 1"/>
              <a:gd name="f83" fmla="*/ 80 f54 1"/>
              <a:gd name="f84" fmla="*/ 72 f54 1"/>
              <a:gd name="f85" fmla="*/ f56 1 f2"/>
              <a:gd name="f86" fmla="*/ f59 1 80"/>
              <a:gd name="f87" fmla="*/ f60 1 99"/>
              <a:gd name="f88" fmla="*/ f61 1 80"/>
              <a:gd name="f89" fmla="*/ f62 1 99"/>
              <a:gd name="f90" fmla="*/ f63 1 80"/>
              <a:gd name="f91" fmla="*/ f64 1 99"/>
              <a:gd name="f92" fmla="*/ f65 1 80"/>
              <a:gd name="f93" fmla="*/ f66 1 99"/>
              <a:gd name="f94" fmla="*/ f67 1 80"/>
              <a:gd name="f95" fmla="*/ f68 1 99"/>
              <a:gd name="f96" fmla="*/ f69 1 80"/>
              <a:gd name="f97" fmla="*/ f70 1 99"/>
              <a:gd name="f98" fmla="*/ f71 1 99"/>
              <a:gd name="f99" fmla="*/ f72 1 80"/>
              <a:gd name="f100" fmla="*/ f73 1 99"/>
              <a:gd name="f101" fmla="*/ f74 1 80"/>
              <a:gd name="f102" fmla="*/ f75 1 99"/>
              <a:gd name="f103" fmla="*/ f76 1 80"/>
              <a:gd name="f104" fmla="*/ f77 1 99"/>
              <a:gd name="f105" fmla="*/ f78 1 80"/>
              <a:gd name="f106" fmla="*/ f79 1 99"/>
              <a:gd name="f107" fmla="*/ f80 1 80"/>
              <a:gd name="f108" fmla="*/ f81 1 99"/>
              <a:gd name="f109" fmla="*/ f82 1 80"/>
              <a:gd name="f110" fmla="*/ f83 1 99"/>
              <a:gd name="f111" fmla="*/ f84 1 99"/>
              <a:gd name="f112" fmla="*/ 0 1 f57"/>
              <a:gd name="f113" fmla="*/ f6 1 f57"/>
              <a:gd name="f114" fmla="*/ 0 1 f58"/>
              <a:gd name="f115" fmla="*/ f7 1 f58"/>
              <a:gd name="f116" fmla="+- f85 0 f1"/>
              <a:gd name="f117" fmla="*/ f86 1 f57"/>
              <a:gd name="f118" fmla="*/ f87 1 f58"/>
              <a:gd name="f119" fmla="*/ f88 1 f57"/>
              <a:gd name="f120" fmla="*/ f89 1 f58"/>
              <a:gd name="f121" fmla="*/ f90 1 f57"/>
              <a:gd name="f122" fmla="*/ f91 1 f58"/>
              <a:gd name="f123" fmla="*/ f92 1 f57"/>
              <a:gd name="f124" fmla="*/ f93 1 f58"/>
              <a:gd name="f125" fmla="*/ f94 1 f57"/>
              <a:gd name="f126" fmla="*/ f95 1 f58"/>
              <a:gd name="f127" fmla="*/ f96 1 f57"/>
              <a:gd name="f128" fmla="*/ f97 1 f58"/>
              <a:gd name="f129" fmla="*/ f98 1 f58"/>
              <a:gd name="f130" fmla="*/ f99 1 f57"/>
              <a:gd name="f131" fmla="*/ f100 1 f58"/>
              <a:gd name="f132" fmla="*/ f101 1 f57"/>
              <a:gd name="f133" fmla="*/ f102 1 f58"/>
              <a:gd name="f134" fmla="*/ f103 1 f57"/>
              <a:gd name="f135" fmla="*/ f104 1 f58"/>
              <a:gd name="f136" fmla="*/ f105 1 f57"/>
              <a:gd name="f137" fmla="*/ f106 1 f58"/>
              <a:gd name="f138" fmla="*/ f107 1 f57"/>
              <a:gd name="f139" fmla="*/ f108 1 f58"/>
              <a:gd name="f140" fmla="*/ f109 1 f57"/>
              <a:gd name="f141" fmla="*/ f110 1 f58"/>
              <a:gd name="f142" fmla="*/ f111 1 f58"/>
              <a:gd name="f143" fmla="*/ f112 f52 1"/>
              <a:gd name="f144" fmla="*/ f113 f52 1"/>
              <a:gd name="f145" fmla="*/ f115 f53 1"/>
              <a:gd name="f146" fmla="*/ f114 f53 1"/>
              <a:gd name="f147" fmla="*/ f117 f52 1"/>
              <a:gd name="f148" fmla="*/ f118 f53 1"/>
              <a:gd name="f149" fmla="*/ f119 f52 1"/>
              <a:gd name="f150" fmla="*/ f120 f53 1"/>
              <a:gd name="f151" fmla="*/ f121 f52 1"/>
              <a:gd name="f152" fmla="*/ f122 f53 1"/>
              <a:gd name="f153" fmla="*/ f123 f52 1"/>
              <a:gd name="f154" fmla="*/ f124 f53 1"/>
              <a:gd name="f155" fmla="*/ f125 f52 1"/>
              <a:gd name="f156" fmla="*/ f126 f53 1"/>
              <a:gd name="f157" fmla="*/ f127 f52 1"/>
              <a:gd name="f158" fmla="*/ f128 f53 1"/>
              <a:gd name="f159" fmla="*/ f129 f53 1"/>
              <a:gd name="f160" fmla="*/ f130 f52 1"/>
              <a:gd name="f161" fmla="*/ f131 f53 1"/>
              <a:gd name="f162" fmla="*/ f132 f52 1"/>
              <a:gd name="f163" fmla="*/ f133 f53 1"/>
              <a:gd name="f164" fmla="*/ f134 f52 1"/>
              <a:gd name="f165" fmla="*/ f135 f53 1"/>
              <a:gd name="f166" fmla="*/ f136 f52 1"/>
              <a:gd name="f167" fmla="*/ f137 f53 1"/>
              <a:gd name="f168" fmla="*/ f138 f52 1"/>
              <a:gd name="f169" fmla="*/ f139 f53 1"/>
              <a:gd name="f170" fmla="*/ f140 f52 1"/>
              <a:gd name="f171" fmla="*/ f141 f53 1"/>
              <a:gd name="f172" fmla="*/ f142 f5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6">
                <a:pos x="f147" y="f148"/>
              </a:cxn>
              <a:cxn ang="f116">
                <a:pos x="f149" y="f148"/>
              </a:cxn>
              <a:cxn ang="f116">
                <a:pos x="f149" y="f150"/>
              </a:cxn>
              <a:cxn ang="f116">
                <a:pos x="f151" y="f152"/>
              </a:cxn>
              <a:cxn ang="f116">
                <a:pos x="f153" y="f154"/>
              </a:cxn>
              <a:cxn ang="f116">
                <a:pos x="f155" y="f156"/>
              </a:cxn>
              <a:cxn ang="f116">
                <a:pos x="f157" y="f158"/>
              </a:cxn>
              <a:cxn ang="f116">
                <a:pos x="f157" y="f159"/>
              </a:cxn>
              <a:cxn ang="f116">
                <a:pos x="f160" y="f159"/>
              </a:cxn>
              <a:cxn ang="f116">
                <a:pos x="f160" y="f161"/>
              </a:cxn>
              <a:cxn ang="f116">
                <a:pos x="f162" y="f163"/>
              </a:cxn>
              <a:cxn ang="f116">
                <a:pos x="f164" y="f165"/>
              </a:cxn>
              <a:cxn ang="f116">
                <a:pos x="f166" y="f167"/>
              </a:cxn>
              <a:cxn ang="f116">
                <a:pos x="f168" y="f169"/>
              </a:cxn>
              <a:cxn ang="f116">
                <a:pos x="f170" y="f171"/>
              </a:cxn>
              <a:cxn ang="f116">
                <a:pos x="f149" y="f172"/>
              </a:cxn>
              <a:cxn ang="f116">
                <a:pos x="f149" y="f159"/>
              </a:cxn>
              <a:cxn ang="f116">
                <a:pos x="f147" y="f159"/>
              </a:cxn>
              <a:cxn ang="f116">
                <a:pos x="f147" y="f148"/>
              </a:cxn>
            </a:cxnLst>
            <a:rect l="f143" t="f146" r="f144" b="f145"/>
            <a:pathLst>
              <a:path w="80" h="99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8"/>
                  <a:pt x="f23" y="f24"/>
                </a:cubicBezTo>
                <a:cubicBezTo>
                  <a:pt x="f25" y="f26"/>
                  <a:pt x="f5" y="f27"/>
                  <a:pt x="f5" y="f28"/>
                </a:cubicBezTo>
                <a:lnTo>
                  <a:pt x="f5" y="f5"/>
                </a:lnTo>
                <a:lnTo>
                  <a:pt x="f29" y="f5"/>
                </a:lnTo>
                <a:lnTo>
                  <a:pt x="f29" y="f30"/>
                </a:lnTo>
                <a:cubicBezTo>
                  <a:pt x="f29" y="f31"/>
                  <a:pt x="f32" y="f9"/>
                  <a:pt x="f32" y="f33"/>
                </a:cubicBezTo>
                <a:cubicBezTo>
                  <a:pt x="f34" y="f35"/>
                  <a:pt x="f34" y="f27"/>
                  <a:pt x="f36" y="f37"/>
                </a:cubicBezTo>
                <a:cubicBezTo>
                  <a:pt x="f38" y="f39"/>
                  <a:pt x="f40" y="f6"/>
                  <a:pt x="f41" y="f42"/>
                </a:cubicBezTo>
                <a:cubicBezTo>
                  <a:pt x="f43" y="f26"/>
                  <a:pt x="f20" y="f26"/>
                  <a:pt x="f44" y="f26"/>
                </a:cubicBezTo>
                <a:cubicBezTo>
                  <a:pt x="f45" y="f26"/>
                  <a:pt x="f46" y="f42"/>
                  <a:pt x="f47" y="f6"/>
                </a:cubicBezTo>
                <a:cubicBezTo>
                  <a:pt x="f30" y="f48"/>
                  <a:pt x="f31" y="f49"/>
                  <a:pt x="f9" y="f50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Freeform 457"/>
          <p:cNvSpPr/>
          <p:nvPr/>
        </p:nvSpPr>
        <p:spPr>
          <a:xfrm>
            <a:off x="5042605" y="4070021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3"/>
              <a:gd name="f9" fmla="val 44"/>
              <a:gd name="f10" fmla="val 39"/>
              <a:gd name="f11" fmla="val 35"/>
              <a:gd name="f12" fmla="val 31"/>
              <a:gd name="f13" fmla="val 62"/>
              <a:gd name="f14" fmla="val 27"/>
              <a:gd name="f15" fmla="val 61"/>
              <a:gd name="f16" fmla="val 24"/>
              <a:gd name="f17" fmla="val 60"/>
              <a:gd name="f18" fmla="val 22"/>
              <a:gd name="f19" fmla="val 58"/>
              <a:gd name="f20" fmla="val 20"/>
              <a:gd name="f21" fmla="val 56"/>
              <a:gd name="f22" fmla="val 18"/>
              <a:gd name="f23" fmla="val 54"/>
              <a:gd name="f24" fmla="val 17"/>
              <a:gd name="f25" fmla="val 51"/>
              <a:gd name="f26" fmla="val 16"/>
              <a:gd name="f27" fmla="val 48"/>
              <a:gd name="f28" fmla="val 15"/>
              <a:gd name="f29" fmla="val 43"/>
              <a:gd name="f30" fmla="val 34"/>
              <a:gd name="f31" fmla="val 30"/>
              <a:gd name="f32" fmla="val 25"/>
              <a:gd name="f33" fmla="val 21"/>
              <a:gd name="f34" fmla="val 23"/>
              <a:gd name="f35" fmla="val 2"/>
              <a:gd name="f36" fmla="val 13"/>
              <a:gd name="f37" fmla="val 9"/>
              <a:gd name="f38" fmla="val 26"/>
              <a:gd name="f39" fmla="val 6"/>
              <a:gd name="f40" fmla="val 3"/>
              <a:gd name="f41" fmla="val 37"/>
              <a:gd name="f42" fmla="val 1"/>
              <a:gd name="f43" fmla="val 42"/>
              <a:gd name="f44" fmla="val 66"/>
              <a:gd name="f45" fmla="val 71"/>
              <a:gd name="f46" fmla="val 77"/>
              <a:gd name="f47" fmla="val 36"/>
              <a:gd name="f48" fmla="+- 0 0 -90"/>
              <a:gd name="f49" fmla="*/ f3 1 80"/>
              <a:gd name="f50" fmla="*/ f4 1 98"/>
              <a:gd name="f51" fmla="+- f7 0 f5"/>
              <a:gd name="f52" fmla="+- f6 0 f5"/>
              <a:gd name="f53" fmla="*/ f48 f0 1"/>
              <a:gd name="f54" fmla="*/ f52 1 80"/>
              <a:gd name="f55" fmla="*/ f51 1 98"/>
              <a:gd name="f56" fmla="*/ 80 f52 1"/>
              <a:gd name="f57" fmla="*/ 98 f51 1"/>
              <a:gd name="f58" fmla="*/ 63 f52 1"/>
              <a:gd name="f59" fmla="*/ 44 f51 1"/>
              <a:gd name="f60" fmla="*/ 31 f51 1"/>
              <a:gd name="f61" fmla="*/ 60 f52 1"/>
              <a:gd name="f62" fmla="*/ 22 f51 1"/>
              <a:gd name="f63" fmla="*/ 54 f52 1"/>
              <a:gd name="f64" fmla="*/ 17 f51 1"/>
              <a:gd name="f65" fmla="*/ 43 f52 1"/>
              <a:gd name="f66" fmla="*/ 15 f51 1"/>
              <a:gd name="f67" fmla="*/ 30 f52 1"/>
              <a:gd name="f68" fmla="*/ 18 f51 1"/>
              <a:gd name="f69" fmla="*/ 16 f52 1"/>
              <a:gd name="f70" fmla="*/ 27 f51 1"/>
              <a:gd name="f71" fmla="*/ 0 f52 1"/>
              <a:gd name="f72" fmla="*/ 2 f51 1"/>
              <a:gd name="f73" fmla="*/ 13 f51 1"/>
              <a:gd name="f74" fmla="*/ 31 f52 1"/>
              <a:gd name="f75" fmla="*/ 3 f51 1"/>
              <a:gd name="f76" fmla="*/ 48 f52 1"/>
              <a:gd name="f77" fmla="*/ 0 f51 1"/>
              <a:gd name="f78" fmla="*/ 71 f52 1"/>
              <a:gd name="f79" fmla="*/ 9 f51 1"/>
              <a:gd name="f80" fmla="*/ 36 f51 1"/>
              <a:gd name="f81" fmla="*/ f53 1 f2"/>
              <a:gd name="f82" fmla="*/ f56 1 80"/>
              <a:gd name="f83" fmla="*/ f57 1 98"/>
              <a:gd name="f84" fmla="*/ f58 1 80"/>
              <a:gd name="f85" fmla="*/ f59 1 98"/>
              <a:gd name="f86" fmla="*/ f60 1 98"/>
              <a:gd name="f87" fmla="*/ f61 1 80"/>
              <a:gd name="f88" fmla="*/ f62 1 98"/>
              <a:gd name="f89" fmla="*/ f63 1 80"/>
              <a:gd name="f90" fmla="*/ f64 1 98"/>
              <a:gd name="f91" fmla="*/ f65 1 80"/>
              <a:gd name="f92" fmla="*/ f66 1 98"/>
              <a:gd name="f93" fmla="*/ f67 1 80"/>
              <a:gd name="f94" fmla="*/ f68 1 98"/>
              <a:gd name="f95" fmla="*/ f69 1 80"/>
              <a:gd name="f96" fmla="*/ f70 1 98"/>
              <a:gd name="f97" fmla="*/ f71 1 80"/>
              <a:gd name="f98" fmla="*/ f72 1 98"/>
              <a:gd name="f99" fmla="*/ f73 1 98"/>
              <a:gd name="f100" fmla="*/ f74 1 80"/>
              <a:gd name="f101" fmla="*/ f75 1 98"/>
              <a:gd name="f102" fmla="*/ f76 1 80"/>
              <a:gd name="f103" fmla="*/ f77 1 98"/>
              <a:gd name="f104" fmla="*/ f78 1 80"/>
              <a:gd name="f105" fmla="*/ f79 1 98"/>
              <a:gd name="f106" fmla="*/ f80 1 98"/>
              <a:gd name="f107" fmla="*/ 0 1 f54"/>
              <a:gd name="f108" fmla="*/ f6 1 f54"/>
              <a:gd name="f109" fmla="*/ 0 1 f55"/>
              <a:gd name="f110" fmla="*/ f7 1 f55"/>
              <a:gd name="f111" fmla="+- f81 0 f1"/>
              <a:gd name="f112" fmla="*/ f82 1 f54"/>
              <a:gd name="f113" fmla="*/ f83 1 f55"/>
              <a:gd name="f114" fmla="*/ f84 1 f54"/>
              <a:gd name="f115" fmla="*/ f85 1 f55"/>
              <a:gd name="f116" fmla="*/ f86 1 f55"/>
              <a:gd name="f117" fmla="*/ f87 1 f54"/>
              <a:gd name="f118" fmla="*/ f88 1 f55"/>
              <a:gd name="f119" fmla="*/ f89 1 f54"/>
              <a:gd name="f120" fmla="*/ f90 1 f55"/>
              <a:gd name="f121" fmla="*/ f91 1 f54"/>
              <a:gd name="f122" fmla="*/ f92 1 f55"/>
              <a:gd name="f123" fmla="*/ f93 1 f54"/>
              <a:gd name="f124" fmla="*/ f94 1 f55"/>
              <a:gd name="f125" fmla="*/ f95 1 f54"/>
              <a:gd name="f126" fmla="*/ f96 1 f55"/>
              <a:gd name="f127" fmla="*/ f97 1 f54"/>
              <a:gd name="f128" fmla="*/ f98 1 f55"/>
              <a:gd name="f129" fmla="*/ f99 1 f55"/>
              <a:gd name="f130" fmla="*/ f100 1 f54"/>
              <a:gd name="f131" fmla="*/ f101 1 f55"/>
              <a:gd name="f132" fmla="*/ f102 1 f54"/>
              <a:gd name="f133" fmla="*/ f103 1 f55"/>
              <a:gd name="f134" fmla="*/ f104 1 f54"/>
              <a:gd name="f135" fmla="*/ f105 1 f55"/>
              <a:gd name="f136" fmla="*/ f106 1 f55"/>
              <a:gd name="f137" fmla="*/ f107 f49 1"/>
              <a:gd name="f138" fmla="*/ f108 f49 1"/>
              <a:gd name="f139" fmla="*/ f110 f50 1"/>
              <a:gd name="f140" fmla="*/ f109 f50 1"/>
              <a:gd name="f141" fmla="*/ f112 f49 1"/>
              <a:gd name="f142" fmla="*/ f113 f50 1"/>
              <a:gd name="f143" fmla="*/ f114 f49 1"/>
              <a:gd name="f144" fmla="*/ f115 f50 1"/>
              <a:gd name="f145" fmla="*/ f116 f50 1"/>
              <a:gd name="f146" fmla="*/ f117 f49 1"/>
              <a:gd name="f147" fmla="*/ f118 f50 1"/>
              <a:gd name="f148" fmla="*/ f119 f49 1"/>
              <a:gd name="f149" fmla="*/ f120 f50 1"/>
              <a:gd name="f150" fmla="*/ f121 f49 1"/>
              <a:gd name="f151" fmla="*/ f122 f50 1"/>
              <a:gd name="f152" fmla="*/ f123 f49 1"/>
              <a:gd name="f153" fmla="*/ f124 f50 1"/>
              <a:gd name="f154" fmla="*/ f125 f49 1"/>
              <a:gd name="f155" fmla="*/ f126 f50 1"/>
              <a:gd name="f156" fmla="*/ f127 f49 1"/>
              <a:gd name="f157" fmla="*/ f128 f50 1"/>
              <a:gd name="f158" fmla="*/ f129 f50 1"/>
              <a:gd name="f159" fmla="*/ f130 f49 1"/>
              <a:gd name="f160" fmla="*/ f131 f50 1"/>
              <a:gd name="f161" fmla="*/ f132 f49 1"/>
              <a:gd name="f162" fmla="*/ f133 f50 1"/>
              <a:gd name="f163" fmla="*/ f134 f49 1"/>
              <a:gd name="f164" fmla="*/ f135 f50 1"/>
              <a:gd name="f165" fmla="*/ f136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1" y="f142"/>
              </a:cxn>
              <a:cxn ang="f111">
                <a:pos x="f143" y="f142"/>
              </a:cxn>
              <a:cxn ang="f111">
                <a:pos x="f143" y="f144"/>
              </a:cxn>
              <a:cxn ang="f111">
                <a:pos x="f143" y="f145"/>
              </a:cxn>
              <a:cxn ang="f111">
                <a:pos x="f146" y="f147"/>
              </a:cxn>
              <a:cxn ang="f111">
                <a:pos x="f148" y="f149"/>
              </a:cxn>
              <a:cxn ang="f111">
                <a:pos x="f150" y="f151"/>
              </a:cxn>
              <a:cxn ang="f111">
                <a:pos x="f152" y="f153"/>
              </a:cxn>
              <a:cxn ang="f111">
                <a:pos x="f154" y="f155"/>
              </a:cxn>
              <a:cxn ang="f111">
                <a:pos x="f154" y="f142"/>
              </a:cxn>
              <a:cxn ang="f111">
                <a:pos x="f156" y="f142"/>
              </a:cxn>
              <a:cxn ang="f111">
                <a:pos x="f156" y="f157"/>
              </a:cxn>
              <a:cxn ang="f111">
                <a:pos x="f154" y="f157"/>
              </a:cxn>
              <a:cxn ang="f111">
                <a:pos x="f154" y="f158"/>
              </a:cxn>
              <a:cxn ang="f111">
                <a:pos x="f159" y="f160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41" y="f165"/>
              </a:cxn>
              <a:cxn ang="f111">
                <a:pos x="f141" y="f142"/>
              </a:cxn>
            </a:cxnLst>
            <a:rect l="f137" t="f140" r="f138" b="f139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8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10" y="f28"/>
                  <a:pt x="f30" y="f26"/>
                  <a:pt x="f31" y="f22"/>
                </a:cubicBezTo>
                <a:cubicBezTo>
                  <a:pt x="f32" y="f33"/>
                  <a:pt x="f20" y="f34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5"/>
                </a:lnTo>
                <a:lnTo>
                  <a:pt x="f26" y="f35"/>
                </a:lnTo>
                <a:lnTo>
                  <a:pt x="f26" y="f36"/>
                </a:lnTo>
                <a:cubicBezTo>
                  <a:pt x="f33" y="f37"/>
                  <a:pt x="f38" y="f39"/>
                  <a:pt x="f12" y="f40"/>
                </a:cubicBezTo>
                <a:cubicBezTo>
                  <a:pt x="f41" y="f42"/>
                  <a:pt x="f43" y="f5"/>
                  <a:pt x="f27" y="f5"/>
                </a:cubicBezTo>
                <a:cubicBezTo>
                  <a:pt x="f19" y="f5"/>
                  <a:pt x="f44" y="f40"/>
                  <a:pt x="f45" y="f37"/>
                </a:cubicBezTo>
                <a:cubicBezTo>
                  <a:pt x="f46" y="f28"/>
                  <a:pt x="f6" y="f16"/>
                  <a:pt x="f6" y="f4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Freeform 458"/>
          <p:cNvSpPr/>
          <p:nvPr/>
        </p:nvSpPr>
        <p:spPr>
          <a:xfrm>
            <a:off x="5181420" y="4070021"/>
            <a:ext cx="110240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4"/>
              <a:gd name="f8" fmla="val 87"/>
              <a:gd name="f9" fmla="val 103"/>
              <a:gd name="f10" fmla="val 80"/>
              <a:gd name="f11" fmla="val 115"/>
              <a:gd name="f12" fmla="val 73"/>
              <a:gd name="f13" fmla="val 123"/>
              <a:gd name="f14" fmla="val 66"/>
              <a:gd name="f15" fmla="val 130"/>
              <a:gd name="f16" fmla="val 54"/>
              <a:gd name="f17" fmla="val 39"/>
              <a:gd name="f18" fmla="val 34"/>
              <a:gd name="f19" fmla="val 29"/>
              <a:gd name="f20" fmla="val 24"/>
              <a:gd name="f21" fmla="val 133"/>
              <a:gd name="f22" fmla="val 19"/>
              <a:gd name="f23" fmla="val 132"/>
              <a:gd name="f24" fmla="val 15"/>
              <a:gd name="f25" fmla="val 131"/>
              <a:gd name="f26" fmla="val 10"/>
              <a:gd name="f27" fmla="val 114"/>
              <a:gd name="f28" fmla="val 11"/>
              <a:gd name="f29" fmla="val 13"/>
              <a:gd name="f30" fmla="val 18"/>
              <a:gd name="f31" fmla="val 116"/>
              <a:gd name="f32" fmla="val 23"/>
              <a:gd name="f33" fmla="val 117"/>
              <a:gd name="f34" fmla="val 119"/>
              <a:gd name="f35" fmla="val 35"/>
              <a:gd name="f36" fmla="val 120"/>
              <a:gd name="f37" fmla="val 40"/>
              <a:gd name="f38" fmla="val 46"/>
              <a:gd name="f39" fmla="val 50"/>
              <a:gd name="f40" fmla="val 118"/>
              <a:gd name="f41" fmla="val 57"/>
              <a:gd name="f42" fmla="val 60"/>
              <a:gd name="f43" fmla="val 62"/>
              <a:gd name="f44" fmla="val 112"/>
              <a:gd name="f45" fmla="val 64"/>
              <a:gd name="f46" fmla="val 110"/>
              <a:gd name="f47" fmla="val 107"/>
              <a:gd name="f48" fmla="val 67"/>
              <a:gd name="f49" fmla="val 104"/>
              <a:gd name="f50" fmla="val 101"/>
              <a:gd name="f51" fmla="val 68"/>
              <a:gd name="f52" fmla="val 98"/>
              <a:gd name="f53" fmla="val 94"/>
              <a:gd name="f54" fmla="val 85"/>
              <a:gd name="f55" fmla="val 63"/>
              <a:gd name="f56" fmla="val 89"/>
              <a:gd name="f57" fmla="val 58"/>
              <a:gd name="f58" fmla="val 92"/>
              <a:gd name="f59" fmla="val 96"/>
              <a:gd name="f60" fmla="val 44"/>
              <a:gd name="f61" fmla="val 37"/>
              <a:gd name="f62" fmla="val 26"/>
              <a:gd name="f63" fmla="val 17"/>
              <a:gd name="f64" fmla="val 3"/>
              <a:gd name="f65" fmla="val 76"/>
              <a:gd name="f66" fmla="val 49"/>
              <a:gd name="f67" fmla="val 41"/>
              <a:gd name="f68" fmla="val 1"/>
              <a:gd name="f69" fmla="val 28"/>
              <a:gd name="f70" fmla="val 6"/>
              <a:gd name="f71" fmla="val 22"/>
              <a:gd name="f72" fmla="val 9"/>
              <a:gd name="f73" fmla="val 16"/>
              <a:gd name="f74" fmla="val 21"/>
              <a:gd name="f75" fmla="val 5"/>
              <a:gd name="f76" fmla="val 32"/>
              <a:gd name="f77" fmla="val 42"/>
              <a:gd name="f78" fmla="val 48"/>
              <a:gd name="f79" fmla="val 52"/>
              <a:gd name="f80" fmla="val 56"/>
              <a:gd name="f81" fmla="val 2"/>
              <a:gd name="f82" fmla="val 4"/>
              <a:gd name="f83" fmla="val 7"/>
              <a:gd name="f84" fmla="val 69"/>
              <a:gd name="f85" fmla="val 72"/>
              <a:gd name="f86" fmla="val 20"/>
              <a:gd name="f87" fmla="val 14"/>
              <a:gd name="f88" fmla="val 45"/>
              <a:gd name="f89" fmla="val 36"/>
              <a:gd name="f90" fmla="val 38"/>
              <a:gd name="f91" fmla="val 79"/>
              <a:gd name="f92" fmla="val 82"/>
              <a:gd name="f93" fmla="val 81"/>
              <a:gd name="f94" fmla="val 55"/>
              <a:gd name="f95" fmla="val 77"/>
              <a:gd name="f96" fmla="val 75"/>
              <a:gd name="f97" fmla="+- 0 0 -90"/>
              <a:gd name="f98" fmla="*/ f3 1 84"/>
              <a:gd name="f99" fmla="*/ f4 1 134"/>
              <a:gd name="f100" fmla="+- f7 0 f5"/>
              <a:gd name="f101" fmla="+- f6 0 f5"/>
              <a:gd name="f102" fmla="*/ f97 f0 1"/>
              <a:gd name="f103" fmla="*/ f101 1 84"/>
              <a:gd name="f104" fmla="*/ f100 1 134"/>
              <a:gd name="f105" fmla="*/ 84 f101 1"/>
              <a:gd name="f106" fmla="*/ 87 f100 1"/>
              <a:gd name="f107" fmla="*/ 73 f101 1"/>
              <a:gd name="f108" fmla="*/ 123 f100 1"/>
              <a:gd name="f109" fmla="*/ 39 f101 1"/>
              <a:gd name="f110" fmla="*/ 134 f100 1"/>
              <a:gd name="f111" fmla="*/ 24 f101 1"/>
              <a:gd name="f112" fmla="*/ 133 f100 1"/>
              <a:gd name="f113" fmla="*/ 10 f101 1"/>
              <a:gd name="f114" fmla="*/ 130 f100 1"/>
              <a:gd name="f115" fmla="*/ 114 f100 1"/>
              <a:gd name="f116" fmla="*/ 11 f101 1"/>
              <a:gd name="f117" fmla="*/ 23 f101 1"/>
              <a:gd name="f118" fmla="*/ 117 f100 1"/>
              <a:gd name="f119" fmla="*/ 40 f101 1"/>
              <a:gd name="f120" fmla="*/ 120 f100 1"/>
              <a:gd name="f121" fmla="*/ 54 f101 1"/>
              <a:gd name="f122" fmla="*/ 118 f100 1"/>
              <a:gd name="f123" fmla="*/ 62 f101 1"/>
              <a:gd name="f124" fmla="*/ 112 f100 1"/>
              <a:gd name="f125" fmla="*/ 67 f101 1"/>
              <a:gd name="f126" fmla="*/ 104 f100 1"/>
              <a:gd name="f127" fmla="*/ 68 f101 1"/>
              <a:gd name="f128" fmla="*/ 94 f100 1"/>
              <a:gd name="f129" fmla="*/ 85 f100 1"/>
              <a:gd name="f130" fmla="*/ 37 f101 1"/>
              <a:gd name="f131" fmla="*/ 96 f100 1"/>
              <a:gd name="f132" fmla="*/ 84 f100 1"/>
              <a:gd name="f133" fmla="*/ 0 f101 1"/>
              <a:gd name="f134" fmla="*/ 49 f100 1"/>
              <a:gd name="f135" fmla="*/ 3 f101 1"/>
              <a:gd name="f136" fmla="*/ 28 f100 1"/>
              <a:gd name="f137" fmla="*/ 13 f101 1"/>
              <a:gd name="f138" fmla="*/ 13 f100 1"/>
              <a:gd name="f139" fmla="*/ 26 f101 1"/>
              <a:gd name="f140" fmla="*/ 3 f100 1"/>
              <a:gd name="f141" fmla="*/ 42 f101 1"/>
              <a:gd name="f142" fmla="*/ 0 f100 1"/>
              <a:gd name="f143" fmla="*/ 56 f101 1"/>
              <a:gd name="f144" fmla="*/ 2 f100 1"/>
              <a:gd name="f145" fmla="*/ 7 f100 1"/>
              <a:gd name="f146" fmla="*/ 69 f101 1"/>
              <a:gd name="f147" fmla="*/ 72 f100 1"/>
              <a:gd name="f148" fmla="*/ 20 f100 1"/>
              <a:gd name="f149" fmla="*/ 16 f100 1"/>
              <a:gd name="f150" fmla="*/ 45 f101 1"/>
              <a:gd name="f151" fmla="*/ 14 f100 1"/>
              <a:gd name="f152" fmla="*/ 23 f100 1"/>
              <a:gd name="f153" fmla="*/ 16 f101 1"/>
              <a:gd name="f154" fmla="*/ 22 f101 1"/>
              <a:gd name="f155" fmla="*/ 73 f100 1"/>
              <a:gd name="f156" fmla="*/ 41 f101 1"/>
              <a:gd name="f157" fmla="*/ 82 f100 1"/>
              <a:gd name="f158" fmla="*/ 55 f101 1"/>
              <a:gd name="f159" fmla="*/ 79 f100 1"/>
              <a:gd name="f160" fmla="*/ f102 1 f2"/>
              <a:gd name="f161" fmla="*/ f105 1 84"/>
              <a:gd name="f162" fmla="*/ f106 1 134"/>
              <a:gd name="f163" fmla="*/ f107 1 84"/>
              <a:gd name="f164" fmla="*/ f108 1 134"/>
              <a:gd name="f165" fmla="*/ f109 1 84"/>
              <a:gd name="f166" fmla="*/ f110 1 134"/>
              <a:gd name="f167" fmla="*/ f111 1 84"/>
              <a:gd name="f168" fmla="*/ f112 1 134"/>
              <a:gd name="f169" fmla="*/ f113 1 84"/>
              <a:gd name="f170" fmla="*/ f114 1 134"/>
              <a:gd name="f171" fmla="*/ f115 1 134"/>
              <a:gd name="f172" fmla="*/ f116 1 84"/>
              <a:gd name="f173" fmla="*/ f117 1 84"/>
              <a:gd name="f174" fmla="*/ f118 1 134"/>
              <a:gd name="f175" fmla="*/ f119 1 84"/>
              <a:gd name="f176" fmla="*/ f120 1 134"/>
              <a:gd name="f177" fmla="*/ f121 1 84"/>
              <a:gd name="f178" fmla="*/ f122 1 134"/>
              <a:gd name="f179" fmla="*/ f123 1 84"/>
              <a:gd name="f180" fmla="*/ f124 1 134"/>
              <a:gd name="f181" fmla="*/ f125 1 84"/>
              <a:gd name="f182" fmla="*/ f126 1 134"/>
              <a:gd name="f183" fmla="*/ f127 1 84"/>
              <a:gd name="f184" fmla="*/ f128 1 134"/>
              <a:gd name="f185" fmla="*/ f129 1 134"/>
              <a:gd name="f186" fmla="*/ f130 1 84"/>
              <a:gd name="f187" fmla="*/ f131 1 134"/>
              <a:gd name="f188" fmla="*/ f132 1 134"/>
              <a:gd name="f189" fmla="*/ f133 1 84"/>
              <a:gd name="f190" fmla="*/ f134 1 134"/>
              <a:gd name="f191" fmla="*/ f135 1 84"/>
              <a:gd name="f192" fmla="*/ f136 1 134"/>
              <a:gd name="f193" fmla="*/ f137 1 84"/>
              <a:gd name="f194" fmla="*/ f138 1 134"/>
              <a:gd name="f195" fmla="*/ f139 1 84"/>
              <a:gd name="f196" fmla="*/ f140 1 134"/>
              <a:gd name="f197" fmla="*/ f141 1 84"/>
              <a:gd name="f198" fmla="*/ f142 1 134"/>
              <a:gd name="f199" fmla="*/ f143 1 84"/>
              <a:gd name="f200" fmla="*/ f144 1 134"/>
              <a:gd name="f201" fmla="*/ f145 1 134"/>
              <a:gd name="f202" fmla="*/ f146 1 84"/>
              <a:gd name="f203" fmla="*/ f147 1 134"/>
              <a:gd name="f204" fmla="*/ f148 1 134"/>
              <a:gd name="f205" fmla="*/ f149 1 134"/>
              <a:gd name="f206" fmla="*/ f150 1 84"/>
              <a:gd name="f207" fmla="*/ f151 1 134"/>
              <a:gd name="f208" fmla="*/ f152 1 134"/>
              <a:gd name="f209" fmla="*/ f153 1 84"/>
              <a:gd name="f210" fmla="*/ f154 1 84"/>
              <a:gd name="f211" fmla="*/ f155 1 134"/>
              <a:gd name="f212" fmla="*/ f156 1 84"/>
              <a:gd name="f213" fmla="*/ f157 1 134"/>
              <a:gd name="f214" fmla="*/ f158 1 84"/>
              <a:gd name="f215" fmla="*/ f159 1 134"/>
              <a:gd name="f216" fmla="*/ 0 1 f103"/>
              <a:gd name="f217" fmla="*/ f6 1 f103"/>
              <a:gd name="f218" fmla="*/ 0 1 f104"/>
              <a:gd name="f219" fmla="*/ f7 1 f104"/>
              <a:gd name="f220" fmla="+- f160 0 f1"/>
              <a:gd name="f221" fmla="*/ f161 1 f103"/>
              <a:gd name="f222" fmla="*/ f162 1 f104"/>
              <a:gd name="f223" fmla="*/ f163 1 f103"/>
              <a:gd name="f224" fmla="*/ f164 1 f104"/>
              <a:gd name="f225" fmla="*/ f165 1 f103"/>
              <a:gd name="f226" fmla="*/ f166 1 f104"/>
              <a:gd name="f227" fmla="*/ f167 1 f103"/>
              <a:gd name="f228" fmla="*/ f168 1 f104"/>
              <a:gd name="f229" fmla="*/ f169 1 f103"/>
              <a:gd name="f230" fmla="*/ f170 1 f104"/>
              <a:gd name="f231" fmla="*/ f171 1 f104"/>
              <a:gd name="f232" fmla="*/ f172 1 f103"/>
              <a:gd name="f233" fmla="*/ f173 1 f103"/>
              <a:gd name="f234" fmla="*/ f174 1 f104"/>
              <a:gd name="f235" fmla="*/ f175 1 f103"/>
              <a:gd name="f236" fmla="*/ f176 1 f104"/>
              <a:gd name="f237" fmla="*/ f177 1 f103"/>
              <a:gd name="f238" fmla="*/ f178 1 f104"/>
              <a:gd name="f239" fmla="*/ f179 1 f103"/>
              <a:gd name="f240" fmla="*/ f180 1 f104"/>
              <a:gd name="f241" fmla="*/ f181 1 f103"/>
              <a:gd name="f242" fmla="*/ f182 1 f104"/>
              <a:gd name="f243" fmla="*/ f183 1 f103"/>
              <a:gd name="f244" fmla="*/ f184 1 f104"/>
              <a:gd name="f245" fmla="*/ f185 1 f104"/>
              <a:gd name="f246" fmla="*/ f186 1 f103"/>
              <a:gd name="f247" fmla="*/ f187 1 f104"/>
              <a:gd name="f248" fmla="*/ f188 1 f104"/>
              <a:gd name="f249" fmla="*/ f189 1 f103"/>
              <a:gd name="f250" fmla="*/ f190 1 f104"/>
              <a:gd name="f251" fmla="*/ f191 1 f103"/>
              <a:gd name="f252" fmla="*/ f192 1 f104"/>
              <a:gd name="f253" fmla="*/ f193 1 f103"/>
              <a:gd name="f254" fmla="*/ f194 1 f104"/>
              <a:gd name="f255" fmla="*/ f195 1 f103"/>
              <a:gd name="f256" fmla="*/ f196 1 f104"/>
              <a:gd name="f257" fmla="*/ f197 1 f103"/>
              <a:gd name="f258" fmla="*/ f198 1 f104"/>
              <a:gd name="f259" fmla="*/ f199 1 f103"/>
              <a:gd name="f260" fmla="*/ f200 1 f104"/>
              <a:gd name="f261" fmla="*/ f201 1 f104"/>
              <a:gd name="f262" fmla="*/ f202 1 f103"/>
              <a:gd name="f263" fmla="*/ f203 1 f104"/>
              <a:gd name="f264" fmla="*/ f204 1 f104"/>
              <a:gd name="f265" fmla="*/ f205 1 f104"/>
              <a:gd name="f266" fmla="*/ f206 1 f103"/>
              <a:gd name="f267" fmla="*/ f207 1 f104"/>
              <a:gd name="f268" fmla="*/ f208 1 f104"/>
              <a:gd name="f269" fmla="*/ f209 1 f103"/>
              <a:gd name="f270" fmla="*/ f210 1 f103"/>
              <a:gd name="f271" fmla="*/ f211 1 f104"/>
              <a:gd name="f272" fmla="*/ f212 1 f103"/>
              <a:gd name="f273" fmla="*/ f213 1 f104"/>
              <a:gd name="f274" fmla="*/ f214 1 f103"/>
              <a:gd name="f275" fmla="*/ f215 1 f104"/>
              <a:gd name="f276" fmla="*/ f216 f98 1"/>
              <a:gd name="f277" fmla="*/ f217 f98 1"/>
              <a:gd name="f278" fmla="*/ f219 f99 1"/>
              <a:gd name="f279" fmla="*/ f218 f99 1"/>
              <a:gd name="f280" fmla="*/ f221 f98 1"/>
              <a:gd name="f281" fmla="*/ f222 f99 1"/>
              <a:gd name="f282" fmla="*/ f223 f98 1"/>
              <a:gd name="f283" fmla="*/ f224 f99 1"/>
              <a:gd name="f284" fmla="*/ f225 f98 1"/>
              <a:gd name="f285" fmla="*/ f226 f99 1"/>
              <a:gd name="f286" fmla="*/ f227 f98 1"/>
              <a:gd name="f287" fmla="*/ f228 f99 1"/>
              <a:gd name="f288" fmla="*/ f229 f98 1"/>
              <a:gd name="f289" fmla="*/ f230 f99 1"/>
              <a:gd name="f290" fmla="*/ f231 f99 1"/>
              <a:gd name="f291" fmla="*/ f232 f98 1"/>
              <a:gd name="f292" fmla="*/ f233 f98 1"/>
              <a:gd name="f293" fmla="*/ f234 f99 1"/>
              <a:gd name="f294" fmla="*/ f235 f98 1"/>
              <a:gd name="f295" fmla="*/ f236 f99 1"/>
              <a:gd name="f296" fmla="*/ f237 f98 1"/>
              <a:gd name="f297" fmla="*/ f238 f99 1"/>
              <a:gd name="f298" fmla="*/ f239 f98 1"/>
              <a:gd name="f299" fmla="*/ f240 f99 1"/>
              <a:gd name="f300" fmla="*/ f241 f98 1"/>
              <a:gd name="f301" fmla="*/ f242 f99 1"/>
              <a:gd name="f302" fmla="*/ f243 f98 1"/>
              <a:gd name="f303" fmla="*/ f244 f99 1"/>
              <a:gd name="f304" fmla="*/ f245 f99 1"/>
              <a:gd name="f305" fmla="*/ f246 f98 1"/>
              <a:gd name="f306" fmla="*/ f247 f99 1"/>
              <a:gd name="f307" fmla="*/ f248 f99 1"/>
              <a:gd name="f308" fmla="*/ f249 f98 1"/>
              <a:gd name="f309" fmla="*/ f250 f99 1"/>
              <a:gd name="f310" fmla="*/ f251 f98 1"/>
              <a:gd name="f311" fmla="*/ f252 f99 1"/>
              <a:gd name="f312" fmla="*/ f253 f98 1"/>
              <a:gd name="f313" fmla="*/ f254 f99 1"/>
              <a:gd name="f314" fmla="*/ f255 f98 1"/>
              <a:gd name="f315" fmla="*/ f256 f99 1"/>
              <a:gd name="f316" fmla="*/ f257 f98 1"/>
              <a:gd name="f317" fmla="*/ f258 f99 1"/>
              <a:gd name="f318" fmla="*/ f259 f98 1"/>
              <a:gd name="f319" fmla="*/ f260 f99 1"/>
              <a:gd name="f320" fmla="*/ f261 f99 1"/>
              <a:gd name="f321" fmla="*/ f262 f98 1"/>
              <a:gd name="f322" fmla="*/ f263 f99 1"/>
              <a:gd name="f323" fmla="*/ f264 f99 1"/>
              <a:gd name="f324" fmla="*/ f265 f99 1"/>
              <a:gd name="f325" fmla="*/ f266 f98 1"/>
              <a:gd name="f326" fmla="*/ f267 f99 1"/>
              <a:gd name="f327" fmla="*/ f268 f99 1"/>
              <a:gd name="f328" fmla="*/ f269 f98 1"/>
              <a:gd name="f329" fmla="*/ f270 f98 1"/>
              <a:gd name="f330" fmla="*/ f271 f99 1"/>
              <a:gd name="f331" fmla="*/ f272 f98 1"/>
              <a:gd name="f332" fmla="*/ f273 f99 1"/>
              <a:gd name="f333" fmla="*/ f274 f98 1"/>
              <a:gd name="f334" fmla="*/ f275 f9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0">
                <a:pos x="f280" y="f281"/>
              </a:cxn>
              <a:cxn ang="f220">
                <a:pos x="f282" y="f283"/>
              </a:cxn>
              <a:cxn ang="f220">
                <a:pos x="f284" y="f285"/>
              </a:cxn>
              <a:cxn ang="f220">
                <a:pos x="f286" y="f287"/>
              </a:cxn>
              <a:cxn ang="f220">
                <a:pos x="f288" y="f289"/>
              </a:cxn>
              <a:cxn ang="f220">
                <a:pos x="f288" y="f290"/>
              </a:cxn>
              <a:cxn ang="f220">
                <a:pos x="f291" y="f290"/>
              </a:cxn>
              <a:cxn ang="f220">
                <a:pos x="f292" y="f293"/>
              </a:cxn>
              <a:cxn ang="f220">
                <a:pos x="f294" y="f295"/>
              </a:cxn>
              <a:cxn ang="f220">
                <a:pos x="f296" y="f297"/>
              </a:cxn>
              <a:cxn ang="f220">
                <a:pos x="f298" y="f299"/>
              </a:cxn>
              <a:cxn ang="f220">
                <a:pos x="f300" y="f301"/>
              </a:cxn>
              <a:cxn ang="f220">
                <a:pos x="f302" y="f303"/>
              </a:cxn>
              <a:cxn ang="f220">
                <a:pos x="f302" y="f304"/>
              </a:cxn>
              <a:cxn ang="f220">
                <a:pos x="f296" y="f303"/>
              </a:cxn>
              <a:cxn ang="f220">
                <a:pos x="f305" y="f306"/>
              </a:cxn>
              <a:cxn ang="f220">
                <a:pos x="f288" y="f307"/>
              </a:cxn>
              <a:cxn ang="f220">
                <a:pos x="f308" y="f309"/>
              </a:cxn>
              <a:cxn ang="f220">
                <a:pos x="f310" y="f311"/>
              </a:cxn>
              <a:cxn ang="f220">
                <a:pos x="f312" y="f313"/>
              </a:cxn>
              <a:cxn ang="f220">
                <a:pos x="f314" y="f315"/>
              </a:cxn>
              <a:cxn ang="f220">
                <a:pos x="f316" y="f317"/>
              </a:cxn>
              <a:cxn ang="f220">
                <a:pos x="f318" y="f319"/>
              </a:cxn>
              <a:cxn ang="f220">
                <a:pos x="f302" y="f320"/>
              </a:cxn>
              <a:cxn ang="f220">
                <a:pos x="f321" y="f319"/>
              </a:cxn>
              <a:cxn ang="f220">
                <a:pos x="f280" y="f319"/>
              </a:cxn>
              <a:cxn ang="f220">
                <a:pos x="f280" y="f281"/>
              </a:cxn>
              <a:cxn ang="f220">
                <a:pos x="f302" y="f322"/>
              </a:cxn>
              <a:cxn ang="f220">
                <a:pos x="f302" y="f323"/>
              </a:cxn>
              <a:cxn ang="f220">
                <a:pos x="f318" y="f324"/>
              </a:cxn>
              <a:cxn ang="f220">
                <a:pos x="f325" y="f326"/>
              </a:cxn>
              <a:cxn ang="f220">
                <a:pos x="f286" y="f327"/>
              </a:cxn>
              <a:cxn ang="f220">
                <a:pos x="f328" y="f309"/>
              </a:cxn>
              <a:cxn ang="f220">
                <a:pos x="f329" y="f330"/>
              </a:cxn>
              <a:cxn ang="f220">
                <a:pos x="f331" y="f332"/>
              </a:cxn>
              <a:cxn ang="f220">
                <a:pos x="f333" y="f334"/>
              </a:cxn>
              <a:cxn ang="f220">
                <a:pos x="f302" y="f322"/>
              </a:cxn>
            </a:cxnLst>
            <a:rect l="f276" t="f279" r="f277" b="f278"/>
            <a:pathLst>
              <a:path w="84" h="134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7"/>
                  <a:pt x="f20" y="f21"/>
                </a:cubicBezTo>
                <a:cubicBezTo>
                  <a:pt x="f22" y="f23"/>
                  <a:pt x="f24" y="f25"/>
                  <a:pt x="f26" y="f15"/>
                </a:cubicBezTo>
                <a:lnTo>
                  <a:pt x="f26" y="f27"/>
                </a:lnTo>
                <a:lnTo>
                  <a:pt x="f28" y="f27"/>
                </a:lnTo>
                <a:cubicBezTo>
                  <a:pt x="f29" y="f11"/>
                  <a:pt x="f30" y="f31"/>
                  <a:pt x="f32" y="f33"/>
                </a:cubicBezTo>
                <a:cubicBezTo>
                  <a:pt x="f19" y="f34"/>
                  <a:pt x="f35" y="f36"/>
                  <a:pt x="f37" y="f36"/>
                </a:cubicBezTo>
                <a:cubicBezTo>
                  <a:pt x="f38" y="f36"/>
                  <a:pt x="f39" y="f34"/>
                  <a:pt x="f16" y="f40"/>
                </a:cubicBezTo>
                <a:cubicBezTo>
                  <a:pt x="f41" y="f31"/>
                  <a:pt x="f42" y="f11"/>
                  <a:pt x="f43" y="f44"/>
                </a:cubicBezTo>
                <a:cubicBezTo>
                  <a:pt x="f45" y="f46"/>
                  <a:pt x="f14" y="f47"/>
                  <a:pt x="f48" y="f49"/>
                </a:cubicBezTo>
                <a:cubicBezTo>
                  <a:pt x="f48" y="f50"/>
                  <a:pt x="f51" y="f52"/>
                  <a:pt x="f51" y="f53"/>
                </a:cubicBezTo>
                <a:lnTo>
                  <a:pt x="f51" y="f54"/>
                </a:lnTo>
                <a:cubicBezTo>
                  <a:pt x="f55" y="f56"/>
                  <a:pt x="f57" y="f58"/>
                  <a:pt x="f16" y="f53"/>
                </a:cubicBezTo>
                <a:cubicBezTo>
                  <a:pt x="f39" y="f59"/>
                  <a:pt x="f60" y="f59"/>
                  <a:pt x="f61" y="f59"/>
                </a:cubicBezTo>
                <a:cubicBezTo>
                  <a:pt x="f62" y="f59"/>
                  <a:pt x="f63" y="f58"/>
                  <a:pt x="f26" y="f6"/>
                </a:cubicBezTo>
                <a:cubicBezTo>
                  <a:pt x="f64" y="f65"/>
                  <a:pt x="f5" y="f45"/>
                  <a:pt x="f5" y="f66"/>
                </a:cubicBezTo>
                <a:cubicBezTo>
                  <a:pt x="f5" y="f67"/>
                  <a:pt x="f68" y="f18"/>
                  <a:pt x="f64" y="f69"/>
                </a:cubicBezTo>
                <a:cubicBezTo>
                  <a:pt x="f70" y="f71"/>
                  <a:pt x="f72" y="f63"/>
                  <a:pt x="f29" y="f29"/>
                </a:cubicBezTo>
                <a:cubicBezTo>
                  <a:pt x="f73" y="f72"/>
                  <a:pt x="f74" y="f75"/>
                  <a:pt x="f62" y="f64"/>
                </a:cubicBezTo>
                <a:cubicBezTo>
                  <a:pt x="f76" y="f68"/>
                  <a:pt x="f61" y="f5"/>
                  <a:pt x="f77" y="f5"/>
                </a:cubicBezTo>
                <a:cubicBezTo>
                  <a:pt x="f78" y="f5"/>
                  <a:pt x="f79" y="f5"/>
                  <a:pt x="f80" y="f81"/>
                </a:cubicBezTo>
                <a:cubicBezTo>
                  <a:pt x="f42" y="f64"/>
                  <a:pt x="f45" y="f82"/>
                  <a:pt x="f51" y="f83"/>
                </a:cubicBezTo>
                <a:lnTo>
                  <a:pt x="f84" y="f81"/>
                </a:lnTo>
                <a:lnTo>
                  <a:pt x="f6" y="f81"/>
                </a:lnTo>
                <a:lnTo>
                  <a:pt x="f6" y="f8"/>
                </a:lnTo>
                <a:close/>
                <a:moveTo>
                  <a:pt x="f51" y="f85"/>
                </a:moveTo>
                <a:lnTo>
                  <a:pt x="f51" y="f86"/>
                </a:lnTo>
                <a:cubicBezTo>
                  <a:pt x="f45" y="f30"/>
                  <a:pt x="f42" y="f73"/>
                  <a:pt x="f80" y="f73"/>
                </a:cubicBezTo>
                <a:cubicBezTo>
                  <a:pt x="f79" y="f24"/>
                  <a:pt x="f66" y="f87"/>
                  <a:pt x="f88" y="f87"/>
                </a:cubicBezTo>
                <a:cubicBezTo>
                  <a:pt x="f89" y="f87"/>
                  <a:pt x="f19" y="f63"/>
                  <a:pt x="f20" y="f32"/>
                </a:cubicBezTo>
                <a:cubicBezTo>
                  <a:pt x="f22" y="f19"/>
                  <a:pt x="f73" y="f90"/>
                  <a:pt x="f73" y="f66"/>
                </a:cubicBezTo>
                <a:cubicBezTo>
                  <a:pt x="f73" y="f42"/>
                  <a:pt x="f30" y="f51"/>
                  <a:pt x="f71" y="f12"/>
                </a:cubicBezTo>
                <a:cubicBezTo>
                  <a:pt x="f62" y="f91"/>
                  <a:pt x="f76" y="f92"/>
                  <a:pt x="f67" y="f92"/>
                </a:cubicBezTo>
                <a:cubicBezTo>
                  <a:pt x="f88" y="f92"/>
                  <a:pt x="f39" y="f93"/>
                  <a:pt x="f94" y="f91"/>
                </a:cubicBezTo>
                <a:cubicBezTo>
                  <a:pt x="f42" y="f95"/>
                  <a:pt x="f45" y="f96"/>
                  <a:pt x="f51" y="f85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Freeform 459"/>
          <p:cNvSpPr/>
          <p:nvPr/>
        </p:nvSpPr>
        <p:spPr>
          <a:xfrm>
            <a:off x="3850382" y="4323164"/>
            <a:ext cx="126571" cy="1714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6"/>
              <a:gd name="f7" fmla="val 128"/>
              <a:gd name="f8" fmla="val 89"/>
              <a:gd name="f9" fmla="val 95"/>
              <a:gd name="f10" fmla="val 100"/>
              <a:gd name="f11" fmla="val 93"/>
              <a:gd name="f12" fmla="val 105"/>
              <a:gd name="f13" fmla="val 90"/>
              <a:gd name="f14" fmla="val 110"/>
              <a:gd name="f15" fmla="val 87"/>
              <a:gd name="f16" fmla="val 114"/>
              <a:gd name="f17" fmla="val 83"/>
              <a:gd name="f18" fmla="val 117"/>
              <a:gd name="f19" fmla="val 78"/>
              <a:gd name="f20" fmla="val 121"/>
              <a:gd name="f21" fmla="val 73"/>
              <a:gd name="f22" fmla="val 124"/>
              <a:gd name="f23" fmla="val 67"/>
              <a:gd name="f24" fmla="val 125"/>
              <a:gd name="f25" fmla="val 61"/>
              <a:gd name="f26" fmla="val 127"/>
              <a:gd name="f27" fmla="val 54"/>
              <a:gd name="f28" fmla="val 45"/>
              <a:gd name="f29" fmla="val 38"/>
              <a:gd name="f30" fmla="val 47"/>
              <a:gd name="f31" fmla="val 1"/>
              <a:gd name="f32" fmla="val 59"/>
              <a:gd name="f33" fmla="val 63"/>
              <a:gd name="f34" fmla="val 2"/>
              <a:gd name="f35" fmla="val 68"/>
              <a:gd name="f36" fmla="val 4"/>
              <a:gd name="f37" fmla="val 72"/>
              <a:gd name="f38" fmla="val 6"/>
              <a:gd name="f39" fmla="val 77"/>
              <a:gd name="f40" fmla="val 8"/>
              <a:gd name="f41" fmla="val 80"/>
              <a:gd name="f42" fmla="val 11"/>
              <a:gd name="f43" fmla="val 82"/>
              <a:gd name="f44" fmla="val 15"/>
              <a:gd name="f45" fmla="val 84"/>
              <a:gd name="f46" fmla="val 19"/>
              <a:gd name="f47" fmla="val 85"/>
              <a:gd name="f48" fmla="val 24"/>
              <a:gd name="f49" fmla="val 29"/>
              <a:gd name="f50" fmla="val 35"/>
              <a:gd name="f51" fmla="val 40"/>
              <a:gd name="f52" fmla="val 81"/>
              <a:gd name="f53" fmla="val 44"/>
              <a:gd name="f54" fmla="val 49"/>
              <a:gd name="f55" fmla="val 52"/>
              <a:gd name="f56" fmla="val 55"/>
              <a:gd name="f57" fmla="val 57"/>
              <a:gd name="f58" fmla="val 94"/>
              <a:gd name="f59" fmla="val 31"/>
              <a:gd name="f60" fmla="val 28"/>
              <a:gd name="f61" fmla="val 26"/>
              <a:gd name="f62" fmla="val 66"/>
              <a:gd name="f63" fmla="val 23"/>
              <a:gd name="f64" fmla="val 65"/>
              <a:gd name="f65" fmla="val 21"/>
              <a:gd name="f66" fmla="val 20"/>
              <a:gd name="f67" fmla="val 18"/>
              <a:gd name="f68" fmla="val 58"/>
              <a:gd name="f69" fmla="val 17"/>
              <a:gd name="f70" fmla="val 16"/>
              <a:gd name="f71" fmla="val 51"/>
              <a:gd name="f72" fmla="val 48"/>
              <a:gd name="f73" fmla="val 43"/>
              <a:gd name="f74" fmla="val 37"/>
              <a:gd name="f75" fmla="val 39"/>
              <a:gd name="f76" fmla="val 50"/>
              <a:gd name="f77" fmla="val 60"/>
              <a:gd name="f78" fmla="val 46"/>
              <a:gd name="f79" fmla="val 41"/>
              <a:gd name="f80" fmla="val 76"/>
              <a:gd name="f81" fmla="val 75"/>
              <a:gd name="f82" fmla="val 74"/>
              <a:gd name="f83" fmla="val 71"/>
              <a:gd name="f84" fmla="val 69"/>
              <a:gd name="f85" fmla="val 62"/>
              <a:gd name="f86" fmla="val 113"/>
              <a:gd name="f87" fmla="val 53"/>
              <a:gd name="f88" fmla="val 112"/>
              <a:gd name="f89" fmla="val 111"/>
              <a:gd name="f90" fmla="val 108"/>
              <a:gd name="f91" fmla="val 106"/>
              <a:gd name="f92" fmla="val 103"/>
              <a:gd name="f93" fmla="val 97"/>
              <a:gd name="f94" fmla="+- 0 0 -90"/>
              <a:gd name="f95" fmla="*/ f3 1 96"/>
              <a:gd name="f96" fmla="*/ f4 1 128"/>
              <a:gd name="f97" fmla="+- f7 0 f5"/>
              <a:gd name="f98" fmla="+- f6 0 f5"/>
              <a:gd name="f99" fmla="*/ f94 f0 1"/>
              <a:gd name="f100" fmla="*/ f98 1 96"/>
              <a:gd name="f101" fmla="*/ f97 1 128"/>
              <a:gd name="f102" fmla="*/ 96 f98 1"/>
              <a:gd name="f103" fmla="*/ 89 f97 1"/>
              <a:gd name="f104" fmla="*/ 93 f98 1"/>
              <a:gd name="f105" fmla="*/ 105 f97 1"/>
              <a:gd name="f106" fmla="*/ 83 f98 1"/>
              <a:gd name="f107" fmla="*/ 117 f97 1"/>
              <a:gd name="f108" fmla="*/ 67 f98 1"/>
              <a:gd name="f109" fmla="*/ 125 f97 1"/>
              <a:gd name="f110" fmla="*/ 45 f98 1"/>
              <a:gd name="f111" fmla="*/ 128 f97 1"/>
              <a:gd name="f112" fmla="*/ 0 f98 1"/>
              <a:gd name="f113" fmla="*/ 0 f97 1"/>
              <a:gd name="f114" fmla="*/ 38 f98 1"/>
              <a:gd name="f115" fmla="*/ 59 f98 1"/>
              <a:gd name="f116" fmla="*/ 1 f97 1"/>
              <a:gd name="f117" fmla="*/ 72 f98 1"/>
              <a:gd name="f118" fmla="*/ 6 f97 1"/>
              <a:gd name="f119" fmla="*/ 82 f98 1"/>
              <a:gd name="f120" fmla="*/ 15 f97 1"/>
              <a:gd name="f121" fmla="*/ 85 f98 1"/>
              <a:gd name="f122" fmla="*/ 29 f97 1"/>
              <a:gd name="f123" fmla="*/ 81 f98 1"/>
              <a:gd name="f124" fmla="*/ 44 f97 1"/>
              <a:gd name="f125" fmla="*/ 68 f98 1"/>
              <a:gd name="f126" fmla="*/ 55 f97 1"/>
              <a:gd name="f127" fmla="*/ 89 f98 1"/>
              <a:gd name="f128" fmla="*/ 67 f97 1"/>
              <a:gd name="f129" fmla="*/ 31 f97 1"/>
              <a:gd name="f130" fmla="*/ 66 f98 1"/>
              <a:gd name="f131" fmla="*/ 23 f97 1"/>
              <a:gd name="f132" fmla="*/ 61 f98 1"/>
              <a:gd name="f133" fmla="*/ 18 f97 1"/>
              <a:gd name="f134" fmla="*/ 51 f98 1"/>
              <a:gd name="f135" fmla="*/ 16 f97 1"/>
              <a:gd name="f136" fmla="*/ 37 f98 1"/>
              <a:gd name="f137" fmla="*/ 17 f98 1"/>
              <a:gd name="f138" fmla="*/ 52 f97 1"/>
              <a:gd name="f139" fmla="*/ 39 f98 1"/>
              <a:gd name="f140" fmla="*/ 52 f98 1"/>
              <a:gd name="f141" fmla="*/ 51 f97 1"/>
              <a:gd name="f142" fmla="*/ 60 f98 1"/>
              <a:gd name="f143" fmla="*/ 47 f97 1"/>
              <a:gd name="f144" fmla="*/ 41 f97 1"/>
              <a:gd name="f145" fmla="*/ 78 f98 1"/>
              <a:gd name="f146" fmla="*/ 76 f98 1"/>
              <a:gd name="f147" fmla="*/ 77 f97 1"/>
              <a:gd name="f148" fmla="*/ 69 f97 1"/>
              <a:gd name="f149" fmla="*/ 58 f98 1"/>
              <a:gd name="f150" fmla="*/ 44 f98 1"/>
              <a:gd name="f151" fmla="*/ 66 f97 1"/>
              <a:gd name="f152" fmla="*/ 113 f97 1"/>
              <a:gd name="f153" fmla="*/ 112 f97 1"/>
              <a:gd name="f154" fmla="*/ 69 f98 1"/>
              <a:gd name="f155" fmla="*/ 108 f97 1"/>
              <a:gd name="f156" fmla="*/ 100 f97 1"/>
              <a:gd name="f157" fmla="*/ f99 1 f2"/>
              <a:gd name="f158" fmla="*/ f102 1 96"/>
              <a:gd name="f159" fmla="*/ f103 1 128"/>
              <a:gd name="f160" fmla="*/ f104 1 96"/>
              <a:gd name="f161" fmla="*/ f105 1 128"/>
              <a:gd name="f162" fmla="*/ f106 1 96"/>
              <a:gd name="f163" fmla="*/ f107 1 128"/>
              <a:gd name="f164" fmla="*/ f108 1 96"/>
              <a:gd name="f165" fmla="*/ f109 1 128"/>
              <a:gd name="f166" fmla="*/ f110 1 96"/>
              <a:gd name="f167" fmla="*/ f111 1 128"/>
              <a:gd name="f168" fmla="*/ f112 1 96"/>
              <a:gd name="f169" fmla="*/ f113 1 128"/>
              <a:gd name="f170" fmla="*/ f114 1 96"/>
              <a:gd name="f171" fmla="*/ f115 1 96"/>
              <a:gd name="f172" fmla="*/ f116 1 128"/>
              <a:gd name="f173" fmla="*/ f117 1 96"/>
              <a:gd name="f174" fmla="*/ f118 1 128"/>
              <a:gd name="f175" fmla="*/ f119 1 96"/>
              <a:gd name="f176" fmla="*/ f120 1 128"/>
              <a:gd name="f177" fmla="*/ f121 1 96"/>
              <a:gd name="f178" fmla="*/ f122 1 128"/>
              <a:gd name="f179" fmla="*/ f123 1 96"/>
              <a:gd name="f180" fmla="*/ f124 1 128"/>
              <a:gd name="f181" fmla="*/ f125 1 96"/>
              <a:gd name="f182" fmla="*/ f126 1 128"/>
              <a:gd name="f183" fmla="*/ f127 1 96"/>
              <a:gd name="f184" fmla="*/ f128 1 128"/>
              <a:gd name="f185" fmla="*/ f129 1 128"/>
              <a:gd name="f186" fmla="*/ f130 1 96"/>
              <a:gd name="f187" fmla="*/ f131 1 128"/>
              <a:gd name="f188" fmla="*/ f132 1 96"/>
              <a:gd name="f189" fmla="*/ f133 1 128"/>
              <a:gd name="f190" fmla="*/ f134 1 96"/>
              <a:gd name="f191" fmla="*/ f135 1 128"/>
              <a:gd name="f192" fmla="*/ f136 1 96"/>
              <a:gd name="f193" fmla="*/ f137 1 96"/>
              <a:gd name="f194" fmla="*/ f138 1 128"/>
              <a:gd name="f195" fmla="*/ f139 1 96"/>
              <a:gd name="f196" fmla="*/ f140 1 96"/>
              <a:gd name="f197" fmla="*/ f141 1 128"/>
              <a:gd name="f198" fmla="*/ f142 1 96"/>
              <a:gd name="f199" fmla="*/ f143 1 128"/>
              <a:gd name="f200" fmla="*/ f144 1 128"/>
              <a:gd name="f201" fmla="*/ f145 1 96"/>
              <a:gd name="f202" fmla="*/ f146 1 96"/>
              <a:gd name="f203" fmla="*/ f147 1 128"/>
              <a:gd name="f204" fmla="*/ f148 1 128"/>
              <a:gd name="f205" fmla="*/ f149 1 96"/>
              <a:gd name="f206" fmla="*/ f150 1 96"/>
              <a:gd name="f207" fmla="*/ f151 1 128"/>
              <a:gd name="f208" fmla="*/ f152 1 128"/>
              <a:gd name="f209" fmla="*/ f153 1 128"/>
              <a:gd name="f210" fmla="*/ f154 1 96"/>
              <a:gd name="f211" fmla="*/ f155 1 128"/>
              <a:gd name="f212" fmla="*/ f156 1 128"/>
              <a:gd name="f213" fmla="*/ 0 1 f100"/>
              <a:gd name="f214" fmla="*/ f6 1 f100"/>
              <a:gd name="f215" fmla="*/ 0 1 f101"/>
              <a:gd name="f216" fmla="*/ f7 1 f101"/>
              <a:gd name="f217" fmla="+- f157 0 f1"/>
              <a:gd name="f218" fmla="*/ f158 1 f100"/>
              <a:gd name="f219" fmla="*/ f159 1 f101"/>
              <a:gd name="f220" fmla="*/ f160 1 f100"/>
              <a:gd name="f221" fmla="*/ f161 1 f101"/>
              <a:gd name="f222" fmla="*/ f162 1 f100"/>
              <a:gd name="f223" fmla="*/ f163 1 f101"/>
              <a:gd name="f224" fmla="*/ f164 1 f100"/>
              <a:gd name="f225" fmla="*/ f165 1 f101"/>
              <a:gd name="f226" fmla="*/ f166 1 f100"/>
              <a:gd name="f227" fmla="*/ f167 1 f101"/>
              <a:gd name="f228" fmla="*/ f168 1 f100"/>
              <a:gd name="f229" fmla="*/ f169 1 f101"/>
              <a:gd name="f230" fmla="*/ f170 1 f100"/>
              <a:gd name="f231" fmla="*/ f171 1 f100"/>
              <a:gd name="f232" fmla="*/ f172 1 f101"/>
              <a:gd name="f233" fmla="*/ f173 1 f100"/>
              <a:gd name="f234" fmla="*/ f174 1 f101"/>
              <a:gd name="f235" fmla="*/ f175 1 f100"/>
              <a:gd name="f236" fmla="*/ f176 1 f101"/>
              <a:gd name="f237" fmla="*/ f177 1 f100"/>
              <a:gd name="f238" fmla="*/ f178 1 f101"/>
              <a:gd name="f239" fmla="*/ f179 1 f100"/>
              <a:gd name="f240" fmla="*/ f180 1 f101"/>
              <a:gd name="f241" fmla="*/ f181 1 f100"/>
              <a:gd name="f242" fmla="*/ f182 1 f101"/>
              <a:gd name="f243" fmla="*/ f183 1 f100"/>
              <a:gd name="f244" fmla="*/ f184 1 f101"/>
              <a:gd name="f245" fmla="*/ f185 1 f101"/>
              <a:gd name="f246" fmla="*/ f186 1 f100"/>
              <a:gd name="f247" fmla="*/ f187 1 f101"/>
              <a:gd name="f248" fmla="*/ f188 1 f100"/>
              <a:gd name="f249" fmla="*/ f189 1 f101"/>
              <a:gd name="f250" fmla="*/ f190 1 f100"/>
              <a:gd name="f251" fmla="*/ f191 1 f101"/>
              <a:gd name="f252" fmla="*/ f192 1 f100"/>
              <a:gd name="f253" fmla="*/ f193 1 f100"/>
              <a:gd name="f254" fmla="*/ f194 1 f101"/>
              <a:gd name="f255" fmla="*/ f195 1 f100"/>
              <a:gd name="f256" fmla="*/ f196 1 f100"/>
              <a:gd name="f257" fmla="*/ f197 1 f101"/>
              <a:gd name="f258" fmla="*/ f198 1 f100"/>
              <a:gd name="f259" fmla="*/ f199 1 f101"/>
              <a:gd name="f260" fmla="*/ f200 1 f101"/>
              <a:gd name="f261" fmla="*/ f201 1 f100"/>
              <a:gd name="f262" fmla="*/ f202 1 f100"/>
              <a:gd name="f263" fmla="*/ f203 1 f101"/>
              <a:gd name="f264" fmla="*/ f204 1 f101"/>
              <a:gd name="f265" fmla="*/ f205 1 f100"/>
              <a:gd name="f266" fmla="*/ f206 1 f100"/>
              <a:gd name="f267" fmla="*/ f207 1 f101"/>
              <a:gd name="f268" fmla="*/ f208 1 f101"/>
              <a:gd name="f269" fmla="*/ f209 1 f101"/>
              <a:gd name="f270" fmla="*/ f210 1 f100"/>
              <a:gd name="f271" fmla="*/ f211 1 f101"/>
              <a:gd name="f272" fmla="*/ f212 1 f101"/>
              <a:gd name="f273" fmla="*/ f213 f95 1"/>
              <a:gd name="f274" fmla="*/ f214 f95 1"/>
              <a:gd name="f275" fmla="*/ f216 f96 1"/>
              <a:gd name="f276" fmla="*/ f215 f96 1"/>
              <a:gd name="f277" fmla="*/ f218 f95 1"/>
              <a:gd name="f278" fmla="*/ f219 f96 1"/>
              <a:gd name="f279" fmla="*/ f220 f95 1"/>
              <a:gd name="f280" fmla="*/ f221 f96 1"/>
              <a:gd name="f281" fmla="*/ f222 f95 1"/>
              <a:gd name="f282" fmla="*/ f223 f96 1"/>
              <a:gd name="f283" fmla="*/ f224 f95 1"/>
              <a:gd name="f284" fmla="*/ f225 f96 1"/>
              <a:gd name="f285" fmla="*/ f226 f95 1"/>
              <a:gd name="f286" fmla="*/ f227 f96 1"/>
              <a:gd name="f287" fmla="*/ f228 f95 1"/>
              <a:gd name="f288" fmla="*/ f229 f96 1"/>
              <a:gd name="f289" fmla="*/ f230 f95 1"/>
              <a:gd name="f290" fmla="*/ f231 f95 1"/>
              <a:gd name="f291" fmla="*/ f232 f96 1"/>
              <a:gd name="f292" fmla="*/ f233 f95 1"/>
              <a:gd name="f293" fmla="*/ f234 f96 1"/>
              <a:gd name="f294" fmla="*/ f235 f95 1"/>
              <a:gd name="f295" fmla="*/ f236 f96 1"/>
              <a:gd name="f296" fmla="*/ f237 f95 1"/>
              <a:gd name="f297" fmla="*/ f238 f96 1"/>
              <a:gd name="f298" fmla="*/ f239 f95 1"/>
              <a:gd name="f299" fmla="*/ f240 f96 1"/>
              <a:gd name="f300" fmla="*/ f241 f95 1"/>
              <a:gd name="f301" fmla="*/ f242 f96 1"/>
              <a:gd name="f302" fmla="*/ f243 f95 1"/>
              <a:gd name="f303" fmla="*/ f244 f96 1"/>
              <a:gd name="f304" fmla="*/ f245 f96 1"/>
              <a:gd name="f305" fmla="*/ f246 f95 1"/>
              <a:gd name="f306" fmla="*/ f247 f96 1"/>
              <a:gd name="f307" fmla="*/ f248 f95 1"/>
              <a:gd name="f308" fmla="*/ f249 f96 1"/>
              <a:gd name="f309" fmla="*/ f250 f95 1"/>
              <a:gd name="f310" fmla="*/ f251 f96 1"/>
              <a:gd name="f311" fmla="*/ f252 f95 1"/>
              <a:gd name="f312" fmla="*/ f253 f95 1"/>
              <a:gd name="f313" fmla="*/ f254 f96 1"/>
              <a:gd name="f314" fmla="*/ f255 f95 1"/>
              <a:gd name="f315" fmla="*/ f256 f95 1"/>
              <a:gd name="f316" fmla="*/ f257 f96 1"/>
              <a:gd name="f317" fmla="*/ f258 f95 1"/>
              <a:gd name="f318" fmla="*/ f259 f96 1"/>
              <a:gd name="f319" fmla="*/ f260 f96 1"/>
              <a:gd name="f320" fmla="*/ f261 f95 1"/>
              <a:gd name="f321" fmla="*/ f262 f95 1"/>
              <a:gd name="f322" fmla="*/ f263 f96 1"/>
              <a:gd name="f323" fmla="*/ f264 f96 1"/>
              <a:gd name="f324" fmla="*/ f265 f95 1"/>
              <a:gd name="f325" fmla="*/ f266 f95 1"/>
              <a:gd name="f326" fmla="*/ f267 f96 1"/>
              <a:gd name="f327" fmla="*/ f268 f96 1"/>
              <a:gd name="f328" fmla="*/ f269 f96 1"/>
              <a:gd name="f329" fmla="*/ f270 f95 1"/>
              <a:gd name="f330" fmla="*/ f271 f96 1"/>
              <a:gd name="f331" fmla="*/ f272 f9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7">
                <a:pos x="f277" y="f278"/>
              </a:cxn>
              <a:cxn ang="f217">
                <a:pos x="f279" y="f280"/>
              </a:cxn>
              <a:cxn ang="f217">
                <a:pos x="f281" y="f282"/>
              </a:cxn>
              <a:cxn ang="f217">
                <a:pos x="f283" y="f284"/>
              </a:cxn>
              <a:cxn ang="f217">
                <a:pos x="f285" y="f286"/>
              </a:cxn>
              <a:cxn ang="f217">
                <a:pos x="f287" y="f286"/>
              </a:cxn>
              <a:cxn ang="f217">
                <a:pos x="f287" y="f288"/>
              </a:cxn>
              <a:cxn ang="f217">
                <a:pos x="f289" y="f288"/>
              </a:cxn>
              <a:cxn ang="f217">
                <a:pos x="f290" y="f291"/>
              </a:cxn>
              <a:cxn ang="f217">
                <a:pos x="f292" y="f293"/>
              </a:cxn>
              <a:cxn ang="f217">
                <a:pos x="f294" y="f295"/>
              </a:cxn>
              <a:cxn ang="f217">
                <a:pos x="f296" y="f297"/>
              </a:cxn>
              <a:cxn ang="f217">
                <a:pos x="f298" y="f299"/>
              </a:cxn>
              <a:cxn ang="f217">
                <a:pos x="f300" y="f301"/>
              </a:cxn>
              <a:cxn ang="f217">
                <a:pos x="f300" y="f301"/>
              </a:cxn>
              <a:cxn ang="f217">
                <a:pos x="f302" y="f303"/>
              </a:cxn>
              <a:cxn ang="f217">
                <a:pos x="f277" y="f278"/>
              </a:cxn>
              <a:cxn ang="f217">
                <a:pos x="f300" y="f304"/>
              </a:cxn>
              <a:cxn ang="f217">
                <a:pos x="f305" y="f306"/>
              </a:cxn>
              <a:cxn ang="f217">
                <a:pos x="f307" y="f308"/>
              </a:cxn>
              <a:cxn ang="f217">
                <a:pos x="f309" y="f310"/>
              </a:cxn>
              <a:cxn ang="f217">
                <a:pos x="f311" y="f295"/>
              </a:cxn>
              <a:cxn ang="f217">
                <a:pos x="f312" y="f295"/>
              </a:cxn>
              <a:cxn ang="f217">
                <a:pos x="f312" y="f313"/>
              </a:cxn>
              <a:cxn ang="f217">
                <a:pos x="f314" y="f313"/>
              </a:cxn>
              <a:cxn ang="f217">
                <a:pos x="f315" y="f316"/>
              </a:cxn>
              <a:cxn ang="f217">
                <a:pos x="f317" y="f318"/>
              </a:cxn>
              <a:cxn ang="f217">
                <a:pos x="f305" y="f319"/>
              </a:cxn>
              <a:cxn ang="f217">
                <a:pos x="f300" y="f304"/>
              </a:cxn>
              <a:cxn ang="f217">
                <a:pos x="f320" y="f278"/>
              </a:cxn>
              <a:cxn ang="f217">
                <a:pos x="f321" y="f322"/>
              </a:cxn>
              <a:cxn ang="f217">
                <a:pos x="f300" y="f323"/>
              </a:cxn>
              <a:cxn ang="f217">
                <a:pos x="f324" y="f303"/>
              </a:cxn>
              <a:cxn ang="f217">
                <a:pos x="f325" y="f326"/>
              </a:cxn>
              <a:cxn ang="f217">
                <a:pos x="f312" y="f326"/>
              </a:cxn>
              <a:cxn ang="f217">
                <a:pos x="f312" y="f327"/>
              </a:cxn>
              <a:cxn ang="f217">
                <a:pos x="f314" y="f327"/>
              </a:cxn>
              <a:cxn ang="f217">
                <a:pos x="f324" y="f328"/>
              </a:cxn>
              <a:cxn ang="f217">
                <a:pos x="f329" y="f330"/>
              </a:cxn>
              <a:cxn ang="f217">
                <a:pos x="f321" y="f331"/>
              </a:cxn>
              <a:cxn ang="f217">
                <a:pos x="f320" y="f278"/>
              </a:cxn>
            </a:cxnLst>
            <a:rect l="f273" t="f276" r="f274" b="f275"/>
            <a:pathLst>
              <a:path w="96" h="128">
                <a:moveTo>
                  <a:pt x="f6" y="f8"/>
                </a:moveTo>
                <a:cubicBezTo>
                  <a:pt x="f6" y="f9"/>
                  <a:pt x="f9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7"/>
                  <a:pt x="f28" y="f7"/>
                </a:cubicBezTo>
                <a:lnTo>
                  <a:pt x="f5" y="f7"/>
                </a:lnTo>
                <a:lnTo>
                  <a:pt x="f5" y="f5"/>
                </a:lnTo>
                <a:lnTo>
                  <a:pt x="f29" y="f5"/>
                </a:lnTo>
                <a:cubicBezTo>
                  <a:pt x="f30" y="f5"/>
                  <a:pt x="f27" y="f31"/>
                  <a:pt x="f32" y="f31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7" y="f49"/>
                </a:cubicBezTo>
                <a:cubicBezTo>
                  <a:pt x="f47" y="f50"/>
                  <a:pt x="f45" y="f51"/>
                  <a:pt x="f52" y="f53"/>
                </a:cubicBezTo>
                <a:cubicBezTo>
                  <a:pt x="f19" y="f54"/>
                  <a:pt x="f21" y="f55"/>
                  <a:pt x="f35" y="f56"/>
                </a:cubicBezTo>
                <a:lnTo>
                  <a:pt x="f35" y="f56"/>
                </a:lnTo>
                <a:cubicBezTo>
                  <a:pt x="f39" y="f57"/>
                  <a:pt x="f45" y="f25"/>
                  <a:pt x="f8" y="f23"/>
                </a:cubicBezTo>
                <a:cubicBezTo>
                  <a:pt x="f58" y="f37"/>
                  <a:pt x="f6" y="f41"/>
                  <a:pt x="f6" y="f8"/>
                </a:cubicBezTo>
                <a:close/>
                <a:moveTo>
                  <a:pt x="f35" y="f59"/>
                </a:moveTo>
                <a:cubicBezTo>
                  <a:pt x="f35" y="f60"/>
                  <a:pt x="f23" y="f61"/>
                  <a:pt x="f62" y="f63"/>
                </a:cubicBezTo>
                <a:cubicBezTo>
                  <a:pt x="f64" y="f65"/>
                  <a:pt x="f33" y="f66"/>
                  <a:pt x="f25" y="f67"/>
                </a:cubicBezTo>
                <a:cubicBezTo>
                  <a:pt x="f68" y="f69"/>
                  <a:pt x="f56" y="f70"/>
                  <a:pt x="f71" y="f70"/>
                </a:cubicBezTo>
                <a:cubicBezTo>
                  <a:pt x="f72" y="f44"/>
                  <a:pt x="f73" y="f44"/>
                  <a:pt x="f74" y="f44"/>
                </a:cubicBezTo>
                <a:lnTo>
                  <a:pt x="f69" y="f44"/>
                </a:lnTo>
                <a:lnTo>
                  <a:pt x="f69" y="f55"/>
                </a:lnTo>
                <a:lnTo>
                  <a:pt x="f75" y="f55"/>
                </a:lnTo>
                <a:cubicBezTo>
                  <a:pt x="f53" y="f55"/>
                  <a:pt x="f72" y="f71"/>
                  <a:pt x="f55" y="f71"/>
                </a:cubicBezTo>
                <a:cubicBezTo>
                  <a:pt x="f56" y="f76"/>
                  <a:pt x="f68" y="f54"/>
                  <a:pt x="f77" y="f30"/>
                </a:cubicBezTo>
                <a:cubicBezTo>
                  <a:pt x="f33" y="f78"/>
                  <a:pt x="f64" y="f53"/>
                  <a:pt x="f62" y="f79"/>
                </a:cubicBezTo>
                <a:cubicBezTo>
                  <a:pt x="f23" y="f29"/>
                  <a:pt x="f35" y="f50"/>
                  <a:pt x="f35" y="f59"/>
                </a:cubicBezTo>
                <a:close/>
                <a:moveTo>
                  <a:pt x="f19" y="f8"/>
                </a:moveTo>
                <a:cubicBezTo>
                  <a:pt x="f19" y="f45"/>
                  <a:pt x="f19" y="f41"/>
                  <a:pt x="f80" y="f39"/>
                </a:cubicBezTo>
                <a:cubicBezTo>
                  <a:pt x="f81" y="f82"/>
                  <a:pt x="f37" y="f83"/>
                  <a:pt x="f35" y="f84"/>
                </a:cubicBezTo>
                <a:cubicBezTo>
                  <a:pt x="f64" y="f35"/>
                  <a:pt x="f85" y="f23"/>
                  <a:pt x="f68" y="f23"/>
                </a:cubicBezTo>
                <a:cubicBezTo>
                  <a:pt x="f27" y="f62"/>
                  <a:pt x="f54" y="f62"/>
                  <a:pt x="f53" y="f62"/>
                </a:cubicBezTo>
                <a:lnTo>
                  <a:pt x="f69" y="f62"/>
                </a:lnTo>
                <a:lnTo>
                  <a:pt x="f69" y="f86"/>
                </a:lnTo>
                <a:lnTo>
                  <a:pt x="f75" y="f86"/>
                </a:lnTo>
                <a:cubicBezTo>
                  <a:pt x="f30" y="f86"/>
                  <a:pt x="f87" y="f86"/>
                  <a:pt x="f68" y="f88"/>
                </a:cubicBezTo>
                <a:cubicBezTo>
                  <a:pt x="f85" y="f89"/>
                  <a:pt x="f62" y="f14"/>
                  <a:pt x="f84" y="f90"/>
                </a:cubicBezTo>
                <a:cubicBezTo>
                  <a:pt x="f37" y="f91"/>
                  <a:pt x="f81" y="f92"/>
                  <a:pt x="f80" y="f10"/>
                </a:cubicBezTo>
                <a:cubicBezTo>
                  <a:pt x="f19" y="f93"/>
                  <a:pt x="f19" y="f58"/>
                  <a:pt x="f19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Freeform 460"/>
          <p:cNvSpPr/>
          <p:nvPr/>
        </p:nvSpPr>
        <p:spPr>
          <a:xfrm>
            <a:off x="4001450" y="4363992"/>
            <a:ext cx="114318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1"/>
              <a:gd name="f16" fmla="val 71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0"/>
              <a:gd name="f23" fmla="val 33"/>
              <a:gd name="f24" fmla="val 82"/>
              <a:gd name="f25" fmla="val 37"/>
              <a:gd name="f26" fmla="val 84"/>
              <a:gd name="f27" fmla="val 41"/>
              <a:gd name="f28" fmla="val 85"/>
              <a:gd name="f29" fmla="val 45"/>
              <a:gd name="f30" fmla="val 86"/>
              <a:gd name="f31" fmla="val 50"/>
              <a:gd name="f32" fmla="val 57"/>
              <a:gd name="f33" fmla="val 70"/>
              <a:gd name="f34" fmla="val 76"/>
              <a:gd name="f35" fmla="val 79"/>
              <a:gd name="f36" fmla="val 81"/>
              <a:gd name="f37" fmla="val 77"/>
              <a:gd name="f38" fmla="val 74"/>
              <a:gd name="f39" fmla="val 92"/>
              <a:gd name="f40" fmla="val 94"/>
              <a:gd name="f41" fmla="val 96"/>
              <a:gd name="f42" fmla="val 68"/>
              <a:gd name="f43" fmla="val 98"/>
              <a:gd name="f44" fmla="val 99"/>
              <a:gd name="f45" fmla="val 35"/>
              <a:gd name="f46" fmla="val 22"/>
              <a:gd name="f47" fmla="val 13"/>
              <a:gd name="f48" fmla="val 5"/>
              <a:gd name="f49" fmla="val 66"/>
              <a:gd name="f50" fmla="val 51"/>
              <a:gd name="f51" fmla="val 4"/>
              <a:gd name="f52" fmla="val 46"/>
              <a:gd name="f53" fmla="val 59"/>
              <a:gd name="f54" fmla="val 69"/>
              <a:gd name="f55" fmla="val 3"/>
              <a:gd name="f56" fmla="val 11"/>
              <a:gd name="f57" fmla="val 83"/>
              <a:gd name="f58" fmla="val 18"/>
              <a:gd name="f59" fmla="val 43"/>
              <a:gd name="f60" fmla="val 39"/>
              <a:gd name="f61" fmla="val 31"/>
              <a:gd name="f62" fmla="val 24"/>
              <a:gd name="f63" fmla="val 65"/>
              <a:gd name="f64" fmla="val 20"/>
              <a:gd name="f65" fmla="val 61"/>
              <a:gd name="f66" fmla="val 15"/>
              <a:gd name="f67" fmla="val 54"/>
              <a:gd name="f68" fmla="val 30"/>
              <a:gd name="f69" fmla="val 25"/>
              <a:gd name="f70" fmla="val 32"/>
              <a:gd name="f71" fmla="+- 0 0 -90"/>
              <a:gd name="f72" fmla="*/ f3 1 87"/>
              <a:gd name="f73" fmla="*/ f4 1 100"/>
              <a:gd name="f74" fmla="+- f7 0 f5"/>
              <a:gd name="f75" fmla="+- f6 0 f5"/>
              <a:gd name="f76" fmla="*/ f71 f0 1"/>
              <a:gd name="f77" fmla="*/ f75 1 87"/>
              <a:gd name="f78" fmla="*/ f74 1 100"/>
              <a:gd name="f79" fmla="*/ 87 f75 1"/>
              <a:gd name="f80" fmla="*/ 52 f74 1"/>
              <a:gd name="f81" fmla="*/ 16 f75 1"/>
              <a:gd name="f82" fmla="*/ 19 f75 1"/>
              <a:gd name="f83" fmla="*/ 67 f74 1"/>
              <a:gd name="f84" fmla="*/ 26 f75 1"/>
              <a:gd name="f85" fmla="*/ 78 f74 1"/>
              <a:gd name="f86" fmla="*/ 37 f75 1"/>
              <a:gd name="f87" fmla="*/ 84 f74 1"/>
              <a:gd name="f88" fmla="*/ 50 f75 1"/>
              <a:gd name="f89" fmla="*/ 86 f74 1"/>
              <a:gd name="f90" fmla="*/ 70 f75 1"/>
              <a:gd name="f91" fmla="*/ 82 f74 1"/>
              <a:gd name="f92" fmla="*/ 84 f75 1"/>
              <a:gd name="f93" fmla="*/ 74 f74 1"/>
              <a:gd name="f94" fmla="*/ 85 f75 1"/>
              <a:gd name="f95" fmla="*/ 92 f74 1"/>
              <a:gd name="f96" fmla="*/ 68 f75 1"/>
              <a:gd name="f97" fmla="*/ 98 f74 1"/>
              <a:gd name="f98" fmla="*/ 100 f74 1"/>
              <a:gd name="f99" fmla="*/ 13 f75 1"/>
              <a:gd name="f100" fmla="*/ 87 f74 1"/>
              <a:gd name="f101" fmla="*/ 0 f75 1"/>
              <a:gd name="f102" fmla="*/ 51 f74 1"/>
              <a:gd name="f103" fmla="*/ 13 f74 1"/>
              <a:gd name="f104" fmla="*/ 46 f75 1"/>
              <a:gd name="f105" fmla="*/ 0 f74 1"/>
              <a:gd name="f106" fmla="*/ 76 f75 1"/>
              <a:gd name="f107" fmla="*/ 11 f74 1"/>
              <a:gd name="f108" fmla="*/ 43 f74 1"/>
              <a:gd name="f109" fmla="*/ 71 f75 1"/>
              <a:gd name="f110" fmla="*/ 39 f74 1"/>
              <a:gd name="f111" fmla="*/ 65 f75 1"/>
              <a:gd name="f112" fmla="*/ 20 f74 1"/>
              <a:gd name="f113" fmla="*/ 25 f75 1"/>
              <a:gd name="f114" fmla="*/ f76 1 f2"/>
              <a:gd name="f115" fmla="*/ f79 1 87"/>
              <a:gd name="f116" fmla="*/ f80 1 100"/>
              <a:gd name="f117" fmla="*/ f81 1 87"/>
              <a:gd name="f118" fmla="*/ f82 1 87"/>
              <a:gd name="f119" fmla="*/ f83 1 100"/>
              <a:gd name="f120" fmla="*/ f84 1 87"/>
              <a:gd name="f121" fmla="*/ f85 1 100"/>
              <a:gd name="f122" fmla="*/ f86 1 87"/>
              <a:gd name="f123" fmla="*/ f87 1 100"/>
              <a:gd name="f124" fmla="*/ f88 1 87"/>
              <a:gd name="f125" fmla="*/ f89 1 100"/>
              <a:gd name="f126" fmla="*/ f90 1 87"/>
              <a:gd name="f127" fmla="*/ f91 1 100"/>
              <a:gd name="f128" fmla="*/ f92 1 87"/>
              <a:gd name="f129" fmla="*/ f93 1 100"/>
              <a:gd name="f130" fmla="*/ f94 1 87"/>
              <a:gd name="f131" fmla="*/ f95 1 100"/>
              <a:gd name="f132" fmla="*/ f96 1 87"/>
              <a:gd name="f133" fmla="*/ f97 1 100"/>
              <a:gd name="f134" fmla="*/ f98 1 100"/>
              <a:gd name="f135" fmla="*/ f99 1 87"/>
              <a:gd name="f136" fmla="*/ f100 1 100"/>
              <a:gd name="f137" fmla="*/ f101 1 87"/>
              <a:gd name="f138" fmla="*/ f102 1 100"/>
              <a:gd name="f139" fmla="*/ f103 1 100"/>
              <a:gd name="f140" fmla="*/ f104 1 87"/>
              <a:gd name="f141" fmla="*/ f105 1 100"/>
              <a:gd name="f142" fmla="*/ f106 1 87"/>
              <a:gd name="f143" fmla="*/ f107 1 100"/>
              <a:gd name="f144" fmla="*/ f108 1 100"/>
              <a:gd name="f145" fmla="*/ f109 1 87"/>
              <a:gd name="f146" fmla="*/ f110 1 100"/>
              <a:gd name="f147" fmla="*/ f111 1 87"/>
              <a:gd name="f148" fmla="*/ f112 1 100"/>
              <a:gd name="f149" fmla="*/ f113 1 87"/>
              <a:gd name="f150" fmla="*/ 0 1 f77"/>
              <a:gd name="f151" fmla="*/ f6 1 f77"/>
              <a:gd name="f152" fmla="*/ 0 1 f78"/>
              <a:gd name="f153" fmla="*/ f7 1 f78"/>
              <a:gd name="f154" fmla="+- f114 0 f1"/>
              <a:gd name="f155" fmla="*/ f115 1 f77"/>
              <a:gd name="f156" fmla="*/ f116 1 f78"/>
              <a:gd name="f157" fmla="*/ f117 1 f77"/>
              <a:gd name="f158" fmla="*/ f118 1 f77"/>
              <a:gd name="f159" fmla="*/ f119 1 f78"/>
              <a:gd name="f160" fmla="*/ f120 1 f77"/>
              <a:gd name="f161" fmla="*/ f121 1 f78"/>
              <a:gd name="f162" fmla="*/ f122 1 f77"/>
              <a:gd name="f163" fmla="*/ f123 1 f78"/>
              <a:gd name="f164" fmla="*/ f124 1 f77"/>
              <a:gd name="f165" fmla="*/ f125 1 f78"/>
              <a:gd name="f166" fmla="*/ f126 1 f77"/>
              <a:gd name="f167" fmla="*/ f127 1 f78"/>
              <a:gd name="f168" fmla="*/ f128 1 f77"/>
              <a:gd name="f169" fmla="*/ f129 1 f78"/>
              <a:gd name="f170" fmla="*/ f130 1 f77"/>
              <a:gd name="f171" fmla="*/ f131 1 f78"/>
              <a:gd name="f172" fmla="*/ f132 1 f77"/>
              <a:gd name="f173" fmla="*/ f133 1 f78"/>
              <a:gd name="f174" fmla="*/ f134 1 f78"/>
              <a:gd name="f175" fmla="*/ f135 1 f77"/>
              <a:gd name="f176" fmla="*/ f136 1 f78"/>
              <a:gd name="f177" fmla="*/ f137 1 f77"/>
              <a:gd name="f178" fmla="*/ f138 1 f78"/>
              <a:gd name="f179" fmla="*/ f139 1 f78"/>
              <a:gd name="f180" fmla="*/ f140 1 f77"/>
              <a:gd name="f181" fmla="*/ f141 1 f78"/>
              <a:gd name="f182" fmla="*/ f142 1 f77"/>
              <a:gd name="f183" fmla="*/ f143 1 f78"/>
              <a:gd name="f184" fmla="*/ f144 1 f78"/>
              <a:gd name="f185" fmla="*/ f145 1 f77"/>
              <a:gd name="f186" fmla="*/ f146 1 f78"/>
              <a:gd name="f187" fmla="*/ f147 1 f77"/>
              <a:gd name="f188" fmla="*/ f148 1 f78"/>
              <a:gd name="f189" fmla="*/ f149 1 f77"/>
              <a:gd name="f190" fmla="*/ f150 f72 1"/>
              <a:gd name="f191" fmla="*/ f151 f72 1"/>
              <a:gd name="f192" fmla="*/ f153 f73 1"/>
              <a:gd name="f193" fmla="*/ f152 f73 1"/>
              <a:gd name="f194" fmla="*/ f155 f72 1"/>
              <a:gd name="f195" fmla="*/ f156 f73 1"/>
              <a:gd name="f196" fmla="*/ f157 f72 1"/>
              <a:gd name="f197" fmla="*/ f158 f72 1"/>
              <a:gd name="f198" fmla="*/ f159 f73 1"/>
              <a:gd name="f199" fmla="*/ f160 f72 1"/>
              <a:gd name="f200" fmla="*/ f161 f73 1"/>
              <a:gd name="f201" fmla="*/ f162 f72 1"/>
              <a:gd name="f202" fmla="*/ f163 f73 1"/>
              <a:gd name="f203" fmla="*/ f164 f72 1"/>
              <a:gd name="f204" fmla="*/ f165 f73 1"/>
              <a:gd name="f205" fmla="*/ f166 f72 1"/>
              <a:gd name="f206" fmla="*/ f167 f73 1"/>
              <a:gd name="f207" fmla="*/ f168 f72 1"/>
              <a:gd name="f208" fmla="*/ f169 f73 1"/>
              <a:gd name="f209" fmla="*/ f170 f72 1"/>
              <a:gd name="f210" fmla="*/ f171 f73 1"/>
              <a:gd name="f211" fmla="*/ f172 f72 1"/>
              <a:gd name="f212" fmla="*/ f173 f73 1"/>
              <a:gd name="f213" fmla="*/ f174 f73 1"/>
              <a:gd name="f214" fmla="*/ f175 f72 1"/>
              <a:gd name="f215" fmla="*/ f176 f73 1"/>
              <a:gd name="f216" fmla="*/ f177 f72 1"/>
              <a:gd name="f217" fmla="*/ f178 f73 1"/>
              <a:gd name="f218" fmla="*/ f179 f73 1"/>
              <a:gd name="f219" fmla="*/ f180 f72 1"/>
              <a:gd name="f220" fmla="*/ f181 f73 1"/>
              <a:gd name="f221" fmla="*/ f182 f72 1"/>
              <a:gd name="f222" fmla="*/ f183 f73 1"/>
              <a:gd name="f223" fmla="*/ f184 f73 1"/>
              <a:gd name="f224" fmla="*/ f185 f72 1"/>
              <a:gd name="f225" fmla="*/ f186 f73 1"/>
              <a:gd name="f226" fmla="*/ f187 f72 1"/>
              <a:gd name="f227" fmla="*/ f188 f73 1"/>
              <a:gd name="f228" fmla="*/ f189 f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4">
                <a:pos x="f194" y="f195"/>
              </a:cxn>
              <a:cxn ang="f154">
                <a:pos x="f196" y="f195"/>
              </a:cxn>
              <a:cxn ang="f154">
                <a:pos x="f197" y="f198"/>
              </a:cxn>
              <a:cxn ang="f154">
                <a:pos x="f199" y="f200"/>
              </a:cxn>
              <a:cxn ang="f154">
                <a:pos x="f201" y="f202"/>
              </a:cxn>
              <a:cxn ang="f154">
                <a:pos x="f203" y="f204"/>
              </a:cxn>
              <a:cxn ang="f154">
                <a:pos x="f205" y="f206"/>
              </a:cxn>
              <a:cxn ang="f154">
                <a:pos x="f207" y="f208"/>
              </a:cxn>
              <a:cxn ang="f154">
                <a:pos x="f209" y="f208"/>
              </a:cxn>
              <a:cxn ang="f154">
                <a:pos x="f209" y="f210"/>
              </a:cxn>
              <a:cxn ang="f154">
                <a:pos x="f211" y="f212"/>
              </a:cxn>
              <a:cxn ang="f154">
                <a:pos x="f203" y="f213"/>
              </a:cxn>
              <a:cxn ang="f154">
                <a:pos x="f214" y="f215"/>
              </a:cxn>
              <a:cxn ang="f154">
                <a:pos x="f216" y="f217"/>
              </a:cxn>
              <a:cxn ang="f154">
                <a:pos x="f214" y="f218"/>
              </a:cxn>
              <a:cxn ang="f154">
                <a:pos x="f219" y="f220"/>
              </a:cxn>
              <a:cxn ang="f154">
                <a:pos x="f221" y="f222"/>
              </a:cxn>
              <a:cxn ang="f154">
                <a:pos x="f194" y="f223"/>
              </a:cxn>
              <a:cxn ang="f154">
                <a:pos x="f194" y="f195"/>
              </a:cxn>
              <a:cxn ang="f154">
                <a:pos x="f224" y="f225"/>
              </a:cxn>
              <a:cxn ang="f154">
                <a:pos x="f226" y="f227"/>
              </a:cxn>
              <a:cxn ang="f154">
                <a:pos x="f219" y="f218"/>
              </a:cxn>
              <a:cxn ang="f154">
                <a:pos x="f228" y="f227"/>
              </a:cxn>
              <a:cxn ang="f154">
                <a:pos x="f196" y="f225"/>
              </a:cxn>
              <a:cxn ang="f154">
                <a:pos x="f224" y="f225"/>
              </a:cxn>
            </a:cxnLst>
            <a:rect l="f190" t="f193" r="f191" b="f192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0"/>
                </a:cubicBezTo>
                <a:cubicBezTo>
                  <a:pt x="f32" y="f30"/>
                  <a:pt x="f12" y="f28"/>
                  <a:pt x="f33" y="f24"/>
                </a:cubicBezTo>
                <a:cubicBezTo>
                  <a:pt x="f34" y="f35"/>
                  <a:pt x="f36" y="f37"/>
                  <a:pt x="f26" y="f38"/>
                </a:cubicBezTo>
                <a:lnTo>
                  <a:pt x="f28" y="f38"/>
                </a:lnTo>
                <a:lnTo>
                  <a:pt x="f28" y="f39"/>
                </a:lnTo>
                <a:cubicBezTo>
                  <a:pt x="f35" y="f40"/>
                  <a:pt x="f38" y="f41"/>
                  <a:pt x="f42" y="f43"/>
                </a:cubicBezTo>
                <a:cubicBezTo>
                  <a:pt x="f12" y="f44"/>
                  <a:pt x="f32" y="f7"/>
                  <a:pt x="f31" y="f7"/>
                </a:cubicBezTo>
                <a:cubicBezTo>
                  <a:pt x="f45" y="f7"/>
                  <a:pt x="f46" y="f41"/>
                  <a:pt x="f47" y="f6"/>
                </a:cubicBezTo>
                <a:cubicBezTo>
                  <a:pt x="f48" y="f20"/>
                  <a:pt x="f5" y="f49"/>
                  <a:pt x="f5" y="f50"/>
                </a:cubicBezTo>
                <a:cubicBezTo>
                  <a:pt x="f5" y="f45"/>
                  <a:pt x="f51" y="f17"/>
                  <a:pt x="f47" y="f47"/>
                </a:cubicBezTo>
                <a:cubicBezTo>
                  <a:pt x="f15" y="f51"/>
                  <a:pt x="f23" y="f5"/>
                  <a:pt x="f52" y="f5"/>
                </a:cubicBezTo>
                <a:cubicBezTo>
                  <a:pt x="f53" y="f5"/>
                  <a:pt x="f54" y="f55"/>
                  <a:pt x="f34" y="f56"/>
                </a:cubicBezTo>
                <a:cubicBezTo>
                  <a:pt x="f57" y="f58"/>
                  <a:pt x="f6" y="f21"/>
                  <a:pt x="f6" y="f59"/>
                </a:cubicBezTo>
                <a:lnTo>
                  <a:pt x="f6" y="f8"/>
                </a:lnTo>
                <a:close/>
                <a:moveTo>
                  <a:pt x="f16" y="f60"/>
                </a:moveTo>
                <a:cubicBezTo>
                  <a:pt x="f16" y="f61"/>
                  <a:pt x="f54" y="f62"/>
                  <a:pt x="f63" y="f64"/>
                </a:cubicBezTo>
                <a:cubicBezTo>
                  <a:pt x="f65" y="f66"/>
                  <a:pt x="f67" y="f47"/>
                  <a:pt x="f52" y="f47"/>
                </a:cubicBezTo>
                <a:cubicBezTo>
                  <a:pt x="f25" y="f47"/>
                  <a:pt x="f68" y="f66"/>
                  <a:pt x="f69" y="f64"/>
                </a:cubicBezTo>
                <a:cubicBezTo>
                  <a:pt x="f64" y="f19"/>
                  <a:pt x="f11" y="f70"/>
                  <a:pt x="f9" y="f60"/>
                </a:cubicBezTo>
                <a:lnTo>
                  <a:pt x="f16" y="f60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Freeform 461"/>
          <p:cNvSpPr/>
          <p:nvPr/>
        </p:nvSpPr>
        <p:spPr>
          <a:xfrm>
            <a:off x="4140275" y="4363992"/>
            <a:ext cx="97987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"/>
              <a:gd name="f7" fmla="val 100"/>
              <a:gd name="f8" fmla="val 70"/>
              <a:gd name="f9" fmla="val 79"/>
              <a:gd name="f10" fmla="val 71"/>
              <a:gd name="f11" fmla="val 86"/>
              <a:gd name="f12" fmla="val 63"/>
              <a:gd name="f13" fmla="val 92"/>
              <a:gd name="f14" fmla="val 56"/>
              <a:gd name="f15" fmla="val 97"/>
              <a:gd name="f16" fmla="val 46"/>
              <a:gd name="f17" fmla="val 34"/>
              <a:gd name="f18" fmla="val 27"/>
              <a:gd name="f19" fmla="val 20"/>
              <a:gd name="f20" fmla="val 99"/>
              <a:gd name="f21" fmla="val 14"/>
              <a:gd name="f22" fmla="val 98"/>
              <a:gd name="f23" fmla="val 9"/>
              <a:gd name="f24" fmla="val 96"/>
              <a:gd name="f25" fmla="val 4"/>
              <a:gd name="f26" fmla="val 94"/>
              <a:gd name="f27" fmla="val 1"/>
              <a:gd name="f28" fmla="val 6"/>
              <a:gd name="f29" fmla="val 78"/>
              <a:gd name="f30" fmla="val 11"/>
              <a:gd name="f31" fmla="val 81"/>
              <a:gd name="f32" fmla="val 17"/>
              <a:gd name="f33" fmla="val 83"/>
              <a:gd name="f34" fmla="val 24"/>
              <a:gd name="f35" fmla="val 85"/>
              <a:gd name="f36" fmla="val 30"/>
              <a:gd name="f37" fmla="val 35"/>
              <a:gd name="f38" fmla="val 42"/>
              <a:gd name="f39" fmla="val 48"/>
              <a:gd name="f40" fmla="val 52"/>
              <a:gd name="f41" fmla="val 58"/>
              <a:gd name="f42" fmla="val 77"/>
              <a:gd name="f43" fmla="val 72"/>
              <a:gd name="f44" fmla="val 68"/>
              <a:gd name="f45" fmla="val 57"/>
              <a:gd name="f46" fmla="val 66"/>
              <a:gd name="f47" fmla="val 55"/>
              <a:gd name="f48" fmla="val 64"/>
              <a:gd name="f49" fmla="val 62"/>
              <a:gd name="f50" fmla="val 60"/>
              <a:gd name="f51" fmla="val 59"/>
              <a:gd name="f52" fmla="val 40"/>
              <a:gd name="f53" fmla="val 37"/>
              <a:gd name="f54" fmla="val 33"/>
              <a:gd name="f55" fmla="val 26"/>
              <a:gd name="f56" fmla="val 23"/>
              <a:gd name="f57" fmla="val 15"/>
              <a:gd name="f58" fmla="val 49"/>
              <a:gd name="f59" fmla="val 5"/>
              <a:gd name="f60" fmla="val 45"/>
              <a:gd name="f61" fmla="val 2"/>
              <a:gd name="f62" fmla="val 41"/>
              <a:gd name="f63" fmla="val 29"/>
              <a:gd name="f64" fmla="val 25"/>
              <a:gd name="f65" fmla="val 21"/>
              <a:gd name="f66" fmla="val 18"/>
              <a:gd name="f67" fmla="val 7"/>
              <a:gd name="f68" fmla="val 10"/>
              <a:gd name="f69" fmla="val 13"/>
              <a:gd name="f70" fmla="val 22"/>
              <a:gd name="f71" fmla="val 39"/>
              <a:gd name="f72" fmla="val 44"/>
              <a:gd name="f73" fmla="val 50"/>
              <a:gd name="f74" fmla="val 3"/>
              <a:gd name="f75" fmla="val 67"/>
              <a:gd name="f76" fmla="val 61"/>
              <a:gd name="f77" fmla="val 19"/>
              <a:gd name="f78" fmla="val 43"/>
              <a:gd name="f79" fmla="val 32"/>
              <a:gd name="f80" fmla="val 16"/>
              <a:gd name="f81" fmla="val 31"/>
              <a:gd name="f82" fmla="val 36"/>
              <a:gd name="f83" fmla="val 38"/>
              <a:gd name="f84" fmla="val 51"/>
              <a:gd name="f85" fmla="val 53"/>
              <a:gd name="f86" fmla="+- 0 0 -90"/>
              <a:gd name="f87" fmla="*/ f3 1 74"/>
              <a:gd name="f88" fmla="*/ f4 1 100"/>
              <a:gd name="f89" fmla="+- f7 0 f5"/>
              <a:gd name="f90" fmla="+- f6 0 f5"/>
              <a:gd name="f91" fmla="*/ f86 f0 1"/>
              <a:gd name="f92" fmla="*/ f90 1 74"/>
              <a:gd name="f93" fmla="*/ f89 1 100"/>
              <a:gd name="f94" fmla="*/ 74 f90 1"/>
              <a:gd name="f95" fmla="*/ 70 f89 1"/>
              <a:gd name="f96" fmla="*/ 63 f90 1"/>
              <a:gd name="f97" fmla="*/ 92 f89 1"/>
              <a:gd name="f98" fmla="*/ 34 f90 1"/>
              <a:gd name="f99" fmla="*/ 100 f89 1"/>
              <a:gd name="f100" fmla="*/ 14 f90 1"/>
              <a:gd name="f101" fmla="*/ 98 f89 1"/>
              <a:gd name="f102" fmla="*/ 0 f90 1"/>
              <a:gd name="f103" fmla="*/ 74 f89 1"/>
              <a:gd name="f104" fmla="*/ 1 f90 1"/>
              <a:gd name="f105" fmla="*/ 17 f90 1"/>
              <a:gd name="f106" fmla="*/ 83 f89 1"/>
              <a:gd name="f107" fmla="*/ 35 f90 1"/>
              <a:gd name="f108" fmla="*/ 86 f89 1"/>
              <a:gd name="f109" fmla="*/ 52 f90 1"/>
              <a:gd name="f110" fmla="*/ 58 f90 1"/>
              <a:gd name="f111" fmla="*/ 72 f89 1"/>
              <a:gd name="f112" fmla="*/ 55 f90 1"/>
              <a:gd name="f113" fmla="*/ 64 f89 1"/>
              <a:gd name="f114" fmla="*/ 42 f90 1"/>
              <a:gd name="f115" fmla="*/ 59 f89 1"/>
              <a:gd name="f116" fmla="*/ 33 f90 1"/>
              <a:gd name="f117" fmla="*/ 57 f89 1"/>
              <a:gd name="f118" fmla="*/ 23 f90 1"/>
              <a:gd name="f119" fmla="*/ 55 f89 1"/>
              <a:gd name="f120" fmla="*/ 5 f90 1"/>
              <a:gd name="f121" fmla="*/ 45 f89 1"/>
              <a:gd name="f122" fmla="*/ 29 f89 1"/>
              <a:gd name="f123" fmla="*/ 2 f90 1"/>
              <a:gd name="f124" fmla="*/ 18 f89 1"/>
              <a:gd name="f125" fmla="*/ 10 f90 1"/>
              <a:gd name="f126" fmla="*/ 9 f89 1"/>
              <a:gd name="f127" fmla="*/ 22 f90 1"/>
              <a:gd name="f128" fmla="*/ 2 f89 1"/>
              <a:gd name="f129" fmla="*/ 39 f90 1"/>
              <a:gd name="f130" fmla="*/ 0 f89 1"/>
              <a:gd name="f131" fmla="*/ 56 f90 1"/>
              <a:gd name="f132" fmla="*/ 71 f90 1"/>
              <a:gd name="f133" fmla="*/ 7 f89 1"/>
              <a:gd name="f134" fmla="*/ 24 f89 1"/>
              <a:gd name="f135" fmla="*/ 70 f90 1"/>
              <a:gd name="f136" fmla="*/ 17 f89 1"/>
              <a:gd name="f137" fmla="*/ 37 f90 1"/>
              <a:gd name="f138" fmla="*/ 14 f89 1"/>
              <a:gd name="f139" fmla="*/ 16 f90 1"/>
              <a:gd name="f140" fmla="*/ 27 f89 1"/>
              <a:gd name="f141" fmla="*/ 20 f90 1"/>
              <a:gd name="f142" fmla="*/ 36 f89 1"/>
              <a:gd name="f143" fmla="*/ 32 f90 1"/>
              <a:gd name="f144" fmla="*/ 41 f89 1"/>
              <a:gd name="f145" fmla="*/ 43 f89 1"/>
              <a:gd name="f146" fmla="*/ 51 f90 1"/>
              <a:gd name="f147" fmla="*/ 68 f90 1"/>
              <a:gd name="f148" fmla="*/ 53 f89 1"/>
              <a:gd name="f149" fmla="*/ f91 1 f2"/>
              <a:gd name="f150" fmla="*/ f94 1 74"/>
              <a:gd name="f151" fmla="*/ f95 1 100"/>
              <a:gd name="f152" fmla="*/ f96 1 74"/>
              <a:gd name="f153" fmla="*/ f97 1 100"/>
              <a:gd name="f154" fmla="*/ f98 1 74"/>
              <a:gd name="f155" fmla="*/ f99 1 100"/>
              <a:gd name="f156" fmla="*/ f100 1 74"/>
              <a:gd name="f157" fmla="*/ f101 1 100"/>
              <a:gd name="f158" fmla="*/ f102 1 74"/>
              <a:gd name="f159" fmla="*/ f103 1 100"/>
              <a:gd name="f160" fmla="*/ f104 1 74"/>
              <a:gd name="f161" fmla="*/ f105 1 74"/>
              <a:gd name="f162" fmla="*/ f106 1 100"/>
              <a:gd name="f163" fmla="*/ f107 1 74"/>
              <a:gd name="f164" fmla="*/ f108 1 100"/>
              <a:gd name="f165" fmla="*/ f109 1 74"/>
              <a:gd name="f166" fmla="*/ f110 1 74"/>
              <a:gd name="f167" fmla="*/ f111 1 100"/>
              <a:gd name="f168" fmla="*/ f112 1 74"/>
              <a:gd name="f169" fmla="*/ f113 1 100"/>
              <a:gd name="f170" fmla="*/ f114 1 74"/>
              <a:gd name="f171" fmla="*/ f115 1 100"/>
              <a:gd name="f172" fmla="*/ f116 1 74"/>
              <a:gd name="f173" fmla="*/ f117 1 100"/>
              <a:gd name="f174" fmla="*/ f118 1 74"/>
              <a:gd name="f175" fmla="*/ f119 1 100"/>
              <a:gd name="f176" fmla="*/ f120 1 74"/>
              <a:gd name="f177" fmla="*/ f121 1 100"/>
              <a:gd name="f178" fmla="*/ f122 1 100"/>
              <a:gd name="f179" fmla="*/ f123 1 74"/>
              <a:gd name="f180" fmla="*/ f124 1 100"/>
              <a:gd name="f181" fmla="*/ f125 1 74"/>
              <a:gd name="f182" fmla="*/ f126 1 100"/>
              <a:gd name="f183" fmla="*/ f127 1 74"/>
              <a:gd name="f184" fmla="*/ f128 1 100"/>
              <a:gd name="f185" fmla="*/ f129 1 74"/>
              <a:gd name="f186" fmla="*/ f130 1 100"/>
              <a:gd name="f187" fmla="*/ f131 1 74"/>
              <a:gd name="f188" fmla="*/ f132 1 74"/>
              <a:gd name="f189" fmla="*/ f133 1 100"/>
              <a:gd name="f190" fmla="*/ f134 1 100"/>
              <a:gd name="f191" fmla="*/ f135 1 74"/>
              <a:gd name="f192" fmla="*/ f136 1 100"/>
              <a:gd name="f193" fmla="*/ f137 1 74"/>
              <a:gd name="f194" fmla="*/ f138 1 100"/>
              <a:gd name="f195" fmla="*/ f139 1 74"/>
              <a:gd name="f196" fmla="*/ f140 1 100"/>
              <a:gd name="f197" fmla="*/ f141 1 74"/>
              <a:gd name="f198" fmla="*/ f142 1 100"/>
              <a:gd name="f199" fmla="*/ f143 1 74"/>
              <a:gd name="f200" fmla="*/ f144 1 100"/>
              <a:gd name="f201" fmla="*/ f145 1 100"/>
              <a:gd name="f202" fmla="*/ f146 1 74"/>
              <a:gd name="f203" fmla="*/ f147 1 74"/>
              <a:gd name="f204" fmla="*/ f148 1 100"/>
              <a:gd name="f205" fmla="*/ 0 1 f92"/>
              <a:gd name="f206" fmla="*/ f6 1 f92"/>
              <a:gd name="f207" fmla="*/ 0 1 f93"/>
              <a:gd name="f208" fmla="*/ f7 1 f93"/>
              <a:gd name="f209" fmla="+- f149 0 f1"/>
              <a:gd name="f210" fmla="*/ f150 1 f92"/>
              <a:gd name="f211" fmla="*/ f151 1 f93"/>
              <a:gd name="f212" fmla="*/ f152 1 f92"/>
              <a:gd name="f213" fmla="*/ f153 1 f93"/>
              <a:gd name="f214" fmla="*/ f154 1 f92"/>
              <a:gd name="f215" fmla="*/ f155 1 f93"/>
              <a:gd name="f216" fmla="*/ f156 1 f92"/>
              <a:gd name="f217" fmla="*/ f157 1 f93"/>
              <a:gd name="f218" fmla="*/ f158 1 f92"/>
              <a:gd name="f219" fmla="*/ f159 1 f93"/>
              <a:gd name="f220" fmla="*/ f160 1 f92"/>
              <a:gd name="f221" fmla="*/ f161 1 f92"/>
              <a:gd name="f222" fmla="*/ f162 1 f93"/>
              <a:gd name="f223" fmla="*/ f163 1 f92"/>
              <a:gd name="f224" fmla="*/ f164 1 f93"/>
              <a:gd name="f225" fmla="*/ f165 1 f92"/>
              <a:gd name="f226" fmla="*/ f166 1 f92"/>
              <a:gd name="f227" fmla="*/ f167 1 f93"/>
              <a:gd name="f228" fmla="*/ f168 1 f92"/>
              <a:gd name="f229" fmla="*/ f169 1 f93"/>
              <a:gd name="f230" fmla="*/ f170 1 f92"/>
              <a:gd name="f231" fmla="*/ f171 1 f93"/>
              <a:gd name="f232" fmla="*/ f172 1 f92"/>
              <a:gd name="f233" fmla="*/ f173 1 f93"/>
              <a:gd name="f234" fmla="*/ f174 1 f92"/>
              <a:gd name="f235" fmla="*/ f175 1 f93"/>
              <a:gd name="f236" fmla="*/ f176 1 f92"/>
              <a:gd name="f237" fmla="*/ f177 1 f93"/>
              <a:gd name="f238" fmla="*/ f178 1 f93"/>
              <a:gd name="f239" fmla="*/ f179 1 f92"/>
              <a:gd name="f240" fmla="*/ f180 1 f93"/>
              <a:gd name="f241" fmla="*/ f181 1 f92"/>
              <a:gd name="f242" fmla="*/ f182 1 f93"/>
              <a:gd name="f243" fmla="*/ f183 1 f92"/>
              <a:gd name="f244" fmla="*/ f184 1 f93"/>
              <a:gd name="f245" fmla="*/ f185 1 f92"/>
              <a:gd name="f246" fmla="*/ f186 1 f93"/>
              <a:gd name="f247" fmla="*/ f187 1 f92"/>
              <a:gd name="f248" fmla="*/ f188 1 f92"/>
              <a:gd name="f249" fmla="*/ f189 1 f93"/>
              <a:gd name="f250" fmla="*/ f190 1 f93"/>
              <a:gd name="f251" fmla="*/ f191 1 f92"/>
              <a:gd name="f252" fmla="*/ f192 1 f93"/>
              <a:gd name="f253" fmla="*/ f193 1 f92"/>
              <a:gd name="f254" fmla="*/ f194 1 f93"/>
              <a:gd name="f255" fmla="*/ f195 1 f92"/>
              <a:gd name="f256" fmla="*/ f196 1 f93"/>
              <a:gd name="f257" fmla="*/ f197 1 f92"/>
              <a:gd name="f258" fmla="*/ f198 1 f93"/>
              <a:gd name="f259" fmla="*/ f199 1 f92"/>
              <a:gd name="f260" fmla="*/ f200 1 f93"/>
              <a:gd name="f261" fmla="*/ f201 1 f93"/>
              <a:gd name="f262" fmla="*/ f202 1 f92"/>
              <a:gd name="f263" fmla="*/ f203 1 f92"/>
              <a:gd name="f264" fmla="*/ f204 1 f93"/>
              <a:gd name="f265" fmla="*/ f205 f87 1"/>
              <a:gd name="f266" fmla="*/ f206 f87 1"/>
              <a:gd name="f267" fmla="*/ f208 f88 1"/>
              <a:gd name="f268" fmla="*/ f207 f88 1"/>
              <a:gd name="f269" fmla="*/ f210 f87 1"/>
              <a:gd name="f270" fmla="*/ f211 f88 1"/>
              <a:gd name="f271" fmla="*/ f212 f87 1"/>
              <a:gd name="f272" fmla="*/ f213 f88 1"/>
              <a:gd name="f273" fmla="*/ f214 f87 1"/>
              <a:gd name="f274" fmla="*/ f215 f88 1"/>
              <a:gd name="f275" fmla="*/ f216 f87 1"/>
              <a:gd name="f276" fmla="*/ f217 f88 1"/>
              <a:gd name="f277" fmla="*/ f218 f87 1"/>
              <a:gd name="f278" fmla="*/ f219 f88 1"/>
              <a:gd name="f279" fmla="*/ f220 f87 1"/>
              <a:gd name="f280" fmla="*/ f221 f87 1"/>
              <a:gd name="f281" fmla="*/ f222 f88 1"/>
              <a:gd name="f282" fmla="*/ f223 f87 1"/>
              <a:gd name="f283" fmla="*/ f224 f88 1"/>
              <a:gd name="f284" fmla="*/ f225 f87 1"/>
              <a:gd name="f285" fmla="*/ f226 f87 1"/>
              <a:gd name="f286" fmla="*/ f227 f88 1"/>
              <a:gd name="f287" fmla="*/ f228 f87 1"/>
              <a:gd name="f288" fmla="*/ f229 f88 1"/>
              <a:gd name="f289" fmla="*/ f230 f87 1"/>
              <a:gd name="f290" fmla="*/ f231 f88 1"/>
              <a:gd name="f291" fmla="*/ f232 f87 1"/>
              <a:gd name="f292" fmla="*/ f233 f88 1"/>
              <a:gd name="f293" fmla="*/ f234 f87 1"/>
              <a:gd name="f294" fmla="*/ f235 f88 1"/>
              <a:gd name="f295" fmla="*/ f236 f87 1"/>
              <a:gd name="f296" fmla="*/ f237 f88 1"/>
              <a:gd name="f297" fmla="*/ f238 f88 1"/>
              <a:gd name="f298" fmla="*/ f239 f87 1"/>
              <a:gd name="f299" fmla="*/ f240 f88 1"/>
              <a:gd name="f300" fmla="*/ f241 f87 1"/>
              <a:gd name="f301" fmla="*/ f242 f88 1"/>
              <a:gd name="f302" fmla="*/ f243 f87 1"/>
              <a:gd name="f303" fmla="*/ f244 f88 1"/>
              <a:gd name="f304" fmla="*/ f245 f87 1"/>
              <a:gd name="f305" fmla="*/ f246 f88 1"/>
              <a:gd name="f306" fmla="*/ f247 f87 1"/>
              <a:gd name="f307" fmla="*/ f248 f87 1"/>
              <a:gd name="f308" fmla="*/ f249 f88 1"/>
              <a:gd name="f309" fmla="*/ f250 f88 1"/>
              <a:gd name="f310" fmla="*/ f251 f87 1"/>
              <a:gd name="f311" fmla="*/ f252 f88 1"/>
              <a:gd name="f312" fmla="*/ f253 f87 1"/>
              <a:gd name="f313" fmla="*/ f254 f88 1"/>
              <a:gd name="f314" fmla="*/ f255 f87 1"/>
              <a:gd name="f315" fmla="*/ f256 f88 1"/>
              <a:gd name="f316" fmla="*/ f257 f87 1"/>
              <a:gd name="f317" fmla="*/ f258 f88 1"/>
              <a:gd name="f318" fmla="*/ f259 f87 1"/>
              <a:gd name="f319" fmla="*/ f260 f88 1"/>
              <a:gd name="f320" fmla="*/ f261 f88 1"/>
              <a:gd name="f321" fmla="*/ f262 f87 1"/>
              <a:gd name="f322" fmla="*/ f263 f87 1"/>
              <a:gd name="f323" fmla="*/ f264 f8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9">
                <a:pos x="f269" y="f270"/>
              </a:cxn>
              <a:cxn ang="f209">
                <a:pos x="f271" y="f272"/>
              </a:cxn>
              <a:cxn ang="f209">
                <a:pos x="f273" y="f274"/>
              </a:cxn>
              <a:cxn ang="f209">
                <a:pos x="f275" y="f276"/>
              </a:cxn>
              <a:cxn ang="f209">
                <a:pos x="f277" y="f272"/>
              </a:cxn>
              <a:cxn ang="f209">
                <a:pos x="f277" y="f278"/>
              </a:cxn>
              <a:cxn ang="f209">
                <a:pos x="f279" y="f278"/>
              </a:cxn>
              <a:cxn ang="f209">
                <a:pos x="f280" y="f281"/>
              </a:cxn>
              <a:cxn ang="f209">
                <a:pos x="f282" y="f283"/>
              </a:cxn>
              <a:cxn ang="f209">
                <a:pos x="f284" y="f281"/>
              </a:cxn>
              <a:cxn ang="f209">
                <a:pos x="f285" y="f286"/>
              </a:cxn>
              <a:cxn ang="f209">
                <a:pos x="f287" y="f288"/>
              </a:cxn>
              <a:cxn ang="f209">
                <a:pos x="f289" y="f290"/>
              </a:cxn>
              <a:cxn ang="f209">
                <a:pos x="f291" y="f292"/>
              </a:cxn>
              <a:cxn ang="f209">
                <a:pos x="f293" y="f294"/>
              </a:cxn>
              <a:cxn ang="f209">
                <a:pos x="f295" y="f296"/>
              </a:cxn>
              <a:cxn ang="f209">
                <a:pos x="f277" y="f297"/>
              </a:cxn>
              <a:cxn ang="f209">
                <a:pos x="f298" y="f299"/>
              </a:cxn>
              <a:cxn ang="f209">
                <a:pos x="f300" y="f301"/>
              </a:cxn>
              <a:cxn ang="f209">
                <a:pos x="f302" y="f303"/>
              </a:cxn>
              <a:cxn ang="f209">
                <a:pos x="f304" y="f305"/>
              </a:cxn>
              <a:cxn ang="f209">
                <a:pos x="f306" y="f303"/>
              </a:cxn>
              <a:cxn ang="f209">
                <a:pos x="f307" y="f308"/>
              </a:cxn>
              <a:cxn ang="f209">
                <a:pos x="f307" y="f309"/>
              </a:cxn>
              <a:cxn ang="f209">
                <a:pos x="f310" y="f309"/>
              </a:cxn>
              <a:cxn ang="f209">
                <a:pos x="f287" y="f311"/>
              </a:cxn>
              <a:cxn ang="f209">
                <a:pos x="f312" y="f313"/>
              </a:cxn>
              <a:cxn ang="f209">
                <a:pos x="f293" y="f311"/>
              </a:cxn>
              <a:cxn ang="f209">
                <a:pos x="f314" y="f315"/>
              </a:cxn>
              <a:cxn ang="f209">
                <a:pos x="f316" y="f317"/>
              </a:cxn>
              <a:cxn ang="f209">
                <a:pos x="f318" y="f319"/>
              </a:cxn>
              <a:cxn ang="f209">
                <a:pos x="f289" y="f320"/>
              </a:cxn>
              <a:cxn ang="f209">
                <a:pos x="f321" y="f296"/>
              </a:cxn>
              <a:cxn ang="f209">
                <a:pos x="f322" y="f323"/>
              </a:cxn>
              <a:cxn ang="f209">
                <a:pos x="f269" y="f270"/>
              </a:cxn>
            </a:cxnLst>
            <a:rect l="f265" t="f268" r="f266" b="f267"/>
            <a:pathLst>
              <a:path w="74" h="100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20"/>
                  <a:pt x="f21" y="f22"/>
                </a:cubicBezTo>
                <a:cubicBezTo>
                  <a:pt x="f23" y="f24"/>
                  <a:pt x="f25" y="f26"/>
                  <a:pt x="f5" y="f13"/>
                </a:cubicBezTo>
                <a:lnTo>
                  <a:pt x="f5" y="f6"/>
                </a:lnTo>
                <a:lnTo>
                  <a:pt x="f27" y="f6"/>
                </a:ln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11"/>
                  <a:pt x="f37" y="f11"/>
                </a:cubicBezTo>
                <a:cubicBezTo>
                  <a:pt x="f38" y="f11"/>
                  <a:pt x="f39" y="f35"/>
                  <a:pt x="f40" y="f33"/>
                </a:cubicBezTo>
                <a:cubicBezTo>
                  <a:pt x="f14" y="f31"/>
                  <a:pt x="f41" y="f42"/>
                  <a:pt x="f41" y="f43"/>
                </a:cubicBezTo>
                <a:cubicBezTo>
                  <a:pt x="f41" y="f44"/>
                  <a:pt x="f45" y="f46"/>
                  <a:pt x="f47" y="f48"/>
                </a:cubicBezTo>
                <a:cubicBezTo>
                  <a:pt x="f40" y="f49"/>
                  <a:pt x="f39" y="f50"/>
                  <a:pt x="f38" y="f51"/>
                </a:cubicBezTo>
                <a:cubicBezTo>
                  <a:pt x="f52" y="f41"/>
                  <a:pt x="f53" y="f41"/>
                  <a:pt x="f54" y="f45"/>
                </a:cubicBezTo>
                <a:cubicBezTo>
                  <a:pt x="f36" y="f14"/>
                  <a:pt x="f55" y="f14"/>
                  <a:pt x="f56" y="f47"/>
                </a:cubicBezTo>
                <a:cubicBezTo>
                  <a:pt x="f57" y="f40"/>
                  <a:pt x="f23" y="f58"/>
                  <a:pt x="f59" y="f60"/>
                </a:cubicBezTo>
                <a:cubicBezTo>
                  <a:pt x="f61" y="f62"/>
                  <a:pt x="f5" y="f37"/>
                  <a:pt x="f5" y="f63"/>
                </a:cubicBezTo>
                <a:cubicBezTo>
                  <a:pt x="f5" y="f64"/>
                  <a:pt x="f27" y="f65"/>
                  <a:pt x="f61" y="f66"/>
                </a:cubicBezTo>
                <a:cubicBezTo>
                  <a:pt x="f25" y="f21"/>
                  <a:pt x="f67" y="f30"/>
                  <a:pt x="f68" y="f23"/>
                </a:cubicBezTo>
                <a:cubicBezTo>
                  <a:pt x="f69" y="f28"/>
                  <a:pt x="f32" y="f25"/>
                  <a:pt x="f70" y="f61"/>
                </a:cubicBezTo>
                <a:cubicBezTo>
                  <a:pt x="f18" y="f27"/>
                  <a:pt x="f54" y="f5"/>
                  <a:pt x="f71" y="f5"/>
                </a:cubicBezTo>
                <a:cubicBezTo>
                  <a:pt x="f72" y="f5"/>
                  <a:pt x="f73" y="f27"/>
                  <a:pt x="f14" y="f61"/>
                </a:cubicBezTo>
                <a:cubicBezTo>
                  <a:pt x="f49" y="f74"/>
                  <a:pt x="f75" y="f59"/>
                  <a:pt x="f10" y="f67"/>
                </a:cubicBezTo>
                <a:lnTo>
                  <a:pt x="f10" y="f34"/>
                </a:lnTo>
                <a:lnTo>
                  <a:pt x="f8" y="f34"/>
                </a:lnTo>
                <a:cubicBezTo>
                  <a:pt x="f46" y="f65"/>
                  <a:pt x="f76" y="f77"/>
                  <a:pt x="f47" y="f32"/>
                </a:cubicBezTo>
                <a:cubicBezTo>
                  <a:pt x="f58" y="f57"/>
                  <a:pt x="f78" y="f21"/>
                  <a:pt x="f53" y="f21"/>
                </a:cubicBezTo>
                <a:cubicBezTo>
                  <a:pt x="f79" y="f21"/>
                  <a:pt x="f18" y="f57"/>
                  <a:pt x="f56" y="f32"/>
                </a:cubicBezTo>
                <a:cubicBezTo>
                  <a:pt x="f77" y="f77"/>
                  <a:pt x="f80" y="f56"/>
                  <a:pt x="f80" y="f18"/>
                </a:cubicBezTo>
                <a:cubicBezTo>
                  <a:pt x="f80" y="f81"/>
                  <a:pt x="f66" y="f17"/>
                  <a:pt x="f19" y="f82"/>
                </a:cubicBezTo>
                <a:cubicBezTo>
                  <a:pt x="f56" y="f83"/>
                  <a:pt x="f55" y="f71"/>
                  <a:pt x="f79" y="f62"/>
                </a:cubicBezTo>
                <a:cubicBezTo>
                  <a:pt x="f37" y="f62"/>
                  <a:pt x="f83" y="f38"/>
                  <a:pt x="f38" y="f78"/>
                </a:cubicBezTo>
                <a:cubicBezTo>
                  <a:pt x="f60" y="f78"/>
                  <a:pt x="f39" y="f72"/>
                  <a:pt x="f84" y="f60"/>
                </a:cubicBezTo>
                <a:cubicBezTo>
                  <a:pt x="f41" y="f16"/>
                  <a:pt x="f48" y="f58"/>
                  <a:pt x="f44" y="f85"/>
                </a:cubicBezTo>
                <a:cubicBezTo>
                  <a:pt x="f43" y="f41"/>
                  <a:pt x="f6" y="f12"/>
                  <a:pt x="f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Freeform 462"/>
          <p:cNvSpPr/>
          <p:nvPr/>
        </p:nvSpPr>
        <p:spPr>
          <a:xfrm>
            <a:off x="4262759" y="4363992"/>
            <a:ext cx="102074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8"/>
              <a:gd name="f7" fmla="val 100"/>
              <a:gd name="f8" fmla="val 92"/>
              <a:gd name="f9" fmla="val 73"/>
              <a:gd name="f10" fmla="val 94"/>
              <a:gd name="f11" fmla="val 67"/>
              <a:gd name="f12" fmla="val 96"/>
              <a:gd name="f13" fmla="val 63"/>
              <a:gd name="f14" fmla="val 98"/>
              <a:gd name="f15" fmla="val 58"/>
              <a:gd name="f16" fmla="val 99"/>
              <a:gd name="f17" fmla="val 53"/>
              <a:gd name="f18" fmla="val 47"/>
              <a:gd name="f19" fmla="val 40"/>
              <a:gd name="f20" fmla="val 34"/>
              <a:gd name="f21" fmla="val 28"/>
              <a:gd name="f22" fmla="val 97"/>
              <a:gd name="f23" fmla="val 23"/>
              <a:gd name="f24" fmla="val 95"/>
              <a:gd name="f25" fmla="val 18"/>
              <a:gd name="f26" fmla="val 14"/>
              <a:gd name="f27" fmla="val 88"/>
              <a:gd name="f28" fmla="val 9"/>
              <a:gd name="f29" fmla="val 84"/>
              <a:gd name="f30" fmla="val 6"/>
              <a:gd name="f31" fmla="val 4"/>
              <a:gd name="f32" fmla="val 72"/>
              <a:gd name="f33" fmla="val 2"/>
              <a:gd name="f34" fmla="val 66"/>
              <a:gd name="f35" fmla="val 50"/>
              <a:gd name="f36" fmla="val 5"/>
              <a:gd name="f37" fmla="val 22"/>
              <a:gd name="f38" fmla="val 13"/>
              <a:gd name="f39" fmla="val 33"/>
              <a:gd name="f40" fmla="val 1"/>
              <a:gd name="f41" fmla="val 69"/>
              <a:gd name="f42" fmla="val 74"/>
              <a:gd name="f43" fmla="val 8"/>
              <a:gd name="f44" fmla="val 26"/>
              <a:gd name="f45" fmla="val 77"/>
              <a:gd name="f46" fmla="val 19"/>
              <a:gd name="f47" fmla="val 62"/>
              <a:gd name="f48" fmla="val 17"/>
              <a:gd name="f49" fmla="val 57"/>
              <a:gd name="f50" fmla="val 15"/>
              <a:gd name="f51" fmla="val 52"/>
              <a:gd name="f52" fmla="val 38"/>
              <a:gd name="f53" fmla="val 30"/>
              <a:gd name="f54" fmla="val 25"/>
              <a:gd name="f55" fmla="val 20"/>
              <a:gd name="f56" fmla="val 29"/>
              <a:gd name="f57" fmla="val 70"/>
              <a:gd name="f58" fmla="val 83"/>
              <a:gd name="f59" fmla="val 37"/>
              <a:gd name="f60" fmla="val 86"/>
              <a:gd name="f61" fmla="val 85"/>
              <a:gd name="f62" fmla="val 60"/>
              <a:gd name="f63" fmla="val 81"/>
              <a:gd name="f64" fmla="val 68"/>
              <a:gd name="f65" fmla="val 80"/>
              <a:gd name="f66" fmla="val 79"/>
              <a:gd name="f67" fmla="val 76"/>
              <a:gd name="f68" fmla="val 75"/>
              <a:gd name="f69" fmla="+- 0 0 -90"/>
              <a:gd name="f70" fmla="*/ f3 1 78"/>
              <a:gd name="f71" fmla="*/ f4 1 100"/>
              <a:gd name="f72" fmla="+- f7 0 f5"/>
              <a:gd name="f73" fmla="+- f6 0 f5"/>
              <a:gd name="f74" fmla="*/ f69 f0 1"/>
              <a:gd name="f75" fmla="*/ f73 1 78"/>
              <a:gd name="f76" fmla="*/ f72 1 100"/>
              <a:gd name="f77" fmla="*/ 78 f73 1"/>
              <a:gd name="f78" fmla="*/ 92 f72 1"/>
              <a:gd name="f79" fmla="*/ 63 f73 1"/>
              <a:gd name="f80" fmla="*/ 98 f72 1"/>
              <a:gd name="f81" fmla="*/ 47 f73 1"/>
              <a:gd name="f82" fmla="*/ 100 f72 1"/>
              <a:gd name="f83" fmla="*/ 28 f73 1"/>
              <a:gd name="f84" fmla="*/ 97 f72 1"/>
              <a:gd name="f85" fmla="*/ 14 f73 1"/>
              <a:gd name="f86" fmla="*/ 88 f72 1"/>
              <a:gd name="f87" fmla="*/ 4 f73 1"/>
              <a:gd name="f88" fmla="*/ 72 f72 1"/>
              <a:gd name="f89" fmla="*/ 0 f73 1"/>
              <a:gd name="f90" fmla="*/ 50 f72 1"/>
              <a:gd name="f91" fmla="*/ 13 f73 1"/>
              <a:gd name="f92" fmla="*/ 13 f72 1"/>
              <a:gd name="f93" fmla="*/ 0 f72 1"/>
              <a:gd name="f94" fmla="*/ 2 f72 1"/>
              <a:gd name="f95" fmla="*/ 8 f72 1"/>
              <a:gd name="f96" fmla="*/ 26 f72 1"/>
              <a:gd name="f97" fmla="*/ 77 f73 1"/>
              <a:gd name="f98" fmla="*/ 62 f73 1"/>
              <a:gd name="f99" fmla="*/ 17 f72 1"/>
              <a:gd name="f100" fmla="*/ 14 f72 1"/>
              <a:gd name="f101" fmla="*/ 25 f73 1"/>
              <a:gd name="f102" fmla="*/ 23 f72 1"/>
              <a:gd name="f103" fmla="*/ 17 f73 1"/>
              <a:gd name="f104" fmla="*/ 77 f72 1"/>
              <a:gd name="f105" fmla="*/ 86 f72 1"/>
              <a:gd name="f106" fmla="*/ 57 f73 1"/>
              <a:gd name="f107" fmla="*/ 85 f72 1"/>
              <a:gd name="f108" fmla="*/ 66 f73 1"/>
              <a:gd name="f109" fmla="*/ 81 f72 1"/>
              <a:gd name="f110" fmla="*/ 72 f73 1"/>
              <a:gd name="f111" fmla="*/ 78 f72 1"/>
              <a:gd name="f112" fmla="*/ 74 f72 1"/>
              <a:gd name="f113" fmla="*/ f74 1 f2"/>
              <a:gd name="f114" fmla="*/ f77 1 78"/>
              <a:gd name="f115" fmla="*/ f78 1 100"/>
              <a:gd name="f116" fmla="*/ f79 1 78"/>
              <a:gd name="f117" fmla="*/ f80 1 100"/>
              <a:gd name="f118" fmla="*/ f81 1 78"/>
              <a:gd name="f119" fmla="*/ f82 1 100"/>
              <a:gd name="f120" fmla="*/ f83 1 78"/>
              <a:gd name="f121" fmla="*/ f84 1 100"/>
              <a:gd name="f122" fmla="*/ f85 1 78"/>
              <a:gd name="f123" fmla="*/ f86 1 100"/>
              <a:gd name="f124" fmla="*/ f87 1 78"/>
              <a:gd name="f125" fmla="*/ f88 1 100"/>
              <a:gd name="f126" fmla="*/ f89 1 78"/>
              <a:gd name="f127" fmla="*/ f90 1 100"/>
              <a:gd name="f128" fmla="*/ f91 1 78"/>
              <a:gd name="f129" fmla="*/ f92 1 100"/>
              <a:gd name="f130" fmla="*/ f93 1 100"/>
              <a:gd name="f131" fmla="*/ f94 1 100"/>
              <a:gd name="f132" fmla="*/ f95 1 100"/>
              <a:gd name="f133" fmla="*/ f96 1 100"/>
              <a:gd name="f134" fmla="*/ f97 1 78"/>
              <a:gd name="f135" fmla="*/ f98 1 78"/>
              <a:gd name="f136" fmla="*/ f99 1 100"/>
              <a:gd name="f137" fmla="*/ f100 1 100"/>
              <a:gd name="f138" fmla="*/ f101 1 78"/>
              <a:gd name="f139" fmla="*/ f102 1 100"/>
              <a:gd name="f140" fmla="*/ f103 1 78"/>
              <a:gd name="f141" fmla="*/ f104 1 100"/>
              <a:gd name="f142" fmla="*/ f105 1 100"/>
              <a:gd name="f143" fmla="*/ f106 1 78"/>
              <a:gd name="f144" fmla="*/ f107 1 100"/>
              <a:gd name="f145" fmla="*/ f108 1 78"/>
              <a:gd name="f146" fmla="*/ f109 1 100"/>
              <a:gd name="f147" fmla="*/ f110 1 78"/>
              <a:gd name="f148" fmla="*/ f111 1 100"/>
              <a:gd name="f149" fmla="*/ f112 1 100"/>
              <a:gd name="f150" fmla="*/ 0 1 f75"/>
              <a:gd name="f151" fmla="*/ f6 1 f75"/>
              <a:gd name="f152" fmla="*/ 0 1 f76"/>
              <a:gd name="f153" fmla="*/ f7 1 f76"/>
              <a:gd name="f154" fmla="+- f113 0 f1"/>
              <a:gd name="f155" fmla="*/ f114 1 f75"/>
              <a:gd name="f156" fmla="*/ f115 1 f76"/>
              <a:gd name="f157" fmla="*/ f116 1 f75"/>
              <a:gd name="f158" fmla="*/ f117 1 f76"/>
              <a:gd name="f159" fmla="*/ f118 1 f75"/>
              <a:gd name="f160" fmla="*/ f119 1 f76"/>
              <a:gd name="f161" fmla="*/ f120 1 f75"/>
              <a:gd name="f162" fmla="*/ f121 1 f76"/>
              <a:gd name="f163" fmla="*/ f122 1 f75"/>
              <a:gd name="f164" fmla="*/ f123 1 f76"/>
              <a:gd name="f165" fmla="*/ f124 1 f75"/>
              <a:gd name="f166" fmla="*/ f125 1 f76"/>
              <a:gd name="f167" fmla="*/ f126 1 f75"/>
              <a:gd name="f168" fmla="*/ f127 1 f76"/>
              <a:gd name="f169" fmla="*/ f128 1 f75"/>
              <a:gd name="f170" fmla="*/ f129 1 f76"/>
              <a:gd name="f171" fmla="*/ f130 1 f76"/>
              <a:gd name="f172" fmla="*/ f131 1 f76"/>
              <a:gd name="f173" fmla="*/ f132 1 f76"/>
              <a:gd name="f174" fmla="*/ f133 1 f76"/>
              <a:gd name="f175" fmla="*/ f134 1 f75"/>
              <a:gd name="f176" fmla="*/ f135 1 f75"/>
              <a:gd name="f177" fmla="*/ f136 1 f76"/>
              <a:gd name="f178" fmla="*/ f137 1 f76"/>
              <a:gd name="f179" fmla="*/ f138 1 f75"/>
              <a:gd name="f180" fmla="*/ f139 1 f76"/>
              <a:gd name="f181" fmla="*/ f140 1 f75"/>
              <a:gd name="f182" fmla="*/ f141 1 f76"/>
              <a:gd name="f183" fmla="*/ f142 1 f76"/>
              <a:gd name="f184" fmla="*/ f143 1 f75"/>
              <a:gd name="f185" fmla="*/ f144 1 f76"/>
              <a:gd name="f186" fmla="*/ f145 1 f75"/>
              <a:gd name="f187" fmla="*/ f146 1 f76"/>
              <a:gd name="f188" fmla="*/ f147 1 f75"/>
              <a:gd name="f189" fmla="*/ f148 1 f76"/>
              <a:gd name="f190" fmla="*/ f149 1 f76"/>
              <a:gd name="f191" fmla="*/ f150 f70 1"/>
              <a:gd name="f192" fmla="*/ f151 f70 1"/>
              <a:gd name="f193" fmla="*/ f153 f71 1"/>
              <a:gd name="f194" fmla="*/ f152 f71 1"/>
              <a:gd name="f195" fmla="*/ f155 f70 1"/>
              <a:gd name="f196" fmla="*/ f156 f71 1"/>
              <a:gd name="f197" fmla="*/ f157 f70 1"/>
              <a:gd name="f198" fmla="*/ f158 f71 1"/>
              <a:gd name="f199" fmla="*/ f159 f70 1"/>
              <a:gd name="f200" fmla="*/ f160 f71 1"/>
              <a:gd name="f201" fmla="*/ f161 f70 1"/>
              <a:gd name="f202" fmla="*/ f162 f71 1"/>
              <a:gd name="f203" fmla="*/ f163 f70 1"/>
              <a:gd name="f204" fmla="*/ f164 f71 1"/>
              <a:gd name="f205" fmla="*/ f165 f70 1"/>
              <a:gd name="f206" fmla="*/ f166 f71 1"/>
              <a:gd name="f207" fmla="*/ f167 f70 1"/>
              <a:gd name="f208" fmla="*/ f168 f71 1"/>
              <a:gd name="f209" fmla="*/ f169 f70 1"/>
              <a:gd name="f210" fmla="*/ f170 f71 1"/>
              <a:gd name="f211" fmla="*/ f171 f71 1"/>
              <a:gd name="f212" fmla="*/ f172 f71 1"/>
              <a:gd name="f213" fmla="*/ f173 f71 1"/>
              <a:gd name="f214" fmla="*/ f174 f71 1"/>
              <a:gd name="f215" fmla="*/ f175 f70 1"/>
              <a:gd name="f216" fmla="*/ f176 f70 1"/>
              <a:gd name="f217" fmla="*/ f177 f71 1"/>
              <a:gd name="f218" fmla="*/ f178 f71 1"/>
              <a:gd name="f219" fmla="*/ f179 f70 1"/>
              <a:gd name="f220" fmla="*/ f180 f71 1"/>
              <a:gd name="f221" fmla="*/ f181 f70 1"/>
              <a:gd name="f222" fmla="*/ f182 f71 1"/>
              <a:gd name="f223" fmla="*/ f183 f71 1"/>
              <a:gd name="f224" fmla="*/ f184 f70 1"/>
              <a:gd name="f225" fmla="*/ f185 f71 1"/>
              <a:gd name="f226" fmla="*/ f186 f70 1"/>
              <a:gd name="f227" fmla="*/ f187 f71 1"/>
              <a:gd name="f228" fmla="*/ f188 f70 1"/>
              <a:gd name="f229" fmla="*/ f189 f71 1"/>
              <a:gd name="f230" fmla="*/ f190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4">
                <a:pos x="f195" y="f196"/>
              </a:cxn>
              <a:cxn ang="f154">
                <a:pos x="f197" y="f198"/>
              </a:cxn>
              <a:cxn ang="f154">
                <a:pos x="f199" y="f200"/>
              </a:cxn>
              <a:cxn ang="f154">
                <a:pos x="f201" y="f202"/>
              </a:cxn>
              <a:cxn ang="f154">
                <a:pos x="f203" y="f204"/>
              </a:cxn>
              <a:cxn ang="f154">
                <a:pos x="f205" y="f206"/>
              </a:cxn>
              <a:cxn ang="f154">
                <a:pos x="f207" y="f208"/>
              </a:cxn>
              <a:cxn ang="f154">
                <a:pos x="f209" y="f210"/>
              </a:cxn>
              <a:cxn ang="f154">
                <a:pos x="f199" y="f211"/>
              </a:cxn>
              <a:cxn ang="f154">
                <a:pos x="f197" y="f212"/>
              </a:cxn>
              <a:cxn ang="f154">
                <a:pos x="f195" y="f213"/>
              </a:cxn>
              <a:cxn ang="f154">
                <a:pos x="f195" y="f214"/>
              </a:cxn>
              <a:cxn ang="f154">
                <a:pos x="f215" y="f214"/>
              </a:cxn>
              <a:cxn ang="f154">
                <a:pos x="f216" y="f217"/>
              </a:cxn>
              <a:cxn ang="f154">
                <a:pos x="f199" y="f218"/>
              </a:cxn>
              <a:cxn ang="f154">
                <a:pos x="f219" y="f220"/>
              </a:cxn>
              <a:cxn ang="f154">
                <a:pos x="f221" y="f208"/>
              </a:cxn>
              <a:cxn ang="f154">
                <a:pos x="f219" y="f222"/>
              </a:cxn>
              <a:cxn ang="f154">
                <a:pos x="f199" y="f223"/>
              </a:cxn>
              <a:cxn ang="f154">
                <a:pos x="f224" y="f225"/>
              </a:cxn>
              <a:cxn ang="f154">
                <a:pos x="f226" y="f227"/>
              </a:cxn>
              <a:cxn ang="f154">
                <a:pos x="f228" y="f229"/>
              </a:cxn>
              <a:cxn ang="f154">
                <a:pos x="f215" y="f230"/>
              </a:cxn>
              <a:cxn ang="f154">
                <a:pos x="f195" y="f230"/>
              </a:cxn>
              <a:cxn ang="f154">
                <a:pos x="f195" y="f196"/>
              </a:cxn>
            </a:cxnLst>
            <a:rect l="f191" t="f194" r="f192" b="f193"/>
            <a:pathLst>
              <a:path w="78" h="100">
                <a:moveTo>
                  <a:pt x="f6" y="f8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7"/>
                  <a:pt x="f18" y="f7"/>
                </a:cubicBezTo>
                <a:cubicBezTo>
                  <a:pt x="f19" y="f7"/>
                  <a:pt x="f20" y="f16"/>
                  <a:pt x="f21" y="f22"/>
                </a:cubicBezTo>
                <a:cubicBezTo>
                  <a:pt x="f23" y="f24"/>
                  <a:pt x="f25" y="f8"/>
                  <a:pt x="f26" y="f27"/>
                </a:cubicBezTo>
                <a:cubicBezTo>
                  <a:pt x="f28" y="f29"/>
                  <a:pt x="f30" y="f6"/>
                  <a:pt x="f31" y="f32"/>
                </a:cubicBezTo>
                <a:cubicBezTo>
                  <a:pt x="f33" y="f34"/>
                  <a:pt x="f5" y="f15"/>
                  <a:pt x="f5" y="f35"/>
                </a:cubicBezTo>
                <a:cubicBezTo>
                  <a:pt x="f5" y="f20"/>
                  <a:pt x="f36" y="f37"/>
                  <a:pt x="f38" y="f38"/>
                </a:cubicBezTo>
                <a:cubicBezTo>
                  <a:pt x="f37" y="f31"/>
                  <a:pt x="f39" y="f5"/>
                  <a:pt x="f18" y="f5"/>
                </a:cubicBezTo>
                <a:cubicBezTo>
                  <a:pt x="f17" y="f5"/>
                  <a:pt x="f15" y="f40"/>
                  <a:pt x="f13" y="f33"/>
                </a:cubicBezTo>
                <a:cubicBezTo>
                  <a:pt x="f41" y="f31"/>
                  <a:pt x="f42" y="f30"/>
                  <a:pt x="f6" y="f43"/>
                </a:cubicBezTo>
                <a:lnTo>
                  <a:pt x="f6" y="f44"/>
                </a:lnTo>
                <a:lnTo>
                  <a:pt x="f45" y="f44"/>
                </a:lnTo>
                <a:cubicBezTo>
                  <a:pt x="f32" y="f37"/>
                  <a:pt x="f11" y="f46"/>
                  <a:pt x="f47" y="f48"/>
                </a:cubicBezTo>
                <a:cubicBezTo>
                  <a:pt x="f49" y="f50"/>
                  <a:pt x="f51" y="f26"/>
                  <a:pt x="f18" y="f26"/>
                </a:cubicBezTo>
                <a:cubicBezTo>
                  <a:pt x="f52" y="f26"/>
                  <a:pt x="f53" y="f48"/>
                  <a:pt x="f54" y="f23"/>
                </a:cubicBezTo>
                <a:cubicBezTo>
                  <a:pt x="f55" y="f56"/>
                  <a:pt x="f48" y="f52"/>
                  <a:pt x="f48" y="f35"/>
                </a:cubicBezTo>
                <a:cubicBezTo>
                  <a:pt x="f48" y="f47"/>
                  <a:pt x="f55" y="f57"/>
                  <a:pt x="f54" y="f45"/>
                </a:cubicBezTo>
                <a:cubicBezTo>
                  <a:pt x="f53" y="f58"/>
                  <a:pt x="f59" y="f60"/>
                  <a:pt x="f18" y="f60"/>
                </a:cubicBezTo>
                <a:cubicBezTo>
                  <a:pt x="f35" y="f60"/>
                  <a:pt x="f17" y="f61"/>
                  <a:pt x="f49" y="f61"/>
                </a:cubicBezTo>
                <a:cubicBezTo>
                  <a:pt x="f62" y="f29"/>
                  <a:pt x="f13" y="f58"/>
                  <a:pt x="f34" y="f63"/>
                </a:cubicBezTo>
                <a:cubicBezTo>
                  <a:pt x="f64" y="f65"/>
                  <a:pt x="f57" y="f66"/>
                  <a:pt x="f32" y="f6"/>
                </a:cubicBezTo>
                <a:cubicBezTo>
                  <a:pt x="f42" y="f67"/>
                  <a:pt x="f67" y="f68"/>
                  <a:pt x="f45" y="f42"/>
                </a:cubicBezTo>
                <a:lnTo>
                  <a:pt x="f6" y="f42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Freeform 463"/>
          <p:cNvSpPr/>
          <p:nvPr/>
        </p:nvSpPr>
        <p:spPr>
          <a:xfrm>
            <a:off x="4393417" y="4314998"/>
            <a:ext cx="106152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9"/>
              <a:gd name="f7" fmla="val 133"/>
              <a:gd name="f8" fmla="val 63"/>
              <a:gd name="f9" fmla="val 78"/>
              <a:gd name="f10" fmla="val 74"/>
              <a:gd name="f11" fmla="val 70"/>
              <a:gd name="f12" fmla="val 66"/>
              <a:gd name="f13" fmla="val 62"/>
              <a:gd name="f14" fmla="val 61"/>
              <a:gd name="f15" fmla="val 59"/>
              <a:gd name="f16" fmla="val 60"/>
              <a:gd name="f17" fmla="val 57"/>
              <a:gd name="f18" fmla="val 58"/>
              <a:gd name="f19" fmla="val 55"/>
              <a:gd name="f20" fmla="val 56"/>
              <a:gd name="f21" fmla="val 53"/>
              <a:gd name="f22" fmla="val 54"/>
              <a:gd name="f23" fmla="val 52"/>
              <a:gd name="f24" fmla="val 51"/>
              <a:gd name="f25" fmla="val 50"/>
              <a:gd name="f26" fmla="val 47"/>
              <a:gd name="f27" fmla="val 43"/>
              <a:gd name="f28" fmla="val 39"/>
              <a:gd name="f29" fmla="val 34"/>
              <a:gd name="f30" fmla="val 29"/>
              <a:gd name="f31" fmla="val 25"/>
              <a:gd name="f32" fmla="val 20"/>
              <a:gd name="f33" fmla="val 16"/>
              <a:gd name="f34" fmla="val 48"/>
              <a:gd name="f35" fmla="val 21"/>
              <a:gd name="f36" fmla="val 44"/>
              <a:gd name="f37" fmla="val 26"/>
              <a:gd name="f38" fmla="val 40"/>
              <a:gd name="f39" fmla="val 31"/>
              <a:gd name="f40" fmla="val 38"/>
              <a:gd name="f41" fmla="val 37"/>
              <a:gd name="f42" fmla="val 36"/>
              <a:gd name="f43" fmla="val 42"/>
              <a:gd name="f44" fmla="val 35"/>
              <a:gd name="f45" fmla="val 71"/>
              <a:gd name="f46" fmla="val 77"/>
              <a:gd name="f47" fmla="+- 0 0 -90"/>
              <a:gd name="f48" fmla="*/ f3 1 79"/>
              <a:gd name="f49" fmla="*/ f4 1 133"/>
              <a:gd name="f50" fmla="+- f7 0 f5"/>
              <a:gd name="f51" fmla="+- f6 0 f5"/>
              <a:gd name="f52" fmla="*/ f47 f0 1"/>
              <a:gd name="f53" fmla="*/ f51 1 79"/>
              <a:gd name="f54" fmla="*/ f50 1 133"/>
              <a:gd name="f55" fmla="*/ 79 f51 1"/>
              <a:gd name="f56" fmla="*/ 133 f50 1"/>
              <a:gd name="f57" fmla="*/ 63 f51 1"/>
              <a:gd name="f58" fmla="*/ 78 f50 1"/>
              <a:gd name="f59" fmla="*/ 66 f50 1"/>
              <a:gd name="f60" fmla="*/ 60 f51 1"/>
              <a:gd name="f61" fmla="*/ 57 f50 1"/>
              <a:gd name="f62" fmla="*/ 54 f51 1"/>
              <a:gd name="f63" fmla="*/ 52 f50 1"/>
              <a:gd name="f64" fmla="*/ 43 f51 1"/>
              <a:gd name="f65" fmla="*/ 50 f50 1"/>
              <a:gd name="f66" fmla="*/ 29 f51 1"/>
              <a:gd name="f67" fmla="*/ 53 f50 1"/>
              <a:gd name="f68" fmla="*/ 16 f51 1"/>
              <a:gd name="f69" fmla="*/ 61 f50 1"/>
              <a:gd name="f70" fmla="*/ 0 f51 1"/>
              <a:gd name="f71" fmla="*/ 0 f50 1"/>
              <a:gd name="f72" fmla="*/ 48 f50 1"/>
              <a:gd name="f73" fmla="*/ 31 f51 1"/>
              <a:gd name="f74" fmla="*/ 38 f50 1"/>
              <a:gd name="f75" fmla="*/ 48 f51 1"/>
              <a:gd name="f76" fmla="*/ 35 f50 1"/>
              <a:gd name="f77" fmla="*/ 71 f51 1"/>
              <a:gd name="f78" fmla="*/ 44 f50 1"/>
              <a:gd name="f79" fmla="*/ 71 f50 1"/>
              <a:gd name="f80" fmla="*/ f52 1 f2"/>
              <a:gd name="f81" fmla="*/ f55 1 79"/>
              <a:gd name="f82" fmla="*/ f56 1 133"/>
              <a:gd name="f83" fmla="*/ f57 1 79"/>
              <a:gd name="f84" fmla="*/ f58 1 133"/>
              <a:gd name="f85" fmla="*/ f59 1 133"/>
              <a:gd name="f86" fmla="*/ f60 1 79"/>
              <a:gd name="f87" fmla="*/ f61 1 133"/>
              <a:gd name="f88" fmla="*/ f62 1 79"/>
              <a:gd name="f89" fmla="*/ f63 1 133"/>
              <a:gd name="f90" fmla="*/ f64 1 79"/>
              <a:gd name="f91" fmla="*/ f65 1 133"/>
              <a:gd name="f92" fmla="*/ f66 1 79"/>
              <a:gd name="f93" fmla="*/ f67 1 133"/>
              <a:gd name="f94" fmla="*/ f68 1 79"/>
              <a:gd name="f95" fmla="*/ f69 1 133"/>
              <a:gd name="f96" fmla="*/ f70 1 79"/>
              <a:gd name="f97" fmla="*/ f71 1 133"/>
              <a:gd name="f98" fmla="*/ f72 1 133"/>
              <a:gd name="f99" fmla="*/ f73 1 79"/>
              <a:gd name="f100" fmla="*/ f74 1 133"/>
              <a:gd name="f101" fmla="*/ f75 1 79"/>
              <a:gd name="f102" fmla="*/ f76 1 133"/>
              <a:gd name="f103" fmla="*/ f77 1 79"/>
              <a:gd name="f104" fmla="*/ f78 1 133"/>
              <a:gd name="f105" fmla="*/ f79 1 133"/>
              <a:gd name="f106" fmla="*/ 0 1 f53"/>
              <a:gd name="f107" fmla="*/ f6 1 f53"/>
              <a:gd name="f108" fmla="*/ 0 1 f54"/>
              <a:gd name="f109" fmla="*/ f7 1 f54"/>
              <a:gd name="f110" fmla="+- f80 0 f1"/>
              <a:gd name="f111" fmla="*/ f81 1 f53"/>
              <a:gd name="f112" fmla="*/ f82 1 f54"/>
              <a:gd name="f113" fmla="*/ f83 1 f53"/>
              <a:gd name="f114" fmla="*/ f84 1 f54"/>
              <a:gd name="f115" fmla="*/ f85 1 f54"/>
              <a:gd name="f116" fmla="*/ f86 1 f53"/>
              <a:gd name="f117" fmla="*/ f87 1 f54"/>
              <a:gd name="f118" fmla="*/ f88 1 f53"/>
              <a:gd name="f119" fmla="*/ f89 1 f54"/>
              <a:gd name="f120" fmla="*/ f90 1 f53"/>
              <a:gd name="f121" fmla="*/ f91 1 f54"/>
              <a:gd name="f122" fmla="*/ f92 1 f53"/>
              <a:gd name="f123" fmla="*/ f93 1 f54"/>
              <a:gd name="f124" fmla="*/ f94 1 f53"/>
              <a:gd name="f125" fmla="*/ f95 1 f54"/>
              <a:gd name="f126" fmla="*/ f96 1 f53"/>
              <a:gd name="f127" fmla="*/ f97 1 f54"/>
              <a:gd name="f128" fmla="*/ f98 1 f54"/>
              <a:gd name="f129" fmla="*/ f99 1 f53"/>
              <a:gd name="f130" fmla="*/ f100 1 f54"/>
              <a:gd name="f131" fmla="*/ f101 1 f53"/>
              <a:gd name="f132" fmla="*/ f102 1 f54"/>
              <a:gd name="f133" fmla="*/ f103 1 f53"/>
              <a:gd name="f134" fmla="*/ f104 1 f54"/>
              <a:gd name="f135" fmla="*/ f105 1 f54"/>
              <a:gd name="f136" fmla="*/ f106 f48 1"/>
              <a:gd name="f137" fmla="*/ f107 f48 1"/>
              <a:gd name="f138" fmla="*/ f109 f49 1"/>
              <a:gd name="f139" fmla="*/ f108 f49 1"/>
              <a:gd name="f140" fmla="*/ f111 f48 1"/>
              <a:gd name="f141" fmla="*/ f112 f49 1"/>
              <a:gd name="f142" fmla="*/ f113 f48 1"/>
              <a:gd name="f143" fmla="*/ f114 f49 1"/>
              <a:gd name="f144" fmla="*/ f115 f49 1"/>
              <a:gd name="f145" fmla="*/ f116 f48 1"/>
              <a:gd name="f146" fmla="*/ f117 f49 1"/>
              <a:gd name="f147" fmla="*/ f118 f48 1"/>
              <a:gd name="f148" fmla="*/ f119 f49 1"/>
              <a:gd name="f149" fmla="*/ f120 f48 1"/>
              <a:gd name="f150" fmla="*/ f121 f49 1"/>
              <a:gd name="f151" fmla="*/ f122 f48 1"/>
              <a:gd name="f152" fmla="*/ f123 f49 1"/>
              <a:gd name="f153" fmla="*/ f124 f48 1"/>
              <a:gd name="f154" fmla="*/ f125 f49 1"/>
              <a:gd name="f155" fmla="*/ f126 f48 1"/>
              <a:gd name="f156" fmla="*/ f127 f49 1"/>
              <a:gd name="f157" fmla="*/ f128 f49 1"/>
              <a:gd name="f158" fmla="*/ f129 f48 1"/>
              <a:gd name="f159" fmla="*/ f130 f49 1"/>
              <a:gd name="f160" fmla="*/ f131 f48 1"/>
              <a:gd name="f161" fmla="*/ f132 f49 1"/>
              <a:gd name="f162" fmla="*/ f133 f48 1"/>
              <a:gd name="f163" fmla="*/ f134 f49 1"/>
              <a:gd name="f164" fmla="*/ f135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0">
                <a:pos x="f140" y="f141"/>
              </a:cxn>
              <a:cxn ang="f110">
                <a:pos x="f142" y="f141"/>
              </a:cxn>
              <a:cxn ang="f110">
                <a:pos x="f142" y="f143"/>
              </a:cxn>
              <a:cxn ang="f110">
                <a:pos x="f142" y="f144"/>
              </a:cxn>
              <a:cxn ang="f110">
                <a:pos x="f145" y="f146"/>
              </a:cxn>
              <a:cxn ang="f110">
                <a:pos x="f147" y="f148"/>
              </a:cxn>
              <a:cxn ang="f110">
                <a:pos x="f149" y="f150"/>
              </a:cxn>
              <a:cxn ang="f110">
                <a:pos x="f151" y="f152"/>
              </a:cxn>
              <a:cxn ang="f110">
                <a:pos x="f153" y="f154"/>
              </a:cxn>
              <a:cxn ang="f110">
                <a:pos x="f153" y="f141"/>
              </a:cxn>
              <a:cxn ang="f110">
                <a:pos x="f155" y="f141"/>
              </a:cxn>
              <a:cxn ang="f110">
                <a:pos x="f155" y="f156"/>
              </a:cxn>
              <a:cxn ang="f110">
                <a:pos x="f153" y="f156"/>
              </a:cxn>
              <a:cxn ang="f110">
                <a:pos x="f153" y="f157"/>
              </a:cxn>
              <a:cxn ang="f110">
                <a:pos x="f158" y="f159"/>
              </a:cxn>
              <a:cxn ang="f110">
                <a:pos x="f160" y="f161"/>
              </a:cxn>
              <a:cxn ang="f110">
                <a:pos x="f162" y="f163"/>
              </a:cxn>
              <a:cxn ang="f110">
                <a:pos x="f140" y="f164"/>
              </a:cxn>
              <a:cxn ang="f110">
                <a:pos x="f140" y="f141"/>
              </a:cxn>
            </a:cxnLst>
            <a:rect l="f136" t="f139" r="f137" b="f138"/>
            <a:pathLst>
              <a:path w="79" h="133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8" y="f12"/>
                </a:cubicBezTo>
                <a:cubicBezTo>
                  <a:pt x="f13" y="f13"/>
                  <a:pt x="f14" y="f15"/>
                  <a:pt x="f16" y="f17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25"/>
                  <a:pt x="f27" y="f25"/>
                </a:cubicBezTo>
                <a:cubicBezTo>
                  <a:pt x="f28" y="f25"/>
                  <a:pt x="f29" y="f24"/>
                  <a:pt x="f30" y="f21"/>
                </a:cubicBezTo>
                <a:cubicBezTo>
                  <a:pt x="f31" y="f19"/>
                  <a:pt x="f32" y="f18"/>
                  <a:pt x="f33" y="f14"/>
                </a:cubicBezTo>
                <a:lnTo>
                  <a:pt x="f33" y="f7"/>
                </a:lnTo>
                <a:lnTo>
                  <a:pt x="f5" y="f7"/>
                </a:lnTo>
                <a:lnTo>
                  <a:pt x="f5" y="f5"/>
                </a:lnTo>
                <a:lnTo>
                  <a:pt x="f33" y="f5"/>
                </a:lnTo>
                <a:lnTo>
                  <a:pt x="f33" y="f34"/>
                </a:lnTo>
                <a:cubicBezTo>
                  <a:pt x="f35" y="f36"/>
                  <a:pt x="f37" y="f38"/>
                  <a:pt x="f39" y="f40"/>
                </a:cubicBezTo>
                <a:cubicBezTo>
                  <a:pt x="f41" y="f42"/>
                  <a:pt x="f43" y="f44"/>
                  <a:pt x="f34" y="f44"/>
                </a:cubicBezTo>
                <a:cubicBezTo>
                  <a:pt x="f18" y="f44"/>
                  <a:pt x="f12" y="f40"/>
                  <a:pt x="f45" y="f36"/>
                </a:cubicBezTo>
                <a:cubicBezTo>
                  <a:pt x="f46" y="f25"/>
                  <a:pt x="f6" y="f15"/>
                  <a:pt x="f6" y="f45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Freeform 464"/>
          <p:cNvSpPr/>
          <p:nvPr/>
        </p:nvSpPr>
        <p:spPr>
          <a:xfrm>
            <a:off x="4540398" y="4363992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9"/>
              <a:gd name="f7" fmla="val 98"/>
              <a:gd name="f8" fmla="val 96"/>
              <a:gd name="f9" fmla="val 63"/>
              <a:gd name="f10" fmla="val 85"/>
              <a:gd name="f11" fmla="val 58"/>
              <a:gd name="f12" fmla="val 89"/>
              <a:gd name="f13" fmla="val 53"/>
              <a:gd name="f14" fmla="val 93"/>
              <a:gd name="f15" fmla="val 48"/>
              <a:gd name="f16" fmla="val 95"/>
              <a:gd name="f17" fmla="val 43"/>
              <a:gd name="f18" fmla="val 97"/>
              <a:gd name="f19" fmla="val 37"/>
              <a:gd name="f20" fmla="val 31"/>
              <a:gd name="f21" fmla="val 21"/>
              <a:gd name="f22" fmla="val 14"/>
              <a:gd name="f23" fmla="val 8"/>
              <a:gd name="f24" fmla="val 2"/>
              <a:gd name="f25" fmla="val 83"/>
              <a:gd name="f26" fmla="val 74"/>
              <a:gd name="f27" fmla="val 62"/>
              <a:gd name="f28" fmla="val 16"/>
              <a:gd name="f29" fmla="val 55"/>
              <a:gd name="f30" fmla="val 59"/>
              <a:gd name="f31" fmla="val 64"/>
              <a:gd name="f32" fmla="val 67"/>
              <a:gd name="f33" fmla="val 17"/>
              <a:gd name="f34" fmla="val 70"/>
              <a:gd name="f35" fmla="val 18"/>
              <a:gd name="f36" fmla="val 73"/>
              <a:gd name="f37" fmla="val 19"/>
              <a:gd name="f38" fmla="val 76"/>
              <a:gd name="f39" fmla="val 78"/>
              <a:gd name="f40" fmla="val 23"/>
              <a:gd name="f41" fmla="val 80"/>
              <a:gd name="f42" fmla="val 25"/>
              <a:gd name="f43" fmla="val 81"/>
              <a:gd name="f44" fmla="val 28"/>
              <a:gd name="f45" fmla="val 82"/>
              <a:gd name="f46" fmla="val 36"/>
              <a:gd name="f47" fmla="val 40"/>
              <a:gd name="f48" fmla="val 45"/>
              <a:gd name="f49" fmla="val 50"/>
              <a:gd name="f50" fmla="val 75"/>
              <a:gd name="f51" fmla="val 72"/>
              <a:gd name="f52" fmla="+- 0 0 -90"/>
              <a:gd name="f53" fmla="*/ f3 1 79"/>
              <a:gd name="f54" fmla="*/ f4 1 98"/>
              <a:gd name="f55" fmla="+- f7 0 f5"/>
              <a:gd name="f56" fmla="+- f6 0 f5"/>
              <a:gd name="f57" fmla="*/ f52 f0 1"/>
              <a:gd name="f58" fmla="*/ f56 1 79"/>
              <a:gd name="f59" fmla="*/ f55 1 98"/>
              <a:gd name="f60" fmla="*/ 79 f56 1"/>
              <a:gd name="f61" fmla="*/ 96 f55 1"/>
              <a:gd name="f62" fmla="*/ 63 f56 1"/>
              <a:gd name="f63" fmla="*/ 85 f55 1"/>
              <a:gd name="f64" fmla="*/ 48 f56 1"/>
              <a:gd name="f65" fmla="*/ 95 f55 1"/>
              <a:gd name="f66" fmla="*/ 31 f56 1"/>
              <a:gd name="f67" fmla="*/ 98 f55 1"/>
              <a:gd name="f68" fmla="*/ 8 f56 1"/>
              <a:gd name="f69" fmla="*/ 89 f55 1"/>
              <a:gd name="f70" fmla="*/ 0 f56 1"/>
              <a:gd name="f71" fmla="*/ 62 f55 1"/>
              <a:gd name="f72" fmla="*/ 0 f55 1"/>
              <a:gd name="f73" fmla="*/ 16 f56 1"/>
              <a:gd name="f74" fmla="*/ 55 f55 1"/>
              <a:gd name="f75" fmla="*/ 67 f55 1"/>
              <a:gd name="f76" fmla="*/ 19 f56 1"/>
              <a:gd name="f77" fmla="*/ 76 f55 1"/>
              <a:gd name="f78" fmla="*/ 25 f56 1"/>
              <a:gd name="f79" fmla="*/ 81 f55 1"/>
              <a:gd name="f80" fmla="*/ 36 f56 1"/>
              <a:gd name="f81" fmla="*/ 83 f55 1"/>
              <a:gd name="f82" fmla="*/ 50 f56 1"/>
              <a:gd name="f83" fmla="*/ 80 f55 1"/>
              <a:gd name="f84" fmla="*/ 72 f55 1"/>
              <a:gd name="f85" fmla="*/ f57 1 f2"/>
              <a:gd name="f86" fmla="*/ f60 1 79"/>
              <a:gd name="f87" fmla="*/ f61 1 98"/>
              <a:gd name="f88" fmla="*/ f62 1 79"/>
              <a:gd name="f89" fmla="*/ f63 1 98"/>
              <a:gd name="f90" fmla="*/ f64 1 79"/>
              <a:gd name="f91" fmla="*/ f65 1 98"/>
              <a:gd name="f92" fmla="*/ f66 1 79"/>
              <a:gd name="f93" fmla="*/ f67 1 98"/>
              <a:gd name="f94" fmla="*/ f68 1 79"/>
              <a:gd name="f95" fmla="*/ f69 1 98"/>
              <a:gd name="f96" fmla="*/ f70 1 79"/>
              <a:gd name="f97" fmla="*/ f71 1 98"/>
              <a:gd name="f98" fmla="*/ f72 1 98"/>
              <a:gd name="f99" fmla="*/ f73 1 79"/>
              <a:gd name="f100" fmla="*/ f74 1 98"/>
              <a:gd name="f101" fmla="*/ f75 1 98"/>
              <a:gd name="f102" fmla="*/ f76 1 79"/>
              <a:gd name="f103" fmla="*/ f77 1 98"/>
              <a:gd name="f104" fmla="*/ f78 1 79"/>
              <a:gd name="f105" fmla="*/ f79 1 98"/>
              <a:gd name="f106" fmla="*/ f80 1 79"/>
              <a:gd name="f107" fmla="*/ f81 1 98"/>
              <a:gd name="f108" fmla="*/ f82 1 79"/>
              <a:gd name="f109" fmla="*/ f83 1 98"/>
              <a:gd name="f110" fmla="*/ f84 1 98"/>
              <a:gd name="f111" fmla="*/ 0 1 f58"/>
              <a:gd name="f112" fmla="*/ f6 1 f58"/>
              <a:gd name="f113" fmla="*/ 0 1 f59"/>
              <a:gd name="f114" fmla="*/ f7 1 f59"/>
              <a:gd name="f115" fmla="+- f85 0 f1"/>
              <a:gd name="f116" fmla="*/ f86 1 f58"/>
              <a:gd name="f117" fmla="*/ f87 1 f59"/>
              <a:gd name="f118" fmla="*/ f88 1 f58"/>
              <a:gd name="f119" fmla="*/ f89 1 f59"/>
              <a:gd name="f120" fmla="*/ f90 1 f58"/>
              <a:gd name="f121" fmla="*/ f91 1 f59"/>
              <a:gd name="f122" fmla="*/ f92 1 f58"/>
              <a:gd name="f123" fmla="*/ f93 1 f59"/>
              <a:gd name="f124" fmla="*/ f94 1 f58"/>
              <a:gd name="f125" fmla="*/ f95 1 f59"/>
              <a:gd name="f126" fmla="*/ f96 1 f58"/>
              <a:gd name="f127" fmla="*/ f97 1 f59"/>
              <a:gd name="f128" fmla="*/ f98 1 f59"/>
              <a:gd name="f129" fmla="*/ f99 1 f58"/>
              <a:gd name="f130" fmla="*/ f100 1 f59"/>
              <a:gd name="f131" fmla="*/ f101 1 f59"/>
              <a:gd name="f132" fmla="*/ f102 1 f58"/>
              <a:gd name="f133" fmla="*/ f103 1 f59"/>
              <a:gd name="f134" fmla="*/ f104 1 f58"/>
              <a:gd name="f135" fmla="*/ f105 1 f59"/>
              <a:gd name="f136" fmla="*/ f106 1 f58"/>
              <a:gd name="f137" fmla="*/ f107 1 f59"/>
              <a:gd name="f138" fmla="*/ f108 1 f58"/>
              <a:gd name="f139" fmla="*/ f109 1 f59"/>
              <a:gd name="f140" fmla="*/ f110 1 f59"/>
              <a:gd name="f141" fmla="*/ f111 f53 1"/>
              <a:gd name="f142" fmla="*/ f112 f53 1"/>
              <a:gd name="f143" fmla="*/ f114 f54 1"/>
              <a:gd name="f144" fmla="*/ f113 f54 1"/>
              <a:gd name="f145" fmla="*/ f116 f53 1"/>
              <a:gd name="f146" fmla="*/ f117 f54 1"/>
              <a:gd name="f147" fmla="*/ f118 f53 1"/>
              <a:gd name="f148" fmla="*/ f119 f54 1"/>
              <a:gd name="f149" fmla="*/ f120 f53 1"/>
              <a:gd name="f150" fmla="*/ f121 f54 1"/>
              <a:gd name="f151" fmla="*/ f122 f53 1"/>
              <a:gd name="f152" fmla="*/ f123 f54 1"/>
              <a:gd name="f153" fmla="*/ f124 f53 1"/>
              <a:gd name="f154" fmla="*/ f125 f54 1"/>
              <a:gd name="f155" fmla="*/ f126 f53 1"/>
              <a:gd name="f156" fmla="*/ f127 f54 1"/>
              <a:gd name="f157" fmla="*/ f128 f54 1"/>
              <a:gd name="f158" fmla="*/ f129 f53 1"/>
              <a:gd name="f159" fmla="*/ f130 f54 1"/>
              <a:gd name="f160" fmla="*/ f131 f54 1"/>
              <a:gd name="f161" fmla="*/ f132 f53 1"/>
              <a:gd name="f162" fmla="*/ f133 f54 1"/>
              <a:gd name="f163" fmla="*/ f134 f53 1"/>
              <a:gd name="f164" fmla="*/ f135 f54 1"/>
              <a:gd name="f165" fmla="*/ f136 f53 1"/>
              <a:gd name="f166" fmla="*/ f137 f54 1"/>
              <a:gd name="f167" fmla="*/ f138 f53 1"/>
              <a:gd name="f168" fmla="*/ f139 f54 1"/>
              <a:gd name="f169" fmla="*/ f140 f5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5">
                <a:pos x="f145" y="f146"/>
              </a:cxn>
              <a:cxn ang="f115">
                <a:pos x="f147" y="f146"/>
              </a:cxn>
              <a:cxn ang="f115">
                <a:pos x="f147" y="f148"/>
              </a:cxn>
              <a:cxn ang="f115">
                <a:pos x="f149" y="f150"/>
              </a:cxn>
              <a:cxn ang="f115">
                <a:pos x="f151" y="f152"/>
              </a:cxn>
              <a:cxn ang="f115">
                <a:pos x="f153" y="f154"/>
              </a:cxn>
              <a:cxn ang="f115">
                <a:pos x="f155" y="f156"/>
              </a:cxn>
              <a:cxn ang="f115">
                <a:pos x="f155" y="f157"/>
              </a:cxn>
              <a:cxn ang="f115">
                <a:pos x="f158" y="f157"/>
              </a:cxn>
              <a:cxn ang="f115">
                <a:pos x="f158" y="f159"/>
              </a:cxn>
              <a:cxn ang="f115">
                <a:pos x="f158" y="f160"/>
              </a:cxn>
              <a:cxn ang="f115">
                <a:pos x="f161" y="f162"/>
              </a:cxn>
              <a:cxn ang="f115">
                <a:pos x="f163" y="f164"/>
              </a:cxn>
              <a:cxn ang="f115">
                <a:pos x="f165" y="f166"/>
              </a:cxn>
              <a:cxn ang="f115">
                <a:pos x="f167" y="f168"/>
              </a:cxn>
              <a:cxn ang="f115">
                <a:pos x="f147" y="f169"/>
              </a:cxn>
              <a:cxn ang="f115">
                <a:pos x="f147" y="f157"/>
              </a:cxn>
              <a:cxn ang="f115">
                <a:pos x="f145" y="f157"/>
              </a:cxn>
              <a:cxn ang="f115">
                <a:pos x="f145" y="f146"/>
              </a:cxn>
            </a:cxnLst>
            <a:rect l="f141" t="f144" r="f142" b="f143"/>
            <a:pathLst>
              <a:path w="79" h="98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16"/>
                  <a:pt x="f23" y="f12"/>
                </a:cubicBezTo>
                <a:cubicBezTo>
                  <a:pt x="f24" y="f25"/>
                  <a:pt x="f5" y="f26"/>
                  <a:pt x="f5" y="f27"/>
                </a:cubicBezTo>
                <a:lnTo>
                  <a:pt x="f5" y="f5"/>
                </a:lnTo>
                <a:lnTo>
                  <a:pt x="f28" y="f5"/>
                </a:lnTo>
                <a:lnTo>
                  <a:pt x="f28" y="f29"/>
                </a:lnTo>
                <a:cubicBezTo>
                  <a:pt x="f28" y="f30"/>
                  <a:pt x="f28" y="f31"/>
                  <a:pt x="f28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21" y="f39"/>
                  <a:pt x="f40" y="f41"/>
                  <a:pt x="f42" y="f43"/>
                </a:cubicBezTo>
                <a:cubicBezTo>
                  <a:pt x="f44" y="f45"/>
                  <a:pt x="f20" y="f25"/>
                  <a:pt x="f46" y="f25"/>
                </a:cubicBezTo>
                <a:cubicBezTo>
                  <a:pt x="f47" y="f25"/>
                  <a:pt x="f48" y="f45"/>
                  <a:pt x="f49" y="f41"/>
                </a:cubicBezTo>
                <a:cubicBezTo>
                  <a:pt x="f29" y="f39"/>
                  <a:pt x="f30" y="f50"/>
                  <a:pt x="f9" y="f51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Rectangle 465"/>
          <p:cNvSpPr/>
          <p:nvPr/>
        </p:nvSpPr>
        <p:spPr>
          <a:xfrm>
            <a:off x="4691475" y="4314998"/>
            <a:ext cx="20418" cy="179652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Freeform 466"/>
          <p:cNvSpPr/>
          <p:nvPr/>
        </p:nvSpPr>
        <p:spPr>
          <a:xfrm>
            <a:off x="4744547" y="4314998"/>
            <a:ext cx="114318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5"/>
              <a:gd name="f8" fmla="val 133"/>
              <a:gd name="f9" fmla="val 68"/>
              <a:gd name="f10" fmla="val 123"/>
              <a:gd name="f11" fmla="val 63"/>
              <a:gd name="f12" fmla="val 127"/>
              <a:gd name="f13" fmla="val 58"/>
              <a:gd name="f14" fmla="val 130"/>
              <a:gd name="f15" fmla="val 53"/>
              <a:gd name="f16" fmla="val 132"/>
              <a:gd name="f17" fmla="val 48"/>
              <a:gd name="f18" fmla="val 134"/>
              <a:gd name="f19" fmla="val 43"/>
              <a:gd name="f20" fmla="val 37"/>
              <a:gd name="f21" fmla="val 25"/>
              <a:gd name="f22" fmla="val 16"/>
              <a:gd name="f23" fmla="val 131"/>
              <a:gd name="f24" fmla="val 10"/>
              <a:gd name="f25" fmla="val 122"/>
              <a:gd name="f26" fmla="val 3"/>
              <a:gd name="f27" fmla="val 113"/>
              <a:gd name="f28" fmla="val 101"/>
              <a:gd name="f29" fmla="val 86"/>
              <a:gd name="f30" fmla="val 78"/>
              <a:gd name="f31" fmla="val 1"/>
              <a:gd name="f32" fmla="val 70"/>
              <a:gd name="f33" fmla="val 64"/>
              <a:gd name="f34" fmla="val 5"/>
              <a:gd name="f35" fmla="val 9"/>
              <a:gd name="f36" fmla="val 52"/>
              <a:gd name="f37" fmla="val 13"/>
              <a:gd name="f38" fmla="val 44"/>
              <a:gd name="f39" fmla="val 21"/>
              <a:gd name="f40" fmla="val 40"/>
              <a:gd name="f41" fmla="val 26"/>
              <a:gd name="f42" fmla="val 38"/>
              <a:gd name="f43" fmla="val 31"/>
              <a:gd name="f44" fmla="val 36"/>
              <a:gd name="f45" fmla="val 35"/>
              <a:gd name="f46" fmla="val 42"/>
              <a:gd name="f47" fmla="val 47"/>
              <a:gd name="f48" fmla="val 55"/>
              <a:gd name="f49" fmla="val 59"/>
              <a:gd name="f50" fmla="val 39"/>
              <a:gd name="f51" fmla="val 41"/>
              <a:gd name="f52" fmla="val 109"/>
              <a:gd name="f53" fmla="val 54"/>
              <a:gd name="f54" fmla="val 51"/>
              <a:gd name="f55" fmla="val 56"/>
              <a:gd name="f56" fmla="val 50"/>
              <a:gd name="f57" fmla="val 49"/>
              <a:gd name="f58" fmla="val 45"/>
              <a:gd name="f59" fmla="val 29"/>
              <a:gd name="f60" fmla="val 24"/>
              <a:gd name="f61" fmla="val 19"/>
              <a:gd name="f62" fmla="val 65"/>
              <a:gd name="f63" fmla="val 74"/>
              <a:gd name="f64" fmla="val 85"/>
              <a:gd name="f65" fmla="val 97"/>
              <a:gd name="f66" fmla="val 18"/>
              <a:gd name="f67" fmla="val 105"/>
              <a:gd name="f68" fmla="val 22"/>
              <a:gd name="f69" fmla="val 111"/>
              <a:gd name="f70" fmla="val 117"/>
              <a:gd name="f71" fmla="val 32"/>
              <a:gd name="f72" fmla="val 120"/>
              <a:gd name="f73" fmla="val 119"/>
              <a:gd name="f74" fmla="val 115"/>
              <a:gd name="f75" fmla="val 112"/>
              <a:gd name="f76" fmla="+- 0 0 -90"/>
              <a:gd name="f77" fmla="*/ f3 1 84"/>
              <a:gd name="f78" fmla="*/ f4 1 135"/>
              <a:gd name="f79" fmla="+- f7 0 f5"/>
              <a:gd name="f80" fmla="+- f6 0 f5"/>
              <a:gd name="f81" fmla="*/ f76 f0 1"/>
              <a:gd name="f82" fmla="*/ f80 1 84"/>
              <a:gd name="f83" fmla="*/ f79 1 135"/>
              <a:gd name="f84" fmla="*/ 84 f80 1"/>
              <a:gd name="f85" fmla="*/ 133 f79 1"/>
              <a:gd name="f86" fmla="*/ 68 f80 1"/>
              <a:gd name="f87" fmla="*/ 123 f79 1"/>
              <a:gd name="f88" fmla="*/ 53 f80 1"/>
              <a:gd name="f89" fmla="*/ 132 f79 1"/>
              <a:gd name="f90" fmla="*/ 37 f80 1"/>
              <a:gd name="f91" fmla="*/ 135 f79 1"/>
              <a:gd name="f92" fmla="*/ 10 f80 1"/>
              <a:gd name="f93" fmla="*/ 122 f79 1"/>
              <a:gd name="f94" fmla="*/ 0 f80 1"/>
              <a:gd name="f95" fmla="*/ 86 f79 1"/>
              <a:gd name="f96" fmla="*/ 3 f80 1"/>
              <a:gd name="f97" fmla="*/ 64 f79 1"/>
              <a:gd name="f98" fmla="*/ 13 f80 1"/>
              <a:gd name="f99" fmla="*/ 48 f79 1"/>
              <a:gd name="f100" fmla="*/ 26 f80 1"/>
              <a:gd name="f101" fmla="*/ 38 f79 1"/>
              <a:gd name="f102" fmla="*/ 42 f80 1"/>
              <a:gd name="f103" fmla="*/ 35 f79 1"/>
              <a:gd name="f104" fmla="*/ 55 f80 1"/>
              <a:gd name="f105" fmla="*/ 36 f79 1"/>
              <a:gd name="f106" fmla="*/ 41 f79 1"/>
              <a:gd name="f107" fmla="*/ 0 f79 1"/>
              <a:gd name="f108" fmla="*/ 109 f79 1"/>
              <a:gd name="f109" fmla="*/ 54 f79 1"/>
              <a:gd name="f110" fmla="*/ 56 f80 1"/>
              <a:gd name="f111" fmla="*/ 50 f79 1"/>
              <a:gd name="f112" fmla="*/ 45 f80 1"/>
              <a:gd name="f113" fmla="*/ 49 f79 1"/>
              <a:gd name="f114" fmla="*/ 24 f80 1"/>
              <a:gd name="f115" fmla="*/ 59 f79 1"/>
              <a:gd name="f116" fmla="*/ 16 f80 1"/>
              <a:gd name="f117" fmla="*/ 85 f79 1"/>
              <a:gd name="f118" fmla="*/ 22 f80 1"/>
              <a:gd name="f119" fmla="*/ 111 f79 1"/>
              <a:gd name="f120" fmla="*/ 41 f80 1"/>
              <a:gd name="f121" fmla="*/ 120 f79 1"/>
              <a:gd name="f122" fmla="*/ 117 f79 1"/>
              <a:gd name="f123" fmla="*/ f81 1 f2"/>
              <a:gd name="f124" fmla="*/ f84 1 84"/>
              <a:gd name="f125" fmla="*/ f85 1 135"/>
              <a:gd name="f126" fmla="*/ f86 1 84"/>
              <a:gd name="f127" fmla="*/ f87 1 135"/>
              <a:gd name="f128" fmla="*/ f88 1 84"/>
              <a:gd name="f129" fmla="*/ f89 1 135"/>
              <a:gd name="f130" fmla="*/ f90 1 84"/>
              <a:gd name="f131" fmla="*/ f91 1 135"/>
              <a:gd name="f132" fmla="*/ f92 1 84"/>
              <a:gd name="f133" fmla="*/ f93 1 135"/>
              <a:gd name="f134" fmla="*/ f94 1 84"/>
              <a:gd name="f135" fmla="*/ f95 1 135"/>
              <a:gd name="f136" fmla="*/ f96 1 84"/>
              <a:gd name="f137" fmla="*/ f97 1 135"/>
              <a:gd name="f138" fmla="*/ f98 1 84"/>
              <a:gd name="f139" fmla="*/ f99 1 135"/>
              <a:gd name="f140" fmla="*/ f100 1 84"/>
              <a:gd name="f141" fmla="*/ f101 1 135"/>
              <a:gd name="f142" fmla="*/ f102 1 84"/>
              <a:gd name="f143" fmla="*/ f103 1 135"/>
              <a:gd name="f144" fmla="*/ f104 1 84"/>
              <a:gd name="f145" fmla="*/ f105 1 135"/>
              <a:gd name="f146" fmla="*/ f106 1 135"/>
              <a:gd name="f147" fmla="*/ f107 1 135"/>
              <a:gd name="f148" fmla="*/ f108 1 135"/>
              <a:gd name="f149" fmla="*/ f109 1 135"/>
              <a:gd name="f150" fmla="*/ f110 1 84"/>
              <a:gd name="f151" fmla="*/ f111 1 135"/>
              <a:gd name="f152" fmla="*/ f112 1 84"/>
              <a:gd name="f153" fmla="*/ f113 1 135"/>
              <a:gd name="f154" fmla="*/ f114 1 84"/>
              <a:gd name="f155" fmla="*/ f115 1 135"/>
              <a:gd name="f156" fmla="*/ f116 1 84"/>
              <a:gd name="f157" fmla="*/ f117 1 135"/>
              <a:gd name="f158" fmla="*/ f118 1 84"/>
              <a:gd name="f159" fmla="*/ f119 1 135"/>
              <a:gd name="f160" fmla="*/ f120 1 84"/>
              <a:gd name="f161" fmla="*/ f121 1 135"/>
              <a:gd name="f162" fmla="*/ f122 1 135"/>
              <a:gd name="f163" fmla="*/ 0 1 f82"/>
              <a:gd name="f164" fmla="*/ f6 1 f82"/>
              <a:gd name="f165" fmla="*/ 0 1 f83"/>
              <a:gd name="f166" fmla="*/ f7 1 f83"/>
              <a:gd name="f167" fmla="+- f123 0 f1"/>
              <a:gd name="f168" fmla="*/ f124 1 f82"/>
              <a:gd name="f169" fmla="*/ f125 1 f83"/>
              <a:gd name="f170" fmla="*/ f126 1 f82"/>
              <a:gd name="f171" fmla="*/ f127 1 f83"/>
              <a:gd name="f172" fmla="*/ f128 1 f82"/>
              <a:gd name="f173" fmla="*/ f129 1 f83"/>
              <a:gd name="f174" fmla="*/ f130 1 f82"/>
              <a:gd name="f175" fmla="*/ f131 1 f83"/>
              <a:gd name="f176" fmla="*/ f132 1 f82"/>
              <a:gd name="f177" fmla="*/ f133 1 f83"/>
              <a:gd name="f178" fmla="*/ f134 1 f82"/>
              <a:gd name="f179" fmla="*/ f135 1 f83"/>
              <a:gd name="f180" fmla="*/ f136 1 f82"/>
              <a:gd name="f181" fmla="*/ f137 1 f83"/>
              <a:gd name="f182" fmla="*/ f138 1 f82"/>
              <a:gd name="f183" fmla="*/ f139 1 f83"/>
              <a:gd name="f184" fmla="*/ f140 1 f82"/>
              <a:gd name="f185" fmla="*/ f141 1 f83"/>
              <a:gd name="f186" fmla="*/ f142 1 f82"/>
              <a:gd name="f187" fmla="*/ f143 1 f83"/>
              <a:gd name="f188" fmla="*/ f144 1 f82"/>
              <a:gd name="f189" fmla="*/ f145 1 f83"/>
              <a:gd name="f190" fmla="*/ f146 1 f83"/>
              <a:gd name="f191" fmla="*/ f147 1 f83"/>
              <a:gd name="f192" fmla="*/ f148 1 f83"/>
              <a:gd name="f193" fmla="*/ f149 1 f83"/>
              <a:gd name="f194" fmla="*/ f150 1 f82"/>
              <a:gd name="f195" fmla="*/ f151 1 f83"/>
              <a:gd name="f196" fmla="*/ f152 1 f82"/>
              <a:gd name="f197" fmla="*/ f153 1 f83"/>
              <a:gd name="f198" fmla="*/ f154 1 f82"/>
              <a:gd name="f199" fmla="*/ f155 1 f83"/>
              <a:gd name="f200" fmla="*/ f156 1 f82"/>
              <a:gd name="f201" fmla="*/ f157 1 f83"/>
              <a:gd name="f202" fmla="*/ f158 1 f82"/>
              <a:gd name="f203" fmla="*/ f159 1 f83"/>
              <a:gd name="f204" fmla="*/ f160 1 f82"/>
              <a:gd name="f205" fmla="*/ f161 1 f83"/>
              <a:gd name="f206" fmla="*/ f162 1 f83"/>
              <a:gd name="f207" fmla="*/ f163 f77 1"/>
              <a:gd name="f208" fmla="*/ f164 f77 1"/>
              <a:gd name="f209" fmla="*/ f166 f78 1"/>
              <a:gd name="f210" fmla="*/ f165 f78 1"/>
              <a:gd name="f211" fmla="*/ f168 f77 1"/>
              <a:gd name="f212" fmla="*/ f169 f78 1"/>
              <a:gd name="f213" fmla="*/ f170 f77 1"/>
              <a:gd name="f214" fmla="*/ f171 f78 1"/>
              <a:gd name="f215" fmla="*/ f172 f77 1"/>
              <a:gd name="f216" fmla="*/ f173 f78 1"/>
              <a:gd name="f217" fmla="*/ f174 f77 1"/>
              <a:gd name="f218" fmla="*/ f175 f78 1"/>
              <a:gd name="f219" fmla="*/ f176 f77 1"/>
              <a:gd name="f220" fmla="*/ f177 f78 1"/>
              <a:gd name="f221" fmla="*/ f178 f77 1"/>
              <a:gd name="f222" fmla="*/ f179 f78 1"/>
              <a:gd name="f223" fmla="*/ f180 f77 1"/>
              <a:gd name="f224" fmla="*/ f181 f78 1"/>
              <a:gd name="f225" fmla="*/ f182 f77 1"/>
              <a:gd name="f226" fmla="*/ f183 f78 1"/>
              <a:gd name="f227" fmla="*/ f184 f77 1"/>
              <a:gd name="f228" fmla="*/ f185 f78 1"/>
              <a:gd name="f229" fmla="*/ f186 f77 1"/>
              <a:gd name="f230" fmla="*/ f187 f78 1"/>
              <a:gd name="f231" fmla="*/ f188 f77 1"/>
              <a:gd name="f232" fmla="*/ f189 f78 1"/>
              <a:gd name="f233" fmla="*/ f190 f78 1"/>
              <a:gd name="f234" fmla="*/ f191 f78 1"/>
              <a:gd name="f235" fmla="*/ f192 f78 1"/>
              <a:gd name="f236" fmla="*/ f193 f78 1"/>
              <a:gd name="f237" fmla="*/ f194 f77 1"/>
              <a:gd name="f238" fmla="*/ f195 f78 1"/>
              <a:gd name="f239" fmla="*/ f196 f77 1"/>
              <a:gd name="f240" fmla="*/ f197 f78 1"/>
              <a:gd name="f241" fmla="*/ f198 f77 1"/>
              <a:gd name="f242" fmla="*/ f199 f78 1"/>
              <a:gd name="f243" fmla="*/ f200 f77 1"/>
              <a:gd name="f244" fmla="*/ f201 f78 1"/>
              <a:gd name="f245" fmla="*/ f202 f77 1"/>
              <a:gd name="f246" fmla="*/ f203 f78 1"/>
              <a:gd name="f247" fmla="*/ f204 f77 1"/>
              <a:gd name="f248" fmla="*/ f205 f78 1"/>
              <a:gd name="f249" fmla="*/ f206 f7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7">
                <a:pos x="f211" y="f212"/>
              </a:cxn>
              <a:cxn ang="f167">
                <a:pos x="f213" y="f212"/>
              </a:cxn>
              <a:cxn ang="f167">
                <a:pos x="f213" y="f214"/>
              </a:cxn>
              <a:cxn ang="f167">
                <a:pos x="f215" y="f216"/>
              </a:cxn>
              <a:cxn ang="f167">
                <a:pos x="f217" y="f218"/>
              </a:cxn>
              <a:cxn ang="f167">
                <a:pos x="f219" y="f220"/>
              </a:cxn>
              <a:cxn ang="f167">
                <a:pos x="f221" y="f222"/>
              </a:cxn>
              <a:cxn ang="f167">
                <a:pos x="f223" y="f224"/>
              </a:cxn>
              <a:cxn ang="f167">
                <a:pos x="f225" y="f226"/>
              </a:cxn>
              <a:cxn ang="f167">
                <a:pos x="f227" y="f228"/>
              </a:cxn>
              <a:cxn ang="f167">
                <a:pos x="f229" y="f230"/>
              </a:cxn>
              <a:cxn ang="f167">
                <a:pos x="f231" y="f232"/>
              </a:cxn>
              <a:cxn ang="f167">
                <a:pos x="f213" y="f233"/>
              </a:cxn>
              <a:cxn ang="f167">
                <a:pos x="f213" y="f234"/>
              </a:cxn>
              <a:cxn ang="f167">
                <a:pos x="f211" y="f234"/>
              </a:cxn>
              <a:cxn ang="f167">
                <a:pos x="f211" y="f212"/>
              </a:cxn>
              <a:cxn ang="f167">
                <a:pos x="f213" y="f235"/>
              </a:cxn>
              <a:cxn ang="f167">
                <a:pos x="f213" y="f236"/>
              </a:cxn>
              <a:cxn ang="f167">
                <a:pos x="f237" y="f238"/>
              </a:cxn>
              <a:cxn ang="f167">
                <a:pos x="f239" y="f240"/>
              </a:cxn>
              <a:cxn ang="f167">
                <a:pos x="f241" y="f242"/>
              </a:cxn>
              <a:cxn ang="f167">
                <a:pos x="f243" y="f244"/>
              </a:cxn>
              <a:cxn ang="f167">
                <a:pos x="f245" y="f246"/>
              </a:cxn>
              <a:cxn ang="f167">
                <a:pos x="f247" y="f248"/>
              </a:cxn>
              <a:cxn ang="f167">
                <a:pos x="f231" y="f249"/>
              </a:cxn>
              <a:cxn ang="f167">
                <a:pos x="f213" y="f235"/>
              </a:cxn>
            </a:cxnLst>
            <a:rect l="f207" t="f210" r="f208" b="f209"/>
            <a:pathLst>
              <a:path w="84" h="135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23"/>
                  <a:pt x="f24" y="f25"/>
                </a:cubicBezTo>
                <a:cubicBezTo>
                  <a:pt x="f26" y="f27"/>
                  <a:pt x="f5" y="f28"/>
                  <a:pt x="f5" y="f29"/>
                </a:cubicBezTo>
                <a:cubicBezTo>
                  <a:pt x="f5" y="f30"/>
                  <a:pt x="f31" y="f32"/>
                  <a:pt x="f26" y="f33"/>
                </a:cubicBezTo>
                <a:cubicBezTo>
                  <a:pt x="f34" y="f13"/>
                  <a:pt x="f35" y="f36"/>
                  <a:pt x="f37" y="f17"/>
                </a:cubicBezTo>
                <a:cubicBezTo>
                  <a:pt x="f22" y="f38"/>
                  <a:pt x="f39" y="f40"/>
                  <a:pt x="f41" y="f42"/>
                </a:cubicBezTo>
                <a:cubicBezTo>
                  <a:pt x="f43" y="f44"/>
                  <a:pt x="f20" y="f45"/>
                  <a:pt x="f46" y="f45"/>
                </a:cubicBezTo>
                <a:cubicBezTo>
                  <a:pt x="f47" y="f45"/>
                  <a:pt x="f36" y="f45"/>
                  <a:pt x="f48" y="f44"/>
                </a:cubicBezTo>
                <a:cubicBezTo>
                  <a:pt x="f49" y="f20"/>
                  <a:pt x="f11" y="f50"/>
                  <a:pt x="f9" y="f51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9" y="f52"/>
                </a:moveTo>
                <a:lnTo>
                  <a:pt x="f9" y="f53"/>
                </a:lnTo>
                <a:cubicBezTo>
                  <a:pt x="f11" y="f36"/>
                  <a:pt x="f49" y="f54"/>
                  <a:pt x="f55" y="f56"/>
                </a:cubicBezTo>
                <a:cubicBezTo>
                  <a:pt x="f15" y="f56"/>
                  <a:pt x="f57" y="f57"/>
                  <a:pt x="f58" y="f57"/>
                </a:cubicBezTo>
                <a:cubicBezTo>
                  <a:pt x="f44" y="f57"/>
                  <a:pt x="f59" y="f36"/>
                  <a:pt x="f60" y="f49"/>
                </a:cubicBezTo>
                <a:cubicBezTo>
                  <a:pt x="f61" y="f62"/>
                  <a:pt x="f22" y="f63"/>
                  <a:pt x="f22" y="f64"/>
                </a:cubicBezTo>
                <a:cubicBezTo>
                  <a:pt x="f22" y="f65"/>
                  <a:pt x="f66" y="f67"/>
                  <a:pt x="f68" y="f69"/>
                </a:cubicBezTo>
                <a:cubicBezTo>
                  <a:pt x="f41" y="f70"/>
                  <a:pt x="f71" y="f72"/>
                  <a:pt x="f51" y="f72"/>
                </a:cubicBezTo>
                <a:cubicBezTo>
                  <a:pt x="f58" y="f72"/>
                  <a:pt x="f56" y="f73"/>
                  <a:pt x="f48" y="f70"/>
                </a:cubicBezTo>
                <a:cubicBezTo>
                  <a:pt x="f49" y="f74"/>
                  <a:pt x="f33" y="f75"/>
                  <a:pt x="f9" y="f52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Freeform 467"/>
          <p:cNvSpPr/>
          <p:nvPr/>
        </p:nvSpPr>
        <p:spPr>
          <a:xfrm>
            <a:off x="4899702" y="4323164"/>
            <a:ext cx="24496" cy="1714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"/>
              <a:gd name="f7" fmla="val 128"/>
              <a:gd name="f8" fmla="val 16"/>
              <a:gd name="f9" fmla="val 18"/>
              <a:gd name="f10" fmla="val 1"/>
              <a:gd name="f11" fmla="val 32"/>
              <a:gd name="f12" fmla="+- 0 0 -90"/>
              <a:gd name="f13" fmla="*/ f3 1 19"/>
              <a:gd name="f14" fmla="*/ f4 1 128"/>
              <a:gd name="f15" fmla="+- f7 0 f5"/>
              <a:gd name="f16" fmla="+- f6 0 f5"/>
              <a:gd name="f17" fmla="*/ f12 f0 1"/>
              <a:gd name="f18" fmla="*/ f16 1 19"/>
              <a:gd name="f19" fmla="*/ f15 1 128"/>
              <a:gd name="f20" fmla="*/ 19 f16 1"/>
              <a:gd name="f21" fmla="*/ 16 f15 1"/>
              <a:gd name="f22" fmla="*/ 0 f16 1"/>
              <a:gd name="f23" fmla="*/ 0 f15 1"/>
              <a:gd name="f24" fmla="*/ 18 f16 1"/>
              <a:gd name="f25" fmla="*/ 128 f15 1"/>
              <a:gd name="f26" fmla="*/ 1 f16 1"/>
              <a:gd name="f27" fmla="*/ 32 f15 1"/>
              <a:gd name="f28" fmla="*/ f17 1 f2"/>
              <a:gd name="f29" fmla="*/ f20 1 19"/>
              <a:gd name="f30" fmla="*/ f21 1 128"/>
              <a:gd name="f31" fmla="*/ f22 1 19"/>
              <a:gd name="f32" fmla="*/ f23 1 128"/>
              <a:gd name="f33" fmla="*/ f24 1 19"/>
              <a:gd name="f34" fmla="*/ f25 1 128"/>
              <a:gd name="f35" fmla="*/ f26 1 19"/>
              <a:gd name="f36" fmla="*/ f27 1 128"/>
              <a:gd name="f37" fmla="*/ 0 1 f18"/>
              <a:gd name="f38" fmla="*/ f6 1 f18"/>
              <a:gd name="f39" fmla="*/ 0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8"/>
              <a:gd name="f47" fmla="*/ f34 1 f19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3 1"/>
              <a:gd name="f59" fmla="*/ f47 f14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5"/>
              </a:cxn>
              <a:cxn ang="f41">
                <a:pos x="f56" y="f57"/>
              </a:cxn>
              <a:cxn ang="f41">
                <a:pos x="f54" y="f57"/>
              </a:cxn>
              <a:cxn ang="f41">
                <a:pos x="f54" y="f55"/>
              </a:cxn>
              <a:cxn ang="f41">
                <a:pos x="f58" y="f59"/>
              </a:cxn>
              <a:cxn ang="f41">
                <a:pos x="f60" y="f59"/>
              </a:cxn>
              <a:cxn ang="f41">
                <a:pos x="f60" y="f61"/>
              </a:cxn>
              <a:cxn ang="f41">
                <a:pos x="f58" y="f61"/>
              </a:cxn>
              <a:cxn ang="f41">
                <a:pos x="f58" y="f59"/>
              </a:cxn>
            </a:cxnLst>
            <a:rect l="f50" t="f53" r="f51" b="f52"/>
            <a:pathLst>
              <a:path w="19" h="128">
                <a:moveTo>
                  <a:pt x="f6" y="f8"/>
                </a:moveTo>
                <a:lnTo>
                  <a:pt x="f5" y="f8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9" y="f7"/>
                </a:moveTo>
                <a:lnTo>
                  <a:pt x="f10" y="f7"/>
                </a:lnTo>
                <a:lnTo>
                  <a:pt x="f10" y="f11"/>
                </a:lnTo>
                <a:lnTo>
                  <a:pt x="f9" y="f11"/>
                </a:lnTo>
                <a:lnTo>
                  <a:pt x="f9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1" name="Freeform 468"/>
          <p:cNvSpPr/>
          <p:nvPr/>
        </p:nvSpPr>
        <p:spPr>
          <a:xfrm>
            <a:off x="4956861" y="4363992"/>
            <a:ext cx="114318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4"/>
              <a:gd name="f8" fmla="val 87"/>
              <a:gd name="f9" fmla="val 103"/>
              <a:gd name="f10" fmla="val 80"/>
              <a:gd name="f11" fmla="val 115"/>
              <a:gd name="f12" fmla="val 73"/>
              <a:gd name="f13" fmla="val 122"/>
              <a:gd name="f14" fmla="val 66"/>
              <a:gd name="f15" fmla="val 130"/>
              <a:gd name="f16" fmla="val 54"/>
              <a:gd name="f17" fmla="val 39"/>
              <a:gd name="f18" fmla="val 34"/>
              <a:gd name="f19" fmla="val 29"/>
              <a:gd name="f20" fmla="val 133"/>
              <a:gd name="f21" fmla="val 24"/>
              <a:gd name="f22" fmla="val 19"/>
              <a:gd name="f23" fmla="val 132"/>
              <a:gd name="f24" fmla="val 15"/>
              <a:gd name="f25" fmla="val 131"/>
              <a:gd name="f26" fmla="val 10"/>
              <a:gd name="f27" fmla="val 113"/>
              <a:gd name="f28" fmla="val 11"/>
              <a:gd name="f29" fmla="val 13"/>
              <a:gd name="f30" fmla="val 114"/>
              <a:gd name="f31" fmla="val 18"/>
              <a:gd name="f32" fmla="val 116"/>
              <a:gd name="f33" fmla="val 23"/>
              <a:gd name="f34" fmla="val 117"/>
              <a:gd name="f35" fmla="val 119"/>
              <a:gd name="f36" fmla="val 35"/>
              <a:gd name="f37" fmla="val 40"/>
              <a:gd name="f38" fmla="val 46"/>
              <a:gd name="f39" fmla="val 50"/>
              <a:gd name="f40" fmla="val 58"/>
              <a:gd name="f41" fmla="val 60"/>
              <a:gd name="f42" fmla="val 62"/>
              <a:gd name="f43" fmla="val 112"/>
              <a:gd name="f44" fmla="val 64"/>
              <a:gd name="f45" fmla="val 110"/>
              <a:gd name="f46" fmla="val 107"/>
              <a:gd name="f47" fmla="val 67"/>
              <a:gd name="f48" fmla="val 104"/>
              <a:gd name="f49" fmla="val 101"/>
              <a:gd name="f50" fmla="val 68"/>
              <a:gd name="f51" fmla="val 97"/>
              <a:gd name="f52" fmla="val 93"/>
              <a:gd name="f53" fmla="val 85"/>
              <a:gd name="f54" fmla="val 63"/>
              <a:gd name="f55" fmla="val 89"/>
              <a:gd name="f56" fmla="val 91"/>
              <a:gd name="f57" fmla="val 95"/>
              <a:gd name="f58" fmla="val 44"/>
              <a:gd name="f59" fmla="val 96"/>
              <a:gd name="f60" fmla="val 37"/>
              <a:gd name="f61" fmla="val 26"/>
              <a:gd name="f62" fmla="val 17"/>
              <a:gd name="f63" fmla="val 92"/>
              <a:gd name="f64" fmla="val 3"/>
              <a:gd name="f65" fmla="val 76"/>
              <a:gd name="f66" fmla="val 49"/>
              <a:gd name="f67" fmla="val 41"/>
              <a:gd name="f68" fmla="val 1"/>
              <a:gd name="f69" fmla="val 28"/>
              <a:gd name="f70" fmla="val 6"/>
              <a:gd name="f71" fmla="val 22"/>
              <a:gd name="f72" fmla="val 9"/>
              <a:gd name="f73" fmla="val 12"/>
              <a:gd name="f74" fmla="val 8"/>
              <a:gd name="f75" fmla="val 21"/>
              <a:gd name="f76" fmla="val 5"/>
              <a:gd name="f77" fmla="val 32"/>
              <a:gd name="f78" fmla="val 42"/>
              <a:gd name="f79" fmla="val 48"/>
              <a:gd name="f80" fmla="val 52"/>
              <a:gd name="f81" fmla="val 56"/>
              <a:gd name="f82" fmla="val 2"/>
              <a:gd name="f83" fmla="val 4"/>
              <a:gd name="f84" fmla="val 69"/>
              <a:gd name="f85" fmla="val 71"/>
              <a:gd name="f86" fmla="val 16"/>
              <a:gd name="f87" fmla="val 14"/>
              <a:gd name="f88" fmla="val 45"/>
              <a:gd name="f89" fmla="val 36"/>
              <a:gd name="f90" fmla="val 59"/>
              <a:gd name="f91" fmla="val 79"/>
              <a:gd name="f92" fmla="val 81"/>
              <a:gd name="f93" fmla="val 55"/>
              <a:gd name="f94" fmla="val 77"/>
              <a:gd name="f95" fmla="val 74"/>
              <a:gd name="f96" fmla="+- 0 0 -90"/>
              <a:gd name="f97" fmla="*/ f3 1 84"/>
              <a:gd name="f98" fmla="*/ f4 1 134"/>
              <a:gd name="f99" fmla="+- f7 0 f5"/>
              <a:gd name="f100" fmla="+- f6 0 f5"/>
              <a:gd name="f101" fmla="*/ f96 f0 1"/>
              <a:gd name="f102" fmla="*/ f100 1 84"/>
              <a:gd name="f103" fmla="*/ f99 1 134"/>
              <a:gd name="f104" fmla="*/ 84 f100 1"/>
              <a:gd name="f105" fmla="*/ 87 f99 1"/>
              <a:gd name="f106" fmla="*/ 73 f100 1"/>
              <a:gd name="f107" fmla="*/ 122 f99 1"/>
              <a:gd name="f108" fmla="*/ 39 f100 1"/>
              <a:gd name="f109" fmla="*/ 134 f99 1"/>
              <a:gd name="f110" fmla="*/ 24 f100 1"/>
              <a:gd name="f111" fmla="*/ 133 f99 1"/>
              <a:gd name="f112" fmla="*/ 10 f100 1"/>
              <a:gd name="f113" fmla="*/ 130 f99 1"/>
              <a:gd name="f114" fmla="*/ 113 f99 1"/>
              <a:gd name="f115" fmla="*/ 11 f100 1"/>
              <a:gd name="f116" fmla="*/ 23 f100 1"/>
              <a:gd name="f117" fmla="*/ 117 f99 1"/>
              <a:gd name="f118" fmla="*/ 40 f100 1"/>
              <a:gd name="f119" fmla="*/ 119 f99 1"/>
              <a:gd name="f120" fmla="*/ 54 f100 1"/>
              <a:gd name="f121" fmla="*/ 62 f100 1"/>
              <a:gd name="f122" fmla="*/ 112 f99 1"/>
              <a:gd name="f123" fmla="*/ 67 f100 1"/>
              <a:gd name="f124" fmla="*/ 104 f99 1"/>
              <a:gd name="f125" fmla="*/ 68 f100 1"/>
              <a:gd name="f126" fmla="*/ 93 f99 1"/>
              <a:gd name="f127" fmla="*/ 85 f99 1"/>
              <a:gd name="f128" fmla="*/ 37 f100 1"/>
              <a:gd name="f129" fmla="*/ 96 f99 1"/>
              <a:gd name="f130" fmla="*/ 84 f99 1"/>
              <a:gd name="f131" fmla="*/ 0 f100 1"/>
              <a:gd name="f132" fmla="*/ 49 f99 1"/>
              <a:gd name="f133" fmla="*/ 3 f100 1"/>
              <a:gd name="f134" fmla="*/ 28 f99 1"/>
              <a:gd name="f135" fmla="*/ 13 f100 1"/>
              <a:gd name="f136" fmla="*/ 12 f99 1"/>
              <a:gd name="f137" fmla="*/ 26 f100 1"/>
              <a:gd name="f138" fmla="*/ 3 f99 1"/>
              <a:gd name="f139" fmla="*/ 42 f100 1"/>
              <a:gd name="f140" fmla="*/ 0 f99 1"/>
              <a:gd name="f141" fmla="*/ 56 f100 1"/>
              <a:gd name="f142" fmla="*/ 1 f99 1"/>
              <a:gd name="f143" fmla="*/ 6 f99 1"/>
              <a:gd name="f144" fmla="*/ 69 f100 1"/>
              <a:gd name="f145" fmla="*/ 2 f99 1"/>
              <a:gd name="f146" fmla="*/ 71 f99 1"/>
              <a:gd name="f147" fmla="*/ 19 f99 1"/>
              <a:gd name="f148" fmla="*/ 15 f99 1"/>
              <a:gd name="f149" fmla="*/ 45 f100 1"/>
              <a:gd name="f150" fmla="*/ 14 f99 1"/>
              <a:gd name="f151" fmla="*/ 23 f99 1"/>
              <a:gd name="f152" fmla="*/ 16 f100 1"/>
              <a:gd name="f153" fmla="*/ 22 f100 1"/>
              <a:gd name="f154" fmla="*/ 73 f99 1"/>
              <a:gd name="f155" fmla="*/ 41 f100 1"/>
              <a:gd name="f156" fmla="*/ 81 f99 1"/>
              <a:gd name="f157" fmla="*/ 55 f100 1"/>
              <a:gd name="f158" fmla="*/ 79 f99 1"/>
              <a:gd name="f159" fmla="*/ f101 1 f2"/>
              <a:gd name="f160" fmla="*/ f104 1 84"/>
              <a:gd name="f161" fmla="*/ f105 1 134"/>
              <a:gd name="f162" fmla="*/ f106 1 84"/>
              <a:gd name="f163" fmla="*/ f107 1 134"/>
              <a:gd name="f164" fmla="*/ f108 1 84"/>
              <a:gd name="f165" fmla="*/ f109 1 134"/>
              <a:gd name="f166" fmla="*/ f110 1 84"/>
              <a:gd name="f167" fmla="*/ f111 1 134"/>
              <a:gd name="f168" fmla="*/ f112 1 84"/>
              <a:gd name="f169" fmla="*/ f113 1 134"/>
              <a:gd name="f170" fmla="*/ f114 1 134"/>
              <a:gd name="f171" fmla="*/ f115 1 84"/>
              <a:gd name="f172" fmla="*/ f116 1 84"/>
              <a:gd name="f173" fmla="*/ f117 1 134"/>
              <a:gd name="f174" fmla="*/ f118 1 84"/>
              <a:gd name="f175" fmla="*/ f119 1 134"/>
              <a:gd name="f176" fmla="*/ f120 1 84"/>
              <a:gd name="f177" fmla="*/ f121 1 84"/>
              <a:gd name="f178" fmla="*/ f122 1 134"/>
              <a:gd name="f179" fmla="*/ f123 1 84"/>
              <a:gd name="f180" fmla="*/ f124 1 134"/>
              <a:gd name="f181" fmla="*/ f125 1 84"/>
              <a:gd name="f182" fmla="*/ f126 1 134"/>
              <a:gd name="f183" fmla="*/ f127 1 134"/>
              <a:gd name="f184" fmla="*/ f128 1 84"/>
              <a:gd name="f185" fmla="*/ f129 1 134"/>
              <a:gd name="f186" fmla="*/ f130 1 134"/>
              <a:gd name="f187" fmla="*/ f131 1 84"/>
              <a:gd name="f188" fmla="*/ f132 1 134"/>
              <a:gd name="f189" fmla="*/ f133 1 84"/>
              <a:gd name="f190" fmla="*/ f134 1 134"/>
              <a:gd name="f191" fmla="*/ f135 1 84"/>
              <a:gd name="f192" fmla="*/ f136 1 134"/>
              <a:gd name="f193" fmla="*/ f137 1 84"/>
              <a:gd name="f194" fmla="*/ f138 1 134"/>
              <a:gd name="f195" fmla="*/ f139 1 84"/>
              <a:gd name="f196" fmla="*/ f140 1 134"/>
              <a:gd name="f197" fmla="*/ f141 1 84"/>
              <a:gd name="f198" fmla="*/ f142 1 134"/>
              <a:gd name="f199" fmla="*/ f143 1 134"/>
              <a:gd name="f200" fmla="*/ f144 1 84"/>
              <a:gd name="f201" fmla="*/ f145 1 134"/>
              <a:gd name="f202" fmla="*/ f146 1 134"/>
              <a:gd name="f203" fmla="*/ f147 1 134"/>
              <a:gd name="f204" fmla="*/ f148 1 134"/>
              <a:gd name="f205" fmla="*/ f149 1 84"/>
              <a:gd name="f206" fmla="*/ f150 1 134"/>
              <a:gd name="f207" fmla="*/ f151 1 134"/>
              <a:gd name="f208" fmla="*/ f152 1 84"/>
              <a:gd name="f209" fmla="*/ f153 1 84"/>
              <a:gd name="f210" fmla="*/ f154 1 134"/>
              <a:gd name="f211" fmla="*/ f155 1 84"/>
              <a:gd name="f212" fmla="*/ f156 1 134"/>
              <a:gd name="f213" fmla="*/ f157 1 84"/>
              <a:gd name="f214" fmla="*/ f158 1 134"/>
              <a:gd name="f215" fmla="*/ 0 1 f102"/>
              <a:gd name="f216" fmla="*/ f6 1 f102"/>
              <a:gd name="f217" fmla="*/ 0 1 f103"/>
              <a:gd name="f218" fmla="*/ f7 1 f103"/>
              <a:gd name="f219" fmla="+- f159 0 f1"/>
              <a:gd name="f220" fmla="*/ f160 1 f102"/>
              <a:gd name="f221" fmla="*/ f161 1 f103"/>
              <a:gd name="f222" fmla="*/ f162 1 f102"/>
              <a:gd name="f223" fmla="*/ f163 1 f103"/>
              <a:gd name="f224" fmla="*/ f164 1 f102"/>
              <a:gd name="f225" fmla="*/ f165 1 f103"/>
              <a:gd name="f226" fmla="*/ f166 1 f102"/>
              <a:gd name="f227" fmla="*/ f167 1 f103"/>
              <a:gd name="f228" fmla="*/ f168 1 f102"/>
              <a:gd name="f229" fmla="*/ f169 1 f103"/>
              <a:gd name="f230" fmla="*/ f170 1 f103"/>
              <a:gd name="f231" fmla="*/ f171 1 f102"/>
              <a:gd name="f232" fmla="*/ f172 1 f102"/>
              <a:gd name="f233" fmla="*/ f173 1 f103"/>
              <a:gd name="f234" fmla="*/ f174 1 f102"/>
              <a:gd name="f235" fmla="*/ f175 1 f103"/>
              <a:gd name="f236" fmla="*/ f176 1 f102"/>
              <a:gd name="f237" fmla="*/ f177 1 f102"/>
              <a:gd name="f238" fmla="*/ f178 1 f103"/>
              <a:gd name="f239" fmla="*/ f179 1 f102"/>
              <a:gd name="f240" fmla="*/ f180 1 f103"/>
              <a:gd name="f241" fmla="*/ f181 1 f102"/>
              <a:gd name="f242" fmla="*/ f182 1 f103"/>
              <a:gd name="f243" fmla="*/ f183 1 f103"/>
              <a:gd name="f244" fmla="*/ f184 1 f102"/>
              <a:gd name="f245" fmla="*/ f185 1 f103"/>
              <a:gd name="f246" fmla="*/ f186 1 f103"/>
              <a:gd name="f247" fmla="*/ f187 1 f102"/>
              <a:gd name="f248" fmla="*/ f188 1 f103"/>
              <a:gd name="f249" fmla="*/ f189 1 f102"/>
              <a:gd name="f250" fmla="*/ f190 1 f103"/>
              <a:gd name="f251" fmla="*/ f191 1 f102"/>
              <a:gd name="f252" fmla="*/ f192 1 f103"/>
              <a:gd name="f253" fmla="*/ f193 1 f102"/>
              <a:gd name="f254" fmla="*/ f194 1 f103"/>
              <a:gd name="f255" fmla="*/ f195 1 f102"/>
              <a:gd name="f256" fmla="*/ f196 1 f103"/>
              <a:gd name="f257" fmla="*/ f197 1 f102"/>
              <a:gd name="f258" fmla="*/ f198 1 f103"/>
              <a:gd name="f259" fmla="*/ f199 1 f103"/>
              <a:gd name="f260" fmla="*/ f200 1 f102"/>
              <a:gd name="f261" fmla="*/ f201 1 f103"/>
              <a:gd name="f262" fmla="*/ f202 1 f103"/>
              <a:gd name="f263" fmla="*/ f203 1 f103"/>
              <a:gd name="f264" fmla="*/ f204 1 f103"/>
              <a:gd name="f265" fmla="*/ f205 1 f102"/>
              <a:gd name="f266" fmla="*/ f206 1 f103"/>
              <a:gd name="f267" fmla="*/ f207 1 f103"/>
              <a:gd name="f268" fmla="*/ f208 1 f102"/>
              <a:gd name="f269" fmla="*/ f209 1 f102"/>
              <a:gd name="f270" fmla="*/ f210 1 f103"/>
              <a:gd name="f271" fmla="*/ f211 1 f102"/>
              <a:gd name="f272" fmla="*/ f212 1 f103"/>
              <a:gd name="f273" fmla="*/ f213 1 f102"/>
              <a:gd name="f274" fmla="*/ f214 1 f103"/>
              <a:gd name="f275" fmla="*/ f215 f97 1"/>
              <a:gd name="f276" fmla="*/ f216 f97 1"/>
              <a:gd name="f277" fmla="*/ f218 f98 1"/>
              <a:gd name="f278" fmla="*/ f217 f98 1"/>
              <a:gd name="f279" fmla="*/ f220 f97 1"/>
              <a:gd name="f280" fmla="*/ f221 f98 1"/>
              <a:gd name="f281" fmla="*/ f222 f97 1"/>
              <a:gd name="f282" fmla="*/ f223 f98 1"/>
              <a:gd name="f283" fmla="*/ f224 f97 1"/>
              <a:gd name="f284" fmla="*/ f225 f98 1"/>
              <a:gd name="f285" fmla="*/ f226 f97 1"/>
              <a:gd name="f286" fmla="*/ f227 f98 1"/>
              <a:gd name="f287" fmla="*/ f228 f97 1"/>
              <a:gd name="f288" fmla="*/ f229 f98 1"/>
              <a:gd name="f289" fmla="*/ f230 f98 1"/>
              <a:gd name="f290" fmla="*/ f231 f97 1"/>
              <a:gd name="f291" fmla="*/ f232 f97 1"/>
              <a:gd name="f292" fmla="*/ f233 f98 1"/>
              <a:gd name="f293" fmla="*/ f234 f97 1"/>
              <a:gd name="f294" fmla="*/ f235 f98 1"/>
              <a:gd name="f295" fmla="*/ f236 f97 1"/>
              <a:gd name="f296" fmla="*/ f237 f97 1"/>
              <a:gd name="f297" fmla="*/ f238 f98 1"/>
              <a:gd name="f298" fmla="*/ f239 f97 1"/>
              <a:gd name="f299" fmla="*/ f240 f98 1"/>
              <a:gd name="f300" fmla="*/ f241 f97 1"/>
              <a:gd name="f301" fmla="*/ f242 f98 1"/>
              <a:gd name="f302" fmla="*/ f243 f98 1"/>
              <a:gd name="f303" fmla="*/ f244 f97 1"/>
              <a:gd name="f304" fmla="*/ f245 f98 1"/>
              <a:gd name="f305" fmla="*/ f246 f98 1"/>
              <a:gd name="f306" fmla="*/ f247 f97 1"/>
              <a:gd name="f307" fmla="*/ f248 f98 1"/>
              <a:gd name="f308" fmla="*/ f249 f97 1"/>
              <a:gd name="f309" fmla="*/ f250 f98 1"/>
              <a:gd name="f310" fmla="*/ f251 f97 1"/>
              <a:gd name="f311" fmla="*/ f252 f98 1"/>
              <a:gd name="f312" fmla="*/ f253 f97 1"/>
              <a:gd name="f313" fmla="*/ f254 f98 1"/>
              <a:gd name="f314" fmla="*/ f255 f97 1"/>
              <a:gd name="f315" fmla="*/ f256 f98 1"/>
              <a:gd name="f316" fmla="*/ f257 f97 1"/>
              <a:gd name="f317" fmla="*/ f258 f98 1"/>
              <a:gd name="f318" fmla="*/ f259 f98 1"/>
              <a:gd name="f319" fmla="*/ f260 f97 1"/>
              <a:gd name="f320" fmla="*/ f261 f98 1"/>
              <a:gd name="f321" fmla="*/ f262 f98 1"/>
              <a:gd name="f322" fmla="*/ f263 f98 1"/>
              <a:gd name="f323" fmla="*/ f264 f98 1"/>
              <a:gd name="f324" fmla="*/ f265 f97 1"/>
              <a:gd name="f325" fmla="*/ f266 f98 1"/>
              <a:gd name="f326" fmla="*/ f267 f98 1"/>
              <a:gd name="f327" fmla="*/ f268 f97 1"/>
              <a:gd name="f328" fmla="*/ f269 f97 1"/>
              <a:gd name="f329" fmla="*/ f270 f98 1"/>
              <a:gd name="f330" fmla="*/ f271 f97 1"/>
              <a:gd name="f331" fmla="*/ f272 f98 1"/>
              <a:gd name="f332" fmla="*/ f273 f97 1"/>
              <a:gd name="f333" fmla="*/ f274 f9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9">
                <a:pos x="f279" y="f280"/>
              </a:cxn>
              <a:cxn ang="f219">
                <a:pos x="f281" y="f282"/>
              </a:cxn>
              <a:cxn ang="f219">
                <a:pos x="f283" y="f284"/>
              </a:cxn>
              <a:cxn ang="f219">
                <a:pos x="f285" y="f286"/>
              </a:cxn>
              <a:cxn ang="f219">
                <a:pos x="f287" y="f288"/>
              </a:cxn>
              <a:cxn ang="f219">
                <a:pos x="f287" y="f289"/>
              </a:cxn>
              <a:cxn ang="f219">
                <a:pos x="f290" y="f289"/>
              </a:cxn>
              <a:cxn ang="f219">
                <a:pos x="f291" y="f292"/>
              </a:cxn>
              <a:cxn ang="f219">
                <a:pos x="f293" y="f294"/>
              </a:cxn>
              <a:cxn ang="f219">
                <a:pos x="f295" y="f292"/>
              </a:cxn>
              <a:cxn ang="f219">
                <a:pos x="f296" y="f297"/>
              </a:cxn>
              <a:cxn ang="f219">
                <a:pos x="f298" y="f299"/>
              </a:cxn>
              <a:cxn ang="f219">
                <a:pos x="f300" y="f301"/>
              </a:cxn>
              <a:cxn ang="f219">
                <a:pos x="f300" y="f302"/>
              </a:cxn>
              <a:cxn ang="f219">
                <a:pos x="f295" y="f301"/>
              </a:cxn>
              <a:cxn ang="f219">
                <a:pos x="f303" y="f304"/>
              </a:cxn>
              <a:cxn ang="f219">
                <a:pos x="f287" y="f305"/>
              </a:cxn>
              <a:cxn ang="f219">
                <a:pos x="f306" y="f307"/>
              </a:cxn>
              <a:cxn ang="f219">
                <a:pos x="f308" y="f309"/>
              </a:cxn>
              <a:cxn ang="f219">
                <a:pos x="f310" y="f311"/>
              </a:cxn>
              <a:cxn ang="f219">
                <a:pos x="f312" y="f313"/>
              </a:cxn>
              <a:cxn ang="f219">
                <a:pos x="f314" y="f315"/>
              </a:cxn>
              <a:cxn ang="f219">
                <a:pos x="f316" y="f317"/>
              </a:cxn>
              <a:cxn ang="f219">
                <a:pos x="f300" y="f318"/>
              </a:cxn>
              <a:cxn ang="f219">
                <a:pos x="f319" y="f320"/>
              </a:cxn>
              <a:cxn ang="f219">
                <a:pos x="f279" y="f320"/>
              </a:cxn>
              <a:cxn ang="f219">
                <a:pos x="f279" y="f280"/>
              </a:cxn>
              <a:cxn ang="f219">
                <a:pos x="f300" y="f321"/>
              </a:cxn>
              <a:cxn ang="f219">
                <a:pos x="f300" y="f322"/>
              </a:cxn>
              <a:cxn ang="f219">
                <a:pos x="f316" y="f323"/>
              </a:cxn>
              <a:cxn ang="f219">
                <a:pos x="f324" y="f325"/>
              </a:cxn>
              <a:cxn ang="f219">
                <a:pos x="f285" y="f326"/>
              </a:cxn>
              <a:cxn ang="f219">
                <a:pos x="f327" y="f307"/>
              </a:cxn>
              <a:cxn ang="f219">
                <a:pos x="f328" y="f329"/>
              </a:cxn>
              <a:cxn ang="f219">
                <a:pos x="f330" y="f331"/>
              </a:cxn>
              <a:cxn ang="f219">
                <a:pos x="f332" y="f333"/>
              </a:cxn>
              <a:cxn ang="f219">
                <a:pos x="f300" y="f321"/>
              </a:cxn>
            </a:cxnLst>
            <a:rect l="f275" t="f278" r="f276" b="f277"/>
            <a:pathLst>
              <a:path w="84" h="134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20"/>
                  <a:pt x="f21" y="f20"/>
                </a:cubicBezTo>
                <a:cubicBezTo>
                  <a:pt x="f22" y="f23"/>
                  <a:pt x="f24" y="f25"/>
                  <a:pt x="f26" y="f15"/>
                </a:cubicBezTo>
                <a:lnTo>
                  <a:pt x="f26" y="f27"/>
                </a:lnTo>
                <a:lnTo>
                  <a:pt x="f28" y="f27"/>
                </a:lnTo>
                <a:cubicBezTo>
                  <a:pt x="f29" y="f30"/>
                  <a:pt x="f31" y="f32"/>
                  <a:pt x="f33" y="f34"/>
                </a:cubicBezTo>
                <a:cubicBezTo>
                  <a:pt x="f19" y="f35"/>
                  <a:pt x="f36" y="f35"/>
                  <a:pt x="f37" y="f35"/>
                </a:cubicBezTo>
                <a:cubicBezTo>
                  <a:pt x="f38" y="f35"/>
                  <a:pt x="f39" y="f35"/>
                  <a:pt x="f16" y="f34"/>
                </a:cubicBezTo>
                <a:cubicBezTo>
                  <a:pt x="f40" y="f32"/>
                  <a:pt x="f41" y="f30"/>
                  <a:pt x="f42" y="f43"/>
                </a:cubicBezTo>
                <a:cubicBezTo>
                  <a:pt x="f44" y="f45"/>
                  <a:pt x="f14" y="f46"/>
                  <a:pt x="f47" y="f48"/>
                </a:cubicBezTo>
                <a:cubicBezTo>
                  <a:pt x="f47" y="f49"/>
                  <a:pt x="f50" y="f51"/>
                  <a:pt x="f50" y="f52"/>
                </a:cubicBezTo>
                <a:lnTo>
                  <a:pt x="f50" y="f53"/>
                </a:lnTo>
                <a:cubicBezTo>
                  <a:pt x="f54" y="f55"/>
                  <a:pt x="f40" y="f56"/>
                  <a:pt x="f16" y="f52"/>
                </a:cubicBezTo>
                <a:cubicBezTo>
                  <a:pt x="f39" y="f57"/>
                  <a:pt x="f58" y="f59"/>
                  <a:pt x="f60" y="f59"/>
                </a:cubicBezTo>
                <a:cubicBezTo>
                  <a:pt x="f61" y="f59"/>
                  <a:pt x="f62" y="f63"/>
                  <a:pt x="f26" y="f6"/>
                </a:cubicBezTo>
                <a:cubicBezTo>
                  <a:pt x="f64" y="f65"/>
                  <a:pt x="f5" y="f44"/>
                  <a:pt x="f5" y="f66"/>
                </a:cubicBezTo>
                <a:cubicBezTo>
                  <a:pt x="f5" y="f67"/>
                  <a:pt x="f68" y="f18"/>
                  <a:pt x="f64" y="f69"/>
                </a:cubicBezTo>
                <a:cubicBezTo>
                  <a:pt x="f70" y="f71"/>
                  <a:pt x="f72" y="f62"/>
                  <a:pt x="f29" y="f73"/>
                </a:cubicBezTo>
                <a:cubicBezTo>
                  <a:pt x="f62" y="f74"/>
                  <a:pt x="f75" y="f76"/>
                  <a:pt x="f61" y="f64"/>
                </a:cubicBezTo>
                <a:cubicBezTo>
                  <a:pt x="f77" y="f68"/>
                  <a:pt x="f60" y="f5"/>
                  <a:pt x="f78" y="f5"/>
                </a:cubicBezTo>
                <a:cubicBezTo>
                  <a:pt x="f79" y="f5"/>
                  <a:pt x="f80" y="f5"/>
                  <a:pt x="f81" y="f68"/>
                </a:cubicBezTo>
                <a:cubicBezTo>
                  <a:pt x="f41" y="f82"/>
                  <a:pt x="f44" y="f83"/>
                  <a:pt x="f50" y="f70"/>
                </a:cubicBezTo>
                <a:lnTo>
                  <a:pt x="f84" y="f82"/>
                </a:lnTo>
                <a:lnTo>
                  <a:pt x="f6" y="f82"/>
                </a:lnTo>
                <a:lnTo>
                  <a:pt x="f6" y="f8"/>
                </a:lnTo>
                <a:close/>
                <a:moveTo>
                  <a:pt x="f50" y="f85"/>
                </a:moveTo>
                <a:lnTo>
                  <a:pt x="f50" y="f22"/>
                </a:lnTo>
                <a:cubicBezTo>
                  <a:pt x="f44" y="f62"/>
                  <a:pt x="f41" y="f86"/>
                  <a:pt x="f81" y="f24"/>
                </a:cubicBezTo>
                <a:cubicBezTo>
                  <a:pt x="f80" y="f87"/>
                  <a:pt x="f66" y="f87"/>
                  <a:pt x="f88" y="f87"/>
                </a:cubicBezTo>
                <a:cubicBezTo>
                  <a:pt x="f89" y="f87"/>
                  <a:pt x="f19" y="f62"/>
                  <a:pt x="f21" y="f33"/>
                </a:cubicBezTo>
                <a:cubicBezTo>
                  <a:pt x="f22" y="f19"/>
                  <a:pt x="f86" y="f60"/>
                  <a:pt x="f86" y="f66"/>
                </a:cubicBezTo>
                <a:cubicBezTo>
                  <a:pt x="f86" y="f90"/>
                  <a:pt x="f31" y="f50"/>
                  <a:pt x="f71" y="f12"/>
                </a:cubicBezTo>
                <a:cubicBezTo>
                  <a:pt x="f61" y="f91"/>
                  <a:pt x="f77" y="f92"/>
                  <a:pt x="f67" y="f92"/>
                </a:cubicBezTo>
                <a:cubicBezTo>
                  <a:pt x="f38" y="f92"/>
                  <a:pt x="f39" y="f10"/>
                  <a:pt x="f93" y="f91"/>
                </a:cubicBezTo>
                <a:cubicBezTo>
                  <a:pt x="f41" y="f94"/>
                  <a:pt x="f44" y="f95"/>
                  <a:pt x="f50" y="f85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2" name="Freeform 469"/>
          <p:cNvSpPr/>
          <p:nvPr/>
        </p:nvSpPr>
        <p:spPr>
          <a:xfrm>
            <a:off x="5112008" y="4363992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96"/>
              <a:gd name="f9" fmla="val 64"/>
              <a:gd name="f10" fmla="val 85"/>
              <a:gd name="f11" fmla="val 58"/>
              <a:gd name="f12" fmla="val 89"/>
              <a:gd name="f13" fmla="val 53"/>
              <a:gd name="f14" fmla="val 93"/>
              <a:gd name="f15" fmla="val 48"/>
              <a:gd name="f16" fmla="val 95"/>
              <a:gd name="f17" fmla="val 43"/>
              <a:gd name="f18" fmla="val 97"/>
              <a:gd name="f19" fmla="val 38"/>
              <a:gd name="f20" fmla="val 32"/>
              <a:gd name="f21" fmla="val 22"/>
              <a:gd name="f22" fmla="val 14"/>
              <a:gd name="f23" fmla="val 8"/>
              <a:gd name="f24" fmla="val 3"/>
              <a:gd name="f25" fmla="val 83"/>
              <a:gd name="f26" fmla="val 74"/>
              <a:gd name="f27" fmla="val 62"/>
              <a:gd name="f28" fmla="val 16"/>
              <a:gd name="f29" fmla="val 55"/>
              <a:gd name="f30" fmla="val 59"/>
              <a:gd name="f31" fmla="val 17"/>
              <a:gd name="f32" fmla="val 67"/>
              <a:gd name="f33" fmla="val 70"/>
              <a:gd name="f34" fmla="val 18"/>
              <a:gd name="f35" fmla="val 73"/>
              <a:gd name="f36" fmla="val 20"/>
              <a:gd name="f37" fmla="val 76"/>
              <a:gd name="f38" fmla="val 21"/>
              <a:gd name="f39" fmla="val 78"/>
              <a:gd name="f40" fmla="val 23"/>
              <a:gd name="f41" fmla="val 25"/>
              <a:gd name="f42" fmla="val 81"/>
              <a:gd name="f43" fmla="val 28"/>
              <a:gd name="f44" fmla="val 82"/>
              <a:gd name="f45" fmla="val 31"/>
              <a:gd name="f46" fmla="val 36"/>
              <a:gd name="f47" fmla="val 40"/>
              <a:gd name="f48" fmla="val 45"/>
              <a:gd name="f49" fmla="val 50"/>
              <a:gd name="f50" fmla="val 75"/>
              <a:gd name="f51" fmla="val 72"/>
              <a:gd name="f52" fmla="+- 0 0 -90"/>
              <a:gd name="f53" fmla="*/ f3 1 80"/>
              <a:gd name="f54" fmla="*/ f4 1 98"/>
              <a:gd name="f55" fmla="+- f7 0 f5"/>
              <a:gd name="f56" fmla="+- f6 0 f5"/>
              <a:gd name="f57" fmla="*/ f52 f0 1"/>
              <a:gd name="f58" fmla="*/ f56 1 80"/>
              <a:gd name="f59" fmla="*/ f55 1 98"/>
              <a:gd name="f60" fmla="*/ 80 f56 1"/>
              <a:gd name="f61" fmla="*/ 96 f55 1"/>
              <a:gd name="f62" fmla="*/ 64 f56 1"/>
              <a:gd name="f63" fmla="*/ 85 f55 1"/>
              <a:gd name="f64" fmla="*/ 48 f56 1"/>
              <a:gd name="f65" fmla="*/ 95 f55 1"/>
              <a:gd name="f66" fmla="*/ 32 f56 1"/>
              <a:gd name="f67" fmla="*/ 98 f55 1"/>
              <a:gd name="f68" fmla="*/ 8 f56 1"/>
              <a:gd name="f69" fmla="*/ 89 f55 1"/>
              <a:gd name="f70" fmla="*/ 0 f56 1"/>
              <a:gd name="f71" fmla="*/ 62 f55 1"/>
              <a:gd name="f72" fmla="*/ 0 f55 1"/>
              <a:gd name="f73" fmla="*/ 16 f56 1"/>
              <a:gd name="f74" fmla="*/ 55 f55 1"/>
              <a:gd name="f75" fmla="*/ 17 f56 1"/>
              <a:gd name="f76" fmla="*/ 67 f55 1"/>
              <a:gd name="f77" fmla="*/ 20 f56 1"/>
              <a:gd name="f78" fmla="*/ 76 f55 1"/>
              <a:gd name="f79" fmla="*/ 25 f56 1"/>
              <a:gd name="f80" fmla="*/ 81 f55 1"/>
              <a:gd name="f81" fmla="*/ 36 f56 1"/>
              <a:gd name="f82" fmla="*/ 83 f55 1"/>
              <a:gd name="f83" fmla="*/ 50 f56 1"/>
              <a:gd name="f84" fmla="*/ 80 f55 1"/>
              <a:gd name="f85" fmla="*/ 72 f55 1"/>
              <a:gd name="f86" fmla="*/ f57 1 f2"/>
              <a:gd name="f87" fmla="*/ f60 1 80"/>
              <a:gd name="f88" fmla="*/ f61 1 98"/>
              <a:gd name="f89" fmla="*/ f62 1 80"/>
              <a:gd name="f90" fmla="*/ f63 1 98"/>
              <a:gd name="f91" fmla="*/ f64 1 80"/>
              <a:gd name="f92" fmla="*/ f65 1 98"/>
              <a:gd name="f93" fmla="*/ f66 1 80"/>
              <a:gd name="f94" fmla="*/ f67 1 98"/>
              <a:gd name="f95" fmla="*/ f68 1 80"/>
              <a:gd name="f96" fmla="*/ f69 1 98"/>
              <a:gd name="f97" fmla="*/ f70 1 80"/>
              <a:gd name="f98" fmla="*/ f71 1 98"/>
              <a:gd name="f99" fmla="*/ f72 1 98"/>
              <a:gd name="f100" fmla="*/ f73 1 80"/>
              <a:gd name="f101" fmla="*/ f74 1 98"/>
              <a:gd name="f102" fmla="*/ f75 1 80"/>
              <a:gd name="f103" fmla="*/ f76 1 98"/>
              <a:gd name="f104" fmla="*/ f77 1 80"/>
              <a:gd name="f105" fmla="*/ f78 1 98"/>
              <a:gd name="f106" fmla="*/ f79 1 80"/>
              <a:gd name="f107" fmla="*/ f80 1 98"/>
              <a:gd name="f108" fmla="*/ f81 1 80"/>
              <a:gd name="f109" fmla="*/ f82 1 98"/>
              <a:gd name="f110" fmla="*/ f83 1 80"/>
              <a:gd name="f111" fmla="*/ f84 1 98"/>
              <a:gd name="f112" fmla="*/ f85 1 98"/>
              <a:gd name="f113" fmla="*/ 0 1 f58"/>
              <a:gd name="f114" fmla="*/ f6 1 f58"/>
              <a:gd name="f115" fmla="*/ 0 1 f59"/>
              <a:gd name="f116" fmla="*/ f7 1 f59"/>
              <a:gd name="f117" fmla="+- f86 0 f1"/>
              <a:gd name="f118" fmla="*/ f87 1 f58"/>
              <a:gd name="f119" fmla="*/ f88 1 f59"/>
              <a:gd name="f120" fmla="*/ f89 1 f58"/>
              <a:gd name="f121" fmla="*/ f90 1 f59"/>
              <a:gd name="f122" fmla="*/ f91 1 f58"/>
              <a:gd name="f123" fmla="*/ f92 1 f59"/>
              <a:gd name="f124" fmla="*/ f93 1 f58"/>
              <a:gd name="f125" fmla="*/ f94 1 f59"/>
              <a:gd name="f126" fmla="*/ f95 1 f58"/>
              <a:gd name="f127" fmla="*/ f96 1 f59"/>
              <a:gd name="f128" fmla="*/ f97 1 f58"/>
              <a:gd name="f129" fmla="*/ f98 1 f59"/>
              <a:gd name="f130" fmla="*/ f99 1 f59"/>
              <a:gd name="f131" fmla="*/ f100 1 f58"/>
              <a:gd name="f132" fmla="*/ f101 1 f59"/>
              <a:gd name="f133" fmla="*/ f102 1 f58"/>
              <a:gd name="f134" fmla="*/ f103 1 f59"/>
              <a:gd name="f135" fmla="*/ f104 1 f58"/>
              <a:gd name="f136" fmla="*/ f105 1 f59"/>
              <a:gd name="f137" fmla="*/ f106 1 f58"/>
              <a:gd name="f138" fmla="*/ f107 1 f59"/>
              <a:gd name="f139" fmla="*/ f108 1 f58"/>
              <a:gd name="f140" fmla="*/ f109 1 f59"/>
              <a:gd name="f141" fmla="*/ f110 1 f58"/>
              <a:gd name="f142" fmla="*/ f111 1 f59"/>
              <a:gd name="f143" fmla="*/ f112 1 f59"/>
              <a:gd name="f144" fmla="*/ f113 f53 1"/>
              <a:gd name="f145" fmla="*/ f114 f53 1"/>
              <a:gd name="f146" fmla="*/ f116 f54 1"/>
              <a:gd name="f147" fmla="*/ f115 f54 1"/>
              <a:gd name="f148" fmla="*/ f118 f53 1"/>
              <a:gd name="f149" fmla="*/ f119 f54 1"/>
              <a:gd name="f150" fmla="*/ f120 f53 1"/>
              <a:gd name="f151" fmla="*/ f121 f54 1"/>
              <a:gd name="f152" fmla="*/ f122 f53 1"/>
              <a:gd name="f153" fmla="*/ f123 f54 1"/>
              <a:gd name="f154" fmla="*/ f124 f53 1"/>
              <a:gd name="f155" fmla="*/ f125 f54 1"/>
              <a:gd name="f156" fmla="*/ f126 f53 1"/>
              <a:gd name="f157" fmla="*/ f127 f54 1"/>
              <a:gd name="f158" fmla="*/ f128 f53 1"/>
              <a:gd name="f159" fmla="*/ f129 f54 1"/>
              <a:gd name="f160" fmla="*/ f130 f54 1"/>
              <a:gd name="f161" fmla="*/ f131 f53 1"/>
              <a:gd name="f162" fmla="*/ f132 f54 1"/>
              <a:gd name="f163" fmla="*/ f133 f53 1"/>
              <a:gd name="f164" fmla="*/ f134 f54 1"/>
              <a:gd name="f165" fmla="*/ f135 f53 1"/>
              <a:gd name="f166" fmla="*/ f136 f54 1"/>
              <a:gd name="f167" fmla="*/ f137 f53 1"/>
              <a:gd name="f168" fmla="*/ f138 f54 1"/>
              <a:gd name="f169" fmla="*/ f139 f53 1"/>
              <a:gd name="f170" fmla="*/ f140 f54 1"/>
              <a:gd name="f171" fmla="*/ f141 f53 1"/>
              <a:gd name="f172" fmla="*/ f142 f54 1"/>
              <a:gd name="f173" fmla="*/ f143 f5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7">
                <a:pos x="f148" y="f149"/>
              </a:cxn>
              <a:cxn ang="f117">
                <a:pos x="f150" y="f149"/>
              </a:cxn>
              <a:cxn ang="f117">
                <a:pos x="f150" y="f151"/>
              </a:cxn>
              <a:cxn ang="f117">
                <a:pos x="f152" y="f153"/>
              </a:cxn>
              <a:cxn ang="f117">
                <a:pos x="f154" y="f155"/>
              </a:cxn>
              <a:cxn ang="f117">
                <a:pos x="f156" y="f157"/>
              </a:cxn>
              <a:cxn ang="f117">
                <a:pos x="f158" y="f159"/>
              </a:cxn>
              <a:cxn ang="f117">
                <a:pos x="f158" y="f160"/>
              </a:cxn>
              <a:cxn ang="f117">
                <a:pos x="f161" y="f160"/>
              </a:cxn>
              <a:cxn ang="f117">
                <a:pos x="f161" y="f162"/>
              </a:cxn>
              <a:cxn ang="f117">
                <a:pos x="f163" y="f164"/>
              </a:cxn>
              <a:cxn ang="f117">
                <a:pos x="f165" y="f166"/>
              </a:cxn>
              <a:cxn ang="f117">
                <a:pos x="f167" y="f168"/>
              </a:cxn>
              <a:cxn ang="f117">
                <a:pos x="f169" y="f170"/>
              </a:cxn>
              <a:cxn ang="f117">
                <a:pos x="f171" y="f172"/>
              </a:cxn>
              <a:cxn ang="f117">
                <a:pos x="f150" y="f173"/>
              </a:cxn>
              <a:cxn ang="f117">
                <a:pos x="f150" y="f160"/>
              </a:cxn>
              <a:cxn ang="f117">
                <a:pos x="f148" y="f160"/>
              </a:cxn>
              <a:cxn ang="f117">
                <a:pos x="f148" y="f149"/>
              </a:cxn>
            </a:cxnLst>
            <a:rect l="f144" t="f147" r="f145" b="f146"/>
            <a:pathLst>
              <a:path w="80" h="98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16"/>
                  <a:pt x="f23" y="f12"/>
                </a:cubicBezTo>
                <a:cubicBezTo>
                  <a:pt x="f24" y="f25"/>
                  <a:pt x="f5" y="f26"/>
                  <a:pt x="f5" y="f27"/>
                </a:cubicBezTo>
                <a:lnTo>
                  <a:pt x="f5" y="f5"/>
                </a:lnTo>
                <a:lnTo>
                  <a:pt x="f28" y="f5"/>
                </a:lnTo>
                <a:lnTo>
                  <a:pt x="f28" y="f29"/>
                </a:lnTo>
                <a:cubicBezTo>
                  <a:pt x="f28" y="f30"/>
                  <a:pt x="f28" y="f9"/>
                  <a:pt x="f31" y="f32"/>
                </a:cubicBezTo>
                <a:cubicBezTo>
                  <a:pt x="f31" y="f33"/>
                  <a:pt x="f34" y="f35"/>
                  <a:pt x="f36" y="f37"/>
                </a:cubicBezTo>
                <a:cubicBezTo>
                  <a:pt x="f38" y="f39"/>
                  <a:pt x="f40" y="f6"/>
                  <a:pt x="f41" y="f42"/>
                </a:cubicBezTo>
                <a:cubicBezTo>
                  <a:pt x="f43" y="f44"/>
                  <a:pt x="f45" y="f25"/>
                  <a:pt x="f46" y="f25"/>
                </a:cubicBezTo>
                <a:cubicBezTo>
                  <a:pt x="f47" y="f25"/>
                  <a:pt x="f48" y="f44"/>
                  <a:pt x="f49" y="f6"/>
                </a:cubicBezTo>
                <a:cubicBezTo>
                  <a:pt x="f29" y="f39"/>
                  <a:pt x="f30" y="f50"/>
                  <a:pt x="f9" y="f51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Freeform 470"/>
          <p:cNvSpPr/>
          <p:nvPr/>
        </p:nvSpPr>
        <p:spPr>
          <a:xfrm>
            <a:off x="5258997" y="4363992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3"/>
              <a:gd name="f10" fmla="val 39"/>
              <a:gd name="f11" fmla="val 35"/>
              <a:gd name="f12" fmla="val 63"/>
              <a:gd name="f13" fmla="val 31"/>
              <a:gd name="f14" fmla="val 27"/>
              <a:gd name="f15" fmla="val 62"/>
              <a:gd name="f16" fmla="val 24"/>
              <a:gd name="f17" fmla="val 60"/>
              <a:gd name="f18" fmla="val 22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5"/>
              <a:gd name="f27" fmla="val 48"/>
              <a:gd name="f28" fmla="val 44"/>
              <a:gd name="f29" fmla="val 16"/>
              <a:gd name="f30" fmla="val 30"/>
              <a:gd name="f31" fmla="val 25"/>
              <a:gd name="f32" fmla="val 21"/>
              <a:gd name="f33" fmla="val 23"/>
              <a:gd name="f34" fmla="val 26"/>
              <a:gd name="f35" fmla="val 2"/>
              <a:gd name="f36" fmla="val 13"/>
              <a:gd name="f37" fmla="val 9"/>
              <a:gd name="f38" fmla="val 5"/>
              <a:gd name="f39" fmla="val 32"/>
              <a:gd name="f40" fmla="val 3"/>
              <a:gd name="f41" fmla="val 37"/>
              <a:gd name="f42" fmla="val 1"/>
              <a:gd name="f43" fmla="val 67"/>
              <a:gd name="f44" fmla="val 72"/>
              <a:gd name="f45" fmla="val 77"/>
              <a:gd name="f46" fmla="val 36"/>
              <a:gd name="f47" fmla="+- 0 0 -90"/>
              <a:gd name="f48" fmla="*/ f3 1 80"/>
              <a:gd name="f49" fmla="*/ f4 1 98"/>
              <a:gd name="f50" fmla="+- f7 0 f5"/>
              <a:gd name="f51" fmla="+- f6 0 f5"/>
              <a:gd name="f52" fmla="*/ f47 f0 1"/>
              <a:gd name="f53" fmla="*/ f51 1 80"/>
              <a:gd name="f54" fmla="*/ f50 1 98"/>
              <a:gd name="f55" fmla="*/ 80 f51 1"/>
              <a:gd name="f56" fmla="*/ 98 f50 1"/>
              <a:gd name="f57" fmla="*/ 64 f51 1"/>
              <a:gd name="f58" fmla="*/ 43 f50 1"/>
              <a:gd name="f59" fmla="*/ 63 f51 1"/>
              <a:gd name="f60" fmla="*/ 31 f50 1"/>
              <a:gd name="f61" fmla="*/ 60 f51 1"/>
              <a:gd name="f62" fmla="*/ 22 f50 1"/>
              <a:gd name="f63" fmla="*/ 54 f51 1"/>
              <a:gd name="f64" fmla="*/ 17 f50 1"/>
              <a:gd name="f65" fmla="*/ 44 f51 1"/>
              <a:gd name="f66" fmla="*/ 15 f50 1"/>
              <a:gd name="f67" fmla="*/ 30 f51 1"/>
              <a:gd name="f68" fmla="*/ 18 f50 1"/>
              <a:gd name="f69" fmla="*/ 16 f51 1"/>
              <a:gd name="f70" fmla="*/ 26 f50 1"/>
              <a:gd name="f71" fmla="*/ 0 f51 1"/>
              <a:gd name="f72" fmla="*/ 2 f50 1"/>
              <a:gd name="f73" fmla="*/ 13 f50 1"/>
              <a:gd name="f74" fmla="*/ 32 f51 1"/>
              <a:gd name="f75" fmla="*/ 3 f50 1"/>
              <a:gd name="f76" fmla="*/ 48 f51 1"/>
              <a:gd name="f77" fmla="*/ 0 f50 1"/>
              <a:gd name="f78" fmla="*/ 72 f51 1"/>
              <a:gd name="f79" fmla="*/ 9 f50 1"/>
              <a:gd name="f80" fmla="*/ 36 f50 1"/>
              <a:gd name="f81" fmla="*/ f52 1 f2"/>
              <a:gd name="f82" fmla="*/ f55 1 80"/>
              <a:gd name="f83" fmla="*/ f56 1 98"/>
              <a:gd name="f84" fmla="*/ f57 1 80"/>
              <a:gd name="f85" fmla="*/ f58 1 98"/>
              <a:gd name="f86" fmla="*/ f59 1 80"/>
              <a:gd name="f87" fmla="*/ f60 1 98"/>
              <a:gd name="f88" fmla="*/ f61 1 80"/>
              <a:gd name="f89" fmla="*/ f62 1 98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98"/>
              <a:gd name="f101" fmla="*/ f74 1 80"/>
              <a:gd name="f102" fmla="*/ f75 1 98"/>
              <a:gd name="f103" fmla="*/ f76 1 80"/>
              <a:gd name="f104" fmla="*/ f77 1 98"/>
              <a:gd name="f105" fmla="*/ f78 1 80"/>
              <a:gd name="f106" fmla="*/ f79 1 98"/>
              <a:gd name="f107" fmla="*/ f80 1 98"/>
              <a:gd name="f108" fmla="*/ 0 1 f53"/>
              <a:gd name="f109" fmla="*/ f6 1 f53"/>
              <a:gd name="f110" fmla="*/ 0 1 f54"/>
              <a:gd name="f111" fmla="*/ f7 1 f54"/>
              <a:gd name="f112" fmla="+- f81 0 f1"/>
              <a:gd name="f113" fmla="*/ f82 1 f53"/>
              <a:gd name="f114" fmla="*/ f83 1 f54"/>
              <a:gd name="f115" fmla="*/ f84 1 f53"/>
              <a:gd name="f116" fmla="*/ f85 1 f54"/>
              <a:gd name="f117" fmla="*/ f86 1 f53"/>
              <a:gd name="f118" fmla="*/ f87 1 f54"/>
              <a:gd name="f119" fmla="*/ f88 1 f53"/>
              <a:gd name="f120" fmla="*/ f89 1 f54"/>
              <a:gd name="f121" fmla="*/ f90 1 f53"/>
              <a:gd name="f122" fmla="*/ f91 1 f54"/>
              <a:gd name="f123" fmla="*/ f92 1 f53"/>
              <a:gd name="f124" fmla="*/ f93 1 f54"/>
              <a:gd name="f125" fmla="*/ f94 1 f53"/>
              <a:gd name="f126" fmla="*/ f95 1 f54"/>
              <a:gd name="f127" fmla="*/ f96 1 f53"/>
              <a:gd name="f128" fmla="*/ f97 1 f54"/>
              <a:gd name="f129" fmla="*/ f98 1 f53"/>
              <a:gd name="f130" fmla="*/ f99 1 f54"/>
              <a:gd name="f131" fmla="*/ f100 1 f54"/>
              <a:gd name="f132" fmla="*/ f101 1 f53"/>
              <a:gd name="f133" fmla="*/ f102 1 f54"/>
              <a:gd name="f134" fmla="*/ f103 1 f53"/>
              <a:gd name="f135" fmla="*/ f104 1 f54"/>
              <a:gd name="f136" fmla="*/ f105 1 f53"/>
              <a:gd name="f137" fmla="*/ f106 1 f54"/>
              <a:gd name="f138" fmla="*/ f107 1 f54"/>
              <a:gd name="f139" fmla="*/ f108 f48 1"/>
              <a:gd name="f140" fmla="*/ f109 f48 1"/>
              <a:gd name="f141" fmla="*/ f111 f49 1"/>
              <a:gd name="f142" fmla="*/ f110 f49 1"/>
              <a:gd name="f143" fmla="*/ f113 f48 1"/>
              <a:gd name="f144" fmla="*/ f114 f49 1"/>
              <a:gd name="f145" fmla="*/ f115 f48 1"/>
              <a:gd name="f146" fmla="*/ f116 f49 1"/>
              <a:gd name="f147" fmla="*/ f117 f48 1"/>
              <a:gd name="f148" fmla="*/ f118 f49 1"/>
              <a:gd name="f149" fmla="*/ f119 f48 1"/>
              <a:gd name="f150" fmla="*/ f120 f49 1"/>
              <a:gd name="f151" fmla="*/ f121 f48 1"/>
              <a:gd name="f152" fmla="*/ f122 f49 1"/>
              <a:gd name="f153" fmla="*/ f123 f48 1"/>
              <a:gd name="f154" fmla="*/ f124 f49 1"/>
              <a:gd name="f155" fmla="*/ f125 f48 1"/>
              <a:gd name="f156" fmla="*/ f126 f49 1"/>
              <a:gd name="f157" fmla="*/ f127 f48 1"/>
              <a:gd name="f158" fmla="*/ f128 f49 1"/>
              <a:gd name="f159" fmla="*/ f129 f48 1"/>
              <a:gd name="f160" fmla="*/ f130 f49 1"/>
              <a:gd name="f161" fmla="*/ f131 f49 1"/>
              <a:gd name="f162" fmla="*/ f132 f48 1"/>
              <a:gd name="f163" fmla="*/ f133 f49 1"/>
              <a:gd name="f164" fmla="*/ f134 f48 1"/>
              <a:gd name="f165" fmla="*/ f135 f49 1"/>
              <a:gd name="f166" fmla="*/ f136 f48 1"/>
              <a:gd name="f167" fmla="*/ f137 f49 1"/>
              <a:gd name="f168" fmla="*/ f138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2">
                <a:pos x="f143" y="f144"/>
              </a:cxn>
              <a:cxn ang="f112">
                <a:pos x="f145" y="f144"/>
              </a:cxn>
              <a:cxn ang="f112">
                <a:pos x="f145" y="f146"/>
              </a:cxn>
              <a:cxn ang="f112">
                <a:pos x="f147" y="f148"/>
              </a:cxn>
              <a:cxn ang="f112">
                <a:pos x="f149" y="f150"/>
              </a:cxn>
              <a:cxn ang="f112">
                <a:pos x="f151" y="f152"/>
              </a:cxn>
              <a:cxn ang="f112">
                <a:pos x="f153" y="f154"/>
              </a:cxn>
              <a:cxn ang="f112">
                <a:pos x="f155" y="f156"/>
              </a:cxn>
              <a:cxn ang="f112">
                <a:pos x="f157" y="f158"/>
              </a:cxn>
              <a:cxn ang="f112">
                <a:pos x="f157" y="f144"/>
              </a:cxn>
              <a:cxn ang="f112">
                <a:pos x="f159" y="f144"/>
              </a:cxn>
              <a:cxn ang="f112">
                <a:pos x="f159" y="f160"/>
              </a:cxn>
              <a:cxn ang="f112">
                <a:pos x="f157" y="f160"/>
              </a:cxn>
              <a:cxn ang="f112">
                <a:pos x="f157" y="f161"/>
              </a:cxn>
              <a:cxn ang="f112">
                <a:pos x="f162" y="f163"/>
              </a:cxn>
              <a:cxn ang="f112">
                <a:pos x="f164" y="f165"/>
              </a:cxn>
              <a:cxn ang="f112">
                <a:pos x="f166" y="f167"/>
              </a:cxn>
              <a:cxn ang="f112">
                <a:pos x="f143" y="f168"/>
              </a:cxn>
              <a:cxn ang="f112">
                <a:pos x="f143" y="f144"/>
              </a:cxn>
            </a:cxnLst>
            <a:rect l="f139" t="f142" r="f140" b="f141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6"/>
                  <a:pt x="f28" y="f26"/>
                </a:cubicBezTo>
                <a:cubicBezTo>
                  <a:pt x="f10" y="f26"/>
                  <a:pt x="f11" y="f29"/>
                  <a:pt x="f30" y="f22"/>
                </a:cubicBezTo>
                <a:cubicBezTo>
                  <a:pt x="f31" y="f20"/>
                  <a:pt x="f32" y="f33"/>
                  <a:pt x="f29" y="f34"/>
                </a:cubicBezTo>
                <a:lnTo>
                  <a:pt x="f29" y="f7"/>
                </a:lnTo>
                <a:lnTo>
                  <a:pt x="f5" y="f7"/>
                </a:lnTo>
                <a:lnTo>
                  <a:pt x="f5" y="f35"/>
                </a:lnTo>
                <a:lnTo>
                  <a:pt x="f29" y="f35"/>
                </a:lnTo>
                <a:lnTo>
                  <a:pt x="f29" y="f36"/>
                </a:lnTo>
                <a:cubicBezTo>
                  <a:pt x="f32" y="f37"/>
                  <a:pt x="f14" y="f38"/>
                  <a:pt x="f39" y="f40"/>
                </a:cubicBezTo>
                <a:cubicBezTo>
                  <a:pt x="f41" y="f42"/>
                  <a:pt x="f9" y="f5"/>
                  <a:pt x="f27" y="f5"/>
                </a:cubicBezTo>
                <a:cubicBezTo>
                  <a:pt x="f19" y="f5"/>
                  <a:pt x="f43" y="f40"/>
                  <a:pt x="f44" y="f37"/>
                </a:cubicBezTo>
                <a:cubicBezTo>
                  <a:pt x="f45" y="f26"/>
                  <a:pt x="f6" y="f16"/>
                  <a:pt x="f6" y="f46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Freeform 471"/>
          <p:cNvSpPr/>
          <p:nvPr/>
        </p:nvSpPr>
        <p:spPr>
          <a:xfrm>
            <a:off x="5397822" y="4363992"/>
            <a:ext cx="114318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4"/>
              <a:gd name="f8" fmla="val 87"/>
              <a:gd name="f9" fmla="val 103"/>
              <a:gd name="f10" fmla="val 81"/>
              <a:gd name="f11" fmla="val 115"/>
              <a:gd name="f12" fmla="val 73"/>
              <a:gd name="f13" fmla="val 122"/>
              <a:gd name="f14" fmla="val 66"/>
              <a:gd name="f15" fmla="val 130"/>
              <a:gd name="f16" fmla="val 55"/>
              <a:gd name="f17" fmla="val 39"/>
              <a:gd name="f18" fmla="val 34"/>
              <a:gd name="f19" fmla="val 29"/>
              <a:gd name="f20" fmla="val 133"/>
              <a:gd name="f21" fmla="val 25"/>
              <a:gd name="f22" fmla="val 20"/>
              <a:gd name="f23" fmla="val 132"/>
              <a:gd name="f24" fmla="val 15"/>
              <a:gd name="f25" fmla="val 131"/>
              <a:gd name="f26" fmla="val 10"/>
              <a:gd name="f27" fmla="val 113"/>
              <a:gd name="f28" fmla="val 11"/>
              <a:gd name="f29" fmla="val 14"/>
              <a:gd name="f30" fmla="val 114"/>
              <a:gd name="f31" fmla="val 18"/>
              <a:gd name="f32" fmla="val 116"/>
              <a:gd name="f33" fmla="val 24"/>
              <a:gd name="f34" fmla="val 117"/>
              <a:gd name="f35" fmla="val 119"/>
              <a:gd name="f36" fmla="val 35"/>
              <a:gd name="f37" fmla="val 41"/>
              <a:gd name="f38" fmla="val 46"/>
              <a:gd name="f39" fmla="val 51"/>
              <a:gd name="f40" fmla="val 54"/>
              <a:gd name="f41" fmla="val 58"/>
              <a:gd name="f42" fmla="val 61"/>
              <a:gd name="f43" fmla="val 63"/>
              <a:gd name="f44" fmla="val 112"/>
              <a:gd name="f45" fmla="val 65"/>
              <a:gd name="f46" fmla="val 110"/>
              <a:gd name="f47" fmla="val 107"/>
              <a:gd name="f48" fmla="val 67"/>
              <a:gd name="f49" fmla="val 104"/>
              <a:gd name="f50" fmla="val 68"/>
              <a:gd name="f51" fmla="val 101"/>
              <a:gd name="f52" fmla="val 97"/>
              <a:gd name="f53" fmla="val 93"/>
              <a:gd name="f54" fmla="val 85"/>
              <a:gd name="f55" fmla="val 64"/>
              <a:gd name="f56" fmla="val 89"/>
              <a:gd name="f57" fmla="val 59"/>
              <a:gd name="f58" fmla="val 91"/>
              <a:gd name="f59" fmla="val 50"/>
              <a:gd name="f60" fmla="val 95"/>
              <a:gd name="f61" fmla="val 44"/>
              <a:gd name="f62" fmla="val 96"/>
              <a:gd name="f63" fmla="val 38"/>
              <a:gd name="f64" fmla="val 26"/>
              <a:gd name="f65" fmla="val 17"/>
              <a:gd name="f66" fmla="val 92"/>
              <a:gd name="f67" fmla="val 4"/>
              <a:gd name="f68" fmla="val 76"/>
              <a:gd name="f69" fmla="val 49"/>
              <a:gd name="f70" fmla="val 2"/>
              <a:gd name="f71" fmla="val 28"/>
              <a:gd name="f72" fmla="val 6"/>
              <a:gd name="f73" fmla="val 22"/>
              <a:gd name="f74" fmla="val 9"/>
              <a:gd name="f75" fmla="val 13"/>
              <a:gd name="f76" fmla="val 12"/>
              <a:gd name="f77" fmla="val 8"/>
              <a:gd name="f78" fmla="val 5"/>
              <a:gd name="f79" fmla="val 27"/>
              <a:gd name="f80" fmla="val 3"/>
              <a:gd name="f81" fmla="val 32"/>
              <a:gd name="f82" fmla="val 1"/>
              <a:gd name="f83" fmla="val 37"/>
              <a:gd name="f84" fmla="val 43"/>
              <a:gd name="f85" fmla="val 48"/>
              <a:gd name="f86" fmla="val 53"/>
              <a:gd name="f87" fmla="val 56"/>
              <a:gd name="f88" fmla="val 60"/>
              <a:gd name="f89" fmla="val 69"/>
              <a:gd name="f90" fmla="val 71"/>
              <a:gd name="f91" fmla="val 19"/>
              <a:gd name="f92" fmla="val 16"/>
              <a:gd name="f93" fmla="val 45"/>
              <a:gd name="f94" fmla="val 30"/>
              <a:gd name="f95" fmla="val 23"/>
              <a:gd name="f96" fmla="val 79"/>
              <a:gd name="f97" fmla="val 33"/>
              <a:gd name="f98" fmla="val 80"/>
              <a:gd name="f99" fmla="val 77"/>
              <a:gd name="f100" fmla="val 74"/>
              <a:gd name="f101" fmla="+- 0 0 -90"/>
              <a:gd name="f102" fmla="*/ f3 1 84"/>
              <a:gd name="f103" fmla="*/ f4 1 134"/>
              <a:gd name="f104" fmla="+- f7 0 f5"/>
              <a:gd name="f105" fmla="+- f6 0 f5"/>
              <a:gd name="f106" fmla="*/ f101 f0 1"/>
              <a:gd name="f107" fmla="*/ f105 1 84"/>
              <a:gd name="f108" fmla="*/ f104 1 134"/>
              <a:gd name="f109" fmla="*/ 84 f105 1"/>
              <a:gd name="f110" fmla="*/ 87 f104 1"/>
              <a:gd name="f111" fmla="*/ 73 f105 1"/>
              <a:gd name="f112" fmla="*/ 122 f104 1"/>
              <a:gd name="f113" fmla="*/ 39 f105 1"/>
              <a:gd name="f114" fmla="*/ 134 f104 1"/>
              <a:gd name="f115" fmla="*/ 25 f105 1"/>
              <a:gd name="f116" fmla="*/ 133 f104 1"/>
              <a:gd name="f117" fmla="*/ 10 f105 1"/>
              <a:gd name="f118" fmla="*/ 130 f104 1"/>
              <a:gd name="f119" fmla="*/ 113 f104 1"/>
              <a:gd name="f120" fmla="*/ 11 f105 1"/>
              <a:gd name="f121" fmla="*/ 24 f105 1"/>
              <a:gd name="f122" fmla="*/ 117 f104 1"/>
              <a:gd name="f123" fmla="*/ 41 f105 1"/>
              <a:gd name="f124" fmla="*/ 119 f104 1"/>
              <a:gd name="f125" fmla="*/ 54 f105 1"/>
              <a:gd name="f126" fmla="*/ 63 f105 1"/>
              <a:gd name="f127" fmla="*/ 112 f104 1"/>
              <a:gd name="f128" fmla="*/ 67 f105 1"/>
              <a:gd name="f129" fmla="*/ 104 f104 1"/>
              <a:gd name="f130" fmla="*/ 68 f105 1"/>
              <a:gd name="f131" fmla="*/ 93 f104 1"/>
              <a:gd name="f132" fmla="*/ 85 f104 1"/>
              <a:gd name="f133" fmla="*/ 38 f105 1"/>
              <a:gd name="f134" fmla="*/ 96 f104 1"/>
              <a:gd name="f135" fmla="*/ 84 f104 1"/>
              <a:gd name="f136" fmla="*/ 0 f105 1"/>
              <a:gd name="f137" fmla="*/ 49 f104 1"/>
              <a:gd name="f138" fmla="*/ 4 f105 1"/>
              <a:gd name="f139" fmla="*/ 28 f104 1"/>
              <a:gd name="f140" fmla="*/ 13 f105 1"/>
              <a:gd name="f141" fmla="*/ 12 f104 1"/>
              <a:gd name="f142" fmla="*/ 27 f105 1"/>
              <a:gd name="f143" fmla="*/ 3 f104 1"/>
              <a:gd name="f144" fmla="*/ 43 f105 1"/>
              <a:gd name="f145" fmla="*/ 0 f104 1"/>
              <a:gd name="f146" fmla="*/ 56 f105 1"/>
              <a:gd name="f147" fmla="*/ 1 f104 1"/>
              <a:gd name="f148" fmla="*/ 6 f104 1"/>
              <a:gd name="f149" fmla="*/ 69 f105 1"/>
              <a:gd name="f150" fmla="*/ 2 f104 1"/>
              <a:gd name="f151" fmla="*/ 71 f104 1"/>
              <a:gd name="f152" fmla="*/ 19 f104 1"/>
              <a:gd name="f153" fmla="*/ 15 f104 1"/>
              <a:gd name="f154" fmla="*/ 45 f105 1"/>
              <a:gd name="f155" fmla="*/ 14 f104 1"/>
              <a:gd name="f156" fmla="*/ 23 f104 1"/>
              <a:gd name="f157" fmla="*/ 17 f105 1"/>
              <a:gd name="f158" fmla="*/ 23 f105 1"/>
              <a:gd name="f159" fmla="*/ 73 f104 1"/>
              <a:gd name="f160" fmla="*/ 81 f104 1"/>
              <a:gd name="f161" fmla="*/ 55 f105 1"/>
              <a:gd name="f162" fmla="*/ 79 f104 1"/>
              <a:gd name="f163" fmla="*/ f106 1 f2"/>
              <a:gd name="f164" fmla="*/ f109 1 84"/>
              <a:gd name="f165" fmla="*/ f110 1 134"/>
              <a:gd name="f166" fmla="*/ f111 1 84"/>
              <a:gd name="f167" fmla="*/ f112 1 134"/>
              <a:gd name="f168" fmla="*/ f113 1 84"/>
              <a:gd name="f169" fmla="*/ f114 1 134"/>
              <a:gd name="f170" fmla="*/ f115 1 84"/>
              <a:gd name="f171" fmla="*/ f116 1 134"/>
              <a:gd name="f172" fmla="*/ f117 1 84"/>
              <a:gd name="f173" fmla="*/ f118 1 134"/>
              <a:gd name="f174" fmla="*/ f119 1 134"/>
              <a:gd name="f175" fmla="*/ f120 1 84"/>
              <a:gd name="f176" fmla="*/ f121 1 84"/>
              <a:gd name="f177" fmla="*/ f122 1 134"/>
              <a:gd name="f178" fmla="*/ f123 1 84"/>
              <a:gd name="f179" fmla="*/ f124 1 134"/>
              <a:gd name="f180" fmla="*/ f125 1 84"/>
              <a:gd name="f181" fmla="*/ f126 1 84"/>
              <a:gd name="f182" fmla="*/ f127 1 134"/>
              <a:gd name="f183" fmla="*/ f128 1 84"/>
              <a:gd name="f184" fmla="*/ f129 1 134"/>
              <a:gd name="f185" fmla="*/ f130 1 84"/>
              <a:gd name="f186" fmla="*/ f131 1 134"/>
              <a:gd name="f187" fmla="*/ f132 1 134"/>
              <a:gd name="f188" fmla="*/ f133 1 84"/>
              <a:gd name="f189" fmla="*/ f134 1 134"/>
              <a:gd name="f190" fmla="*/ f135 1 134"/>
              <a:gd name="f191" fmla="*/ f136 1 84"/>
              <a:gd name="f192" fmla="*/ f137 1 134"/>
              <a:gd name="f193" fmla="*/ f138 1 84"/>
              <a:gd name="f194" fmla="*/ f139 1 134"/>
              <a:gd name="f195" fmla="*/ f140 1 84"/>
              <a:gd name="f196" fmla="*/ f141 1 134"/>
              <a:gd name="f197" fmla="*/ f142 1 84"/>
              <a:gd name="f198" fmla="*/ f143 1 134"/>
              <a:gd name="f199" fmla="*/ f144 1 84"/>
              <a:gd name="f200" fmla="*/ f145 1 134"/>
              <a:gd name="f201" fmla="*/ f146 1 84"/>
              <a:gd name="f202" fmla="*/ f147 1 134"/>
              <a:gd name="f203" fmla="*/ f148 1 134"/>
              <a:gd name="f204" fmla="*/ f149 1 84"/>
              <a:gd name="f205" fmla="*/ f150 1 134"/>
              <a:gd name="f206" fmla="*/ f151 1 134"/>
              <a:gd name="f207" fmla="*/ f152 1 134"/>
              <a:gd name="f208" fmla="*/ f153 1 134"/>
              <a:gd name="f209" fmla="*/ f154 1 84"/>
              <a:gd name="f210" fmla="*/ f155 1 134"/>
              <a:gd name="f211" fmla="*/ f156 1 134"/>
              <a:gd name="f212" fmla="*/ f157 1 84"/>
              <a:gd name="f213" fmla="*/ f158 1 84"/>
              <a:gd name="f214" fmla="*/ f159 1 134"/>
              <a:gd name="f215" fmla="*/ f160 1 134"/>
              <a:gd name="f216" fmla="*/ f161 1 84"/>
              <a:gd name="f217" fmla="*/ f162 1 134"/>
              <a:gd name="f218" fmla="*/ 0 1 f107"/>
              <a:gd name="f219" fmla="*/ f6 1 f107"/>
              <a:gd name="f220" fmla="*/ 0 1 f108"/>
              <a:gd name="f221" fmla="*/ f7 1 f108"/>
              <a:gd name="f222" fmla="+- f163 0 f1"/>
              <a:gd name="f223" fmla="*/ f164 1 f107"/>
              <a:gd name="f224" fmla="*/ f165 1 f108"/>
              <a:gd name="f225" fmla="*/ f166 1 f107"/>
              <a:gd name="f226" fmla="*/ f167 1 f108"/>
              <a:gd name="f227" fmla="*/ f168 1 f107"/>
              <a:gd name="f228" fmla="*/ f169 1 f108"/>
              <a:gd name="f229" fmla="*/ f170 1 f107"/>
              <a:gd name="f230" fmla="*/ f171 1 f108"/>
              <a:gd name="f231" fmla="*/ f172 1 f107"/>
              <a:gd name="f232" fmla="*/ f173 1 f108"/>
              <a:gd name="f233" fmla="*/ f174 1 f108"/>
              <a:gd name="f234" fmla="*/ f175 1 f107"/>
              <a:gd name="f235" fmla="*/ f176 1 f107"/>
              <a:gd name="f236" fmla="*/ f177 1 f108"/>
              <a:gd name="f237" fmla="*/ f178 1 f107"/>
              <a:gd name="f238" fmla="*/ f179 1 f108"/>
              <a:gd name="f239" fmla="*/ f180 1 f107"/>
              <a:gd name="f240" fmla="*/ f181 1 f107"/>
              <a:gd name="f241" fmla="*/ f182 1 f108"/>
              <a:gd name="f242" fmla="*/ f183 1 f107"/>
              <a:gd name="f243" fmla="*/ f184 1 f108"/>
              <a:gd name="f244" fmla="*/ f185 1 f107"/>
              <a:gd name="f245" fmla="*/ f186 1 f108"/>
              <a:gd name="f246" fmla="*/ f187 1 f108"/>
              <a:gd name="f247" fmla="*/ f188 1 f107"/>
              <a:gd name="f248" fmla="*/ f189 1 f108"/>
              <a:gd name="f249" fmla="*/ f190 1 f108"/>
              <a:gd name="f250" fmla="*/ f191 1 f107"/>
              <a:gd name="f251" fmla="*/ f192 1 f108"/>
              <a:gd name="f252" fmla="*/ f193 1 f107"/>
              <a:gd name="f253" fmla="*/ f194 1 f108"/>
              <a:gd name="f254" fmla="*/ f195 1 f107"/>
              <a:gd name="f255" fmla="*/ f196 1 f108"/>
              <a:gd name="f256" fmla="*/ f197 1 f107"/>
              <a:gd name="f257" fmla="*/ f198 1 f108"/>
              <a:gd name="f258" fmla="*/ f199 1 f107"/>
              <a:gd name="f259" fmla="*/ f200 1 f108"/>
              <a:gd name="f260" fmla="*/ f201 1 f107"/>
              <a:gd name="f261" fmla="*/ f202 1 f108"/>
              <a:gd name="f262" fmla="*/ f203 1 f108"/>
              <a:gd name="f263" fmla="*/ f204 1 f107"/>
              <a:gd name="f264" fmla="*/ f205 1 f108"/>
              <a:gd name="f265" fmla="*/ f206 1 f108"/>
              <a:gd name="f266" fmla="*/ f207 1 f108"/>
              <a:gd name="f267" fmla="*/ f208 1 f108"/>
              <a:gd name="f268" fmla="*/ f209 1 f107"/>
              <a:gd name="f269" fmla="*/ f210 1 f108"/>
              <a:gd name="f270" fmla="*/ f211 1 f108"/>
              <a:gd name="f271" fmla="*/ f212 1 f107"/>
              <a:gd name="f272" fmla="*/ f213 1 f107"/>
              <a:gd name="f273" fmla="*/ f214 1 f108"/>
              <a:gd name="f274" fmla="*/ f215 1 f108"/>
              <a:gd name="f275" fmla="*/ f216 1 f107"/>
              <a:gd name="f276" fmla="*/ f217 1 f108"/>
              <a:gd name="f277" fmla="*/ f218 f102 1"/>
              <a:gd name="f278" fmla="*/ f219 f102 1"/>
              <a:gd name="f279" fmla="*/ f221 f103 1"/>
              <a:gd name="f280" fmla="*/ f220 f103 1"/>
              <a:gd name="f281" fmla="*/ f223 f102 1"/>
              <a:gd name="f282" fmla="*/ f224 f103 1"/>
              <a:gd name="f283" fmla="*/ f225 f102 1"/>
              <a:gd name="f284" fmla="*/ f226 f103 1"/>
              <a:gd name="f285" fmla="*/ f227 f102 1"/>
              <a:gd name="f286" fmla="*/ f228 f103 1"/>
              <a:gd name="f287" fmla="*/ f229 f102 1"/>
              <a:gd name="f288" fmla="*/ f230 f103 1"/>
              <a:gd name="f289" fmla="*/ f231 f102 1"/>
              <a:gd name="f290" fmla="*/ f232 f103 1"/>
              <a:gd name="f291" fmla="*/ f233 f103 1"/>
              <a:gd name="f292" fmla="*/ f234 f102 1"/>
              <a:gd name="f293" fmla="*/ f235 f102 1"/>
              <a:gd name="f294" fmla="*/ f236 f103 1"/>
              <a:gd name="f295" fmla="*/ f237 f102 1"/>
              <a:gd name="f296" fmla="*/ f238 f103 1"/>
              <a:gd name="f297" fmla="*/ f239 f102 1"/>
              <a:gd name="f298" fmla="*/ f240 f102 1"/>
              <a:gd name="f299" fmla="*/ f241 f103 1"/>
              <a:gd name="f300" fmla="*/ f242 f102 1"/>
              <a:gd name="f301" fmla="*/ f243 f103 1"/>
              <a:gd name="f302" fmla="*/ f244 f102 1"/>
              <a:gd name="f303" fmla="*/ f245 f103 1"/>
              <a:gd name="f304" fmla="*/ f246 f103 1"/>
              <a:gd name="f305" fmla="*/ f247 f102 1"/>
              <a:gd name="f306" fmla="*/ f248 f103 1"/>
              <a:gd name="f307" fmla="*/ f249 f103 1"/>
              <a:gd name="f308" fmla="*/ f250 f102 1"/>
              <a:gd name="f309" fmla="*/ f251 f103 1"/>
              <a:gd name="f310" fmla="*/ f252 f102 1"/>
              <a:gd name="f311" fmla="*/ f253 f103 1"/>
              <a:gd name="f312" fmla="*/ f254 f102 1"/>
              <a:gd name="f313" fmla="*/ f255 f103 1"/>
              <a:gd name="f314" fmla="*/ f256 f102 1"/>
              <a:gd name="f315" fmla="*/ f257 f103 1"/>
              <a:gd name="f316" fmla="*/ f258 f102 1"/>
              <a:gd name="f317" fmla="*/ f259 f103 1"/>
              <a:gd name="f318" fmla="*/ f260 f102 1"/>
              <a:gd name="f319" fmla="*/ f261 f103 1"/>
              <a:gd name="f320" fmla="*/ f262 f103 1"/>
              <a:gd name="f321" fmla="*/ f263 f102 1"/>
              <a:gd name="f322" fmla="*/ f264 f103 1"/>
              <a:gd name="f323" fmla="*/ f265 f103 1"/>
              <a:gd name="f324" fmla="*/ f266 f103 1"/>
              <a:gd name="f325" fmla="*/ f267 f103 1"/>
              <a:gd name="f326" fmla="*/ f268 f102 1"/>
              <a:gd name="f327" fmla="*/ f269 f103 1"/>
              <a:gd name="f328" fmla="*/ f270 f103 1"/>
              <a:gd name="f329" fmla="*/ f271 f102 1"/>
              <a:gd name="f330" fmla="*/ f272 f102 1"/>
              <a:gd name="f331" fmla="*/ f273 f103 1"/>
              <a:gd name="f332" fmla="*/ f274 f103 1"/>
              <a:gd name="f333" fmla="*/ f275 f102 1"/>
              <a:gd name="f334" fmla="*/ f276 f10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2">
                <a:pos x="f281" y="f282"/>
              </a:cxn>
              <a:cxn ang="f222">
                <a:pos x="f283" y="f284"/>
              </a:cxn>
              <a:cxn ang="f222">
                <a:pos x="f285" y="f286"/>
              </a:cxn>
              <a:cxn ang="f222">
                <a:pos x="f287" y="f288"/>
              </a:cxn>
              <a:cxn ang="f222">
                <a:pos x="f289" y="f290"/>
              </a:cxn>
              <a:cxn ang="f222">
                <a:pos x="f289" y="f291"/>
              </a:cxn>
              <a:cxn ang="f222">
                <a:pos x="f292" y="f291"/>
              </a:cxn>
              <a:cxn ang="f222">
                <a:pos x="f293" y="f294"/>
              </a:cxn>
              <a:cxn ang="f222">
                <a:pos x="f295" y="f296"/>
              </a:cxn>
              <a:cxn ang="f222">
                <a:pos x="f297" y="f294"/>
              </a:cxn>
              <a:cxn ang="f222">
                <a:pos x="f298" y="f299"/>
              </a:cxn>
              <a:cxn ang="f222">
                <a:pos x="f300" y="f301"/>
              </a:cxn>
              <a:cxn ang="f222">
                <a:pos x="f302" y="f303"/>
              </a:cxn>
              <a:cxn ang="f222">
                <a:pos x="f302" y="f304"/>
              </a:cxn>
              <a:cxn ang="f222">
                <a:pos x="f297" y="f303"/>
              </a:cxn>
              <a:cxn ang="f222">
                <a:pos x="f305" y="f306"/>
              </a:cxn>
              <a:cxn ang="f222">
                <a:pos x="f289" y="f307"/>
              </a:cxn>
              <a:cxn ang="f222">
                <a:pos x="f308" y="f309"/>
              </a:cxn>
              <a:cxn ang="f222">
                <a:pos x="f310" y="f311"/>
              </a:cxn>
              <a:cxn ang="f222">
                <a:pos x="f312" y="f313"/>
              </a:cxn>
              <a:cxn ang="f222">
                <a:pos x="f314" y="f315"/>
              </a:cxn>
              <a:cxn ang="f222">
                <a:pos x="f316" y="f317"/>
              </a:cxn>
              <a:cxn ang="f222">
                <a:pos x="f318" y="f319"/>
              </a:cxn>
              <a:cxn ang="f222">
                <a:pos x="f302" y="f320"/>
              </a:cxn>
              <a:cxn ang="f222">
                <a:pos x="f321" y="f322"/>
              </a:cxn>
              <a:cxn ang="f222">
                <a:pos x="f281" y="f322"/>
              </a:cxn>
              <a:cxn ang="f222">
                <a:pos x="f281" y="f282"/>
              </a:cxn>
              <a:cxn ang="f222">
                <a:pos x="f302" y="f323"/>
              </a:cxn>
              <a:cxn ang="f222">
                <a:pos x="f302" y="f324"/>
              </a:cxn>
              <a:cxn ang="f222">
                <a:pos x="f318" y="f325"/>
              </a:cxn>
              <a:cxn ang="f222">
                <a:pos x="f326" y="f327"/>
              </a:cxn>
              <a:cxn ang="f222">
                <a:pos x="f287" y="f328"/>
              </a:cxn>
              <a:cxn ang="f222">
                <a:pos x="f329" y="f309"/>
              </a:cxn>
              <a:cxn ang="f222">
                <a:pos x="f330" y="f331"/>
              </a:cxn>
              <a:cxn ang="f222">
                <a:pos x="f295" y="f332"/>
              </a:cxn>
              <a:cxn ang="f222">
                <a:pos x="f333" y="f334"/>
              </a:cxn>
              <a:cxn ang="f222">
                <a:pos x="f302" y="f323"/>
              </a:cxn>
            </a:cxnLst>
            <a:rect l="f277" t="f280" r="f278" b="f279"/>
            <a:pathLst>
              <a:path w="84" h="134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20"/>
                  <a:pt x="f21" y="f20"/>
                </a:cubicBezTo>
                <a:cubicBezTo>
                  <a:pt x="f22" y="f23"/>
                  <a:pt x="f24" y="f25"/>
                  <a:pt x="f26" y="f15"/>
                </a:cubicBezTo>
                <a:lnTo>
                  <a:pt x="f26" y="f27"/>
                </a:lnTo>
                <a:lnTo>
                  <a:pt x="f28" y="f27"/>
                </a:lnTo>
                <a:cubicBezTo>
                  <a:pt x="f29" y="f30"/>
                  <a:pt x="f31" y="f32"/>
                  <a:pt x="f33" y="f34"/>
                </a:cubicBezTo>
                <a:cubicBezTo>
                  <a:pt x="f19" y="f35"/>
                  <a:pt x="f36" y="f35"/>
                  <a:pt x="f37" y="f35"/>
                </a:cubicBezTo>
                <a:cubicBezTo>
                  <a:pt x="f38" y="f35"/>
                  <a:pt x="f39" y="f35"/>
                  <a:pt x="f40" y="f34"/>
                </a:cubicBezTo>
                <a:cubicBezTo>
                  <a:pt x="f41" y="f32"/>
                  <a:pt x="f42" y="f30"/>
                  <a:pt x="f43" y="f44"/>
                </a:cubicBezTo>
                <a:cubicBezTo>
                  <a:pt x="f45" y="f46"/>
                  <a:pt x="f14" y="f47"/>
                  <a:pt x="f48" y="f49"/>
                </a:cubicBezTo>
                <a:cubicBezTo>
                  <a:pt x="f50" y="f51"/>
                  <a:pt x="f50" y="f52"/>
                  <a:pt x="f50" y="f53"/>
                </a:cubicBezTo>
                <a:lnTo>
                  <a:pt x="f50" y="f54"/>
                </a:lnTo>
                <a:cubicBezTo>
                  <a:pt x="f55" y="f56"/>
                  <a:pt x="f57" y="f58"/>
                  <a:pt x="f40" y="f53"/>
                </a:cubicBezTo>
                <a:cubicBezTo>
                  <a:pt x="f59" y="f60"/>
                  <a:pt x="f61" y="f62"/>
                  <a:pt x="f63" y="f62"/>
                </a:cubicBezTo>
                <a:cubicBezTo>
                  <a:pt x="f64" y="f62"/>
                  <a:pt x="f65" y="f66"/>
                  <a:pt x="f26" y="f6"/>
                </a:cubicBezTo>
                <a:cubicBezTo>
                  <a:pt x="f67" y="f68"/>
                  <a:pt x="f5" y="f55"/>
                  <a:pt x="f5" y="f69"/>
                </a:cubicBezTo>
                <a:cubicBezTo>
                  <a:pt x="f5" y="f37"/>
                  <a:pt x="f70" y="f18"/>
                  <a:pt x="f67" y="f71"/>
                </a:cubicBezTo>
                <a:cubicBezTo>
                  <a:pt x="f72" y="f73"/>
                  <a:pt x="f74" y="f65"/>
                  <a:pt x="f75" y="f76"/>
                </a:cubicBezTo>
                <a:cubicBezTo>
                  <a:pt x="f65" y="f77"/>
                  <a:pt x="f73" y="f78"/>
                  <a:pt x="f79" y="f80"/>
                </a:cubicBezTo>
                <a:cubicBezTo>
                  <a:pt x="f81" y="f82"/>
                  <a:pt x="f83" y="f5"/>
                  <a:pt x="f84" y="f5"/>
                </a:cubicBezTo>
                <a:cubicBezTo>
                  <a:pt x="f85" y="f5"/>
                  <a:pt x="f86" y="f5"/>
                  <a:pt x="f87" y="f82"/>
                </a:cubicBezTo>
                <a:cubicBezTo>
                  <a:pt x="f88" y="f70"/>
                  <a:pt x="f55" y="f67"/>
                  <a:pt x="f50" y="f72"/>
                </a:cubicBezTo>
                <a:lnTo>
                  <a:pt x="f89" y="f70"/>
                </a:lnTo>
                <a:lnTo>
                  <a:pt x="f6" y="f70"/>
                </a:lnTo>
                <a:lnTo>
                  <a:pt x="f6" y="f8"/>
                </a:lnTo>
                <a:close/>
                <a:moveTo>
                  <a:pt x="f50" y="f90"/>
                </a:moveTo>
                <a:lnTo>
                  <a:pt x="f50" y="f91"/>
                </a:lnTo>
                <a:cubicBezTo>
                  <a:pt x="f55" y="f65"/>
                  <a:pt x="f88" y="f92"/>
                  <a:pt x="f87" y="f24"/>
                </a:cubicBezTo>
                <a:cubicBezTo>
                  <a:pt x="f86" y="f29"/>
                  <a:pt x="f69" y="f29"/>
                  <a:pt x="f93" y="f29"/>
                </a:cubicBezTo>
                <a:cubicBezTo>
                  <a:pt x="f83" y="f29"/>
                  <a:pt x="f94" y="f65"/>
                  <a:pt x="f21" y="f95"/>
                </a:cubicBezTo>
                <a:cubicBezTo>
                  <a:pt x="f22" y="f19"/>
                  <a:pt x="f65" y="f83"/>
                  <a:pt x="f65" y="f69"/>
                </a:cubicBezTo>
                <a:cubicBezTo>
                  <a:pt x="f65" y="f57"/>
                  <a:pt x="f91" y="f50"/>
                  <a:pt x="f95" y="f12"/>
                </a:cubicBezTo>
                <a:cubicBezTo>
                  <a:pt x="f64" y="f96"/>
                  <a:pt x="f97" y="f10"/>
                  <a:pt x="f37" y="f10"/>
                </a:cubicBezTo>
                <a:cubicBezTo>
                  <a:pt x="f38" y="f10"/>
                  <a:pt x="f39" y="f98"/>
                  <a:pt x="f16" y="f96"/>
                </a:cubicBezTo>
                <a:cubicBezTo>
                  <a:pt x="f88" y="f99"/>
                  <a:pt x="f55" y="f100"/>
                  <a:pt x="f50" y="f90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Freeform 472"/>
          <p:cNvSpPr/>
          <p:nvPr/>
        </p:nvSpPr>
        <p:spPr>
          <a:xfrm>
            <a:off x="4581226" y="2685903"/>
            <a:ext cx="171486" cy="56753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8"/>
              <a:gd name="f7" fmla="val 422"/>
              <a:gd name="f8" fmla="val 94"/>
              <a:gd name="f9" fmla="val 418"/>
              <a:gd name="f10" fmla="val 75"/>
              <a:gd name="f11" fmla="val 48"/>
              <a:gd name="f12" fmla="val 47"/>
              <a:gd name="f13" fmla="val 392"/>
              <a:gd name="f14" fmla="val 36"/>
              <a:gd name="f15" fmla="val 293"/>
              <a:gd name="f16" fmla="val 197"/>
              <a:gd name="f17" fmla="val 6"/>
              <a:gd name="f18" fmla="val 96"/>
              <a:gd name="f19" fmla="val 8"/>
              <a:gd name="f20" fmla="val 71"/>
              <a:gd name="f21" fmla="val 41"/>
              <a:gd name="f22" fmla="val 28"/>
              <a:gd name="f23" fmla="val 23"/>
              <a:gd name="f24" fmla="val 44"/>
              <a:gd name="f25" fmla="val 16"/>
              <a:gd name="f26" fmla="val 68"/>
              <a:gd name="f27" fmla="val 82"/>
              <a:gd name="f28" fmla="val 17"/>
              <a:gd name="f29" fmla="val 98"/>
              <a:gd name="f30" fmla="val 29"/>
              <a:gd name="f31" fmla="val 114"/>
              <a:gd name="f32" fmla="val 43"/>
              <a:gd name="f33" fmla="val 112"/>
              <a:gd name="f34" fmla="val 66"/>
              <a:gd name="f35" fmla="val 99"/>
              <a:gd name="f36" fmla="val 121"/>
              <a:gd name="f37" fmla="val 132"/>
              <a:gd name="f38" fmla="val 122"/>
              <a:gd name="f39" fmla="val 165"/>
              <a:gd name="f40" fmla="val 127"/>
              <a:gd name="f41" fmla="val 234"/>
              <a:gd name="f42" fmla="val 303"/>
              <a:gd name="f43" fmla="val 371"/>
              <a:gd name="f44" fmla="val 390"/>
              <a:gd name="f45" fmla="val 120"/>
              <a:gd name="f46" fmla="val 419"/>
              <a:gd name="f47" fmla="+- 0 0 -90"/>
              <a:gd name="f48" fmla="*/ f3 1 128"/>
              <a:gd name="f49" fmla="*/ f4 1 422"/>
              <a:gd name="f50" fmla="+- f7 0 f5"/>
              <a:gd name="f51" fmla="+- f6 0 f5"/>
              <a:gd name="f52" fmla="*/ f47 f0 1"/>
              <a:gd name="f53" fmla="*/ f51 1 128"/>
              <a:gd name="f54" fmla="*/ f50 1 422"/>
              <a:gd name="f55" fmla="*/ 94 f51 1"/>
              <a:gd name="f56" fmla="*/ 418 f50 1"/>
              <a:gd name="f57" fmla="*/ 47 f51 1"/>
              <a:gd name="f58" fmla="*/ 392 f50 1"/>
              <a:gd name="f59" fmla="*/ 6 f51 1"/>
              <a:gd name="f60" fmla="*/ 96 f50 1"/>
              <a:gd name="f61" fmla="*/ 28 f51 1"/>
              <a:gd name="f62" fmla="*/ 23 f50 1"/>
              <a:gd name="f63" fmla="*/ 82 f51 1"/>
              <a:gd name="f64" fmla="*/ 17 f50 1"/>
              <a:gd name="f65" fmla="*/ 112 f51 1"/>
              <a:gd name="f66" fmla="*/ 66 f50 1"/>
              <a:gd name="f67" fmla="*/ 122 f51 1"/>
              <a:gd name="f68" fmla="*/ 165 f50 1"/>
              <a:gd name="f69" fmla="*/ 128 f51 1"/>
              <a:gd name="f70" fmla="*/ 371 f50 1"/>
              <a:gd name="f71" fmla="*/ f52 1 f2"/>
              <a:gd name="f72" fmla="*/ f55 1 128"/>
              <a:gd name="f73" fmla="*/ f56 1 422"/>
              <a:gd name="f74" fmla="*/ f57 1 128"/>
              <a:gd name="f75" fmla="*/ f58 1 422"/>
              <a:gd name="f76" fmla="*/ f59 1 128"/>
              <a:gd name="f77" fmla="*/ f60 1 422"/>
              <a:gd name="f78" fmla="*/ f61 1 128"/>
              <a:gd name="f79" fmla="*/ f62 1 422"/>
              <a:gd name="f80" fmla="*/ f63 1 128"/>
              <a:gd name="f81" fmla="*/ f64 1 422"/>
              <a:gd name="f82" fmla="*/ f65 1 128"/>
              <a:gd name="f83" fmla="*/ f66 1 422"/>
              <a:gd name="f84" fmla="*/ f67 1 128"/>
              <a:gd name="f85" fmla="*/ f68 1 422"/>
              <a:gd name="f86" fmla="*/ f69 1 128"/>
              <a:gd name="f87" fmla="*/ f70 1 422"/>
              <a:gd name="f88" fmla="*/ 0 1 f53"/>
              <a:gd name="f89" fmla="*/ f6 1 f53"/>
              <a:gd name="f90" fmla="*/ 0 1 f54"/>
              <a:gd name="f91" fmla="*/ f7 1 f54"/>
              <a:gd name="f92" fmla="+- f71 0 f1"/>
              <a:gd name="f93" fmla="*/ f72 1 f53"/>
              <a:gd name="f94" fmla="*/ f73 1 f54"/>
              <a:gd name="f95" fmla="*/ f74 1 f53"/>
              <a:gd name="f96" fmla="*/ f75 1 f54"/>
              <a:gd name="f97" fmla="*/ f76 1 f53"/>
              <a:gd name="f98" fmla="*/ f77 1 f54"/>
              <a:gd name="f99" fmla="*/ f78 1 f53"/>
              <a:gd name="f100" fmla="*/ f79 1 f54"/>
              <a:gd name="f101" fmla="*/ f80 1 f53"/>
              <a:gd name="f102" fmla="*/ f81 1 f54"/>
              <a:gd name="f103" fmla="*/ f82 1 f53"/>
              <a:gd name="f104" fmla="*/ f83 1 f54"/>
              <a:gd name="f105" fmla="*/ f84 1 f53"/>
              <a:gd name="f106" fmla="*/ f85 1 f54"/>
              <a:gd name="f107" fmla="*/ f86 1 f53"/>
              <a:gd name="f108" fmla="*/ f87 1 f54"/>
              <a:gd name="f109" fmla="*/ f88 f48 1"/>
              <a:gd name="f110" fmla="*/ f89 f48 1"/>
              <a:gd name="f111" fmla="*/ f91 f49 1"/>
              <a:gd name="f112" fmla="*/ f90 f49 1"/>
              <a:gd name="f113" fmla="*/ f93 f48 1"/>
              <a:gd name="f114" fmla="*/ f94 f49 1"/>
              <a:gd name="f115" fmla="*/ f95 f48 1"/>
              <a:gd name="f116" fmla="*/ f96 f49 1"/>
              <a:gd name="f117" fmla="*/ f97 f48 1"/>
              <a:gd name="f118" fmla="*/ f98 f49 1"/>
              <a:gd name="f119" fmla="*/ f99 f48 1"/>
              <a:gd name="f120" fmla="*/ f100 f49 1"/>
              <a:gd name="f121" fmla="*/ f101 f48 1"/>
              <a:gd name="f122" fmla="*/ f102 f49 1"/>
              <a:gd name="f123" fmla="*/ f103 f48 1"/>
              <a:gd name="f124" fmla="*/ f104 f49 1"/>
              <a:gd name="f125" fmla="*/ f105 f48 1"/>
              <a:gd name="f126" fmla="*/ f106 f49 1"/>
              <a:gd name="f127" fmla="*/ f107 f48 1"/>
              <a:gd name="f128" fmla="*/ f108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2">
                <a:pos x="f113" y="f114"/>
              </a:cxn>
              <a:cxn ang="f92">
                <a:pos x="f115" y="f116"/>
              </a:cxn>
              <a:cxn ang="f92">
                <a:pos x="f117" y="f118"/>
              </a:cxn>
              <a:cxn ang="f92">
                <a:pos x="f119" y="f120"/>
              </a:cxn>
              <a:cxn ang="f92">
                <a:pos x="f121" y="f122"/>
              </a:cxn>
              <a:cxn ang="f92">
                <a:pos x="f123" y="f124"/>
              </a:cxn>
              <a:cxn ang="f92">
                <a:pos x="f125" y="f126"/>
              </a:cxn>
              <a:cxn ang="f92">
                <a:pos x="f127" y="f128"/>
              </a:cxn>
              <a:cxn ang="f92">
                <a:pos x="f113" y="f114"/>
              </a:cxn>
            </a:cxnLst>
            <a:rect l="f109" t="f112" r="f110" b="f111"/>
            <a:pathLst>
              <a:path w="128" h="422">
                <a:moveTo>
                  <a:pt x="f8" y="f9"/>
                </a:moveTo>
                <a:cubicBezTo>
                  <a:pt x="f10" y="f7"/>
                  <a:pt x="f11" y="f9"/>
                  <a:pt x="f12" y="f13"/>
                </a:cubicBezTo>
                <a:cubicBezTo>
                  <a:pt x="f14" y="f15"/>
                  <a:pt x="f5" y="f16"/>
                  <a:pt x="f17" y="f18"/>
                </a:cubicBezTo>
                <a:cubicBezTo>
                  <a:pt x="f19" y="f20"/>
                  <a:pt x="f19" y="f21"/>
                  <a:pt x="f22" y="f23"/>
                </a:cubicBezTo>
                <a:cubicBezTo>
                  <a:pt x="f24" y="f25"/>
                  <a:pt x="f26" y="f5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1" y="f35"/>
                  <a:pt x="f36" y="f37"/>
                  <a:pt x="f38" y="f39"/>
                </a:cubicBezTo>
                <a:cubicBezTo>
                  <a:pt x="f40" y="f41"/>
                  <a:pt x="f6" y="f42"/>
                  <a:pt x="f6" y="f43"/>
                </a:cubicBezTo>
                <a:cubicBezTo>
                  <a:pt x="f36" y="f44"/>
                  <a:pt x="f45" y="f46"/>
                  <a:pt x="f8" y="f9"/>
                </a:cubicBezTo>
                <a:close/>
              </a:path>
            </a:pathLst>
          </a:custGeom>
          <a:solidFill>
            <a:srgbClr val="666666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6" name="Freeform 473"/>
          <p:cNvSpPr/>
          <p:nvPr/>
        </p:nvSpPr>
        <p:spPr>
          <a:xfrm>
            <a:off x="4336258" y="2355183"/>
            <a:ext cx="690015" cy="13473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5"/>
              <a:gd name="f7" fmla="val 1007"/>
              <a:gd name="f8" fmla="val 388"/>
              <a:gd name="f9" fmla="val 609"/>
              <a:gd name="f10" fmla="val 394"/>
              <a:gd name="f11" fmla="val 645"/>
              <a:gd name="f12" fmla="val 391"/>
              <a:gd name="f13" fmla="val 529"/>
              <a:gd name="f14" fmla="val 357"/>
              <a:gd name="f15" fmla="val 489"/>
              <a:gd name="f16" fmla="val 300"/>
              <a:gd name="f17" fmla="val 503"/>
              <a:gd name="f18" fmla="val 194"/>
              <a:gd name="f19" fmla="val 266"/>
              <a:gd name="f20" fmla="val 390"/>
              <a:gd name="f21" fmla="val 319"/>
              <a:gd name="f22" fmla="val 400"/>
              <a:gd name="f23" fmla="val 350"/>
              <a:gd name="f24" fmla="val 413"/>
              <a:gd name="f25" fmla="val 401"/>
              <a:gd name="f26" fmla="val 429"/>
              <a:gd name="f27" fmla="val 459"/>
              <a:gd name="f28" fmla="val 454"/>
              <a:gd name="f29" fmla="val 510"/>
              <a:gd name="f30" fmla="val 551"/>
              <a:gd name="f31" fmla="val 594"/>
              <a:gd name="f32" fmla="val 505"/>
              <a:gd name="f33" fmla="val 643"/>
              <a:gd name="f34" fmla="val 496"/>
              <a:gd name="f35" fmla="val 693"/>
              <a:gd name="f36" fmla="val 427"/>
              <a:gd name="f37" fmla="val 808"/>
              <a:gd name="f38" fmla="val 375"/>
              <a:gd name="f39" fmla="val 61"/>
              <a:gd name="f40" fmla="val 995"/>
              <a:gd name="f41" fmla="val 63"/>
              <a:gd name="f42" fmla="val 983"/>
              <a:gd name="f43" fmla="val 65"/>
              <a:gd name="f44" fmla="val 961"/>
              <a:gd name="f45" fmla="val 67"/>
              <a:gd name="f46" fmla="val 939"/>
              <a:gd name="f47" fmla="val 68"/>
              <a:gd name="f48" fmla="val 907"/>
              <a:gd name="f49" fmla="val 868"/>
              <a:gd name="f50" fmla="val 828"/>
              <a:gd name="f51" fmla="val 18"/>
              <a:gd name="f52" fmla="val 813"/>
              <a:gd name="f53" fmla="val 11"/>
              <a:gd name="f54" fmla="val 760"/>
              <a:gd name="f55" fmla="val 9"/>
              <a:gd name="f56" fmla="val 747"/>
              <a:gd name="f57" fmla="val 7"/>
              <a:gd name="f58" fmla="val 729"/>
              <a:gd name="f59" fmla="val 5"/>
              <a:gd name="f60" fmla="val 708"/>
              <a:gd name="f61" fmla="val 3"/>
              <a:gd name="f62" fmla="val 687"/>
              <a:gd name="f63" fmla="val 2"/>
              <a:gd name="f64" fmla="val 663"/>
              <a:gd name="f65" fmla="val 1"/>
              <a:gd name="f66" fmla="val 638"/>
              <a:gd name="f67" fmla="val 613"/>
              <a:gd name="f68" fmla="val 588"/>
              <a:gd name="f69" fmla="val 565"/>
              <a:gd name="f70" fmla="val 542"/>
              <a:gd name="f71" fmla="val 521"/>
              <a:gd name="f72" fmla="val 6"/>
              <a:gd name="f73" fmla="val 504"/>
              <a:gd name="f74" fmla="val 94"/>
              <a:gd name="f75" fmla="val 492"/>
              <a:gd name="f76" fmla="val 202"/>
              <a:gd name="f77" fmla="val 439"/>
              <a:gd name="f78" fmla="val 210"/>
              <a:gd name="f79" fmla="val 488"/>
              <a:gd name="f80" fmla="val 236"/>
              <a:gd name="f81" fmla="val 649"/>
              <a:gd name="f82" fmla="val 216"/>
              <a:gd name="f83" fmla="val 669"/>
              <a:gd name="f84" fmla="val 275"/>
              <a:gd name="f85" fmla="val 660"/>
              <a:gd name="f86" fmla="val 294"/>
              <a:gd name="f87" fmla="val 657"/>
              <a:gd name="f88" fmla="val 309"/>
              <a:gd name="f89" fmla="val 651"/>
              <a:gd name="f90" fmla="val 310"/>
              <a:gd name="f91" fmla="val 602"/>
              <a:gd name="f92" fmla="val 311"/>
              <a:gd name="f93" fmla="val 302"/>
              <a:gd name="f94" fmla="val 482"/>
              <a:gd name="f95" fmla="val 333"/>
              <a:gd name="f96" fmla="val 334"/>
              <a:gd name="f97" fmla="val 361"/>
              <a:gd name="f98" fmla="val 493"/>
              <a:gd name="f99" fmla="val 362"/>
              <a:gd name="f100" fmla="val 497"/>
              <a:gd name="f101" fmla="val 546"/>
              <a:gd name="f102" fmla="val 299"/>
              <a:gd name="f103" fmla="val 358"/>
              <a:gd name="f104" fmla="val 369"/>
              <a:gd name="f105" fmla="val 338"/>
              <a:gd name="f106" fmla="val 308"/>
              <a:gd name="f107" fmla="val 288"/>
              <a:gd name="f108" fmla="val 287"/>
              <a:gd name="f109" fmla="val 280"/>
              <a:gd name="f110" fmla="val 286"/>
              <a:gd name="f111" fmla="val 250"/>
              <a:gd name="f112" fmla="val 186"/>
              <a:gd name="f113" fmla="val 285"/>
              <a:gd name="f114" fmla="val 155"/>
              <a:gd name="f115" fmla="val 284"/>
              <a:gd name="f116" fmla="val 125"/>
              <a:gd name="f117" fmla="val 279"/>
              <a:gd name="f118" fmla="val 276"/>
              <a:gd name="f119" fmla="val 33"/>
              <a:gd name="f120" fmla="val 298"/>
              <a:gd name="f121" fmla="val 8"/>
              <a:gd name="f122" fmla="val 326"/>
              <a:gd name="f123" fmla="val 359"/>
              <a:gd name="f124" fmla="val 370"/>
              <a:gd name="f125" fmla="val 21"/>
              <a:gd name="f126" fmla="val 372"/>
              <a:gd name="f127" fmla="val 55"/>
              <a:gd name="f128" fmla="val 89"/>
              <a:gd name="f129" fmla="val 395"/>
              <a:gd name="f130" fmla="val 140"/>
              <a:gd name="f131" fmla="val 172"/>
              <a:gd name="f132" fmla="val 205"/>
              <a:gd name="f133" fmla="val 412"/>
              <a:gd name="f134" fmla="val 255"/>
              <a:gd name="f135" fmla="val 419"/>
              <a:gd name="f136" fmla="val 351"/>
              <a:gd name="f137" fmla="val 430"/>
              <a:gd name="f138" fmla="val 440"/>
              <a:gd name="f139" fmla="val 456"/>
              <a:gd name="f140" fmla="+- 0 0 -90"/>
              <a:gd name="f141" fmla="*/ f3 1 515"/>
              <a:gd name="f142" fmla="*/ f4 1 1007"/>
              <a:gd name="f143" fmla="+- f7 0 f5"/>
              <a:gd name="f144" fmla="+- f6 0 f5"/>
              <a:gd name="f145" fmla="*/ f140 f0 1"/>
              <a:gd name="f146" fmla="*/ f144 1 515"/>
              <a:gd name="f147" fmla="*/ f143 1 1007"/>
              <a:gd name="f148" fmla="*/ 388 f144 1"/>
              <a:gd name="f149" fmla="*/ 609 f143 1"/>
              <a:gd name="f150" fmla="*/ 357 f144 1"/>
              <a:gd name="f151" fmla="*/ 489 f143 1"/>
              <a:gd name="f152" fmla="*/ 266 f144 1"/>
              <a:gd name="f153" fmla="*/ 390 f143 1"/>
              <a:gd name="f154" fmla="*/ 401 f144 1"/>
              <a:gd name="f155" fmla="*/ 429 f143 1"/>
              <a:gd name="f156" fmla="*/ 515 f144 1"/>
              <a:gd name="f157" fmla="*/ 594 f143 1"/>
              <a:gd name="f158" fmla="*/ 427 f144 1"/>
              <a:gd name="f159" fmla="*/ 808 f143 1"/>
              <a:gd name="f160" fmla="*/ 375 f144 1"/>
              <a:gd name="f161" fmla="*/ 1007 f143 1"/>
              <a:gd name="f162" fmla="*/ 61 f144 1"/>
              <a:gd name="f163" fmla="*/ 995 f143 1"/>
              <a:gd name="f164" fmla="*/ 65 f144 1"/>
              <a:gd name="f165" fmla="*/ 961 f143 1"/>
              <a:gd name="f166" fmla="*/ 67 f144 1"/>
              <a:gd name="f167" fmla="*/ 868 f143 1"/>
              <a:gd name="f168" fmla="*/ 11 f144 1"/>
              <a:gd name="f169" fmla="*/ 760 f143 1"/>
              <a:gd name="f170" fmla="*/ 5 f144 1"/>
              <a:gd name="f171" fmla="*/ 708 f143 1"/>
              <a:gd name="f172" fmla="*/ 1 f144 1"/>
              <a:gd name="f173" fmla="*/ 638 f143 1"/>
              <a:gd name="f174" fmla="*/ 0 f144 1"/>
              <a:gd name="f175" fmla="*/ 565 f143 1"/>
              <a:gd name="f176" fmla="*/ 6 f144 1"/>
              <a:gd name="f177" fmla="*/ 504 f143 1"/>
              <a:gd name="f178" fmla="*/ 210 f144 1"/>
              <a:gd name="f179" fmla="*/ 488 f143 1"/>
              <a:gd name="f180" fmla="*/ 275 f144 1"/>
              <a:gd name="f181" fmla="*/ 660 f143 1"/>
              <a:gd name="f182" fmla="*/ 310 f144 1"/>
              <a:gd name="f183" fmla="*/ 602 f143 1"/>
              <a:gd name="f184" fmla="*/ 333 f144 1"/>
              <a:gd name="f185" fmla="*/ 362 f144 1"/>
              <a:gd name="f186" fmla="*/ 497 f143 1"/>
              <a:gd name="f187" fmla="*/ 300 f144 1"/>
              <a:gd name="f188" fmla="*/ 391 f143 1"/>
              <a:gd name="f189" fmla="*/ 338 f143 1"/>
              <a:gd name="f190" fmla="*/ 287 f144 1"/>
              <a:gd name="f191" fmla="*/ 280 f143 1"/>
              <a:gd name="f192" fmla="*/ 285 f144 1"/>
              <a:gd name="f193" fmla="*/ 155 f143 1"/>
              <a:gd name="f194" fmla="*/ 276 f144 1"/>
              <a:gd name="f195" fmla="*/ 61 f143 1"/>
              <a:gd name="f196" fmla="*/ 326 f144 1"/>
              <a:gd name="f197" fmla="*/ 5 f143 1"/>
              <a:gd name="f198" fmla="*/ 372 f144 1"/>
              <a:gd name="f199" fmla="*/ 55 f143 1"/>
              <a:gd name="f200" fmla="*/ 395 f144 1"/>
              <a:gd name="f201" fmla="*/ 172 f143 1"/>
              <a:gd name="f202" fmla="*/ 412 f144 1"/>
              <a:gd name="f203" fmla="*/ 288 f143 1"/>
              <a:gd name="f204" fmla="*/ 440 f144 1"/>
              <a:gd name="f205" fmla="*/ 456 f143 1"/>
              <a:gd name="f206" fmla="*/ f145 1 f2"/>
              <a:gd name="f207" fmla="*/ f148 1 515"/>
              <a:gd name="f208" fmla="*/ f149 1 1007"/>
              <a:gd name="f209" fmla="*/ f150 1 515"/>
              <a:gd name="f210" fmla="*/ f151 1 1007"/>
              <a:gd name="f211" fmla="*/ f152 1 515"/>
              <a:gd name="f212" fmla="*/ f153 1 1007"/>
              <a:gd name="f213" fmla="*/ f154 1 515"/>
              <a:gd name="f214" fmla="*/ f155 1 1007"/>
              <a:gd name="f215" fmla="*/ f156 1 515"/>
              <a:gd name="f216" fmla="*/ f157 1 1007"/>
              <a:gd name="f217" fmla="*/ f158 1 515"/>
              <a:gd name="f218" fmla="*/ f159 1 1007"/>
              <a:gd name="f219" fmla="*/ f160 1 515"/>
              <a:gd name="f220" fmla="*/ f161 1 1007"/>
              <a:gd name="f221" fmla="*/ f162 1 515"/>
              <a:gd name="f222" fmla="*/ f163 1 1007"/>
              <a:gd name="f223" fmla="*/ f164 1 515"/>
              <a:gd name="f224" fmla="*/ f165 1 1007"/>
              <a:gd name="f225" fmla="*/ f166 1 515"/>
              <a:gd name="f226" fmla="*/ f167 1 1007"/>
              <a:gd name="f227" fmla="*/ f168 1 515"/>
              <a:gd name="f228" fmla="*/ f169 1 1007"/>
              <a:gd name="f229" fmla="*/ f170 1 515"/>
              <a:gd name="f230" fmla="*/ f171 1 1007"/>
              <a:gd name="f231" fmla="*/ f172 1 515"/>
              <a:gd name="f232" fmla="*/ f173 1 1007"/>
              <a:gd name="f233" fmla="*/ f174 1 515"/>
              <a:gd name="f234" fmla="*/ f175 1 1007"/>
              <a:gd name="f235" fmla="*/ f176 1 515"/>
              <a:gd name="f236" fmla="*/ f177 1 1007"/>
              <a:gd name="f237" fmla="*/ f178 1 515"/>
              <a:gd name="f238" fmla="*/ f179 1 1007"/>
              <a:gd name="f239" fmla="*/ f180 1 515"/>
              <a:gd name="f240" fmla="*/ f181 1 1007"/>
              <a:gd name="f241" fmla="*/ f182 1 515"/>
              <a:gd name="f242" fmla="*/ f183 1 1007"/>
              <a:gd name="f243" fmla="*/ f184 1 515"/>
              <a:gd name="f244" fmla="*/ f185 1 515"/>
              <a:gd name="f245" fmla="*/ f186 1 1007"/>
              <a:gd name="f246" fmla="*/ f187 1 515"/>
              <a:gd name="f247" fmla="*/ f188 1 1007"/>
              <a:gd name="f248" fmla="*/ f189 1 1007"/>
              <a:gd name="f249" fmla="*/ f190 1 515"/>
              <a:gd name="f250" fmla="*/ f191 1 1007"/>
              <a:gd name="f251" fmla="*/ f192 1 515"/>
              <a:gd name="f252" fmla="*/ f193 1 1007"/>
              <a:gd name="f253" fmla="*/ f194 1 515"/>
              <a:gd name="f254" fmla="*/ f195 1 1007"/>
              <a:gd name="f255" fmla="*/ f196 1 515"/>
              <a:gd name="f256" fmla="*/ f197 1 1007"/>
              <a:gd name="f257" fmla="*/ f198 1 515"/>
              <a:gd name="f258" fmla="*/ f199 1 1007"/>
              <a:gd name="f259" fmla="*/ f200 1 515"/>
              <a:gd name="f260" fmla="*/ f201 1 1007"/>
              <a:gd name="f261" fmla="*/ f202 1 515"/>
              <a:gd name="f262" fmla="*/ f203 1 1007"/>
              <a:gd name="f263" fmla="*/ f204 1 515"/>
              <a:gd name="f264" fmla="*/ f205 1 1007"/>
              <a:gd name="f265" fmla="*/ 0 1 f146"/>
              <a:gd name="f266" fmla="*/ f6 1 f146"/>
              <a:gd name="f267" fmla="*/ 0 1 f147"/>
              <a:gd name="f268" fmla="*/ f7 1 f147"/>
              <a:gd name="f269" fmla="+- f206 0 f1"/>
              <a:gd name="f270" fmla="*/ f207 1 f146"/>
              <a:gd name="f271" fmla="*/ f208 1 f147"/>
              <a:gd name="f272" fmla="*/ f209 1 f146"/>
              <a:gd name="f273" fmla="*/ f210 1 f147"/>
              <a:gd name="f274" fmla="*/ f211 1 f146"/>
              <a:gd name="f275" fmla="*/ f212 1 f147"/>
              <a:gd name="f276" fmla="*/ f213 1 f146"/>
              <a:gd name="f277" fmla="*/ f214 1 f147"/>
              <a:gd name="f278" fmla="*/ f215 1 f146"/>
              <a:gd name="f279" fmla="*/ f216 1 f147"/>
              <a:gd name="f280" fmla="*/ f217 1 f146"/>
              <a:gd name="f281" fmla="*/ f218 1 f147"/>
              <a:gd name="f282" fmla="*/ f219 1 f146"/>
              <a:gd name="f283" fmla="*/ f220 1 f147"/>
              <a:gd name="f284" fmla="*/ f221 1 f146"/>
              <a:gd name="f285" fmla="*/ f222 1 f147"/>
              <a:gd name="f286" fmla="*/ f223 1 f146"/>
              <a:gd name="f287" fmla="*/ f224 1 f147"/>
              <a:gd name="f288" fmla="*/ f225 1 f146"/>
              <a:gd name="f289" fmla="*/ f226 1 f147"/>
              <a:gd name="f290" fmla="*/ f227 1 f146"/>
              <a:gd name="f291" fmla="*/ f228 1 f147"/>
              <a:gd name="f292" fmla="*/ f229 1 f146"/>
              <a:gd name="f293" fmla="*/ f230 1 f147"/>
              <a:gd name="f294" fmla="*/ f231 1 f146"/>
              <a:gd name="f295" fmla="*/ f232 1 f147"/>
              <a:gd name="f296" fmla="*/ f233 1 f146"/>
              <a:gd name="f297" fmla="*/ f234 1 f147"/>
              <a:gd name="f298" fmla="*/ f235 1 f146"/>
              <a:gd name="f299" fmla="*/ f236 1 f147"/>
              <a:gd name="f300" fmla="*/ f237 1 f146"/>
              <a:gd name="f301" fmla="*/ f238 1 f147"/>
              <a:gd name="f302" fmla="*/ f239 1 f146"/>
              <a:gd name="f303" fmla="*/ f240 1 f147"/>
              <a:gd name="f304" fmla="*/ f241 1 f146"/>
              <a:gd name="f305" fmla="*/ f242 1 f147"/>
              <a:gd name="f306" fmla="*/ f243 1 f146"/>
              <a:gd name="f307" fmla="*/ f244 1 f146"/>
              <a:gd name="f308" fmla="*/ f245 1 f147"/>
              <a:gd name="f309" fmla="*/ f246 1 f146"/>
              <a:gd name="f310" fmla="*/ f247 1 f147"/>
              <a:gd name="f311" fmla="*/ f248 1 f147"/>
              <a:gd name="f312" fmla="*/ f249 1 f146"/>
              <a:gd name="f313" fmla="*/ f250 1 f147"/>
              <a:gd name="f314" fmla="*/ f251 1 f146"/>
              <a:gd name="f315" fmla="*/ f252 1 f147"/>
              <a:gd name="f316" fmla="*/ f253 1 f146"/>
              <a:gd name="f317" fmla="*/ f254 1 f147"/>
              <a:gd name="f318" fmla="*/ f255 1 f146"/>
              <a:gd name="f319" fmla="*/ f256 1 f147"/>
              <a:gd name="f320" fmla="*/ f257 1 f146"/>
              <a:gd name="f321" fmla="*/ f258 1 f147"/>
              <a:gd name="f322" fmla="*/ f259 1 f146"/>
              <a:gd name="f323" fmla="*/ f260 1 f147"/>
              <a:gd name="f324" fmla="*/ f261 1 f146"/>
              <a:gd name="f325" fmla="*/ f262 1 f147"/>
              <a:gd name="f326" fmla="*/ f263 1 f146"/>
              <a:gd name="f327" fmla="*/ f264 1 f147"/>
              <a:gd name="f328" fmla="*/ f265 f141 1"/>
              <a:gd name="f329" fmla="*/ f266 f141 1"/>
              <a:gd name="f330" fmla="*/ f268 f142 1"/>
              <a:gd name="f331" fmla="*/ f267 f142 1"/>
              <a:gd name="f332" fmla="*/ f270 f141 1"/>
              <a:gd name="f333" fmla="*/ f271 f142 1"/>
              <a:gd name="f334" fmla="*/ f272 f141 1"/>
              <a:gd name="f335" fmla="*/ f273 f142 1"/>
              <a:gd name="f336" fmla="*/ f274 f141 1"/>
              <a:gd name="f337" fmla="*/ f275 f142 1"/>
              <a:gd name="f338" fmla="*/ f276 f141 1"/>
              <a:gd name="f339" fmla="*/ f277 f142 1"/>
              <a:gd name="f340" fmla="*/ f278 f141 1"/>
              <a:gd name="f341" fmla="*/ f279 f142 1"/>
              <a:gd name="f342" fmla="*/ f280 f141 1"/>
              <a:gd name="f343" fmla="*/ f281 f142 1"/>
              <a:gd name="f344" fmla="*/ f282 f141 1"/>
              <a:gd name="f345" fmla="*/ f283 f142 1"/>
              <a:gd name="f346" fmla="*/ f284 f141 1"/>
              <a:gd name="f347" fmla="*/ f285 f142 1"/>
              <a:gd name="f348" fmla="*/ f286 f141 1"/>
              <a:gd name="f349" fmla="*/ f287 f142 1"/>
              <a:gd name="f350" fmla="*/ f288 f141 1"/>
              <a:gd name="f351" fmla="*/ f289 f142 1"/>
              <a:gd name="f352" fmla="*/ f290 f141 1"/>
              <a:gd name="f353" fmla="*/ f291 f142 1"/>
              <a:gd name="f354" fmla="*/ f292 f141 1"/>
              <a:gd name="f355" fmla="*/ f293 f142 1"/>
              <a:gd name="f356" fmla="*/ f294 f141 1"/>
              <a:gd name="f357" fmla="*/ f295 f142 1"/>
              <a:gd name="f358" fmla="*/ f296 f141 1"/>
              <a:gd name="f359" fmla="*/ f297 f142 1"/>
              <a:gd name="f360" fmla="*/ f298 f141 1"/>
              <a:gd name="f361" fmla="*/ f299 f142 1"/>
              <a:gd name="f362" fmla="*/ f300 f141 1"/>
              <a:gd name="f363" fmla="*/ f301 f142 1"/>
              <a:gd name="f364" fmla="*/ f302 f141 1"/>
              <a:gd name="f365" fmla="*/ f303 f142 1"/>
              <a:gd name="f366" fmla="*/ f304 f141 1"/>
              <a:gd name="f367" fmla="*/ f305 f142 1"/>
              <a:gd name="f368" fmla="*/ f306 f141 1"/>
              <a:gd name="f369" fmla="*/ f307 f141 1"/>
              <a:gd name="f370" fmla="*/ f308 f142 1"/>
              <a:gd name="f371" fmla="*/ f309 f141 1"/>
              <a:gd name="f372" fmla="*/ f310 f142 1"/>
              <a:gd name="f373" fmla="*/ f311 f142 1"/>
              <a:gd name="f374" fmla="*/ f312 f141 1"/>
              <a:gd name="f375" fmla="*/ f313 f142 1"/>
              <a:gd name="f376" fmla="*/ f314 f141 1"/>
              <a:gd name="f377" fmla="*/ f315 f142 1"/>
              <a:gd name="f378" fmla="*/ f316 f141 1"/>
              <a:gd name="f379" fmla="*/ f317 f142 1"/>
              <a:gd name="f380" fmla="*/ f318 f141 1"/>
              <a:gd name="f381" fmla="*/ f319 f142 1"/>
              <a:gd name="f382" fmla="*/ f320 f141 1"/>
              <a:gd name="f383" fmla="*/ f321 f142 1"/>
              <a:gd name="f384" fmla="*/ f322 f141 1"/>
              <a:gd name="f385" fmla="*/ f323 f142 1"/>
              <a:gd name="f386" fmla="*/ f324 f141 1"/>
              <a:gd name="f387" fmla="*/ f325 f142 1"/>
              <a:gd name="f388" fmla="*/ f326 f141 1"/>
              <a:gd name="f389" fmla="*/ f327 f1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9">
                <a:pos x="f332" y="f333"/>
              </a:cxn>
              <a:cxn ang="f269">
                <a:pos x="f334" y="f335"/>
              </a:cxn>
              <a:cxn ang="f269">
                <a:pos x="f336" y="f337"/>
              </a:cxn>
              <a:cxn ang="f269">
                <a:pos x="f338" y="f339"/>
              </a:cxn>
              <a:cxn ang="f269">
                <a:pos x="f340" y="f341"/>
              </a:cxn>
              <a:cxn ang="f269">
                <a:pos x="f342" y="f343"/>
              </a:cxn>
              <a:cxn ang="f269">
                <a:pos x="f344" y="f345"/>
              </a:cxn>
              <a:cxn ang="f269">
                <a:pos x="f346" y="f347"/>
              </a:cxn>
              <a:cxn ang="f269">
                <a:pos x="f348" y="f349"/>
              </a:cxn>
              <a:cxn ang="f269">
                <a:pos x="f350" y="f351"/>
              </a:cxn>
              <a:cxn ang="f269">
                <a:pos x="f352" y="f353"/>
              </a:cxn>
              <a:cxn ang="f269">
                <a:pos x="f354" y="f355"/>
              </a:cxn>
              <a:cxn ang="f269">
                <a:pos x="f356" y="f357"/>
              </a:cxn>
              <a:cxn ang="f269">
                <a:pos x="f358" y="f359"/>
              </a:cxn>
              <a:cxn ang="f269">
                <a:pos x="f360" y="f361"/>
              </a:cxn>
              <a:cxn ang="f269">
                <a:pos x="f362" y="f363"/>
              </a:cxn>
              <a:cxn ang="f269">
                <a:pos x="f364" y="f365"/>
              </a:cxn>
              <a:cxn ang="f269">
                <a:pos x="f366" y="f367"/>
              </a:cxn>
              <a:cxn ang="f269">
                <a:pos x="f368" y="f335"/>
              </a:cxn>
              <a:cxn ang="f269">
                <a:pos x="f369" y="f370"/>
              </a:cxn>
              <a:cxn ang="f269">
                <a:pos x="f332" y="f333"/>
              </a:cxn>
              <a:cxn ang="f269">
                <a:pos x="f371" y="f372"/>
              </a:cxn>
              <a:cxn ang="f269">
                <a:pos x="f371" y="f373"/>
              </a:cxn>
              <a:cxn ang="f269">
                <a:pos x="f374" y="f375"/>
              </a:cxn>
              <a:cxn ang="f269">
                <a:pos x="f376" y="f377"/>
              </a:cxn>
              <a:cxn ang="f269">
                <a:pos x="f378" y="f379"/>
              </a:cxn>
              <a:cxn ang="f269">
                <a:pos x="f380" y="f381"/>
              </a:cxn>
              <a:cxn ang="f269">
                <a:pos x="f382" y="f383"/>
              </a:cxn>
              <a:cxn ang="f269">
                <a:pos x="f384" y="f385"/>
              </a:cxn>
              <a:cxn ang="f269">
                <a:pos x="f386" y="f387"/>
              </a:cxn>
              <a:cxn ang="f269">
                <a:pos x="f388" y="f389"/>
              </a:cxn>
            </a:cxnLst>
            <a:rect l="f328" t="f331" r="f329" b="f330"/>
            <a:pathLst>
              <a:path w="515" h="1007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6" y="f31"/>
                </a:cubicBezTo>
                <a:cubicBezTo>
                  <a:pt x="f32" y="f33"/>
                  <a:pt x="f34" y="f35"/>
                  <a:pt x="f36" y="f37"/>
                </a:cubicBezTo>
                <a:lnTo>
                  <a:pt x="f38" y="f7"/>
                </a:lnTo>
                <a:lnTo>
                  <a:pt x="f39" y="f40"/>
                </a:ln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5" y="f49"/>
                </a:cubicBezTo>
                <a:cubicBezTo>
                  <a:pt x="f45" y="f50"/>
                  <a:pt x="f51" y="f52"/>
                  <a:pt x="f53" y="f54"/>
                </a:cubicBezTo>
                <a:cubicBezTo>
                  <a:pt x="f55" y="f56"/>
                  <a:pt x="f57" y="f58"/>
                  <a:pt x="f59" y="f60"/>
                </a:cubicBezTo>
                <a:cubicBezTo>
                  <a:pt x="f61" y="f62"/>
                  <a:pt x="f63" y="f64"/>
                  <a:pt x="f65" y="f66"/>
                </a:cubicBezTo>
                <a:cubicBezTo>
                  <a:pt x="f5" y="f67"/>
                  <a:pt x="f5" y="f68"/>
                  <a:pt x="f5" y="f69"/>
                </a:cubicBezTo>
                <a:cubicBezTo>
                  <a:pt x="f65" y="f70"/>
                  <a:pt x="f61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91"/>
                </a:cubicBezTo>
                <a:cubicBezTo>
                  <a:pt x="f92" y="f79"/>
                  <a:pt x="f93" y="f94"/>
                  <a:pt x="f95" y="f15"/>
                </a:cubicBezTo>
                <a:cubicBezTo>
                  <a:pt x="f96" y="f15"/>
                  <a:pt x="f97" y="f98"/>
                  <a:pt x="f99" y="f100"/>
                </a:cubicBezTo>
                <a:cubicBezTo>
                  <a:pt x="f12" y="f101"/>
                  <a:pt x="f8" y="f9"/>
                  <a:pt x="f8" y="f9"/>
                </a:cubicBezTo>
                <a:close/>
                <a:moveTo>
                  <a:pt x="f16" y="f12"/>
                </a:moveTo>
                <a:cubicBezTo>
                  <a:pt x="f102" y="f103"/>
                  <a:pt x="f16" y="f104"/>
                  <a:pt x="f16" y="f105"/>
                </a:cubicBezTo>
                <a:cubicBezTo>
                  <a:pt x="f102" y="f106"/>
                  <a:pt x="f107" y="f90"/>
                  <a:pt x="f108" y="f109"/>
                </a:cubicBezTo>
                <a:cubicBezTo>
                  <a:pt x="f110" y="f111"/>
                  <a:pt x="f110" y="f112"/>
                  <a:pt x="f113" y="f114"/>
                </a:cubicBezTo>
                <a:cubicBezTo>
                  <a:pt x="f115" y="f116"/>
                  <a:pt x="f117" y="f74"/>
                  <a:pt x="f118" y="f39"/>
                </a:cubicBezTo>
                <a:cubicBezTo>
                  <a:pt x="f118" y="f119"/>
                  <a:pt x="f120" y="f121"/>
                  <a:pt x="f122" y="f59"/>
                </a:cubicBezTo>
                <a:cubicBezTo>
                  <a:pt x="f123" y="f5"/>
                  <a:pt x="f124" y="f125"/>
                  <a:pt x="f126" y="f127"/>
                </a:cubicBezTo>
                <a:cubicBezTo>
                  <a:pt x="f126" y="f128"/>
                  <a:pt x="f129" y="f130"/>
                  <a:pt x="f129" y="f131"/>
                </a:cubicBezTo>
                <a:cubicBezTo>
                  <a:pt x="f10" y="f132"/>
                  <a:pt x="f133" y="f134"/>
                  <a:pt x="f133" y="f107"/>
                </a:cubicBezTo>
                <a:cubicBezTo>
                  <a:pt x="f135" y="f136"/>
                  <a:pt x="f137" y="f25"/>
                  <a:pt x="f138" y="f139"/>
                </a:cubicBez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" name="Freeform 474"/>
          <p:cNvSpPr/>
          <p:nvPr/>
        </p:nvSpPr>
        <p:spPr>
          <a:xfrm>
            <a:off x="4336258" y="2355183"/>
            <a:ext cx="690015" cy="13473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5"/>
              <a:gd name="f7" fmla="val 1007"/>
              <a:gd name="f8" fmla="val 388"/>
              <a:gd name="f9" fmla="val 609"/>
              <a:gd name="f10" fmla="val 394"/>
              <a:gd name="f11" fmla="val 645"/>
              <a:gd name="f12" fmla="val 391"/>
              <a:gd name="f13" fmla="val 529"/>
              <a:gd name="f14" fmla="val 357"/>
              <a:gd name="f15" fmla="val 489"/>
              <a:gd name="f16" fmla="val 300"/>
              <a:gd name="f17" fmla="val 503"/>
              <a:gd name="f18" fmla="val 194"/>
              <a:gd name="f19" fmla="val 266"/>
              <a:gd name="f20" fmla="val 390"/>
              <a:gd name="f21" fmla="val 319"/>
              <a:gd name="f22" fmla="val 400"/>
              <a:gd name="f23" fmla="val 350"/>
              <a:gd name="f24" fmla="val 413"/>
              <a:gd name="f25" fmla="val 401"/>
              <a:gd name="f26" fmla="val 429"/>
              <a:gd name="f27" fmla="val 459"/>
              <a:gd name="f28" fmla="val 454"/>
              <a:gd name="f29" fmla="val 510"/>
              <a:gd name="f30" fmla="val 551"/>
              <a:gd name="f31" fmla="val 594"/>
              <a:gd name="f32" fmla="val 505"/>
              <a:gd name="f33" fmla="val 643"/>
              <a:gd name="f34" fmla="val 496"/>
              <a:gd name="f35" fmla="val 693"/>
              <a:gd name="f36" fmla="val 427"/>
              <a:gd name="f37" fmla="val 808"/>
              <a:gd name="f38" fmla="val 375"/>
              <a:gd name="f39" fmla="val 61"/>
              <a:gd name="f40" fmla="val 995"/>
              <a:gd name="f41" fmla="val 63"/>
              <a:gd name="f42" fmla="val 983"/>
              <a:gd name="f43" fmla="val 65"/>
              <a:gd name="f44" fmla="val 961"/>
              <a:gd name="f45" fmla="val 67"/>
              <a:gd name="f46" fmla="val 939"/>
              <a:gd name="f47" fmla="val 68"/>
              <a:gd name="f48" fmla="val 907"/>
              <a:gd name="f49" fmla="val 868"/>
              <a:gd name="f50" fmla="val 828"/>
              <a:gd name="f51" fmla="val 18"/>
              <a:gd name="f52" fmla="val 813"/>
              <a:gd name="f53" fmla="val 11"/>
              <a:gd name="f54" fmla="val 760"/>
              <a:gd name="f55" fmla="val 9"/>
              <a:gd name="f56" fmla="val 747"/>
              <a:gd name="f57" fmla="val 7"/>
              <a:gd name="f58" fmla="val 729"/>
              <a:gd name="f59" fmla="val 5"/>
              <a:gd name="f60" fmla="val 708"/>
              <a:gd name="f61" fmla="val 3"/>
              <a:gd name="f62" fmla="val 687"/>
              <a:gd name="f63" fmla="val 2"/>
              <a:gd name="f64" fmla="val 663"/>
              <a:gd name="f65" fmla="val 1"/>
              <a:gd name="f66" fmla="val 638"/>
              <a:gd name="f67" fmla="val 613"/>
              <a:gd name="f68" fmla="val 588"/>
              <a:gd name="f69" fmla="val 565"/>
              <a:gd name="f70" fmla="val 542"/>
              <a:gd name="f71" fmla="val 521"/>
              <a:gd name="f72" fmla="val 6"/>
              <a:gd name="f73" fmla="val 504"/>
              <a:gd name="f74" fmla="val 94"/>
              <a:gd name="f75" fmla="val 492"/>
              <a:gd name="f76" fmla="val 202"/>
              <a:gd name="f77" fmla="val 439"/>
              <a:gd name="f78" fmla="val 210"/>
              <a:gd name="f79" fmla="val 488"/>
              <a:gd name="f80" fmla="val 236"/>
              <a:gd name="f81" fmla="val 649"/>
              <a:gd name="f82" fmla="val 216"/>
              <a:gd name="f83" fmla="val 669"/>
              <a:gd name="f84" fmla="val 275"/>
              <a:gd name="f85" fmla="val 660"/>
              <a:gd name="f86" fmla="val 294"/>
              <a:gd name="f87" fmla="val 657"/>
              <a:gd name="f88" fmla="val 309"/>
              <a:gd name="f89" fmla="val 651"/>
              <a:gd name="f90" fmla="val 310"/>
              <a:gd name="f91" fmla="val 602"/>
              <a:gd name="f92" fmla="val 311"/>
              <a:gd name="f93" fmla="val 302"/>
              <a:gd name="f94" fmla="val 482"/>
              <a:gd name="f95" fmla="val 333"/>
              <a:gd name="f96" fmla="val 334"/>
              <a:gd name="f97" fmla="val 361"/>
              <a:gd name="f98" fmla="val 493"/>
              <a:gd name="f99" fmla="val 362"/>
              <a:gd name="f100" fmla="val 497"/>
              <a:gd name="f101" fmla="val 546"/>
              <a:gd name="f102" fmla="val 299"/>
              <a:gd name="f103" fmla="val 358"/>
              <a:gd name="f104" fmla="val 369"/>
              <a:gd name="f105" fmla="val 338"/>
              <a:gd name="f106" fmla="val 308"/>
              <a:gd name="f107" fmla="val 288"/>
              <a:gd name="f108" fmla="val 287"/>
              <a:gd name="f109" fmla="val 280"/>
              <a:gd name="f110" fmla="val 286"/>
              <a:gd name="f111" fmla="val 250"/>
              <a:gd name="f112" fmla="val 186"/>
              <a:gd name="f113" fmla="val 285"/>
              <a:gd name="f114" fmla="val 155"/>
              <a:gd name="f115" fmla="val 284"/>
              <a:gd name="f116" fmla="val 125"/>
              <a:gd name="f117" fmla="val 279"/>
              <a:gd name="f118" fmla="val 276"/>
              <a:gd name="f119" fmla="val 33"/>
              <a:gd name="f120" fmla="val 298"/>
              <a:gd name="f121" fmla="val 8"/>
              <a:gd name="f122" fmla="val 326"/>
              <a:gd name="f123" fmla="val 359"/>
              <a:gd name="f124" fmla="val 370"/>
              <a:gd name="f125" fmla="val 21"/>
              <a:gd name="f126" fmla="val 372"/>
              <a:gd name="f127" fmla="val 55"/>
              <a:gd name="f128" fmla="val 89"/>
              <a:gd name="f129" fmla="val 395"/>
              <a:gd name="f130" fmla="val 140"/>
              <a:gd name="f131" fmla="val 172"/>
              <a:gd name="f132" fmla="val 205"/>
              <a:gd name="f133" fmla="val 412"/>
              <a:gd name="f134" fmla="val 255"/>
              <a:gd name="f135" fmla="val 419"/>
              <a:gd name="f136" fmla="val 351"/>
              <a:gd name="f137" fmla="val 430"/>
              <a:gd name="f138" fmla="val 440"/>
              <a:gd name="f139" fmla="val 456"/>
              <a:gd name="f140" fmla="+- 0 0 -90"/>
              <a:gd name="f141" fmla="*/ f3 1 515"/>
              <a:gd name="f142" fmla="*/ f4 1 1007"/>
              <a:gd name="f143" fmla="+- f7 0 f5"/>
              <a:gd name="f144" fmla="+- f6 0 f5"/>
              <a:gd name="f145" fmla="*/ f140 f0 1"/>
              <a:gd name="f146" fmla="*/ f144 1 515"/>
              <a:gd name="f147" fmla="*/ f143 1 1007"/>
              <a:gd name="f148" fmla="*/ 388 f144 1"/>
              <a:gd name="f149" fmla="*/ 609 f143 1"/>
              <a:gd name="f150" fmla="*/ 357 f144 1"/>
              <a:gd name="f151" fmla="*/ 489 f143 1"/>
              <a:gd name="f152" fmla="*/ 266 f144 1"/>
              <a:gd name="f153" fmla="*/ 390 f143 1"/>
              <a:gd name="f154" fmla="*/ 401 f144 1"/>
              <a:gd name="f155" fmla="*/ 429 f143 1"/>
              <a:gd name="f156" fmla="*/ 515 f144 1"/>
              <a:gd name="f157" fmla="*/ 594 f143 1"/>
              <a:gd name="f158" fmla="*/ 427 f144 1"/>
              <a:gd name="f159" fmla="*/ 808 f143 1"/>
              <a:gd name="f160" fmla="*/ 375 f144 1"/>
              <a:gd name="f161" fmla="*/ 1007 f143 1"/>
              <a:gd name="f162" fmla="*/ 61 f144 1"/>
              <a:gd name="f163" fmla="*/ 995 f143 1"/>
              <a:gd name="f164" fmla="*/ 65 f144 1"/>
              <a:gd name="f165" fmla="*/ 961 f143 1"/>
              <a:gd name="f166" fmla="*/ 67 f144 1"/>
              <a:gd name="f167" fmla="*/ 868 f143 1"/>
              <a:gd name="f168" fmla="*/ 11 f144 1"/>
              <a:gd name="f169" fmla="*/ 760 f143 1"/>
              <a:gd name="f170" fmla="*/ 5 f144 1"/>
              <a:gd name="f171" fmla="*/ 708 f143 1"/>
              <a:gd name="f172" fmla="*/ 1 f144 1"/>
              <a:gd name="f173" fmla="*/ 638 f143 1"/>
              <a:gd name="f174" fmla="*/ 0 f144 1"/>
              <a:gd name="f175" fmla="*/ 565 f143 1"/>
              <a:gd name="f176" fmla="*/ 6 f144 1"/>
              <a:gd name="f177" fmla="*/ 504 f143 1"/>
              <a:gd name="f178" fmla="*/ 210 f144 1"/>
              <a:gd name="f179" fmla="*/ 488 f143 1"/>
              <a:gd name="f180" fmla="*/ 275 f144 1"/>
              <a:gd name="f181" fmla="*/ 660 f143 1"/>
              <a:gd name="f182" fmla="*/ 310 f144 1"/>
              <a:gd name="f183" fmla="*/ 602 f143 1"/>
              <a:gd name="f184" fmla="*/ 333 f144 1"/>
              <a:gd name="f185" fmla="*/ 362 f144 1"/>
              <a:gd name="f186" fmla="*/ 497 f143 1"/>
              <a:gd name="f187" fmla="*/ 300 f144 1"/>
              <a:gd name="f188" fmla="*/ 391 f143 1"/>
              <a:gd name="f189" fmla="*/ 338 f143 1"/>
              <a:gd name="f190" fmla="*/ 287 f144 1"/>
              <a:gd name="f191" fmla="*/ 280 f143 1"/>
              <a:gd name="f192" fmla="*/ 285 f144 1"/>
              <a:gd name="f193" fmla="*/ 155 f143 1"/>
              <a:gd name="f194" fmla="*/ 276 f144 1"/>
              <a:gd name="f195" fmla="*/ 61 f143 1"/>
              <a:gd name="f196" fmla="*/ 326 f144 1"/>
              <a:gd name="f197" fmla="*/ 5 f143 1"/>
              <a:gd name="f198" fmla="*/ 372 f144 1"/>
              <a:gd name="f199" fmla="*/ 55 f143 1"/>
              <a:gd name="f200" fmla="*/ 395 f144 1"/>
              <a:gd name="f201" fmla="*/ 172 f143 1"/>
              <a:gd name="f202" fmla="*/ 412 f144 1"/>
              <a:gd name="f203" fmla="*/ 288 f143 1"/>
              <a:gd name="f204" fmla="*/ 440 f144 1"/>
              <a:gd name="f205" fmla="*/ 456 f143 1"/>
              <a:gd name="f206" fmla="*/ f145 1 f2"/>
              <a:gd name="f207" fmla="*/ f148 1 515"/>
              <a:gd name="f208" fmla="*/ f149 1 1007"/>
              <a:gd name="f209" fmla="*/ f150 1 515"/>
              <a:gd name="f210" fmla="*/ f151 1 1007"/>
              <a:gd name="f211" fmla="*/ f152 1 515"/>
              <a:gd name="f212" fmla="*/ f153 1 1007"/>
              <a:gd name="f213" fmla="*/ f154 1 515"/>
              <a:gd name="f214" fmla="*/ f155 1 1007"/>
              <a:gd name="f215" fmla="*/ f156 1 515"/>
              <a:gd name="f216" fmla="*/ f157 1 1007"/>
              <a:gd name="f217" fmla="*/ f158 1 515"/>
              <a:gd name="f218" fmla="*/ f159 1 1007"/>
              <a:gd name="f219" fmla="*/ f160 1 515"/>
              <a:gd name="f220" fmla="*/ f161 1 1007"/>
              <a:gd name="f221" fmla="*/ f162 1 515"/>
              <a:gd name="f222" fmla="*/ f163 1 1007"/>
              <a:gd name="f223" fmla="*/ f164 1 515"/>
              <a:gd name="f224" fmla="*/ f165 1 1007"/>
              <a:gd name="f225" fmla="*/ f166 1 515"/>
              <a:gd name="f226" fmla="*/ f167 1 1007"/>
              <a:gd name="f227" fmla="*/ f168 1 515"/>
              <a:gd name="f228" fmla="*/ f169 1 1007"/>
              <a:gd name="f229" fmla="*/ f170 1 515"/>
              <a:gd name="f230" fmla="*/ f171 1 1007"/>
              <a:gd name="f231" fmla="*/ f172 1 515"/>
              <a:gd name="f232" fmla="*/ f173 1 1007"/>
              <a:gd name="f233" fmla="*/ f174 1 515"/>
              <a:gd name="f234" fmla="*/ f175 1 1007"/>
              <a:gd name="f235" fmla="*/ f176 1 515"/>
              <a:gd name="f236" fmla="*/ f177 1 1007"/>
              <a:gd name="f237" fmla="*/ f178 1 515"/>
              <a:gd name="f238" fmla="*/ f179 1 1007"/>
              <a:gd name="f239" fmla="*/ f180 1 515"/>
              <a:gd name="f240" fmla="*/ f181 1 1007"/>
              <a:gd name="f241" fmla="*/ f182 1 515"/>
              <a:gd name="f242" fmla="*/ f183 1 1007"/>
              <a:gd name="f243" fmla="*/ f184 1 515"/>
              <a:gd name="f244" fmla="*/ f185 1 515"/>
              <a:gd name="f245" fmla="*/ f186 1 1007"/>
              <a:gd name="f246" fmla="*/ f187 1 515"/>
              <a:gd name="f247" fmla="*/ f188 1 1007"/>
              <a:gd name="f248" fmla="*/ f189 1 1007"/>
              <a:gd name="f249" fmla="*/ f190 1 515"/>
              <a:gd name="f250" fmla="*/ f191 1 1007"/>
              <a:gd name="f251" fmla="*/ f192 1 515"/>
              <a:gd name="f252" fmla="*/ f193 1 1007"/>
              <a:gd name="f253" fmla="*/ f194 1 515"/>
              <a:gd name="f254" fmla="*/ f195 1 1007"/>
              <a:gd name="f255" fmla="*/ f196 1 515"/>
              <a:gd name="f256" fmla="*/ f197 1 1007"/>
              <a:gd name="f257" fmla="*/ f198 1 515"/>
              <a:gd name="f258" fmla="*/ f199 1 1007"/>
              <a:gd name="f259" fmla="*/ f200 1 515"/>
              <a:gd name="f260" fmla="*/ f201 1 1007"/>
              <a:gd name="f261" fmla="*/ f202 1 515"/>
              <a:gd name="f262" fmla="*/ f203 1 1007"/>
              <a:gd name="f263" fmla="*/ f204 1 515"/>
              <a:gd name="f264" fmla="*/ f205 1 1007"/>
              <a:gd name="f265" fmla="*/ 0 1 f146"/>
              <a:gd name="f266" fmla="*/ f6 1 f146"/>
              <a:gd name="f267" fmla="*/ 0 1 f147"/>
              <a:gd name="f268" fmla="*/ f7 1 f147"/>
              <a:gd name="f269" fmla="+- f206 0 f1"/>
              <a:gd name="f270" fmla="*/ f207 1 f146"/>
              <a:gd name="f271" fmla="*/ f208 1 f147"/>
              <a:gd name="f272" fmla="*/ f209 1 f146"/>
              <a:gd name="f273" fmla="*/ f210 1 f147"/>
              <a:gd name="f274" fmla="*/ f211 1 f146"/>
              <a:gd name="f275" fmla="*/ f212 1 f147"/>
              <a:gd name="f276" fmla="*/ f213 1 f146"/>
              <a:gd name="f277" fmla="*/ f214 1 f147"/>
              <a:gd name="f278" fmla="*/ f215 1 f146"/>
              <a:gd name="f279" fmla="*/ f216 1 f147"/>
              <a:gd name="f280" fmla="*/ f217 1 f146"/>
              <a:gd name="f281" fmla="*/ f218 1 f147"/>
              <a:gd name="f282" fmla="*/ f219 1 f146"/>
              <a:gd name="f283" fmla="*/ f220 1 f147"/>
              <a:gd name="f284" fmla="*/ f221 1 f146"/>
              <a:gd name="f285" fmla="*/ f222 1 f147"/>
              <a:gd name="f286" fmla="*/ f223 1 f146"/>
              <a:gd name="f287" fmla="*/ f224 1 f147"/>
              <a:gd name="f288" fmla="*/ f225 1 f146"/>
              <a:gd name="f289" fmla="*/ f226 1 f147"/>
              <a:gd name="f290" fmla="*/ f227 1 f146"/>
              <a:gd name="f291" fmla="*/ f228 1 f147"/>
              <a:gd name="f292" fmla="*/ f229 1 f146"/>
              <a:gd name="f293" fmla="*/ f230 1 f147"/>
              <a:gd name="f294" fmla="*/ f231 1 f146"/>
              <a:gd name="f295" fmla="*/ f232 1 f147"/>
              <a:gd name="f296" fmla="*/ f233 1 f146"/>
              <a:gd name="f297" fmla="*/ f234 1 f147"/>
              <a:gd name="f298" fmla="*/ f235 1 f146"/>
              <a:gd name="f299" fmla="*/ f236 1 f147"/>
              <a:gd name="f300" fmla="*/ f237 1 f146"/>
              <a:gd name="f301" fmla="*/ f238 1 f147"/>
              <a:gd name="f302" fmla="*/ f239 1 f146"/>
              <a:gd name="f303" fmla="*/ f240 1 f147"/>
              <a:gd name="f304" fmla="*/ f241 1 f146"/>
              <a:gd name="f305" fmla="*/ f242 1 f147"/>
              <a:gd name="f306" fmla="*/ f243 1 f146"/>
              <a:gd name="f307" fmla="*/ f244 1 f146"/>
              <a:gd name="f308" fmla="*/ f245 1 f147"/>
              <a:gd name="f309" fmla="*/ f246 1 f146"/>
              <a:gd name="f310" fmla="*/ f247 1 f147"/>
              <a:gd name="f311" fmla="*/ f248 1 f147"/>
              <a:gd name="f312" fmla="*/ f249 1 f146"/>
              <a:gd name="f313" fmla="*/ f250 1 f147"/>
              <a:gd name="f314" fmla="*/ f251 1 f146"/>
              <a:gd name="f315" fmla="*/ f252 1 f147"/>
              <a:gd name="f316" fmla="*/ f253 1 f146"/>
              <a:gd name="f317" fmla="*/ f254 1 f147"/>
              <a:gd name="f318" fmla="*/ f255 1 f146"/>
              <a:gd name="f319" fmla="*/ f256 1 f147"/>
              <a:gd name="f320" fmla="*/ f257 1 f146"/>
              <a:gd name="f321" fmla="*/ f258 1 f147"/>
              <a:gd name="f322" fmla="*/ f259 1 f146"/>
              <a:gd name="f323" fmla="*/ f260 1 f147"/>
              <a:gd name="f324" fmla="*/ f261 1 f146"/>
              <a:gd name="f325" fmla="*/ f262 1 f147"/>
              <a:gd name="f326" fmla="*/ f263 1 f146"/>
              <a:gd name="f327" fmla="*/ f264 1 f147"/>
              <a:gd name="f328" fmla="*/ f265 f141 1"/>
              <a:gd name="f329" fmla="*/ f266 f141 1"/>
              <a:gd name="f330" fmla="*/ f268 f142 1"/>
              <a:gd name="f331" fmla="*/ f267 f142 1"/>
              <a:gd name="f332" fmla="*/ f270 f141 1"/>
              <a:gd name="f333" fmla="*/ f271 f142 1"/>
              <a:gd name="f334" fmla="*/ f272 f141 1"/>
              <a:gd name="f335" fmla="*/ f273 f142 1"/>
              <a:gd name="f336" fmla="*/ f274 f141 1"/>
              <a:gd name="f337" fmla="*/ f275 f142 1"/>
              <a:gd name="f338" fmla="*/ f276 f141 1"/>
              <a:gd name="f339" fmla="*/ f277 f142 1"/>
              <a:gd name="f340" fmla="*/ f278 f141 1"/>
              <a:gd name="f341" fmla="*/ f279 f142 1"/>
              <a:gd name="f342" fmla="*/ f280 f141 1"/>
              <a:gd name="f343" fmla="*/ f281 f142 1"/>
              <a:gd name="f344" fmla="*/ f282 f141 1"/>
              <a:gd name="f345" fmla="*/ f283 f142 1"/>
              <a:gd name="f346" fmla="*/ f284 f141 1"/>
              <a:gd name="f347" fmla="*/ f285 f142 1"/>
              <a:gd name="f348" fmla="*/ f286 f141 1"/>
              <a:gd name="f349" fmla="*/ f287 f142 1"/>
              <a:gd name="f350" fmla="*/ f288 f141 1"/>
              <a:gd name="f351" fmla="*/ f289 f142 1"/>
              <a:gd name="f352" fmla="*/ f290 f141 1"/>
              <a:gd name="f353" fmla="*/ f291 f142 1"/>
              <a:gd name="f354" fmla="*/ f292 f141 1"/>
              <a:gd name="f355" fmla="*/ f293 f142 1"/>
              <a:gd name="f356" fmla="*/ f294 f141 1"/>
              <a:gd name="f357" fmla="*/ f295 f142 1"/>
              <a:gd name="f358" fmla="*/ f296 f141 1"/>
              <a:gd name="f359" fmla="*/ f297 f142 1"/>
              <a:gd name="f360" fmla="*/ f298 f141 1"/>
              <a:gd name="f361" fmla="*/ f299 f142 1"/>
              <a:gd name="f362" fmla="*/ f300 f141 1"/>
              <a:gd name="f363" fmla="*/ f301 f142 1"/>
              <a:gd name="f364" fmla="*/ f302 f141 1"/>
              <a:gd name="f365" fmla="*/ f303 f142 1"/>
              <a:gd name="f366" fmla="*/ f304 f141 1"/>
              <a:gd name="f367" fmla="*/ f305 f142 1"/>
              <a:gd name="f368" fmla="*/ f306 f141 1"/>
              <a:gd name="f369" fmla="*/ f307 f141 1"/>
              <a:gd name="f370" fmla="*/ f308 f142 1"/>
              <a:gd name="f371" fmla="*/ f309 f141 1"/>
              <a:gd name="f372" fmla="*/ f310 f142 1"/>
              <a:gd name="f373" fmla="*/ f311 f142 1"/>
              <a:gd name="f374" fmla="*/ f312 f141 1"/>
              <a:gd name="f375" fmla="*/ f313 f142 1"/>
              <a:gd name="f376" fmla="*/ f314 f141 1"/>
              <a:gd name="f377" fmla="*/ f315 f142 1"/>
              <a:gd name="f378" fmla="*/ f316 f141 1"/>
              <a:gd name="f379" fmla="*/ f317 f142 1"/>
              <a:gd name="f380" fmla="*/ f318 f141 1"/>
              <a:gd name="f381" fmla="*/ f319 f142 1"/>
              <a:gd name="f382" fmla="*/ f320 f141 1"/>
              <a:gd name="f383" fmla="*/ f321 f142 1"/>
              <a:gd name="f384" fmla="*/ f322 f141 1"/>
              <a:gd name="f385" fmla="*/ f323 f142 1"/>
              <a:gd name="f386" fmla="*/ f324 f141 1"/>
              <a:gd name="f387" fmla="*/ f325 f142 1"/>
              <a:gd name="f388" fmla="*/ f326 f141 1"/>
              <a:gd name="f389" fmla="*/ f327 f1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9">
                <a:pos x="f332" y="f333"/>
              </a:cxn>
              <a:cxn ang="f269">
                <a:pos x="f334" y="f335"/>
              </a:cxn>
              <a:cxn ang="f269">
                <a:pos x="f336" y="f337"/>
              </a:cxn>
              <a:cxn ang="f269">
                <a:pos x="f338" y="f339"/>
              </a:cxn>
              <a:cxn ang="f269">
                <a:pos x="f340" y="f341"/>
              </a:cxn>
              <a:cxn ang="f269">
                <a:pos x="f342" y="f343"/>
              </a:cxn>
              <a:cxn ang="f269">
                <a:pos x="f344" y="f345"/>
              </a:cxn>
              <a:cxn ang="f269">
                <a:pos x="f346" y="f347"/>
              </a:cxn>
              <a:cxn ang="f269">
                <a:pos x="f348" y="f349"/>
              </a:cxn>
              <a:cxn ang="f269">
                <a:pos x="f350" y="f351"/>
              </a:cxn>
              <a:cxn ang="f269">
                <a:pos x="f352" y="f353"/>
              </a:cxn>
              <a:cxn ang="f269">
                <a:pos x="f354" y="f355"/>
              </a:cxn>
              <a:cxn ang="f269">
                <a:pos x="f356" y="f357"/>
              </a:cxn>
              <a:cxn ang="f269">
                <a:pos x="f358" y="f359"/>
              </a:cxn>
              <a:cxn ang="f269">
                <a:pos x="f360" y="f361"/>
              </a:cxn>
              <a:cxn ang="f269">
                <a:pos x="f362" y="f363"/>
              </a:cxn>
              <a:cxn ang="f269">
                <a:pos x="f364" y="f365"/>
              </a:cxn>
              <a:cxn ang="f269">
                <a:pos x="f366" y="f367"/>
              </a:cxn>
              <a:cxn ang="f269">
                <a:pos x="f368" y="f335"/>
              </a:cxn>
              <a:cxn ang="f269">
                <a:pos x="f369" y="f370"/>
              </a:cxn>
              <a:cxn ang="f269">
                <a:pos x="f332" y="f333"/>
              </a:cxn>
              <a:cxn ang="f269">
                <a:pos x="f371" y="f372"/>
              </a:cxn>
              <a:cxn ang="f269">
                <a:pos x="f371" y="f373"/>
              </a:cxn>
              <a:cxn ang="f269">
                <a:pos x="f374" y="f375"/>
              </a:cxn>
              <a:cxn ang="f269">
                <a:pos x="f376" y="f377"/>
              </a:cxn>
              <a:cxn ang="f269">
                <a:pos x="f378" y="f379"/>
              </a:cxn>
              <a:cxn ang="f269">
                <a:pos x="f380" y="f381"/>
              </a:cxn>
              <a:cxn ang="f269">
                <a:pos x="f382" y="f383"/>
              </a:cxn>
              <a:cxn ang="f269">
                <a:pos x="f384" y="f385"/>
              </a:cxn>
              <a:cxn ang="f269">
                <a:pos x="f386" y="f387"/>
              </a:cxn>
              <a:cxn ang="f269">
                <a:pos x="f388" y="f389"/>
              </a:cxn>
            </a:cxnLst>
            <a:rect l="f328" t="f331" r="f329" b="f330"/>
            <a:pathLst>
              <a:path w="515" h="1007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6" y="f31"/>
                </a:cubicBezTo>
                <a:cubicBezTo>
                  <a:pt x="f32" y="f33"/>
                  <a:pt x="f34" y="f35"/>
                  <a:pt x="f36" y="f37"/>
                </a:cubicBezTo>
                <a:lnTo>
                  <a:pt x="f38" y="f7"/>
                </a:lnTo>
                <a:lnTo>
                  <a:pt x="f39" y="f40"/>
                </a:ln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5" y="f49"/>
                </a:cubicBezTo>
                <a:cubicBezTo>
                  <a:pt x="f45" y="f50"/>
                  <a:pt x="f51" y="f52"/>
                  <a:pt x="f53" y="f54"/>
                </a:cubicBezTo>
                <a:cubicBezTo>
                  <a:pt x="f55" y="f56"/>
                  <a:pt x="f57" y="f58"/>
                  <a:pt x="f59" y="f60"/>
                </a:cubicBezTo>
                <a:cubicBezTo>
                  <a:pt x="f61" y="f62"/>
                  <a:pt x="f63" y="f64"/>
                  <a:pt x="f65" y="f66"/>
                </a:cubicBezTo>
                <a:cubicBezTo>
                  <a:pt x="f5" y="f67"/>
                  <a:pt x="f5" y="f68"/>
                  <a:pt x="f5" y="f69"/>
                </a:cubicBezTo>
                <a:cubicBezTo>
                  <a:pt x="f65" y="f70"/>
                  <a:pt x="f61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91"/>
                </a:cubicBezTo>
                <a:cubicBezTo>
                  <a:pt x="f92" y="f79"/>
                  <a:pt x="f93" y="f94"/>
                  <a:pt x="f95" y="f15"/>
                </a:cubicBezTo>
                <a:cubicBezTo>
                  <a:pt x="f96" y="f15"/>
                  <a:pt x="f97" y="f98"/>
                  <a:pt x="f99" y="f100"/>
                </a:cubicBezTo>
                <a:cubicBezTo>
                  <a:pt x="f12" y="f101"/>
                  <a:pt x="f8" y="f9"/>
                  <a:pt x="f8" y="f9"/>
                </a:cubicBezTo>
                <a:close/>
                <a:moveTo>
                  <a:pt x="f16" y="f12"/>
                </a:moveTo>
                <a:cubicBezTo>
                  <a:pt x="f102" y="f103"/>
                  <a:pt x="f16" y="f104"/>
                  <a:pt x="f16" y="f105"/>
                </a:cubicBezTo>
                <a:cubicBezTo>
                  <a:pt x="f102" y="f106"/>
                  <a:pt x="f107" y="f90"/>
                  <a:pt x="f108" y="f109"/>
                </a:cubicBezTo>
                <a:cubicBezTo>
                  <a:pt x="f110" y="f111"/>
                  <a:pt x="f110" y="f112"/>
                  <a:pt x="f113" y="f114"/>
                </a:cubicBezTo>
                <a:cubicBezTo>
                  <a:pt x="f115" y="f116"/>
                  <a:pt x="f117" y="f74"/>
                  <a:pt x="f118" y="f39"/>
                </a:cubicBezTo>
                <a:cubicBezTo>
                  <a:pt x="f118" y="f119"/>
                  <a:pt x="f120" y="f121"/>
                  <a:pt x="f122" y="f59"/>
                </a:cubicBezTo>
                <a:cubicBezTo>
                  <a:pt x="f123" y="f5"/>
                  <a:pt x="f124" y="f125"/>
                  <a:pt x="f126" y="f127"/>
                </a:cubicBezTo>
                <a:cubicBezTo>
                  <a:pt x="f126" y="f128"/>
                  <a:pt x="f129" y="f130"/>
                  <a:pt x="f129" y="f131"/>
                </a:cubicBezTo>
                <a:cubicBezTo>
                  <a:pt x="f10" y="f132"/>
                  <a:pt x="f133" y="f134"/>
                  <a:pt x="f133" y="f107"/>
                </a:cubicBezTo>
                <a:cubicBezTo>
                  <a:pt x="f135" y="f136"/>
                  <a:pt x="f137" y="f25"/>
                  <a:pt x="f138" y="f139"/>
                </a:cubicBezTo>
              </a:path>
            </a:pathLst>
          </a:custGeom>
          <a:solidFill>
            <a:srgbClr val="666666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Freeform 475"/>
          <p:cNvSpPr/>
          <p:nvPr/>
        </p:nvSpPr>
        <p:spPr>
          <a:xfrm>
            <a:off x="4336258" y="2812474"/>
            <a:ext cx="134736" cy="40013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2"/>
              <a:gd name="f7" fmla="val 300"/>
              <a:gd name="f8" fmla="val 36"/>
              <a:gd name="f9" fmla="val 8"/>
              <a:gd name="f10" fmla="val 50"/>
              <a:gd name="f11" fmla="val 65"/>
              <a:gd name="f12" fmla="val 11"/>
              <a:gd name="f13" fmla="val 75"/>
              <a:gd name="f14" fmla="val 21"/>
              <a:gd name="f15" fmla="val 87"/>
              <a:gd name="f16" fmla="val 34"/>
              <a:gd name="f17" fmla="val 83"/>
              <a:gd name="f18" fmla="val 52"/>
              <a:gd name="f19" fmla="val 86"/>
              <a:gd name="f20" fmla="val 68"/>
              <a:gd name="f21" fmla="val 91"/>
              <a:gd name="f22" fmla="val 136"/>
              <a:gd name="f23" fmla="val 89"/>
              <a:gd name="f24" fmla="val 204"/>
              <a:gd name="f25" fmla="val 271"/>
              <a:gd name="f26" fmla="val 100"/>
              <a:gd name="f27" fmla="val 286"/>
              <a:gd name="f28" fmla="val 88"/>
              <a:gd name="f29" fmla="val 73"/>
              <a:gd name="f30" fmla="val 62"/>
              <a:gd name="f31" fmla="val 293"/>
              <a:gd name="f32" fmla="val 49"/>
              <a:gd name="f33" fmla="val 39"/>
              <a:gd name="f34" fmla="val 278"/>
              <a:gd name="f35" fmla="val 32"/>
              <a:gd name="f36" fmla="val 267"/>
              <a:gd name="f37" fmla="val 30"/>
              <a:gd name="f38" fmla="val 254"/>
              <a:gd name="f39" fmla="val 25"/>
              <a:gd name="f40" fmla="val 241"/>
              <a:gd name="f41" fmla="val 5"/>
              <a:gd name="f42" fmla="val 174"/>
              <a:gd name="f43" fmla="val 6"/>
              <a:gd name="f44" fmla="val 17"/>
              <a:gd name="f45" fmla="+- 0 0 -90"/>
              <a:gd name="f46" fmla="*/ f3 1 102"/>
              <a:gd name="f47" fmla="*/ f4 1 300"/>
              <a:gd name="f48" fmla="+- f7 0 f5"/>
              <a:gd name="f49" fmla="+- f6 0 f5"/>
              <a:gd name="f50" fmla="*/ f45 f0 1"/>
              <a:gd name="f51" fmla="*/ f49 1 102"/>
              <a:gd name="f52" fmla="*/ f48 1 300"/>
              <a:gd name="f53" fmla="*/ 36 f49 1"/>
              <a:gd name="f54" fmla="*/ 8 f48 1"/>
              <a:gd name="f55" fmla="*/ 75 f49 1"/>
              <a:gd name="f56" fmla="*/ 21 f48 1"/>
              <a:gd name="f57" fmla="*/ 86 f49 1"/>
              <a:gd name="f58" fmla="*/ 68 f48 1"/>
              <a:gd name="f59" fmla="*/ 102 f49 1"/>
              <a:gd name="f60" fmla="*/ 271 f48 1"/>
              <a:gd name="f61" fmla="*/ 73 f49 1"/>
              <a:gd name="f62" fmla="*/ 300 f48 1"/>
              <a:gd name="f63" fmla="*/ 39 f49 1"/>
              <a:gd name="f64" fmla="*/ 278 f48 1"/>
              <a:gd name="f65" fmla="*/ 25 f49 1"/>
              <a:gd name="f66" fmla="*/ 241 f48 1"/>
              <a:gd name="f67" fmla="*/ 11 f49 1"/>
              <a:gd name="f68" fmla="*/ 32 f48 1"/>
              <a:gd name="f69" fmla="*/ f50 1 f2"/>
              <a:gd name="f70" fmla="*/ f53 1 102"/>
              <a:gd name="f71" fmla="*/ f54 1 300"/>
              <a:gd name="f72" fmla="*/ f55 1 102"/>
              <a:gd name="f73" fmla="*/ f56 1 300"/>
              <a:gd name="f74" fmla="*/ f57 1 102"/>
              <a:gd name="f75" fmla="*/ f58 1 300"/>
              <a:gd name="f76" fmla="*/ f59 1 102"/>
              <a:gd name="f77" fmla="*/ f60 1 300"/>
              <a:gd name="f78" fmla="*/ f61 1 102"/>
              <a:gd name="f79" fmla="*/ f62 1 300"/>
              <a:gd name="f80" fmla="*/ f63 1 102"/>
              <a:gd name="f81" fmla="*/ f64 1 300"/>
              <a:gd name="f82" fmla="*/ f65 1 102"/>
              <a:gd name="f83" fmla="*/ f66 1 300"/>
              <a:gd name="f84" fmla="*/ f67 1 102"/>
              <a:gd name="f85" fmla="*/ f68 1 300"/>
              <a:gd name="f86" fmla="*/ 0 1 f51"/>
              <a:gd name="f87" fmla="*/ f6 1 f51"/>
              <a:gd name="f88" fmla="*/ 0 1 f52"/>
              <a:gd name="f89" fmla="*/ f7 1 f52"/>
              <a:gd name="f90" fmla="+- f69 0 f1"/>
              <a:gd name="f91" fmla="*/ f70 1 f51"/>
              <a:gd name="f92" fmla="*/ f71 1 f52"/>
              <a:gd name="f93" fmla="*/ f72 1 f51"/>
              <a:gd name="f94" fmla="*/ f73 1 f52"/>
              <a:gd name="f95" fmla="*/ f74 1 f51"/>
              <a:gd name="f96" fmla="*/ f75 1 f52"/>
              <a:gd name="f97" fmla="*/ f76 1 f51"/>
              <a:gd name="f98" fmla="*/ f77 1 f52"/>
              <a:gd name="f99" fmla="*/ f78 1 f51"/>
              <a:gd name="f100" fmla="*/ f79 1 f52"/>
              <a:gd name="f101" fmla="*/ f80 1 f51"/>
              <a:gd name="f102" fmla="*/ f81 1 f52"/>
              <a:gd name="f103" fmla="*/ f82 1 f51"/>
              <a:gd name="f104" fmla="*/ f83 1 f52"/>
              <a:gd name="f105" fmla="*/ f84 1 f51"/>
              <a:gd name="f106" fmla="*/ f85 1 f52"/>
              <a:gd name="f107" fmla="*/ f86 f46 1"/>
              <a:gd name="f108" fmla="*/ f87 f46 1"/>
              <a:gd name="f109" fmla="*/ f89 f47 1"/>
              <a:gd name="f110" fmla="*/ f88 f47 1"/>
              <a:gd name="f111" fmla="*/ f91 f46 1"/>
              <a:gd name="f112" fmla="*/ f92 f47 1"/>
              <a:gd name="f113" fmla="*/ f93 f46 1"/>
              <a:gd name="f114" fmla="*/ f94 f47 1"/>
              <a:gd name="f115" fmla="*/ f95 f46 1"/>
              <a:gd name="f116" fmla="*/ f96 f47 1"/>
              <a:gd name="f117" fmla="*/ f97 f46 1"/>
              <a:gd name="f118" fmla="*/ f98 f47 1"/>
              <a:gd name="f119" fmla="*/ f99 f46 1"/>
              <a:gd name="f120" fmla="*/ f100 f47 1"/>
              <a:gd name="f121" fmla="*/ f101 f46 1"/>
              <a:gd name="f122" fmla="*/ f102 f47 1"/>
              <a:gd name="f123" fmla="*/ f103 f46 1"/>
              <a:gd name="f124" fmla="*/ f104 f47 1"/>
              <a:gd name="f125" fmla="*/ f105 f46 1"/>
              <a:gd name="f126" fmla="*/ f106 f4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0">
                <a:pos x="f111" y="f112"/>
              </a:cxn>
              <a:cxn ang="f90">
                <a:pos x="f113" y="f114"/>
              </a:cxn>
              <a:cxn ang="f90">
                <a:pos x="f115" y="f116"/>
              </a:cxn>
              <a:cxn ang="f90">
                <a:pos x="f117" y="f118"/>
              </a:cxn>
              <a:cxn ang="f90">
                <a:pos x="f119" y="f120"/>
              </a:cxn>
              <a:cxn ang="f90">
                <a:pos x="f121" y="f122"/>
              </a:cxn>
              <a:cxn ang="f90">
                <a:pos x="f123" y="f124"/>
              </a:cxn>
              <a:cxn ang="f90">
                <a:pos x="f125" y="f126"/>
              </a:cxn>
              <a:cxn ang="f90">
                <a:pos x="f111" y="f112"/>
              </a:cxn>
            </a:cxnLst>
            <a:rect l="f107" t="f110" r="f108" b="f109"/>
            <a:pathLst>
              <a:path w="102" h="300">
                <a:moveTo>
                  <a:pt x="f8" y="f9"/>
                </a:move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6" y="f25"/>
                </a:cubicBezTo>
                <a:cubicBezTo>
                  <a:pt x="f26" y="f27"/>
                  <a:pt x="f28" y="f7"/>
                  <a:pt x="f29" y="f7"/>
                </a:cubicBezTo>
                <a:cubicBezTo>
                  <a:pt x="f30" y="f31"/>
                  <a:pt x="f32" y="f27"/>
                  <a:pt x="f33" y="f34"/>
                </a:cubicBezTo>
                <a:cubicBezTo>
                  <a:pt x="f35" y="f36"/>
                  <a:pt x="f37" y="f38"/>
                  <a:pt x="f39" y="f40"/>
                </a:cubicBezTo>
                <a:cubicBezTo>
                  <a:pt x="f41" y="f42"/>
                  <a:pt x="f5" y="f6"/>
                  <a:pt x="f12" y="f35"/>
                </a:cubicBezTo>
                <a:cubicBezTo>
                  <a:pt x="f43" y="f44"/>
                  <a:pt x="f39" y="f12"/>
                  <a:pt x="f8" y="f9"/>
                </a:cubicBezTo>
                <a:close/>
              </a:path>
            </a:pathLst>
          </a:custGeom>
          <a:solidFill>
            <a:srgbClr val="666666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9" name="Freeform 476"/>
          <p:cNvSpPr/>
          <p:nvPr/>
        </p:nvSpPr>
        <p:spPr>
          <a:xfrm>
            <a:off x="4438333" y="2755315"/>
            <a:ext cx="187817" cy="51445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41"/>
              <a:gd name="f8" fmla="val 385"/>
              <a:gd name="f9" fmla="val 103"/>
              <a:gd name="f10" fmla="val 372"/>
              <a:gd name="f11" fmla="val 87"/>
              <a:gd name="f12" fmla="val 64"/>
              <a:gd name="f13" fmla="val 375"/>
              <a:gd name="f14" fmla="val 54"/>
              <a:gd name="f15" fmla="val 45"/>
              <a:gd name="f16" fmla="val 348"/>
              <a:gd name="f17" fmla="val 40"/>
              <a:gd name="f18" fmla="val 333"/>
              <a:gd name="f19" fmla="val 33"/>
              <a:gd name="f20" fmla="val 319"/>
              <a:gd name="f21" fmla="val 18"/>
              <a:gd name="f22" fmla="val 236"/>
              <a:gd name="f23" fmla="val 15"/>
              <a:gd name="f24" fmla="val 155"/>
              <a:gd name="f25" fmla="val 5"/>
              <a:gd name="f26" fmla="val 61"/>
              <a:gd name="f27" fmla="val 36"/>
              <a:gd name="f28" fmla="val 3"/>
              <a:gd name="f29" fmla="val 43"/>
              <a:gd name="f30" fmla="val 1"/>
              <a:gd name="f31" fmla="val 67"/>
              <a:gd name="f32" fmla="val 94"/>
              <a:gd name="f33" fmla="val 7"/>
              <a:gd name="f34" fmla="val 106"/>
              <a:gd name="f35" fmla="val 30"/>
              <a:gd name="f36" fmla="val 114"/>
              <a:gd name="f37" fmla="val 44"/>
              <a:gd name="f38" fmla="val 109"/>
              <a:gd name="f39" fmla="val 60"/>
              <a:gd name="f40" fmla="val 113"/>
              <a:gd name="f41" fmla="val 75"/>
              <a:gd name="f42" fmla="val 124"/>
              <a:gd name="f43" fmla="val 156"/>
              <a:gd name="f44" fmla="val 237"/>
              <a:gd name="f45" fmla="val 130"/>
              <a:gd name="f46" fmla="val 318"/>
              <a:gd name="f47" fmla="val 123"/>
              <a:gd name="f48" fmla="val 337"/>
              <a:gd name="f49" fmla="val 111"/>
              <a:gd name="f50" fmla="val 354"/>
              <a:gd name="f51" fmla="+- 0 0 -90"/>
              <a:gd name="f52" fmla="*/ f4 1 141"/>
              <a:gd name="f53" fmla="*/ f5 1 385"/>
              <a:gd name="f54" fmla="+- f8 0 f6"/>
              <a:gd name="f55" fmla="+- f7 0 f6"/>
              <a:gd name="f56" fmla="*/ f51 f0 1"/>
              <a:gd name="f57" fmla="*/ f55 1 141"/>
              <a:gd name="f58" fmla="*/ f54 1 385"/>
              <a:gd name="f59" fmla="*/ 103 f55 1"/>
              <a:gd name="f60" fmla="*/ 372 f54 1"/>
              <a:gd name="f61" fmla="*/ 54 f55 1"/>
              <a:gd name="f62" fmla="*/ 360 f54 1"/>
              <a:gd name="f63" fmla="*/ 33 f55 1"/>
              <a:gd name="f64" fmla="*/ 319 f54 1"/>
              <a:gd name="f65" fmla="*/ 5 f55 1"/>
              <a:gd name="f66" fmla="*/ 61 f54 1"/>
              <a:gd name="f67" fmla="*/ 43 f55 1"/>
              <a:gd name="f68" fmla="*/ 1 f54 1"/>
              <a:gd name="f69" fmla="*/ 106 f55 1"/>
              <a:gd name="f70" fmla="*/ 30 f54 1"/>
              <a:gd name="f71" fmla="*/ 113 f55 1"/>
              <a:gd name="f72" fmla="*/ 75 f54 1"/>
              <a:gd name="f73" fmla="*/ 130 f55 1"/>
              <a:gd name="f74" fmla="*/ 318 f54 1"/>
              <a:gd name="f75" fmla="*/ f56 1 f3"/>
              <a:gd name="f76" fmla="*/ f59 1 141"/>
              <a:gd name="f77" fmla="*/ f60 1 385"/>
              <a:gd name="f78" fmla="*/ f61 1 141"/>
              <a:gd name="f79" fmla="*/ f62 1 385"/>
              <a:gd name="f80" fmla="*/ f63 1 141"/>
              <a:gd name="f81" fmla="*/ f64 1 385"/>
              <a:gd name="f82" fmla="*/ f65 1 141"/>
              <a:gd name="f83" fmla="*/ f66 1 385"/>
              <a:gd name="f84" fmla="*/ f67 1 141"/>
              <a:gd name="f85" fmla="*/ f68 1 385"/>
              <a:gd name="f86" fmla="*/ f69 1 141"/>
              <a:gd name="f87" fmla="*/ f70 1 385"/>
              <a:gd name="f88" fmla="*/ f71 1 141"/>
              <a:gd name="f89" fmla="*/ f72 1 385"/>
              <a:gd name="f90" fmla="*/ f73 1 141"/>
              <a:gd name="f91" fmla="*/ f74 1 385"/>
              <a:gd name="f92" fmla="*/ 0 1 f57"/>
              <a:gd name="f93" fmla="*/ f7 1 f57"/>
              <a:gd name="f94" fmla="*/ 0 1 f58"/>
              <a:gd name="f95" fmla="*/ f8 1 f58"/>
              <a:gd name="f96" fmla="+- f75 0 f1"/>
              <a:gd name="f97" fmla="*/ f76 1 f57"/>
              <a:gd name="f98" fmla="*/ f77 1 f58"/>
              <a:gd name="f99" fmla="*/ f78 1 f57"/>
              <a:gd name="f100" fmla="*/ f79 1 f58"/>
              <a:gd name="f101" fmla="*/ f80 1 f57"/>
              <a:gd name="f102" fmla="*/ f81 1 f58"/>
              <a:gd name="f103" fmla="*/ f82 1 f57"/>
              <a:gd name="f104" fmla="*/ f83 1 f58"/>
              <a:gd name="f105" fmla="*/ f84 1 f57"/>
              <a:gd name="f106" fmla="*/ f85 1 f58"/>
              <a:gd name="f107" fmla="*/ f86 1 f57"/>
              <a:gd name="f108" fmla="*/ f87 1 f58"/>
              <a:gd name="f109" fmla="*/ f88 1 f57"/>
              <a:gd name="f110" fmla="*/ f89 1 f58"/>
              <a:gd name="f111" fmla="*/ f90 1 f57"/>
              <a:gd name="f112" fmla="*/ f91 1 f58"/>
              <a:gd name="f113" fmla="*/ f92 f52 1"/>
              <a:gd name="f114" fmla="*/ f93 f52 1"/>
              <a:gd name="f115" fmla="*/ f95 f53 1"/>
              <a:gd name="f116" fmla="*/ f94 f53 1"/>
              <a:gd name="f117" fmla="*/ f97 f52 1"/>
              <a:gd name="f118" fmla="*/ f98 f53 1"/>
              <a:gd name="f119" fmla="*/ f99 f52 1"/>
              <a:gd name="f120" fmla="*/ f100 f53 1"/>
              <a:gd name="f121" fmla="*/ f101 f52 1"/>
              <a:gd name="f122" fmla="*/ f102 f53 1"/>
              <a:gd name="f123" fmla="*/ f103 f52 1"/>
              <a:gd name="f124" fmla="*/ f104 f53 1"/>
              <a:gd name="f125" fmla="*/ f105 f52 1"/>
              <a:gd name="f126" fmla="*/ f106 f53 1"/>
              <a:gd name="f127" fmla="*/ f107 f52 1"/>
              <a:gd name="f128" fmla="*/ f108 f53 1"/>
              <a:gd name="f129" fmla="*/ f109 f52 1"/>
              <a:gd name="f130" fmla="*/ f110 f53 1"/>
              <a:gd name="f131" fmla="*/ f111 f52 1"/>
              <a:gd name="f132" fmla="*/ f112 f5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6">
                <a:pos x="f117" y="f118"/>
              </a:cxn>
              <a:cxn ang="f96">
                <a:pos x="f119" y="f120"/>
              </a:cxn>
              <a:cxn ang="f96">
                <a:pos x="f121" y="f122"/>
              </a:cxn>
              <a:cxn ang="f96">
                <a:pos x="f123" y="f124"/>
              </a:cxn>
              <a:cxn ang="f96">
                <a:pos x="f125" y="f126"/>
              </a:cxn>
              <a:cxn ang="f96">
                <a:pos x="f127" y="f128"/>
              </a:cxn>
              <a:cxn ang="f96">
                <a:pos x="f129" y="f130"/>
              </a:cxn>
              <a:cxn ang="f96">
                <a:pos x="f131" y="f132"/>
              </a:cxn>
              <a:cxn ang="f96">
                <a:pos x="f117" y="f118"/>
              </a:cxn>
            </a:cxnLst>
            <a:rect l="f113" t="f116" r="f114" b="f115"/>
            <a:pathLst>
              <a:path w="141" h="385">
                <a:moveTo>
                  <a:pt x="f9" y="f10"/>
                </a:moveTo>
                <a:cubicBezTo>
                  <a:pt x="f11" y="f8"/>
                  <a:pt x="f12" y="f13"/>
                  <a:pt x="f14" y="f2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6" y="f27"/>
                  <a:pt x="f23" y="f28"/>
                  <a:pt x="f29" y="f30"/>
                </a:cubicBezTo>
                <a:cubicBezTo>
                  <a:pt x="f31" y="f6"/>
                  <a:pt x="f32" y="f33"/>
                  <a:pt x="f34" y="f35"/>
                </a:cubicBezTo>
                <a:cubicBezTo>
                  <a:pt x="f36" y="f37"/>
                  <a:pt x="f38" y="f39"/>
                  <a:pt x="f40" y="f41"/>
                </a:cubicBezTo>
                <a:cubicBezTo>
                  <a:pt x="f42" y="f43"/>
                  <a:pt x="f7" y="f44"/>
                  <a:pt x="f45" y="f46"/>
                </a:cubicBezTo>
                <a:cubicBezTo>
                  <a:pt x="f47" y="f48"/>
                  <a:pt x="f49" y="f50"/>
                  <a:pt x="f9" y="f10"/>
                </a:cubicBezTo>
                <a:close/>
              </a:path>
            </a:pathLst>
          </a:custGeom>
          <a:solidFill>
            <a:srgbClr val="666666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0" name="Freeform 477"/>
          <p:cNvSpPr/>
          <p:nvPr/>
        </p:nvSpPr>
        <p:spPr>
          <a:xfrm>
            <a:off x="8941807" y="1538596"/>
            <a:ext cx="2800898" cy="37807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3"/>
              <a:gd name="f7" fmla="val 2825"/>
              <a:gd name="f8" fmla="val 145"/>
              <a:gd name="f9" fmla="val 1946"/>
              <a:gd name="f10" fmla="val 2"/>
              <a:gd name="f11" fmla="val 2020"/>
              <a:gd name="f12" fmla="val 2092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46"/>
              <a:gd name="f20" fmla="val 66"/>
              <a:gd name="f21" fmla="val 3"/>
              <a:gd name="f22" fmla="val 2739"/>
              <a:gd name="f23" fmla="val 2628"/>
              <a:gd name="f24" fmla="val 1"/>
              <a:gd name="f25" fmla="val 93"/>
              <a:gd name="f26" fmla="val 67"/>
              <a:gd name="f27" fmla="+- 0 0 -90"/>
              <a:gd name="f28" fmla="*/ f3 1 2093"/>
              <a:gd name="f29" fmla="*/ f4 1 2825"/>
              <a:gd name="f30" fmla="+- f7 0 f5"/>
              <a:gd name="f31" fmla="+- f6 0 f5"/>
              <a:gd name="f32" fmla="*/ f27 f0 1"/>
              <a:gd name="f33" fmla="*/ f31 1 2093"/>
              <a:gd name="f34" fmla="*/ f30 1 2825"/>
              <a:gd name="f35" fmla="*/ 145 f31 1"/>
              <a:gd name="f36" fmla="*/ 0 f30 1"/>
              <a:gd name="f37" fmla="*/ 1946 f31 1"/>
              <a:gd name="f38" fmla="*/ 2 f30 1"/>
              <a:gd name="f39" fmla="*/ 2092 f31 1"/>
              <a:gd name="f40" fmla="*/ 197 f30 1"/>
              <a:gd name="f41" fmla="*/ 2093 f31 1"/>
              <a:gd name="f42" fmla="*/ 2627 f30 1"/>
              <a:gd name="f43" fmla="*/ 2825 f30 1"/>
              <a:gd name="f44" fmla="*/ 146 f31 1"/>
              <a:gd name="f45" fmla="*/ 2824 f30 1"/>
              <a:gd name="f46" fmla="*/ 0 f31 1"/>
              <a:gd name="f47" fmla="*/ 2628 f30 1"/>
              <a:gd name="f48" fmla="*/ 3 f31 1"/>
              <a:gd name="f49" fmla="*/ f32 1 f2"/>
              <a:gd name="f50" fmla="*/ f35 1 2093"/>
              <a:gd name="f51" fmla="*/ f36 1 2825"/>
              <a:gd name="f52" fmla="*/ f37 1 2093"/>
              <a:gd name="f53" fmla="*/ f38 1 2825"/>
              <a:gd name="f54" fmla="*/ f39 1 2093"/>
              <a:gd name="f55" fmla="*/ f40 1 2825"/>
              <a:gd name="f56" fmla="*/ f41 1 2093"/>
              <a:gd name="f57" fmla="*/ f42 1 2825"/>
              <a:gd name="f58" fmla="*/ f43 1 2825"/>
              <a:gd name="f59" fmla="*/ f44 1 2093"/>
              <a:gd name="f60" fmla="*/ f45 1 2825"/>
              <a:gd name="f61" fmla="*/ f46 1 2093"/>
              <a:gd name="f62" fmla="*/ f47 1 2825"/>
              <a:gd name="f63" fmla="*/ f48 1 2093"/>
              <a:gd name="f64" fmla="*/ 0 1 f33"/>
              <a:gd name="f65" fmla="*/ f6 1 f33"/>
              <a:gd name="f66" fmla="*/ 0 1 f34"/>
              <a:gd name="f67" fmla="*/ f7 1 f34"/>
              <a:gd name="f68" fmla="+- f49 0 f1"/>
              <a:gd name="f69" fmla="*/ f50 1 f33"/>
              <a:gd name="f70" fmla="*/ f51 1 f34"/>
              <a:gd name="f71" fmla="*/ f52 1 f33"/>
              <a:gd name="f72" fmla="*/ f53 1 f34"/>
              <a:gd name="f73" fmla="*/ f54 1 f33"/>
              <a:gd name="f74" fmla="*/ f55 1 f34"/>
              <a:gd name="f75" fmla="*/ f56 1 f33"/>
              <a:gd name="f76" fmla="*/ f57 1 f34"/>
              <a:gd name="f77" fmla="*/ f58 1 f34"/>
              <a:gd name="f78" fmla="*/ f59 1 f33"/>
              <a:gd name="f79" fmla="*/ f60 1 f34"/>
              <a:gd name="f80" fmla="*/ f61 1 f33"/>
              <a:gd name="f81" fmla="*/ f62 1 f34"/>
              <a:gd name="f82" fmla="*/ f63 1 f33"/>
              <a:gd name="f83" fmla="*/ f64 f28 1"/>
              <a:gd name="f84" fmla="*/ f65 f28 1"/>
              <a:gd name="f85" fmla="*/ f67 f29 1"/>
              <a:gd name="f86" fmla="*/ f66 f29 1"/>
              <a:gd name="f87" fmla="*/ f69 f28 1"/>
              <a:gd name="f88" fmla="*/ f70 f29 1"/>
              <a:gd name="f89" fmla="*/ f71 f28 1"/>
              <a:gd name="f90" fmla="*/ f72 f29 1"/>
              <a:gd name="f91" fmla="*/ f73 f28 1"/>
              <a:gd name="f92" fmla="*/ f74 f29 1"/>
              <a:gd name="f93" fmla="*/ f75 f28 1"/>
              <a:gd name="f94" fmla="*/ f76 f29 1"/>
              <a:gd name="f95" fmla="*/ f77 f29 1"/>
              <a:gd name="f96" fmla="*/ f78 f28 1"/>
              <a:gd name="f97" fmla="*/ f79 f29 1"/>
              <a:gd name="f98" fmla="*/ f80 f28 1"/>
              <a:gd name="f99" fmla="*/ f81 f29 1"/>
              <a:gd name="f100" fmla="*/ f82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8">
                <a:pos x="f87" y="f88"/>
              </a:cxn>
              <a:cxn ang="f68">
                <a:pos x="f89" y="f90"/>
              </a:cxn>
              <a:cxn ang="f68">
                <a:pos x="f91" y="f92"/>
              </a:cxn>
              <a:cxn ang="f68">
                <a:pos x="f93" y="f94"/>
              </a:cxn>
              <a:cxn ang="f68">
                <a:pos x="f89" y="f95"/>
              </a:cxn>
              <a:cxn ang="f68">
                <a:pos x="f96" y="f97"/>
              </a:cxn>
              <a:cxn ang="f68">
                <a:pos x="f98" y="f99"/>
              </a:cxn>
              <a:cxn ang="f68">
                <a:pos x="f100" y="f92"/>
              </a:cxn>
              <a:cxn ang="f68">
                <a:pos x="f87" y="f88"/>
              </a:cxn>
            </a:cxnLst>
            <a:rect l="f83" t="f86" r="f84" b="f85"/>
            <a:pathLst>
              <a:path w="2093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12" y="f14"/>
                </a:cubicBezTo>
                <a:lnTo>
                  <a:pt x="f6" y="f15"/>
                </a:lnTo>
                <a:cubicBezTo>
                  <a:pt x="f12" y="f16"/>
                  <a:pt x="f17" y="f18"/>
                  <a:pt x="f9" y="f7"/>
                </a:cubicBezTo>
                <a:lnTo>
                  <a:pt x="f19" y="f18"/>
                </a:lnTo>
                <a:cubicBezTo>
                  <a:pt x="f20" y="f18"/>
                  <a:pt x="f21" y="f22"/>
                  <a:pt x="f5" y="f23"/>
                </a:cubicBezTo>
                <a:lnTo>
                  <a:pt x="f21" y="f14"/>
                </a:lnTo>
                <a:cubicBezTo>
                  <a:pt x="f24" y="f25"/>
                  <a:pt x="f26" y="f10"/>
                  <a:pt x="f8" y="f5"/>
                </a:cubicBezTo>
                <a:close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1" name="Freeform 478"/>
          <p:cNvSpPr/>
          <p:nvPr/>
        </p:nvSpPr>
        <p:spPr>
          <a:xfrm>
            <a:off x="9762481" y="3857707"/>
            <a:ext cx="110240" cy="1714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"/>
              <a:gd name="f7" fmla="val 127"/>
              <a:gd name="f8" fmla="val 15"/>
              <a:gd name="f9" fmla="val 17"/>
              <a:gd name="f10" fmla="val 51"/>
              <a:gd name="f11" fmla="val 72"/>
              <a:gd name="f12" fmla="val 66"/>
              <a:gd name="f13" fmla="+- 0 0 -90"/>
              <a:gd name="f14" fmla="*/ f3 1 81"/>
              <a:gd name="f15" fmla="*/ f4 1 127"/>
              <a:gd name="f16" fmla="+- f7 0 f5"/>
              <a:gd name="f17" fmla="+- f6 0 f5"/>
              <a:gd name="f18" fmla="*/ f13 f0 1"/>
              <a:gd name="f19" fmla="*/ f17 1 81"/>
              <a:gd name="f20" fmla="*/ f16 1 127"/>
              <a:gd name="f21" fmla="*/ 81 f17 1"/>
              <a:gd name="f22" fmla="*/ 15 f16 1"/>
              <a:gd name="f23" fmla="*/ 17 f17 1"/>
              <a:gd name="f24" fmla="*/ 51 f16 1"/>
              <a:gd name="f25" fmla="*/ 72 f17 1"/>
              <a:gd name="f26" fmla="*/ 66 f16 1"/>
              <a:gd name="f27" fmla="*/ 127 f16 1"/>
              <a:gd name="f28" fmla="*/ 0 f17 1"/>
              <a:gd name="f29" fmla="*/ 0 f16 1"/>
              <a:gd name="f30" fmla="*/ f18 1 f2"/>
              <a:gd name="f31" fmla="*/ f21 1 81"/>
              <a:gd name="f32" fmla="*/ f22 1 127"/>
              <a:gd name="f33" fmla="*/ f23 1 81"/>
              <a:gd name="f34" fmla="*/ f24 1 127"/>
              <a:gd name="f35" fmla="*/ f25 1 81"/>
              <a:gd name="f36" fmla="*/ f26 1 127"/>
              <a:gd name="f37" fmla="*/ f27 1 127"/>
              <a:gd name="f38" fmla="*/ f28 1 81"/>
              <a:gd name="f39" fmla="*/ f29 1 127"/>
              <a:gd name="f40" fmla="*/ 0 1 f19"/>
              <a:gd name="f41" fmla="*/ f6 1 f19"/>
              <a:gd name="f42" fmla="*/ 0 1 f20"/>
              <a:gd name="f43" fmla="*/ f7 1 f20"/>
              <a:gd name="f44" fmla="+- f30 0 f1"/>
              <a:gd name="f45" fmla="*/ f31 1 f19"/>
              <a:gd name="f46" fmla="*/ f32 1 f20"/>
              <a:gd name="f47" fmla="*/ f33 1 f19"/>
              <a:gd name="f48" fmla="*/ f34 1 f20"/>
              <a:gd name="f49" fmla="*/ f35 1 f19"/>
              <a:gd name="f50" fmla="*/ f36 1 f20"/>
              <a:gd name="f51" fmla="*/ f37 1 f20"/>
              <a:gd name="f52" fmla="*/ f38 1 f19"/>
              <a:gd name="f53" fmla="*/ f39 1 f20"/>
              <a:gd name="f54" fmla="*/ f40 f14 1"/>
              <a:gd name="f55" fmla="*/ f41 f14 1"/>
              <a:gd name="f56" fmla="*/ f43 f15 1"/>
              <a:gd name="f57" fmla="*/ f42 f15 1"/>
              <a:gd name="f58" fmla="*/ f45 f14 1"/>
              <a:gd name="f59" fmla="*/ f46 f15 1"/>
              <a:gd name="f60" fmla="*/ f47 f14 1"/>
              <a:gd name="f61" fmla="*/ f48 f15 1"/>
              <a:gd name="f62" fmla="*/ f49 f14 1"/>
              <a:gd name="f63" fmla="*/ f50 f15 1"/>
              <a:gd name="f64" fmla="*/ f51 f15 1"/>
              <a:gd name="f65" fmla="*/ f52 f14 1"/>
              <a:gd name="f66" fmla="*/ f53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58" y="f59"/>
              </a:cxn>
              <a:cxn ang="f44">
                <a:pos x="f60" y="f59"/>
              </a:cxn>
              <a:cxn ang="f44">
                <a:pos x="f60" y="f61"/>
              </a:cxn>
              <a:cxn ang="f44">
                <a:pos x="f62" y="f61"/>
              </a:cxn>
              <a:cxn ang="f44">
                <a:pos x="f62" y="f63"/>
              </a:cxn>
              <a:cxn ang="f44">
                <a:pos x="f60" y="f63"/>
              </a:cxn>
              <a:cxn ang="f44">
                <a:pos x="f60" y="f64"/>
              </a:cxn>
              <a:cxn ang="f44">
                <a:pos x="f65" y="f64"/>
              </a:cxn>
              <a:cxn ang="f44">
                <a:pos x="f65" y="f66"/>
              </a:cxn>
              <a:cxn ang="f44">
                <a:pos x="f58" y="f66"/>
              </a:cxn>
              <a:cxn ang="f44">
                <a:pos x="f58" y="f59"/>
              </a:cxn>
            </a:cxnLst>
            <a:rect l="f54" t="f57" r="f55" b="f56"/>
            <a:pathLst>
              <a:path w="81" h="127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lnTo>
                  <a:pt x="f11" y="f10"/>
                </a:lnTo>
                <a:lnTo>
                  <a:pt x="f11" y="f12"/>
                </a:lnTo>
                <a:lnTo>
                  <a:pt x="f9" y="f12"/>
                </a:lnTo>
                <a:lnTo>
                  <a:pt x="f9" y="f7"/>
                </a:lnTo>
                <a:lnTo>
                  <a:pt x="f5" y="f7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" name="Freeform 479"/>
          <p:cNvSpPr/>
          <p:nvPr/>
        </p:nvSpPr>
        <p:spPr>
          <a:xfrm>
            <a:off x="9880887" y="3898535"/>
            <a:ext cx="118405" cy="13473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0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8"/>
              <a:gd name="f15" fmla="val 96"/>
              <a:gd name="f16" fmla="val 58"/>
              <a:gd name="f17" fmla="val 44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2"/>
              <a:gd name="f24" fmla="val 13"/>
              <a:gd name="f25" fmla="val 72"/>
              <a:gd name="f26" fmla="val 38"/>
              <a:gd name="f27" fmla="val 69"/>
              <a:gd name="f28" fmla="val 29"/>
              <a:gd name="f29" fmla="val 64"/>
              <a:gd name="f30" fmla="val 23"/>
              <a:gd name="f31" fmla="val 60"/>
              <a:gd name="f32" fmla="val 17"/>
              <a:gd name="f33" fmla="val 53"/>
              <a:gd name="f34" fmla="val 14"/>
              <a:gd name="f35" fmla="val 36"/>
              <a:gd name="f36" fmla="val 24"/>
              <a:gd name="f37" fmla="val 19"/>
              <a:gd name="f38" fmla="val 62"/>
              <a:gd name="f39" fmla="val 71"/>
              <a:gd name="f40" fmla="val 59"/>
              <a:gd name="f41" fmla="+- 0 0 -90"/>
              <a:gd name="f42" fmla="*/ f3 1 88"/>
              <a:gd name="f43" fmla="*/ f4 1 101"/>
              <a:gd name="f44" fmla="+- f7 0 f5"/>
              <a:gd name="f45" fmla="+- f6 0 f5"/>
              <a:gd name="f46" fmla="*/ f41 f0 1"/>
              <a:gd name="f47" fmla="*/ f45 1 88"/>
              <a:gd name="f48" fmla="*/ f44 1 101"/>
              <a:gd name="f49" fmla="*/ 88 f45 1"/>
              <a:gd name="f50" fmla="*/ 50 f44 1"/>
              <a:gd name="f51" fmla="*/ 76 f45 1"/>
              <a:gd name="f52" fmla="*/ 87 f44 1"/>
              <a:gd name="f53" fmla="*/ 44 f45 1"/>
              <a:gd name="f54" fmla="*/ 101 f44 1"/>
              <a:gd name="f55" fmla="*/ 12 f45 1"/>
              <a:gd name="f56" fmla="*/ 0 f45 1"/>
              <a:gd name="f57" fmla="*/ 13 f44 1"/>
              <a:gd name="f58" fmla="*/ 0 f44 1"/>
              <a:gd name="f59" fmla="*/ 72 f45 1"/>
              <a:gd name="f60" fmla="*/ 64 f45 1"/>
              <a:gd name="f61" fmla="*/ 23 f44 1"/>
              <a:gd name="f62" fmla="*/ 14 f44 1"/>
              <a:gd name="f63" fmla="*/ 24 f45 1"/>
              <a:gd name="f64" fmla="*/ 17 f45 1"/>
              <a:gd name="f65" fmla="*/ 78 f44 1"/>
              <a:gd name="f66" fmla="*/ f46 1 f2"/>
              <a:gd name="f67" fmla="*/ f49 1 88"/>
              <a:gd name="f68" fmla="*/ f50 1 101"/>
              <a:gd name="f69" fmla="*/ f51 1 88"/>
              <a:gd name="f70" fmla="*/ f52 1 101"/>
              <a:gd name="f71" fmla="*/ f53 1 88"/>
              <a:gd name="f72" fmla="*/ f54 1 101"/>
              <a:gd name="f73" fmla="*/ f55 1 88"/>
              <a:gd name="f74" fmla="*/ f56 1 88"/>
              <a:gd name="f75" fmla="*/ f57 1 101"/>
              <a:gd name="f76" fmla="*/ f58 1 101"/>
              <a:gd name="f77" fmla="*/ f59 1 88"/>
              <a:gd name="f78" fmla="*/ f60 1 88"/>
              <a:gd name="f79" fmla="*/ f61 1 101"/>
              <a:gd name="f80" fmla="*/ f62 1 101"/>
              <a:gd name="f81" fmla="*/ f63 1 88"/>
              <a:gd name="f82" fmla="*/ f64 1 88"/>
              <a:gd name="f83" fmla="*/ f65 1 101"/>
              <a:gd name="f84" fmla="*/ 0 1 f47"/>
              <a:gd name="f85" fmla="*/ f6 1 f47"/>
              <a:gd name="f86" fmla="*/ 0 1 f48"/>
              <a:gd name="f87" fmla="*/ f7 1 f48"/>
              <a:gd name="f88" fmla="+- f66 0 f1"/>
              <a:gd name="f89" fmla="*/ f67 1 f47"/>
              <a:gd name="f90" fmla="*/ f68 1 f48"/>
              <a:gd name="f91" fmla="*/ f69 1 f47"/>
              <a:gd name="f92" fmla="*/ f70 1 f48"/>
              <a:gd name="f93" fmla="*/ f71 1 f47"/>
              <a:gd name="f94" fmla="*/ f72 1 f48"/>
              <a:gd name="f95" fmla="*/ f73 1 f47"/>
              <a:gd name="f96" fmla="*/ f74 1 f47"/>
              <a:gd name="f97" fmla="*/ f75 1 f48"/>
              <a:gd name="f98" fmla="*/ f76 1 f48"/>
              <a:gd name="f99" fmla="*/ f77 1 f47"/>
              <a:gd name="f100" fmla="*/ f78 1 f47"/>
              <a:gd name="f101" fmla="*/ f79 1 f48"/>
              <a:gd name="f102" fmla="*/ f80 1 f48"/>
              <a:gd name="f103" fmla="*/ f81 1 f47"/>
              <a:gd name="f104" fmla="*/ f82 1 f47"/>
              <a:gd name="f105" fmla="*/ f83 1 f48"/>
              <a:gd name="f106" fmla="*/ f84 f42 1"/>
              <a:gd name="f107" fmla="*/ f85 f42 1"/>
              <a:gd name="f108" fmla="*/ f87 f43 1"/>
              <a:gd name="f109" fmla="*/ f86 f43 1"/>
              <a:gd name="f110" fmla="*/ f89 f42 1"/>
              <a:gd name="f111" fmla="*/ f90 f43 1"/>
              <a:gd name="f112" fmla="*/ f91 f42 1"/>
              <a:gd name="f113" fmla="*/ f92 f43 1"/>
              <a:gd name="f114" fmla="*/ f93 f42 1"/>
              <a:gd name="f115" fmla="*/ f94 f43 1"/>
              <a:gd name="f116" fmla="*/ f95 f42 1"/>
              <a:gd name="f117" fmla="*/ f96 f42 1"/>
              <a:gd name="f118" fmla="*/ f97 f43 1"/>
              <a:gd name="f119" fmla="*/ f98 f43 1"/>
              <a:gd name="f120" fmla="*/ f99 f42 1"/>
              <a:gd name="f121" fmla="*/ f100 f42 1"/>
              <a:gd name="f122" fmla="*/ f101 f43 1"/>
              <a:gd name="f123" fmla="*/ f102 f43 1"/>
              <a:gd name="f124" fmla="*/ f103 f42 1"/>
              <a:gd name="f125" fmla="*/ f104 f42 1"/>
              <a:gd name="f126" fmla="*/ f105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8">
                <a:pos x="f110" y="f111"/>
              </a:cxn>
              <a:cxn ang="f88">
                <a:pos x="f112" y="f113"/>
              </a:cxn>
              <a:cxn ang="f88">
                <a:pos x="f114" y="f115"/>
              </a:cxn>
              <a:cxn ang="f88">
                <a:pos x="f116" y="f113"/>
              </a:cxn>
              <a:cxn ang="f88">
                <a:pos x="f117" y="f111"/>
              </a:cxn>
              <a:cxn ang="f88">
                <a:pos x="f116" y="f118"/>
              </a:cxn>
              <a:cxn ang="f88">
                <a:pos x="f114" y="f119"/>
              </a:cxn>
              <a:cxn ang="f88">
                <a:pos x="f112" y="f118"/>
              </a:cxn>
              <a:cxn ang="f88">
                <a:pos x="f110" y="f111"/>
              </a:cxn>
              <a:cxn ang="f88">
                <a:pos x="f120" y="f111"/>
              </a:cxn>
              <a:cxn ang="f88">
                <a:pos x="f121" y="f122"/>
              </a:cxn>
              <a:cxn ang="f88">
                <a:pos x="f114" y="f123"/>
              </a:cxn>
              <a:cxn ang="f88">
                <a:pos x="f124" y="f122"/>
              </a:cxn>
              <a:cxn ang="f88">
                <a:pos x="f125" y="f111"/>
              </a:cxn>
              <a:cxn ang="f88">
                <a:pos x="f124" y="f126"/>
              </a:cxn>
              <a:cxn ang="f88">
                <a:pos x="f114" y="f113"/>
              </a:cxn>
              <a:cxn ang="f88">
                <a:pos x="f121" y="f126"/>
              </a:cxn>
              <a:cxn ang="f88">
                <a:pos x="f120" y="f111"/>
              </a:cxn>
            </a:cxnLst>
            <a:rect l="f106" t="f109" r="f107" b="f108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1"/>
                  <a:pt x="f18" y="f5"/>
                  <a:pt x="f17" y="f5"/>
                </a:cubicBezTo>
                <a:cubicBezTo>
                  <a:pt x="f16" y="f5"/>
                  <a:pt x="f14" y="f21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5" y="f8"/>
                </a:moveTo>
                <a:cubicBezTo>
                  <a:pt x="f25" y="f26"/>
                  <a:pt x="f27" y="f28"/>
                  <a:pt x="f29" y="f30"/>
                </a:cubicBezTo>
                <a:cubicBezTo>
                  <a:pt x="f31" y="f32"/>
                  <a:pt x="f33" y="f34"/>
                  <a:pt x="f17" y="f34"/>
                </a:cubicBezTo>
                <a:cubicBezTo>
                  <a:pt x="f35" y="f34"/>
                  <a:pt x="f28" y="f32"/>
                  <a:pt x="f36" y="f30"/>
                </a:cubicBezTo>
                <a:cubicBezTo>
                  <a:pt x="f37" y="f28"/>
                  <a:pt x="f32" y="f26"/>
                  <a:pt x="f32" y="f8"/>
                </a:cubicBezTo>
                <a:cubicBezTo>
                  <a:pt x="f32" y="f38"/>
                  <a:pt x="f37" y="f39"/>
                  <a:pt x="f36" y="f11"/>
                </a:cubicBezTo>
                <a:cubicBezTo>
                  <a:pt x="f28" y="f10"/>
                  <a:pt x="f35" y="f13"/>
                  <a:pt x="f17" y="f13"/>
                </a:cubicBezTo>
                <a:cubicBezTo>
                  <a:pt x="f33" y="f13"/>
                  <a:pt x="f40" y="f10"/>
                  <a:pt x="f29" y="f11"/>
                </a:cubicBezTo>
                <a:cubicBezTo>
                  <a:pt x="f27" y="f39"/>
                  <a:pt x="f25" y="f38"/>
                  <a:pt x="f25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3" name="Freeform 480"/>
          <p:cNvSpPr/>
          <p:nvPr/>
        </p:nvSpPr>
        <p:spPr>
          <a:xfrm>
            <a:off x="10031955" y="3902622"/>
            <a:ext cx="81655" cy="1265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5"/>
              <a:gd name="f8" fmla="val 17"/>
              <a:gd name="f9" fmla="val 59"/>
              <a:gd name="f10" fmla="val 57"/>
              <a:gd name="f11" fmla="val 16"/>
              <a:gd name="f12" fmla="val 54"/>
              <a:gd name="f13" fmla="val 52"/>
              <a:gd name="f14" fmla="val 50"/>
              <a:gd name="f15" fmla="val 47"/>
              <a:gd name="f16" fmla="val 15"/>
              <a:gd name="f17" fmla="val 44"/>
              <a:gd name="f18" fmla="val 39"/>
              <a:gd name="f19" fmla="val 34"/>
              <a:gd name="f20" fmla="val 30"/>
              <a:gd name="f21" fmla="val 19"/>
              <a:gd name="f22" fmla="val 25"/>
              <a:gd name="f23" fmla="val 21"/>
              <a:gd name="f24" fmla="val 24"/>
              <a:gd name="f25" fmla="val 27"/>
              <a:gd name="f26" fmla="val 14"/>
              <a:gd name="f27" fmla="val 23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3"/>
              <a:gd name="f36" fmla="val 48"/>
              <a:gd name="f37" fmla="val 51"/>
              <a:gd name="f38" fmla="val 53"/>
              <a:gd name="f39" fmla="val 55"/>
              <a:gd name="f40" fmla="+- 0 0 -90"/>
              <a:gd name="f41" fmla="*/ f3 1 60"/>
              <a:gd name="f42" fmla="*/ f4 1 95"/>
              <a:gd name="f43" fmla="+- f7 0 f5"/>
              <a:gd name="f44" fmla="+- f6 0 f5"/>
              <a:gd name="f45" fmla="*/ f40 f0 1"/>
              <a:gd name="f46" fmla="*/ f44 1 60"/>
              <a:gd name="f47" fmla="*/ f43 1 95"/>
              <a:gd name="f48" fmla="*/ 60 f44 1"/>
              <a:gd name="f49" fmla="*/ 17 f43 1"/>
              <a:gd name="f50" fmla="*/ 59 f44 1"/>
              <a:gd name="f51" fmla="*/ 52 f44 1"/>
              <a:gd name="f52" fmla="*/ 16 f43 1"/>
              <a:gd name="f53" fmla="*/ 44 f44 1"/>
              <a:gd name="f54" fmla="*/ 15 f43 1"/>
              <a:gd name="f55" fmla="*/ 30 f44 1"/>
              <a:gd name="f56" fmla="*/ 19 f43 1"/>
              <a:gd name="f57" fmla="*/ 16 f44 1"/>
              <a:gd name="f58" fmla="*/ 27 f43 1"/>
              <a:gd name="f59" fmla="*/ 95 f43 1"/>
              <a:gd name="f60" fmla="*/ 0 f44 1"/>
              <a:gd name="f61" fmla="*/ 0 f43 1"/>
              <a:gd name="f62" fmla="*/ 14 f43 1"/>
              <a:gd name="f63" fmla="*/ 33 f44 1"/>
              <a:gd name="f64" fmla="*/ 3 f43 1"/>
              <a:gd name="f65" fmla="*/ 48 f44 1"/>
              <a:gd name="f66" fmla="*/ 54 f44 1"/>
              <a:gd name="f67" fmla="*/ 1 f43 1"/>
              <a:gd name="f68" fmla="*/ f45 1 f2"/>
              <a:gd name="f69" fmla="*/ f48 1 60"/>
              <a:gd name="f70" fmla="*/ f49 1 95"/>
              <a:gd name="f71" fmla="*/ f50 1 60"/>
              <a:gd name="f72" fmla="*/ f51 1 60"/>
              <a:gd name="f73" fmla="*/ f52 1 95"/>
              <a:gd name="f74" fmla="*/ f53 1 60"/>
              <a:gd name="f75" fmla="*/ f54 1 95"/>
              <a:gd name="f76" fmla="*/ f55 1 60"/>
              <a:gd name="f77" fmla="*/ f56 1 95"/>
              <a:gd name="f78" fmla="*/ f57 1 60"/>
              <a:gd name="f79" fmla="*/ f58 1 95"/>
              <a:gd name="f80" fmla="*/ f59 1 95"/>
              <a:gd name="f81" fmla="*/ f60 1 60"/>
              <a:gd name="f82" fmla="*/ f61 1 95"/>
              <a:gd name="f83" fmla="*/ f62 1 95"/>
              <a:gd name="f84" fmla="*/ f63 1 60"/>
              <a:gd name="f85" fmla="*/ f64 1 95"/>
              <a:gd name="f86" fmla="*/ f65 1 60"/>
              <a:gd name="f87" fmla="*/ f66 1 60"/>
              <a:gd name="f88" fmla="*/ f67 1 95"/>
              <a:gd name="f89" fmla="*/ 0 1 f46"/>
              <a:gd name="f90" fmla="*/ f6 1 f46"/>
              <a:gd name="f91" fmla="*/ 0 1 f47"/>
              <a:gd name="f92" fmla="*/ f7 1 f47"/>
              <a:gd name="f93" fmla="+- f68 0 f1"/>
              <a:gd name="f94" fmla="*/ f69 1 f46"/>
              <a:gd name="f95" fmla="*/ f70 1 f47"/>
              <a:gd name="f96" fmla="*/ f71 1 f46"/>
              <a:gd name="f97" fmla="*/ f72 1 f46"/>
              <a:gd name="f98" fmla="*/ f73 1 f47"/>
              <a:gd name="f99" fmla="*/ f74 1 f46"/>
              <a:gd name="f100" fmla="*/ f75 1 f47"/>
              <a:gd name="f101" fmla="*/ f76 1 f46"/>
              <a:gd name="f102" fmla="*/ f77 1 f47"/>
              <a:gd name="f103" fmla="*/ f78 1 f46"/>
              <a:gd name="f104" fmla="*/ f79 1 f47"/>
              <a:gd name="f105" fmla="*/ f80 1 f47"/>
              <a:gd name="f106" fmla="*/ f81 1 f46"/>
              <a:gd name="f107" fmla="*/ f82 1 f47"/>
              <a:gd name="f108" fmla="*/ f83 1 f47"/>
              <a:gd name="f109" fmla="*/ f84 1 f46"/>
              <a:gd name="f110" fmla="*/ f85 1 f47"/>
              <a:gd name="f111" fmla="*/ f86 1 f46"/>
              <a:gd name="f112" fmla="*/ f87 1 f46"/>
              <a:gd name="f113" fmla="*/ f88 1 f47"/>
              <a:gd name="f114" fmla="*/ f89 f41 1"/>
              <a:gd name="f115" fmla="*/ f90 f41 1"/>
              <a:gd name="f116" fmla="*/ f92 f42 1"/>
              <a:gd name="f117" fmla="*/ f91 f42 1"/>
              <a:gd name="f118" fmla="*/ f94 f41 1"/>
              <a:gd name="f119" fmla="*/ f95 f42 1"/>
              <a:gd name="f120" fmla="*/ f96 f41 1"/>
              <a:gd name="f121" fmla="*/ f97 f41 1"/>
              <a:gd name="f122" fmla="*/ f98 f42 1"/>
              <a:gd name="f123" fmla="*/ f99 f41 1"/>
              <a:gd name="f124" fmla="*/ f100 f42 1"/>
              <a:gd name="f125" fmla="*/ f101 f41 1"/>
              <a:gd name="f126" fmla="*/ f102 f42 1"/>
              <a:gd name="f127" fmla="*/ f103 f41 1"/>
              <a:gd name="f128" fmla="*/ f104 f42 1"/>
              <a:gd name="f129" fmla="*/ f105 f42 1"/>
              <a:gd name="f130" fmla="*/ f106 f41 1"/>
              <a:gd name="f131" fmla="*/ f107 f42 1"/>
              <a:gd name="f132" fmla="*/ f108 f42 1"/>
              <a:gd name="f133" fmla="*/ f109 f41 1"/>
              <a:gd name="f134" fmla="*/ f110 f42 1"/>
              <a:gd name="f135" fmla="*/ f111 f41 1"/>
              <a:gd name="f136" fmla="*/ f112 f41 1"/>
              <a:gd name="f137" fmla="*/ f11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3">
                <a:pos x="f118" y="f119"/>
              </a:cxn>
              <a:cxn ang="f93">
                <a:pos x="f120" y="f119"/>
              </a:cxn>
              <a:cxn ang="f93">
                <a:pos x="f121" y="f122"/>
              </a:cxn>
              <a:cxn ang="f93">
                <a:pos x="f123" y="f124"/>
              </a:cxn>
              <a:cxn ang="f93">
                <a:pos x="f125" y="f126"/>
              </a:cxn>
              <a:cxn ang="f93">
                <a:pos x="f127" y="f128"/>
              </a:cxn>
              <a:cxn ang="f93">
                <a:pos x="f127" y="f129"/>
              </a:cxn>
              <a:cxn ang="f93">
                <a:pos x="f130" y="f129"/>
              </a:cxn>
              <a:cxn ang="f93">
                <a:pos x="f130" y="f131"/>
              </a:cxn>
              <a:cxn ang="f93">
                <a:pos x="f127" y="f131"/>
              </a:cxn>
              <a:cxn ang="f93">
                <a:pos x="f127" y="f132"/>
              </a:cxn>
              <a:cxn ang="f93">
                <a:pos x="f133" y="f134"/>
              </a:cxn>
              <a:cxn ang="f93">
                <a:pos x="f135" y="f131"/>
              </a:cxn>
              <a:cxn ang="f93">
                <a:pos x="f136" y="f131"/>
              </a:cxn>
              <a:cxn ang="f93">
                <a:pos x="f118" y="f137"/>
              </a:cxn>
              <a:cxn ang="f93">
                <a:pos x="f118" y="f119"/>
              </a:cxn>
            </a:cxnLst>
            <a:rect l="f114" t="f117" r="f115" b="f116"/>
            <a:pathLst>
              <a:path w="60" h="95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1"/>
                </a:cubicBezTo>
                <a:cubicBezTo>
                  <a:pt x="f14" y="f11"/>
                  <a:pt x="f15" y="f16"/>
                  <a:pt x="f17" y="f16"/>
                </a:cubicBezTo>
                <a:cubicBezTo>
                  <a:pt x="f18" y="f16"/>
                  <a:pt x="f19" y="f8"/>
                  <a:pt x="f20" y="f21"/>
                </a:cubicBezTo>
                <a:cubicBezTo>
                  <a:pt x="f22" y="f23"/>
                  <a:pt x="f23" y="f24"/>
                  <a:pt x="f11" y="f25"/>
                </a:cubicBezTo>
                <a:lnTo>
                  <a:pt x="f11" y="f7"/>
                </a:lnTo>
                <a:lnTo>
                  <a:pt x="f5" y="f7"/>
                </a:lnTo>
                <a:lnTo>
                  <a:pt x="f5" y="f5"/>
                </a:lnTo>
                <a:lnTo>
                  <a:pt x="f11" y="f5"/>
                </a:lnTo>
                <a:lnTo>
                  <a:pt x="f11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38" y="f5"/>
                  <a:pt x="f12" y="f5"/>
                </a:cubicBezTo>
                <a:cubicBezTo>
                  <a:pt x="f39" y="f5"/>
                  <a:pt x="f10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4" name="Freeform 481"/>
          <p:cNvSpPr/>
          <p:nvPr/>
        </p:nvSpPr>
        <p:spPr>
          <a:xfrm>
            <a:off x="10125855" y="3849541"/>
            <a:ext cx="110240" cy="18373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6"/>
              <a:gd name="f8" fmla="val 133"/>
              <a:gd name="f9" fmla="val 68"/>
              <a:gd name="f10" fmla="val 123"/>
              <a:gd name="f11" fmla="val 64"/>
              <a:gd name="f12" fmla="val 127"/>
              <a:gd name="f13" fmla="val 59"/>
              <a:gd name="f14" fmla="val 130"/>
              <a:gd name="f15" fmla="val 54"/>
              <a:gd name="f16" fmla="val 132"/>
              <a:gd name="f17" fmla="val 49"/>
              <a:gd name="f18" fmla="val 135"/>
              <a:gd name="f19" fmla="val 44"/>
              <a:gd name="f20" fmla="val 38"/>
              <a:gd name="f21" fmla="val 26"/>
              <a:gd name="f22" fmla="val 17"/>
              <a:gd name="f23" fmla="val 131"/>
              <a:gd name="f24" fmla="val 10"/>
              <a:gd name="f25" fmla="val 122"/>
              <a:gd name="f26" fmla="val 4"/>
              <a:gd name="f27" fmla="val 114"/>
              <a:gd name="f28" fmla="val 102"/>
              <a:gd name="f29" fmla="val 86"/>
              <a:gd name="f30" fmla="val 78"/>
              <a:gd name="f31" fmla="val 2"/>
              <a:gd name="f32" fmla="val 71"/>
              <a:gd name="f33" fmla="val 6"/>
              <a:gd name="f34" fmla="val 58"/>
              <a:gd name="f35" fmla="val 9"/>
              <a:gd name="f36" fmla="val 53"/>
              <a:gd name="f37" fmla="val 13"/>
              <a:gd name="f38" fmla="val 48"/>
              <a:gd name="f39" fmla="val 22"/>
              <a:gd name="f40" fmla="val 41"/>
              <a:gd name="f41" fmla="val 27"/>
              <a:gd name="f42" fmla="val 32"/>
              <a:gd name="f43" fmla="val 36"/>
              <a:gd name="f44" fmla="val 37"/>
              <a:gd name="f45" fmla="val 35"/>
              <a:gd name="f46" fmla="val 43"/>
              <a:gd name="f47" fmla="val 52"/>
              <a:gd name="f48" fmla="val 56"/>
              <a:gd name="f49" fmla="val 60"/>
              <a:gd name="f50" fmla="val 39"/>
              <a:gd name="f51" fmla="val 109"/>
              <a:gd name="f52" fmla="val 55"/>
              <a:gd name="f53" fmla="val 51"/>
              <a:gd name="f54" fmla="val 57"/>
              <a:gd name="f55" fmla="val 50"/>
              <a:gd name="f56" fmla="val 46"/>
              <a:gd name="f57" fmla="val 30"/>
              <a:gd name="f58" fmla="val 25"/>
              <a:gd name="f59" fmla="val 20"/>
              <a:gd name="f60" fmla="val 65"/>
              <a:gd name="f61" fmla="val 74"/>
              <a:gd name="f62" fmla="val 97"/>
              <a:gd name="f63" fmla="val 19"/>
              <a:gd name="f64" fmla="val 106"/>
              <a:gd name="f65" fmla="val 23"/>
              <a:gd name="f66" fmla="val 112"/>
              <a:gd name="f67" fmla="val 117"/>
              <a:gd name="f68" fmla="val 33"/>
              <a:gd name="f69" fmla="val 120"/>
              <a:gd name="f70" fmla="val 42"/>
              <a:gd name="f71" fmla="val 119"/>
              <a:gd name="f72" fmla="val 115"/>
              <a:gd name="f73" fmla="val 113"/>
              <a:gd name="f74" fmla="+- 0 0 -90"/>
              <a:gd name="f75" fmla="*/ f3 1 84"/>
              <a:gd name="f76" fmla="*/ f4 1 136"/>
              <a:gd name="f77" fmla="+- f7 0 f5"/>
              <a:gd name="f78" fmla="+- f6 0 f5"/>
              <a:gd name="f79" fmla="*/ f74 f0 1"/>
              <a:gd name="f80" fmla="*/ f78 1 84"/>
              <a:gd name="f81" fmla="*/ f77 1 136"/>
              <a:gd name="f82" fmla="*/ 84 f78 1"/>
              <a:gd name="f83" fmla="*/ 133 f77 1"/>
              <a:gd name="f84" fmla="*/ 68 f78 1"/>
              <a:gd name="f85" fmla="*/ 123 f77 1"/>
              <a:gd name="f86" fmla="*/ 54 f78 1"/>
              <a:gd name="f87" fmla="*/ 132 f77 1"/>
              <a:gd name="f88" fmla="*/ 38 f78 1"/>
              <a:gd name="f89" fmla="*/ 136 f77 1"/>
              <a:gd name="f90" fmla="*/ 10 f78 1"/>
              <a:gd name="f91" fmla="*/ 122 f77 1"/>
              <a:gd name="f92" fmla="*/ 0 f78 1"/>
              <a:gd name="f93" fmla="*/ 86 f77 1"/>
              <a:gd name="f94" fmla="*/ 4 f78 1"/>
              <a:gd name="f95" fmla="*/ 64 f77 1"/>
              <a:gd name="f96" fmla="*/ 13 f78 1"/>
              <a:gd name="f97" fmla="*/ 48 f77 1"/>
              <a:gd name="f98" fmla="*/ 27 f78 1"/>
              <a:gd name="f99" fmla="*/ 38 f77 1"/>
              <a:gd name="f100" fmla="*/ 43 f78 1"/>
              <a:gd name="f101" fmla="*/ 35 f77 1"/>
              <a:gd name="f102" fmla="*/ 56 f78 1"/>
              <a:gd name="f103" fmla="*/ 37 f77 1"/>
              <a:gd name="f104" fmla="*/ 41 f77 1"/>
              <a:gd name="f105" fmla="*/ 0 f77 1"/>
              <a:gd name="f106" fmla="*/ 109 f77 1"/>
              <a:gd name="f107" fmla="*/ 55 f77 1"/>
              <a:gd name="f108" fmla="*/ 57 f78 1"/>
              <a:gd name="f109" fmla="*/ 51 f77 1"/>
              <a:gd name="f110" fmla="*/ 46 f78 1"/>
              <a:gd name="f111" fmla="*/ 50 f77 1"/>
              <a:gd name="f112" fmla="*/ 25 f78 1"/>
              <a:gd name="f113" fmla="*/ 59 f77 1"/>
              <a:gd name="f114" fmla="*/ 17 f78 1"/>
              <a:gd name="f115" fmla="*/ 23 f78 1"/>
              <a:gd name="f116" fmla="*/ 112 f77 1"/>
              <a:gd name="f117" fmla="*/ 42 f78 1"/>
              <a:gd name="f118" fmla="*/ 120 f77 1"/>
              <a:gd name="f119" fmla="*/ 55 f78 1"/>
              <a:gd name="f120" fmla="*/ 117 f77 1"/>
              <a:gd name="f121" fmla="*/ f79 1 f2"/>
              <a:gd name="f122" fmla="*/ f82 1 84"/>
              <a:gd name="f123" fmla="*/ f83 1 136"/>
              <a:gd name="f124" fmla="*/ f84 1 84"/>
              <a:gd name="f125" fmla="*/ f85 1 136"/>
              <a:gd name="f126" fmla="*/ f86 1 84"/>
              <a:gd name="f127" fmla="*/ f87 1 136"/>
              <a:gd name="f128" fmla="*/ f88 1 84"/>
              <a:gd name="f129" fmla="*/ f89 1 136"/>
              <a:gd name="f130" fmla="*/ f90 1 84"/>
              <a:gd name="f131" fmla="*/ f91 1 136"/>
              <a:gd name="f132" fmla="*/ f92 1 84"/>
              <a:gd name="f133" fmla="*/ f93 1 136"/>
              <a:gd name="f134" fmla="*/ f94 1 84"/>
              <a:gd name="f135" fmla="*/ f95 1 136"/>
              <a:gd name="f136" fmla="*/ f96 1 84"/>
              <a:gd name="f137" fmla="*/ f97 1 136"/>
              <a:gd name="f138" fmla="*/ f98 1 84"/>
              <a:gd name="f139" fmla="*/ f99 1 136"/>
              <a:gd name="f140" fmla="*/ f100 1 84"/>
              <a:gd name="f141" fmla="*/ f101 1 136"/>
              <a:gd name="f142" fmla="*/ f102 1 84"/>
              <a:gd name="f143" fmla="*/ f103 1 136"/>
              <a:gd name="f144" fmla="*/ f104 1 136"/>
              <a:gd name="f145" fmla="*/ f105 1 136"/>
              <a:gd name="f146" fmla="*/ f106 1 136"/>
              <a:gd name="f147" fmla="*/ f107 1 136"/>
              <a:gd name="f148" fmla="*/ f108 1 84"/>
              <a:gd name="f149" fmla="*/ f109 1 136"/>
              <a:gd name="f150" fmla="*/ f110 1 84"/>
              <a:gd name="f151" fmla="*/ f111 1 136"/>
              <a:gd name="f152" fmla="*/ f112 1 84"/>
              <a:gd name="f153" fmla="*/ f113 1 136"/>
              <a:gd name="f154" fmla="*/ f114 1 84"/>
              <a:gd name="f155" fmla="*/ f115 1 84"/>
              <a:gd name="f156" fmla="*/ f116 1 136"/>
              <a:gd name="f157" fmla="*/ f117 1 84"/>
              <a:gd name="f158" fmla="*/ f118 1 136"/>
              <a:gd name="f159" fmla="*/ f119 1 84"/>
              <a:gd name="f160" fmla="*/ f120 1 136"/>
              <a:gd name="f161" fmla="*/ 0 1 f80"/>
              <a:gd name="f162" fmla="*/ f6 1 f80"/>
              <a:gd name="f163" fmla="*/ 0 1 f81"/>
              <a:gd name="f164" fmla="*/ f7 1 f81"/>
              <a:gd name="f165" fmla="+- f121 0 f1"/>
              <a:gd name="f166" fmla="*/ f122 1 f80"/>
              <a:gd name="f167" fmla="*/ f123 1 f81"/>
              <a:gd name="f168" fmla="*/ f124 1 f80"/>
              <a:gd name="f169" fmla="*/ f125 1 f81"/>
              <a:gd name="f170" fmla="*/ f126 1 f80"/>
              <a:gd name="f171" fmla="*/ f127 1 f81"/>
              <a:gd name="f172" fmla="*/ f128 1 f80"/>
              <a:gd name="f173" fmla="*/ f129 1 f81"/>
              <a:gd name="f174" fmla="*/ f130 1 f80"/>
              <a:gd name="f175" fmla="*/ f131 1 f81"/>
              <a:gd name="f176" fmla="*/ f132 1 f80"/>
              <a:gd name="f177" fmla="*/ f133 1 f81"/>
              <a:gd name="f178" fmla="*/ f134 1 f80"/>
              <a:gd name="f179" fmla="*/ f135 1 f81"/>
              <a:gd name="f180" fmla="*/ f136 1 f80"/>
              <a:gd name="f181" fmla="*/ f137 1 f81"/>
              <a:gd name="f182" fmla="*/ f138 1 f80"/>
              <a:gd name="f183" fmla="*/ f139 1 f81"/>
              <a:gd name="f184" fmla="*/ f140 1 f80"/>
              <a:gd name="f185" fmla="*/ f141 1 f81"/>
              <a:gd name="f186" fmla="*/ f142 1 f80"/>
              <a:gd name="f187" fmla="*/ f143 1 f81"/>
              <a:gd name="f188" fmla="*/ f144 1 f81"/>
              <a:gd name="f189" fmla="*/ f145 1 f81"/>
              <a:gd name="f190" fmla="*/ f146 1 f81"/>
              <a:gd name="f191" fmla="*/ f147 1 f81"/>
              <a:gd name="f192" fmla="*/ f148 1 f80"/>
              <a:gd name="f193" fmla="*/ f149 1 f81"/>
              <a:gd name="f194" fmla="*/ f150 1 f80"/>
              <a:gd name="f195" fmla="*/ f151 1 f81"/>
              <a:gd name="f196" fmla="*/ f152 1 f80"/>
              <a:gd name="f197" fmla="*/ f153 1 f81"/>
              <a:gd name="f198" fmla="*/ f154 1 f80"/>
              <a:gd name="f199" fmla="*/ f155 1 f80"/>
              <a:gd name="f200" fmla="*/ f156 1 f81"/>
              <a:gd name="f201" fmla="*/ f157 1 f80"/>
              <a:gd name="f202" fmla="*/ f158 1 f81"/>
              <a:gd name="f203" fmla="*/ f159 1 f80"/>
              <a:gd name="f204" fmla="*/ f160 1 f81"/>
              <a:gd name="f205" fmla="*/ f161 f75 1"/>
              <a:gd name="f206" fmla="*/ f162 f75 1"/>
              <a:gd name="f207" fmla="*/ f164 f76 1"/>
              <a:gd name="f208" fmla="*/ f163 f76 1"/>
              <a:gd name="f209" fmla="*/ f166 f75 1"/>
              <a:gd name="f210" fmla="*/ f167 f76 1"/>
              <a:gd name="f211" fmla="*/ f168 f75 1"/>
              <a:gd name="f212" fmla="*/ f169 f76 1"/>
              <a:gd name="f213" fmla="*/ f170 f75 1"/>
              <a:gd name="f214" fmla="*/ f171 f76 1"/>
              <a:gd name="f215" fmla="*/ f172 f75 1"/>
              <a:gd name="f216" fmla="*/ f173 f76 1"/>
              <a:gd name="f217" fmla="*/ f174 f75 1"/>
              <a:gd name="f218" fmla="*/ f175 f76 1"/>
              <a:gd name="f219" fmla="*/ f176 f75 1"/>
              <a:gd name="f220" fmla="*/ f177 f76 1"/>
              <a:gd name="f221" fmla="*/ f178 f75 1"/>
              <a:gd name="f222" fmla="*/ f179 f76 1"/>
              <a:gd name="f223" fmla="*/ f180 f75 1"/>
              <a:gd name="f224" fmla="*/ f181 f76 1"/>
              <a:gd name="f225" fmla="*/ f182 f75 1"/>
              <a:gd name="f226" fmla="*/ f183 f76 1"/>
              <a:gd name="f227" fmla="*/ f184 f75 1"/>
              <a:gd name="f228" fmla="*/ f185 f76 1"/>
              <a:gd name="f229" fmla="*/ f186 f75 1"/>
              <a:gd name="f230" fmla="*/ f187 f76 1"/>
              <a:gd name="f231" fmla="*/ f188 f76 1"/>
              <a:gd name="f232" fmla="*/ f189 f76 1"/>
              <a:gd name="f233" fmla="*/ f190 f76 1"/>
              <a:gd name="f234" fmla="*/ f191 f76 1"/>
              <a:gd name="f235" fmla="*/ f192 f75 1"/>
              <a:gd name="f236" fmla="*/ f193 f76 1"/>
              <a:gd name="f237" fmla="*/ f194 f75 1"/>
              <a:gd name="f238" fmla="*/ f195 f76 1"/>
              <a:gd name="f239" fmla="*/ f196 f75 1"/>
              <a:gd name="f240" fmla="*/ f197 f76 1"/>
              <a:gd name="f241" fmla="*/ f198 f75 1"/>
              <a:gd name="f242" fmla="*/ f199 f75 1"/>
              <a:gd name="f243" fmla="*/ f200 f76 1"/>
              <a:gd name="f244" fmla="*/ f201 f75 1"/>
              <a:gd name="f245" fmla="*/ f202 f76 1"/>
              <a:gd name="f246" fmla="*/ f203 f75 1"/>
              <a:gd name="f247" fmla="*/ f204 f7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5">
                <a:pos x="f209" y="f210"/>
              </a:cxn>
              <a:cxn ang="f165">
                <a:pos x="f211" y="f210"/>
              </a:cxn>
              <a:cxn ang="f165">
                <a:pos x="f211" y="f212"/>
              </a:cxn>
              <a:cxn ang="f165">
                <a:pos x="f213" y="f214"/>
              </a:cxn>
              <a:cxn ang="f165">
                <a:pos x="f215" y="f216"/>
              </a:cxn>
              <a:cxn ang="f165">
                <a:pos x="f217" y="f218"/>
              </a:cxn>
              <a:cxn ang="f165">
                <a:pos x="f219" y="f220"/>
              </a:cxn>
              <a:cxn ang="f165">
                <a:pos x="f221" y="f222"/>
              </a:cxn>
              <a:cxn ang="f165">
                <a:pos x="f223" y="f224"/>
              </a:cxn>
              <a:cxn ang="f165">
                <a:pos x="f225" y="f226"/>
              </a:cxn>
              <a:cxn ang="f165">
                <a:pos x="f227" y="f228"/>
              </a:cxn>
              <a:cxn ang="f165">
                <a:pos x="f229" y="f230"/>
              </a:cxn>
              <a:cxn ang="f165">
                <a:pos x="f211" y="f231"/>
              </a:cxn>
              <a:cxn ang="f165">
                <a:pos x="f211" y="f232"/>
              </a:cxn>
              <a:cxn ang="f165">
                <a:pos x="f209" y="f232"/>
              </a:cxn>
              <a:cxn ang="f165">
                <a:pos x="f209" y="f210"/>
              </a:cxn>
              <a:cxn ang="f165">
                <a:pos x="f211" y="f233"/>
              </a:cxn>
              <a:cxn ang="f165">
                <a:pos x="f211" y="f234"/>
              </a:cxn>
              <a:cxn ang="f165">
                <a:pos x="f235" y="f236"/>
              </a:cxn>
              <a:cxn ang="f165">
                <a:pos x="f237" y="f238"/>
              </a:cxn>
              <a:cxn ang="f165">
                <a:pos x="f239" y="f240"/>
              </a:cxn>
              <a:cxn ang="f165">
                <a:pos x="f241" y="f220"/>
              </a:cxn>
              <a:cxn ang="f165">
                <a:pos x="f242" y="f243"/>
              </a:cxn>
              <a:cxn ang="f165">
                <a:pos x="f244" y="f245"/>
              </a:cxn>
              <a:cxn ang="f165">
                <a:pos x="f246" y="f247"/>
              </a:cxn>
              <a:cxn ang="f165">
                <a:pos x="f211" y="f233"/>
              </a:cxn>
            </a:cxnLst>
            <a:rect l="f205" t="f208" r="f206" b="f207"/>
            <a:pathLst>
              <a:path w="84" h="136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23"/>
                  <a:pt x="f24" y="f25"/>
                </a:cubicBezTo>
                <a:cubicBezTo>
                  <a:pt x="f26" y="f27"/>
                  <a:pt x="f5" y="f28"/>
                  <a:pt x="f5" y="f29"/>
                </a:cubicBezTo>
                <a:cubicBezTo>
                  <a:pt x="f5" y="f30"/>
                  <a:pt x="f31" y="f32"/>
                  <a:pt x="f26" y="f11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22" y="f19"/>
                  <a:pt x="f39" y="f40"/>
                  <a:pt x="f41" y="f20"/>
                </a:cubicBezTo>
                <a:cubicBezTo>
                  <a:pt x="f42" y="f43"/>
                  <a:pt x="f44" y="f45"/>
                  <a:pt x="f46" y="f45"/>
                </a:cubicBezTo>
                <a:cubicBezTo>
                  <a:pt x="f38" y="f45"/>
                  <a:pt x="f47" y="f45"/>
                  <a:pt x="f48" y="f44"/>
                </a:cubicBezTo>
                <a:cubicBezTo>
                  <a:pt x="f49" y="f20"/>
                  <a:pt x="f11" y="f50"/>
                  <a:pt x="f9" y="f40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9" y="f51"/>
                </a:moveTo>
                <a:lnTo>
                  <a:pt x="f9" y="f52"/>
                </a:lnTo>
                <a:cubicBezTo>
                  <a:pt x="f11" y="f36"/>
                  <a:pt x="f49" y="f53"/>
                  <a:pt x="f54" y="f53"/>
                </a:cubicBezTo>
                <a:cubicBezTo>
                  <a:pt x="f36" y="f55"/>
                  <a:pt x="f55" y="f55"/>
                  <a:pt x="f56" y="f55"/>
                </a:cubicBezTo>
                <a:cubicBezTo>
                  <a:pt x="f44" y="f55"/>
                  <a:pt x="f57" y="f36"/>
                  <a:pt x="f58" y="f13"/>
                </a:cubicBezTo>
                <a:cubicBezTo>
                  <a:pt x="f59" y="f60"/>
                  <a:pt x="f22" y="f61"/>
                  <a:pt x="f22" y="f29"/>
                </a:cubicBezTo>
                <a:cubicBezTo>
                  <a:pt x="f22" y="f62"/>
                  <a:pt x="f63" y="f64"/>
                  <a:pt x="f65" y="f66"/>
                </a:cubicBezTo>
                <a:cubicBezTo>
                  <a:pt x="f41" y="f67"/>
                  <a:pt x="f68" y="f69"/>
                  <a:pt x="f70" y="f69"/>
                </a:cubicBezTo>
                <a:cubicBezTo>
                  <a:pt x="f56" y="f69"/>
                  <a:pt x="f53" y="f71"/>
                  <a:pt x="f52" y="f67"/>
                </a:cubicBezTo>
                <a:cubicBezTo>
                  <a:pt x="f49" y="f72"/>
                  <a:pt x="f11" y="f73"/>
                  <a:pt x="f9" y="f51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5" name="Freeform 482"/>
          <p:cNvSpPr/>
          <p:nvPr/>
        </p:nvSpPr>
        <p:spPr>
          <a:xfrm>
            <a:off x="10268766" y="3898535"/>
            <a:ext cx="118405" cy="13473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7"/>
              <a:gd name="f10" fmla="val 58"/>
              <a:gd name="f11" fmla="val 18"/>
              <a:gd name="f12" fmla="val 63"/>
              <a:gd name="f13" fmla="val 19"/>
              <a:gd name="f14" fmla="val 67"/>
              <a:gd name="f15" fmla="val 21"/>
              <a:gd name="f16" fmla="val 72"/>
              <a:gd name="f17" fmla="val 24"/>
              <a:gd name="f18" fmla="val 75"/>
              <a:gd name="f19" fmla="val 27"/>
              <a:gd name="f20" fmla="val 78"/>
              <a:gd name="f21" fmla="val 30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6"/>
              <a:gd name="f30" fmla="val 51"/>
              <a:gd name="f31" fmla="val 57"/>
              <a:gd name="f32" fmla="val 64"/>
              <a:gd name="f33" fmla="val 85"/>
              <a:gd name="f34" fmla="val 70"/>
              <a:gd name="f35" fmla="val 82"/>
              <a:gd name="f36" fmla="val 77"/>
              <a:gd name="f37" fmla="val 80"/>
              <a:gd name="f38" fmla="val 92"/>
              <a:gd name="f39" fmla="val 94"/>
              <a:gd name="f40" fmla="val 74"/>
              <a:gd name="f41" fmla="val 96"/>
              <a:gd name="f42" fmla="val 69"/>
              <a:gd name="f43" fmla="val 98"/>
              <a:gd name="f44" fmla="val 99"/>
              <a:gd name="f45" fmla="val 35"/>
              <a:gd name="f46" fmla="val 23"/>
              <a:gd name="f47" fmla="val 14"/>
              <a:gd name="f48" fmla="val 5"/>
              <a:gd name="f49" fmla="val 79"/>
              <a:gd name="f50" fmla="val 13"/>
              <a:gd name="f51" fmla="val 22"/>
              <a:gd name="f52" fmla="val 4"/>
              <a:gd name="f53" fmla="val 47"/>
              <a:gd name="f54" fmla="val 60"/>
              <a:gd name="f55" fmla="val 76"/>
              <a:gd name="f56" fmla="val 11"/>
              <a:gd name="f57" fmla="val 29"/>
              <a:gd name="f58" fmla="val 43"/>
              <a:gd name="f59" fmla="val 71"/>
              <a:gd name="f60" fmla="val 40"/>
              <a:gd name="f61" fmla="val 31"/>
              <a:gd name="f62" fmla="val 25"/>
              <a:gd name="f63" fmla="val 65"/>
              <a:gd name="f64" fmla="val 20"/>
              <a:gd name="f65" fmla="val 61"/>
              <a:gd name="f66" fmla="val 15"/>
              <a:gd name="f67" fmla="val 54"/>
              <a:gd name="f68" fmla="val 16"/>
              <a:gd name="f69" fmla="val 26"/>
              <a:gd name="f70" fmla="val 32"/>
              <a:gd name="f71" fmla="+- 0 0 -90"/>
              <a:gd name="f72" fmla="*/ f3 1 87"/>
              <a:gd name="f73" fmla="*/ f4 1 100"/>
              <a:gd name="f74" fmla="+- f7 0 f5"/>
              <a:gd name="f75" fmla="+- f6 0 f5"/>
              <a:gd name="f76" fmla="*/ f71 f0 1"/>
              <a:gd name="f77" fmla="*/ f75 1 87"/>
              <a:gd name="f78" fmla="*/ f74 1 100"/>
              <a:gd name="f79" fmla="*/ 87 f75 1"/>
              <a:gd name="f80" fmla="*/ 52 f74 1"/>
              <a:gd name="f81" fmla="*/ 17 f75 1"/>
              <a:gd name="f82" fmla="*/ 19 f75 1"/>
              <a:gd name="f83" fmla="*/ 67 f74 1"/>
              <a:gd name="f84" fmla="*/ 27 f75 1"/>
              <a:gd name="f85" fmla="*/ 78 f74 1"/>
              <a:gd name="f86" fmla="*/ 37 f75 1"/>
              <a:gd name="f87" fmla="*/ 84 f74 1"/>
              <a:gd name="f88" fmla="*/ 51 f75 1"/>
              <a:gd name="f89" fmla="*/ 86 f74 1"/>
              <a:gd name="f90" fmla="*/ 70 f75 1"/>
              <a:gd name="f91" fmla="*/ 82 f74 1"/>
              <a:gd name="f92" fmla="*/ 84 f75 1"/>
              <a:gd name="f93" fmla="*/ 75 f74 1"/>
              <a:gd name="f94" fmla="*/ 85 f75 1"/>
              <a:gd name="f95" fmla="*/ 92 f74 1"/>
              <a:gd name="f96" fmla="*/ 69 f75 1"/>
              <a:gd name="f97" fmla="*/ 98 f74 1"/>
              <a:gd name="f98" fmla="*/ 100 f74 1"/>
              <a:gd name="f99" fmla="*/ 14 f75 1"/>
              <a:gd name="f100" fmla="*/ 87 f74 1"/>
              <a:gd name="f101" fmla="*/ 0 f75 1"/>
              <a:gd name="f102" fmla="*/ 51 f74 1"/>
              <a:gd name="f103" fmla="*/ 13 f75 1"/>
              <a:gd name="f104" fmla="*/ 14 f74 1"/>
              <a:gd name="f105" fmla="*/ 47 f75 1"/>
              <a:gd name="f106" fmla="*/ 0 f74 1"/>
              <a:gd name="f107" fmla="*/ 76 f75 1"/>
              <a:gd name="f108" fmla="*/ 11 f74 1"/>
              <a:gd name="f109" fmla="*/ 43 f74 1"/>
              <a:gd name="f110" fmla="*/ 71 f75 1"/>
              <a:gd name="f111" fmla="*/ 40 f74 1"/>
              <a:gd name="f112" fmla="*/ 65 f75 1"/>
              <a:gd name="f113" fmla="*/ 20 f74 1"/>
              <a:gd name="f114" fmla="*/ 46 f75 1"/>
              <a:gd name="f115" fmla="*/ 13 f74 1"/>
              <a:gd name="f116" fmla="*/ 25 f75 1"/>
              <a:gd name="f117" fmla="*/ 21 f74 1"/>
              <a:gd name="f118" fmla="*/ f76 1 f2"/>
              <a:gd name="f119" fmla="*/ f79 1 87"/>
              <a:gd name="f120" fmla="*/ f80 1 100"/>
              <a:gd name="f121" fmla="*/ f81 1 87"/>
              <a:gd name="f122" fmla="*/ f82 1 87"/>
              <a:gd name="f123" fmla="*/ f83 1 100"/>
              <a:gd name="f124" fmla="*/ f84 1 87"/>
              <a:gd name="f125" fmla="*/ f85 1 100"/>
              <a:gd name="f126" fmla="*/ f86 1 87"/>
              <a:gd name="f127" fmla="*/ f87 1 100"/>
              <a:gd name="f128" fmla="*/ f88 1 87"/>
              <a:gd name="f129" fmla="*/ f89 1 100"/>
              <a:gd name="f130" fmla="*/ f90 1 87"/>
              <a:gd name="f131" fmla="*/ f91 1 100"/>
              <a:gd name="f132" fmla="*/ f92 1 87"/>
              <a:gd name="f133" fmla="*/ f93 1 100"/>
              <a:gd name="f134" fmla="*/ f94 1 87"/>
              <a:gd name="f135" fmla="*/ f95 1 100"/>
              <a:gd name="f136" fmla="*/ f96 1 87"/>
              <a:gd name="f137" fmla="*/ f97 1 100"/>
              <a:gd name="f138" fmla="*/ f98 1 100"/>
              <a:gd name="f139" fmla="*/ f99 1 87"/>
              <a:gd name="f140" fmla="*/ f100 1 100"/>
              <a:gd name="f141" fmla="*/ f101 1 87"/>
              <a:gd name="f142" fmla="*/ f102 1 100"/>
              <a:gd name="f143" fmla="*/ f103 1 87"/>
              <a:gd name="f144" fmla="*/ f104 1 100"/>
              <a:gd name="f145" fmla="*/ f105 1 87"/>
              <a:gd name="f146" fmla="*/ f106 1 100"/>
              <a:gd name="f147" fmla="*/ f107 1 87"/>
              <a:gd name="f148" fmla="*/ f108 1 100"/>
              <a:gd name="f149" fmla="*/ f109 1 100"/>
              <a:gd name="f150" fmla="*/ f110 1 87"/>
              <a:gd name="f151" fmla="*/ f111 1 100"/>
              <a:gd name="f152" fmla="*/ f112 1 87"/>
              <a:gd name="f153" fmla="*/ f113 1 100"/>
              <a:gd name="f154" fmla="*/ f114 1 87"/>
              <a:gd name="f155" fmla="*/ f115 1 100"/>
              <a:gd name="f156" fmla="*/ f116 1 87"/>
              <a:gd name="f157" fmla="*/ f117 1 100"/>
              <a:gd name="f158" fmla="*/ 0 1 f77"/>
              <a:gd name="f159" fmla="*/ f6 1 f77"/>
              <a:gd name="f160" fmla="*/ 0 1 f78"/>
              <a:gd name="f161" fmla="*/ f7 1 f78"/>
              <a:gd name="f162" fmla="+- f118 0 f1"/>
              <a:gd name="f163" fmla="*/ f119 1 f77"/>
              <a:gd name="f164" fmla="*/ f120 1 f78"/>
              <a:gd name="f165" fmla="*/ f121 1 f77"/>
              <a:gd name="f166" fmla="*/ f122 1 f77"/>
              <a:gd name="f167" fmla="*/ f123 1 f78"/>
              <a:gd name="f168" fmla="*/ f124 1 f77"/>
              <a:gd name="f169" fmla="*/ f125 1 f78"/>
              <a:gd name="f170" fmla="*/ f126 1 f77"/>
              <a:gd name="f171" fmla="*/ f127 1 f78"/>
              <a:gd name="f172" fmla="*/ f128 1 f77"/>
              <a:gd name="f173" fmla="*/ f129 1 f78"/>
              <a:gd name="f174" fmla="*/ f130 1 f77"/>
              <a:gd name="f175" fmla="*/ f131 1 f78"/>
              <a:gd name="f176" fmla="*/ f132 1 f77"/>
              <a:gd name="f177" fmla="*/ f133 1 f78"/>
              <a:gd name="f178" fmla="*/ f134 1 f77"/>
              <a:gd name="f179" fmla="*/ f135 1 f78"/>
              <a:gd name="f180" fmla="*/ f136 1 f77"/>
              <a:gd name="f181" fmla="*/ f137 1 f78"/>
              <a:gd name="f182" fmla="*/ f138 1 f78"/>
              <a:gd name="f183" fmla="*/ f139 1 f77"/>
              <a:gd name="f184" fmla="*/ f140 1 f78"/>
              <a:gd name="f185" fmla="*/ f141 1 f77"/>
              <a:gd name="f186" fmla="*/ f142 1 f78"/>
              <a:gd name="f187" fmla="*/ f143 1 f77"/>
              <a:gd name="f188" fmla="*/ f144 1 f78"/>
              <a:gd name="f189" fmla="*/ f145 1 f77"/>
              <a:gd name="f190" fmla="*/ f146 1 f78"/>
              <a:gd name="f191" fmla="*/ f147 1 f77"/>
              <a:gd name="f192" fmla="*/ f148 1 f78"/>
              <a:gd name="f193" fmla="*/ f149 1 f78"/>
              <a:gd name="f194" fmla="*/ f150 1 f77"/>
              <a:gd name="f195" fmla="*/ f151 1 f78"/>
              <a:gd name="f196" fmla="*/ f152 1 f77"/>
              <a:gd name="f197" fmla="*/ f153 1 f78"/>
              <a:gd name="f198" fmla="*/ f154 1 f77"/>
              <a:gd name="f199" fmla="*/ f155 1 f78"/>
              <a:gd name="f200" fmla="*/ f156 1 f77"/>
              <a:gd name="f201" fmla="*/ f157 1 f78"/>
              <a:gd name="f202" fmla="*/ f158 f72 1"/>
              <a:gd name="f203" fmla="*/ f159 f72 1"/>
              <a:gd name="f204" fmla="*/ f161 f73 1"/>
              <a:gd name="f205" fmla="*/ f160 f73 1"/>
              <a:gd name="f206" fmla="*/ f163 f72 1"/>
              <a:gd name="f207" fmla="*/ f164 f73 1"/>
              <a:gd name="f208" fmla="*/ f165 f72 1"/>
              <a:gd name="f209" fmla="*/ f166 f72 1"/>
              <a:gd name="f210" fmla="*/ f167 f73 1"/>
              <a:gd name="f211" fmla="*/ f168 f72 1"/>
              <a:gd name="f212" fmla="*/ f169 f73 1"/>
              <a:gd name="f213" fmla="*/ f170 f72 1"/>
              <a:gd name="f214" fmla="*/ f171 f73 1"/>
              <a:gd name="f215" fmla="*/ f172 f72 1"/>
              <a:gd name="f216" fmla="*/ f173 f73 1"/>
              <a:gd name="f217" fmla="*/ f174 f72 1"/>
              <a:gd name="f218" fmla="*/ f175 f73 1"/>
              <a:gd name="f219" fmla="*/ f176 f72 1"/>
              <a:gd name="f220" fmla="*/ f177 f73 1"/>
              <a:gd name="f221" fmla="*/ f178 f72 1"/>
              <a:gd name="f222" fmla="*/ f179 f73 1"/>
              <a:gd name="f223" fmla="*/ f180 f72 1"/>
              <a:gd name="f224" fmla="*/ f181 f73 1"/>
              <a:gd name="f225" fmla="*/ f182 f73 1"/>
              <a:gd name="f226" fmla="*/ f183 f72 1"/>
              <a:gd name="f227" fmla="*/ f184 f73 1"/>
              <a:gd name="f228" fmla="*/ f185 f72 1"/>
              <a:gd name="f229" fmla="*/ f186 f73 1"/>
              <a:gd name="f230" fmla="*/ f187 f72 1"/>
              <a:gd name="f231" fmla="*/ f188 f73 1"/>
              <a:gd name="f232" fmla="*/ f189 f72 1"/>
              <a:gd name="f233" fmla="*/ f190 f73 1"/>
              <a:gd name="f234" fmla="*/ f191 f72 1"/>
              <a:gd name="f235" fmla="*/ f192 f73 1"/>
              <a:gd name="f236" fmla="*/ f193 f73 1"/>
              <a:gd name="f237" fmla="*/ f194 f72 1"/>
              <a:gd name="f238" fmla="*/ f195 f73 1"/>
              <a:gd name="f239" fmla="*/ f196 f72 1"/>
              <a:gd name="f240" fmla="*/ f197 f73 1"/>
              <a:gd name="f241" fmla="*/ f198 f72 1"/>
              <a:gd name="f242" fmla="*/ f199 f73 1"/>
              <a:gd name="f243" fmla="*/ f200 f72 1"/>
              <a:gd name="f244" fmla="*/ f201 f7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2">
                <a:pos x="f206" y="f207"/>
              </a:cxn>
              <a:cxn ang="f162">
                <a:pos x="f208" y="f207"/>
              </a:cxn>
              <a:cxn ang="f162">
                <a:pos x="f209" y="f210"/>
              </a:cxn>
              <a:cxn ang="f162">
                <a:pos x="f211" y="f212"/>
              </a:cxn>
              <a:cxn ang="f162">
                <a:pos x="f213" y="f214"/>
              </a:cxn>
              <a:cxn ang="f162">
                <a:pos x="f215" y="f216"/>
              </a:cxn>
              <a:cxn ang="f162">
                <a:pos x="f217" y="f218"/>
              </a:cxn>
              <a:cxn ang="f162">
                <a:pos x="f219" y="f220"/>
              </a:cxn>
              <a:cxn ang="f162">
                <a:pos x="f221" y="f220"/>
              </a:cxn>
              <a:cxn ang="f162">
                <a:pos x="f221" y="f222"/>
              </a:cxn>
              <a:cxn ang="f162">
                <a:pos x="f223" y="f224"/>
              </a:cxn>
              <a:cxn ang="f162">
                <a:pos x="f215" y="f225"/>
              </a:cxn>
              <a:cxn ang="f162">
                <a:pos x="f226" y="f227"/>
              </a:cxn>
              <a:cxn ang="f162">
                <a:pos x="f228" y="f229"/>
              </a:cxn>
              <a:cxn ang="f162">
                <a:pos x="f230" y="f231"/>
              </a:cxn>
              <a:cxn ang="f162">
                <a:pos x="f232" y="f233"/>
              </a:cxn>
              <a:cxn ang="f162">
                <a:pos x="f234" y="f235"/>
              </a:cxn>
              <a:cxn ang="f162">
                <a:pos x="f206" y="f236"/>
              </a:cxn>
              <a:cxn ang="f162">
                <a:pos x="f206" y="f207"/>
              </a:cxn>
              <a:cxn ang="f162">
                <a:pos x="f237" y="f238"/>
              </a:cxn>
              <a:cxn ang="f162">
                <a:pos x="f239" y="f240"/>
              </a:cxn>
              <a:cxn ang="f162">
                <a:pos x="f241" y="f242"/>
              </a:cxn>
              <a:cxn ang="f162">
                <a:pos x="f243" y="f244"/>
              </a:cxn>
              <a:cxn ang="f162">
                <a:pos x="f208" y="f238"/>
              </a:cxn>
              <a:cxn ang="f162">
                <a:pos x="f237" y="f238"/>
              </a:cxn>
            </a:cxnLst>
            <a:rect l="f202" t="f205" r="f203" b="f204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32" y="f33"/>
                  <a:pt x="f34" y="f35"/>
                </a:cubicBezTo>
                <a:cubicBezTo>
                  <a:pt x="f36" y="f37"/>
                  <a:pt x="f22" y="f36"/>
                  <a:pt x="f26" y="f18"/>
                </a:cubicBezTo>
                <a:lnTo>
                  <a:pt x="f33" y="f18"/>
                </a:lnTo>
                <a:lnTo>
                  <a:pt x="f33" y="f38"/>
                </a:lnTo>
                <a:cubicBezTo>
                  <a:pt x="f37" y="f39"/>
                  <a:pt x="f40" y="f41"/>
                  <a:pt x="f42" y="f43"/>
                </a:cubicBezTo>
                <a:cubicBezTo>
                  <a:pt x="f12" y="f44"/>
                  <a:pt x="f31" y="f7"/>
                  <a:pt x="f30" y="f7"/>
                </a:cubicBezTo>
                <a:cubicBezTo>
                  <a:pt x="f45" y="f7"/>
                  <a:pt x="f46" y="f41"/>
                  <a:pt x="f47" y="f6"/>
                </a:cubicBezTo>
                <a:cubicBezTo>
                  <a:pt x="f48" y="f49"/>
                  <a:pt x="f5" y="f14"/>
                  <a:pt x="f5" y="f30"/>
                </a:cubicBezTo>
                <a:cubicBezTo>
                  <a:pt x="f5" y="f45"/>
                  <a:pt x="f48" y="f46"/>
                  <a:pt x="f50" y="f47"/>
                </a:cubicBezTo>
                <a:cubicBezTo>
                  <a:pt x="f51" y="f52"/>
                  <a:pt x="f23" y="f5"/>
                  <a:pt x="f53" y="f5"/>
                </a:cubicBezTo>
                <a:cubicBezTo>
                  <a:pt x="f54" y="f5"/>
                  <a:pt x="f34" y="f52"/>
                  <a:pt x="f55" y="f56"/>
                </a:cubicBezTo>
                <a:cubicBezTo>
                  <a:pt x="f24" y="f13"/>
                  <a:pt x="f6" y="f57"/>
                  <a:pt x="f6" y="f58"/>
                </a:cubicBezTo>
                <a:lnTo>
                  <a:pt x="f6" y="f8"/>
                </a:lnTo>
                <a:close/>
                <a:moveTo>
                  <a:pt x="f59" y="f60"/>
                </a:moveTo>
                <a:cubicBezTo>
                  <a:pt x="f59" y="f61"/>
                  <a:pt x="f42" y="f62"/>
                  <a:pt x="f63" y="f64"/>
                </a:cubicBezTo>
                <a:cubicBezTo>
                  <a:pt x="f65" y="f66"/>
                  <a:pt x="f67" y="f50"/>
                  <a:pt x="f29" y="f50"/>
                </a:cubicBezTo>
                <a:cubicBezTo>
                  <a:pt x="f25" y="f50"/>
                  <a:pt x="f21" y="f68"/>
                  <a:pt x="f62" y="f15"/>
                </a:cubicBezTo>
                <a:cubicBezTo>
                  <a:pt x="f64" y="f69"/>
                  <a:pt x="f9" y="f70"/>
                  <a:pt x="f9" y="f60"/>
                </a:cubicBezTo>
                <a:lnTo>
                  <a:pt x="f59" y="f60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6" name="Freeform 483"/>
          <p:cNvSpPr/>
          <p:nvPr/>
        </p:nvSpPr>
        <p:spPr>
          <a:xfrm>
            <a:off x="10419825" y="3902622"/>
            <a:ext cx="77577" cy="1265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5"/>
              <a:gd name="f8" fmla="val 17"/>
              <a:gd name="f9" fmla="val 59"/>
              <a:gd name="f10" fmla="val 57"/>
              <a:gd name="f11" fmla="val 16"/>
              <a:gd name="f12" fmla="val 54"/>
              <a:gd name="f13" fmla="val 52"/>
              <a:gd name="f14" fmla="val 50"/>
              <a:gd name="f15" fmla="val 47"/>
              <a:gd name="f16" fmla="val 15"/>
              <a:gd name="f17" fmla="val 44"/>
              <a:gd name="f18" fmla="val 39"/>
              <a:gd name="f19" fmla="val 34"/>
              <a:gd name="f20" fmla="val 30"/>
              <a:gd name="f21" fmla="val 19"/>
              <a:gd name="f22" fmla="val 25"/>
              <a:gd name="f23" fmla="val 21"/>
              <a:gd name="f24" fmla="val 24"/>
              <a:gd name="f25" fmla="val 27"/>
              <a:gd name="f26" fmla="val 14"/>
              <a:gd name="f27" fmla="val 23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3"/>
              <a:gd name="f36" fmla="val 48"/>
              <a:gd name="f37" fmla="val 51"/>
              <a:gd name="f38" fmla="val 53"/>
              <a:gd name="f39" fmla="val 56"/>
              <a:gd name="f40" fmla="+- 0 0 -90"/>
              <a:gd name="f41" fmla="*/ f3 1 60"/>
              <a:gd name="f42" fmla="*/ f4 1 95"/>
              <a:gd name="f43" fmla="+- f7 0 f5"/>
              <a:gd name="f44" fmla="+- f6 0 f5"/>
              <a:gd name="f45" fmla="*/ f40 f0 1"/>
              <a:gd name="f46" fmla="*/ f44 1 60"/>
              <a:gd name="f47" fmla="*/ f43 1 95"/>
              <a:gd name="f48" fmla="*/ 60 f44 1"/>
              <a:gd name="f49" fmla="*/ 17 f43 1"/>
              <a:gd name="f50" fmla="*/ 59 f44 1"/>
              <a:gd name="f51" fmla="*/ 52 f44 1"/>
              <a:gd name="f52" fmla="*/ 16 f43 1"/>
              <a:gd name="f53" fmla="*/ 44 f44 1"/>
              <a:gd name="f54" fmla="*/ 15 f43 1"/>
              <a:gd name="f55" fmla="*/ 30 f44 1"/>
              <a:gd name="f56" fmla="*/ 19 f43 1"/>
              <a:gd name="f57" fmla="*/ 16 f44 1"/>
              <a:gd name="f58" fmla="*/ 27 f43 1"/>
              <a:gd name="f59" fmla="*/ 95 f43 1"/>
              <a:gd name="f60" fmla="*/ 0 f44 1"/>
              <a:gd name="f61" fmla="*/ 0 f43 1"/>
              <a:gd name="f62" fmla="*/ 14 f43 1"/>
              <a:gd name="f63" fmla="*/ 33 f44 1"/>
              <a:gd name="f64" fmla="*/ 3 f43 1"/>
              <a:gd name="f65" fmla="*/ 48 f44 1"/>
              <a:gd name="f66" fmla="*/ 54 f44 1"/>
              <a:gd name="f67" fmla="*/ 1 f43 1"/>
              <a:gd name="f68" fmla="*/ f45 1 f2"/>
              <a:gd name="f69" fmla="*/ f48 1 60"/>
              <a:gd name="f70" fmla="*/ f49 1 95"/>
              <a:gd name="f71" fmla="*/ f50 1 60"/>
              <a:gd name="f72" fmla="*/ f51 1 60"/>
              <a:gd name="f73" fmla="*/ f52 1 95"/>
              <a:gd name="f74" fmla="*/ f53 1 60"/>
              <a:gd name="f75" fmla="*/ f54 1 95"/>
              <a:gd name="f76" fmla="*/ f55 1 60"/>
              <a:gd name="f77" fmla="*/ f56 1 95"/>
              <a:gd name="f78" fmla="*/ f57 1 60"/>
              <a:gd name="f79" fmla="*/ f58 1 95"/>
              <a:gd name="f80" fmla="*/ f59 1 95"/>
              <a:gd name="f81" fmla="*/ f60 1 60"/>
              <a:gd name="f82" fmla="*/ f61 1 95"/>
              <a:gd name="f83" fmla="*/ f62 1 95"/>
              <a:gd name="f84" fmla="*/ f63 1 60"/>
              <a:gd name="f85" fmla="*/ f64 1 95"/>
              <a:gd name="f86" fmla="*/ f65 1 60"/>
              <a:gd name="f87" fmla="*/ f66 1 60"/>
              <a:gd name="f88" fmla="*/ f67 1 95"/>
              <a:gd name="f89" fmla="*/ 0 1 f46"/>
              <a:gd name="f90" fmla="*/ f6 1 f46"/>
              <a:gd name="f91" fmla="*/ 0 1 f47"/>
              <a:gd name="f92" fmla="*/ f7 1 f47"/>
              <a:gd name="f93" fmla="+- f68 0 f1"/>
              <a:gd name="f94" fmla="*/ f69 1 f46"/>
              <a:gd name="f95" fmla="*/ f70 1 f47"/>
              <a:gd name="f96" fmla="*/ f71 1 f46"/>
              <a:gd name="f97" fmla="*/ f72 1 f46"/>
              <a:gd name="f98" fmla="*/ f73 1 f47"/>
              <a:gd name="f99" fmla="*/ f74 1 f46"/>
              <a:gd name="f100" fmla="*/ f75 1 f47"/>
              <a:gd name="f101" fmla="*/ f76 1 f46"/>
              <a:gd name="f102" fmla="*/ f77 1 f47"/>
              <a:gd name="f103" fmla="*/ f78 1 f46"/>
              <a:gd name="f104" fmla="*/ f79 1 f47"/>
              <a:gd name="f105" fmla="*/ f80 1 f47"/>
              <a:gd name="f106" fmla="*/ f81 1 f46"/>
              <a:gd name="f107" fmla="*/ f82 1 f47"/>
              <a:gd name="f108" fmla="*/ f83 1 f47"/>
              <a:gd name="f109" fmla="*/ f84 1 f46"/>
              <a:gd name="f110" fmla="*/ f85 1 f47"/>
              <a:gd name="f111" fmla="*/ f86 1 f46"/>
              <a:gd name="f112" fmla="*/ f87 1 f46"/>
              <a:gd name="f113" fmla="*/ f88 1 f47"/>
              <a:gd name="f114" fmla="*/ f89 f41 1"/>
              <a:gd name="f115" fmla="*/ f90 f41 1"/>
              <a:gd name="f116" fmla="*/ f92 f42 1"/>
              <a:gd name="f117" fmla="*/ f91 f42 1"/>
              <a:gd name="f118" fmla="*/ f94 f41 1"/>
              <a:gd name="f119" fmla="*/ f95 f42 1"/>
              <a:gd name="f120" fmla="*/ f96 f41 1"/>
              <a:gd name="f121" fmla="*/ f97 f41 1"/>
              <a:gd name="f122" fmla="*/ f98 f42 1"/>
              <a:gd name="f123" fmla="*/ f99 f41 1"/>
              <a:gd name="f124" fmla="*/ f100 f42 1"/>
              <a:gd name="f125" fmla="*/ f101 f41 1"/>
              <a:gd name="f126" fmla="*/ f102 f42 1"/>
              <a:gd name="f127" fmla="*/ f103 f41 1"/>
              <a:gd name="f128" fmla="*/ f104 f42 1"/>
              <a:gd name="f129" fmla="*/ f105 f42 1"/>
              <a:gd name="f130" fmla="*/ f106 f41 1"/>
              <a:gd name="f131" fmla="*/ f107 f42 1"/>
              <a:gd name="f132" fmla="*/ f108 f42 1"/>
              <a:gd name="f133" fmla="*/ f109 f41 1"/>
              <a:gd name="f134" fmla="*/ f110 f42 1"/>
              <a:gd name="f135" fmla="*/ f111 f41 1"/>
              <a:gd name="f136" fmla="*/ f112 f41 1"/>
              <a:gd name="f137" fmla="*/ f11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3">
                <a:pos x="f118" y="f119"/>
              </a:cxn>
              <a:cxn ang="f93">
                <a:pos x="f120" y="f119"/>
              </a:cxn>
              <a:cxn ang="f93">
                <a:pos x="f121" y="f122"/>
              </a:cxn>
              <a:cxn ang="f93">
                <a:pos x="f123" y="f124"/>
              </a:cxn>
              <a:cxn ang="f93">
                <a:pos x="f125" y="f126"/>
              </a:cxn>
              <a:cxn ang="f93">
                <a:pos x="f127" y="f128"/>
              </a:cxn>
              <a:cxn ang="f93">
                <a:pos x="f127" y="f129"/>
              </a:cxn>
              <a:cxn ang="f93">
                <a:pos x="f130" y="f129"/>
              </a:cxn>
              <a:cxn ang="f93">
                <a:pos x="f130" y="f131"/>
              </a:cxn>
              <a:cxn ang="f93">
                <a:pos x="f127" y="f131"/>
              </a:cxn>
              <a:cxn ang="f93">
                <a:pos x="f127" y="f132"/>
              </a:cxn>
              <a:cxn ang="f93">
                <a:pos x="f133" y="f134"/>
              </a:cxn>
              <a:cxn ang="f93">
                <a:pos x="f135" y="f131"/>
              </a:cxn>
              <a:cxn ang="f93">
                <a:pos x="f136" y="f131"/>
              </a:cxn>
              <a:cxn ang="f93">
                <a:pos x="f118" y="f137"/>
              </a:cxn>
              <a:cxn ang="f93">
                <a:pos x="f118" y="f119"/>
              </a:cxn>
            </a:cxnLst>
            <a:rect l="f114" t="f117" r="f115" b="f116"/>
            <a:pathLst>
              <a:path w="60" h="95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1"/>
                </a:cubicBezTo>
                <a:cubicBezTo>
                  <a:pt x="f14" y="f11"/>
                  <a:pt x="f15" y="f16"/>
                  <a:pt x="f17" y="f16"/>
                </a:cubicBezTo>
                <a:cubicBezTo>
                  <a:pt x="f18" y="f16"/>
                  <a:pt x="f19" y="f8"/>
                  <a:pt x="f20" y="f21"/>
                </a:cubicBezTo>
                <a:cubicBezTo>
                  <a:pt x="f22" y="f23"/>
                  <a:pt x="f23" y="f24"/>
                  <a:pt x="f11" y="f25"/>
                </a:cubicBezTo>
                <a:lnTo>
                  <a:pt x="f11" y="f7"/>
                </a:lnTo>
                <a:lnTo>
                  <a:pt x="f5" y="f7"/>
                </a:lnTo>
                <a:lnTo>
                  <a:pt x="f5" y="f5"/>
                </a:lnTo>
                <a:lnTo>
                  <a:pt x="f11" y="f5"/>
                </a:lnTo>
                <a:lnTo>
                  <a:pt x="f11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38" y="f5"/>
                  <a:pt x="f12" y="f5"/>
                </a:cubicBezTo>
                <a:cubicBezTo>
                  <a:pt x="f39" y="f5"/>
                  <a:pt x="f10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7" name="Freeform 484"/>
          <p:cNvSpPr/>
          <p:nvPr/>
        </p:nvSpPr>
        <p:spPr>
          <a:xfrm>
            <a:off x="10517821" y="3902622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9"/>
              <a:gd name="f7" fmla="val 98"/>
              <a:gd name="f8" fmla="val 95"/>
              <a:gd name="f9" fmla="val 63"/>
              <a:gd name="f10" fmla="val 84"/>
              <a:gd name="f11" fmla="val 58"/>
              <a:gd name="f12" fmla="val 89"/>
              <a:gd name="f13" fmla="val 53"/>
              <a:gd name="f14" fmla="val 92"/>
              <a:gd name="f15" fmla="val 48"/>
              <a:gd name="f16" fmla="val 94"/>
              <a:gd name="f17" fmla="val 43"/>
              <a:gd name="f18" fmla="val 96"/>
              <a:gd name="f19" fmla="val 37"/>
              <a:gd name="f20" fmla="val 31"/>
              <a:gd name="f21" fmla="val 21"/>
              <a:gd name="f22" fmla="val 13"/>
              <a:gd name="f23" fmla="val 8"/>
              <a:gd name="f24" fmla="val 88"/>
              <a:gd name="f25" fmla="val 2"/>
              <a:gd name="f26" fmla="val 82"/>
              <a:gd name="f27" fmla="val 73"/>
              <a:gd name="f28" fmla="val 61"/>
              <a:gd name="f29" fmla="val 16"/>
              <a:gd name="f30" fmla="val 54"/>
              <a:gd name="f31" fmla="val 59"/>
              <a:gd name="f32" fmla="val 66"/>
              <a:gd name="f33" fmla="val 17"/>
              <a:gd name="f34" fmla="val 70"/>
              <a:gd name="f35" fmla="val 18"/>
              <a:gd name="f36" fmla="val 19"/>
              <a:gd name="f37" fmla="val 75"/>
              <a:gd name="f38" fmla="val 78"/>
              <a:gd name="f39" fmla="val 23"/>
              <a:gd name="f40" fmla="val 25"/>
              <a:gd name="f41" fmla="val 81"/>
              <a:gd name="f42" fmla="val 28"/>
              <a:gd name="f43" fmla="val 36"/>
              <a:gd name="f44" fmla="val 40"/>
              <a:gd name="f45" fmla="val 45"/>
              <a:gd name="f46" fmla="val 49"/>
              <a:gd name="f47" fmla="val 77"/>
              <a:gd name="f48" fmla="val 74"/>
              <a:gd name="f49" fmla="val 71"/>
              <a:gd name="f50" fmla="+- 0 0 -90"/>
              <a:gd name="f51" fmla="*/ f3 1 79"/>
              <a:gd name="f52" fmla="*/ f4 1 98"/>
              <a:gd name="f53" fmla="+- f7 0 f5"/>
              <a:gd name="f54" fmla="+- f6 0 f5"/>
              <a:gd name="f55" fmla="*/ f50 f0 1"/>
              <a:gd name="f56" fmla="*/ f54 1 79"/>
              <a:gd name="f57" fmla="*/ f53 1 98"/>
              <a:gd name="f58" fmla="*/ 79 f54 1"/>
              <a:gd name="f59" fmla="*/ 95 f53 1"/>
              <a:gd name="f60" fmla="*/ 63 f54 1"/>
              <a:gd name="f61" fmla="*/ 84 f53 1"/>
              <a:gd name="f62" fmla="*/ 48 f54 1"/>
              <a:gd name="f63" fmla="*/ 94 f53 1"/>
              <a:gd name="f64" fmla="*/ 31 f54 1"/>
              <a:gd name="f65" fmla="*/ 98 f53 1"/>
              <a:gd name="f66" fmla="*/ 8 f54 1"/>
              <a:gd name="f67" fmla="*/ 88 f53 1"/>
              <a:gd name="f68" fmla="*/ 0 f54 1"/>
              <a:gd name="f69" fmla="*/ 61 f53 1"/>
              <a:gd name="f70" fmla="*/ 0 f53 1"/>
              <a:gd name="f71" fmla="*/ 16 f54 1"/>
              <a:gd name="f72" fmla="*/ 54 f53 1"/>
              <a:gd name="f73" fmla="*/ 66 f53 1"/>
              <a:gd name="f74" fmla="*/ 19 f54 1"/>
              <a:gd name="f75" fmla="*/ 75 f53 1"/>
              <a:gd name="f76" fmla="*/ 25 f54 1"/>
              <a:gd name="f77" fmla="*/ 81 f53 1"/>
              <a:gd name="f78" fmla="*/ 36 f54 1"/>
              <a:gd name="f79" fmla="*/ 82 f53 1"/>
              <a:gd name="f80" fmla="*/ 49 f54 1"/>
              <a:gd name="f81" fmla="*/ 79 f53 1"/>
              <a:gd name="f82" fmla="*/ 71 f53 1"/>
              <a:gd name="f83" fmla="*/ f55 1 f2"/>
              <a:gd name="f84" fmla="*/ f58 1 79"/>
              <a:gd name="f85" fmla="*/ f59 1 98"/>
              <a:gd name="f86" fmla="*/ f60 1 79"/>
              <a:gd name="f87" fmla="*/ f61 1 98"/>
              <a:gd name="f88" fmla="*/ f62 1 79"/>
              <a:gd name="f89" fmla="*/ f63 1 98"/>
              <a:gd name="f90" fmla="*/ f64 1 79"/>
              <a:gd name="f91" fmla="*/ f65 1 98"/>
              <a:gd name="f92" fmla="*/ f66 1 79"/>
              <a:gd name="f93" fmla="*/ f67 1 98"/>
              <a:gd name="f94" fmla="*/ f68 1 79"/>
              <a:gd name="f95" fmla="*/ f69 1 98"/>
              <a:gd name="f96" fmla="*/ f70 1 98"/>
              <a:gd name="f97" fmla="*/ f71 1 79"/>
              <a:gd name="f98" fmla="*/ f72 1 98"/>
              <a:gd name="f99" fmla="*/ f73 1 98"/>
              <a:gd name="f100" fmla="*/ f74 1 79"/>
              <a:gd name="f101" fmla="*/ f75 1 98"/>
              <a:gd name="f102" fmla="*/ f76 1 79"/>
              <a:gd name="f103" fmla="*/ f77 1 98"/>
              <a:gd name="f104" fmla="*/ f78 1 79"/>
              <a:gd name="f105" fmla="*/ f79 1 98"/>
              <a:gd name="f106" fmla="*/ f80 1 79"/>
              <a:gd name="f107" fmla="*/ f81 1 98"/>
              <a:gd name="f108" fmla="*/ f82 1 98"/>
              <a:gd name="f109" fmla="*/ 0 1 f56"/>
              <a:gd name="f110" fmla="*/ f6 1 f56"/>
              <a:gd name="f111" fmla="*/ 0 1 f57"/>
              <a:gd name="f112" fmla="*/ f7 1 f57"/>
              <a:gd name="f113" fmla="+- f83 0 f1"/>
              <a:gd name="f114" fmla="*/ f84 1 f56"/>
              <a:gd name="f115" fmla="*/ f85 1 f57"/>
              <a:gd name="f116" fmla="*/ f86 1 f56"/>
              <a:gd name="f117" fmla="*/ f87 1 f57"/>
              <a:gd name="f118" fmla="*/ f88 1 f56"/>
              <a:gd name="f119" fmla="*/ f89 1 f57"/>
              <a:gd name="f120" fmla="*/ f90 1 f56"/>
              <a:gd name="f121" fmla="*/ f91 1 f57"/>
              <a:gd name="f122" fmla="*/ f92 1 f56"/>
              <a:gd name="f123" fmla="*/ f93 1 f57"/>
              <a:gd name="f124" fmla="*/ f94 1 f56"/>
              <a:gd name="f125" fmla="*/ f95 1 f57"/>
              <a:gd name="f126" fmla="*/ f96 1 f57"/>
              <a:gd name="f127" fmla="*/ f97 1 f56"/>
              <a:gd name="f128" fmla="*/ f98 1 f57"/>
              <a:gd name="f129" fmla="*/ f99 1 f57"/>
              <a:gd name="f130" fmla="*/ f100 1 f56"/>
              <a:gd name="f131" fmla="*/ f101 1 f57"/>
              <a:gd name="f132" fmla="*/ f102 1 f56"/>
              <a:gd name="f133" fmla="*/ f103 1 f57"/>
              <a:gd name="f134" fmla="*/ f104 1 f56"/>
              <a:gd name="f135" fmla="*/ f105 1 f57"/>
              <a:gd name="f136" fmla="*/ f106 1 f56"/>
              <a:gd name="f137" fmla="*/ f107 1 f57"/>
              <a:gd name="f138" fmla="*/ f108 1 f57"/>
              <a:gd name="f139" fmla="*/ f109 f51 1"/>
              <a:gd name="f140" fmla="*/ f110 f51 1"/>
              <a:gd name="f141" fmla="*/ f112 f52 1"/>
              <a:gd name="f142" fmla="*/ f111 f52 1"/>
              <a:gd name="f143" fmla="*/ f114 f51 1"/>
              <a:gd name="f144" fmla="*/ f115 f52 1"/>
              <a:gd name="f145" fmla="*/ f116 f51 1"/>
              <a:gd name="f146" fmla="*/ f117 f52 1"/>
              <a:gd name="f147" fmla="*/ f118 f51 1"/>
              <a:gd name="f148" fmla="*/ f119 f52 1"/>
              <a:gd name="f149" fmla="*/ f120 f51 1"/>
              <a:gd name="f150" fmla="*/ f121 f52 1"/>
              <a:gd name="f151" fmla="*/ f122 f51 1"/>
              <a:gd name="f152" fmla="*/ f123 f52 1"/>
              <a:gd name="f153" fmla="*/ f124 f51 1"/>
              <a:gd name="f154" fmla="*/ f125 f52 1"/>
              <a:gd name="f155" fmla="*/ f126 f52 1"/>
              <a:gd name="f156" fmla="*/ f127 f51 1"/>
              <a:gd name="f157" fmla="*/ f128 f52 1"/>
              <a:gd name="f158" fmla="*/ f129 f52 1"/>
              <a:gd name="f159" fmla="*/ f130 f51 1"/>
              <a:gd name="f160" fmla="*/ f131 f52 1"/>
              <a:gd name="f161" fmla="*/ f132 f51 1"/>
              <a:gd name="f162" fmla="*/ f133 f52 1"/>
              <a:gd name="f163" fmla="*/ f134 f51 1"/>
              <a:gd name="f164" fmla="*/ f135 f52 1"/>
              <a:gd name="f165" fmla="*/ f136 f51 1"/>
              <a:gd name="f166" fmla="*/ f137 f52 1"/>
              <a:gd name="f167" fmla="*/ f138 f5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3">
                <a:pos x="f143" y="f144"/>
              </a:cxn>
              <a:cxn ang="f113">
                <a:pos x="f145" y="f144"/>
              </a:cxn>
              <a:cxn ang="f113">
                <a:pos x="f145" y="f146"/>
              </a:cxn>
              <a:cxn ang="f113">
                <a:pos x="f147" y="f148"/>
              </a:cxn>
              <a:cxn ang="f113">
                <a:pos x="f149" y="f150"/>
              </a:cxn>
              <a:cxn ang="f113">
                <a:pos x="f151" y="f152"/>
              </a:cxn>
              <a:cxn ang="f113">
                <a:pos x="f153" y="f154"/>
              </a:cxn>
              <a:cxn ang="f113">
                <a:pos x="f153" y="f155"/>
              </a:cxn>
              <a:cxn ang="f113">
                <a:pos x="f156" y="f155"/>
              </a:cxn>
              <a:cxn ang="f113">
                <a:pos x="f156" y="f157"/>
              </a:cxn>
              <a:cxn ang="f113">
                <a:pos x="f156" y="f158"/>
              </a:cxn>
              <a:cxn ang="f113">
                <a:pos x="f159" y="f160"/>
              </a:cxn>
              <a:cxn ang="f113">
                <a:pos x="f161" y="f162"/>
              </a:cxn>
              <a:cxn ang="f113">
                <a:pos x="f163" y="f164"/>
              </a:cxn>
              <a:cxn ang="f113">
                <a:pos x="f165" y="f166"/>
              </a:cxn>
              <a:cxn ang="f113">
                <a:pos x="f145" y="f167"/>
              </a:cxn>
              <a:cxn ang="f113">
                <a:pos x="f145" y="f155"/>
              </a:cxn>
              <a:cxn ang="f113">
                <a:pos x="f143" y="f155"/>
              </a:cxn>
              <a:cxn ang="f113">
                <a:pos x="f143" y="f144"/>
              </a:cxn>
            </a:cxnLst>
            <a:rect l="f139" t="f142" r="f140" b="f141"/>
            <a:pathLst>
              <a:path w="79" h="98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8"/>
                  <a:pt x="f23" y="f24"/>
                </a:cubicBezTo>
                <a:cubicBezTo>
                  <a:pt x="f25" y="f26"/>
                  <a:pt x="f5" y="f27"/>
                  <a:pt x="f5" y="f28"/>
                </a:cubicBezTo>
                <a:lnTo>
                  <a:pt x="f5" y="f5"/>
                </a:lnTo>
                <a:lnTo>
                  <a:pt x="f29" y="f5"/>
                </a:lnTo>
                <a:lnTo>
                  <a:pt x="f29" y="f30"/>
                </a:lnTo>
                <a:cubicBezTo>
                  <a:pt x="f29" y="f31"/>
                  <a:pt x="f29" y="f9"/>
                  <a:pt x="f29" y="f32"/>
                </a:cubicBezTo>
                <a:cubicBezTo>
                  <a:pt x="f33" y="f34"/>
                  <a:pt x="f35" y="f27"/>
                  <a:pt x="f36" y="f37"/>
                </a:cubicBezTo>
                <a:cubicBezTo>
                  <a:pt x="f21" y="f38"/>
                  <a:pt x="f39" y="f6"/>
                  <a:pt x="f40" y="f41"/>
                </a:cubicBezTo>
                <a:cubicBezTo>
                  <a:pt x="f42" y="f26"/>
                  <a:pt x="f20" y="f26"/>
                  <a:pt x="f43" y="f26"/>
                </a:cubicBezTo>
                <a:cubicBezTo>
                  <a:pt x="f44" y="f26"/>
                  <a:pt x="f45" y="f41"/>
                  <a:pt x="f46" y="f6"/>
                </a:cubicBezTo>
                <a:cubicBezTo>
                  <a:pt x="f30" y="f47"/>
                  <a:pt x="f31" y="f48"/>
                  <a:pt x="f9" y="f49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8" name="Freeform 485"/>
          <p:cNvSpPr/>
          <p:nvPr/>
        </p:nvSpPr>
        <p:spPr>
          <a:xfrm>
            <a:off x="10668890" y="3898535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1"/>
              <a:gd name="f14" fmla="val 62"/>
              <a:gd name="f15" fmla="val 27"/>
              <a:gd name="f16" fmla="val 61"/>
              <a:gd name="f17" fmla="val 24"/>
              <a:gd name="f18" fmla="val 60"/>
              <a:gd name="f19" fmla="val 22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30"/>
              <a:gd name="f31" fmla="val 25"/>
              <a:gd name="f32" fmla="val 21"/>
              <a:gd name="f33" fmla="val 23"/>
              <a:gd name="f34" fmla="val 3"/>
              <a:gd name="f35" fmla="val 13"/>
              <a:gd name="f36" fmla="val 9"/>
              <a:gd name="f37" fmla="val 26"/>
              <a:gd name="f38" fmla="val 6"/>
              <a:gd name="f39" fmla="val 32"/>
              <a:gd name="f40" fmla="val 37"/>
              <a:gd name="f41" fmla="val 1"/>
              <a:gd name="f42" fmla="val 42"/>
              <a:gd name="f43" fmla="val 58"/>
              <a:gd name="f44" fmla="val 66"/>
              <a:gd name="f45" fmla="val 72"/>
              <a:gd name="f46" fmla="val 77"/>
              <a:gd name="f47" fmla="val 36"/>
              <a:gd name="f48" fmla="+- 0 0 -90"/>
              <a:gd name="f49" fmla="*/ f3 1 80"/>
              <a:gd name="f50" fmla="*/ f4 1 98"/>
              <a:gd name="f51" fmla="+- f7 0 f5"/>
              <a:gd name="f52" fmla="+- f6 0 f5"/>
              <a:gd name="f53" fmla="*/ f48 f0 1"/>
              <a:gd name="f54" fmla="*/ f52 1 80"/>
              <a:gd name="f55" fmla="*/ f51 1 98"/>
              <a:gd name="f56" fmla="*/ 80 f52 1"/>
              <a:gd name="f57" fmla="*/ 98 f51 1"/>
              <a:gd name="f58" fmla="*/ 64 f52 1"/>
              <a:gd name="f59" fmla="*/ 44 f51 1"/>
              <a:gd name="f60" fmla="*/ 63 f52 1"/>
              <a:gd name="f61" fmla="*/ 31 f51 1"/>
              <a:gd name="f62" fmla="*/ 60 f52 1"/>
              <a:gd name="f63" fmla="*/ 22 f51 1"/>
              <a:gd name="f64" fmla="*/ 54 f52 1"/>
              <a:gd name="f65" fmla="*/ 17 f51 1"/>
              <a:gd name="f66" fmla="*/ 44 f52 1"/>
              <a:gd name="f67" fmla="*/ 15 f51 1"/>
              <a:gd name="f68" fmla="*/ 30 f52 1"/>
              <a:gd name="f69" fmla="*/ 18 f51 1"/>
              <a:gd name="f70" fmla="*/ 16 f52 1"/>
              <a:gd name="f71" fmla="*/ 27 f51 1"/>
              <a:gd name="f72" fmla="*/ 0 f52 1"/>
              <a:gd name="f73" fmla="*/ 3 f51 1"/>
              <a:gd name="f74" fmla="*/ 13 f51 1"/>
              <a:gd name="f75" fmla="*/ 32 f52 1"/>
              <a:gd name="f76" fmla="*/ 48 f52 1"/>
              <a:gd name="f77" fmla="*/ 0 f51 1"/>
              <a:gd name="f78" fmla="*/ 72 f52 1"/>
              <a:gd name="f79" fmla="*/ 9 f51 1"/>
              <a:gd name="f80" fmla="*/ 36 f51 1"/>
              <a:gd name="f81" fmla="*/ f53 1 f2"/>
              <a:gd name="f82" fmla="*/ f56 1 80"/>
              <a:gd name="f83" fmla="*/ f57 1 98"/>
              <a:gd name="f84" fmla="*/ f58 1 80"/>
              <a:gd name="f85" fmla="*/ f59 1 98"/>
              <a:gd name="f86" fmla="*/ f60 1 80"/>
              <a:gd name="f87" fmla="*/ f61 1 98"/>
              <a:gd name="f88" fmla="*/ f62 1 80"/>
              <a:gd name="f89" fmla="*/ f63 1 98"/>
              <a:gd name="f90" fmla="*/ f64 1 80"/>
              <a:gd name="f91" fmla="*/ f65 1 98"/>
              <a:gd name="f92" fmla="*/ f66 1 80"/>
              <a:gd name="f93" fmla="*/ f67 1 98"/>
              <a:gd name="f94" fmla="*/ f68 1 80"/>
              <a:gd name="f95" fmla="*/ f69 1 98"/>
              <a:gd name="f96" fmla="*/ f70 1 80"/>
              <a:gd name="f97" fmla="*/ f71 1 98"/>
              <a:gd name="f98" fmla="*/ f72 1 80"/>
              <a:gd name="f99" fmla="*/ f73 1 98"/>
              <a:gd name="f100" fmla="*/ f74 1 98"/>
              <a:gd name="f101" fmla="*/ f75 1 80"/>
              <a:gd name="f102" fmla="*/ f76 1 80"/>
              <a:gd name="f103" fmla="*/ f77 1 98"/>
              <a:gd name="f104" fmla="*/ f78 1 80"/>
              <a:gd name="f105" fmla="*/ f79 1 98"/>
              <a:gd name="f106" fmla="*/ f80 1 98"/>
              <a:gd name="f107" fmla="*/ 0 1 f54"/>
              <a:gd name="f108" fmla="*/ f6 1 f54"/>
              <a:gd name="f109" fmla="*/ 0 1 f55"/>
              <a:gd name="f110" fmla="*/ f7 1 f55"/>
              <a:gd name="f111" fmla="+- f81 0 f1"/>
              <a:gd name="f112" fmla="*/ f82 1 f54"/>
              <a:gd name="f113" fmla="*/ f83 1 f55"/>
              <a:gd name="f114" fmla="*/ f84 1 f54"/>
              <a:gd name="f115" fmla="*/ f85 1 f55"/>
              <a:gd name="f116" fmla="*/ f86 1 f54"/>
              <a:gd name="f117" fmla="*/ f87 1 f55"/>
              <a:gd name="f118" fmla="*/ f88 1 f54"/>
              <a:gd name="f119" fmla="*/ f89 1 f55"/>
              <a:gd name="f120" fmla="*/ f90 1 f54"/>
              <a:gd name="f121" fmla="*/ f91 1 f55"/>
              <a:gd name="f122" fmla="*/ f92 1 f54"/>
              <a:gd name="f123" fmla="*/ f93 1 f55"/>
              <a:gd name="f124" fmla="*/ f94 1 f54"/>
              <a:gd name="f125" fmla="*/ f95 1 f55"/>
              <a:gd name="f126" fmla="*/ f96 1 f54"/>
              <a:gd name="f127" fmla="*/ f97 1 f55"/>
              <a:gd name="f128" fmla="*/ f98 1 f54"/>
              <a:gd name="f129" fmla="*/ f99 1 f55"/>
              <a:gd name="f130" fmla="*/ f100 1 f55"/>
              <a:gd name="f131" fmla="*/ f101 1 f54"/>
              <a:gd name="f132" fmla="*/ f102 1 f54"/>
              <a:gd name="f133" fmla="*/ f103 1 f55"/>
              <a:gd name="f134" fmla="*/ f104 1 f54"/>
              <a:gd name="f135" fmla="*/ f105 1 f55"/>
              <a:gd name="f136" fmla="*/ f106 1 f55"/>
              <a:gd name="f137" fmla="*/ f107 f49 1"/>
              <a:gd name="f138" fmla="*/ f108 f49 1"/>
              <a:gd name="f139" fmla="*/ f110 f50 1"/>
              <a:gd name="f140" fmla="*/ f109 f50 1"/>
              <a:gd name="f141" fmla="*/ f112 f49 1"/>
              <a:gd name="f142" fmla="*/ f113 f50 1"/>
              <a:gd name="f143" fmla="*/ f114 f49 1"/>
              <a:gd name="f144" fmla="*/ f115 f50 1"/>
              <a:gd name="f145" fmla="*/ f116 f49 1"/>
              <a:gd name="f146" fmla="*/ f117 f50 1"/>
              <a:gd name="f147" fmla="*/ f118 f49 1"/>
              <a:gd name="f148" fmla="*/ f119 f50 1"/>
              <a:gd name="f149" fmla="*/ f120 f49 1"/>
              <a:gd name="f150" fmla="*/ f121 f50 1"/>
              <a:gd name="f151" fmla="*/ f122 f49 1"/>
              <a:gd name="f152" fmla="*/ f123 f50 1"/>
              <a:gd name="f153" fmla="*/ f124 f49 1"/>
              <a:gd name="f154" fmla="*/ f125 f50 1"/>
              <a:gd name="f155" fmla="*/ f126 f49 1"/>
              <a:gd name="f156" fmla="*/ f127 f50 1"/>
              <a:gd name="f157" fmla="*/ f128 f49 1"/>
              <a:gd name="f158" fmla="*/ f129 f50 1"/>
              <a:gd name="f159" fmla="*/ f130 f50 1"/>
              <a:gd name="f160" fmla="*/ f131 f49 1"/>
              <a:gd name="f161" fmla="*/ f132 f49 1"/>
              <a:gd name="f162" fmla="*/ f133 f50 1"/>
              <a:gd name="f163" fmla="*/ f134 f49 1"/>
              <a:gd name="f164" fmla="*/ f135 f50 1"/>
              <a:gd name="f165" fmla="*/ f136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1" y="f142"/>
              </a:cxn>
              <a:cxn ang="f111">
                <a:pos x="f143" y="f142"/>
              </a:cxn>
              <a:cxn ang="f111">
                <a:pos x="f143" y="f144"/>
              </a:cxn>
              <a:cxn ang="f111">
                <a:pos x="f145" y="f146"/>
              </a:cxn>
              <a:cxn ang="f111">
                <a:pos x="f147" y="f148"/>
              </a:cxn>
              <a:cxn ang="f111">
                <a:pos x="f149" y="f150"/>
              </a:cxn>
              <a:cxn ang="f111">
                <a:pos x="f151" y="f152"/>
              </a:cxn>
              <a:cxn ang="f111">
                <a:pos x="f153" y="f154"/>
              </a:cxn>
              <a:cxn ang="f111">
                <a:pos x="f155" y="f156"/>
              </a:cxn>
              <a:cxn ang="f111">
                <a:pos x="f155" y="f142"/>
              </a:cxn>
              <a:cxn ang="f111">
                <a:pos x="f157" y="f142"/>
              </a:cxn>
              <a:cxn ang="f111">
                <a:pos x="f157" y="f158"/>
              </a:cxn>
              <a:cxn ang="f111">
                <a:pos x="f155" y="f158"/>
              </a:cxn>
              <a:cxn ang="f111">
                <a:pos x="f155" y="f159"/>
              </a:cxn>
              <a:cxn ang="f111">
                <a:pos x="f160" y="f158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41" y="f165"/>
              </a:cxn>
              <a:cxn ang="f111">
                <a:pos x="f141" y="f142"/>
              </a:cxn>
            </a:cxnLst>
            <a:rect l="f137" t="f140" r="f138" b="f139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9" y="f29"/>
                </a:cubicBezTo>
                <a:cubicBezTo>
                  <a:pt x="f10" y="f29"/>
                  <a:pt x="f12" y="f27"/>
                  <a:pt x="f30" y="f23"/>
                </a:cubicBezTo>
                <a:cubicBezTo>
                  <a:pt x="f31" y="f32"/>
                  <a:pt x="f21" y="f33"/>
                  <a:pt x="f27" y="f15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4"/>
                </a:lnTo>
                <a:lnTo>
                  <a:pt x="f27" y="f34"/>
                </a:lnTo>
                <a:lnTo>
                  <a:pt x="f27" y="f35"/>
                </a:lnTo>
                <a:cubicBezTo>
                  <a:pt x="f32" y="f36"/>
                  <a:pt x="f37" y="f38"/>
                  <a:pt x="f39" y="f34"/>
                </a:cubicBezTo>
                <a:cubicBezTo>
                  <a:pt x="f40" y="f41"/>
                  <a:pt x="f42" y="f5"/>
                  <a:pt x="f28" y="f5"/>
                </a:cubicBezTo>
                <a:cubicBezTo>
                  <a:pt x="f43" y="f5"/>
                  <a:pt x="f44" y="f34"/>
                  <a:pt x="f45" y="f36"/>
                </a:cubicBezTo>
                <a:cubicBezTo>
                  <a:pt x="f46" y="f29"/>
                  <a:pt x="f6" y="f17"/>
                  <a:pt x="f6" y="f4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9" name="Freeform 486"/>
          <p:cNvSpPr/>
          <p:nvPr/>
        </p:nvSpPr>
        <p:spPr>
          <a:xfrm>
            <a:off x="10807714" y="3898535"/>
            <a:ext cx="114318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4"/>
              <a:gd name="f8" fmla="val 87"/>
              <a:gd name="f9" fmla="val 103"/>
              <a:gd name="f10" fmla="val 80"/>
              <a:gd name="f11" fmla="val 115"/>
              <a:gd name="f12" fmla="val 73"/>
              <a:gd name="f13" fmla="val 123"/>
              <a:gd name="f14" fmla="val 66"/>
              <a:gd name="f15" fmla="val 130"/>
              <a:gd name="f16" fmla="val 54"/>
              <a:gd name="f17" fmla="val 39"/>
              <a:gd name="f18" fmla="val 34"/>
              <a:gd name="f19" fmla="val 29"/>
              <a:gd name="f20" fmla="val 24"/>
              <a:gd name="f21" fmla="val 133"/>
              <a:gd name="f22" fmla="val 20"/>
              <a:gd name="f23" fmla="val 132"/>
              <a:gd name="f24" fmla="val 15"/>
              <a:gd name="f25" fmla="val 131"/>
              <a:gd name="f26" fmla="val 10"/>
              <a:gd name="f27" fmla="val 114"/>
              <a:gd name="f28" fmla="val 11"/>
              <a:gd name="f29" fmla="val 14"/>
              <a:gd name="f30" fmla="val 18"/>
              <a:gd name="f31" fmla="val 116"/>
              <a:gd name="f32" fmla="val 23"/>
              <a:gd name="f33" fmla="val 117"/>
              <a:gd name="f34" fmla="val 119"/>
              <a:gd name="f35" fmla="val 35"/>
              <a:gd name="f36" fmla="val 120"/>
              <a:gd name="f37" fmla="val 41"/>
              <a:gd name="f38" fmla="val 46"/>
              <a:gd name="f39" fmla="val 51"/>
              <a:gd name="f40" fmla="val 118"/>
              <a:gd name="f41" fmla="val 58"/>
              <a:gd name="f42" fmla="val 60"/>
              <a:gd name="f43" fmla="val 62"/>
              <a:gd name="f44" fmla="val 112"/>
              <a:gd name="f45" fmla="val 64"/>
              <a:gd name="f46" fmla="val 110"/>
              <a:gd name="f47" fmla="val 107"/>
              <a:gd name="f48" fmla="val 67"/>
              <a:gd name="f49" fmla="val 104"/>
              <a:gd name="f50" fmla="val 68"/>
              <a:gd name="f51" fmla="val 101"/>
              <a:gd name="f52" fmla="val 98"/>
              <a:gd name="f53" fmla="val 94"/>
              <a:gd name="f54" fmla="val 85"/>
              <a:gd name="f55" fmla="val 63"/>
              <a:gd name="f56" fmla="val 89"/>
              <a:gd name="f57" fmla="val 59"/>
              <a:gd name="f58" fmla="val 92"/>
              <a:gd name="f59" fmla="val 50"/>
              <a:gd name="f60" fmla="val 96"/>
              <a:gd name="f61" fmla="val 44"/>
              <a:gd name="f62" fmla="val 97"/>
              <a:gd name="f63" fmla="val 37"/>
              <a:gd name="f64" fmla="val 26"/>
              <a:gd name="f65" fmla="val 17"/>
              <a:gd name="f66" fmla="val 3"/>
              <a:gd name="f67" fmla="val 76"/>
              <a:gd name="f68" fmla="val 49"/>
              <a:gd name="f69" fmla="val 1"/>
              <a:gd name="f70" fmla="val 4"/>
              <a:gd name="f71" fmla="val 28"/>
              <a:gd name="f72" fmla="val 6"/>
              <a:gd name="f73" fmla="val 22"/>
              <a:gd name="f74" fmla="val 9"/>
              <a:gd name="f75" fmla="val 13"/>
              <a:gd name="f76" fmla="val 21"/>
              <a:gd name="f77" fmla="val 27"/>
              <a:gd name="f78" fmla="val 32"/>
              <a:gd name="f79" fmla="val 42"/>
              <a:gd name="f80" fmla="val 48"/>
              <a:gd name="f81" fmla="val 52"/>
              <a:gd name="f82" fmla="val 56"/>
              <a:gd name="f83" fmla="val 2"/>
              <a:gd name="f84" fmla="val 7"/>
              <a:gd name="f85" fmla="val 69"/>
              <a:gd name="f86" fmla="val 72"/>
              <a:gd name="f87" fmla="val 16"/>
              <a:gd name="f88" fmla="val 45"/>
              <a:gd name="f89" fmla="val 36"/>
              <a:gd name="f90" fmla="val 19"/>
              <a:gd name="f91" fmla="val 38"/>
              <a:gd name="f92" fmla="val 79"/>
              <a:gd name="f93" fmla="val 82"/>
              <a:gd name="f94" fmla="val 81"/>
              <a:gd name="f95" fmla="val 55"/>
              <a:gd name="f96" fmla="val 77"/>
              <a:gd name="f97" fmla="val 75"/>
              <a:gd name="f98" fmla="+- 0 0 -90"/>
              <a:gd name="f99" fmla="*/ f3 1 84"/>
              <a:gd name="f100" fmla="*/ f4 1 134"/>
              <a:gd name="f101" fmla="+- f7 0 f5"/>
              <a:gd name="f102" fmla="+- f6 0 f5"/>
              <a:gd name="f103" fmla="*/ f98 f0 1"/>
              <a:gd name="f104" fmla="*/ f102 1 84"/>
              <a:gd name="f105" fmla="*/ f101 1 134"/>
              <a:gd name="f106" fmla="*/ 84 f102 1"/>
              <a:gd name="f107" fmla="*/ 87 f101 1"/>
              <a:gd name="f108" fmla="*/ 73 f102 1"/>
              <a:gd name="f109" fmla="*/ 123 f101 1"/>
              <a:gd name="f110" fmla="*/ 39 f102 1"/>
              <a:gd name="f111" fmla="*/ 134 f101 1"/>
              <a:gd name="f112" fmla="*/ 24 f102 1"/>
              <a:gd name="f113" fmla="*/ 133 f101 1"/>
              <a:gd name="f114" fmla="*/ 10 f102 1"/>
              <a:gd name="f115" fmla="*/ 130 f101 1"/>
              <a:gd name="f116" fmla="*/ 114 f101 1"/>
              <a:gd name="f117" fmla="*/ 11 f102 1"/>
              <a:gd name="f118" fmla="*/ 23 f102 1"/>
              <a:gd name="f119" fmla="*/ 117 f101 1"/>
              <a:gd name="f120" fmla="*/ 41 f102 1"/>
              <a:gd name="f121" fmla="*/ 120 f101 1"/>
              <a:gd name="f122" fmla="*/ 54 f102 1"/>
              <a:gd name="f123" fmla="*/ 118 f101 1"/>
              <a:gd name="f124" fmla="*/ 62 f102 1"/>
              <a:gd name="f125" fmla="*/ 112 f101 1"/>
              <a:gd name="f126" fmla="*/ 67 f102 1"/>
              <a:gd name="f127" fmla="*/ 104 f101 1"/>
              <a:gd name="f128" fmla="*/ 68 f102 1"/>
              <a:gd name="f129" fmla="*/ 94 f101 1"/>
              <a:gd name="f130" fmla="*/ 85 f101 1"/>
              <a:gd name="f131" fmla="*/ 37 f102 1"/>
              <a:gd name="f132" fmla="*/ 97 f101 1"/>
              <a:gd name="f133" fmla="*/ 84 f101 1"/>
              <a:gd name="f134" fmla="*/ 0 f102 1"/>
              <a:gd name="f135" fmla="*/ 49 f101 1"/>
              <a:gd name="f136" fmla="*/ 4 f102 1"/>
              <a:gd name="f137" fmla="*/ 28 f101 1"/>
              <a:gd name="f138" fmla="*/ 13 f102 1"/>
              <a:gd name="f139" fmla="*/ 13 f101 1"/>
              <a:gd name="f140" fmla="*/ 27 f102 1"/>
              <a:gd name="f141" fmla="*/ 3 f101 1"/>
              <a:gd name="f142" fmla="*/ 42 f102 1"/>
              <a:gd name="f143" fmla="*/ 0 f101 1"/>
              <a:gd name="f144" fmla="*/ 56 f102 1"/>
              <a:gd name="f145" fmla="*/ 2 f101 1"/>
              <a:gd name="f146" fmla="*/ 7 f101 1"/>
              <a:gd name="f147" fmla="*/ 69 f102 1"/>
              <a:gd name="f148" fmla="*/ 72 f101 1"/>
              <a:gd name="f149" fmla="*/ 20 f101 1"/>
              <a:gd name="f150" fmla="*/ 16 f101 1"/>
              <a:gd name="f151" fmla="*/ 45 f102 1"/>
              <a:gd name="f152" fmla="*/ 14 f101 1"/>
              <a:gd name="f153" fmla="*/ 23 f101 1"/>
              <a:gd name="f154" fmla="*/ 17 f102 1"/>
              <a:gd name="f155" fmla="*/ 22 f102 1"/>
              <a:gd name="f156" fmla="*/ 73 f101 1"/>
              <a:gd name="f157" fmla="*/ 82 f101 1"/>
              <a:gd name="f158" fmla="*/ 55 f102 1"/>
              <a:gd name="f159" fmla="*/ 79 f101 1"/>
              <a:gd name="f160" fmla="*/ f103 1 f2"/>
              <a:gd name="f161" fmla="*/ f106 1 84"/>
              <a:gd name="f162" fmla="*/ f107 1 134"/>
              <a:gd name="f163" fmla="*/ f108 1 84"/>
              <a:gd name="f164" fmla="*/ f109 1 134"/>
              <a:gd name="f165" fmla="*/ f110 1 84"/>
              <a:gd name="f166" fmla="*/ f111 1 134"/>
              <a:gd name="f167" fmla="*/ f112 1 84"/>
              <a:gd name="f168" fmla="*/ f113 1 134"/>
              <a:gd name="f169" fmla="*/ f114 1 84"/>
              <a:gd name="f170" fmla="*/ f115 1 134"/>
              <a:gd name="f171" fmla="*/ f116 1 134"/>
              <a:gd name="f172" fmla="*/ f117 1 84"/>
              <a:gd name="f173" fmla="*/ f118 1 84"/>
              <a:gd name="f174" fmla="*/ f119 1 134"/>
              <a:gd name="f175" fmla="*/ f120 1 84"/>
              <a:gd name="f176" fmla="*/ f121 1 134"/>
              <a:gd name="f177" fmla="*/ f122 1 84"/>
              <a:gd name="f178" fmla="*/ f123 1 134"/>
              <a:gd name="f179" fmla="*/ f124 1 84"/>
              <a:gd name="f180" fmla="*/ f125 1 134"/>
              <a:gd name="f181" fmla="*/ f126 1 84"/>
              <a:gd name="f182" fmla="*/ f127 1 134"/>
              <a:gd name="f183" fmla="*/ f128 1 84"/>
              <a:gd name="f184" fmla="*/ f129 1 134"/>
              <a:gd name="f185" fmla="*/ f130 1 134"/>
              <a:gd name="f186" fmla="*/ f131 1 84"/>
              <a:gd name="f187" fmla="*/ f132 1 134"/>
              <a:gd name="f188" fmla="*/ f133 1 134"/>
              <a:gd name="f189" fmla="*/ f134 1 84"/>
              <a:gd name="f190" fmla="*/ f135 1 134"/>
              <a:gd name="f191" fmla="*/ f136 1 84"/>
              <a:gd name="f192" fmla="*/ f137 1 134"/>
              <a:gd name="f193" fmla="*/ f138 1 84"/>
              <a:gd name="f194" fmla="*/ f139 1 134"/>
              <a:gd name="f195" fmla="*/ f140 1 84"/>
              <a:gd name="f196" fmla="*/ f141 1 134"/>
              <a:gd name="f197" fmla="*/ f142 1 84"/>
              <a:gd name="f198" fmla="*/ f143 1 134"/>
              <a:gd name="f199" fmla="*/ f144 1 84"/>
              <a:gd name="f200" fmla="*/ f145 1 134"/>
              <a:gd name="f201" fmla="*/ f146 1 134"/>
              <a:gd name="f202" fmla="*/ f147 1 84"/>
              <a:gd name="f203" fmla="*/ f148 1 134"/>
              <a:gd name="f204" fmla="*/ f149 1 134"/>
              <a:gd name="f205" fmla="*/ f150 1 134"/>
              <a:gd name="f206" fmla="*/ f151 1 84"/>
              <a:gd name="f207" fmla="*/ f152 1 134"/>
              <a:gd name="f208" fmla="*/ f153 1 134"/>
              <a:gd name="f209" fmla="*/ f154 1 84"/>
              <a:gd name="f210" fmla="*/ f155 1 84"/>
              <a:gd name="f211" fmla="*/ f156 1 134"/>
              <a:gd name="f212" fmla="*/ f157 1 134"/>
              <a:gd name="f213" fmla="*/ f158 1 84"/>
              <a:gd name="f214" fmla="*/ f159 1 134"/>
              <a:gd name="f215" fmla="*/ 0 1 f104"/>
              <a:gd name="f216" fmla="*/ f6 1 f104"/>
              <a:gd name="f217" fmla="*/ 0 1 f105"/>
              <a:gd name="f218" fmla="*/ f7 1 f105"/>
              <a:gd name="f219" fmla="+- f160 0 f1"/>
              <a:gd name="f220" fmla="*/ f161 1 f104"/>
              <a:gd name="f221" fmla="*/ f162 1 f105"/>
              <a:gd name="f222" fmla="*/ f163 1 f104"/>
              <a:gd name="f223" fmla="*/ f164 1 f105"/>
              <a:gd name="f224" fmla="*/ f165 1 f104"/>
              <a:gd name="f225" fmla="*/ f166 1 f105"/>
              <a:gd name="f226" fmla="*/ f167 1 f104"/>
              <a:gd name="f227" fmla="*/ f168 1 f105"/>
              <a:gd name="f228" fmla="*/ f169 1 f104"/>
              <a:gd name="f229" fmla="*/ f170 1 f105"/>
              <a:gd name="f230" fmla="*/ f171 1 f105"/>
              <a:gd name="f231" fmla="*/ f172 1 f104"/>
              <a:gd name="f232" fmla="*/ f173 1 f104"/>
              <a:gd name="f233" fmla="*/ f174 1 f105"/>
              <a:gd name="f234" fmla="*/ f175 1 f104"/>
              <a:gd name="f235" fmla="*/ f176 1 f105"/>
              <a:gd name="f236" fmla="*/ f177 1 f104"/>
              <a:gd name="f237" fmla="*/ f178 1 f105"/>
              <a:gd name="f238" fmla="*/ f179 1 f104"/>
              <a:gd name="f239" fmla="*/ f180 1 f105"/>
              <a:gd name="f240" fmla="*/ f181 1 f104"/>
              <a:gd name="f241" fmla="*/ f182 1 f105"/>
              <a:gd name="f242" fmla="*/ f183 1 f104"/>
              <a:gd name="f243" fmla="*/ f184 1 f105"/>
              <a:gd name="f244" fmla="*/ f185 1 f105"/>
              <a:gd name="f245" fmla="*/ f186 1 f104"/>
              <a:gd name="f246" fmla="*/ f187 1 f105"/>
              <a:gd name="f247" fmla="*/ f188 1 f105"/>
              <a:gd name="f248" fmla="*/ f189 1 f104"/>
              <a:gd name="f249" fmla="*/ f190 1 f105"/>
              <a:gd name="f250" fmla="*/ f191 1 f104"/>
              <a:gd name="f251" fmla="*/ f192 1 f105"/>
              <a:gd name="f252" fmla="*/ f193 1 f104"/>
              <a:gd name="f253" fmla="*/ f194 1 f105"/>
              <a:gd name="f254" fmla="*/ f195 1 f104"/>
              <a:gd name="f255" fmla="*/ f196 1 f105"/>
              <a:gd name="f256" fmla="*/ f197 1 f104"/>
              <a:gd name="f257" fmla="*/ f198 1 f105"/>
              <a:gd name="f258" fmla="*/ f199 1 f104"/>
              <a:gd name="f259" fmla="*/ f200 1 f105"/>
              <a:gd name="f260" fmla="*/ f201 1 f105"/>
              <a:gd name="f261" fmla="*/ f202 1 f104"/>
              <a:gd name="f262" fmla="*/ f203 1 f105"/>
              <a:gd name="f263" fmla="*/ f204 1 f105"/>
              <a:gd name="f264" fmla="*/ f205 1 f105"/>
              <a:gd name="f265" fmla="*/ f206 1 f104"/>
              <a:gd name="f266" fmla="*/ f207 1 f105"/>
              <a:gd name="f267" fmla="*/ f208 1 f105"/>
              <a:gd name="f268" fmla="*/ f209 1 f104"/>
              <a:gd name="f269" fmla="*/ f210 1 f104"/>
              <a:gd name="f270" fmla="*/ f211 1 f105"/>
              <a:gd name="f271" fmla="*/ f212 1 f105"/>
              <a:gd name="f272" fmla="*/ f213 1 f104"/>
              <a:gd name="f273" fmla="*/ f214 1 f105"/>
              <a:gd name="f274" fmla="*/ f215 f99 1"/>
              <a:gd name="f275" fmla="*/ f216 f99 1"/>
              <a:gd name="f276" fmla="*/ f218 f100 1"/>
              <a:gd name="f277" fmla="*/ f217 f100 1"/>
              <a:gd name="f278" fmla="*/ f220 f99 1"/>
              <a:gd name="f279" fmla="*/ f221 f100 1"/>
              <a:gd name="f280" fmla="*/ f222 f99 1"/>
              <a:gd name="f281" fmla="*/ f223 f100 1"/>
              <a:gd name="f282" fmla="*/ f224 f99 1"/>
              <a:gd name="f283" fmla="*/ f225 f100 1"/>
              <a:gd name="f284" fmla="*/ f226 f99 1"/>
              <a:gd name="f285" fmla="*/ f227 f100 1"/>
              <a:gd name="f286" fmla="*/ f228 f99 1"/>
              <a:gd name="f287" fmla="*/ f229 f100 1"/>
              <a:gd name="f288" fmla="*/ f230 f100 1"/>
              <a:gd name="f289" fmla="*/ f231 f99 1"/>
              <a:gd name="f290" fmla="*/ f232 f99 1"/>
              <a:gd name="f291" fmla="*/ f233 f100 1"/>
              <a:gd name="f292" fmla="*/ f234 f99 1"/>
              <a:gd name="f293" fmla="*/ f235 f100 1"/>
              <a:gd name="f294" fmla="*/ f236 f99 1"/>
              <a:gd name="f295" fmla="*/ f237 f100 1"/>
              <a:gd name="f296" fmla="*/ f238 f99 1"/>
              <a:gd name="f297" fmla="*/ f239 f100 1"/>
              <a:gd name="f298" fmla="*/ f240 f99 1"/>
              <a:gd name="f299" fmla="*/ f241 f100 1"/>
              <a:gd name="f300" fmla="*/ f242 f99 1"/>
              <a:gd name="f301" fmla="*/ f243 f100 1"/>
              <a:gd name="f302" fmla="*/ f244 f100 1"/>
              <a:gd name="f303" fmla="*/ f245 f99 1"/>
              <a:gd name="f304" fmla="*/ f246 f100 1"/>
              <a:gd name="f305" fmla="*/ f247 f100 1"/>
              <a:gd name="f306" fmla="*/ f248 f99 1"/>
              <a:gd name="f307" fmla="*/ f249 f100 1"/>
              <a:gd name="f308" fmla="*/ f250 f99 1"/>
              <a:gd name="f309" fmla="*/ f251 f100 1"/>
              <a:gd name="f310" fmla="*/ f252 f99 1"/>
              <a:gd name="f311" fmla="*/ f253 f100 1"/>
              <a:gd name="f312" fmla="*/ f254 f99 1"/>
              <a:gd name="f313" fmla="*/ f255 f100 1"/>
              <a:gd name="f314" fmla="*/ f256 f99 1"/>
              <a:gd name="f315" fmla="*/ f257 f100 1"/>
              <a:gd name="f316" fmla="*/ f258 f99 1"/>
              <a:gd name="f317" fmla="*/ f259 f100 1"/>
              <a:gd name="f318" fmla="*/ f260 f100 1"/>
              <a:gd name="f319" fmla="*/ f261 f99 1"/>
              <a:gd name="f320" fmla="*/ f262 f100 1"/>
              <a:gd name="f321" fmla="*/ f263 f100 1"/>
              <a:gd name="f322" fmla="*/ f264 f100 1"/>
              <a:gd name="f323" fmla="*/ f265 f99 1"/>
              <a:gd name="f324" fmla="*/ f266 f100 1"/>
              <a:gd name="f325" fmla="*/ f267 f100 1"/>
              <a:gd name="f326" fmla="*/ f268 f99 1"/>
              <a:gd name="f327" fmla="*/ f269 f99 1"/>
              <a:gd name="f328" fmla="*/ f270 f100 1"/>
              <a:gd name="f329" fmla="*/ f271 f100 1"/>
              <a:gd name="f330" fmla="*/ f272 f99 1"/>
              <a:gd name="f331" fmla="*/ f273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9">
                <a:pos x="f278" y="f279"/>
              </a:cxn>
              <a:cxn ang="f219">
                <a:pos x="f280" y="f281"/>
              </a:cxn>
              <a:cxn ang="f219">
                <a:pos x="f282" y="f283"/>
              </a:cxn>
              <a:cxn ang="f219">
                <a:pos x="f284" y="f285"/>
              </a:cxn>
              <a:cxn ang="f219">
                <a:pos x="f286" y="f287"/>
              </a:cxn>
              <a:cxn ang="f219">
                <a:pos x="f286" y="f288"/>
              </a:cxn>
              <a:cxn ang="f219">
                <a:pos x="f289" y="f288"/>
              </a:cxn>
              <a:cxn ang="f219">
                <a:pos x="f290" y="f291"/>
              </a:cxn>
              <a:cxn ang="f219">
                <a:pos x="f292" y="f293"/>
              </a:cxn>
              <a:cxn ang="f219">
                <a:pos x="f294" y="f295"/>
              </a:cxn>
              <a:cxn ang="f219">
                <a:pos x="f296" y="f297"/>
              </a:cxn>
              <a:cxn ang="f219">
                <a:pos x="f298" y="f299"/>
              </a:cxn>
              <a:cxn ang="f219">
                <a:pos x="f300" y="f301"/>
              </a:cxn>
              <a:cxn ang="f219">
                <a:pos x="f300" y="f302"/>
              </a:cxn>
              <a:cxn ang="f219">
                <a:pos x="f294" y="f301"/>
              </a:cxn>
              <a:cxn ang="f219">
                <a:pos x="f303" y="f304"/>
              </a:cxn>
              <a:cxn ang="f219">
                <a:pos x="f286" y="f305"/>
              </a:cxn>
              <a:cxn ang="f219">
                <a:pos x="f306" y="f307"/>
              </a:cxn>
              <a:cxn ang="f219">
                <a:pos x="f308" y="f309"/>
              </a:cxn>
              <a:cxn ang="f219">
                <a:pos x="f310" y="f311"/>
              </a:cxn>
              <a:cxn ang="f219">
                <a:pos x="f312" y="f313"/>
              </a:cxn>
              <a:cxn ang="f219">
                <a:pos x="f314" y="f315"/>
              </a:cxn>
              <a:cxn ang="f219">
                <a:pos x="f316" y="f317"/>
              </a:cxn>
              <a:cxn ang="f219">
                <a:pos x="f300" y="f318"/>
              </a:cxn>
              <a:cxn ang="f219">
                <a:pos x="f319" y="f313"/>
              </a:cxn>
              <a:cxn ang="f219">
                <a:pos x="f278" y="f313"/>
              </a:cxn>
              <a:cxn ang="f219">
                <a:pos x="f278" y="f279"/>
              </a:cxn>
              <a:cxn ang="f219">
                <a:pos x="f300" y="f320"/>
              </a:cxn>
              <a:cxn ang="f219">
                <a:pos x="f300" y="f321"/>
              </a:cxn>
              <a:cxn ang="f219">
                <a:pos x="f316" y="f322"/>
              </a:cxn>
              <a:cxn ang="f219">
                <a:pos x="f323" y="f324"/>
              </a:cxn>
              <a:cxn ang="f219">
                <a:pos x="f284" y="f325"/>
              </a:cxn>
              <a:cxn ang="f219">
                <a:pos x="f326" y="f307"/>
              </a:cxn>
              <a:cxn ang="f219">
                <a:pos x="f327" y="f328"/>
              </a:cxn>
              <a:cxn ang="f219">
                <a:pos x="f292" y="f329"/>
              </a:cxn>
              <a:cxn ang="f219">
                <a:pos x="f330" y="f331"/>
              </a:cxn>
              <a:cxn ang="f219">
                <a:pos x="f300" y="f320"/>
              </a:cxn>
            </a:cxnLst>
            <a:rect l="f274" t="f277" r="f275" b="f276"/>
            <a:pathLst>
              <a:path w="84" h="134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7"/>
                  <a:pt x="f20" y="f21"/>
                </a:cubicBezTo>
                <a:cubicBezTo>
                  <a:pt x="f22" y="f23"/>
                  <a:pt x="f24" y="f25"/>
                  <a:pt x="f26" y="f15"/>
                </a:cubicBezTo>
                <a:lnTo>
                  <a:pt x="f26" y="f27"/>
                </a:lnTo>
                <a:lnTo>
                  <a:pt x="f28" y="f27"/>
                </a:lnTo>
                <a:cubicBezTo>
                  <a:pt x="f29" y="f11"/>
                  <a:pt x="f30" y="f31"/>
                  <a:pt x="f32" y="f33"/>
                </a:cubicBezTo>
                <a:cubicBezTo>
                  <a:pt x="f19" y="f34"/>
                  <a:pt x="f35" y="f36"/>
                  <a:pt x="f37" y="f36"/>
                </a:cubicBezTo>
                <a:cubicBezTo>
                  <a:pt x="f38" y="f36"/>
                  <a:pt x="f39" y="f34"/>
                  <a:pt x="f16" y="f40"/>
                </a:cubicBezTo>
                <a:cubicBezTo>
                  <a:pt x="f41" y="f31"/>
                  <a:pt x="f42" y="f11"/>
                  <a:pt x="f43" y="f44"/>
                </a:cubicBezTo>
                <a:cubicBezTo>
                  <a:pt x="f45" y="f46"/>
                  <a:pt x="f14" y="f47"/>
                  <a:pt x="f48" y="f49"/>
                </a:cubicBezTo>
                <a:cubicBezTo>
                  <a:pt x="f50" y="f51"/>
                  <a:pt x="f50" y="f52"/>
                  <a:pt x="f50" y="f53"/>
                </a:cubicBezTo>
                <a:lnTo>
                  <a:pt x="f50" y="f54"/>
                </a:lnTo>
                <a:cubicBezTo>
                  <a:pt x="f55" y="f56"/>
                  <a:pt x="f57" y="f58"/>
                  <a:pt x="f16" y="f53"/>
                </a:cubicBezTo>
                <a:cubicBezTo>
                  <a:pt x="f59" y="f60"/>
                  <a:pt x="f61" y="f62"/>
                  <a:pt x="f63" y="f62"/>
                </a:cubicBezTo>
                <a:cubicBezTo>
                  <a:pt x="f64" y="f62"/>
                  <a:pt x="f65" y="f58"/>
                  <a:pt x="f26" y="f6"/>
                </a:cubicBezTo>
                <a:cubicBezTo>
                  <a:pt x="f66" y="f67"/>
                  <a:pt x="f5" y="f45"/>
                  <a:pt x="f5" y="f68"/>
                </a:cubicBezTo>
                <a:cubicBezTo>
                  <a:pt x="f5" y="f37"/>
                  <a:pt x="f69" y="f18"/>
                  <a:pt x="f70" y="f71"/>
                </a:cubicBezTo>
                <a:cubicBezTo>
                  <a:pt x="f72" y="f73"/>
                  <a:pt x="f74" y="f65"/>
                  <a:pt x="f75" y="f75"/>
                </a:cubicBezTo>
                <a:cubicBezTo>
                  <a:pt x="f65" y="f74"/>
                  <a:pt x="f76" y="f72"/>
                  <a:pt x="f77" y="f66"/>
                </a:cubicBezTo>
                <a:cubicBezTo>
                  <a:pt x="f78" y="f69"/>
                  <a:pt x="f63" y="f5"/>
                  <a:pt x="f79" y="f5"/>
                </a:cubicBezTo>
                <a:cubicBezTo>
                  <a:pt x="f80" y="f5"/>
                  <a:pt x="f81" y="f5"/>
                  <a:pt x="f82" y="f83"/>
                </a:cubicBezTo>
                <a:cubicBezTo>
                  <a:pt x="f42" y="f66"/>
                  <a:pt x="f45" y="f70"/>
                  <a:pt x="f50" y="f84"/>
                </a:cubicBezTo>
                <a:lnTo>
                  <a:pt x="f85" y="f66"/>
                </a:lnTo>
                <a:lnTo>
                  <a:pt x="f6" y="f66"/>
                </a:lnTo>
                <a:lnTo>
                  <a:pt x="f6" y="f8"/>
                </a:lnTo>
                <a:close/>
                <a:moveTo>
                  <a:pt x="f50" y="f86"/>
                </a:moveTo>
                <a:lnTo>
                  <a:pt x="f50" y="f22"/>
                </a:lnTo>
                <a:cubicBezTo>
                  <a:pt x="f45" y="f30"/>
                  <a:pt x="f42" y="f87"/>
                  <a:pt x="f82" y="f87"/>
                </a:cubicBezTo>
                <a:cubicBezTo>
                  <a:pt x="f81" y="f24"/>
                  <a:pt x="f68" y="f29"/>
                  <a:pt x="f88" y="f29"/>
                </a:cubicBezTo>
                <a:cubicBezTo>
                  <a:pt x="f89" y="f29"/>
                  <a:pt x="f19" y="f65"/>
                  <a:pt x="f20" y="f32"/>
                </a:cubicBezTo>
                <a:cubicBezTo>
                  <a:pt x="f90" y="f19"/>
                  <a:pt x="f65" y="f91"/>
                  <a:pt x="f65" y="f68"/>
                </a:cubicBezTo>
                <a:cubicBezTo>
                  <a:pt x="f65" y="f42"/>
                  <a:pt x="f90" y="f50"/>
                  <a:pt x="f73" y="f12"/>
                </a:cubicBezTo>
                <a:cubicBezTo>
                  <a:pt x="f64" y="f92"/>
                  <a:pt x="f78" y="f93"/>
                  <a:pt x="f37" y="f93"/>
                </a:cubicBezTo>
                <a:cubicBezTo>
                  <a:pt x="f38" y="f93"/>
                  <a:pt x="f59" y="f94"/>
                  <a:pt x="f95" y="f92"/>
                </a:cubicBezTo>
                <a:cubicBezTo>
                  <a:pt x="f42" y="f96"/>
                  <a:pt x="f45" y="f97"/>
                  <a:pt x="f50" y="f86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0" name="Freeform 487"/>
          <p:cNvSpPr/>
          <p:nvPr/>
        </p:nvSpPr>
        <p:spPr>
          <a:xfrm>
            <a:off x="9962543" y="2898218"/>
            <a:ext cx="771680" cy="4164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4"/>
              <a:gd name="f7" fmla="val 311"/>
              <a:gd name="f8" fmla="val 121"/>
              <a:gd name="f9" fmla="val 130"/>
              <a:gd name="f10" fmla="val 77"/>
              <a:gd name="f11" fmla="val 137"/>
              <a:gd name="f12" fmla="val 177"/>
              <a:gd name="f13" fmla="val 41"/>
              <a:gd name="f14" fmla="val 208"/>
              <a:gd name="f15" fmla="val 65"/>
              <a:gd name="f16" fmla="val 227"/>
              <a:gd name="f17" fmla="val 101"/>
              <a:gd name="f18" fmla="val 256"/>
              <a:gd name="f19" fmla="val 132"/>
              <a:gd name="f20" fmla="val 174"/>
              <a:gd name="f21" fmla="val 205"/>
              <a:gd name="f22" fmla="val 255"/>
              <a:gd name="f23" fmla="val 242"/>
              <a:gd name="f24" fmla="val 236"/>
              <a:gd name="f25" fmla="val 286"/>
              <a:gd name="f26" fmla="val 214"/>
              <a:gd name="f27" fmla="val 530"/>
              <a:gd name="f28" fmla="val 546"/>
              <a:gd name="f29" fmla="val 271"/>
              <a:gd name="f30" fmla="val 553"/>
              <a:gd name="f31" fmla="val 253"/>
              <a:gd name="f32" fmla="val 99"/>
              <a:gd name="f33" fmla="val 564"/>
              <a:gd name="f34" fmla="val 86"/>
              <a:gd name="f35" fmla="val 506"/>
              <a:gd name="f36" fmla="val 37"/>
              <a:gd name="f37" fmla="val 410"/>
              <a:gd name="f38" fmla="val 351"/>
              <a:gd name="f39" fmla="val 35"/>
              <a:gd name="f40" fmla="val 348"/>
              <a:gd name="f41" fmla="val 48"/>
              <a:gd name="f42" fmla="val 124"/>
              <a:gd name="f43" fmla="+- 0 0 -90"/>
              <a:gd name="f44" fmla="*/ f3 1 574"/>
              <a:gd name="f45" fmla="*/ f4 1 311"/>
              <a:gd name="f46" fmla="+- f7 0 f5"/>
              <a:gd name="f47" fmla="+- f6 0 f5"/>
              <a:gd name="f48" fmla="*/ f43 f0 1"/>
              <a:gd name="f49" fmla="*/ f47 1 574"/>
              <a:gd name="f50" fmla="*/ f46 1 311"/>
              <a:gd name="f51" fmla="*/ 121 f47 1"/>
              <a:gd name="f52" fmla="*/ 130 f46 1"/>
              <a:gd name="f53" fmla="*/ 41 f47 1"/>
              <a:gd name="f54" fmla="*/ 208 f46 1"/>
              <a:gd name="f55" fmla="*/ 132 f47 1"/>
              <a:gd name="f56" fmla="*/ 256 f46 1"/>
              <a:gd name="f57" fmla="*/ 242 f47 1"/>
              <a:gd name="f58" fmla="*/ 236 f46 1"/>
              <a:gd name="f59" fmla="*/ 546 f47 1"/>
              <a:gd name="f60" fmla="*/ 271 f46 1"/>
              <a:gd name="f61" fmla="*/ 564 f47 1"/>
              <a:gd name="f62" fmla="*/ 86 f46 1"/>
              <a:gd name="f63" fmla="*/ 351 f47 1"/>
              <a:gd name="f64" fmla="*/ 35 f46 1"/>
              <a:gd name="f65" fmla="*/ f48 1 f2"/>
              <a:gd name="f66" fmla="*/ f51 1 574"/>
              <a:gd name="f67" fmla="*/ f52 1 311"/>
              <a:gd name="f68" fmla="*/ f53 1 574"/>
              <a:gd name="f69" fmla="*/ f54 1 311"/>
              <a:gd name="f70" fmla="*/ f55 1 574"/>
              <a:gd name="f71" fmla="*/ f56 1 311"/>
              <a:gd name="f72" fmla="*/ f57 1 574"/>
              <a:gd name="f73" fmla="*/ f58 1 311"/>
              <a:gd name="f74" fmla="*/ f59 1 574"/>
              <a:gd name="f75" fmla="*/ f60 1 311"/>
              <a:gd name="f76" fmla="*/ f61 1 574"/>
              <a:gd name="f77" fmla="*/ f62 1 311"/>
              <a:gd name="f78" fmla="*/ f63 1 574"/>
              <a:gd name="f79" fmla="*/ f64 1 311"/>
              <a:gd name="f80" fmla="*/ 0 1 f49"/>
              <a:gd name="f81" fmla="*/ f6 1 f49"/>
              <a:gd name="f82" fmla="*/ 0 1 f50"/>
              <a:gd name="f83" fmla="*/ f7 1 f50"/>
              <a:gd name="f84" fmla="+- f65 0 f1"/>
              <a:gd name="f85" fmla="*/ f66 1 f49"/>
              <a:gd name="f86" fmla="*/ f67 1 f50"/>
              <a:gd name="f87" fmla="*/ f68 1 f49"/>
              <a:gd name="f88" fmla="*/ f69 1 f50"/>
              <a:gd name="f89" fmla="*/ f70 1 f49"/>
              <a:gd name="f90" fmla="*/ f71 1 f50"/>
              <a:gd name="f91" fmla="*/ f72 1 f49"/>
              <a:gd name="f92" fmla="*/ f73 1 f50"/>
              <a:gd name="f93" fmla="*/ f74 1 f49"/>
              <a:gd name="f94" fmla="*/ f75 1 f50"/>
              <a:gd name="f95" fmla="*/ f76 1 f49"/>
              <a:gd name="f96" fmla="*/ f77 1 f50"/>
              <a:gd name="f97" fmla="*/ f78 1 f49"/>
              <a:gd name="f98" fmla="*/ f79 1 f50"/>
              <a:gd name="f99" fmla="*/ f80 f44 1"/>
              <a:gd name="f100" fmla="*/ f81 f44 1"/>
              <a:gd name="f101" fmla="*/ f83 f45 1"/>
              <a:gd name="f102" fmla="*/ f82 f45 1"/>
              <a:gd name="f103" fmla="*/ f85 f44 1"/>
              <a:gd name="f104" fmla="*/ f86 f45 1"/>
              <a:gd name="f105" fmla="*/ f87 f44 1"/>
              <a:gd name="f106" fmla="*/ f88 f45 1"/>
              <a:gd name="f107" fmla="*/ f89 f44 1"/>
              <a:gd name="f108" fmla="*/ f90 f45 1"/>
              <a:gd name="f109" fmla="*/ f91 f44 1"/>
              <a:gd name="f110" fmla="*/ f92 f45 1"/>
              <a:gd name="f111" fmla="*/ f93 f44 1"/>
              <a:gd name="f112" fmla="*/ f94 f45 1"/>
              <a:gd name="f113" fmla="*/ f95 f44 1"/>
              <a:gd name="f114" fmla="*/ f96 f45 1"/>
              <a:gd name="f115" fmla="*/ f97 f44 1"/>
              <a:gd name="f116" fmla="*/ f98 f4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4">
                <a:pos x="f103" y="f104"/>
              </a:cxn>
              <a:cxn ang="f84">
                <a:pos x="f105" y="f106"/>
              </a:cxn>
              <a:cxn ang="f84">
                <a:pos x="f107" y="f108"/>
              </a:cxn>
              <a:cxn ang="f84">
                <a:pos x="f109" y="f110"/>
              </a:cxn>
              <a:cxn ang="f84">
                <a:pos x="f111" y="f112"/>
              </a:cxn>
              <a:cxn ang="f84">
                <a:pos x="f113" y="f114"/>
              </a:cxn>
              <a:cxn ang="f84">
                <a:pos x="f115" y="f116"/>
              </a:cxn>
              <a:cxn ang="f84">
                <a:pos x="f103" y="f104"/>
              </a:cxn>
            </a:cxnLst>
            <a:rect l="f99" t="f102" r="f100" b="f101"/>
            <a:pathLst>
              <a:path w="574" h="311">
                <a:moveTo>
                  <a:pt x="f8" y="f9"/>
                </a:moveTo>
                <a:cubicBezTo>
                  <a:pt x="f10" y="f11"/>
                  <a:pt x="f5" y="f12"/>
                  <a:pt x="f13" y="f14"/>
                </a:cubicBezTo>
                <a:cubicBezTo>
                  <a:pt x="f15" y="f16"/>
                  <a:pt x="f17" y="f18"/>
                  <a:pt x="f19" y="f18"/>
                </a:cubicBezTo>
                <a:cubicBezTo>
                  <a:pt x="f20" y="f18"/>
                  <a:pt x="f21" y="f22"/>
                  <a:pt x="f23" y="f24"/>
                </a:cubicBezTo>
                <a:cubicBezTo>
                  <a:pt x="f25" y="f26"/>
                  <a:pt x="f27" y="f7"/>
                  <a:pt x="f28" y="f29"/>
                </a:cubicBezTo>
                <a:cubicBezTo>
                  <a:pt x="f30" y="f31"/>
                  <a:pt x="f6" y="f32"/>
                  <a:pt x="f33" y="f34"/>
                </a:cubicBezTo>
                <a:cubicBezTo>
                  <a:pt x="f35" y="f36"/>
                  <a:pt x="f37" y="f5"/>
                  <a:pt x="f38" y="f39"/>
                </a:cubicBezTo>
                <a:cubicBezTo>
                  <a:pt x="f40" y="f41"/>
                  <a:pt x="f23" y="f42"/>
                  <a:pt x="f8" y="f9"/>
                </a:cubicBezTo>
                <a:close/>
              </a:path>
            </a:pathLst>
          </a:custGeom>
          <a:solidFill>
            <a:srgbClr val="66666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1" name="Freeform 488"/>
          <p:cNvSpPr/>
          <p:nvPr/>
        </p:nvSpPr>
        <p:spPr>
          <a:xfrm>
            <a:off x="9517504" y="2783890"/>
            <a:ext cx="1616842" cy="730843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205"/>
              <a:gd name="f8" fmla="val 546"/>
              <a:gd name="f9" fmla="val 278"/>
              <a:gd name="f10" fmla="val 424"/>
              <a:gd name="f11" fmla="val 173"/>
              <a:gd name="f12" fmla="val 544"/>
              <a:gd name="f13" fmla="val 165"/>
              <a:gd name="f14" fmla="val 658"/>
              <a:gd name="f15" fmla="val 162"/>
              <a:gd name="f16" fmla="val 681"/>
              <a:gd name="f17" fmla="val 327"/>
              <a:gd name="f18" fmla="val 717"/>
              <a:gd name="f19" fmla="val 229"/>
              <a:gd name="f20" fmla="val 852"/>
              <a:gd name="f21" fmla="val 176"/>
              <a:gd name="f22" fmla="val 882"/>
              <a:gd name="f23" fmla="val 79"/>
              <a:gd name="f24" fmla="val 877"/>
              <a:gd name="f25" fmla="val 62"/>
              <a:gd name="f26" fmla="val 867"/>
              <a:gd name="f27" fmla="val 808"/>
              <a:gd name="f28" fmla="val 57"/>
              <a:gd name="f29" fmla="val 768"/>
              <a:gd name="f30" fmla="val 90"/>
              <a:gd name="f31" fmla="val 724"/>
              <a:gd name="f32" fmla="val 98"/>
              <a:gd name="f33" fmla="val 700"/>
              <a:gd name="f34" fmla="val 122"/>
              <a:gd name="f35" fmla="val 664"/>
              <a:gd name="f36" fmla="val 159"/>
              <a:gd name="f37" fmla="val 620"/>
              <a:gd name="f38" fmla="val 192"/>
              <a:gd name="f39" fmla="val 600"/>
              <a:gd name="f40" fmla="val 198"/>
              <a:gd name="f41" fmla="val 849"/>
              <a:gd name="f42" fmla="val 138"/>
              <a:gd name="f43" fmla="val 887"/>
              <a:gd name="f44" fmla="val 164"/>
              <a:gd name="f45" fmla="val 928"/>
              <a:gd name="f46" fmla="val 168"/>
              <a:gd name="f47" fmla="val 950"/>
              <a:gd name="f48" fmla="val 959"/>
              <a:gd name="f49" fmla="val 200"/>
              <a:gd name="f50" fmla="val 922"/>
              <a:gd name="f51" fmla="val 296"/>
              <a:gd name="f52" fmla="val 883"/>
              <a:gd name="f53" fmla="val 345"/>
              <a:gd name="f54" fmla="val 764"/>
              <a:gd name="f55" fmla="val 217"/>
              <a:gd name="f56" fmla="val 782"/>
              <a:gd name="f57" fmla="val 233"/>
              <a:gd name="f58" fmla="val 804"/>
              <a:gd name="f59" fmla="val 231"/>
              <a:gd name="f60" fmla="val 821"/>
              <a:gd name="f61" fmla="val 241"/>
              <a:gd name="f62" fmla="val 801"/>
              <a:gd name="f63" fmla="val 250"/>
              <a:gd name="f64" fmla="val 762"/>
              <a:gd name="f65" fmla="val 305"/>
              <a:gd name="f66" fmla="val 755"/>
              <a:gd name="f67" fmla="val 326"/>
              <a:gd name="f68" fmla="val 698"/>
              <a:gd name="f69" fmla="val 293"/>
              <a:gd name="f70" fmla="val 711"/>
              <a:gd name="f71" fmla="val 309"/>
              <a:gd name="f72" fmla="val 738"/>
              <a:gd name="f73" fmla="val 322"/>
              <a:gd name="f74" fmla="val 773"/>
              <a:gd name="f75" fmla="val 331"/>
              <a:gd name="f76" fmla="val 333"/>
              <a:gd name="f77" fmla="val 795"/>
              <a:gd name="f78" fmla="val 335"/>
              <a:gd name="f79" fmla="val 810"/>
              <a:gd name="f80" fmla="val 337"/>
              <a:gd name="f81" fmla="val 825"/>
              <a:gd name="f82" fmla="val 338"/>
              <a:gd name="f83" fmla="val 842"/>
              <a:gd name="f84" fmla="val 340"/>
              <a:gd name="f85" fmla="val 859"/>
              <a:gd name="f86" fmla="val 341"/>
              <a:gd name="f87" fmla="val 342"/>
              <a:gd name="f88" fmla="val 895"/>
              <a:gd name="f89" fmla="val 350"/>
              <a:gd name="f90" fmla="val 911"/>
              <a:gd name="f91" fmla="val 957"/>
              <a:gd name="f92" fmla="val 344"/>
              <a:gd name="f93" fmla="val 976"/>
              <a:gd name="f94" fmla="val 321"/>
              <a:gd name="f95" fmla="val 1026"/>
              <a:gd name="f96" fmla="val 306"/>
              <a:gd name="f97" fmla="val 1059"/>
              <a:gd name="f98" fmla="val 289"/>
              <a:gd name="f99" fmla="val 1071"/>
              <a:gd name="f100" fmla="val 258"/>
              <a:gd name="f101" fmla="val 1091"/>
              <a:gd name="f102" fmla="val 225"/>
              <a:gd name="f103" fmla="val 1183"/>
              <a:gd name="f104" fmla="val 123"/>
              <a:gd name="f105" fmla="val 285"/>
              <a:gd name="f106" fmla="val 1070"/>
              <a:gd name="f107" fmla="val 387"/>
              <a:gd name="f108" fmla="val 1032"/>
              <a:gd name="f109" fmla="val 404"/>
              <a:gd name="f110" fmla="val 969"/>
              <a:gd name="f111" fmla="val 445"/>
              <a:gd name="f112" fmla="val 933"/>
              <a:gd name="f113" fmla="val 466"/>
              <a:gd name="f114" fmla="val 890"/>
              <a:gd name="f115" fmla="val 482"/>
              <a:gd name="f116" fmla="val 869"/>
              <a:gd name="f117" fmla="val 480"/>
              <a:gd name="f118" fmla="val 493"/>
              <a:gd name="f119" fmla="val 785"/>
              <a:gd name="f120" fmla="val 504"/>
              <a:gd name="f121" fmla="val 743"/>
              <a:gd name="f122" fmla="val 505"/>
              <a:gd name="f123" fmla="val 703"/>
              <a:gd name="f124" fmla="val 662"/>
              <a:gd name="f125" fmla="val 621"/>
              <a:gd name="f126" fmla="val 501"/>
              <a:gd name="f127" fmla="val 581"/>
              <a:gd name="f128" fmla="val 492"/>
              <a:gd name="f129" fmla="val 388"/>
              <a:gd name="f130" fmla="val 442"/>
              <a:gd name="f131" fmla="val 252"/>
              <a:gd name="f132" fmla="val 440"/>
              <a:gd name="f133" fmla="val 135"/>
              <a:gd name="f134" fmla="val 216"/>
              <a:gd name="f135" fmla="val 197"/>
              <a:gd name="f136" fmla="val 259"/>
              <a:gd name="f137" fmla="val 245"/>
              <a:gd name="f138" fmla="val 253"/>
              <a:gd name="f139" fmla="val 389"/>
              <a:gd name="f140" fmla="val 242"/>
              <a:gd name="f141" fmla="val 730"/>
              <a:gd name="f142" fmla="val 102"/>
              <a:gd name="f143" fmla="val 665"/>
              <a:gd name="f144" fmla="val 101"/>
              <a:gd name="f145" fmla="val 612"/>
              <a:gd name="f146" fmla="val 103"/>
              <a:gd name="f147" fmla="val 635"/>
              <a:gd name="f148" fmla="+- 0 0 -90"/>
              <a:gd name="f149" fmla="*/ f4 1 1205"/>
              <a:gd name="f150" fmla="*/ f5 1 546"/>
              <a:gd name="f151" fmla="+- f8 0 f6"/>
              <a:gd name="f152" fmla="+- f7 0 f6"/>
              <a:gd name="f153" fmla="*/ f148 f0 1"/>
              <a:gd name="f154" fmla="*/ f152 1 1205"/>
              <a:gd name="f155" fmla="*/ f151 1 546"/>
              <a:gd name="f156" fmla="*/ 360 f152 1"/>
              <a:gd name="f157" fmla="*/ 278 f151 1"/>
              <a:gd name="f158" fmla="*/ 658 f152 1"/>
              <a:gd name="f159" fmla="*/ 162 f151 1"/>
              <a:gd name="f160" fmla="*/ 681 f152 1"/>
              <a:gd name="f161" fmla="*/ 327 f151 1"/>
              <a:gd name="f162" fmla="*/ 882 f152 1"/>
              <a:gd name="f163" fmla="*/ 79 f151 1"/>
              <a:gd name="f164" fmla="*/ 808 f152 1"/>
              <a:gd name="f165" fmla="*/ 57 f151 1"/>
              <a:gd name="f166" fmla="*/ 700 f152 1"/>
              <a:gd name="f167" fmla="*/ 122 f151 1"/>
              <a:gd name="f168" fmla="*/ 600 f152 1"/>
              <a:gd name="f169" fmla="*/ 198 f151 1"/>
              <a:gd name="f170" fmla="*/ 849 f152 1"/>
              <a:gd name="f171" fmla="*/ 138 f151 1"/>
              <a:gd name="f172" fmla="*/ 950 f152 1"/>
              <a:gd name="f173" fmla="*/ 192 f151 1"/>
              <a:gd name="f174" fmla="*/ 883 f152 1"/>
              <a:gd name="f175" fmla="*/ 345 f151 1"/>
              <a:gd name="f176" fmla="*/ 764 f152 1"/>
              <a:gd name="f177" fmla="*/ 217 f151 1"/>
              <a:gd name="f178" fmla="*/ 821 f152 1"/>
              <a:gd name="f179" fmla="*/ 241 f151 1"/>
              <a:gd name="f180" fmla="*/ 755 f152 1"/>
              <a:gd name="f181" fmla="*/ 326 f151 1"/>
              <a:gd name="f182" fmla="*/ 698 f152 1"/>
              <a:gd name="f183" fmla="*/ 293 f151 1"/>
              <a:gd name="f184" fmla="*/ 773 f152 1"/>
              <a:gd name="f185" fmla="*/ 331 f151 1"/>
              <a:gd name="f186" fmla="*/ 810 f152 1"/>
              <a:gd name="f187" fmla="*/ 337 f151 1"/>
              <a:gd name="f188" fmla="*/ 859 f152 1"/>
              <a:gd name="f189" fmla="*/ 341 f151 1"/>
              <a:gd name="f190" fmla="*/ 911 f152 1"/>
              <a:gd name="f191" fmla="*/ 350 f151 1"/>
              <a:gd name="f192" fmla="*/ 1026 f152 1"/>
              <a:gd name="f193" fmla="*/ 306 f151 1"/>
              <a:gd name="f194" fmla="*/ 1091 f152 1"/>
              <a:gd name="f195" fmla="*/ 225 f151 1"/>
              <a:gd name="f196" fmla="*/ 1070 f152 1"/>
              <a:gd name="f197" fmla="*/ 387 f151 1"/>
              <a:gd name="f198" fmla="*/ 933 f152 1"/>
              <a:gd name="f199" fmla="*/ 466 f151 1"/>
              <a:gd name="f200" fmla="*/ 825 f152 1"/>
              <a:gd name="f201" fmla="*/ 493 f151 1"/>
              <a:gd name="f202" fmla="*/ 703 f152 1"/>
              <a:gd name="f203" fmla="*/ 505 f151 1"/>
              <a:gd name="f204" fmla="*/ 581 f152 1"/>
              <a:gd name="f205" fmla="*/ 492 f151 1"/>
              <a:gd name="f206" fmla="*/ 98 f152 1"/>
              <a:gd name="f207" fmla="*/ 197 f152 1"/>
              <a:gd name="f208" fmla="*/ 231 f151 1"/>
              <a:gd name="f209" fmla="*/ 389 f152 1"/>
              <a:gd name="f210" fmla="*/ 242 f151 1"/>
              <a:gd name="f211" fmla="*/ 730 f152 1"/>
              <a:gd name="f212" fmla="*/ 102 f151 1"/>
              <a:gd name="f213" fmla="*/ 635 f152 1"/>
              <a:gd name="f214" fmla="*/ 165 f151 1"/>
              <a:gd name="f215" fmla="*/ f153 1 f3"/>
              <a:gd name="f216" fmla="*/ f156 1 1205"/>
              <a:gd name="f217" fmla="*/ f157 1 546"/>
              <a:gd name="f218" fmla="*/ f158 1 1205"/>
              <a:gd name="f219" fmla="*/ f159 1 546"/>
              <a:gd name="f220" fmla="*/ f160 1 1205"/>
              <a:gd name="f221" fmla="*/ f161 1 546"/>
              <a:gd name="f222" fmla="*/ f162 1 1205"/>
              <a:gd name="f223" fmla="*/ f163 1 546"/>
              <a:gd name="f224" fmla="*/ f164 1 1205"/>
              <a:gd name="f225" fmla="*/ f165 1 546"/>
              <a:gd name="f226" fmla="*/ f166 1 1205"/>
              <a:gd name="f227" fmla="*/ f167 1 546"/>
              <a:gd name="f228" fmla="*/ f168 1 1205"/>
              <a:gd name="f229" fmla="*/ f169 1 546"/>
              <a:gd name="f230" fmla="*/ f170 1 1205"/>
              <a:gd name="f231" fmla="*/ f171 1 546"/>
              <a:gd name="f232" fmla="*/ f172 1 1205"/>
              <a:gd name="f233" fmla="*/ f173 1 546"/>
              <a:gd name="f234" fmla="*/ f174 1 1205"/>
              <a:gd name="f235" fmla="*/ f175 1 546"/>
              <a:gd name="f236" fmla="*/ f176 1 1205"/>
              <a:gd name="f237" fmla="*/ f177 1 546"/>
              <a:gd name="f238" fmla="*/ f178 1 1205"/>
              <a:gd name="f239" fmla="*/ f179 1 546"/>
              <a:gd name="f240" fmla="*/ f180 1 1205"/>
              <a:gd name="f241" fmla="*/ f181 1 546"/>
              <a:gd name="f242" fmla="*/ f182 1 1205"/>
              <a:gd name="f243" fmla="*/ f183 1 546"/>
              <a:gd name="f244" fmla="*/ f184 1 1205"/>
              <a:gd name="f245" fmla="*/ f185 1 546"/>
              <a:gd name="f246" fmla="*/ f186 1 1205"/>
              <a:gd name="f247" fmla="*/ f187 1 546"/>
              <a:gd name="f248" fmla="*/ f188 1 1205"/>
              <a:gd name="f249" fmla="*/ f189 1 546"/>
              <a:gd name="f250" fmla="*/ f190 1 1205"/>
              <a:gd name="f251" fmla="*/ f191 1 546"/>
              <a:gd name="f252" fmla="*/ f192 1 1205"/>
              <a:gd name="f253" fmla="*/ f193 1 546"/>
              <a:gd name="f254" fmla="*/ f194 1 1205"/>
              <a:gd name="f255" fmla="*/ f195 1 546"/>
              <a:gd name="f256" fmla="*/ f196 1 1205"/>
              <a:gd name="f257" fmla="*/ f197 1 546"/>
              <a:gd name="f258" fmla="*/ f198 1 1205"/>
              <a:gd name="f259" fmla="*/ f199 1 546"/>
              <a:gd name="f260" fmla="*/ f200 1 1205"/>
              <a:gd name="f261" fmla="*/ f201 1 546"/>
              <a:gd name="f262" fmla="*/ f202 1 1205"/>
              <a:gd name="f263" fmla="*/ f203 1 546"/>
              <a:gd name="f264" fmla="*/ f204 1 1205"/>
              <a:gd name="f265" fmla="*/ f205 1 546"/>
              <a:gd name="f266" fmla="*/ f206 1 1205"/>
              <a:gd name="f267" fmla="*/ f207 1 1205"/>
              <a:gd name="f268" fmla="*/ f208 1 546"/>
              <a:gd name="f269" fmla="*/ f209 1 1205"/>
              <a:gd name="f270" fmla="*/ f210 1 546"/>
              <a:gd name="f271" fmla="*/ f211 1 1205"/>
              <a:gd name="f272" fmla="*/ f212 1 546"/>
              <a:gd name="f273" fmla="*/ f213 1 1205"/>
              <a:gd name="f274" fmla="*/ f214 1 546"/>
              <a:gd name="f275" fmla="*/ 0 1 f154"/>
              <a:gd name="f276" fmla="*/ f7 1 f154"/>
              <a:gd name="f277" fmla="*/ 0 1 f155"/>
              <a:gd name="f278" fmla="*/ f8 1 f155"/>
              <a:gd name="f279" fmla="+- f215 0 f1"/>
              <a:gd name="f280" fmla="*/ f216 1 f154"/>
              <a:gd name="f281" fmla="*/ f217 1 f155"/>
              <a:gd name="f282" fmla="*/ f218 1 f154"/>
              <a:gd name="f283" fmla="*/ f219 1 f155"/>
              <a:gd name="f284" fmla="*/ f220 1 f154"/>
              <a:gd name="f285" fmla="*/ f221 1 f155"/>
              <a:gd name="f286" fmla="*/ f222 1 f154"/>
              <a:gd name="f287" fmla="*/ f223 1 f155"/>
              <a:gd name="f288" fmla="*/ f224 1 f154"/>
              <a:gd name="f289" fmla="*/ f225 1 f155"/>
              <a:gd name="f290" fmla="*/ f226 1 f154"/>
              <a:gd name="f291" fmla="*/ f227 1 f155"/>
              <a:gd name="f292" fmla="*/ f228 1 f154"/>
              <a:gd name="f293" fmla="*/ f229 1 f155"/>
              <a:gd name="f294" fmla="*/ f230 1 f154"/>
              <a:gd name="f295" fmla="*/ f231 1 f155"/>
              <a:gd name="f296" fmla="*/ f232 1 f154"/>
              <a:gd name="f297" fmla="*/ f233 1 f155"/>
              <a:gd name="f298" fmla="*/ f234 1 f154"/>
              <a:gd name="f299" fmla="*/ f235 1 f155"/>
              <a:gd name="f300" fmla="*/ f236 1 f154"/>
              <a:gd name="f301" fmla="*/ f237 1 f155"/>
              <a:gd name="f302" fmla="*/ f238 1 f154"/>
              <a:gd name="f303" fmla="*/ f239 1 f155"/>
              <a:gd name="f304" fmla="*/ f240 1 f154"/>
              <a:gd name="f305" fmla="*/ f241 1 f155"/>
              <a:gd name="f306" fmla="*/ f242 1 f154"/>
              <a:gd name="f307" fmla="*/ f243 1 f155"/>
              <a:gd name="f308" fmla="*/ f244 1 f154"/>
              <a:gd name="f309" fmla="*/ f245 1 f155"/>
              <a:gd name="f310" fmla="*/ f246 1 f154"/>
              <a:gd name="f311" fmla="*/ f247 1 f155"/>
              <a:gd name="f312" fmla="*/ f248 1 f154"/>
              <a:gd name="f313" fmla="*/ f249 1 f155"/>
              <a:gd name="f314" fmla="*/ f250 1 f154"/>
              <a:gd name="f315" fmla="*/ f251 1 f155"/>
              <a:gd name="f316" fmla="*/ f252 1 f154"/>
              <a:gd name="f317" fmla="*/ f253 1 f155"/>
              <a:gd name="f318" fmla="*/ f254 1 f154"/>
              <a:gd name="f319" fmla="*/ f255 1 f155"/>
              <a:gd name="f320" fmla="*/ f256 1 f154"/>
              <a:gd name="f321" fmla="*/ f257 1 f155"/>
              <a:gd name="f322" fmla="*/ f258 1 f154"/>
              <a:gd name="f323" fmla="*/ f259 1 f155"/>
              <a:gd name="f324" fmla="*/ f260 1 f154"/>
              <a:gd name="f325" fmla="*/ f261 1 f155"/>
              <a:gd name="f326" fmla="*/ f262 1 f154"/>
              <a:gd name="f327" fmla="*/ f263 1 f155"/>
              <a:gd name="f328" fmla="*/ f264 1 f154"/>
              <a:gd name="f329" fmla="*/ f265 1 f155"/>
              <a:gd name="f330" fmla="*/ f266 1 f154"/>
              <a:gd name="f331" fmla="*/ f267 1 f154"/>
              <a:gd name="f332" fmla="*/ f268 1 f155"/>
              <a:gd name="f333" fmla="*/ f269 1 f154"/>
              <a:gd name="f334" fmla="*/ f270 1 f155"/>
              <a:gd name="f335" fmla="*/ f271 1 f154"/>
              <a:gd name="f336" fmla="*/ f272 1 f155"/>
              <a:gd name="f337" fmla="*/ f273 1 f154"/>
              <a:gd name="f338" fmla="*/ f274 1 f155"/>
              <a:gd name="f339" fmla="*/ f275 f149 1"/>
              <a:gd name="f340" fmla="*/ f276 f149 1"/>
              <a:gd name="f341" fmla="*/ f278 f150 1"/>
              <a:gd name="f342" fmla="*/ f277 f150 1"/>
              <a:gd name="f343" fmla="*/ f280 f149 1"/>
              <a:gd name="f344" fmla="*/ f281 f150 1"/>
              <a:gd name="f345" fmla="*/ f282 f149 1"/>
              <a:gd name="f346" fmla="*/ f283 f150 1"/>
              <a:gd name="f347" fmla="*/ f284 f149 1"/>
              <a:gd name="f348" fmla="*/ f285 f150 1"/>
              <a:gd name="f349" fmla="*/ f286 f149 1"/>
              <a:gd name="f350" fmla="*/ f287 f150 1"/>
              <a:gd name="f351" fmla="*/ f288 f149 1"/>
              <a:gd name="f352" fmla="*/ f289 f150 1"/>
              <a:gd name="f353" fmla="*/ f290 f149 1"/>
              <a:gd name="f354" fmla="*/ f291 f150 1"/>
              <a:gd name="f355" fmla="*/ f292 f149 1"/>
              <a:gd name="f356" fmla="*/ f293 f150 1"/>
              <a:gd name="f357" fmla="*/ f294 f149 1"/>
              <a:gd name="f358" fmla="*/ f295 f150 1"/>
              <a:gd name="f359" fmla="*/ f296 f149 1"/>
              <a:gd name="f360" fmla="*/ f297 f150 1"/>
              <a:gd name="f361" fmla="*/ f298 f149 1"/>
              <a:gd name="f362" fmla="*/ f299 f150 1"/>
              <a:gd name="f363" fmla="*/ f300 f149 1"/>
              <a:gd name="f364" fmla="*/ f301 f150 1"/>
              <a:gd name="f365" fmla="*/ f302 f149 1"/>
              <a:gd name="f366" fmla="*/ f303 f150 1"/>
              <a:gd name="f367" fmla="*/ f304 f149 1"/>
              <a:gd name="f368" fmla="*/ f305 f150 1"/>
              <a:gd name="f369" fmla="*/ f306 f149 1"/>
              <a:gd name="f370" fmla="*/ f307 f150 1"/>
              <a:gd name="f371" fmla="*/ f308 f149 1"/>
              <a:gd name="f372" fmla="*/ f309 f150 1"/>
              <a:gd name="f373" fmla="*/ f310 f149 1"/>
              <a:gd name="f374" fmla="*/ f311 f150 1"/>
              <a:gd name="f375" fmla="*/ f312 f149 1"/>
              <a:gd name="f376" fmla="*/ f313 f150 1"/>
              <a:gd name="f377" fmla="*/ f314 f149 1"/>
              <a:gd name="f378" fmla="*/ f315 f150 1"/>
              <a:gd name="f379" fmla="*/ f316 f149 1"/>
              <a:gd name="f380" fmla="*/ f317 f150 1"/>
              <a:gd name="f381" fmla="*/ f318 f149 1"/>
              <a:gd name="f382" fmla="*/ f319 f150 1"/>
              <a:gd name="f383" fmla="*/ f320 f149 1"/>
              <a:gd name="f384" fmla="*/ f321 f150 1"/>
              <a:gd name="f385" fmla="*/ f322 f149 1"/>
              <a:gd name="f386" fmla="*/ f323 f150 1"/>
              <a:gd name="f387" fmla="*/ f324 f149 1"/>
              <a:gd name="f388" fmla="*/ f325 f150 1"/>
              <a:gd name="f389" fmla="*/ f326 f149 1"/>
              <a:gd name="f390" fmla="*/ f327 f150 1"/>
              <a:gd name="f391" fmla="*/ f328 f149 1"/>
              <a:gd name="f392" fmla="*/ f329 f150 1"/>
              <a:gd name="f393" fmla="*/ f330 f149 1"/>
              <a:gd name="f394" fmla="*/ f331 f149 1"/>
              <a:gd name="f395" fmla="*/ f332 f150 1"/>
              <a:gd name="f396" fmla="*/ f333 f149 1"/>
              <a:gd name="f397" fmla="*/ f334 f150 1"/>
              <a:gd name="f398" fmla="*/ f335 f149 1"/>
              <a:gd name="f399" fmla="*/ f336 f150 1"/>
              <a:gd name="f400" fmla="*/ f337 f149 1"/>
              <a:gd name="f401" fmla="*/ f338 f1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9">
                <a:pos x="f343" y="f344"/>
              </a:cxn>
              <a:cxn ang="f279">
                <a:pos x="f345" y="f346"/>
              </a:cxn>
              <a:cxn ang="f279">
                <a:pos x="f347" y="f348"/>
              </a:cxn>
              <a:cxn ang="f279">
                <a:pos x="f349" y="f350"/>
              </a:cxn>
              <a:cxn ang="f279">
                <a:pos x="f351" y="f352"/>
              </a:cxn>
              <a:cxn ang="f279">
                <a:pos x="f353" y="f354"/>
              </a:cxn>
              <a:cxn ang="f279">
                <a:pos x="f355" y="f356"/>
              </a:cxn>
              <a:cxn ang="f279">
                <a:pos x="f357" y="f358"/>
              </a:cxn>
              <a:cxn ang="f279">
                <a:pos x="f359" y="f360"/>
              </a:cxn>
              <a:cxn ang="f279">
                <a:pos x="f361" y="f362"/>
              </a:cxn>
              <a:cxn ang="f279">
                <a:pos x="f363" y="f364"/>
              </a:cxn>
              <a:cxn ang="f279">
                <a:pos x="f365" y="f366"/>
              </a:cxn>
              <a:cxn ang="f279">
                <a:pos x="f367" y="f368"/>
              </a:cxn>
              <a:cxn ang="f279">
                <a:pos x="f369" y="f370"/>
              </a:cxn>
              <a:cxn ang="f279">
                <a:pos x="f371" y="f372"/>
              </a:cxn>
              <a:cxn ang="f279">
                <a:pos x="f373" y="f374"/>
              </a:cxn>
              <a:cxn ang="f279">
                <a:pos x="f375" y="f376"/>
              </a:cxn>
              <a:cxn ang="f279">
                <a:pos x="f377" y="f378"/>
              </a:cxn>
              <a:cxn ang="f279">
                <a:pos x="f379" y="f380"/>
              </a:cxn>
              <a:cxn ang="f279">
                <a:pos x="f381" y="f382"/>
              </a:cxn>
              <a:cxn ang="f279">
                <a:pos x="f383" y="f384"/>
              </a:cxn>
              <a:cxn ang="f279">
                <a:pos x="f385" y="f386"/>
              </a:cxn>
              <a:cxn ang="f279">
                <a:pos x="f387" y="f388"/>
              </a:cxn>
              <a:cxn ang="f279">
                <a:pos x="f389" y="f390"/>
              </a:cxn>
              <a:cxn ang="f279">
                <a:pos x="f391" y="f392"/>
              </a:cxn>
              <a:cxn ang="f279">
                <a:pos x="f393" y="f390"/>
              </a:cxn>
              <a:cxn ang="f279">
                <a:pos x="f394" y="f395"/>
              </a:cxn>
              <a:cxn ang="f279">
                <a:pos x="f396" y="f397"/>
              </a:cxn>
              <a:cxn ang="f279">
                <a:pos x="f398" y="f399"/>
              </a:cxn>
              <a:cxn ang="f279">
                <a:pos x="f400" y="f401"/>
              </a:cxn>
            </a:cxnLst>
            <a:rect l="f339" t="f342" r="f340" b="f341"/>
            <a:pathLst>
              <a:path w="1205" h="546">
                <a:moveTo>
                  <a:pt x="f2" y="f9"/>
                </a:moveTo>
                <a:cubicBezTo>
                  <a:pt x="f10" y="f11"/>
                  <a:pt x="f12" y="f13"/>
                  <a:pt x="f14" y="f15"/>
                </a:cubicBezTo>
                <a:moveTo>
                  <a:pt x="f16" y="f17"/>
                </a:move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38"/>
                  <a:pt x="f39" y="f40"/>
                </a:cubicBezTo>
                <a:moveTo>
                  <a:pt x="f41" y="f42"/>
                </a:moveTo>
                <a:cubicBezTo>
                  <a:pt x="f43" y="f44"/>
                  <a:pt x="f45" y="f46"/>
                  <a:pt x="f47" y="f38"/>
                </a:cubicBezTo>
                <a:cubicBezTo>
                  <a:pt x="f48" y="f49"/>
                  <a:pt x="f50" y="f51"/>
                  <a:pt x="f52" y="f53"/>
                </a:cubicBezTo>
                <a:moveTo>
                  <a:pt x="f54" y="f55"/>
                </a:moveTo>
                <a:cubicBezTo>
                  <a:pt x="f56" y="f57"/>
                  <a:pt x="f58" y="f59"/>
                  <a:pt x="f60" y="f61"/>
                </a:cubicBezTo>
                <a:cubicBezTo>
                  <a:pt x="f62" y="f63"/>
                  <a:pt x="f64" y="f65"/>
                  <a:pt x="f66" y="f67"/>
                </a:cubicBezTo>
                <a:moveTo>
                  <a:pt x="f68" y="f69"/>
                </a:moveTo>
                <a:cubicBezTo>
                  <a:pt x="f70" y="f71"/>
                  <a:pt x="f72" y="f73"/>
                  <a:pt x="f74" y="f75"/>
                </a:cubicBezTo>
                <a:cubicBezTo>
                  <a:pt x="f56" y="f76"/>
                  <a:pt x="f77" y="f78"/>
                  <a:pt x="f79" y="f80"/>
                </a:cubicBezTo>
                <a:cubicBezTo>
                  <a:pt x="f81" y="f82"/>
                  <a:pt x="f83" y="f84"/>
                  <a:pt x="f85" y="f86"/>
                </a:cubicBezTo>
                <a:cubicBezTo>
                  <a:pt x="f24" y="f87"/>
                  <a:pt x="f88" y="f89"/>
                  <a:pt x="f90" y="f89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2"/>
                </a:cubicBezTo>
                <a:cubicBezTo>
                  <a:pt x="f103" y="f104"/>
                  <a:pt x="f7" y="f105"/>
                  <a:pt x="f106" y="f107"/>
                </a:cubicBezTo>
                <a:cubicBezTo>
                  <a:pt x="f108" y="f109"/>
                  <a:pt x="f110" y="f111"/>
                  <a:pt x="f112" y="f113"/>
                </a:cubicBezTo>
                <a:cubicBezTo>
                  <a:pt x="f114" y="f115"/>
                  <a:pt x="f116" y="f117"/>
                  <a:pt x="f81" y="f118"/>
                </a:cubicBezTo>
                <a:cubicBezTo>
                  <a:pt x="f119" y="f120"/>
                  <a:pt x="f121" y="f122"/>
                  <a:pt x="f123" y="f122"/>
                </a:cubicBezTo>
                <a:cubicBezTo>
                  <a:pt x="f124" y="f122"/>
                  <a:pt x="f125" y="f126"/>
                  <a:pt x="f127" y="f128"/>
                </a:cubicBezTo>
                <a:cubicBezTo>
                  <a:pt x="f129" y="f130"/>
                  <a:pt x="f131" y="f132"/>
                  <a:pt x="f32" y="f122"/>
                </a:cubicBezTo>
                <a:cubicBezTo>
                  <a:pt x="f6" y="f8"/>
                  <a:pt x="f133" y="f134"/>
                  <a:pt x="f135" y="f59"/>
                </a:cubicBezTo>
                <a:cubicBezTo>
                  <a:pt x="f136" y="f137"/>
                  <a:pt x="f67" y="f138"/>
                  <a:pt x="f139" y="f140"/>
                </a:cubicBezTo>
                <a:moveTo>
                  <a:pt x="f141" y="f142"/>
                </a:moveTo>
                <a:cubicBezTo>
                  <a:pt x="f143" y="f144"/>
                  <a:pt x="f145" y="f146"/>
                  <a:pt x="f147" y="f13"/>
                </a:cubicBez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2" name="Freeform 489"/>
          <p:cNvSpPr/>
          <p:nvPr/>
        </p:nvSpPr>
        <p:spPr>
          <a:xfrm>
            <a:off x="9517504" y="2783890"/>
            <a:ext cx="1616842" cy="730843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205"/>
              <a:gd name="f8" fmla="val 546"/>
              <a:gd name="f9" fmla="val 278"/>
              <a:gd name="f10" fmla="val 424"/>
              <a:gd name="f11" fmla="val 173"/>
              <a:gd name="f12" fmla="val 544"/>
              <a:gd name="f13" fmla="val 165"/>
              <a:gd name="f14" fmla="val 658"/>
              <a:gd name="f15" fmla="val 162"/>
              <a:gd name="f16" fmla="val 681"/>
              <a:gd name="f17" fmla="val 327"/>
              <a:gd name="f18" fmla="val 717"/>
              <a:gd name="f19" fmla="val 229"/>
              <a:gd name="f20" fmla="val 852"/>
              <a:gd name="f21" fmla="val 176"/>
              <a:gd name="f22" fmla="val 882"/>
              <a:gd name="f23" fmla="val 79"/>
              <a:gd name="f24" fmla="val 877"/>
              <a:gd name="f25" fmla="val 62"/>
              <a:gd name="f26" fmla="val 867"/>
              <a:gd name="f27" fmla="val 808"/>
              <a:gd name="f28" fmla="val 57"/>
              <a:gd name="f29" fmla="val 768"/>
              <a:gd name="f30" fmla="val 90"/>
              <a:gd name="f31" fmla="val 724"/>
              <a:gd name="f32" fmla="val 98"/>
              <a:gd name="f33" fmla="val 700"/>
              <a:gd name="f34" fmla="val 122"/>
              <a:gd name="f35" fmla="val 664"/>
              <a:gd name="f36" fmla="val 159"/>
              <a:gd name="f37" fmla="val 620"/>
              <a:gd name="f38" fmla="val 192"/>
              <a:gd name="f39" fmla="val 600"/>
              <a:gd name="f40" fmla="val 198"/>
              <a:gd name="f41" fmla="val 849"/>
              <a:gd name="f42" fmla="val 138"/>
              <a:gd name="f43" fmla="val 887"/>
              <a:gd name="f44" fmla="val 164"/>
              <a:gd name="f45" fmla="val 928"/>
              <a:gd name="f46" fmla="val 168"/>
              <a:gd name="f47" fmla="val 950"/>
              <a:gd name="f48" fmla="val 959"/>
              <a:gd name="f49" fmla="val 200"/>
              <a:gd name="f50" fmla="val 922"/>
              <a:gd name="f51" fmla="val 296"/>
              <a:gd name="f52" fmla="val 883"/>
              <a:gd name="f53" fmla="val 345"/>
              <a:gd name="f54" fmla="val 764"/>
              <a:gd name="f55" fmla="val 217"/>
              <a:gd name="f56" fmla="val 782"/>
              <a:gd name="f57" fmla="val 233"/>
              <a:gd name="f58" fmla="val 804"/>
              <a:gd name="f59" fmla="val 231"/>
              <a:gd name="f60" fmla="val 821"/>
              <a:gd name="f61" fmla="val 241"/>
              <a:gd name="f62" fmla="val 801"/>
              <a:gd name="f63" fmla="val 250"/>
              <a:gd name="f64" fmla="val 762"/>
              <a:gd name="f65" fmla="val 305"/>
              <a:gd name="f66" fmla="val 755"/>
              <a:gd name="f67" fmla="val 326"/>
              <a:gd name="f68" fmla="val 698"/>
              <a:gd name="f69" fmla="val 293"/>
              <a:gd name="f70" fmla="val 711"/>
              <a:gd name="f71" fmla="val 309"/>
              <a:gd name="f72" fmla="val 738"/>
              <a:gd name="f73" fmla="val 322"/>
              <a:gd name="f74" fmla="val 773"/>
              <a:gd name="f75" fmla="val 331"/>
              <a:gd name="f76" fmla="val 333"/>
              <a:gd name="f77" fmla="val 795"/>
              <a:gd name="f78" fmla="val 335"/>
              <a:gd name="f79" fmla="val 810"/>
              <a:gd name="f80" fmla="val 337"/>
              <a:gd name="f81" fmla="val 825"/>
              <a:gd name="f82" fmla="val 338"/>
              <a:gd name="f83" fmla="val 842"/>
              <a:gd name="f84" fmla="val 340"/>
              <a:gd name="f85" fmla="val 859"/>
              <a:gd name="f86" fmla="val 341"/>
              <a:gd name="f87" fmla="val 342"/>
              <a:gd name="f88" fmla="val 895"/>
              <a:gd name="f89" fmla="val 350"/>
              <a:gd name="f90" fmla="val 911"/>
              <a:gd name="f91" fmla="val 957"/>
              <a:gd name="f92" fmla="val 344"/>
              <a:gd name="f93" fmla="val 976"/>
              <a:gd name="f94" fmla="val 321"/>
              <a:gd name="f95" fmla="val 1026"/>
              <a:gd name="f96" fmla="val 306"/>
              <a:gd name="f97" fmla="val 1059"/>
              <a:gd name="f98" fmla="val 289"/>
              <a:gd name="f99" fmla="val 1071"/>
              <a:gd name="f100" fmla="val 258"/>
              <a:gd name="f101" fmla="val 1091"/>
              <a:gd name="f102" fmla="val 225"/>
              <a:gd name="f103" fmla="val 1183"/>
              <a:gd name="f104" fmla="val 123"/>
              <a:gd name="f105" fmla="val 285"/>
              <a:gd name="f106" fmla="val 1070"/>
              <a:gd name="f107" fmla="val 387"/>
              <a:gd name="f108" fmla="val 1032"/>
              <a:gd name="f109" fmla="val 404"/>
              <a:gd name="f110" fmla="val 969"/>
              <a:gd name="f111" fmla="val 445"/>
              <a:gd name="f112" fmla="val 933"/>
              <a:gd name="f113" fmla="val 466"/>
              <a:gd name="f114" fmla="val 890"/>
              <a:gd name="f115" fmla="val 482"/>
              <a:gd name="f116" fmla="val 869"/>
              <a:gd name="f117" fmla="val 480"/>
              <a:gd name="f118" fmla="val 493"/>
              <a:gd name="f119" fmla="val 785"/>
              <a:gd name="f120" fmla="val 504"/>
              <a:gd name="f121" fmla="val 743"/>
              <a:gd name="f122" fmla="val 505"/>
              <a:gd name="f123" fmla="val 703"/>
              <a:gd name="f124" fmla="val 662"/>
              <a:gd name="f125" fmla="val 621"/>
              <a:gd name="f126" fmla="val 501"/>
              <a:gd name="f127" fmla="val 581"/>
              <a:gd name="f128" fmla="val 492"/>
              <a:gd name="f129" fmla="val 388"/>
              <a:gd name="f130" fmla="val 442"/>
              <a:gd name="f131" fmla="val 252"/>
              <a:gd name="f132" fmla="val 440"/>
              <a:gd name="f133" fmla="val 135"/>
              <a:gd name="f134" fmla="val 216"/>
              <a:gd name="f135" fmla="val 197"/>
              <a:gd name="f136" fmla="val 259"/>
              <a:gd name="f137" fmla="val 245"/>
              <a:gd name="f138" fmla="val 253"/>
              <a:gd name="f139" fmla="val 389"/>
              <a:gd name="f140" fmla="val 242"/>
              <a:gd name="f141" fmla="val 730"/>
              <a:gd name="f142" fmla="val 102"/>
              <a:gd name="f143" fmla="val 665"/>
              <a:gd name="f144" fmla="val 101"/>
              <a:gd name="f145" fmla="val 612"/>
              <a:gd name="f146" fmla="val 103"/>
              <a:gd name="f147" fmla="val 635"/>
              <a:gd name="f148" fmla="+- 0 0 -90"/>
              <a:gd name="f149" fmla="*/ f4 1 1205"/>
              <a:gd name="f150" fmla="*/ f5 1 546"/>
              <a:gd name="f151" fmla="+- f8 0 f6"/>
              <a:gd name="f152" fmla="+- f7 0 f6"/>
              <a:gd name="f153" fmla="*/ f148 f0 1"/>
              <a:gd name="f154" fmla="*/ f152 1 1205"/>
              <a:gd name="f155" fmla="*/ f151 1 546"/>
              <a:gd name="f156" fmla="*/ 360 f152 1"/>
              <a:gd name="f157" fmla="*/ 278 f151 1"/>
              <a:gd name="f158" fmla="*/ 658 f152 1"/>
              <a:gd name="f159" fmla="*/ 162 f151 1"/>
              <a:gd name="f160" fmla="*/ 681 f152 1"/>
              <a:gd name="f161" fmla="*/ 327 f151 1"/>
              <a:gd name="f162" fmla="*/ 882 f152 1"/>
              <a:gd name="f163" fmla="*/ 79 f151 1"/>
              <a:gd name="f164" fmla="*/ 808 f152 1"/>
              <a:gd name="f165" fmla="*/ 57 f151 1"/>
              <a:gd name="f166" fmla="*/ 700 f152 1"/>
              <a:gd name="f167" fmla="*/ 122 f151 1"/>
              <a:gd name="f168" fmla="*/ 600 f152 1"/>
              <a:gd name="f169" fmla="*/ 198 f151 1"/>
              <a:gd name="f170" fmla="*/ 849 f152 1"/>
              <a:gd name="f171" fmla="*/ 138 f151 1"/>
              <a:gd name="f172" fmla="*/ 950 f152 1"/>
              <a:gd name="f173" fmla="*/ 192 f151 1"/>
              <a:gd name="f174" fmla="*/ 883 f152 1"/>
              <a:gd name="f175" fmla="*/ 345 f151 1"/>
              <a:gd name="f176" fmla="*/ 764 f152 1"/>
              <a:gd name="f177" fmla="*/ 217 f151 1"/>
              <a:gd name="f178" fmla="*/ 821 f152 1"/>
              <a:gd name="f179" fmla="*/ 241 f151 1"/>
              <a:gd name="f180" fmla="*/ 755 f152 1"/>
              <a:gd name="f181" fmla="*/ 326 f151 1"/>
              <a:gd name="f182" fmla="*/ 698 f152 1"/>
              <a:gd name="f183" fmla="*/ 293 f151 1"/>
              <a:gd name="f184" fmla="*/ 773 f152 1"/>
              <a:gd name="f185" fmla="*/ 331 f151 1"/>
              <a:gd name="f186" fmla="*/ 810 f152 1"/>
              <a:gd name="f187" fmla="*/ 337 f151 1"/>
              <a:gd name="f188" fmla="*/ 859 f152 1"/>
              <a:gd name="f189" fmla="*/ 341 f151 1"/>
              <a:gd name="f190" fmla="*/ 911 f152 1"/>
              <a:gd name="f191" fmla="*/ 350 f151 1"/>
              <a:gd name="f192" fmla="*/ 1026 f152 1"/>
              <a:gd name="f193" fmla="*/ 306 f151 1"/>
              <a:gd name="f194" fmla="*/ 1091 f152 1"/>
              <a:gd name="f195" fmla="*/ 225 f151 1"/>
              <a:gd name="f196" fmla="*/ 1070 f152 1"/>
              <a:gd name="f197" fmla="*/ 387 f151 1"/>
              <a:gd name="f198" fmla="*/ 933 f152 1"/>
              <a:gd name="f199" fmla="*/ 466 f151 1"/>
              <a:gd name="f200" fmla="*/ 825 f152 1"/>
              <a:gd name="f201" fmla="*/ 493 f151 1"/>
              <a:gd name="f202" fmla="*/ 703 f152 1"/>
              <a:gd name="f203" fmla="*/ 505 f151 1"/>
              <a:gd name="f204" fmla="*/ 581 f152 1"/>
              <a:gd name="f205" fmla="*/ 492 f151 1"/>
              <a:gd name="f206" fmla="*/ 98 f152 1"/>
              <a:gd name="f207" fmla="*/ 197 f152 1"/>
              <a:gd name="f208" fmla="*/ 231 f151 1"/>
              <a:gd name="f209" fmla="*/ 389 f152 1"/>
              <a:gd name="f210" fmla="*/ 242 f151 1"/>
              <a:gd name="f211" fmla="*/ 730 f152 1"/>
              <a:gd name="f212" fmla="*/ 102 f151 1"/>
              <a:gd name="f213" fmla="*/ 635 f152 1"/>
              <a:gd name="f214" fmla="*/ 165 f151 1"/>
              <a:gd name="f215" fmla="*/ f153 1 f3"/>
              <a:gd name="f216" fmla="*/ f156 1 1205"/>
              <a:gd name="f217" fmla="*/ f157 1 546"/>
              <a:gd name="f218" fmla="*/ f158 1 1205"/>
              <a:gd name="f219" fmla="*/ f159 1 546"/>
              <a:gd name="f220" fmla="*/ f160 1 1205"/>
              <a:gd name="f221" fmla="*/ f161 1 546"/>
              <a:gd name="f222" fmla="*/ f162 1 1205"/>
              <a:gd name="f223" fmla="*/ f163 1 546"/>
              <a:gd name="f224" fmla="*/ f164 1 1205"/>
              <a:gd name="f225" fmla="*/ f165 1 546"/>
              <a:gd name="f226" fmla="*/ f166 1 1205"/>
              <a:gd name="f227" fmla="*/ f167 1 546"/>
              <a:gd name="f228" fmla="*/ f168 1 1205"/>
              <a:gd name="f229" fmla="*/ f169 1 546"/>
              <a:gd name="f230" fmla="*/ f170 1 1205"/>
              <a:gd name="f231" fmla="*/ f171 1 546"/>
              <a:gd name="f232" fmla="*/ f172 1 1205"/>
              <a:gd name="f233" fmla="*/ f173 1 546"/>
              <a:gd name="f234" fmla="*/ f174 1 1205"/>
              <a:gd name="f235" fmla="*/ f175 1 546"/>
              <a:gd name="f236" fmla="*/ f176 1 1205"/>
              <a:gd name="f237" fmla="*/ f177 1 546"/>
              <a:gd name="f238" fmla="*/ f178 1 1205"/>
              <a:gd name="f239" fmla="*/ f179 1 546"/>
              <a:gd name="f240" fmla="*/ f180 1 1205"/>
              <a:gd name="f241" fmla="*/ f181 1 546"/>
              <a:gd name="f242" fmla="*/ f182 1 1205"/>
              <a:gd name="f243" fmla="*/ f183 1 546"/>
              <a:gd name="f244" fmla="*/ f184 1 1205"/>
              <a:gd name="f245" fmla="*/ f185 1 546"/>
              <a:gd name="f246" fmla="*/ f186 1 1205"/>
              <a:gd name="f247" fmla="*/ f187 1 546"/>
              <a:gd name="f248" fmla="*/ f188 1 1205"/>
              <a:gd name="f249" fmla="*/ f189 1 546"/>
              <a:gd name="f250" fmla="*/ f190 1 1205"/>
              <a:gd name="f251" fmla="*/ f191 1 546"/>
              <a:gd name="f252" fmla="*/ f192 1 1205"/>
              <a:gd name="f253" fmla="*/ f193 1 546"/>
              <a:gd name="f254" fmla="*/ f194 1 1205"/>
              <a:gd name="f255" fmla="*/ f195 1 546"/>
              <a:gd name="f256" fmla="*/ f196 1 1205"/>
              <a:gd name="f257" fmla="*/ f197 1 546"/>
              <a:gd name="f258" fmla="*/ f198 1 1205"/>
              <a:gd name="f259" fmla="*/ f199 1 546"/>
              <a:gd name="f260" fmla="*/ f200 1 1205"/>
              <a:gd name="f261" fmla="*/ f201 1 546"/>
              <a:gd name="f262" fmla="*/ f202 1 1205"/>
              <a:gd name="f263" fmla="*/ f203 1 546"/>
              <a:gd name="f264" fmla="*/ f204 1 1205"/>
              <a:gd name="f265" fmla="*/ f205 1 546"/>
              <a:gd name="f266" fmla="*/ f206 1 1205"/>
              <a:gd name="f267" fmla="*/ f207 1 1205"/>
              <a:gd name="f268" fmla="*/ f208 1 546"/>
              <a:gd name="f269" fmla="*/ f209 1 1205"/>
              <a:gd name="f270" fmla="*/ f210 1 546"/>
              <a:gd name="f271" fmla="*/ f211 1 1205"/>
              <a:gd name="f272" fmla="*/ f212 1 546"/>
              <a:gd name="f273" fmla="*/ f213 1 1205"/>
              <a:gd name="f274" fmla="*/ f214 1 546"/>
              <a:gd name="f275" fmla="*/ 0 1 f154"/>
              <a:gd name="f276" fmla="*/ f7 1 f154"/>
              <a:gd name="f277" fmla="*/ 0 1 f155"/>
              <a:gd name="f278" fmla="*/ f8 1 f155"/>
              <a:gd name="f279" fmla="+- f215 0 f1"/>
              <a:gd name="f280" fmla="*/ f216 1 f154"/>
              <a:gd name="f281" fmla="*/ f217 1 f155"/>
              <a:gd name="f282" fmla="*/ f218 1 f154"/>
              <a:gd name="f283" fmla="*/ f219 1 f155"/>
              <a:gd name="f284" fmla="*/ f220 1 f154"/>
              <a:gd name="f285" fmla="*/ f221 1 f155"/>
              <a:gd name="f286" fmla="*/ f222 1 f154"/>
              <a:gd name="f287" fmla="*/ f223 1 f155"/>
              <a:gd name="f288" fmla="*/ f224 1 f154"/>
              <a:gd name="f289" fmla="*/ f225 1 f155"/>
              <a:gd name="f290" fmla="*/ f226 1 f154"/>
              <a:gd name="f291" fmla="*/ f227 1 f155"/>
              <a:gd name="f292" fmla="*/ f228 1 f154"/>
              <a:gd name="f293" fmla="*/ f229 1 f155"/>
              <a:gd name="f294" fmla="*/ f230 1 f154"/>
              <a:gd name="f295" fmla="*/ f231 1 f155"/>
              <a:gd name="f296" fmla="*/ f232 1 f154"/>
              <a:gd name="f297" fmla="*/ f233 1 f155"/>
              <a:gd name="f298" fmla="*/ f234 1 f154"/>
              <a:gd name="f299" fmla="*/ f235 1 f155"/>
              <a:gd name="f300" fmla="*/ f236 1 f154"/>
              <a:gd name="f301" fmla="*/ f237 1 f155"/>
              <a:gd name="f302" fmla="*/ f238 1 f154"/>
              <a:gd name="f303" fmla="*/ f239 1 f155"/>
              <a:gd name="f304" fmla="*/ f240 1 f154"/>
              <a:gd name="f305" fmla="*/ f241 1 f155"/>
              <a:gd name="f306" fmla="*/ f242 1 f154"/>
              <a:gd name="f307" fmla="*/ f243 1 f155"/>
              <a:gd name="f308" fmla="*/ f244 1 f154"/>
              <a:gd name="f309" fmla="*/ f245 1 f155"/>
              <a:gd name="f310" fmla="*/ f246 1 f154"/>
              <a:gd name="f311" fmla="*/ f247 1 f155"/>
              <a:gd name="f312" fmla="*/ f248 1 f154"/>
              <a:gd name="f313" fmla="*/ f249 1 f155"/>
              <a:gd name="f314" fmla="*/ f250 1 f154"/>
              <a:gd name="f315" fmla="*/ f251 1 f155"/>
              <a:gd name="f316" fmla="*/ f252 1 f154"/>
              <a:gd name="f317" fmla="*/ f253 1 f155"/>
              <a:gd name="f318" fmla="*/ f254 1 f154"/>
              <a:gd name="f319" fmla="*/ f255 1 f155"/>
              <a:gd name="f320" fmla="*/ f256 1 f154"/>
              <a:gd name="f321" fmla="*/ f257 1 f155"/>
              <a:gd name="f322" fmla="*/ f258 1 f154"/>
              <a:gd name="f323" fmla="*/ f259 1 f155"/>
              <a:gd name="f324" fmla="*/ f260 1 f154"/>
              <a:gd name="f325" fmla="*/ f261 1 f155"/>
              <a:gd name="f326" fmla="*/ f262 1 f154"/>
              <a:gd name="f327" fmla="*/ f263 1 f155"/>
              <a:gd name="f328" fmla="*/ f264 1 f154"/>
              <a:gd name="f329" fmla="*/ f265 1 f155"/>
              <a:gd name="f330" fmla="*/ f266 1 f154"/>
              <a:gd name="f331" fmla="*/ f267 1 f154"/>
              <a:gd name="f332" fmla="*/ f268 1 f155"/>
              <a:gd name="f333" fmla="*/ f269 1 f154"/>
              <a:gd name="f334" fmla="*/ f270 1 f155"/>
              <a:gd name="f335" fmla="*/ f271 1 f154"/>
              <a:gd name="f336" fmla="*/ f272 1 f155"/>
              <a:gd name="f337" fmla="*/ f273 1 f154"/>
              <a:gd name="f338" fmla="*/ f274 1 f155"/>
              <a:gd name="f339" fmla="*/ f275 f149 1"/>
              <a:gd name="f340" fmla="*/ f276 f149 1"/>
              <a:gd name="f341" fmla="*/ f278 f150 1"/>
              <a:gd name="f342" fmla="*/ f277 f150 1"/>
              <a:gd name="f343" fmla="*/ f280 f149 1"/>
              <a:gd name="f344" fmla="*/ f281 f150 1"/>
              <a:gd name="f345" fmla="*/ f282 f149 1"/>
              <a:gd name="f346" fmla="*/ f283 f150 1"/>
              <a:gd name="f347" fmla="*/ f284 f149 1"/>
              <a:gd name="f348" fmla="*/ f285 f150 1"/>
              <a:gd name="f349" fmla="*/ f286 f149 1"/>
              <a:gd name="f350" fmla="*/ f287 f150 1"/>
              <a:gd name="f351" fmla="*/ f288 f149 1"/>
              <a:gd name="f352" fmla="*/ f289 f150 1"/>
              <a:gd name="f353" fmla="*/ f290 f149 1"/>
              <a:gd name="f354" fmla="*/ f291 f150 1"/>
              <a:gd name="f355" fmla="*/ f292 f149 1"/>
              <a:gd name="f356" fmla="*/ f293 f150 1"/>
              <a:gd name="f357" fmla="*/ f294 f149 1"/>
              <a:gd name="f358" fmla="*/ f295 f150 1"/>
              <a:gd name="f359" fmla="*/ f296 f149 1"/>
              <a:gd name="f360" fmla="*/ f297 f150 1"/>
              <a:gd name="f361" fmla="*/ f298 f149 1"/>
              <a:gd name="f362" fmla="*/ f299 f150 1"/>
              <a:gd name="f363" fmla="*/ f300 f149 1"/>
              <a:gd name="f364" fmla="*/ f301 f150 1"/>
              <a:gd name="f365" fmla="*/ f302 f149 1"/>
              <a:gd name="f366" fmla="*/ f303 f150 1"/>
              <a:gd name="f367" fmla="*/ f304 f149 1"/>
              <a:gd name="f368" fmla="*/ f305 f150 1"/>
              <a:gd name="f369" fmla="*/ f306 f149 1"/>
              <a:gd name="f370" fmla="*/ f307 f150 1"/>
              <a:gd name="f371" fmla="*/ f308 f149 1"/>
              <a:gd name="f372" fmla="*/ f309 f150 1"/>
              <a:gd name="f373" fmla="*/ f310 f149 1"/>
              <a:gd name="f374" fmla="*/ f311 f150 1"/>
              <a:gd name="f375" fmla="*/ f312 f149 1"/>
              <a:gd name="f376" fmla="*/ f313 f150 1"/>
              <a:gd name="f377" fmla="*/ f314 f149 1"/>
              <a:gd name="f378" fmla="*/ f315 f150 1"/>
              <a:gd name="f379" fmla="*/ f316 f149 1"/>
              <a:gd name="f380" fmla="*/ f317 f150 1"/>
              <a:gd name="f381" fmla="*/ f318 f149 1"/>
              <a:gd name="f382" fmla="*/ f319 f150 1"/>
              <a:gd name="f383" fmla="*/ f320 f149 1"/>
              <a:gd name="f384" fmla="*/ f321 f150 1"/>
              <a:gd name="f385" fmla="*/ f322 f149 1"/>
              <a:gd name="f386" fmla="*/ f323 f150 1"/>
              <a:gd name="f387" fmla="*/ f324 f149 1"/>
              <a:gd name="f388" fmla="*/ f325 f150 1"/>
              <a:gd name="f389" fmla="*/ f326 f149 1"/>
              <a:gd name="f390" fmla="*/ f327 f150 1"/>
              <a:gd name="f391" fmla="*/ f328 f149 1"/>
              <a:gd name="f392" fmla="*/ f329 f150 1"/>
              <a:gd name="f393" fmla="*/ f330 f149 1"/>
              <a:gd name="f394" fmla="*/ f331 f149 1"/>
              <a:gd name="f395" fmla="*/ f332 f150 1"/>
              <a:gd name="f396" fmla="*/ f333 f149 1"/>
              <a:gd name="f397" fmla="*/ f334 f150 1"/>
              <a:gd name="f398" fmla="*/ f335 f149 1"/>
              <a:gd name="f399" fmla="*/ f336 f150 1"/>
              <a:gd name="f400" fmla="*/ f337 f149 1"/>
              <a:gd name="f401" fmla="*/ f338 f1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9">
                <a:pos x="f343" y="f344"/>
              </a:cxn>
              <a:cxn ang="f279">
                <a:pos x="f345" y="f346"/>
              </a:cxn>
              <a:cxn ang="f279">
                <a:pos x="f347" y="f348"/>
              </a:cxn>
              <a:cxn ang="f279">
                <a:pos x="f349" y="f350"/>
              </a:cxn>
              <a:cxn ang="f279">
                <a:pos x="f351" y="f352"/>
              </a:cxn>
              <a:cxn ang="f279">
                <a:pos x="f353" y="f354"/>
              </a:cxn>
              <a:cxn ang="f279">
                <a:pos x="f355" y="f356"/>
              </a:cxn>
              <a:cxn ang="f279">
                <a:pos x="f357" y="f358"/>
              </a:cxn>
              <a:cxn ang="f279">
                <a:pos x="f359" y="f360"/>
              </a:cxn>
              <a:cxn ang="f279">
                <a:pos x="f361" y="f362"/>
              </a:cxn>
              <a:cxn ang="f279">
                <a:pos x="f363" y="f364"/>
              </a:cxn>
              <a:cxn ang="f279">
                <a:pos x="f365" y="f366"/>
              </a:cxn>
              <a:cxn ang="f279">
                <a:pos x="f367" y="f368"/>
              </a:cxn>
              <a:cxn ang="f279">
                <a:pos x="f369" y="f370"/>
              </a:cxn>
              <a:cxn ang="f279">
                <a:pos x="f371" y="f372"/>
              </a:cxn>
              <a:cxn ang="f279">
                <a:pos x="f373" y="f374"/>
              </a:cxn>
              <a:cxn ang="f279">
                <a:pos x="f375" y="f376"/>
              </a:cxn>
              <a:cxn ang="f279">
                <a:pos x="f377" y="f378"/>
              </a:cxn>
              <a:cxn ang="f279">
                <a:pos x="f379" y="f380"/>
              </a:cxn>
              <a:cxn ang="f279">
                <a:pos x="f381" y="f382"/>
              </a:cxn>
              <a:cxn ang="f279">
                <a:pos x="f383" y="f384"/>
              </a:cxn>
              <a:cxn ang="f279">
                <a:pos x="f385" y="f386"/>
              </a:cxn>
              <a:cxn ang="f279">
                <a:pos x="f387" y="f388"/>
              </a:cxn>
              <a:cxn ang="f279">
                <a:pos x="f389" y="f390"/>
              </a:cxn>
              <a:cxn ang="f279">
                <a:pos x="f391" y="f392"/>
              </a:cxn>
              <a:cxn ang="f279">
                <a:pos x="f393" y="f390"/>
              </a:cxn>
              <a:cxn ang="f279">
                <a:pos x="f394" y="f395"/>
              </a:cxn>
              <a:cxn ang="f279">
                <a:pos x="f396" y="f397"/>
              </a:cxn>
              <a:cxn ang="f279">
                <a:pos x="f398" y="f399"/>
              </a:cxn>
              <a:cxn ang="f279">
                <a:pos x="f400" y="f401"/>
              </a:cxn>
            </a:cxnLst>
            <a:rect l="f339" t="f342" r="f340" b="f341"/>
            <a:pathLst>
              <a:path w="1205" h="546">
                <a:moveTo>
                  <a:pt x="f2" y="f9"/>
                </a:moveTo>
                <a:cubicBezTo>
                  <a:pt x="f10" y="f11"/>
                  <a:pt x="f12" y="f13"/>
                  <a:pt x="f14" y="f15"/>
                </a:cubicBezTo>
                <a:moveTo>
                  <a:pt x="f16" y="f17"/>
                </a:move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38"/>
                  <a:pt x="f39" y="f40"/>
                </a:cubicBezTo>
                <a:moveTo>
                  <a:pt x="f41" y="f42"/>
                </a:moveTo>
                <a:cubicBezTo>
                  <a:pt x="f43" y="f44"/>
                  <a:pt x="f45" y="f46"/>
                  <a:pt x="f47" y="f38"/>
                </a:cubicBezTo>
                <a:cubicBezTo>
                  <a:pt x="f48" y="f49"/>
                  <a:pt x="f50" y="f51"/>
                  <a:pt x="f52" y="f53"/>
                </a:cubicBezTo>
                <a:moveTo>
                  <a:pt x="f54" y="f55"/>
                </a:moveTo>
                <a:cubicBezTo>
                  <a:pt x="f56" y="f57"/>
                  <a:pt x="f58" y="f59"/>
                  <a:pt x="f60" y="f61"/>
                </a:cubicBezTo>
                <a:cubicBezTo>
                  <a:pt x="f62" y="f63"/>
                  <a:pt x="f64" y="f65"/>
                  <a:pt x="f66" y="f67"/>
                </a:cubicBezTo>
                <a:moveTo>
                  <a:pt x="f68" y="f69"/>
                </a:moveTo>
                <a:cubicBezTo>
                  <a:pt x="f70" y="f71"/>
                  <a:pt x="f72" y="f73"/>
                  <a:pt x="f74" y="f75"/>
                </a:cubicBezTo>
                <a:cubicBezTo>
                  <a:pt x="f56" y="f76"/>
                  <a:pt x="f77" y="f78"/>
                  <a:pt x="f79" y="f80"/>
                </a:cubicBezTo>
                <a:cubicBezTo>
                  <a:pt x="f81" y="f82"/>
                  <a:pt x="f83" y="f84"/>
                  <a:pt x="f85" y="f86"/>
                </a:cubicBezTo>
                <a:cubicBezTo>
                  <a:pt x="f24" y="f87"/>
                  <a:pt x="f88" y="f89"/>
                  <a:pt x="f90" y="f89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2"/>
                </a:cubicBezTo>
                <a:cubicBezTo>
                  <a:pt x="f103" y="f104"/>
                  <a:pt x="f7" y="f105"/>
                  <a:pt x="f106" y="f107"/>
                </a:cubicBezTo>
                <a:cubicBezTo>
                  <a:pt x="f108" y="f109"/>
                  <a:pt x="f110" y="f111"/>
                  <a:pt x="f112" y="f113"/>
                </a:cubicBezTo>
                <a:cubicBezTo>
                  <a:pt x="f114" y="f115"/>
                  <a:pt x="f116" y="f117"/>
                  <a:pt x="f81" y="f118"/>
                </a:cubicBezTo>
                <a:cubicBezTo>
                  <a:pt x="f119" y="f120"/>
                  <a:pt x="f121" y="f122"/>
                  <a:pt x="f123" y="f122"/>
                </a:cubicBezTo>
                <a:cubicBezTo>
                  <a:pt x="f124" y="f122"/>
                  <a:pt x="f125" y="f126"/>
                  <a:pt x="f127" y="f128"/>
                </a:cubicBezTo>
                <a:cubicBezTo>
                  <a:pt x="f129" y="f130"/>
                  <a:pt x="f131" y="f132"/>
                  <a:pt x="f32" y="f122"/>
                </a:cubicBezTo>
                <a:cubicBezTo>
                  <a:pt x="f6" y="f8"/>
                  <a:pt x="f133" y="f134"/>
                  <a:pt x="f135" y="f59"/>
                </a:cubicBezTo>
                <a:cubicBezTo>
                  <a:pt x="f136" y="f137"/>
                  <a:pt x="f67" y="f138"/>
                  <a:pt x="f139" y="f140"/>
                </a:cubicBezTo>
                <a:moveTo>
                  <a:pt x="f141" y="f142"/>
                </a:moveTo>
                <a:cubicBezTo>
                  <a:pt x="f143" y="f144"/>
                  <a:pt x="f145" y="f146"/>
                  <a:pt x="f147" y="f13"/>
                </a:cubicBezTo>
              </a:path>
            </a:pathLst>
          </a:custGeom>
          <a:solidFill>
            <a:srgbClr val="666666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43" name="Gruppieren 3"/>
          <p:cNvGrpSpPr/>
          <p:nvPr/>
        </p:nvGrpSpPr>
        <p:grpSpPr>
          <a:xfrm>
            <a:off x="6108246" y="1538596"/>
            <a:ext cx="2804976" cy="3780797"/>
            <a:chOff x="6108246" y="1538596"/>
            <a:chExt cx="2804976" cy="3780797"/>
          </a:xfrm>
        </p:grpSpPr>
        <p:sp>
          <p:nvSpPr>
            <p:cNvPr id="44" name="Freeform 490"/>
            <p:cNvSpPr/>
            <p:nvPr/>
          </p:nvSpPr>
          <p:spPr>
            <a:xfrm>
              <a:off x="6108246" y="1538596"/>
              <a:ext cx="2804976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2"/>
                <a:gd name="f7" fmla="val 2825"/>
                <a:gd name="f8" fmla="val 144"/>
                <a:gd name="f9" fmla="val 1946"/>
                <a:gd name="f10" fmla="val 2"/>
                <a:gd name="f11" fmla="val 2020"/>
                <a:gd name="f12" fmla="val 2091"/>
                <a:gd name="f13" fmla="val 87"/>
                <a:gd name="f14" fmla="val 197"/>
                <a:gd name="f15" fmla="val 2627"/>
                <a:gd name="f16" fmla="val 2730"/>
                <a:gd name="f17" fmla="val 2017"/>
                <a:gd name="f18" fmla="val 2824"/>
                <a:gd name="f19" fmla="val 1945"/>
                <a:gd name="f20" fmla="val 146"/>
                <a:gd name="f21" fmla="val 65"/>
                <a:gd name="f22" fmla="val 2739"/>
                <a:gd name="f23" fmla="val 2628"/>
                <a:gd name="f24" fmla="val 1"/>
                <a:gd name="f25" fmla="val 93"/>
                <a:gd name="f26" fmla="val 67"/>
                <a:gd name="f27" fmla="+- 0 0 -90"/>
                <a:gd name="f28" fmla="*/ f3 1 2092"/>
                <a:gd name="f29" fmla="*/ f4 1 2825"/>
                <a:gd name="f30" fmla="+- f7 0 f5"/>
                <a:gd name="f31" fmla="+- f6 0 f5"/>
                <a:gd name="f32" fmla="*/ f27 f0 1"/>
                <a:gd name="f33" fmla="*/ f31 1 2092"/>
                <a:gd name="f34" fmla="*/ f30 1 2825"/>
                <a:gd name="f35" fmla="*/ 144 f31 1"/>
                <a:gd name="f36" fmla="*/ 0 f30 1"/>
                <a:gd name="f37" fmla="*/ 1946 f31 1"/>
                <a:gd name="f38" fmla="*/ 2 f30 1"/>
                <a:gd name="f39" fmla="*/ 2092 f31 1"/>
                <a:gd name="f40" fmla="*/ 197 f30 1"/>
                <a:gd name="f41" fmla="*/ 2627 f30 1"/>
                <a:gd name="f42" fmla="*/ 1945 f31 1"/>
                <a:gd name="f43" fmla="*/ 2825 f30 1"/>
                <a:gd name="f44" fmla="*/ 146 f31 1"/>
                <a:gd name="f45" fmla="*/ 2824 f30 1"/>
                <a:gd name="f46" fmla="*/ 0 f31 1"/>
                <a:gd name="f47" fmla="*/ 2628 f30 1"/>
                <a:gd name="f48" fmla="*/ 2 f31 1"/>
                <a:gd name="f49" fmla="*/ f32 1 f2"/>
                <a:gd name="f50" fmla="*/ f35 1 2092"/>
                <a:gd name="f51" fmla="*/ f36 1 2825"/>
                <a:gd name="f52" fmla="*/ f37 1 2092"/>
                <a:gd name="f53" fmla="*/ f38 1 2825"/>
                <a:gd name="f54" fmla="*/ f39 1 2092"/>
                <a:gd name="f55" fmla="*/ f40 1 2825"/>
                <a:gd name="f56" fmla="*/ f41 1 2825"/>
                <a:gd name="f57" fmla="*/ f42 1 2092"/>
                <a:gd name="f58" fmla="*/ f43 1 2825"/>
                <a:gd name="f59" fmla="*/ f44 1 2092"/>
                <a:gd name="f60" fmla="*/ f45 1 2825"/>
                <a:gd name="f61" fmla="*/ f46 1 2092"/>
                <a:gd name="f62" fmla="*/ f47 1 2825"/>
                <a:gd name="f63" fmla="*/ f48 1 2092"/>
                <a:gd name="f64" fmla="*/ 0 1 f33"/>
                <a:gd name="f65" fmla="*/ f6 1 f33"/>
                <a:gd name="f66" fmla="*/ 0 1 f34"/>
                <a:gd name="f67" fmla="*/ f7 1 f34"/>
                <a:gd name="f68" fmla="+- f49 0 f1"/>
                <a:gd name="f69" fmla="*/ f50 1 f33"/>
                <a:gd name="f70" fmla="*/ f51 1 f34"/>
                <a:gd name="f71" fmla="*/ f52 1 f33"/>
                <a:gd name="f72" fmla="*/ f53 1 f34"/>
                <a:gd name="f73" fmla="*/ f54 1 f33"/>
                <a:gd name="f74" fmla="*/ f55 1 f34"/>
                <a:gd name="f75" fmla="*/ f56 1 f34"/>
                <a:gd name="f76" fmla="*/ f57 1 f33"/>
                <a:gd name="f77" fmla="*/ f58 1 f34"/>
                <a:gd name="f78" fmla="*/ f59 1 f33"/>
                <a:gd name="f79" fmla="*/ f60 1 f34"/>
                <a:gd name="f80" fmla="*/ f61 1 f33"/>
                <a:gd name="f81" fmla="*/ f62 1 f34"/>
                <a:gd name="f82" fmla="*/ f63 1 f33"/>
                <a:gd name="f83" fmla="*/ f64 f28 1"/>
                <a:gd name="f84" fmla="*/ f65 f28 1"/>
                <a:gd name="f85" fmla="*/ f67 f29 1"/>
                <a:gd name="f86" fmla="*/ f66 f29 1"/>
                <a:gd name="f87" fmla="*/ f69 f28 1"/>
                <a:gd name="f88" fmla="*/ f70 f29 1"/>
                <a:gd name="f89" fmla="*/ f71 f28 1"/>
                <a:gd name="f90" fmla="*/ f72 f29 1"/>
                <a:gd name="f91" fmla="*/ f73 f28 1"/>
                <a:gd name="f92" fmla="*/ f74 f29 1"/>
                <a:gd name="f93" fmla="*/ f75 f29 1"/>
                <a:gd name="f94" fmla="*/ f76 f28 1"/>
                <a:gd name="f95" fmla="*/ f77 f29 1"/>
                <a:gd name="f96" fmla="*/ f78 f28 1"/>
                <a:gd name="f97" fmla="*/ f79 f29 1"/>
                <a:gd name="f98" fmla="*/ f80 f28 1"/>
                <a:gd name="f99" fmla="*/ f81 f29 1"/>
                <a:gd name="f100" fmla="*/ f82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8">
                  <a:pos x="f87" y="f88"/>
                </a:cxn>
                <a:cxn ang="f68">
                  <a:pos x="f89" y="f90"/>
                </a:cxn>
                <a:cxn ang="f68">
                  <a:pos x="f91" y="f92"/>
                </a:cxn>
                <a:cxn ang="f68">
                  <a:pos x="f91" y="f93"/>
                </a:cxn>
                <a:cxn ang="f68">
                  <a:pos x="f94" y="f95"/>
                </a:cxn>
                <a:cxn ang="f68">
                  <a:pos x="f96" y="f97"/>
                </a:cxn>
                <a:cxn ang="f68">
                  <a:pos x="f98" y="f99"/>
                </a:cxn>
                <a:cxn ang="f68">
                  <a:pos x="f100" y="f92"/>
                </a:cxn>
                <a:cxn ang="f68">
                  <a:pos x="f87" y="f88"/>
                </a:cxn>
              </a:cxnLst>
              <a:rect l="f83" t="f86" r="f84" b="f85"/>
              <a:pathLst>
                <a:path w="2092" h="2825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6" y="f14"/>
                  </a:cubicBezTo>
                  <a:lnTo>
                    <a:pt x="f6" y="f15"/>
                  </a:lnTo>
                  <a:cubicBezTo>
                    <a:pt x="f6" y="f16"/>
                    <a:pt x="f17" y="f18"/>
                    <a:pt x="f19" y="f7"/>
                  </a:cubicBezTo>
                  <a:lnTo>
                    <a:pt x="f20" y="f18"/>
                  </a:lnTo>
                  <a:cubicBezTo>
                    <a:pt x="f21" y="f18"/>
                    <a:pt x="f10" y="f22"/>
                    <a:pt x="f5" y="f23"/>
                  </a:cubicBezTo>
                  <a:lnTo>
                    <a:pt x="f10" y="f14"/>
                  </a:lnTo>
                  <a:cubicBezTo>
                    <a:pt x="f24" y="f25"/>
                    <a:pt x="f26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5" name="Freeform 491"/>
            <p:cNvSpPr/>
            <p:nvPr/>
          </p:nvSpPr>
          <p:spPr>
            <a:xfrm>
              <a:off x="6990167" y="4359904"/>
              <a:ext cx="130649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8"/>
                <a:gd name="f7" fmla="val 132"/>
                <a:gd name="f8" fmla="val 93"/>
                <a:gd name="f9" fmla="val 97"/>
                <a:gd name="f10" fmla="val 103"/>
                <a:gd name="f11" fmla="val 95"/>
                <a:gd name="f12" fmla="val 108"/>
                <a:gd name="f13" fmla="val 92"/>
                <a:gd name="f14" fmla="val 113"/>
                <a:gd name="f15" fmla="val 89"/>
                <a:gd name="f16" fmla="val 117"/>
                <a:gd name="f17" fmla="val 85"/>
                <a:gd name="f18" fmla="val 120"/>
                <a:gd name="f19" fmla="val 80"/>
                <a:gd name="f20" fmla="val 124"/>
                <a:gd name="f21" fmla="val 75"/>
                <a:gd name="f22" fmla="val 127"/>
                <a:gd name="f23" fmla="val 69"/>
                <a:gd name="f24" fmla="val 129"/>
                <a:gd name="f25" fmla="val 63"/>
                <a:gd name="f26" fmla="val 131"/>
                <a:gd name="f27" fmla="val 56"/>
                <a:gd name="f28" fmla="val 47"/>
                <a:gd name="f29" fmla="val 38"/>
                <a:gd name="f30" fmla="val 30"/>
                <a:gd name="f31" fmla="val 22"/>
                <a:gd name="f32" fmla="val 15"/>
                <a:gd name="f33" fmla="val 128"/>
                <a:gd name="f34" fmla="val 8"/>
                <a:gd name="f35" fmla="val 125"/>
                <a:gd name="f36" fmla="val 122"/>
                <a:gd name="f37" fmla="val 101"/>
                <a:gd name="f38" fmla="val 1"/>
                <a:gd name="f39" fmla="val 106"/>
                <a:gd name="f40" fmla="val 110"/>
                <a:gd name="f41" fmla="val 23"/>
                <a:gd name="f42" fmla="val 32"/>
                <a:gd name="f43" fmla="val 116"/>
                <a:gd name="f44" fmla="val 40"/>
                <a:gd name="f45" fmla="val 58"/>
                <a:gd name="f46" fmla="val 66"/>
                <a:gd name="f47" fmla="val 115"/>
                <a:gd name="f48" fmla="val 72"/>
                <a:gd name="f49" fmla="val 111"/>
                <a:gd name="f50" fmla="val 78"/>
                <a:gd name="f51" fmla="val 107"/>
                <a:gd name="f52" fmla="val 102"/>
                <a:gd name="f53" fmla="val 96"/>
                <a:gd name="f54" fmla="val 90"/>
                <a:gd name="f55" fmla="val 79"/>
                <a:gd name="f56" fmla="val 86"/>
                <a:gd name="f57" fmla="val 76"/>
                <a:gd name="f58" fmla="val 83"/>
                <a:gd name="f59" fmla="val 74"/>
                <a:gd name="f60" fmla="val 81"/>
                <a:gd name="f61" fmla="val 64"/>
                <a:gd name="f62" fmla="val 77"/>
                <a:gd name="f63" fmla="val 59"/>
                <a:gd name="f64" fmla="val 55"/>
                <a:gd name="f65" fmla="val 50"/>
                <a:gd name="f66" fmla="val 45"/>
                <a:gd name="f67" fmla="val 73"/>
                <a:gd name="f68" fmla="val 34"/>
                <a:gd name="f69" fmla="val 71"/>
                <a:gd name="f70" fmla="val 14"/>
                <a:gd name="f71" fmla="val 65"/>
                <a:gd name="f72" fmla="val 9"/>
                <a:gd name="f73" fmla="val 3"/>
                <a:gd name="f74" fmla="val 53"/>
                <a:gd name="f75" fmla="val 46"/>
                <a:gd name="f76" fmla="val 36"/>
                <a:gd name="f77" fmla="val 26"/>
                <a:gd name="f78" fmla="val 5"/>
                <a:gd name="f79" fmla="val 17"/>
                <a:gd name="f80" fmla="val 10"/>
                <a:gd name="f81" fmla="val 4"/>
                <a:gd name="f82" fmla="val 35"/>
                <a:gd name="f83" fmla="val 49"/>
                <a:gd name="f84" fmla="val 57"/>
                <a:gd name="f85" fmla="val 87"/>
                <a:gd name="f86" fmla="val 6"/>
                <a:gd name="f87" fmla="val 29"/>
                <a:gd name="f88" fmla="val 25"/>
                <a:gd name="f89" fmla="val 21"/>
                <a:gd name="f90" fmla="val 19"/>
                <a:gd name="f91" fmla="val 16"/>
                <a:gd name="f92" fmla="val 48"/>
                <a:gd name="f93" fmla="val 39"/>
                <a:gd name="f94" fmla="val 27"/>
                <a:gd name="f95" fmla="val 20"/>
                <a:gd name="f96" fmla="val 24"/>
                <a:gd name="f97" fmla="val 18"/>
                <a:gd name="f98" fmla="val 44"/>
                <a:gd name="f99" fmla="val 37"/>
                <a:gd name="f100" fmla="val 54"/>
                <a:gd name="f101" fmla="val 41"/>
                <a:gd name="f102" fmla="val 52"/>
                <a:gd name="f103" fmla="val 70"/>
                <a:gd name="f104" fmla="val 61"/>
                <a:gd name="f105" fmla="val 67"/>
                <a:gd name="f106" fmla="val 91"/>
                <a:gd name="f107" fmla="val 84"/>
                <a:gd name="f108" fmla="+- 0 0 -90"/>
                <a:gd name="f109" fmla="*/ f3 1 98"/>
                <a:gd name="f110" fmla="*/ f4 1 132"/>
                <a:gd name="f111" fmla="+- f7 0 f5"/>
                <a:gd name="f112" fmla="+- f6 0 f5"/>
                <a:gd name="f113" fmla="*/ f108 f0 1"/>
                <a:gd name="f114" fmla="*/ f112 1 98"/>
                <a:gd name="f115" fmla="*/ f111 1 132"/>
                <a:gd name="f116" fmla="*/ 98 f112 1"/>
                <a:gd name="f117" fmla="*/ 93 f111 1"/>
                <a:gd name="f118" fmla="*/ 95 f112 1"/>
                <a:gd name="f119" fmla="*/ 108 f111 1"/>
                <a:gd name="f120" fmla="*/ 85 f112 1"/>
                <a:gd name="f121" fmla="*/ 120 f111 1"/>
                <a:gd name="f122" fmla="*/ 69 f112 1"/>
                <a:gd name="f123" fmla="*/ 129 f111 1"/>
                <a:gd name="f124" fmla="*/ 47 f112 1"/>
                <a:gd name="f125" fmla="*/ 132 f111 1"/>
                <a:gd name="f126" fmla="*/ 22 f112 1"/>
                <a:gd name="f127" fmla="*/ 0 f112 1"/>
                <a:gd name="f128" fmla="*/ 122 f111 1"/>
                <a:gd name="f129" fmla="*/ 101 f111 1"/>
                <a:gd name="f130" fmla="*/ 1 f112 1"/>
                <a:gd name="f131" fmla="*/ 23 f112 1"/>
                <a:gd name="f132" fmla="*/ 113 f111 1"/>
                <a:gd name="f133" fmla="*/ 117 f111 1"/>
                <a:gd name="f134" fmla="*/ 72 f112 1"/>
                <a:gd name="f135" fmla="*/ 111 f111 1"/>
                <a:gd name="f136" fmla="*/ 80 f112 1"/>
                <a:gd name="f137" fmla="*/ 96 f111 1"/>
                <a:gd name="f138" fmla="*/ 76 f112 1"/>
                <a:gd name="f139" fmla="*/ 83 f111 1"/>
                <a:gd name="f140" fmla="*/ 64 f112 1"/>
                <a:gd name="f141" fmla="*/ 77 f111 1"/>
                <a:gd name="f142" fmla="*/ 50 f112 1"/>
                <a:gd name="f143" fmla="*/ 74 f111 1"/>
                <a:gd name="f144" fmla="*/ 34 f112 1"/>
                <a:gd name="f145" fmla="*/ 71 f111 1"/>
                <a:gd name="f146" fmla="*/ 9 f112 1"/>
                <a:gd name="f147" fmla="*/ 59 f111 1"/>
                <a:gd name="f148" fmla="*/ 36 f111 1"/>
                <a:gd name="f149" fmla="*/ 14 f112 1"/>
                <a:gd name="f150" fmla="*/ 10 f111 1"/>
                <a:gd name="f151" fmla="*/ 49 f112 1"/>
                <a:gd name="f152" fmla="*/ 0 f111 1"/>
                <a:gd name="f153" fmla="*/ 73 f112 1"/>
                <a:gd name="f154" fmla="*/ 3 f111 1"/>
                <a:gd name="f155" fmla="*/ 93 f112 1"/>
                <a:gd name="f156" fmla="*/ 9 f111 1"/>
                <a:gd name="f157" fmla="*/ 29 f111 1"/>
                <a:gd name="f158" fmla="*/ 92 f112 1"/>
                <a:gd name="f159" fmla="*/ 19 f111 1"/>
                <a:gd name="f160" fmla="*/ 48 f112 1"/>
                <a:gd name="f161" fmla="*/ 15 f111 1"/>
                <a:gd name="f162" fmla="*/ 27 f112 1"/>
                <a:gd name="f163" fmla="*/ 20 f111 1"/>
                <a:gd name="f164" fmla="*/ 18 f112 1"/>
                <a:gd name="f165" fmla="*/ 35 f111 1"/>
                <a:gd name="f166" fmla="*/ 47 f111 1"/>
                <a:gd name="f167" fmla="*/ 37 f112 1"/>
                <a:gd name="f168" fmla="*/ 54 f111 1"/>
                <a:gd name="f169" fmla="*/ 52 f112 1"/>
                <a:gd name="f170" fmla="*/ 57 f111 1"/>
                <a:gd name="f171" fmla="*/ 70 f112 1"/>
                <a:gd name="f172" fmla="*/ 61 f111 1"/>
                <a:gd name="f173" fmla="*/ 91 f112 1"/>
                <a:gd name="f174" fmla="*/ 72 f111 1"/>
                <a:gd name="f175" fmla="*/ f113 1 f2"/>
                <a:gd name="f176" fmla="*/ f116 1 98"/>
                <a:gd name="f177" fmla="*/ f117 1 132"/>
                <a:gd name="f178" fmla="*/ f118 1 98"/>
                <a:gd name="f179" fmla="*/ f119 1 132"/>
                <a:gd name="f180" fmla="*/ f120 1 98"/>
                <a:gd name="f181" fmla="*/ f121 1 132"/>
                <a:gd name="f182" fmla="*/ f122 1 98"/>
                <a:gd name="f183" fmla="*/ f123 1 132"/>
                <a:gd name="f184" fmla="*/ f124 1 98"/>
                <a:gd name="f185" fmla="*/ f125 1 132"/>
                <a:gd name="f186" fmla="*/ f126 1 98"/>
                <a:gd name="f187" fmla="*/ f127 1 98"/>
                <a:gd name="f188" fmla="*/ f128 1 132"/>
                <a:gd name="f189" fmla="*/ f129 1 132"/>
                <a:gd name="f190" fmla="*/ f130 1 98"/>
                <a:gd name="f191" fmla="*/ f131 1 98"/>
                <a:gd name="f192" fmla="*/ f132 1 132"/>
                <a:gd name="f193" fmla="*/ f133 1 132"/>
                <a:gd name="f194" fmla="*/ f134 1 98"/>
                <a:gd name="f195" fmla="*/ f135 1 132"/>
                <a:gd name="f196" fmla="*/ f136 1 98"/>
                <a:gd name="f197" fmla="*/ f137 1 132"/>
                <a:gd name="f198" fmla="*/ f138 1 98"/>
                <a:gd name="f199" fmla="*/ f139 1 132"/>
                <a:gd name="f200" fmla="*/ f140 1 98"/>
                <a:gd name="f201" fmla="*/ f141 1 132"/>
                <a:gd name="f202" fmla="*/ f142 1 98"/>
                <a:gd name="f203" fmla="*/ f143 1 132"/>
                <a:gd name="f204" fmla="*/ f144 1 98"/>
                <a:gd name="f205" fmla="*/ f145 1 132"/>
                <a:gd name="f206" fmla="*/ f146 1 98"/>
                <a:gd name="f207" fmla="*/ f147 1 132"/>
                <a:gd name="f208" fmla="*/ f148 1 132"/>
                <a:gd name="f209" fmla="*/ f149 1 98"/>
                <a:gd name="f210" fmla="*/ f150 1 132"/>
                <a:gd name="f211" fmla="*/ f151 1 98"/>
                <a:gd name="f212" fmla="*/ f152 1 132"/>
                <a:gd name="f213" fmla="*/ f153 1 98"/>
                <a:gd name="f214" fmla="*/ f154 1 132"/>
                <a:gd name="f215" fmla="*/ f155 1 98"/>
                <a:gd name="f216" fmla="*/ f156 1 132"/>
                <a:gd name="f217" fmla="*/ f157 1 132"/>
                <a:gd name="f218" fmla="*/ f158 1 98"/>
                <a:gd name="f219" fmla="*/ f159 1 132"/>
                <a:gd name="f220" fmla="*/ f160 1 98"/>
                <a:gd name="f221" fmla="*/ f161 1 132"/>
                <a:gd name="f222" fmla="*/ f162 1 98"/>
                <a:gd name="f223" fmla="*/ f163 1 132"/>
                <a:gd name="f224" fmla="*/ f164 1 98"/>
                <a:gd name="f225" fmla="*/ f165 1 132"/>
                <a:gd name="f226" fmla="*/ f166 1 132"/>
                <a:gd name="f227" fmla="*/ f167 1 98"/>
                <a:gd name="f228" fmla="*/ f168 1 132"/>
                <a:gd name="f229" fmla="*/ f169 1 98"/>
                <a:gd name="f230" fmla="*/ f170 1 132"/>
                <a:gd name="f231" fmla="*/ f171 1 98"/>
                <a:gd name="f232" fmla="*/ f172 1 132"/>
                <a:gd name="f233" fmla="*/ f173 1 98"/>
                <a:gd name="f234" fmla="*/ f174 1 132"/>
                <a:gd name="f235" fmla="*/ 0 1 f114"/>
                <a:gd name="f236" fmla="*/ f6 1 f114"/>
                <a:gd name="f237" fmla="*/ 0 1 f115"/>
                <a:gd name="f238" fmla="*/ f7 1 f115"/>
                <a:gd name="f239" fmla="+- f175 0 f1"/>
                <a:gd name="f240" fmla="*/ f176 1 f114"/>
                <a:gd name="f241" fmla="*/ f177 1 f115"/>
                <a:gd name="f242" fmla="*/ f178 1 f114"/>
                <a:gd name="f243" fmla="*/ f179 1 f115"/>
                <a:gd name="f244" fmla="*/ f180 1 f114"/>
                <a:gd name="f245" fmla="*/ f181 1 f115"/>
                <a:gd name="f246" fmla="*/ f182 1 f114"/>
                <a:gd name="f247" fmla="*/ f183 1 f115"/>
                <a:gd name="f248" fmla="*/ f184 1 f114"/>
                <a:gd name="f249" fmla="*/ f185 1 f115"/>
                <a:gd name="f250" fmla="*/ f186 1 f114"/>
                <a:gd name="f251" fmla="*/ f187 1 f114"/>
                <a:gd name="f252" fmla="*/ f188 1 f115"/>
                <a:gd name="f253" fmla="*/ f189 1 f115"/>
                <a:gd name="f254" fmla="*/ f190 1 f114"/>
                <a:gd name="f255" fmla="*/ f191 1 f114"/>
                <a:gd name="f256" fmla="*/ f192 1 f115"/>
                <a:gd name="f257" fmla="*/ f193 1 f115"/>
                <a:gd name="f258" fmla="*/ f194 1 f114"/>
                <a:gd name="f259" fmla="*/ f195 1 f115"/>
                <a:gd name="f260" fmla="*/ f196 1 f114"/>
                <a:gd name="f261" fmla="*/ f197 1 f115"/>
                <a:gd name="f262" fmla="*/ f198 1 f114"/>
                <a:gd name="f263" fmla="*/ f199 1 f115"/>
                <a:gd name="f264" fmla="*/ f200 1 f114"/>
                <a:gd name="f265" fmla="*/ f201 1 f115"/>
                <a:gd name="f266" fmla="*/ f202 1 f114"/>
                <a:gd name="f267" fmla="*/ f203 1 f115"/>
                <a:gd name="f268" fmla="*/ f204 1 f114"/>
                <a:gd name="f269" fmla="*/ f205 1 f115"/>
                <a:gd name="f270" fmla="*/ f206 1 f114"/>
                <a:gd name="f271" fmla="*/ f207 1 f115"/>
                <a:gd name="f272" fmla="*/ f208 1 f115"/>
                <a:gd name="f273" fmla="*/ f209 1 f114"/>
                <a:gd name="f274" fmla="*/ f210 1 f115"/>
                <a:gd name="f275" fmla="*/ f211 1 f114"/>
                <a:gd name="f276" fmla="*/ f212 1 f115"/>
                <a:gd name="f277" fmla="*/ f213 1 f114"/>
                <a:gd name="f278" fmla="*/ f214 1 f115"/>
                <a:gd name="f279" fmla="*/ f215 1 f114"/>
                <a:gd name="f280" fmla="*/ f216 1 f115"/>
                <a:gd name="f281" fmla="*/ f217 1 f115"/>
                <a:gd name="f282" fmla="*/ f218 1 f114"/>
                <a:gd name="f283" fmla="*/ f219 1 f115"/>
                <a:gd name="f284" fmla="*/ f220 1 f114"/>
                <a:gd name="f285" fmla="*/ f221 1 f115"/>
                <a:gd name="f286" fmla="*/ f222 1 f114"/>
                <a:gd name="f287" fmla="*/ f223 1 f115"/>
                <a:gd name="f288" fmla="*/ f224 1 f114"/>
                <a:gd name="f289" fmla="*/ f225 1 f115"/>
                <a:gd name="f290" fmla="*/ f226 1 f115"/>
                <a:gd name="f291" fmla="*/ f227 1 f114"/>
                <a:gd name="f292" fmla="*/ f228 1 f115"/>
                <a:gd name="f293" fmla="*/ f229 1 f114"/>
                <a:gd name="f294" fmla="*/ f230 1 f115"/>
                <a:gd name="f295" fmla="*/ f231 1 f114"/>
                <a:gd name="f296" fmla="*/ f232 1 f115"/>
                <a:gd name="f297" fmla="*/ f233 1 f114"/>
                <a:gd name="f298" fmla="*/ f234 1 f115"/>
                <a:gd name="f299" fmla="*/ f235 f109 1"/>
                <a:gd name="f300" fmla="*/ f236 f109 1"/>
                <a:gd name="f301" fmla="*/ f238 f110 1"/>
                <a:gd name="f302" fmla="*/ f237 f110 1"/>
                <a:gd name="f303" fmla="*/ f240 f109 1"/>
                <a:gd name="f304" fmla="*/ f241 f110 1"/>
                <a:gd name="f305" fmla="*/ f242 f109 1"/>
                <a:gd name="f306" fmla="*/ f243 f110 1"/>
                <a:gd name="f307" fmla="*/ f244 f109 1"/>
                <a:gd name="f308" fmla="*/ f245 f110 1"/>
                <a:gd name="f309" fmla="*/ f246 f109 1"/>
                <a:gd name="f310" fmla="*/ f247 f110 1"/>
                <a:gd name="f311" fmla="*/ f248 f109 1"/>
                <a:gd name="f312" fmla="*/ f249 f110 1"/>
                <a:gd name="f313" fmla="*/ f250 f109 1"/>
                <a:gd name="f314" fmla="*/ f251 f109 1"/>
                <a:gd name="f315" fmla="*/ f252 f110 1"/>
                <a:gd name="f316" fmla="*/ f253 f110 1"/>
                <a:gd name="f317" fmla="*/ f254 f109 1"/>
                <a:gd name="f318" fmla="*/ f255 f109 1"/>
                <a:gd name="f319" fmla="*/ f256 f110 1"/>
                <a:gd name="f320" fmla="*/ f257 f110 1"/>
                <a:gd name="f321" fmla="*/ f258 f109 1"/>
                <a:gd name="f322" fmla="*/ f259 f110 1"/>
                <a:gd name="f323" fmla="*/ f260 f109 1"/>
                <a:gd name="f324" fmla="*/ f261 f110 1"/>
                <a:gd name="f325" fmla="*/ f262 f109 1"/>
                <a:gd name="f326" fmla="*/ f263 f110 1"/>
                <a:gd name="f327" fmla="*/ f264 f109 1"/>
                <a:gd name="f328" fmla="*/ f265 f110 1"/>
                <a:gd name="f329" fmla="*/ f266 f109 1"/>
                <a:gd name="f330" fmla="*/ f267 f110 1"/>
                <a:gd name="f331" fmla="*/ f268 f109 1"/>
                <a:gd name="f332" fmla="*/ f269 f110 1"/>
                <a:gd name="f333" fmla="*/ f270 f109 1"/>
                <a:gd name="f334" fmla="*/ f271 f110 1"/>
                <a:gd name="f335" fmla="*/ f272 f110 1"/>
                <a:gd name="f336" fmla="*/ f273 f109 1"/>
                <a:gd name="f337" fmla="*/ f274 f110 1"/>
                <a:gd name="f338" fmla="*/ f275 f109 1"/>
                <a:gd name="f339" fmla="*/ f276 f110 1"/>
                <a:gd name="f340" fmla="*/ f277 f109 1"/>
                <a:gd name="f341" fmla="*/ f278 f110 1"/>
                <a:gd name="f342" fmla="*/ f279 f109 1"/>
                <a:gd name="f343" fmla="*/ f280 f110 1"/>
                <a:gd name="f344" fmla="*/ f281 f110 1"/>
                <a:gd name="f345" fmla="*/ f282 f109 1"/>
                <a:gd name="f346" fmla="*/ f283 f110 1"/>
                <a:gd name="f347" fmla="*/ f284 f109 1"/>
                <a:gd name="f348" fmla="*/ f285 f110 1"/>
                <a:gd name="f349" fmla="*/ f286 f109 1"/>
                <a:gd name="f350" fmla="*/ f287 f110 1"/>
                <a:gd name="f351" fmla="*/ f288 f109 1"/>
                <a:gd name="f352" fmla="*/ f289 f110 1"/>
                <a:gd name="f353" fmla="*/ f290 f110 1"/>
                <a:gd name="f354" fmla="*/ f291 f109 1"/>
                <a:gd name="f355" fmla="*/ f292 f110 1"/>
                <a:gd name="f356" fmla="*/ f293 f109 1"/>
                <a:gd name="f357" fmla="*/ f294 f110 1"/>
                <a:gd name="f358" fmla="*/ f295 f109 1"/>
                <a:gd name="f359" fmla="*/ f296 f110 1"/>
                <a:gd name="f360" fmla="*/ f297 f109 1"/>
                <a:gd name="f361" fmla="*/ f298 f1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9">
                  <a:pos x="f303" y="f304"/>
                </a:cxn>
                <a:cxn ang="f239">
                  <a:pos x="f305" y="f306"/>
                </a:cxn>
                <a:cxn ang="f239">
                  <a:pos x="f307" y="f308"/>
                </a:cxn>
                <a:cxn ang="f239">
                  <a:pos x="f309" y="f310"/>
                </a:cxn>
                <a:cxn ang="f239">
                  <a:pos x="f311" y="f312"/>
                </a:cxn>
                <a:cxn ang="f239">
                  <a:pos x="f313" y="f310"/>
                </a:cxn>
                <a:cxn ang="f239">
                  <a:pos x="f314" y="f315"/>
                </a:cxn>
                <a:cxn ang="f239">
                  <a:pos x="f314" y="f316"/>
                </a:cxn>
                <a:cxn ang="f239">
                  <a:pos x="f317" y="f316"/>
                </a:cxn>
                <a:cxn ang="f239">
                  <a:pos x="f318" y="f319"/>
                </a:cxn>
                <a:cxn ang="f239">
                  <a:pos x="f311" y="f320"/>
                </a:cxn>
                <a:cxn ang="f239">
                  <a:pos x="f321" y="f322"/>
                </a:cxn>
                <a:cxn ang="f239">
                  <a:pos x="f323" y="f324"/>
                </a:cxn>
                <a:cxn ang="f239">
                  <a:pos x="f325" y="f326"/>
                </a:cxn>
                <a:cxn ang="f239">
                  <a:pos x="f327" y="f328"/>
                </a:cxn>
                <a:cxn ang="f239">
                  <a:pos x="f329" y="f330"/>
                </a:cxn>
                <a:cxn ang="f239">
                  <a:pos x="f331" y="f332"/>
                </a:cxn>
                <a:cxn ang="f239">
                  <a:pos x="f333" y="f334"/>
                </a:cxn>
                <a:cxn ang="f239">
                  <a:pos x="f317" y="f335"/>
                </a:cxn>
                <a:cxn ang="f239">
                  <a:pos x="f336" y="f337"/>
                </a:cxn>
                <a:cxn ang="f239">
                  <a:pos x="f338" y="f339"/>
                </a:cxn>
                <a:cxn ang="f239">
                  <a:pos x="f340" y="f341"/>
                </a:cxn>
                <a:cxn ang="f239">
                  <a:pos x="f342" y="f343"/>
                </a:cxn>
                <a:cxn ang="f239">
                  <a:pos x="f342" y="f344"/>
                </a:cxn>
                <a:cxn ang="f239">
                  <a:pos x="f345" y="f344"/>
                </a:cxn>
                <a:cxn ang="f239">
                  <a:pos x="f340" y="f346"/>
                </a:cxn>
                <a:cxn ang="f239">
                  <a:pos x="f347" y="f348"/>
                </a:cxn>
                <a:cxn ang="f239">
                  <a:pos x="f349" y="f350"/>
                </a:cxn>
                <a:cxn ang="f239">
                  <a:pos x="f351" y="f352"/>
                </a:cxn>
                <a:cxn ang="f239">
                  <a:pos x="f313" y="f353"/>
                </a:cxn>
                <a:cxn ang="f239">
                  <a:pos x="f354" y="f355"/>
                </a:cxn>
                <a:cxn ang="f239">
                  <a:pos x="f356" y="f357"/>
                </a:cxn>
                <a:cxn ang="f239">
                  <a:pos x="f358" y="f359"/>
                </a:cxn>
                <a:cxn ang="f239">
                  <a:pos x="f360" y="f361"/>
                </a:cxn>
                <a:cxn ang="f239">
                  <a:pos x="f303" y="f304"/>
                </a:cxn>
              </a:cxnLst>
              <a:rect l="f299" t="f302" r="f300" b="f301"/>
              <a:pathLst>
                <a:path w="98" h="132">
                  <a:moveTo>
                    <a:pt x="f6" y="f8"/>
                  </a:moveTo>
                  <a:cubicBezTo>
                    <a:pt x="f6" y="f6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7"/>
                    <a:pt x="f28" y="f7"/>
                  </a:cubicBezTo>
                  <a:cubicBezTo>
                    <a:pt x="f29" y="f7"/>
                    <a:pt x="f30" y="f26"/>
                    <a:pt x="f31" y="f24"/>
                  </a:cubicBezTo>
                  <a:cubicBezTo>
                    <a:pt x="f32" y="f33"/>
                    <a:pt x="f34" y="f35"/>
                    <a:pt x="f5" y="f36"/>
                  </a:cubicBezTo>
                  <a:lnTo>
                    <a:pt x="f5" y="f37"/>
                  </a:lnTo>
                  <a:lnTo>
                    <a:pt x="f38" y="f37"/>
                  </a:lnTo>
                  <a:cubicBezTo>
                    <a:pt x="f34" y="f39"/>
                    <a:pt x="f32" y="f40"/>
                    <a:pt x="f41" y="f14"/>
                  </a:cubicBezTo>
                  <a:cubicBezTo>
                    <a:pt x="f42" y="f43"/>
                    <a:pt x="f44" y="f16"/>
                    <a:pt x="f28" y="f16"/>
                  </a:cubicBezTo>
                  <a:cubicBezTo>
                    <a:pt x="f45" y="f16"/>
                    <a:pt x="f46" y="f47"/>
                    <a:pt x="f48" y="f49"/>
                  </a:cubicBezTo>
                  <a:cubicBezTo>
                    <a:pt x="f50" y="f51"/>
                    <a:pt x="f19" y="f52"/>
                    <a:pt x="f19" y="f53"/>
                  </a:cubicBezTo>
                  <a:cubicBezTo>
                    <a:pt x="f19" y="f54"/>
                    <a:pt x="f55" y="f56"/>
                    <a:pt x="f57" y="f58"/>
                  </a:cubicBezTo>
                  <a:cubicBezTo>
                    <a:pt x="f59" y="f60"/>
                    <a:pt x="f23" y="f50"/>
                    <a:pt x="f61" y="f62"/>
                  </a:cubicBezTo>
                  <a:cubicBezTo>
                    <a:pt x="f63" y="f57"/>
                    <a:pt x="f64" y="f21"/>
                    <a:pt x="f65" y="f59"/>
                  </a:cubicBezTo>
                  <a:cubicBezTo>
                    <a:pt x="f66" y="f67"/>
                    <a:pt x="f44" y="f48"/>
                    <a:pt x="f68" y="f69"/>
                  </a:cubicBezTo>
                  <a:cubicBezTo>
                    <a:pt x="f41" y="f23"/>
                    <a:pt x="f70" y="f71"/>
                    <a:pt x="f72" y="f63"/>
                  </a:cubicBezTo>
                  <a:cubicBezTo>
                    <a:pt x="f73" y="f74"/>
                    <a:pt x="f38" y="f75"/>
                    <a:pt x="f38" y="f76"/>
                  </a:cubicBezTo>
                  <a:cubicBezTo>
                    <a:pt x="f38" y="f77"/>
                    <a:pt x="f78" y="f79"/>
                    <a:pt x="f70" y="f80"/>
                  </a:cubicBezTo>
                  <a:cubicBezTo>
                    <a:pt x="f41" y="f81"/>
                    <a:pt x="f82" y="f5"/>
                    <a:pt x="f83" y="f5"/>
                  </a:cubicBezTo>
                  <a:cubicBezTo>
                    <a:pt x="f84" y="f5"/>
                    <a:pt x="f46" y="f38"/>
                    <a:pt x="f67" y="f73"/>
                  </a:cubicBezTo>
                  <a:cubicBezTo>
                    <a:pt x="f60" y="f81"/>
                    <a:pt x="f85" y="f86"/>
                    <a:pt x="f8" y="f72"/>
                  </a:cubicBezTo>
                  <a:lnTo>
                    <a:pt x="f8" y="f87"/>
                  </a:lnTo>
                  <a:lnTo>
                    <a:pt x="f13" y="f87"/>
                  </a:lnTo>
                  <a:cubicBezTo>
                    <a:pt x="f85" y="f88"/>
                    <a:pt x="f60" y="f89"/>
                    <a:pt x="f67" y="f90"/>
                  </a:cubicBezTo>
                  <a:cubicBezTo>
                    <a:pt x="f71" y="f91"/>
                    <a:pt x="f84" y="f32"/>
                    <a:pt x="f92" y="f32"/>
                  </a:cubicBezTo>
                  <a:cubicBezTo>
                    <a:pt x="f93" y="f32"/>
                    <a:pt x="f42" y="f79"/>
                    <a:pt x="f94" y="f95"/>
                  </a:cubicBezTo>
                  <a:cubicBezTo>
                    <a:pt x="f89" y="f96"/>
                    <a:pt x="f97" y="f87"/>
                    <a:pt x="f97" y="f82"/>
                  </a:cubicBezTo>
                  <a:cubicBezTo>
                    <a:pt x="f97" y="f44"/>
                    <a:pt x="f95" y="f98"/>
                    <a:pt x="f31" y="f28"/>
                  </a:cubicBezTo>
                  <a:cubicBezTo>
                    <a:pt x="f88" y="f65"/>
                    <a:pt x="f30" y="f74"/>
                    <a:pt x="f99" y="f100"/>
                  </a:cubicBezTo>
                  <a:cubicBezTo>
                    <a:pt x="f101" y="f64"/>
                    <a:pt x="f75" y="f27"/>
                    <a:pt x="f102" y="f84"/>
                  </a:cubicBezTo>
                  <a:cubicBezTo>
                    <a:pt x="f63" y="f45"/>
                    <a:pt x="f71" y="f63"/>
                    <a:pt x="f103" y="f104"/>
                  </a:cubicBezTo>
                  <a:cubicBezTo>
                    <a:pt x="f55" y="f25"/>
                    <a:pt x="f56" y="f105"/>
                    <a:pt x="f106" y="f48"/>
                  </a:cubicBezTo>
                  <a:cubicBezTo>
                    <a:pt x="f53" y="f62"/>
                    <a:pt x="f6" y="f107"/>
                    <a:pt x="f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6" name="Freeform 492"/>
            <p:cNvSpPr/>
            <p:nvPr/>
          </p:nvSpPr>
          <p:spPr>
            <a:xfrm>
              <a:off x="7141235" y="4368070"/>
              <a:ext cx="81655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51"/>
                <a:gd name="f13" fmla="val 124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4"/>
                <a:gd name="f22" fmla="val 111"/>
                <a:gd name="f23" fmla="val 11"/>
                <a:gd name="f24" fmla="val 103"/>
                <a:gd name="f25" fmla="val 91"/>
                <a:gd name="f26" fmla="val 27"/>
                <a:gd name="f27" fmla="val 84"/>
                <a:gd name="f28" fmla="val 89"/>
                <a:gd name="f29" fmla="val 93"/>
                <a:gd name="f30" fmla="val 28"/>
                <a:gd name="f31" fmla="val 96"/>
                <a:gd name="f32" fmla="val 99"/>
                <a:gd name="f33" fmla="val 29"/>
                <a:gd name="f34" fmla="val 101"/>
                <a:gd name="f35" fmla="val 30"/>
                <a:gd name="f36" fmla="val 104"/>
                <a:gd name="f37" fmla="val 106"/>
                <a:gd name="f38" fmla="val 33"/>
                <a:gd name="f39" fmla="val 108"/>
                <a:gd name="f40" fmla="val 35"/>
                <a:gd name="f41" fmla="val 109"/>
                <a:gd name="f42" fmla="val 37"/>
                <a:gd name="f43" fmla="val 110"/>
                <a:gd name="f44" fmla="val 45"/>
                <a:gd name="f45" fmla="val 48"/>
                <a:gd name="f46" fmla="val 56"/>
                <a:gd name="f47" fmla="val 58"/>
                <a:gd name="f48" fmla="val 60"/>
                <a:gd name="f49" fmla="val 107"/>
                <a:gd name="f50" fmla="+- 0 0 -90"/>
                <a:gd name="f51" fmla="*/ f3 1 61"/>
                <a:gd name="f52" fmla="*/ f4 1 125"/>
                <a:gd name="f53" fmla="+- f7 0 f5"/>
                <a:gd name="f54" fmla="+- f6 0 f5"/>
                <a:gd name="f55" fmla="*/ f50 f0 1"/>
                <a:gd name="f56" fmla="*/ f54 1 61"/>
                <a:gd name="f57" fmla="*/ f53 1 125"/>
                <a:gd name="f58" fmla="*/ 61 f54 1"/>
                <a:gd name="f59" fmla="*/ 122 f53 1"/>
                <a:gd name="f60" fmla="*/ 51 f54 1"/>
                <a:gd name="f61" fmla="*/ 124 f53 1"/>
                <a:gd name="f62" fmla="*/ 41 f54 1"/>
                <a:gd name="f63" fmla="*/ 125 f53 1"/>
                <a:gd name="f64" fmla="*/ 19 f54 1"/>
                <a:gd name="f65" fmla="*/ 117 f53 1"/>
                <a:gd name="f66" fmla="*/ 11 f54 1"/>
                <a:gd name="f67" fmla="*/ 91 f53 1"/>
                <a:gd name="f68" fmla="*/ 41 f53 1"/>
                <a:gd name="f69" fmla="*/ 0 f54 1"/>
                <a:gd name="f70" fmla="*/ 27 f53 1"/>
                <a:gd name="f71" fmla="*/ 0 f53 1"/>
                <a:gd name="f72" fmla="*/ 27 f54 1"/>
                <a:gd name="f73" fmla="*/ 84 f53 1"/>
                <a:gd name="f74" fmla="*/ 28 f54 1"/>
                <a:gd name="f75" fmla="*/ 96 f53 1"/>
                <a:gd name="f76" fmla="*/ 30 f54 1"/>
                <a:gd name="f77" fmla="*/ 104 f53 1"/>
                <a:gd name="f78" fmla="*/ 35 f54 1"/>
                <a:gd name="f79" fmla="*/ 109 f53 1"/>
                <a:gd name="f80" fmla="*/ 45 f54 1"/>
                <a:gd name="f81" fmla="*/ 110 f53 1"/>
                <a:gd name="f82" fmla="*/ 54 f54 1"/>
                <a:gd name="f83" fmla="*/ 60 f54 1"/>
                <a:gd name="f84" fmla="*/ 107 f53 1"/>
                <a:gd name="f85" fmla="*/ f55 1 f2"/>
                <a:gd name="f86" fmla="*/ f58 1 61"/>
                <a:gd name="f87" fmla="*/ f59 1 125"/>
                <a:gd name="f88" fmla="*/ f60 1 61"/>
                <a:gd name="f89" fmla="*/ f61 1 125"/>
                <a:gd name="f90" fmla="*/ f62 1 61"/>
                <a:gd name="f91" fmla="*/ f63 1 125"/>
                <a:gd name="f92" fmla="*/ f64 1 61"/>
                <a:gd name="f93" fmla="*/ f65 1 125"/>
                <a:gd name="f94" fmla="*/ f66 1 61"/>
                <a:gd name="f95" fmla="*/ f67 1 125"/>
                <a:gd name="f96" fmla="*/ f68 1 125"/>
                <a:gd name="f97" fmla="*/ f69 1 61"/>
                <a:gd name="f98" fmla="*/ f70 1 125"/>
                <a:gd name="f99" fmla="*/ f71 1 125"/>
                <a:gd name="f100" fmla="*/ f72 1 61"/>
                <a:gd name="f101" fmla="*/ f73 1 125"/>
                <a:gd name="f102" fmla="*/ f74 1 61"/>
                <a:gd name="f103" fmla="*/ f75 1 125"/>
                <a:gd name="f104" fmla="*/ f76 1 61"/>
                <a:gd name="f105" fmla="*/ f77 1 125"/>
                <a:gd name="f106" fmla="*/ f78 1 61"/>
                <a:gd name="f107" fmla="*/ f79 1 125"/>
                <a:gd name="f108" fmla="*/ f80 1 61"/>
                <a:gd name="f109" fmla="*/ f81 1 125"/>
                <a:gd name="f110" fmla="*/ f82 1 61"/>
                <a:gd name="f111" fmla="*/ f83 1 61"/>
                <a:gd name="f112" fmla="*/ f84 1 125"/>
                <a:gd name="f113" fmla="*/ 0 1 f56"/>
                <a:gd name="f114" fmla="*/ f6 1 f56"/>
                <a:gd name="f115" fmla="*/ 0 1 f57"/>
                <a:gd name="f116" fmla="*/ f7 1 f57"/>
                <a:gd name="f117" fmla="+- f85 0 f1"/>
                <a:gd name="f118" fmla="*/ f86 1 f56"/>
                <a:gd name="f119" fmla="*/ f87 1 f57"/>
                <a:gd name="f120" fmla="*/ f88 1 f56"/>
                <a:gd name="f121" fmla="*/ f89 1 f57"/>
                <a:gd name="f122" fmla="*/ f90 1 f56"/>
                <a:gd name="f123" fmla="*/ f91 1 f57"/>
                <a:gd name="f124" fmla="*/ f92 1 f56"/>
                <a:gd name="f125" fmla="*/ f93 1 f57"/>
                <a:gd name="f126" fmla="*/ f94 1 f56"/>
                <a:gd name="f127" fmla="*/ f95 1 f57"/>
                <a:gd name="f128" fmla="*/ f96 1 f57"/>
                <a:gd name="f129" fmla="*/ f97 1 f56"/>
                <a:gd name="f130" fmla="*/ f98 1 f57"/>
                <a:gd name="f131" fmla="*/ f99 1 f57"/>
                <a:gd name="f132" fmla="*/ f100 1 f56"/>
                <a:gd name="f133" fmla="*/ f101 1 f57"/>
                <a:gd name="f134" fmla="*/ f102 1 f56"/>
                <a:gd name="f135" fmla="*/ f103 1 f57"/>
                <a:gd name="f136" fmla="*/ f104 1 f56"/>
                <a:gd name="f137" fmla="*/ f105 1 f57"/>
                <a:gd name="f138" fmla="*/ f106 1 f56"/>
                <a:gd name="f139" fmla="*/ f107 1 f57"/>
                <a:gd name="f140" fmla="*/ f108 1 f56"/>
                <a:gd name="f141" fmla="*/ f109 1 f57"/>
                <a:gd name="f142" fmla="*/ f110 1 f56"/>
                <a:gd name="f143" fmla="*/ f111 1 f56"/>
                <a:gd name="f144" fmla="*/ f112 1 f57"/>
                <a:gd name="f145" fmla="*/ f113 f51 1"/>
                <a:gd name="f146" fmla="*/ f114 f51 1"/>
                <a:gd name="f147" fmla="*/ f116 f52 1"/>
                <a:gd name="f148" fmla="*/ f115 f52 1"/>
                <a:gd name="f149" fmla="*/ f118 f51 1"/>
                <a:gd name="f150" fmla="*/ f119 f52 1"/>
                <a:gd name="f151" fmla="*/ f120 f51 1"/>
                <a:gd name="f152" fmla="*/ f121 f52 1"/>
                <a:gd name="f153" fmla="*/ f122 f51 1"/>
                <a:gd name="f154" fmla="*/ f123 f52 1"/>
                <a:gd name="f155" fmla="*/ f124 f51 1"/>
                <a:gd name="f156" fmla="*/ f125 f52 1"/>
                <a:gd name="f157" fmla="*/ f126 f51 1"/>
                <a:gd name="f158" fmla="*/ f127 f52 1"/>
                <a:gd name="f159" fmla="*/ f128 f52 1"/>
                <a:gd name="f160" fmla="*/ f129 f51 1"/>
                <a:gd name="f161" fmla="*/ f130 f52 1"/>
                <a:gd name="f162" fmla="*/ f131 f52 1"/>
                <a:gd name="f163" fmla="*/ f132 f51 1"/>
                <a:gd name="f164" fmla="*/ f133 f52 1"/>
                <a:gd name="f165" fmla="*/ f134 f51 1"/>
                <a:gd name="f166" fmla="*/ f135 f52 1"/>
                <a:gd name="f167" fmla="*/ f136 f51 1"/>
                <a:gd name="f168" fmla="*/ f137 f52 1"/>
                <a:gd name="f169" fmla="*/ f138 f51 1"/>
                <a:gd name="f170" fmla="*/ f139 f52 1"/>
                <a:gd name="f171" fmla="*/ f140 f51 1"/>
                <a:gd name="f172" fmla="*/ f141 f52 1"/>
                <a:gd name="f173" fmla="*/ f142 f51 1"/>
                <a:gd name="f174" fmla="*/ f143 f51 1"/>
                <a:gd name="f175" fmla="*/ f144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7">
                  <a:pos x="f149" y="f150"/>
                </a:cxn>
                <a:cxn ang="f117">
                  <a:pos x="f151" y="f152"/>
                </a:cxn>
                <a:cxn ang="f117">
                  <a:pos x="f153" y="f154"/>
                </a:cxn>
                <a:cxn ang="f117">
                  <a:pos x="f155" y="f156"/>
                </a:cxn>
                <a:cxn ang="f117">
                  <a:pos x="f157" y="f158"/>
                </a:cxn>
                <a:cxn ang="f117">
                  <a:pos x="f157" y="f159"/>
                </a:cxn>
                <a:cxn ang="f117">
                  <a:pos x="f160" y="f159"/>
                </a:cxn>
                <a:cxn ang="f117">
                  <a:pos x="f160" y="f161"/>
                </a:cxn>
                <a:cxn ang="f117">
                  <a:pos x="f157" y="f161"/>
                </a:cxn>
                <a:cxn ang="f117">
                  <a:pos x="f157" y="f162"/>
                </a:cxn>
                <a:cxn ang="f117">
                  <a:pos x="f163" y="f162"/>
                </a:cxn>
                <a:cxn ang="f117">
                  <a:pos x="f163" y="f161"/>
                </a:cxn>
                <a:cxn ang="f117">
                  <a:pos x="f149" y="f161"/>
                </a:cxn>
                <a:cxn ang="f117">
                  <a:pos x="f149" y="f159"/>
                </a:cxn>
                <a:cxn ang="f117">
                  <a:pos x="f163" y="f159"/>
                </a:cxn>
                <a:cxn ang="f117">
                  <a:pos x="f163" y="f164"/>
                </a:cxn>
                <a:cxn ang="f117">
                  <a:pos x="f165" y="f166"/>
                </a:cxn>
                <a:cxn ang="f117">
                  <a:pos x="f167" y="f168"/>
                </a:cxn>
                <a:cxn ang="f117">
                  <a:pos x="f169" y="f170"/>
                </a:cxn>
                <a:cxn ang="f117">
                  <a:pos x="f171" y="f172"/>
                </a:cxn>
                <a:cxn ang="f117">
                  <a:pos x="f173" y="f170"/>
                </a:cxn>
                <a:cxn ang="f117">
                  <a:pos x="f174" y="f175"/>
                </a:cxn>
                <a:cxn ang="f117">
                  <a:pos x="f149" y="f175"/>
                </a:cxn>
                <a:cxn ang="f117">
                  <a:pos x="f149" y="f150"/>
                </a:cxn>
              </a:cxnLst>
              <a:rect l="f145" t="f148" r="f146" b="f147"/>
              <a:pathLst>
                <a:path w="61" h="125">
                  <a:moveTo>
                    <a:pt x="f6" y="f8"/>
                  </a:moveTo>
                  <a:cubicBezTo>
                    <a:pt x="f9" y="f10"/>
                    <a:pt x="f11" y="f10"/>
                    <a:pt x="f12" y="f13"/>
                  </a:cubicBezTo>
                  <a:cubicBezTo>
                    <a:pt x="f14" y="f13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6" y="f5"/>
                  </a:lnTo>
                  <a:lnTo>
                    <a:pt x="f26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6" y="f16"/>
                  </a:lnTo>
                  <a:lnTo>
                    <a:pt x="f26" y="f27"/>
                  </a:lnTo>
                  <a:cubicBezTo>
                    <a:pt x="f26" y="f28"/>
                    <a:pt x="f26" y="f29"/>
                    <a:pt x="f30" y="f31"/>
                  </a:cubicBezTo>
                  <a:cubicBezTo>
                    <a:pt x="f30" y="f32"/>
                    <a:pt x="f33" y="f34"/>
                    <a:pt x="f35" y="f36"/>
                  </a:cubicBezTo>
                  <a:cubicBezTo>
                    <a:pt x="f17" y="f37"/>
                    <a:pt x="f38" y="f39"/>
                    <a:pt x="f40" y="f41"/>
                  </a:cubicBezTo>
                  <a:cubicBezTo>
                    <a:pt x="f42" y="f43"/>
                    <a:pt x="f16" y="f43"/>
                    <a:pt x="f44" y="f43"/>
                  </a:cubicBezTo>
                  <a:cubicBezTo>
                    <a:pt x="f45" y="f43"/>
                    <a:pt x="f12" y="f43"/>
                    <a:pt x="f11" y="f41"/>
                  </a:cubicBezTo>
                  <a:cubicBezTo>
                    <a:pt x="f46" y="f41"/>
                    <a:pt x="f47" y="f39"/>
                    <a:pt x="f48" y="f49"/>
                  </a:cubicBezTo>
                  <a:lnTo>
                    <a:pt x="f6" y="f49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7" name="Freeform 493"/>
            <p:cNvSpPr/>
            <p:nvPr/>
          </p:nvSpPr>
          <p:spPr>
            <a:xfrm>
              <a:off x="7247388" y="4404820"/>
              <a:ext cx="81655" cy="1265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96"/>
                <a:gd name="f8" fmla="val 18"/>
                <a:gd name="f9" fmla="val 59"/>
                <a:gd name="f10" fmla="val 56"/>
                <a:gd name="f11" fmla="val 17"/>
                <a:gd name="f12" fmla="val 54"/>
                <a:gd name="f13" fmla="val 52"/>
                <a:gd name="f14" fmla="val 49"/>
                <a:gd name="f15" fmla="val 16"/>
                <a:gd name="f16" fmla="val 47"/>
                <a:gd name="f17" fmla="val 44"/>
                <a:gd name="f18" fmla="val 39"/>
                <a:gd name="f19" fmla="val 34"/>
                <a:gd name="f20" fmla="val 29"/>
                <a:gd name="f21" fmla="val 19"/>
                <a:gd name="f22" fmla="val 25"/>
                <a:gd name="f23" fmla="val 22"/>
                <a:gd name="f24" fmla="val 20"/>
                <a:gd name="f25" fmla="val 24"/>
                <a:gd name="f26" fmla="val 28"/>
                <a:gd name="f27" fmla="val 14"/>
                <a:gd name="f28" fmla="val 9"/>
                <a:gd name="f29" fmla="val 6"/>
                <a:gd name="f30" fmla="val 33"/>
                <a:gd name="f31" fmla="val 3"/>
                <a:gd name="f32" fmla="val 38"/>
                <a:gd name="f33" fmla="val 1"/>
                <a:gd name="f34" fmla="val 43"/>
                <a:gd name="f35" fmla="val 48"/>
                <a:gd name="f36" fmla="val 51"/>
                <a:gd name="f37" fmla="val 53"/>
                <a:gd name="f38" fmla="val 55"/>
                <a:gd name="f39" fmla="val 57"/>
                <a:gd name="f40" fmla="+- 0 0 -90"/>
                <a:gd name="f41" fmla="*/ f3 1 60"/>
                <a:gd name="f42" fmla="*/ f4 1 96"/>
                <a:gd name="f43" fmla="+- f7 0 f5"/>
                <a:gd name="f44" fmla="+- f6 0 f5"/>
                <a:gd name="f45" fmla="*/ f40 f0 1"/>
                <a:gd name="f46" fmla="*/ f44 1 60"/>
                <a:gd name="f47" fmla="*/ f43 1 96"/>
                <a:gd name="f48" fmla="*/ 60 f44 1"/>
                <a:gd name="f49" fmla="*/ 18 f43 1"/>
                <a:gd name="f50" fmla="*/ 59 f44 1"/>
                <a:gd name="f51" fmla="*/ 52 f44 1"/>
                <a:gd name="f52" fmla="*/ 17 f43 1"/>
                <a:gd name="f53" fmla="*/ 44 f44 1"/>
                <a:gd name="f54" fmla="*/ 16 f43 1"/>
                <a:gd name="f55" fmla="*/ 29 f44 1"/>
                <a:gd name="f56" fmla="*/ 19 f43 1"/>
                <a:gd name="f57" fmla="*/ 16 f44 1"/>
                <a:gd name="f58" fmla="*/ 28 f43 1"/>
                <a:gd name="f59" fmla="*/ 96 f43 1"/>
                <a:gd name="f60" fmla="*/ 0 f44 1"/>
                <a:gd name="f61" fmla="*/ 0 f43 1"/>
                <a:gd name="f62" fmla="*/ 14 f43 1"/>
                <a:gd name="f63" fmla="*/ 33 f44 1"/>
                <a:gd name="f64" fmla="*/ 3 f43 1"/>
                <a:gd name="f65" fmla="*/ 48 f44 1"/>
                <a:gd name="f66" fmla="*/ 54 f44 1"/>
                <a:gd name="f67" fmla="*/ 1 f43 1"/>
                <a:gd name="f68" fmla="*/ f45 1 f2"/>
                <a:gd name="f69" fmla="*/ f48 1 60"/>
                <a:gd name="f70" fmla="*/ f49 1 96"/>
                <a:gd name="f71" fmla="*/ f50 1 60"/>
                <a:gd name="f72" fmla="*/ f51 1 60"/>
                <a:gd name="f73" fmla="*/ f52 1 96"/>
                <a:gd name="f74" fmla="*/ f53 1 60"/>
                <a:gd name="f75" fmla="*/ f54 1 96"/>
                <a:gd name="f76" fmla="*/ f55 1 60"/>
                <a:gd name="f77" fmla="*/ f56 1 96"/>
                <a:gd name="f78" fmla="*/ f57 1 60"/>
                <a:gd name="f79" fmla="*/ f58 1 96"/>
                <a:gd name="f80" fmla="*/ f59 1 96"/>
                <a:gd name="f81" fmla="*/ f60 1 60"/>
                <a:gd name="f82" fmla="*/ f61 1 96"/>
                <a:gd name="f83" fmla="*/ f62 1 96"/>
                <a:gd name="f84" fmla="*/ f63 1 60"/>
                <a:gd name="f85" fmla="*/ f64 1 96"/>
                <a:gd name="f86" fmla="*/ f65 1 60"/>
                <a:gd name="f87" fmla="*/ f66 1 60"/>
                <a:gd name="f88" fmla="*/ f67 1 96"/>
                <a:gd name="f89" fmla="*/ 0 1 f46"/>
                <a:gd name="f90" fmla="*/ f6 1 f46"/>
                <a:gd name="f91" fmla="*/ 0 1 f47"/>
                <a:gd name="f92" fmla="*/ f7 1 f47"/>
                <a:gd name="f93" fmla="+- f68 0 f1"/>
                <a:gd name="f94" fmla="*/ f69 1 f46"/>
                <a:gd name="f95" fmla="*/ f70 1 f47"/>
                <a:gd name="f96" fmla="*/ f71 1 f46"/>
                <a:gd name="f97" fmla="*/ f72 1 f46"/>
                <a:gd name="f98" fmla="*/ f73 1 f47"/>
                <a:gd name="f99" fmla="*/ f74 1 f46"/>
                <a:gd name="f100" fmla="*/ f75 1 f47"/>
                <a:gd name="f101" fmla="*/ f76 1 f46"/>
                <a:gd name="f102" fmla="*/ f77 1 f47"/>
                <a:gd name="f103" fmla="*/ f78 1 f46"/>
                <a:gd name="f104" fmla="*/ f79 1 f47"/>
                <a:gd name="f105" fmla="*/ f80 1 f47"/>
                <a:gd name="f106" fmla="*/ f81 1 f46"/>
                <a:gd name="f107" fmla="*/ f82 1 f47"/>
                <a:gd name="f108" fmla="*/ f83 1 f47"/>
                <a:gd name="f109" fmla="*/ f84 1 f46"/>
                <a:gd name="f110" fmla="*/ f85 1 f47"/>
                <a:gd name="f111" fmla="*/ f86 1 f46"/>
                <a:gd name="f112" fmla="*/ f87 1 f46"/>
                <a:gd name="f113" fmla="*/ f88 1 f47"/>
                <a:gd name="f114" fmla="*/ f89 f41 1"/>
                <a:gd name="f115" fmla="*/ f90 f41 1"/>
                <a:gd name="f116" fmla="*/ f92 f42 1"/>
                <a:gd name="f117" fmla="*/ f91 f42 1"/>
                <a:gd name="f118" fmla="*/ f94 f41 1"/>
                <a:gd name="f119" fmla="*/ f95 f42 1"/>
                <a:gd name="f120" fmla="*/ f96 f41 1"/>
                <a:gd name="f121" fmla="*/ f97 f41 1"/>
                <a:gd name="f122" fmla="*/ f98 f42 1"/>
                <a:gd name="f123" fmla="*/ f99 f41 1"/>
                <a:gd name="f124" fmla="*/ f100 f42 1"/>
                <a:gd name="f125" fmla="*/ f101 f41 1"/>
                <a:gd name="f126" fmla="*/ f102 f42 1"/>
                <a:gd name="f127" fmla="*/ f103 f41 1"/>
                <a:gd name="f128" fmla="*/ f104 f42 1"/>
                <a:gd name="f129" fmla="*/ f105 f42 1"/>
                <a:gd name="f130" fmla="*/ f106 f41 1"/>
                <a:gd name="f131" fmla="*/ f107 f42 1"/>
                <a:gd name="f132" fmla="*/ f108 f42 1"/>
                <a:gd name="f133" fmla="*/ f109 f41 1"/>
                <a:gd name="f134" fmla="*/ f110 f42 1"/>
                <a:gd name="f135" fmla="*/ f111 f41 1"/>
                <a:gd name="f136" fmla="*/ f112 f41 1"/>
                <a:gd name="f137" fmla="*/ f113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3">
                  <a:pos x="f118" y="f119"/>
                </a:cxn>
                <a:cxn ang="f93">
                  <a:pos x="f120" y="f119"/>
                </a:cxn>
                <a:cxn ang="f93">
                  <a:pos x="f121" y="f122"/>
                </a:cxn>
                <a:cxn ang="f93">
                  <a:pos x="f123" y="f124"/>
                </a:cxn>
                <a:cxn ang="f93">
                  <a:pos x="f125" y="f126"/>
                </a:cxn>
                <a:cxn ang="f93">
                  <a:pos x="f127" y="f128"/>
                </a:cxn>
                <a:cxn ang="f93">
                  <a:pos x="f127" y="f129"/>
                </a:cxn>
                <a:cxn ang="f93">
                  <a:pos x="f130" y="f129"/>
                </a:cxn>
                <a:cxn ang="f93">
                  <a:pos x="f130" y="f131"/>
                </a:cxn>
                <a:cxn ang="f93">
                  <a:pos x="f127" y="f131"/>
                </a:cxn>
                <a:cxn ang="f93">
                  <a:pos x="f127" y="f132"/>
                </a:cxn>
                <a:cxn ang="f93">
                  <a:pos x="f133" y="f134"/>
                </a:cxn>
                <a:cxn ang="f93">
                  <a:pos x="f135" y="f131"/>
                </a:cxn>
                <a:cxn ang="f93">
                  <a:pos x="f136" y="f131"/>
                </a:cxn>
                <a:cxn ang="f93">
                  <a:pos x="f118" y="f137"/>
                </a:cxn>
                <a:cxn ang="f93">
                  <a:pos x="f118" y="f119"/>
                </a:cxn>
              </a:cxnLst>
              <a:rect l="f114" t="f117" r="f115" b="f116"/>
              <a:pathLst>
                <a:path w="60" h="96">
                  <a:moveTo>
                    <a:pt x="f6" y="f8"/>
                  </a:moveTo>
                  <a:lnTo>
                    <a:pt x="f9" y="f8"/>
                  </a:lnTo>
                  <a:cubicBezTo>
                    <a:pt x="f10" y="f11"/>
                    <a:pt x="f12" y="f11"/>
                    <a:pt x="f13" y="f11"/>
                  </a:cubicBezTo>
                  <a:cubicBezTo>
                    <a:pt x="f14" y="f15"/>
                    <a:pt x="f16" y="f15"/>
                    <a:pt x="f17" y="f15"/>
                  </a:cubicBezTo>
                  <a:cubicBezTo>
                    <a:pt x="f18" y="f15"/>
                    <a:pt x="f19" y="f11"/>
                    <a:pt x="f20" y="f21"/>
                  </a:cubicBezTo>
                  <a:cubicBezTo>
                    <a:pt x="f22" y="f23"/>
                    <a:pt x="f24" y="f25"/>
                    <a:pt x="f15" y="f26"/>
                  </a:cubicBezTo>
                  <a:lnTo>
                    <a:pt x="f15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5" y="f5"/>
                  </a:lnTo>
                  <a:lnTo>
                    <a:pt x="f15" y="f27"/>
                  </a:lnTo>
                  <a:cubicBezTo>
                    <a:pt x="f23" y="f28"/>
                    <a:pt x="f26" y="f29"/>
                    <a:pt x="f30" y="f31"/>
                  </a:cubicBezTo>
                  <a:cubicBezTo>
                    <a:pt x="f32" y="f33"/>
                    <a:pt x="f34" y="f5"/>
                    <a:pt x="f35" y="f5"/>
                  </a:cubicBezTo>
                  <a:cubicBezTo>
                    <a:pt x="f36" y="f5"/>
                    <a:pt x="f37" y="f5"/>
                    <a:pt x="f12" y="f5"/>
                  </a:cubicBezTo>
                  <a:cubicBezTo>
                    <a:pt x="f38" y="f33"/>
                    <a:pt x="f39" y="f33"/>
                    <a:pt x="f6" y="f33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8" name="Freeform 494"/>
            <p:cNvSpPr/>
            <p:nvPr/>
          </p:nvSpPr>
          <p:spPr>
            <a:xfrm>
              <a:off x="7333131" y="4400732"/>
              <a:ext cx="110240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"/>
                <a:gd name="f7" fmla="val 100"/>
                <a:gd name="f8" fmla="val 98"/>
                <a:gd name="f9" fmla="val 65"/>
                <a:gd name="f10" fmla="val 87"/>
                <a:gd name="f11" fmla="val 64"/>
                <a:gd name="f12" fmla="val 88"/>
                <a:gd name="f13" fmla="val 62"/>
                <a:gd name="f14" fmla="val 90"/>
                <a:gd name="f15" fmla="val 59"/>
                <a:gd name="f16" fmla="val 92"/>
                <a:gd name="f17" fmla="val 57"/>
                <a:gd name="f18" fmla="val 93"/>
                <a:gd name="f19" fmla="val 54"/>
                <a:gd name="f20" fmla="val 95"/>
                <a:gd name="f21" fmla="val 52"/>
                <a:gd name="f22" fmla="val 96"/>
                <a:gd name="f23" fmla="val 49"/>
                <a:gd name="f24" fmla="val 97"/>
                <a:gd name="f25" fmla="val 46"/>
                <a:gd name="f26" fmla="val 43"/>
                <a:gd name="f27" fmla="val 99"/>
                <a:gd name="f28" fmla="val 39"/>
                <a:gd name="f29" fmla="val 35"/>
                <a:gd name="f30" fmla="val 31"/>
                <a:gd name="f31" fmla="val 22"/>
                <a:gd name="f32" fmla="val 15"/>
                <a:gd name="f33" fmla="val 9"/>
                <a:gd name="f34" fmla="val 3"/>
                <a:gd name="f35" fmla="val 86"/>
                <a:gd name="f36" fmla="val 79"/>
                <a:gd name="f37" fmla="val 70"/>
                <a:gd name="f38" fmla="val 63"/>
                <a:gd name="f39" fmla="val 1"/>
                <a:gd name="f40" fmla="val 4"/>
                <a:gd name="f41" fmla="val 8"/>
                <a:gd name="f42" fmla="val 48"/>
                <a:gd name="f43" fmla="val 12"/>
                <a:gd name="f44" fmla="val 44"/>
                <a:gd name="f45" fmla="val 18"/>
                <a:gd name="f46" fmla="val 42"/>
                <a:gd name="f47" fmla="val 24"/>
                <a:gd name="f48" fmla="val 38"/>
                <a:gd name="f49" fmla="val 37"/>
                <a:gd name="f50" fmla="val 47"/>
                <a:gd name="f51" fmla="val 36"/>
                <a:gd name="f52" fmla="val 56"/>
                <a:gd name="f53" fmla="val 32"/>
                <a:gd name="f54" fmla="val 28"/>
                <a:gd name="f55" fmla="val 25"/>
                <a:gd name="f56" fmla="val 23"/>
                <a:gd name="f57" fmla="val 21"/>
                <a:gd name="f58" fmla="val 60"/>
                <a:gd name="f59" fmla="val 19"/>
                <a:gd name="f60" fmla="val 58"/>
                <a:gd name="f61" fmla="val 17"/>
                <a:gd name="f62" fmla="val 55"/>
                <a:gd name="f63" fmla="val 16"/>
                <a:gd name="f64" fmla="val 53"/>
                <a:gd name="f65" fmla="val 14"/>
                <a:gd name="f66" fmla="val 30"/>
                <a:gd name="f67" fmla="val 20"/>
                <a:gd name="f68" fmla="val 11"/>
                <a:gd name="f69" fmla="val 2"/>
                <a:gd name="f70" fmla="val 34"/>
                <a:gd name="f71" fmla="val 66"/>
                <a:gd name="f72" fmla="val 5"/>
                <a:gd name="f73" fmla="val 7"/>
                <a:gd name="f74" fmla="val 74"/>
                <a:gd name="f75" fmla="val 10"/>
                <a:gd name="f76" fmla="val 76"/>
                <a:gd name="f77" fmla="val 13"/>
                <a:gd name="f78" fmla="val 78"/>
                <a:gd name="f79" fmla="val 80"/>
                <a:gd name="f80" fmla="val 27"/>
                <a:gd name="f81" fmla="val 33"/>
                <a:gd name="f82" fmla="val 41"/>
                <a:gd name="f83" fmla="val 50"/>
                <a:gd name="f84" fmla="val 51"/>
                <a:gd name="f85" fmla="val 69"/>
                <a:gd name="f86" fmla="val 84"/>
                <a:gd name="f87" fmla="val 85"/>
                <a:gd name="f88" fmla="val 82"/>
                <a:gd name="f89" fmla="val 61"/>
                <a:gd name="f90" fmla="val 77"/>
                <a:gd name="f91" fmla="+- 0 0 -90"/>
                <a:gd name="f92" fmla="*/ f3 1 81"/>
                <a:gd name="f93" fmla="*/ f4 1 100"/>
                <a:gd name="f94" fmla="+- f7 0 f5"/>
                <a:gd name="f95" fmla="+- f6 0 f5"/>
                <a:gd name="f96" fmla="*/ f91 f0 1"/>
                <a:gd name="f97" fmla="*/ f95 1 81"/>
                <a:gd name="f98" fmla="*/ f94 1 100"/>
                <a:gd name="f99" fmla="*/ 81 f95 1"/>
                <a:gd name="f100" fmla="*/ 98 f94 1"/>
                <a:gd name="f101" fmla="*/ 65 f95 1"/>
                <a:gd name="f102" fmla="*/ 87 f94 1"/>
                <a:gd name="f103" fmla="*/ 59 f95 1"/>
                <a:gd name="f104" fmla="*/ 92 f94 1"/>
                <a:gd name="f105" fmla="*/ 52 f95 1"/>
                <a:gd name="f106" fmla="*/ 96 f94 1"/>
                <a:gd name="f107" fmla="*/ 43 f95 1"/>
                <a:gd name="f108" fmla="*/ 99 f94 1"/>
                <a:gd name="f109" fmla="*/ 31 f95 1"/>
                <a:gd name="f110" fmla="*/ 100 f94 1"/>
                <a:gd name="f111" fmla="*/ 9 f95 1"/>
                <a:gd name="f112" fmla="*/ 0 f95 1"/>
                <a:gd name="f113" fmla="*/ 70 f94 1"/>
                <a:gd name="f114" fmla="*/ 4 f95 1"/>
                <a:gd name="f115" fmla="*/ 52 f94 1"/>
                <a:gd name="f116" fmla="*/ 18 f95 1"/>
                <a:gd name="f117" fmla="*/ 42 f94 1"/>
                <a:gd name="f118" fmla="*/ 39 f95 1"/>
                <a:gd name="f119" fmla="*/ 37 f94 1"/>
                <a:gd name="f120" fmla="*/ 35 f94 1"/>
                <a:gd name="f121" fmla="*/ 32 f94 1"/>
                <a:gd name="f122" fmla="*/ 63 f95 1"/>
                <a:gd name="f123" fmla="*/ 23 f94 1"/>
                <a:gd name="f124" fmla="*/ 58 f95 1"/>
                <a:gd name="f125" fmla="*/ 17 f94 1"/>
                <a:gd name="f126" fmla="*/ 49 f95 1"/>
                <a:gd name="f127" fmla="*/ 15 f94 1"/>
                <a:gd name="f128" fmla="*/ 14 f94 1"/>
                <a:gd name="f129" fmla="*/ 25 f95 1"/>
                <a:gd name="f130" fmla="*/ 16 f94 1"/>
                <a:gd name="f131" fmla="*/ 21 f94 1"/>
                <a:gd name="f132" fmla="*/ 8 f95 1"/>
                <a:gd name="f133" fmla="*/ 4 f94 1"/>
                <a:gd name="f134" fmla="*/ 22 f95 1"/>
                <a:gd name="f135" fmla="*/ 1 f94 1"/>
                <a:gd name="f136" fmla="*/ 0 f94 1"/>
                <a:gd name="f137" fmla="*/ 57 f95 1"/>
                <a:gd name="f138" fmla="*/ 2 f94 1"/>
                <a:gd name="f139" fmla="*/ 70 f95 1"/>
                <a:gd name="f140" fmla="*/ 7 f94 1"/>
                <a:gd name="f141" fmla="*/ 78 f95 1"/>
                <a:gd name="f142" fmla="*/ 33 f94 1"/>
                <a:gd name="f143" fmla="*/ 74 f94 1"/>
                <a:gd name="f144" fmla="*/ 48 f94 1"/>
                <a:gd name="f145" fmla="*/ 48 f95 1"/>
                <a:gd name="f146" fmla="*/ 49 f94 1"/>
                <a:gd name="f147" fmla="*/ 32 f95 1"/>
                <a:gd name="f148" fmla="*/ 51 f94 1"/>
                <a:gd name="f149" fmla="*/ 21 f95 1"/>
                <a:gd name="f150" fmla="*/ 57 f94 1"/>
                <a:gd name="f151" fmla="*/ 16 f95 1"/>
                <a:gd name="f152" fmla="*/ 69 f94 1"/>
                <a:gd name="f153" fmla="*/ 81 f94 1"/>
                <a:gd name="f154" fmla="*/ 37 f95 1"/>
                <a:gd name="f155" fmla="*/ 85 f94 1"/>
                <a:gd name="f156" fmla="*/ 82 f94 1"/>
                <a:gd name="f157" fmla="*/ f96 1 f2"/>
                <a:gd name="f158" fmla="*/ f99 1 81"/>
                <a:gd name="f159" fmla="*/ f100 1 100"/>
                <a:gd name="f160" fmla="*/ f101 1 81"/>
                <a:gd name="f161" fmla="*/ f102 1 100"/>
                <a:gd name="f162" fmla="*/ f103 1 81"/>
                <a:gd name="f163" fmla="*/ f104 1 100"/>
                <a:gd name="f164" fmla="*/ f105 1 81"/>
                <a:gd name="f165" fmla="*/ f106 1 100"/>
                <a:gd name="f166" fmla="*/ f107 1 81"/>
                <a:gd name="f167" fmla="*/ f108 1 100"/>
                <a:gd name="f168" fmla="*/ f109 1 81"/>
                <a:gd name="f169" fmla="*/ f110 1 100"/>
                <a:gd name="f170" fmla="*/ f111 1 81"/>
                <a:gd name="f171" fmla="*/ f112 1 81"/>
                <a:gd name="f172" fmla="*/ f113 1 100"/>
                <a:gd name="f173" fmla="*/ f114 1 81"/>
                <a:gd name="f174" fmla="*/ f115 1 100"/>
                <a:gd name="f175" fmla="*/ f116 1 81"/>
                <a:gd name="f176" fmla="*/ f117 1 100"/>
                <a:gd name="f177" fmla="*/ f118 1 81"/>
                <a:gd name="f178" fmla="*/ f119 1 100"/>
                <a:gd name="f179" fmla="*/ f120 1 100"/>
                <a:gd name="f180" fmla="*/ f121 1 100"/>
                <a:gd name="f181" fmla="*/ f122 1 81"/>
                <a:gd name="f182" fmla="*/ f123 1 100"/>
                <a:gd name="f183" fmla="*/ f124 1 81"/>
                <a:gd name="f184" fmla="*/ f125 1 100"/>
                <a:gd name="f185" fmla="*/ f126 1 81"/>
                <a:gd name="f186" fmla="*/ f127 1 100"/>
                <a:gd name="f187" fmla="*/ f128 1 100"/>
                <a:gd name="f188" fmla="*/ f129 1 81"/>
                <a:gd name="f189" fmla="*/ f130 1 100"/>
                <a:gd name="f190" fmla="*/ f131 1 100"/>
                <a:gd name="f191" fmla="*/ f132 1 81"/>
                <a:gd name="f192" fmla="*/ f133 1 100"/>
                <a:gd name="f193" fmla="*/ f134 1 81"/>
                <a:gd name="f194" fmla="*/ f135 1 100"/>
                <a:gd name="f195" fmla="*/ f136 1 100"/>
                <a:gd name="f196" fmla="*/ f137 1 81"/>
                <a:gd name="f197" fmla="*/ f138 1 100"/>
                <a:gd name="f198" fmla="*/ f139 1 81"/>
                <a:gd name="f199" fmla="*/ f140 1 100"/>
                <a:gd name="f200" fmla="*/ f141 1 81"/>
                <a:gd name="f201" fmla="*/ f142 1 100"/>
                <a:gd name="f202" fmla="*/ f143 1 100"/>
                <a:gd name="f203" fmla="*/ f144 1 100"/>
                <a:gd name="f204" fmla="*/ f145 1 81"/>
                <a:gd name="f205" fmla="*/ f146 1 100"/>
                <a:gd name="f206" fmla="*/ f147 1 81"/>
                <a:gd name="f207" fmla="*/ f148 1 100"/>
                <a:gd name="f208" fmla="*/ f149 1 81"/>
                <a:gd name="f209" fmla="*/ f150 1 100"/>
                <a:gd name="f210" fmla="*/ f151 1 81"/>
                <a:gd name="f211" fmla="*/ f152 1 100"/>
                <a:gd name="f212" fmla="*/ f153 1 100"/>
                <a:gd name="f213" fmla="*/ f154 1 81"/>
                <a:gd name="f214" fmla="*/ f155 1 100"/>
                <a:gd name="f215" fmla="*/ f156 1 100"/>
                <a:gd name="f216" fmla="*/ 0 1 f97"/>
                <a:gd name="f217" fmla="*/ f6 1 f97"/>
                <a:gd name="f218" fmla="*/ 0 1 f98"/>
                <a:gd name="f219" fmla="*/ f7 1 f98"/>
                <a:gd name="f220" fmla="+- f157 0 f1"/>
                <a:gd name="f221" fmla="*/ f158 1 f97"/>
                <a:gd name="f222" fmla="*/ f159 1 f98"/>
                <a:gd name="f223" fmla="*/ f160 1 f97"/>
                <a:gd name="f224" fmla="*/ f161 1 f98"/>
                <a:gd name="f225" fmla="*/ f162 1 f97"/>
                <a:gd name="f226" fmla="*/ f163 1 f98"/>
                <a:gd name="f227" fmla="*/ f164 1 f97"/>
                <a:gd name="f228" fmla="*/ f165 1 f98"/>
                <a:gd name="f229" fmla="*/ f166 1 f97"/>
                <a:gd name="f230" fmla="*/ f167 1 f98"/>
                <a:gd name="f231" fmla="*/ f168 1 f97"/>
                <a:gd name="f232" fmla="*/ f169 1 f98"/>
                <a:gd name="f233" fmla="*/ f170 1 f97"/>
                <a:gd name="f234" fmla="*/ f171 1 f97"/>
                <a:gd name="f235" fmla="*/ f172 1 f98"/>
                <a:gd name="f236" fmla="*/ f173 1 f97"/>
                <a:gd name="f237" fmla="*/ f174 1 f98"/>
                <a:gd name="f238" fmla="*/ f175 1 f97"/>
                <a:gd name="f239" fmla="*/ f176 1 f98"/>
                <a:gd name="f240" fmla="*/ f177 1 f97"/>
                <a:gd name="f241" fmla="*/ f178 1 f98"/>
                <a:gd name="f242" fmla="*/ f179 1 f98"/>
                <a:gd name="f243" fmla="*/ f180 1 f98"/>
                <a:gd name="f244" fmla="*/ f181 1 f97"/>
                <a:gd name="f245" fmla="*/ f182 1 f98"/>
                <a:gd name="f246" fmla="*/ f183 1 f97"/>
                <a:gd name="f247" fmla="*/ f184 1 f98"/>
                <a:gd name="f248" fmla="*/ f185 1 f97"/>
                <a:gd name="f249" fmla="*/ f186 1 f98"/>
                <a:gd name="f250" fmla="*/ f187 1 f98"/>
                <a:gd name="f251" fmla="*/ f188 1 f97"/>
                <a:gd name="f252" fmla="*/ f189 1 f98"/>
                <a:gd name="f253" fmla="*/ f190 1 f98"/>
                <a:gd name="f254" fmla="*/ f191 1 f97"/>
                <a:gd name="f255" fmla="*/ f192 1 f98"/>
                <a:gd name="f256" fmla="*/ f193 1 f97"/>
                <a:gd name="f257" fmla="*/ f194 1 f98"/>
                <a:gd name="f258" fmla="*/ f195 1 f98"/>
                <a:gd name="f259" fmla="*/ f196 1 f97"/>
                <a:gd name="f260" fmla="*/ f197 1 f98"/>
                <a:gd name="f261" fmla="*/ f198 1 f97"/>
                <a:gd name="f262" fmla="*/ f199 1 f98"/>
                <a:gd name="f263" fmla="*/ f200 1 f97"/>
                <a:gd name="f264" fmla="*/ f201 1 f98"/>
                <a:gd name="f265" fmla="*/ f202 1 f98"/>
                <a:gd name="f266" fmla="*/ f203 1 f98"/>
                <a:gd name="f267" fmla="*/ f204 1 f97"/>
                <a:gd name="f268" fmla="*/ f205 1 f98"/>
                <a:gd name="f269" fmla="*/ f206 1 f97"/>
                <a:gd name="f270" fmla="*/ f207 1 f98"/>
                <a:gd name="f271" fmla="*/ f208 1 f97"/>
                <a:gd name="f272" fmla="*/ f209 1 f98"/>
                <a:gd name="f273" fmla="*/ f210 1 f97"/>
                <a:gd name="f274" fmla="*/ f211 1 f98"/>
                <a:gd name="f275" fmla="*/ f212 1 f98"/>
                <a:gd name="f276" fmla="*/ f213 1 f97"/>
                <a:gd name="f277" fmla="*/ f214 1 f98"/>
                <a:gd name="f278" fmla="*/ f215 1 f98"/>
                <a:gd name="f279" fmla="*/ f216 f92 1"/>
                <a:gd name="f280" fmla="*/ f217 f92 1"/>
                <a:gd name="f281" fmla="*/ f219 f93 1"/>
                <a:gd name="f282" fmla="*/ f218 f93 1"/>
                <a:gd name="f283" fmla="*/ f221 f92 1"/>
                <a:gd name="f284" fmla="*/ f222 f93 1"/>
                <a:gd name="f285" fmla="*/ f223 f92 1"/>
                <a:gd name="f286" fmla="*/ f224 f93 1"/>
                <a:gd name="f287" fmla="*/ f225 f92 1"/>
                <a:gd name="f288" fmla="*/ f226 f93 1"/>
                <a:gd name="f289" fmla="*/ f227 f92 1"/>
                <a:gd name="f290" fmla="*/ f228 f93 1"/>
                <a:gd name="f291" fmla="*/ f229 f92 1"/>
                <a:gd name="f292" fmla="*/ f230 f93 1"/>
                <a:gd name="f293" fmla="*/ f231 f92 1"/>
                <a:gd name="f294" fmla="*/ f232 f93 1"/>
                <a:gd name="f295" fmla="*/ f233 f92 1"/>
                <a:gd name="f296" fmla="*/ f234 f92 1"/>
                <a:gd name="f297" fmla="*/ f235 f93 1"/>
                <a:gd name="f298" fmla="*/ f236 f92 1"/>
                <a:gd name="f299" fmla="*/ f237 f93 1"/>
                <a:gd name="f300" fmla="*/ f238 f92 1"/>
                <a:gd name="f301" fmla="*/ f239 f93 1"/>
                <a:gd name="f302" fmla="*/ f240 f92 1"/>
                <a:gd name="f303" fmla="*/ f241 f93 1"/>
                <a:gd name="f304" fmla="*/ f242 f93 1"/>
                <a:gd name="f305" fmla="*/ f243 f93 1"/>
                <a:gd name="f306" fmla="*/ f244 f92 1"/>
                <a:gd name="f307" fmla="*/ f245 f93 1"/>
                <a:gd name="f308" fmla="*/ f246 f92 1"/>
                <a:gd name="f309" fmla="*/ f247 f93 1"/>
                <a:gd name="f310" fmla="*/ f248 f92 1"/>
                <a:gd name="f311" fmla="*/ f249 f93 1"/>
                <a:gd name="f312" fmla="*/ f250 f93 1"/>
                <a:gd name="f313" fmla="*/ f251 f92 1"/>
                <a:gd name="f314" fmla="*/ f252 f93 1"/>
                <a:gd name="f315" fmla="*/ f253 f93 1"/>
                <a:gd name="f316" fmla="*/ f254 f92 1"/>
                <a:gd name="f317" fmla="*/ f255 f93 1"/>
                <a:gd name="f318" fmla="*/ f256 f92 1"/>
                <a:gd name="f319" fmla="*/ f257 f93 1"/>
                <a:gd name="f320" fmla="*/ f258 f93 1"/>
                <a:gd name="f321" fmla="*/ f259 f92 1"/>
                <a:gd name="f322" fmla="*/ f260 f93 1"/>
                <a:gd name="f323" fmla="*/ f261 f92 1"/>
                <a:gd name="f324" fmla="*/ f262 f93 1"/>
                <a:gd name="f325" fmla="*/ f263 f92 1"/>
                <a:gd name="f326" fmla="*/ f264 f93 1"/>
                <a:gd name="f327" fmla="*/ f265 f93 1"/>
                <a:gd name="f328" fmla="*/ f266 f93 1"/>
                <a:gd name="f329" fmla="*/ f267 f92 1"/>
                <a:gd name="f330" fmla="*/ f268 f93 1"/>
                <a:gd name="f331" fmla="*/ f269 f92 1"/>
                <a:gd name="f332" fmla="*/ f270 f93 1"/>
                <a:gd name="f333" fmla="*/ f271 f92 1"/>
                <a:gd name="f334" fmla="*/ f272 f93 1"/>
                <a:gd name="f335" fmla="*/ f273 f92 1"/>
                <a:gd name="f336" fmla="*/ f274 f93 1"/>
                <a:gd name="f337" fmla="*/ f275 f93 1"/>
                <a:gd name="f338" fmla="*/ f276 f92 1"/>
                <a:gd name="f339" fmla="*/ f277 f93 1"/>
                <a:gd name="f340" fmla="*/ f278 f9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0">
                  <a:pos x="f283" y="f284"/>
                </a:cxn>
                <a:cxn ang="f220">
                  <a:pos x="f285" y="f284"/>
                </a:cxn>
                <a:cxn ang="f220">
                  <a:pos x="f285" y="f286"/>
                </a:cxn>
                <a:cxn ang="f220">
                  <a:pos x="f287" y="f288"/>
                </a:cxn>
                <a:cxn ang="f220">
                  <a:pos x="f289" y="f290"/>
                </a:cxn>
                <a:cxn ang="f220">
                  <a:pos x="f291" y="f292"/>
                </a:cxn>
                <a:cxn ang="f220">
                  <a:pos x="f293" y="f294"/>
                </a:cxn>
                <a:cxn ang="f220">
                  <a:pos x="f295" y="f288"/>
                </a:cxn>
                <a:cxn ang="f220">
                  <a:pos x="f296" y="f297"/>
                </a:cxn>
                <a:cxn ang="f220">
                  <a:pos x="f298" y="f299"/>
                </a:cxn>
                <a:cxn ang="f220">
                  <a:pos x="f300" y="f301"/>
                </a:cxn>
                <a:cxn ang="f220">
                  <a:pos x="f302" y="f303"/>
                </a:cxn>
                <a:cxn ang="f220">
                  <a:pos x="f285" y="f304"/>
                </a:cxn>
                <a:cxn ang="f220">
                  <a:pos x="f285" y="f305"/>
                </a:cxn>
                <a:cxn ang="f220">
                  <a:pos x="f306" y="f307"/>
                </a:cxn>
                <a:cxn ang="f220">
                  <a:pos x="f308" y="f309"/>
                </a:cxn>
                <a:cxn ang="f220">
                  <a:pos x="f310" y="f311"/>
                </a:cxn>
                <a:cxn ang="f220">
                  <a:pos x="f302" y="f312"/>
                </a:cxn>
                <a:cxn ang="f220">
                  <a:pos x="f313" y="f314"/>
                </a:cxn>
                <a:cxn ang="f220">
                  <a:pos x="f295" y="f315"/>
                </a:cxn>
                <a:cxn ang="f220">
                  <a:pos x="f316" y="f315"/>
                </a:cxn>
                <a:cxn ang="f220">
                  <a:pos x="f316" y="f317"/>
                </a:cxn>
                <a:cxn ang="f220">
                  <a:pos x="f318" y="f319"/>
                </a:cxn>
                <a:cxn ang="f220">
                  <a:pos x="f302" y="f320"/>
                </a:cxn>
                <a:cxn ang="f220">
                  <a:pos x="f321" y="f322"/>
                </a:cxn>
                <a:cxn ang="f220">
                  <a:pos x="f323" y="f324"/>
                </a:cxn>
                <a:cxn ang="f220">
                  <a:pos x="f325" y="f309"/>
                </a:cxn>
                <a:cxn ang="f220">
                  <a:pos x="f283" y="f326"/>
                </a:cxn>
                <a:cxn ang="f220">
                  <a:pos x="f283" y="f284"/>
                </a:cxn>
                <a:cxn ang="f220">
                  <a:pos x="f285" y="f327"/>
                </a:cxn>
                <a:cxn ang="f220">
                  <a:pos x="f285" y="f328"/>
                </a:cxn>
                <a:cxn ang="f220">
                  <a:pos x="f329" y="f330"/>
                </a:cxn>
                <a:cxn ang="f220">
                  <a:pos x="f331" y="f332"/>
                </a:cxn>
                <a:cxn ang="f220">
                  <a:pos x="f333" y="f334"/>
                </a:cxn>
                <a:cxn ang="f220">
                  <a:pos x="f335" y="f336"/>
                </a:cxn>
                <a:cxn ang="f220">
                  <a:pos x="f333" y="f337"/>
                </a:cxn>
                <a:cxn ang="f220">
                  <a:pos x="f338" y="f339"/>
                </a:cxn>
                <a:cxn ang="f220">
                  <a:pos x="f289" y="f340"/>
                </a:cxn>
                <a:cxn ang="f220">
                  <a:pos x="f285" y="f327"/>
                </a:cxn>
              </a:cxnLst>
              <a:rect l="f279" t="f282" r="f280" b="f281"/>
              <a:pathLst>
                <a:path w="81" h="100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8"/>
                    <a:pt x="f26" y="f27"/>
                  </a:cubicBezTo>
                  <a:cubicBezTo>
                    <a:pt x="f28" y="f7"/>
                    <a:pt x="f29" y="f7"/>
                    <a:pt x="f30" y="f7"/>
                  </a:cubicBezTo>
                  <a:cubicBezTo>
                    <a:pt x="f31" y="f7"/>
                    <a:pt x="f32" y="f24"/>
                    <a:pt x="f33" y="f16"/>
                  </a:cubicBezTo>
                  <a:cubicBezTo>
                    <a:pt x="f34" y="f35"/>
                    <a:pt x="f5" y="f36"/>
                    <a:pt x="f5" y="f37"/>
                  </a:cubicBezTo>
                  <a:cubicBezTo>
                    <a:pt x="f5" y="f38"/>
                    <a:pt x="f39" y="f17"/>
                    <a:pt x="f40" y="f21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28"/>
                    <a:pt x="f30" y="f48"/>
                    <a:pt x="f28" y="f49"/>
                  </a:cubicBezTo>
                  <a:cubicBezTo>
                    <a:pt x="f50" y="f51"/>
                    <a:pt x="f52" y="f29"/>
                    <a:pt x="f9" y="f29"/>
                  </a:cubicBezTo>
                  <a:lnTo>
                    <a:pt x="f9" y="f53"/>
                  </a:lnTo>
                  <a:cubicBezTo>
                    <a:pt x="f9" y="f54"/>
                    <a:pt x="f11" y="f55"/>
                    <a:pt x="f38" y="f56"/>
                  </a:cubicBezTo>
                  <a:cubicBezTo>
                    <a:pt x="f13" y="f57"/>
                    <a:pt x="f58" y="f59"/>
                    <a:pt x="f60" y="f61"/>
                  </a:cubicBezTo>
                  <a:cubicBezTo>
                    <a:pt x="f62" y="f63"/>
                    <a:pt x="f64" y="f32"/>
                    <a:pt x="f23" y="f32"/>
                  </a:cubicBezTo>
                  <a:cubicBezTo>
                    <a:pt x="f25" y="f65"/>
                    <a:pt x="f26" y="f65"/>
                    <a:pt x="f28" y="f65"/>
                  </a:cubicBezTo>
                  <a:cubicBezTo>
                    <a:pt x="f29" y="f65"/>
                    <a:pt x="f66" y="f32"/>
                    <a:pt x="f55" y="f63"/>
                  </a:cubicBezTo>
                  <a:cubicBezTo>
                    <a:pt x="f67" y="f61"/>
                    <a:pt x="f32" y="f45"/>
                    <a:pt x="f33" y="f57"/>
                  </a:cubicBezTo>
                  <a:lnTo>
                    <a:pt x="f41" y="f57"/>
                  </a:lnTo>
                  <a:lnTo>
                    <a:pt x="f41" y="f40"/>
                  </a:lnTo>
                  <a:cubicBezTo>
                    <a:pt x="f68" y="f34"/>
                    <a:pt x="f63" y="f69"/>
                    <a:pt x="f31" y="f39"/>
                  </a:cubicBezTo>
                  <a:cubicBezTo>
                    <a:pt x="f54" y="f5"/>
                    <a:pt x="f70" y="f5"/>
                    <a:pt x="f28" y="f5"/>
                  </a:cubicBezTo>
                  <a:cubicBezTo>
                    <a:pt x="f25" y="f5"/>
                    <a:pt x="f21" y="f5"/>
                    <a:pt x="f17" y="f69"/>
                  </a:cubicBezTo>
                  <a:cubicBezTo>
                    <a:pt x="f13" y="f34"/>
                    <a:pt x="f71" y="f72"/>
                    <a:pt x="f37" y="f73"/>
                  </a:cubicBezTo>
                  <a:cubicBezTo>
                    <a:pt x="f74" y="f75"/>
                    <a:pt x="f76" y="f77"/>
                    <a:pt x="f78" y="f61"/>
                  </a:cubicBezTo>
                  <a:cubicBezTo>
                    <a:pt x="f79" y="f31"/>
                    <a:pt x="f6" y="f80"/>
                    <a:pt x="f6" y="f81"/>
                  </a:cubicBezTo>
                  <a:lnTo>
                    <a:pt x="f6" y="f8"/>
                  </a:lnTo>
                  <a:close/>
                  <a:moveTo>
                    <a:pt x="f9" y="f74"/>
                  </a:moveTo>
                  <a:lnTo>
                    <a:pt x="f9" y="f42"/>
                  </a:lnTo>
                  <a:cubicBezTo>
                    <a:pt x="f58" y="f42"/>
                    <a:pt x="f19" y="f42"/>
                    <a:pt x="f42" y="f23"/>
                  </a:cubicBezTo>
                  <a:cubicBezTo>
                    <a:pt x="f82" y="f23"/>
                    <a:pt x="f51" y="f83"/>
                    <a:pt x="f53" y="f84"/>
                  </a:cubicBezTo>
                  <a:cubicBezTo>
                    <a:pt x="f80" y="f64"/>
                    <a:pt x="f47" y="f62"/>
                    <a:pt x="f57" y="f17"/>
                  </a:cubicBezTo>
                  <a:cubicBezTo>
                    <a:pt x="f45" y="f58"/>
                    <a:pt x="f63" y="f11"/>
                    <a:pt x="f63" y="f85"/>
                  </a:cubicBezTo>
                  <a:cubicBezTo>
                    <a:pt x="f63" y="f74"/>
                    <a:pt x="f45" y="f78"/>
                    <a:pt x="f57" y="f6"/>
                  </a:cubicBezTo>
                  <a:cubicBezTo>
                    <a:pt x="f55" y="f86"/>
                    <a:pt x="f66" y="f87"/>
                    <a:pt x="f49" y="f87"/>
                  </a:cubicBezTo>
                  <a:cubicBezTo>
                    <a:pt x="f46" y="f87"/>
                    <a:pt x="f50" y="f86"/>
                    <a:pt x="f21" y="f88"/>
                  </a:cubicBezTo>
                  <a:cubicBezTo>
                    <a:pt x="f17" y="f79"/>
                    <a:pt x="f89" y="f90"/>
                    <a:pt x="f9" y="f7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9" name="Freeform 495"/>
            <p:cNvSpPr/>
            <p:nvPr/>
          </p:nvSpPr>
          <p:spPr>
            <a:xfrm>
              <a:off x="7471946" y="4368070"/>
              <a:ext cx="81655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3"/>
                <a:gd name="f12" fmla="val 50"/>
                <a:gd name="f13" fmla="val 124"/>
                <a:gd name="f14" fmla="val 46"/>
                <a:gd name="f15" fmla="val 43"/>
                <a:gd name="f16" fmla="val 40"/>
                <a:gd name="f17" fmla="val 30"/>
                <a:gd name="f18" fmla="val 23"/>
                <a:gd name="f19" fmla="val 18"/>
                <a:gd name="f20" fmla="val 117"/>
                <a:gd name="f21" fmla="val 13"/>
                <a:gd name="f22" fmla="val 111"/>
                <a:gd name="f23" fmla="val 10"/>
                <a:gd name="f24" fmla="val 103"/>
                <a:gd name="f25" fmla="val 91"/>
                <a:gd name="f26" fmla="val 41"/>
                <a:gd name="f27" fmla="val 27"/>
                <a:gd name="f28" fmla="val 26"/>
                <a:gd name="f29" fmla="val 84"/>
                <a:gd name="f30" fmla="val 89"/>
                <a:gd name="f31" fmla="val 93"/>
                <a:gd name="f32" fmla="val 96"/>
                <a:gd name="f33" fmla="val 99"/>
                <a:gd name="f34" fmla="val 28"/>
                <a:gd name="f35" fmla="val 101"/>
                <a:gd name="f36" fmla="val 29"/>
                <a:gd name="f37" fmla="val 104"/>
                <a:gd name="f38" fmla="val 106"/>
                <a:gd name="f39" fmla="val 32"/>
                <a:gd name="f40" fmla="val 108"/>
                <a:gd name="f41" fmla="val 34"/>
                <a:gd name="f42" fmla="val 109"/>
                <a:gd name="f43" fmla="val 37"/>
                <a:gd name="f44" fmla="val 110"/>
                <a:gd name="f45" fmla="val 44"/>
                <a:gd name="f46" fmla="val 47"/>
                <a:gd name="f47" fmla="val 55"/>
                <a:gd name="f48" fmla="val 58"/>
                <a:gd name="f49" fmla="val 59"/>
                <a:gd name="f50" fmla="val 107"/>
                <a:gd name="f51" fmla="+- 0 0 -90"/>
                <a:gd name="f52" fmla="*/ f3 1 60"/>
                <a:gd name="f53" fmla="*/ f4 1 125"/>
                <a:gd name="f54" fmla="+- f7 0 f5"/>
                <a:gd name="f55" fmla="+- f6 0 f5"/>
                <a:gd name="f56" fmla="*/ f51 f0 1"/>
                <a:gd name="f57" fmla="*/ f55 1 60"/>
                <a:gd name="f58" fmla="*/ f54 1 125"/>
                <a:gd name="f59" fmla="*/ 60 f55 1"/>
                <a:gd name="f60" fmla="*/ 122 f54 1"/>
                <a:gd name="f61" fmla="*/ 50 f55 1"/>
                <a:gd name="f62" fmla="*/ 124 f54 1"/>
                <a:gd name="f63" fmla="*/ 40 f55 1"/>
                <a:gd name="f64" fmla="*/ 125 f54 1"/>
                <a:gd name="f65" fmla="*/ 18 f55 1"/>
                <a:gd name="f66" fmla="*/ 117 f54 1"/>
                <a:gd name="f67" fmla="*/ 10 f55 1"/>
                <a:gd name="f68" fmla="*/ 91 f54 1"/>
                <a:gd name="f69" fmla="*/ 41 f54 1"/>
                <a:gd name="f70" fmla="*/ 0 f55 1"/>
                <a:gd name="f71" fmla="*/ 27 f54 1"/>
                <a:gd name="f72" fmla="*/ 0 f54 1"/>
                <a:gd name="f73" fmla="*/ 26 f55 1"/>
                <a:gd name="f74" fmla="*/ 84 f54 1"/>
                <a:gd name="f75" fmla="*/ 27 f55 1"/>
                <a:gd name="f76" fmla="*/ 96 f54 1"/>
                <a:gd name="f77" fmla="*/ 29 f55 1"/>
                <a:gd name="f78" fmla="*/ 104 f54 1"/>
                <a:gd name="f79" fmla="*/ 34 f55 1"/>
                <a:gd name="f80" fmla="*/ 109 f54 1"/>
                <a:gd name="f81" fmla="*/ 44 f55 1"/>
                <a:gd name="f82" fmla="*/ 110 f54 1"/>
                <a:gd name="f83" fmla="*/ 53 f55 1"/>
                <a:gd name="f84" fmla="*/ 59 f55 1"/>
                <a:gd name="f85" fmla="*/ 107 f54 1"/>
                <a:gd name="f86" fmla="*/ f56 1 f2"/>
                <a:gd name="f87" fmla="*/ f59 1 60"/>
                <a:gd name="f88" fmla="*/ f60 1 125"/>
                <a:gd name="f89" fmla="*/ f61 1 60"/>
                <a:gd name="f90" fmla="*/ f62 1 125"/>
                <a:gd name="f91" fmla="*/ f63 1 60"/>
                <a:gd name="f92" fmla="*/ f64 1 125"/>
                <a:gd name="f93" fmla="*/ f65 1 60"/>
                <a:gd name="f94" fmla="*/ f66 1 125"/>
                <a:gd name="f95" fmla="*/ f67 1 60"/>
                <a:gd name="f96" fmla="*/ f68 1 125"/>
                <a:gd name="f97" fmla="*/ f69 1 125"/>
                <a:gd name="f98" fmla="*/ f70 1 60"/>
                <a:gd name="f99" fmla="*/ f71 1 125"/>
                <a:gd name="f100" fmla="*/ f72 1 125"/>
                <a:gd name="f101" fmla="*/ f73 1 60"/>
                <a:gd name="f102" fmla="*/ f74 1 125"/>
                <a:gd name="f103" fmla="*/ f75 1 60"/>
                <a:gd name="f104" fmla="*/ f76 1 125"/>
                <a:gd name="f105" fmla="*/ f77 1 60"/>
                <a:gd name="f106" fmla="*/ f78 1 125"/>
                <a:gd name="f107" fmla="*/ f79 1 60"/>
                <a:gd name="f108" fmla="*/ f80 1 125"/>
                <a:gd name="f109" fmla="*/ f81 1 60"/>
                <a:gd name="f110" fmla="*/ f82 1 125"/>
                <a:gd name="f111" fmla="*/ f83 1 60"/>
                <a:gd name="f112" fmla="*/ f84 1 60"/>
                <a:gd name="f113" fmla="*/ f85 1 125"/>
                <a:gd name="f114" fmla="*/ 0 1 f57"/>
                <a:gd name="f115" fmla="*/ f6 1 f57"/>
                <a:gd name="f116" fmla="*/ 0 1 f58"/>
                <a:gd name="f117" fmla="*/ f7 1 f58"/>
                <a:gd name="f118" fmla="+- f86 0 f1"/>
                <a:gd name="f119" fmla="*/ f87 1 f57"/>
                <a:gd name="f120" fmla="*/ f88 1 f58"/>
                <a:gd name="f121" fmla="*/ f89 1 f57"/>
                <a:gd name="f122" fmla="*/ f90 1 f58"/>
                <a:gd name="f123" fmla="*/ f91 1 f57"/>
                <a:gd name="f124" fmla="*/ f92 1 f58"/>
                <a:gd name="f125" fmla="*/ f93 1 f57"/>
                <a:gd name="f126" fmla="*/ f94 1 f58"/>
                <a:gd name="f127" fmla="*/ f95 1 f57"/>
                <a:gd name="f128" fmla="*/ f96 1 f58"/>
                <a:gd name="f129" fmla="*/ f97 1 f58"/>
                <a:gd name="f130" fmla="*/ f98 1 f57"/>
                <a:gd name="f131" fmla="*/ f99 1 f58"/>
                <a:gd name="f132" fmla="*/ f100 1 f58"/>
                <a:gd name="f133" fmla="*/ f101 1 f57"/>
                <a:gd name="f134" fmla="*/ f102 1 f58"/>
                <a:gd name="f135" fmla="*/ f103 1 f57"/>
                <a:gd name="f136" fmla="*/ f104 1 f58"/>
                <a:gd name="f137" fmla="*/ f105 1 f57"/>
                <a:gd name="f138" fmla="*/ f106 1 f58"/>
                <a:gd name="f139" fmla="*/ f107 1 f57"/>
                <a:gd name="f140" fmla="*/ f108 1 f58"/>
                <a:gd name="f141" fmla="*/ f109 1 f57"/>
                <a:gd name="f142" fmla="*/ f110 1 f58"/>
                <a:gd name="f143" fmla="*/ f111 1 f57"/>
                <a:gd name="f144" fmla="*/ f112 1 f57"/>
                <a:gd name="f145" fmla="*/ f113 1 f58"/>
                <a:gd name="f146" fmla="*/ f114 f52 1"/>
                <a:gd name="f147" fmla="*/ f115 f52 1"/>
                <a:gd name="f148" fmla="*/ f117 f53 1"/>
                <a:gd name="f149" fmla="*/ f116 f53 1"/>
                <a:gd name="f150" fmla="*/ f119 f52 1"/>
                <a:gd name="f151" fmla="*/ f120 f53 1"/>
                <a:gd name="f152" fmla="*/ f121 f52 1"/>
                <a:gd name="f153" fmla="*/ f122 f53 1"/>
                <a:gd name="f154" fmla="*/ f123 f52 1"/>
                <a:gd name="f155" fmla="*/ f124 f53 1"/>
                <a:gd name="f156" fmla="*/ f125 f52 1"/>
                <a:gd name="f157" fmla="*/ f126 f53 1"/>
                <a:gd name="f158" fmla="*/ f127 f52 1"/>
                <a:gd name="f159" fmla="*/ f128 f53 1"/>
                <a:gd name="f160" fmla="*/ f129 f53 1"/>
                <a:gd name="f161" fmla="*/ f130 f52 1"/>
                <a:gd name="f162" fmla="*/ f131 f53 1"/>
                <a:gd name="f163" fmla="*/ f132 f53 1"/>
                <a:gd name="f164" fmla="*/ f133 f52 1"/>
                <a:gd name="f165" fmla="*/ f134 f53 1"/>
                <a:gd name="f166" fmla="*/ f135 f52 1"/>
                <a:gd name="f167" fmla="*/ f136 f53 1"/>
                <a:gd name="f168" fmla="*/ f137 f52 1"/>
                <a:gd name="f169" fmla="*/ f138 f53 1"/>
                <a:gd name="f170" fmla="*/ f139 f52 1"/>
                <a:gd name="f171" fmla="*/ f140 f53 1"/>
                <a:gd name="f172" fmla="*/ f141 f52 1"/>
                <a:gd name="f173" fmla="*/ f142 f53 1"/>
                <a:gd name="f174" fmla="*/ f143 f52 1"/>
                <a:gd name="f175" fmla="*/ f144 f52 1"/>
                <a:gd name="f176" fmla="*/ f145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8">
                  <a:pos x="f150" y="f151"/>
                </a:cxn>
                <a:cxn ang="f118">
                  <a:pos x="f152" y="f153"/>
                </a:cxn>
                <a:cxn ang="f118">
                  <a:pos x="f154" y="f155"/>
                </a:cxn>
                <a:cxn ang="f118">
                  <a:pos x="f156" y="f157"/>
                </a:cxn>
                <a:cxn ang="f118">
                  <a:pos x="f158" y="f159"/>
                </a:cxn>
                <a:cxn ang="f118">
                  <a:pos x="f158" y="f160"/>
                </a:cxn>
                <a:cxn ang="f118">
                  <a:pos x="f161" y="f160"/>
                </a:cxn>
                <a:cxn ang="f118">
                  <a:pos x="f161" y="f162"/>
                </a:cxn>
                <a:cxn ang="f118">
                  <a:pos x="f158" y="f162"/>
                </a:cxn>
                <a:cxn ang="f118">
                  <a:pos x="f158" y="f163"/>
                </a:cxn>
                <a:cxn ang="f118">
                  <a:pos x="f164" y="f163"/>
                </a:cxn>
                <a:cxn ang="f118">
                  <a:pos x="f164" y="f162"/>
                </a:cxn>
                <a:cxn ang="f118">
                  <a:pos x="f150" y="f162"/>
                </a:cxn>
                <a:cxn ang="f118">
                  <a:pos x="f150" y="f160"/>
                </a:cxn>
                <a:cxn ang="f118">
                  <a:pos x="f164" y="f160"/>
                </a:cxn>
                <a:cxn ang="f118">
                  <a:pos x="f164" y="f165"/>
                </a:cxn>
                <a:cxn ang="f118">
                  <a:pos x="f166" y="f167"/>
                </a:cxn>
                <a:cxn ang="f118">
                  <a:pos x="f168" y="f169"/>
                </a:cxn>
                <a:cxn ang="f118">
                  <a:pos x="f170" y="f171"/>
                </a:cxn>
                <a:cxn ang="f118">
                  <a:pos x="f172" y="f173"/>
                </a:cxn>
                <a:cxn ang="f118">
                  <a:pos x="f174" y="f171"/>
                </a:cxn>
                <a:cxn ang="f118">
                  <a:pos x="f175" y="f176"/>
                </a:cxn>
                <a:cxn ang="f118">
                  <a:pos x="f150" y="f176"/>
                </a:cxn>
                <a:cxn ang="f118">
                  <a:pos x="f150" y="f151"/>
                </a:cxn>
              </a:cxnLst>
              <a:rect l="f146" t="f149" r="f147" b="f148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0"/>
                    <a:pt x="f12" y="f13"/>
                  </a:cubicBezTo>
                  <a:cubicBezTo>
                    <a:pt x="f14" y="f13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26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3" y="f27"/>
                  </a:lnTo>
                  <a:lnTo>
                    <a:pt x="f23" y="f5"/>
                  </a:lnTo>
                  <a:lnTo>
                    <a:pt x="f28" y="f5"/>
                  </a:lnTo>
                  <a:lnTo>
                    <a:pt x="f28" y="f27"/>
                  </a:lnTo>
                  <a:lnTo>
                    <a:pt x="f6" y="f27"/>
                  </a:lnTo>
                  <a:lnTo>
                    <a:pt x="f6" y="f26"/>
                  </a:lnTo>
                  <a:lnTo>
                    <a:pt x="f28" y="f26"/>
                  </a:lnTo>
                  <a:lnTo>
                    <a:pt x="f28" y="f29"/>
                  </a:lnTo>
                  <a:cubicBezTo>
                    <a:pt x="f28" y="f30"/>
                    <a:pt x="f27" y="f31"/>
                    <a:pt x="f27" y="f32"/>
                  </a:cubicBezTo>
                  <a:cubicBezTo>
                    <a:pt x="f27" y="f33"/>
                    <a:pt x="f34" y="f35"/>
                    <a:pt x="f36" y="f37"/>
                  </a:cubicBezTo>
                  <a:cubicBezTo>
                    <a:pt x="f17" y="f38"/>
                    <a:pt x="f39" y="f40"/>
                    <a:pt x="f41" y="f42"/>
                  </a:cubicBezTo>
                  <a:cubicBezTo>
                    <a:pt x="f43" y="f44"/>
                    <a:pt x="f16" y="f44"/>
                    <a:pt x="f45" y="f44"/>
                  </a:cubicBezTo>
                  <a:cubicBezTo>
                    <a:pt x="f46" y="f44"/>
                    <a:pt x="f12" y="f44"/>
                    <a:pt x="f11" y="f42"/>
                  </a:cubicBezTo>
                  <a:cubicBezTo>
                    <a:pt x="f47" y="f42"/>
                    <a:pt x="f48" y="f40"/>
                    <a:pt x="f49" y="f50"/>
                  </a:cubicBezTo>
                  <a:lnTo>
                    <a:pt x="f6" y="f50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0" name="Freeform 496"/>
            <p:cNvSpPr/>
            <p:nvPr/>
          </p:nvSpPr>
          <p:spPr>
            <a:xfrm>
              <a:off x="7569942" y="4400732"/>
              <a:ext cx="114318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0"/>
                <a:gd name="f8" fmla="val 52"/>
                <a:gd name="f9" fmla="val 17"/>
                <a:gd name="f10" fmla="val 57"/>
                <a:gd name="f11" fmla="val 18"/>
                <a:gd name="f12" fmla="val 63"/>
                <a:gd name="f13" fmla="val 19"/>
                <a:gd name="f14" fmla="val 67"/>
                <a:gd name="f15" fmla="val 21"/>
                <a:gd name="f16" fmla="val 71"/>
                <a:gd name="f17" fmla="val 23"/>
                <a:gd name="f18" fmla="val 75"/>
                <a:gd name="f19" fmla="val 27"/>
                <a:gd name="f20" fmla="val 78"/>
                <a:gd name="f21" fmla="val 30"/>
                <a:gd name="f22" fmla="val 80"/>
                <a:gd name="f23" fmla="val 33"/>
                <a:gd name="f24" fmla="val 82"/>
                <a:gd name="f25" fmla="val 37"/>
                <a:gd name="f26" fmla="val 84"/>
                <a:gd name="f27" fmla="val 41"/>
                <a:gd name="f28" fmla="val 85"/>
                <a:gd name="f29" fmla="val 46"/>
                <a:gd name="f30" fmla="val 86"/>
                <a:gd name="f31" fmla="val 51"/>
                <a:gd name="f32" fmla="val 64"/>
                <a:gd name="f33" fmla="val 70"/>
                <a:gd name="f34" fmla="val 77"/>
                <a:gd name="f35" fmla="val 79"/>
                <a:gd name="f36" fmla="val 81"/>
                <a:gd name="f37" fmla="val 74"/>
                <a:gd name="f38" fmla="val 92"/>
                <a:gd name="f39" fmla="val 94"/>
                <a:gd name="f40" fmla="val 96"/>
                <a:gd name="f41" fmla="val 69"/>
                <a:gd name="f42" fmla="val 98"/>
                <a:gd name="f43" fmla="val 99"/>
                <a:gd name="f44" fmla="val 35"/>
                <a:gd name="f45" fmla="val 14"/>
                <a:gd name="f46" fmla="val 5"/>
                <a:gd name="f47" fmla="val 66"/>
                <a:gd name="f48" fmla="val 50"/>
                <a:gd name="f49" fmla="val 22"/>
                <a:gd name="f50" fmla="val 13"/>
                <a:gd name="f51" fmla="val 4"/>
                <a:gd name="f52" fmla="val 47"/>
                <a:gd name="f53" fmla="val 60"/>
                <a:gd name="f54" fmla="val 3"/>
                <a:gd name="f55" fmla="val 76"/>
                <a:gd name="f56" fmla="val 11"/>
                <a:gd name="f57" fmla="val 83"/>
                <a:gd name="f58" fmla="val 29"/>
                <a:gd name="f59" fmla="val 43"/>
                <a:gd name="f60" fmla="val 39"/>
                <a:gd name="f61" fmla="val 31"/>
                <a:gd name="f62" fmla="val 24"/>
                <a:gd name="f63" fmla="val 65"/>
                <a:gd name="f64" fmla="val 20"/>
                <a:gd name="f65" fmla="val 61"/>
                <a:gd name="f66" fmla="val 15"/>
                <a:gd name="f67" fmla="val 54"/>
                <a:gd name="f68" fmla="val 25"/>
                <a:gd name="f69" fmla="val 32"/>
                <a:gd name="f70" fmla="+- 0 0 -90"/>
                <a:gd name="f71" fmla="*/ f3 1 87"/>
                <a:gd name="f72" fmla="*/ f4 1 100"/>
                <a:gd name="f73" fmla="+- f7 0 f5"/>
                <a:gd name="f74" fmla="+- f6 0 f5"/>
                <a:gd name="f75" fmla="*/ f70 f0 1"/>
                <a:gd name="f76" fmla="*/ f74 1 87"/>
                <a:gd name="f77" fmla="*/ f73 1 100"/>
                <a:gd name="f78" fmla="*/ 87 f74 1"/>
                <a:gd name="f79" fmla="*/ 52 f73 1"/>
                <a:gd name="f80" fmla="*/ 17 f74 1"/>
                <a:gd name="f81" fmla="*/ 19 f74 1"/>
                <a:gd name="f82" fmla="*/ 67 f73 1"/>
                <a:gd name="f83" fmla="*/ 27 f74 1"/>
                <a:gd name="f84" fmla="*/ 78 f73 1"/>
                <a:gd name="f85" fmla="*/ 37 f74 1"/>
                <a:gd name="f86" fmla="*/ 84 f73 1"/>
                <a:gd name="f87" fmla="*/ 51 f74 1"/>
                <a:gd name="f88" fmla="*/ 86 f73 1"/>
                <a:gd name="f89" fmla="*/ 70 f74 1"/>
                <a:gd name="f90" fmla="*/ 82 f73 1"/>
                <a:gd name="f91" fmla="*/ 84 f74 1"/>
                <a:gd name="f92" fmla="*/ 74 f73 1"/>
                <a:gd name="f93" fmla="*/ 85 f74 1"/>
                <a:gd name="f94" fmla="*/ 92 f73 1"/>
                <a:gd name="f95" fmla="*/ 69 f74 1"/>
                <a:gd name="f96" fmla="*/ 98 f73 1"/>
                <a:gd name="f97" fmla="*/ 100 f73 1"/>
                <a:gd name="f98" fmla="*/ 14 f74 1"/>
                <a:gd name="f99" fmla="*/ 87 f73 1"/>
                <a:gd name="f100" fmla="*/ 0 f74 1"/>
                <a:gd name="f101" fmla="*/ 50 f73 1"/>
                <a:gd name="f102" fmla="*/ 13 f74 1"/>
                <a:gd name="f103" fmla="*/ 13 f73 1"/>
                <a:gd name="f104" fmla="*/ 47 f74 1"/>
                <a:gd name="f105" fmla="*/ 0 f73 1"/>
                <a:gd name="f106" fmla="*/ 76 f74 1"/>
                <a:gd name="f107" fmla="*/ 11 f73 1"/>
                <a:gd name="f108" fmla="*/ 43 f73 1"/>
                <a:gd name="f109" fmla="*/ 71 f74 1"/>
                <a:gd name="f110" fmla="*/ 39 f73 1"/>
                <a:gd name="f111" fmla="*/ 65 f74 1"/>
                <a:gd name="f112" fmla="*/ 20 f73 1"/>
                <a:gd name="f113" fmla="*/ 46 f74 1"/>
                <a:gd name="f114" fmla="*/ 25 f74 1"/>
                <a:gd name="f115" fmla="*/ f75 1 f2"/>
                <a:gd name="f116" fmla="*/ f78 1 87"/>
                <a:gd name="f117" fmla="*/ f79 1 100"/>
                <a:gd name="f118" fmla="*/ f80 1 87"/>
                <a:gd name="f119" fmla="*/ f81 1 87"/>
                <a:gd name="f120" fmla="*/ f82 1 100"/>
                <a:gd name="f121" fmla="*/ f83 1 87"/>
                <a:gd name="f122" fmla="*/ f84 1 100"/>
                <a:gd name="f123" fmla="*/ f85 1 87"/>
                <a:gd name="f124" fmla="*/ f86 1 100"/>
                <a:gd name="f125" fmla="*/ f87 1 87"/>
                <a:gd name="f126" fmla="*/ f88 1 100"/>
                <a:gd name="f127" fmla="*/ f89 1 87"/>
                <a:gd name="f128" fmla="*/ f90 1 100"/>
                <a:gd name="f129" fmla="*/ f91 1 87"/>
                <a:gd name="f130" fmla="*/ f92 1 100"/>
                <a:gd name="f131" fmla="*/ f93 1 87"/>
                <a:gd name="f132" fmla="*/ f94 1 100"/>
                <a:gd name="f133" fmla="*/ f95 1 87"/>
                <a:gd name="f134" fmla="*/ f96 1 100"/>
                <a:gd name="f135" fmla="*/ f97 1 100"/>
                <a:gd name="f136" fmla="*/ f98 1 87"/>
                <a:gd name="f137" fmla="*/ f99 1 100"/>
                <a:gd name="f138" fmla="*/ f100 1 87"/>
                <a:gd name="f139" fmla="*/ f101 1 100"/>
                <a:gd name="f140" fmla="*/ f102 1 87"/>
                <a:gd name="f141" fmla="*/ f103 1 100"/>
                <a:gd name="f142" fmla="*/ f104 1 87"/>
                <a:gd name="f143" fmla="*/ f105 1 100"/>
                <a:gd name="f144" fmla="*/ f106 1 87"/>
                <a:gd name="f145" fmla="*/ f107 1 100"/>
                <a:gd name="f146" fmla="*/ f108 1 100"/>
                <a:gd name="f147" fmla="*/ f109 1 87"/>
                <a:gd name="f148" fmla="*/ f110 1 100"/>
                <a:gd name="f149" fmla="*/ f111 1 87"/>
                <a:gd name="f150" fmla="*/ f112 1 100"/>
                <a:gd name="f151" fmla="*/ f113 1 87"/>
                <a:gd name="f152" fmla="*/ f114 1 87"/>
                <a:gd name="f153" fmla="*/ 0 1 f76"/>
                <a:gd name="f154" fmla="*/ f6 1 f76"/>
                <a:gd name="f155" fmla="*/ 0 1 f77"/>
                <a:gd name="f156" fmla="*/ f7 1 f77"/>
                <a:gd name="f157" fmla="+- f115 0 f1"/>
                <a:gd name="f158" fmla="*/ f116 1 f76"/>
                <a:gd name="f159" fmla="*/ f117 1 f77"/>
                <a:gd name="f160" fmla="*/ f118 1 f76"/>
                <a:gd name="f161" fmla="*/ f119 1 f76"/>
                <a:gd name="f162" fmla="*/ f120 1 f77"/>
                <a:gd name="f163" fmla="*/ f121 1 f76"/>
                <a:gd name="f164" fmla="*/ f122 1 f77"/>
                <a:gd name="f165" fmla="*/ f123 1 f76"/>
                <a:gd name="f166" fmla="*/ f124 1 f77"/>
                <a:gd name="f167" fmla="*/ f125 1 f76"/>
                <a:gd name="f168" fmla="*/ f126 1 f77"/>
                <a:gd name="f169" fmla="*/ f127 1 f76"/>
                <a:gd name="f170" fmla="*/ f128 1 f77"/>
                <a:gd name="f171" fmla="*/ f129 1 f76"/>
                <a:gd name="f172" fmla="*/ f130 1 f77"/>
                <a:gd name="f173" fmla="*/ f131 1 f76"/>
                <a:gd name="f174" fmla="*/ f132 1 f77"/>
                <a:gd name="f175" fmla="*/ f133 1 f76"/>
                <a:gd name="f176" fmla="*/ f134 1 f77"/>
                <a:gd name="f177" fmla="*/ f135 1 f77"/>
                <a:gd name="f178" fmla="*/ f136 1 f76"/>
                <a:gd name="f179" fmla="*/ f137 1 f77"/>
                <a:gd name="f180" fmla="*/ f138 1 f76"/>
                <a:gd name="f181" fmla="*/ f139 1 f77"/>
                <a:gd name="f182" fmla="*/ f140 1 f76"/>
                <a:gd name="f183" fmla="*/ f141 1 f77"/>
                <a:gd name="f184" fmla="*/ f142 1 f76"/>
                <a:gd name="f185" fmla="*/ f143 1 f77"/>
                <a:gd name="f186" fmla="*/ f144 1 f76"/>
                <a:gd name="f187" fmla="*/ f145 1 f77"/>
                <a:gd name="f188" fmla="*/ f146 1 f77"/>
                <a:gd name="f189" fmla="*/ f147 1 f76"/>
                <a:gd name="f190" fmla="*/ f148 1 f77"/>
                <a:gd name="f191" fmla="*/ f149 1 f76"/>
                <a:gd name="f192" fmla="*/ f150 1 f77"/>
                <a:gd name="f193" fmla="*/ f151 1 f76"/>
                <a:gd name="f194" fmla="*/ f152 1 f76"/>
                <a:gd name="f195" fmla="*/ f153 f71 1"/>
                <a:gd name="f196" fmla="*/ f154 f71 1"/>
                <a:gd name="f197" fmla="*/ f156 f72 1"/>
                <a:gd name="f198" fmla="*/ f155 f72 1"/>
                <a:gd name="f199" fmla="*/ f158 f71 1"/>
                <a:gd name="f200" fmla="*/ f159 f72 1"/>
                <a:gd name="f201" fmla="*/ f160 f71 1"/>
                <a:gd name="f202" fmla="*/ f161 f71 1"/>
                <a:gd name="f203" fmla="*/ f162 f72 1"/>
                <a:gd name="f204" fmla="*/ f163 f71 1"/>
                <a:gd name="f205" fmla="*/ f164 f72 1"/>
                <a:gd name="f206" fmla="*/ f165 f71 1"/>
                <a:gd name="f207" fmla="*/ f166 f72 1"/>
                <a:gd name="f208" fmla="*/ f167 f71 1"/>
                <a:gd name="f209" fmla="*/ f168 f72 1"/>
                <a:gd name="f210" fmla="*/ f169 f71 1"/>
                <a:gd name="f211" fmla="*/ f170 f72 1"/>
                <a:gd name="f212" fmla="*/ f171 f71 1"/>
                <a:gd name="f213" fmla="*/ f172 f72 1"/>
                <a:gd name="f214" fmla="*/ f173 f71 1"/>
                <a:gd name="f215" fmla="*/ f174 f72 1"/>
                <a:gd name="f216" fmla="*/ f175 f71 1"/>
                <a:gd name="f217" fmla="*/ f176 f72 1"/>
                <a:gd name="f218" fmla="*/ f177 f72 1"/>
                <a:gd name="f219" fmla="*/ f178 f71 1"/>
                <a:gd name="f220" fmla="*/ f179 f72 1"/>
                <a:gd name="f221" fmla="*/ f180 f71 1"/>
                <a:gd name="f222" fmla="*/ f181 f72 1"/>
                <a:gd name="f223" fmla="*/ f182 f71 1"/>
                <a:gd name="f224" fmla="*/ f183 f72 1"/>
                <a:gd name="f225" fmla="*/ f184 f71 1"/>
                <a:gd name="f226" fmla="*/ f185 f72 1"/>
                <a:gd name="f227" fmla="*/ f186 f71 1"/>
                <a:gd name="f228" fmla="*/ f187 f72 1"/>
                <a:gd name="f229" fmla="*/ f188 f72 1"/>
                <a:gd name="f230" fmla="*/ f189 f71 1"/>
                <a:gd name="f231" fmla="*/ f190 f72 1"/>
                <a:gd name="f232" fmla="*/ f191 f71 1"/>
                <a:gd name="f233" fmla="*/ f192 f72 1"/>
                <a:gd name="f234" fmla="*/ f193 f71 1"/>
                <a:gd name="f235" fmla="*/ f194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7">
                  <a:pos x="f199" y="f200"/>
                </a:cxn>
                <a:cxn ang="f157">
                  <a:pos x="f201" y="f200"/>
                </a:cxn>
                <a:cxn ang="f157">
                  <a:pos x="f202" y="f203"/>
                </a:cxn>
                <a:cxn ang="f157">
                  <a:pos x="f204" y="f205"/>
                </a:cxn>
                <a:cxn ang="f157">
                  <a:pos x="f206" y="f207"/>
                </a:cxn>
                <a:cxn ang="f157">
                  <a:pos x="f208" y="f209"/>
                </a:cxn>
                <a:cxn ang="f157">
                  <a:pos x="f210" y="f211"/>
                </a:cxn>
                <a:cxn ang="f157">
                  <a:pos x="f212" y="f213"/>
                </a:cxn>
                <a:cxn ang="f157">
                  <a:pos x="f214" y="f213"/>
                </a:cxn>
                <a:cxn ang="f157">
                  <a:pos x="f214" y="f215"/>
                </a:cxn>
                <a:cxn ang="f157">
                  <a:pos x="f216" y="f217"/>
                </a:cxn>
                <a:cxn ang="f157">
                  <a:pos x="f208" y="f218"/>
                </a:cxn>
                <a:cxn ang="f157">
                  <a:pos x="f219" y="f220"/>
                </a:cxn>
                <a:cxn ang="f157">
                  <a:pos x="f221" y="f222"/>
                </a:cxn>
                <a:cxn ang="f157">
                  <a:pos x="f223" y="f224"/>
                </a:cxn>
                <a:cxn ang="f157">
                  <a:pos x="f225" y="f226"/>
                </a:cxn>
                <a:cxn ang="f157">
                  <a:pos x="f227" y="f228"/>
                </a:cxn>
                <a:cxn ang="f157">
                  <a:pos x="f199" y="f229"/>
                </a:cxn>
                <a:cxn ang="f157">
                  <a:pos x="f199" y="f200"/>
                </a:cxn>
                <a:cxn ang="f157">
                  <a:pos x="f230" y="f231"/>
                </a:cxn>
                <a:cxn ang="f157">
                  <a:pos x="f232" y="f233"/>
                </a:cxn>
                <a:cxn ang="f157">
                  <a:pos x="f234" y="f224"/>
                </a:cxn>
                <a:cxn ang="f157">
                  <a:pos x="f235" y="f233"/>
                </a:cxn>
                <a:cxn ang="f157">
                  <a:pos x="f201" y="f231"/>
                </a:cxn>
                <a:cxn ang="f157">
                  <a:pos x="f230" y="f231"/>
                </a:cxn>
              </a:cxnLst>
              <a:rect l="f195" t="f198" r="f196" b="f197"/>
              <a:pathLst>
                <a:path w="87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0"/>
                  </a:cubicBezTo>
                  <a:cubicBezTo>
                    <a:pt x="f10" y="f30"/>
                    <a:pt x="f32" y="f28"/>
                    <a:pt x="f33" y="f24"/>
                  </a:cubicBezTo>
                  <a:cubicBezTo>
                    <a:pt x="f34" y="f35"/>
                    <a:pt x="f36" y="f34"/>
                    <a:pt x="f26" y="f37"/>
                  </a:cubicBezTo>
                  <a:lnTo>
                    <a:pt x="f28" y="f37"/>
                  </a:lnTo>
                  <a:lnTo>
                    <a:pt x="f28" y="f38"/>
                  </a:lnTo>
                  <a:cubicBezTo>
                    <a:pt x="f22" y="f39"/>
                    <a:pt x="f37" y="f40"/>
                    <a:pt x="f41" y="f42"/>
                  </a:cubicBezTo>
                  <a:cubicBezTo>
                    <a:pt x="f12" y="f43"/>
                    <a:pt x="f10" y="f7"/>
                    <a:pt x="f31" y="f7"/>
                  </a:cubicBezTo>
                  <a:cubicBezTo>
                    <a:pt x="f44" y="f7"/>
                    <a:pt x="f17" y="f40"/>
                    <a:pt x="f45" y="f6"/>
                  </a:cubicBezTo>
                  <a:cubicBezTo>
                    <a:pt x="f46" y="f20"/>
                    <a:pt x="f5" y="f47"/>
                    <a:pt x="f5" y="f48"/>
                  </a:cubicBezTo>
                  <a:cubicBezTo>
                    <a:pt x="f5" y="f44"/>
                    <a:pt x="f46" y="f49"/>
                    <a:pt x="f50" y="f50"/>
                  </a:cubicBezTo>
                  <a:cubicBezTo>
                    <a:pt x="f49" y="f51"/>
                    <a:pt x="f23" y="f5"/>
                    <a:pt x="f52" y="f5"/>
                  </a:cubicBezTo>
                  <a:cubicBezTo>
                    <a:pt x="f53" y="f5"/>
                    <a:pt x="f33" y="f54"/>
                    <a:pt x="f55" y="f56"/>
                  </a:cubicBezTo>
                  <a:cubicBezTo>
                    <a:pt x="f57" y="f11"/>
                    <a:pt x="f6" y="f58"/>
                    <a:pt x="f6" y="f59"/>
                  </a:cubicBezTo>
                  <a:lnTo>
                    <a:pt x="f6" y="f8"/>
                  </a:lnTo>
                  <a:close/>
                  <a:moveTo>
                    <a:pt x="f16" y="f60"/>
                  </a:moveTo>
                  <a:cubicBezTo>
                    <a:pt x="f16" y="f61"/>
                    <a:pt x="f41" y="f62"/>
                    <a:pt x="f63" y="f64"/>
                  </a:cubicBezTo>
                  <a:cubicBezTo>
                    <a:pt x="f65" y="f66"/>
                    <a:pt x="f67" y="f50"/>
                    <a:pt x="f29" y="f50"/>
                  </a:cubicBezTo>
                  <a:cubicBezTo>
                    <a:pt x="f25" y="f50"/>
                    <a:pt x="f21" y="f66"/>
                    <a:pt x="f68" y="f64"/>
                  </a:cubicBezTo>
                  <a:cubicBezTo>
                    <a:pt x="f64" y="f68"/>
                    <a:pt x="f9" y="f69"/>
                    <a:pt x="f9" y="f60"/>
                  </a:cubicBezTo>
                  <a:lnTo>
                    <a:pt x="f16" y="f6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1" name="Freeform 497"/>
            <p:cNvSpPr/>
            <p:nvPr/>
          </p:nvSpPr>
          <p:spPr>
            <a:xfrm>
              <a:off x="7708757" y="4400732"/>
              <a:ext cx="114318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4"/>
                <a:gd name="f8" fmla="val 87"/>
                <a:gd name="f9" fmla="val 103"/>
                <a:gd name="f10" fmla="val 80"/>
                <a:gd name="f11" fmla="val 115"/>
                <a:gd name="f12" fmla="val 73"/>
                <a:gd name="f13" fmla="val 122"/>
                <a:gd name="f14" fmla="val 65"/>
                <a:gd name="f15" fmla="val 130"/>
                <a:gd name="f16" fmla="val 54"/>
                <a:gd name="f17" fmla="val 39"/>
                <a:gd name="f18" fmla="val 34"/>
                <a:gd name="f19" fmla="val 29"/>
                <a:gd name="f20" fmla="val 133"/>
                <a:gd name="f21" fmla="val 24"/>
                <a:gd name="f22" fmla="val 19"/>
                <a:gd name="f23" fmla="val 132"/>
                <a:gd name="f24" fmla="val 14"/>
                <a:gd name="f25" fmla="val 131"/>
                <a:gd name="f26" fmla="val 10"/>
                <a:gd name="f27" fmla="val 113"/>
                <a:gd name="f28" fmla="val 11"/>
                <a:gd name="f29" fmla="val 13"/>
                <a:gd name="f30" fmla="val 114"/>
                <a:gd name="f31" fmla="val 17"/>
                <a:gd name="f32" fmla="val 116"/>
                <a:gd name="f33" fmla="val 23"/>
                <a:gd name="f34" fmla="val 117"/>
                <a:gd name="f35" fmla="val 119"/>
                <a:gd name="f36" fmla="val 40"/>
                <a:gd name="f37" fmla="val 46"/>
                <a:gd name="f38" fmla="val 50"/>
                <a:gd name="f39" fmla="val 57"/>
                <a:gd name="f40" fmla="val 60"/>
                <a:gd name="f41" fmla="val 62"/>
                <a:gd name="f42" fmla="val 112"/>
                <a:gd name="f43" fmla="val 64"/>
                <a:gd name="f44" fmla="val 110"/>
                <a:gd name="f45" fmla="val 66"/>
                <a:gd name="f46" fmla="val 107"/>
                <a:gd name="f47" fmla="val 104"/>
                <a:gd name="f48" fmla="val 67"/>
                <a:gd name="f49" fmla="val 101"/>
                <a:gd name="f50" fmla="val 68"/>
                <a:gd name="f51" fmla="val 97"/>
                <a:gd name="f52" fmla="val 93"/>
                <a:gd name="f53" fmla="val 85"/>
                <a:gd name="f54" fmla="val 63"/>
                <a:gd name="f55" fmla="val 89"/>
                <a:gd name="f56" fmla="val 58"/>
                <a:gd name="f57" fmla="val 91"/>
                <a:gd name="f58" fmla="val 49"/>
                <a:gd name="f59" fmla="val 95"/>
                <a:gd name="f60" fmla="val 44"/>
                <a:gd name="f61" fmla="val 96"/>
                <a:gd name="f62" fmla="val 37"/>
                <a:gd name="f63" fmla="val 26"/>
                <a:gd name="f64" fmla="val 16"/>
                <a:gd name="f65" fmla="val 92"/>
                <a:gd name="f66" fmla="val 3"/>
                <a:gd name="f67" fmla="val 76"/>
                <a:gd name="f68" fmla="val 41"/>
                <a:gd name="f69" fmla="val 1"/>
                <a:gd name="f70" fmla="val 28"/>
                <a:gd name="f71" fmla="val 6"/>
                <a:gd name="f72" fmla="val 22"/>
                <a:gd name="f73" fmla="val 9"/>
                <a:gd name="f74" fmla="val 12"/>
                <a:gd name="f75" fmla="val 8"/>
                <a:gd name="f76" fmla="val 21"/>
                <a:gd name="f77" fmla="val 5"/>
                <a:gd name="f78" fmla="val 31"/>
                <a:gd name="f79" fmla="val 42"/>
                <a:gd name="f80" fmla="val 47"/>
                <a:gd name="f81" fmla="val 52"/>
                <a:gd name="f82" fmla="val 56"/>
                <a:gd name="f83" fmla="val 2"/>
                <a:gd name="f84" fmla="val 4"/>
                <a:gd name="f85" fmla="val 69"/>
                <a:gd name="f86" fmla="val 71"/>
                <a:gd name="f87" fmla="val 59"/>
                <a:gd name="f88" fmla="val 15"/>
                <a:gd name="f89" fmla="val 48"/>
                <a:gd name="f90" fmla="val 45"/>
                <a:gd name="f91" fmla="val 36"/>
                <a:gd name="f92" fmla="val 18"/>
                <a:gd name="f93" fmla="val 79"/>
                <a:gd name="f94" fmla="val 32"/>
                <a:gd name="f95" fmla="val 81"/>
                <a:gd name="f96" fmla="val 55"/>
                <a:gd name="f97" fmla="val 77"/>
                <a:gd name="f98" fmla="val 74"/>
                <a:gd name="f99" fmla="+- 0 0 -90"/>
                <a:gd name="f100" fmla="*/ f3 1 84"/>
                <a:gd name="f101" fmla="*/ f4 1 134"/>
                <a:gd name="f102" fmla="+- f7 0 f5"/>
                <a:gd name="f103" fmla="+- f6 0 f5"/>
                <a:gd name="f104" fmla="*/ f99 f0 1"/>
                <a:gd name="f105" fmla="*/ f103 1 84"/>
                <a:gd name="f106" fmla="*/ f102 1 134"/>
                <a:gd name="f107" fmla="*/ 84 f103 1"/>
                <a:gd name="f108" fmla="*/ 87 f102 1"/>
                <a:gd name="f109" fmla="*/ 73 f103 1"/>
                <a:gd name="f110" fmla="*/ 122 f102 1"/>
                <a:gd name="f111" fmla="*/ 39 f103 1"/>
                <a:gd name="f112" fmla="*/ 134 f102 1"/>
                <a:gd name="f113" fmla="*/ 24 f103 1"/>
                <a:gd name="f114" fmla="*/ 133 f102 1"/>
                <a:gd name="f115" fmla="*/ 10 f103 1"/>
                <a:gd name="f116" fmla="*/ 130 f102 1"/>
                <a:gd name="f117" fmla="*/ 113 f102 1"/>
                <a:gd name="f118" fmla="*/ 11 f103 1"/>
                <a:gd name="f119" fmla="*/ 23 f103 1"/>
                <a:gd name="f120" fmla="*/ 117 f102 1"/>
                <a:gd name="f121" fmla="*/ 40 f103 1"/>
                <a:gd name="f122" fmla="*/ 119 f102 1"/>
                <a:gd name="f123" fmla="*/ 54 f103 1"/>
                <a:gd name="f124" fmla="*/ 62 f103 1"/>
                <a:gd name="f125" fmla="*/ 112 f102 1"/>
                <a:gd name="f126" fmla="*/ 66 f103 1"/>
                <a:gd name="f127" fmla="*/ 104 f102 1"/>
                <a:gd name="f128" fmla="*/ 68 f103 1"/>
                <a:gd name="f129" fmla="*/ 93 f102 1"/>
                <a:gd name="f130" fmla="*/ 85 f102 1"/>
                <a:gd name="f131" fmla="*/ 37 f103 1"/>
                <a:gd name="f132" fmla="*/ 96 f102 1"/>
                <a:gd name="f133" fmla="*/ 84 f102 1"/>
                <a:gd name="f134" fmla="*/ 0 f103 1"/>
                <a:gd name="f135" fmla="*/ 49 f102 1"/>
                <a:gd name="f136" fmla="*/ 3 f103 1"/>
                <a:gd name="f137" fmla="*/ 28 f102 1"/>
                <a:gd name="f138" fmla="*/ 13 f103 1"/>
                <a:gd name="f139" fmla="*/ 12 f102 1"/>
                <a:gd name="f140" fmla="*/ 26 f103 1"/>
                <a:gd name="f141" fmla="*/ 3 f102 1"/>
                <a:gd name="f142" fmla="*/ 42 f103 1"/>
                <a:gd name="f143" fmla="*/ 0 f102 1"/>
                <a:gd name="f144" fmla="*/ 56 f103 1"/>
                <a:gd name="f145" fmla="*/ 1 f102 1"/>
                <a:gd name="f146" fmla="*/ 6 f102 1"/>
                <a:gd name="f147" fmla="*/ 69 f103 1"/>
                <a:gd name="f148" fmla="*/ 2 f102 1"/>
                <a:gd name="f149" fmla="*/ 71 f102 1"/>
                <a:gd name="f150" fmla="*/ 19 f102 1"/>
                <a:gd name="f151" fmla="*/ 15 f102 1"/>
                <a:gd name="f152" fmla="*/ 45 f103 1"/>
                <a:gd name="f153" fmla="*/ 14 f102 1"/>
                <a:gd name="f154" fmla="*/ 23 f102 1"/>
                <a:gd name="f155" fmla="*/ 16 f103 1"/>
                <a:gd name="f156" fmla="*/ 22 f103 1"/>
                <a:gd name="f157" fmla="*/ 73 f102 1"/>
                <a:gd name="f158" fmla="*/ 41 f103 1"/>
                <a:gd name="f159" fmla="*/ 81 f102 1"/>
                <a:gd name="f160" fmla="*/ 55 f103 1"/>
                <a:gd name="f161" fmla="*/ 79 f102 1"/>
                <a:gd name="f162" fmla="*/ f104 1 f2"/>
                <a:gd name="f163" fmla="*/ f107 1 84"/>
                <a:gd name="f164" fmla="*/ f108 1 134"/>
                <a:gd name="f165" fmla="*/ f109 1 84"/>
                <a:gd name="f166" fmla="*/ f110 1 134"/>
                <a:gd name="f167" fmla="*/ f111 1 84"/>
                <a:gd name="f168" fmla="*/ f112 1 134"/>
                <a:gd name="f169" fmla="*/ f113 1 84"/>
                <a:gd name="f170" fmla="*/ f114 1 134"/>
                <a:gd name="f171" fmla="*/ f115 1 84"/>
                <a:gd name="f172" fmla="*/ f116 1 134"/>
                <a:gd name="f173" fmla="*/ f117 1 134"/>
                <a:gd name="f174" fmla="*/ f118 1 84"/>
                <a:gd name="f175" fmla="*/ f119 1 84"/>
                <a:gd name="f176" fmla="*/ f120 1 134"/>
                <a:gd name="f177" fmla="*/ f121 1 84"/>
                <a:gd name="f178" fmla="*/ f122 1 134"/>
                <a:gd name="f179" fmla="*/ f123 1 84"/>
                <a:gd name="f180" fmla="*/ f124 1 84"/>
                <a:gd name="f181" fmla="*/ f125 1 134"/>
                <a:gd name="f182" fmla="*/ f126 1 84"/>
                <a:gd name="f183" fmla="*/ f127 1 134"/>
                <a:gd name="f184" fmla="*/ f128 1 84"/>
                <a:gd name="f185" fmla="*/ f129 1 134"/>
                <a:gd name="f186" fmla="*/ f130 1 134"/>
                <a:gd name="f187" fmla="*/ f131 1 84"/>
                <a:gd name="f188" fmla="*/ f132 1 134"/>
                <a:gd name="f189" fmla="*/ f133 1 134"/>
                <a:gd name="f190" fmla="*/ f134 1 84"/>
                <a:gd name="f191" fmla="*/ f135 1 134"/>
                <a:gd name="f192" fmla="*/ f136 1 84"/>
                <a:gd name="f193" fmla="*/ f137 1 134"/>
                <a:gd name="f194" fmla="*/ f138 1 84"/>
                <a:gd name="f195" fmla="*/ f139 1 134"/>
                <a:gd name="f196" fmla="*/ f140 1 84"/>
                <a:gd name="f197" fmla="*/ f141 1 134"/>
                <a:gd name="f198" fmla="*/ f142 1 84"/>
                <a:gd name="f199" fmla="*/ f143 1 134"/>
                <a:gd name="f200" fmla="*/ f144 1 84"/>
                <a:gd name="f201" fmla="*/ f145 1 134"/>
                <a:gd name="f202" fmla="*/ f146 1 134"/>
                <a:gd name="f203" fmla="*/ f147 1 84"/>
                <a:gd name="f204" fmla="*/ f148 1 134"/>
                <a:gd name="f205" fmla="*/ f149 1 134"/>
                <a:gd name="f206" fmla="*/ f150 1 134"/>
                <a:gd name="f207" fmla="*/ f151 1 134"/>
                <a:gd name="f208" fmla="*/ f152 1 84"/>
                <a:gd name="f209" fmla="*/ f153 1 134"/>
                <a:gd name="f210" fmla="*/ f154 1 134"/>
                <a:gd name="f211" fmla="*/ f155 1 84"/>
                <a:gd name="f212" fmla="*/ f156 1 84"/>
                <a:gd name="f213" fmla="*/ f157 1 134"/>
                <a:gd name="f214" fmla="*/ f158 1 84"/>
                <a:gd name="f215" fmla="*/ f159 1 134"/>
                <a:gd name="f216" fmla="*/ f160 1 84"/>
                <a:gd name="f217" fmla="*/ f161 1 134"/>
                <a:gd name="f218" fmla="*/ 0 1 f105"/>
                <a:gd name="f219" fmla="*/ f6 1 f105"/>
                <a:gd name="f220" fmla="*/ 0 1 f106"/>
                <a:gd name="f221" fmla="*/ f7 1 f106"/>
                <a:gd name="f222" fmla="+- f162 0 f1"/>
                <a:gd name="f223" fmla="*/ f163 1 f105"/>
                <a:gd name="f224" fmla="*/ f164 1 f106"/>
                <a:gd name="f225" fmla="*/ f165 1 f105"/>
                <a:gd name="f226" fmla="*/ f166 1 f106"/>
                <a:gd name="f227" fmla="*/ f167 1 f105"/>
                <a:gd name="f228" fmla="*/ f168 1 f106"/>
                <a:gd name="f229" fmla="*/ f169 1 f105"/>
                <a:gd name="f230" fmla="*/ f170 1 f106"/>
                <a:gd name="f231" fmla="*/ f171 1 f105"/>
                <a:gd name="f232" fmla="*/ f172 1 f106"/>
                <a:gd name="f233" fmla="*/ f173 1 f106"/>
                <a:gd name="f234" fmla="*/ f174 1 f105"/>
                <a:gd name="f235" fmla="*/ f175 1 f105"/>
                <a:gd name="f236" fmla="*/ f176 1 f106"/>
                <a:gd name="f237" fmla="*/ f177 1 f105"/>
                <a:gd name="f238" fmla="*/ f178 1 f106"/>
                <a:gd name="f239" fmla="*/ f179 1 f105"/>
                <a:gd name="f240" fmla="*/ f180 1 f105"/>
                <a:gd name="f241" fmla="*/ f181 1 f106"/>
                <a:gd name="f242" fmla="*/ f182 1 f105"/>
                <a:gd name="f243" fmla="*/ f183 1 f106"/>
                <a:gd name="f244" fmla="*/ f184 1 f105"/>
                <a:gd name="f245" fmla="*/ f185 1 f106"/>
                <a:gd name="f246" fmla="*/ f186 1 f106"/>
                <a:gd name="f247" fmla="*/ f187 1 f105"/>
                <a:gd name="f248" fmla="*/ f188 1 f106"/>
                <a:gd name="f249" fmla="*/ f189 1 f106"/>
                <a:gd name="f250" fmla="*/ f190 1 f105"/>
                <a:gd name="f251" fmla="*/ f191 1 f106"/>
                <a:gd name="f252" fmla="*/ f192 1 f105"/>
                <a:gd name="f253" fmla="*/ f193 1 f106"/>
                <a:gd name="f254" fmla="*/ f194 1 f105"/>
                <a:gd name="f255" fmla="*/ f195 1 f106"/>
                <a:gd name="f256" fmla="*/ f196 1 f105"/>
                <a:gd name="f257" fmla="*/ f197 1 f106"/>
                <a:gd name="f258" fmla="*/ f198 1 f105"/>
                <a:gd name="f259" fmla="*/ f199 1 f106"/>
                <a:gd name="f260" fmla="*/ f200 1 f105"/>
                <a:gd name="f261" fmla="*/ f201 1 f106"/>
                <a:gd name="f262" fmla="*/ f202 1 f106"/>
                <a:gd name="f263" fmla="*/ f203 1 f105"/>
                <a:gd name="f264" fmla="*/ f204 1 f106"/>
                <a:gd name="f265" fmla="*/ f205 1 f106"/>
                <a:gd name="f266" fmla="*/ f206 1 f106"/>
                <a:gd name="f267" fmla="*/ f207 1 f106"/>
                <a:gd name="f268" fmla="*/ f208 1 f105"/>
                <a:gd name="f269" fmla="*/ f209 1 f106"/>
                <a:gd name="f270" fmla="*/ f210 1 f106"/>
                <a:gd name="f271" fmla="*/ f211 1 f105"/>
                <a:gd name="f272" fmla="*/ f212 1 f105"/>
                <a:gd name="f273" fmla="*/ f213 1 f106"/>
                <a:gd name="f274" fmla="*/ f214 1 f105"/>
                <a:gd name="f275" fmla="*/ f215 1 f106"/>
                <a:gd name="f276" fmla="*/ f216 1 f105"/>
                <a:gd name="f277" fmla="*/ f217 1 f106"/>
                <a:gd name="f278" fmla="*/ f218 f100 1"/>
                <a:gd name="f279" fmla="*/ f219 f100 1"/>
                <a:gd name="f280" fmla="*/ f221 f101 1"/>
                <a:gd name="f281" fmla="*/ f220 f101 1"/>
                <a:gd name="f282" fmla="*/ f223 f100 1"/>
                <a:gd name="f283" fmla="*/ f224 f101 1"/>
                <a:gd name="f284" fmla="*/ f225 f100 1"/>
                <a:gd name="f285" fmla="*/ f226 f101 1"/>
                <a:gd name="f286" fmla="*/ f227 f100 1"/>
                <a:gd name="f287" fmla="*/ f228 f101 1"/>
                <a:gd name="f288" fmla="*/ f229 f100 1"/>
                <a:gd name="f289" fmla="*/ f230 f101 1"/>
                <a:gd name="f290" fmla="*/ f231 f100 1"/>
                <a:gd name="f291" fmla="*/ f232 f101 1"/>
                <a:gd name="f292" fmla="*/ f233 f101 1"/>
                <a:gd name="f293" fmla="*/ f234 f100 1"/>
                <a:gd name="f294" fmla="*/ f235 f100 1"/>
                <a:gd name="f295" fmla="*/ f236 f101 1"/>
                <a:gd name="f296" fmla="*/ f237 f100 1"/>
                <a:gd name="f297" fmla="*/ f238 f101 1"/>
                <a:gd name="f298" fmla="*/ f239 f100 1"/>
                <a:gd name="f299" fmla="*/ f240 f100 1"/>
                <a:gd name="f300" fmla="*/ f241 f101 1"/>
                <a:gd name="f301" fmla="*/ f242 f100 1"/>
                <a:gd name="f302" fmla="*/ f243 f101 1"/>
                <a:gd name="f303" fmla="*/ f244 f100 1"/>
                <a:gd name="f304" fmla="*/ f245 f101 1"/>
                <a:gd name="f305" fmla="*/ f246 f101 1"/>
                <a:gd name="f306" fmla="*/ f247 f100 1"/>
                <a:gd name="f307" fmla="*/ f248 f101 1"/>
                <a:gd name="f308" fmla="*/ f249 f101 1"/>
                <a:gd name="f309" fmla="*/ f250 f100 1"/>
                <a:gd name="f310" fmla="*/ f251 f101 1"/>
                <a:gd name="f311" fmla="*/ f252 f100 1"/>
                <a:gd name="f312" fmla="*/ f253 f101 1"/>
                <a:gd name="f313" fmla="*/ f254 f100 1"/>
                <a:gd name="f314" fmla="*/ f255 f101 1"/>
                <a:gd name="f315" fmla="*/ f256 f100 1"/>
                <a:gd name="f316" fmla="*/ f257 f101 1"/>
                <a:gd name="f317" fmla="*/ f258 f100 1"/>
                <a:gd name="f318" fmla="*/ f259 f101 1"/>
                <a:gd name="f319" fmla="*/ f260 f100 1"/>
                <a:gd name="f320" fmla="*/ f261 f101 1"/>
                <a:gd name="f321" fmla="*/ f262 f101 1"/>
                <a:gd name="f322" fmla="*/ f263 f100 1"/>
                <a:gd name="f323" fmla="*/ f264 f101 1"/>
                <a:gd name="f324" fmla="*/ f265 f101 1"/>
                <a:gd name="f325" fmla="*/ f266 f101 1"/>
                <a:gd name="f326" fmla="*/ f267 f101 1"/>
                <a:gd name="f327" fmla="*/ f268 f100 1"/>
                <a:gd name="f328" fmla="*/ f269 f101 1"/>
                <a:gd name="f329" fmla="*/ f270 f101 1"/>
                <a:gd name="f330" fmla="*/ f271 f100 1"/>
                <a:gd name="f331" fmla="*/ f272 f100 1"/>
                <a:gd name="f332" fmla="*/ f273 f101 1"/>
                <a:gd name="f333" fmla="*/ f274 f100 1"/>
                <a:gd name="f334" fmla="*/ f275 f101 1"/>
                <a:gd name="f335" fmla="*/ f276 f100 1"/>
                <a:gd name="f336" fmla="*/ f277 f10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2">
                  <a:pos x="f282" y="f283"/>
                </a:cxn>
                <a:cxn ang="f222">
                  <a:pos x="f284" y="f285"/>
                </a:cxn>
                <a:cxn ang="f222">
                  <a:pos x="f286" y="f287"/>
                </a:cxn>
                <a:cxn ang="f222">
                  <a:pos x="f288" y="f289"/>
                </a:cxn>
                <a:cxn ang="f222">
                  <a:pos x="f290" y="f291"/>
                </a:cxn>
                <a:cxn ang="f222">
                  <a:pos x="f290" y="f292"/>
                </a:cxn>
                <a:cxn ang="f222">
                  <a:pos x="f293" y="f292"/>
                </a:cxn>
                <a:cxn ang="f222">
                  <a:pos x="f294" y="f295"/>
                </a:cxn>
                <a:cxn ang="f222">
                  <a:pos x="f296" y="f297"/>
                </a:cxn>
                <a:cxn ang="f222">
                  <a:pos x="f298" y="f295"/>
                </a:cxn>
                <a:cxn ang="f222">
                  <a:pos x="f299" y="f300"/>
                </a:cxn>
                <a:cxn ang="f222">
                  <a:pos x="f301" y="f302"/>
                </a:cxn>
                <a:cxn ang="f222">
                  <a:pos x="f303" y="f304"/>
                </a:cxn>
                <a:cxn ang="f222">
                  <a:pos x="f303" y="f305"/>
                </a:cxn>
                <a:cxn ang="f222">
                  <a:pos x="f298" y="f304"/>
                </a:cxn>
                <a:cxn ang="f222">
                  <a:pos x="f306" y="f307"/>
                </a:cxn>
                <a:cxn ang="f222">
                  <a:pos x="f290" y="f308"/>
                </a:cxn>
                <a:cxn ang="f222">
                  <a:pos x="f309" y="f310"/>
                </a:cxn>
                <a:cxn ang="f222">
                  <a:pos x="f311" y="f312"/>
                </a:cxn>
                <a:cxn ang="f222">
                  <a:pos x="f313" y="f314"/>
                </a:cxn>
                <a:cxn ang="f222">
                  <a:pos x="f315" y="f316"/>
                </a:cxn>
                <a:cxn ang="f222">
                  <a:pos x="f317" y="f318"/>
                </a:cxn>
                <a:cxn ang="f222">
                  <a:pos x="f319" y="f320"/>
                </a:cxn>
                <a:cxn ang="f222">
                  <a:pos x="f303" y="f321"/>
                </a:cxn>
                <a:cxn ang="f222">
                  <a:pos x="f322" y="f323"/>
                </a:cxn>
                <a:cxn ang="f222">
                  <a:pos x="f282" y="f323"/>
                </a:cxn>
                <a:cxn ang="f222">
                  <a:pos x="f282" y="f283"/>
                </a:cxn>
                <a:cxn ang="f222">
                  <a:pos x="f303" y="f324"/>
                </a:cxn>
                <a:cxn ang="f222">
                  <a:pos x="f303" y="f325"/>
                </a:cxn>
                <a:cxn ang="f222">
                  <a:pos x="f319" y="f326"/>
                </a:cxn>
                <a:cxn ang="f222">
                  <a:pos x="f327" y="f328"/>
                </a:cxn>
                <a:cxn ang="f222">
                  <a:pos x="f288" y="f329"/>
                </a:cxn>
                <a:cxn ang="f222">
                  <a:pos x="f330" y="f310"/>
                </a:cxn>
                <a:cxn ang="f222">
                  <a:pos x="f331" y="f332"/>
                </a:cxn>
                <a:cxn ang="f222">
                  <a:pos x="f333" y="f334"/>
                </a:cxn>
                <a:cxn ang="f222">
                  <a:pos x="f335" y="f336"/>
                </a:cxn>
                <a:cxn ang="f222">
                  <a:pos x="f303" y="f324"/>
                </a:cxn>
              </a:cxnLst>
              <a:rect l="f278" t="f281" r="f279" b="f280"/>
              <a:pathLst>
                <a:path w="84" h="134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15"/>
                  </a:cubicBezTo>
                  <a:lnTo>
                    <a:pt x="f26" y="f27"/>
                  </a:lnTo>
                  <a:lnTo>
                    <a:pt x="f28" y="f27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19" y="f35"/>
                    <a:pt x="f18" y="f35"/>
                    <a:pt x="f36" y="f35"/>
                  </a:cubicBezTo>
                  <a:cubicBezTo>
                    <a:pt x="f37" y="f35"/>
                    <a:pt x="f38" y="f35"/>
                    <a:pt x="f16" y="f34"/>
                  </a:cubicBezTo>
                  <a:cubicBezTo>
                    <a:pt x="f39" y="f32"/>
                    <a:pt x="f40" y="f30"/>
                    <a:pt x="f41" y="f42"/>
                  </a:cubicBezTo>
                  <a:cubicBezTo>
                    <a:pt x="f43" y="f44"/>
                    <a:pt x="f45" y="f46"/>
                    <a:pt x="f45" y="f47"/>
                  </a:cubicBezTo>
                  <a:cubicBezTo>
                    <a:pt x="f48" y="f49"/>
                    <a:pt x="f50" y="f51"/>
                    <a:pt x="f50" y="f52"/>
                  </a:cubicBezTo>
                  <a:lnTo>
                    <a:pt x="f50" y="f53"/>
                  </a:lnTo>
                  <a:cubicBezTo>
                    <a:pt x="f54" y="f55"/>
                    <a:pt x="f56" y="f57"/>
                    <a:pt x="f16" y="f52"/>
                  </a:cubicBezTo>
                  <a:cubicBezTo>
                    <a:pt x="f58" y="f59"/>
                    <a:pt x="f60" y="f61"/>
                    <a:pt x="f62" y="f61"/>
                  </a:cubicBezTo>
                  <a:cubicBezTo>
                    <a:pt x="f63" y="f61"/>
                    <a:pt x="f64" y="f65"/>
                    <a:pt x="f26" y="f6"/>
                  </a:cubicBezTo>
                  <a:cubicBezTo>
                    <a:pt x="f66" y="f67"/>
                    <a:pt x="f5" y="f43"/>
                    <a:pt x="f5" y="f58"/>
                  </a:cubicBezTo>
                  <a:cubicBezTo>
                    <a:pt x="f5" y="f68"/>
                    <a:pt x="f69" y="f18"/>
                    <a:pt x="f66" y="f70"/>
                  </a:cubicBezTo>
                  <a:cubicBezTo>
                    <a:pt x="f71" y="f72"/>
                    <a:pt x="f73" y="f31"/>
                    <a:pt x="f29" y="f74"/>
                  </a:cubicBezTo>
                  <a:cubicBezTo>
                    <a:pt x="f64" y="f75"/>
                    <a:pt x="f76" y="f77"/>
                    <a:pt x="f63" y="f66"/>
                  </a:cubicBezTo>
                  <a:cubicBezTo>
                    <a:pt x="f78" y="f69"/>
                    <a:pt x="f62" y="f5"/>
                    <a:pt x="f79" y="f5"/>
                  </a:cubicBezTo>
                  <a:cubicBezTo>
                    <a:pt x="f80" y="f5"/>
                    <a:pt x="f81" y="f5"/>
                    <a:pt x="f82" y="f69"/>
                  </a:cubicBezTo>
                  <a:cubicBezTo>
                    <a:pt x="f40" y="f83"/>
                    <a:pt x="f43" y="f84"/>
                    <a:pt x="f50" y="f71"/>
                  </a:cubicBezTo>
                  <a:lnTo>
                    <a:pt x="f85" y="f83"/>
                  </a:lnTo>
                  <a:lnTo>
                    <a:pt x="f6" y="f83"/>
                  </a:lnTo>
                  <a:lnTo>
                    <a:pt x="f6" y="f8"/>
                  </a:lnTo>
                  <a:close/>
                  <a:moveTo>
                    <a:pt x="f50" y="f86"/>
                  </a:moveTo>
                  <a:lnTo>
                    <a:pt x="f50" y="f22"/>
                  </a:lnTo>
                  <a:cubicBezTo>
                    <a:pt x="f54" y="f31"/>
                    <a:pt x="f87" y="f64"/>
                    <a:pt x="f82" y="f88"/>
                  </a:cubicBezTo>
                  <a:cubicBezTo>
                    <a:pt x="f81" y="f24"/>
                    <a:pt x="f89" y="f24"/>
                    <a:pt x="f90" y="f24"/>
                  </a:cubicBezTo>
                  <a:cubicBezTo>
                    <a:pt x="f91" y="f24"/>
                    <a:pt x="f19" y="f31"/>
                    <a:pt x="f21" y="f33"/>
                  </a:cubicBezTo>
                  <a:cubicBezTo>
                    <a:pt x="f22" y="f19"/>
                    <a:pt x="f64" y="f62"/>
                    <a:pt x="f64" y="f58"/>
                  </a:cubicBezTo>
                  <a:cubicBezTo>
                    <a:pt x="f64" y="f87"/>
                    <a:pt x="f92" y="f48"/>
                    <a:pt x="f72" y="f12"/>
                  </a:cubicBezTo>
                  <a:cubicBezTo>
                    <a:pt x="f63" y="f93"/>
                    <a:pt x="f94" y="f95"/>
                    <a:pt x="f68" y="f95"/>
                  </a:cubicBezTo>
                  <a:cubicBezTo>
                    <a:pt x="f90" y="f95"/>
                    <a:pt x="f38" y="f10"/>
                    <a:pt x="f96" y="f93"/>
                  </a:cubicBezTo>
                  <a:cubicBezTo>
                    <a:pt x="f87" y="f97"/>
                    <a:pt x="f43" y="f98"/>
                    <a:pt x="f50" y="f8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2" name="Freeform 498"/>
            <p:cNvSpPr/>
            <p:nvPr/>
          </p:nvSpPr>
          <p:spPr>
            <a:xfrm>
              <a:off x="7863913" y="4359904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"/>
                <a:gd name="f7" fmla="val 128"/>
                <a:gd name="f8" fmla="val 16"/>
                <a:gd name="f9" fmla="val 17"/>
                <a:gd name="f10" fmla="val 1"/>
                <a:gd name="f11" fmla="val 32"/>
                <a:gd name="f12" fmla="+- 0 0 -90"/>
                <a:gd name="f13" fmla="*/ f3 1 18"/>
                <a:gd name="f14" fmla="*/ f4 1 128"/>
                <a:gd name="f15" fmla="+- f7 0 f5"/>
                <a:gd name="f16" fmla="+- f6 0 f5"/>
                <a:gd name="f17" fmla="*/ f12 f0 1"/>
                <a:gd name="f18" fmla="*/ f16 1 18"/>
                <a:gd name="f19" fmla="*/ f15 1 128"/>
                <a:gd name="f20" fmla="*/ 18 f16 1"/>
                <a:gd name="f21" fmla="*/ 16 f15 1"/>
                <a:gd name="f22" fmla="*/ 0 f16 1"/>
                <a:gd name="f23" fmla="*/ 0 f15 1"/>
                <a:gd name="f24" fmla="*/ 17 f16 1"/>
                <a:gd name="f25" fmla="*/ 128 f15 1"/>
                <a:gd name="f26" fmla="*/ 1 f16 1"/>
                <a:gd name="f27" fmla="*/ 32 f15 1"/>
                <a:gd name="f28" fmla="*/ f17 1 f2"/>
                <a:gd name="f29" fmla="*/ f20 1 18"/>
                <a:gd name="f30" fmla="*/ f21 1 128"/>
                <a:gd name="f31" fmla="*/ f22 1 18"/>
                <a:gd name="f32" fmla="*/ f23 1 128"/>
                <a:gd name="f33" fmla="*/ f24 1 18"/>
                <a:gd name="f34" fmla="*/ f25 1 128"/>
                <a:gd name="f35" fmla="*/ f26 1 18"/>
                <a:gd name="f36" fmla="*/ f27 1 128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4" y="f57"/>
                </a:cxn>
                <a:cxn ang="f41">
                  <a:pos x="f54" y="f55"/>
                </a:cxn>
                <a:cxn ang="f41">
                  <a:pos x="f58" y="f59"/>
                </a:cxn>
                <a:cxn ang="f41">
                  <a:pos x="f60" y="f59"/>
                </a:cxn>
                <a:cxn ang="f41">
                  <a:pos x="f60" y="f61"/>
                </a:cxn>
                <a:cxn ang="f41">
                  <a:pos x="f58" y="f61"/>
                </a:cxn>
                <a:cxn ang="f41">
                  <a:pos x="f58" y="f59"/>
                </a:cxn>
              </a:cxnLst>
              <a:rect l="f50" t="f53" r="f51" b="f52"/>
              <a:pathLst>
                <a:path w="18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9" y="f7"/>
                  </a:moveTo>
                  <a:lnTo>
                    <a:pt x="f10" y="f7"/>
                  </a:lnTo>
                  <a:lnTo>
                    <a:pt x="f10" y="f11"/>
                  </a:lnTo>
                  <a:lnTo>
                    <a:pt x="f9" y="f11"/>
                  </a:lnTo>
                  <a:lnTo>
                    <a:pt x="f9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3" name="Freeform 499"/>
            <p:cNvSpPr/>
            <p:nvPr/>
          </p:nvSpPr>
          <p:spPr>
            <a:xfrm>
              <a:off x="7916994" y="4400732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"/>
                <a:gd name="f7" fmla="val 100"/>
                <a:gd name="f8" fmla="val 52"/>
                <a:gd name="f9" fmla="val 16"/>
                <a:gd name="f10" fmla="val 57"/>
                <a:gd name="f11" fmla="val 17"/>
                <a:gd name="f12" fmla="val 63"/>
                <a:gd name="f13" fmla="val 19"/>
                <a:gd name="f14" fmla="val 67"/>
                <a:gd name="f15" fmla="val 21"/>
                <a:gd name="f16" fmla="val 71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0"/>
                <a:gd name="f23" fmla="val 33"/>
                <a:gd name="f24" fmla="val 82"/>
                <a:gd name="f25" fmla="val 37"/>
                <a:gd name="f26" fmla="val 84"/>
                <a:gd name="f27" fmla="val 41"/>
                <a:gd name="f28" fmla="val 85"/>
                <a:gd name="f29" fmla="val 45"/>
                <a:gd name="f30" fmla="val 50"/>
                <a:gd name="f31" fmla="val 70"/>
                <a:gd name="f32" fmla="val 76"/>
                <a:gd name="f33" fmla="val 79"/>
                <a:gd name="f34" fmla="val 81"/>
                <a:gd name="f35" fmla="val 77"/>
                <a:gd name="f36" fmla="val 74"/>
                <a:gd name="f37" fmla="val 92"/>
                <a:gd name="f38" fmla="val 94"/>
                <a:gd name="f39" fmla="val 96"/>
                <a:gd name="f40" fmla="val 68"/>
                <a:gd name="f41" fmla="val 98"/>
                <a:gd name="f42" fmla="val 62"/>
                <a:gd name="f43" fmla="val 99"/>
                <a:gd name="f44" fmla="val 56"/>
                <a:gd name="f45" fmla="val 34"/>
                <a:gd name="f46" fmla="val 22"/>
                <a:gd name="f47" fmla="val 13"/>
                <a:gd name="f48" fmla="val 87"/>
                <a:gd name="f49" fmla="val 4"/>
                <a:gd name="f50" fmla="val 66"/>
                <a:gd name="f51" fmla="val 35"/>
                <a:gd name="f52" fmla="val 32"/>
                <a:gd name="f53" fmla="val 46"/>
                <a:gd name="f54" fmla="val 59"/>
                <a:gd name="f55" fmla="val 69"/>
                <a:gd name="f56" fmla="val 3"/>
                <a:gd name="f57" fmla="val 11"/>
                <a:gd name="f58" fmla="val 83"/>
                <a:gd name="f59" fmla="val 18"/>
                <a:gd name="f60" fmla="val 43"/>
                <a:gd name="f61" fmla="val 39"/>
                <a:gd name="f62" fmla="val 31"/>
                <a:gd name="f63" fmla="val 24"/>
                <a:gd name="f64" fmla="val 64"/>
                <a:gd name="f65" fmla="val 20"/>
                <a:gd name="f66" fmla="val 60"/>
                <a:gd name="f67" fmla="val 15"/>
                <a:gd name="f68" fmla="val 54"/>
                <a:gd name="f69" fmla="val 30"/>
                <a:gd name="f70" fmla="val 25"/>
                <a:gd name="f71" fmla="+- 0 0 -90"/>
                <a:gd name="f72" fmla="*/ f3 1 86"/>
                <a:gd name="f73" fmla="*/ f4 1 100"/>
                <a:gd name="f74" fmla="+- f7 0 f5"/>
                <a:gd name="f75" fmla="+- f6 0 f5"/>
                <a:gd name="f76" fmla="*/ f71 f0 1"/>
                <a:gd name="f77" fmla="*/ f75 1 86"/>
                <a:gd name="f78" fmla="*/ f74 1 100"/>
                <a:gd name="f79" fmla="*/ 86 f75 1"/>
                <a:gd name="f80" fmla="*/ 52 f74 1"/>
                <a:gd name="f81" fmla="*/ 16 f75 1"/>
                <a:gd name="f82" fmla="*/ 19 f75 1"/>
                <a:gd name="f83" fmla="*/ 67 f74 1"/>
                <a:gd name="f84" fmla="*/ 26 f75 1"/>
                <a:gd name="f85" fmla="*/ 78 f74 1"/>
                <a:gd name="f86" fmla="*/ 37 f75 1"/>
                <a:gd name="f87" fmla="*/ 84 f74 1"/>
                <a:gd name="f88" fmla="*/ 50 f75 1"/>
                <a:gd name="f89" fmla="*/ 86 f74 1"/>
                <a:gd name="f90" fmla="*/ 70 f75 1"/>
                <a:gd name="f91" fmla="*/ 82 f74 1"/>
                <a:gd name="f92" fmla="*/ 84 f75 1"/>
                <a:gd name="f93" fmla="*/ 74 f74 1"/>
                <a:gd name="f94" fmla="*/ 85 f75 1"/>
                <a:gd name="f95" fmla="*/ 92 f74 1"/>
                <a:gd name="f96" fmla="*/ 68 f75 1"/>
                <a:gd name="f97" fmla="*/ 98 f74 1"/>
                <a:gd name="f98" fmla="*/ 100 f74 1"/>
                <a:gd name="f99" fmla="*/ 13 f75 1"/>
                <a:gd name="f100" fmla="*/ 87 f74 1"/>
                <a:gd name="f101" fmla="*/ 0 f75 1"/>
                <a:gd name="f102" fmla="*/ 50 f74 1"/>
                <a:gd name="f103" fmla="*/ 13 f74 1"/>
                <a:gd name="f104" fmla="*/ 46 f75 1"/>
                <a:gd name="f105" fmla="*/ 0 f74 1"/>
                <a:gd name="f106" fmla="*/ 76 f75 1"/>
                <a:gd name="f107" fmla="*/ 11 f74 1"/>
                <a:gd name="f108" fmla="*/ 43 f74 1"/>
                <a:gd name="f109" fmla="*/ 71 f75 1"/>
                <a:gd name="f110" fmla="*/ 39 f74 1"/>
                <a:gd name="f111" fmla="*/ 64 f75 1"/>
                <a:gd name="f112" fmla="*/ 20 f74 1"/>
                <a:gd name="f113" fmla="*/ 45 f75 1"/>
                <a:gd name="f114" fmla="*/ 25 f75 1"/>
                <a:gd name="f115" fmla="*/ f76 1 f2"/>
                <a:gd name="f116" fmla="*/ f79 1 86"/>
                <a:gd name="f117" fmla="*/ f80 1 100"/>
                <a:gd name="f118" fmla="*/ f81 1 86"/>
                <a:gd name="f119" fmla="*/ f82 1 86"/>
                <a:gd name="f120" fmla="*/ f83 1 100"/>
                <a:gd name="f121" fmla="*/ f84 1 86"/>
                <a:gd name="f122" fmla="*/ f85 1 100"/>
                <a:gd name="f123" fmla="*/ f86 1 86"/>
                <a:gd name="f124" fmla="*/ f87 1 100"/>
                <a:gd name="f125" fmla="*/ f88 1 86"/>
                <a:gd name="f126" fmla="*/ f89 1 100"/>
                <a:gd name="f127" fmla="*/ f90 1 86"/>
                <a:gd name="f128" fmla="*/ f91 1 100"/>
                <a:gd name="f129" fmla="*/ f92 1 86"/>
                <a:gd name="f130" fmla="*/ f93 1 100"/>
                <a:gd name="f131" fmla="*/ f94 1 86"/>
                <a:gd name="f132" fmla="*/ f95 1 100"/>
                <a:gd name="f133" fmla="*/ f96 1 86"/>
                <a:gd name="f134" fmla="*/ f97 1 100"/>
                <a:gd name="f135" fmla="*/ f98 1 100"/>
                <a:gd name="f136" fmla="*/ f99 1 86"/>
                <a:gd name="f137" fmla="*/ f100 1 100"/>
                <a:gd name="f138" fmla="*/ f101 1 86"/>
                <a:gd name="f139" fmla="*/ f102 1 100"/>
                <a:gd name="f140" fmla="*/ f103 1 100"/>
                <a:gd name="f141" fmla="*/ f104 1 86"/>
                <a:gd name="f142" fmla="*/ f105 1 100"/>
                <a:gd name="f143" fmla="*/ f106 1 86"/>
                <a:gd name="f144" fmla="*/ f107 1 100"/>
                <a:gd name="f145" fmla="*/ f108 1 100"/>
                <a:gd name="f146" fmla="*/ f109 1 86"/>
                <a:gd name="f147" fmla="*/ f110 1 100"/>
                <a:gd name="f148" fmla="*/ f111 1 86"/>
                <a:gd name="f149" fmla="*/ f112 1 100"/>
                <a:gd name="f150" fmla="*/ f113 1 86"/>
                <a:gd name="f151" fmla="*/ f114 1 86"/>
                <a:gd name="f152" fmla="*/ 0 1 f77"/>
                <a:gd name="f153" fmla="*/ f6 1 f77"/>
                <a:gd name="f154" fmla="*/ 0 1 f78"/>
                <a:gd name="f155" fmla="*/ f7 1 f78"/>
                <a:gd name="f156" fmla="+- f115 0 f1"/>
                <a:gd name="f157" fmla="*/ f116 1 f77"/>
                <a:gd name="f158" fmla="*/ f117 1 f78"/>
                <a:gd name="f159" fmla="*/ f118 1 f77"/>
                <a:gd name="f160" fmla="*/ f119 1 f77"/>
                <a:gd name="f161" fmla="*/ f120 1 f78"/>
                <a:gd name="f162" fmla="*/ f121 1 f77"/>
                <a:gd name="f163" fmla="*/ f122 1 f78"/>
                <a:gd name="f164" fmla="*/ f123 1 f77"/>
                <a:gd name="f165" fmla="*/ f124 1 f78"/>
                <a:gd name="f166" fmla="*/ f125 1 f77"/>
                <a:gd name="f167" fmla="*/ f126 1 f78"/>
                <a:gd name="f168" fmla="*/ f127 1 f77"/>
                <a:gd name="f169" fmla="*/ f128 1 f78"/>
                <a:gd name="f170" fmla="*/ f129 1 f77"/>
                <a:gd name="f171" fmla="*/ f130 1 f78"/>
                <a:gd name="f172" fmla="*/ f131 1 f77"/>
                <a:gd name="f173" fmla="*/ f132 1 f78"/>
                <a:gd name="f174" fmla="*/ f133 1 f77"/>
                <a:gd name="f175" fmla="*/ f134 1 f78"/>
                <a:gd name="f176" fmla="*/ f135 1 f78"/>
                <a:gd name="f177" fmla="*/ f136 1 f77"/>
                <a:gd name="f178" fmla="*/ f137 1 f78"/>
                <a:gd name="f179" fmla="*/ f138 1 f77"/>
                <a:gd name="f180" fmla="*/ f139 1 f78"/>
                <a:gd name="f181" fmla="*/ f140 1 f78"/>
                <a:gd name="f182" fmla="*/ f141 1 f77"/>
                <a:gd name="f183" fmla="*/ f142 1 f78"/>
                <a:gd name="f184" fmla="*/ f143 1 f77"/>
                <a:gd name="f185" fmla="*/ f144 1 f78"/>
                <a:gd name="f186" fmla="*/ f145 1 f78"/>
                <a:gd name="f187" fmla="*/ f146 1 f77"/>
                <a:gd name="f188" fmla="*/ f147 1 f78"/>
                <a:gd name="f189" fmla="*/ f148 1 f77"/>
                <a:gd name="f190" fmla="*/ f149 1 f78"/>
                <a:gd name="f191" fmla="*/ f150 1 f77"/>
                <a:gd name="f192" fmla="*/ f151 1 f77"/>
                <a:gd name="f193" fmla="*/ f152 f72 1"/>
                <a:gd name="f194" fmla="*/ f153 f72 1"/>
                <a:gd name="f195" fmla="*/ f155 f73 1"/>
                <a:gd name="f196" fmla="*/ f154 f73 1"/>
                <a:gd name="f197" fmla="*/ f157 f72 1"/>
                <a:gd name="f198" fmla="*/ f158 f73 1"/>
                <a:gd name="f199" fmla="*/ f159 f72 1"/>
                <a:gd name="f200" fmla="*/ f160 f72 1"/>
                <a:gd name="f201" fmla="*/ f161 f73 1"/>
                <a:gd name="f202" fmla="*/ f162 f72 1"/>
                <a:gd name="f203" fmla="*/ f163 f73 1"/>
                <a:gd name="f204" fmla="*/ f164 f72 1"/>
                <a:gd name="f205" fmla="*/ f165 f73 1"/>
                <a:gd name="f206" fmla="*/ f166 f72 1"/>
                <a:gd name="f207" fmla="*/ f167 f73 1"/>
                <a:gd name="f208" fmla="*/ f168 f72 1"/>
                <a:gd name="f209" fmla="*/ f169 f73 1"/>
                <a:gd name="f210" fmla="*/ f170 f72 1"/>
                <a:gd name="f211" fmla="*/ f171 f73 1"/>
                <a:gd name="f212" fmla="*/ f172 f72 1"/>
                <a:gd name="f213" fmla="*/ f173 f73 1"/>
                <a:gd name="f214" fmla="*/ f174 f72 1"/>
                <a:gd name="f215" fmla="*/ f175 f73 1"/>
                <a:gd name="f216" fmla="*/ f176 f73 1"/>
                <a:gd name="f217" fmla="*/ f177 f72 1"/>
                <a:gd name="f218" fmla="*/ f178 f73 1"/>
                <a:gd name="f219" fmla="*/ f179 f72 1"/>
                <a:gd name="f220" fmla="*/ f180 f73 1"/>
                <a:gd name="f221" fmla="*/ f181 f73 1"/>
                <a:gd name="f222" fmla="*/ f182 f72 1"/>
                <a:gd name="f223" fmla="*/ f183 f73 1"/>
                <a:gd name="f224" fmla="*/ f184 f72 1"/>
                <a:gd name="f225" fmla="*/ f185 f73 1"/>
                <a:gd name="f226" fmla="*/ f186 f73 1"/>
                <a:gd name="f227" fmla="*/ f187 f72 1"/>
                <a:gd name="f228" fmla="*/ f188 f73 1"/>
                <a:gd name="f229" fmla="*/ f189 f72 1"/>
                <a:gd name="f230" fmla="*/ f190 f73 1"/>
                <a:gd name="f231" fmla="*/ f191 f72 1"/>
                <a:gd name="f232" fmla="*/ f192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6">
                  <a:pos x="f197" y="f198"/>
                </a:cxn>
                <a:cxn ang="f156">
                  <a:pos x="f199" y="f198"/>
                </a:cxn>
                <a:cxn ang="f156">
                  <a:pos x="f200" y="f201"/>
                </a:cxn>
                <a:cxn ang="f156">
                  <a:pos x="f202" y="f203"/>
                </a:cxn>
                <a:cxn ang="f156">
                  <a:pos x="f204" y="f205"/>
                </a:cxn>
                <a:cxn ang="f156">
                  <a:pos x="f206" y="f207"/>
                </a:cxn>
                <a:cxn ang="f156">
                  <a:pos x="f208" y="f209"/>
                </a:cxn>
                <a:cxn ang="f156">
                  <a:pos x="f210" y="f211"/>
                </a:cxn>
                <a:cxn ang="f156">
                  <a:pos x="f212" y="f211"/>
                </a:cxn>
                <a:cxn ang="f156">
                  <a:pos x="f212" y="f213"/>
                </a:cxn>
                <a:cxn ang="f156">
                  <a:pos x="f214" y="f215"/>
                </a:cxn>
                <a:cxn ang="f156">
                  <a:pos x="f206" y="f216"/>
                </a:cxn>
                <a:cxn ang="f156">
                  <a:pos x="f217" y="f218"/>
                </a:cxn>
                <a:cxn ang="f156">
                  <a:pos x="f219" y="f220"/>
                </a:cxn>
                <a:cxn ang="f156">
                  <a:pos x="f217" y="f221"/>
                </a:cxn>
                <a:cxn ang="f156">
                  <a:pos x="f222" y="f223"/>
                </a:cxn>
                <a:cxn ang="f156">
                  <a:pos x="f224" y="f225"/>
                </a:cxn>
                <a:cxn ang="f156">
                  <a:pos x="f197" y="f226"/>
                </a:cxn>
                <a:cxn ang="f156">
                  <a:pos x="f197" y="f198"/>
                </a:cxn>
                <a:cxn ang="f156">
                  <a:pos x="f227" y="f228"/>
                </a:cxn>
                <a:cxn ang="f156">
                  <a:pos x="f229" y="f230"/>
                </a:cxn>
                <a:cxn ang="f156">
                  <a:pos x="f231" y="f221"/>
                </a:cxn>
                <a:cxn ang="f156">
                  <a:pos x="f232" y="f230"/>
                </a:cxn>
                <a:cxn ang="f156">
                  <a:pos x="f199" y="f228"/>
                </a:cxn>
                <a:cxn ang="f156">
                  <a:pos x="f227" y="f228"/>
                </a:cxn>
              </a:cxnLst>
              <a:rect l="f193" t="f196" r="f194" b="f195"/>
              <a:pathLst>
                <a:path w="86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6"/>
                    <a:pt x="f30" y="f6"/>
                  </a:cubicBezTo>
                  <a:cubicBezTo>
                    <a:pt x="f10" y="f6"/>
                    <a:pt x="f12" y="f28"/>
                    <a:pt x="f31" y="f24"/>
                  </a:cubicBezTo>
                  <a:cubicBezTo>
                    <a:pt x="f32" y="f33"/>
                    <a:pt x="f34" y="f35"/>
                    <a:pt x="f26" y="f36"/>
                  </a:cubicBezTo>
                  <a:lnTo>
                    <a:pt x="f28" y="f36"/>
                  </a:lnTo>
                  <a:lnTo>
                    <a:pt x="f28" y="f37"/>
                  </a:lnTo>
                  <a:cubicBezTo>
                    <a:pt x="f33" y="f38"/>
                    <a:pt x="f36" y="f39"/>
                    <a:pt x="f40" y="f41"/>
                  </a:cubicBezTo>
                  <a:cubicBezTo>
                    <a:pt x="f42" y="f43"/>
                    <a:pt x="f44" y="f7"/>
                    <a:pt x="f30" y="f7"/>
                  </a:cubicBezTo>
                  <a:cubicBezTo>
                    <a:pt x="f45" y="f7"/>
                    <a:pt x="f46" y="f39"/>
                    <a:pt x="f47" y="f48"/>
                  </a:cubicBezTo>
                  <a:cubicBezTo>
                    <a:pt x="f49" y="f20"/>
                    <a:pt x="f5" y="f50"/>
                    <a:pt x="f5" y="f30"/>
                  </a:cubicBezTo>
                  <a:cubicBezTo>
                    <a:pt x="f5" y="f51"/>
                    <a:pt x="f49" y="f46"/>
                    <a:pt x="f47" y="f47"/>
                  </a:cubicBezTo>
                  <a:cubicBezTo>
                    <a:pt x="f15" y="f49"/>
                    <a:pt x="f52" y="f5"/>
                    <a:pt x="f53" y="f5"/>
                  </a:cubicBezTo>
                  <a:cubicBezTo>
                    <a:pt x="f54" y="f5"/>
                    <a:pt x="f55" y="f56"/>
                    <a:pt x="f32" y="f57"/>
                  </a:cubicBezTo>
                  <a:cubicBezTo>
                    <a:pt x="f58" y="f59"/>
                    <a:pt x="f6" y="f21"/>
                    <a:pt x="f6" y="f60"/>
                  </a:cubicBezTo>
                  <a:lnTo>
                    <a:pt x="f6" y="f8"/>
                  </a:lnTo>
                  <a:close/>
                  <a:moveTo>
                    <a:pt x="f16" y="f61"/>
                  </a:moveTo>
                  <a:cubicBezTo>
                    <a:pt x="f16" y="f62"/>
                    <a:pt x="f55" y="f63"/>
                    <a:pt x="f64" y="f65"/>
                  </a:cubicBezTo>
                  <a:cubicBezTo>
                    <a:pt x="f66" y="f67"/>
                    <a:pt x="f68" y="f47"/>
                    <a:pt x="f29" y="f47"/>
                  </a:cubicBezTo>
                  <a:cubicBezTo>
                    <a:pt x="f25" y="f47"/>
                    <a:pt x="f69" y="f67"/>
                    <a:pt x="f70" y="f65"/>
                  </a:cubicBezTo>
                  <a:cubicBezTo>
                    <a:pt x="f65" y="f70"/>
                    <a:pt x="f11" y="f52"/>
                    <a:pt x="f9" y="f61"/>
                  </a:cubicBezTo>
                  <a:lnTo>
                    <a:pt x="f16" y="f61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4" name="Freeform 500"/>
            <p:cNvSpPr/>
            <p:nvPr/>
          </p:nvSpPr>
          <p:spPr>
            <a:xfrm>
              <a:off x="6532875" y="2955377"/>
              <a:ext cx="1130975" cy="11309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6"/>
                <a:gd name="f7" fmla="val 790"/>
                <a:gd name="f8" fmla="val 625"/>
                <a:gd name="f9" fmla="val 752"/>
                <a:gd name="f10" fmla="val 695"/>
                <a:gd name="f11" fmla="val 707"/>
                <a:gd name="f12" fmla="val 596"/>
                <a:gd name="f13" fmla="val 651"/>
                <a:gd name="f14" fmla="val 652"/>
                <a:gd name="f15" fmla="val 595"/>
                <a:gd name="f16" fmla="val 708"/>
                <a:gd name="f17" fmla="val 693"/>
                <a:gd name="f18" fmla="val 753"/>
                <a:gd name="f19" fmla="val 623"/>
                <a:gd name="f20" fmla="val 791"/>
                <a:gd name="f21" fmla="val 554"/>
                <a:gd name="f22" fmla="val 829"/>
                <a:gd name="f23" fmla="val 569"/>
                <a:gd name="f24" fmla="val 722"/>
                <a:gd name="f25" fmla="val 492"/>
                <a:gd name="f26" fmla="val 738"/>
                <a:gd name="f27" fmla="val 414"/>
                <a:gd name="f28" fmla="val 755"/>
                <a:gd name="f29" fmla="val 473"/>
                <a:gd name="f30" fmla="val 393"/>
                <a:gd name="f31" fmla="val 840"/>
                <a:gd name="f32" fmla="val 314"/>
                <a:gd name="f33" fmla="val 834"/>
                <a:gd name="f34" fmla="val 385"/>
                <a:gd name="f35" fmla="val 311"/>
                <a:gd name="f36" fmla="val 725"/>
                <a:gd name="f37" fmla="val 237"/>
                <a:gd name="f38" fmla="val 697"/>
                <a:gd name="f39" fmla="val 805"/>
                <a:gd name="f40" fmla="val 173"/>
                <a:gd name="f41" fmla="val 758"/>
                <a:gd name="f42" fmla="val 110"/>
                <a:gd name="f43" fmla="val 710"/>
                <a:gd name="f44" fmla="val 214"/>
                <a:gd name="f45" fmla="val 680"/>
                <a:gd name="f46" fmla="val 167"/>
                <a:gd name="f47" fmla="val 616"/>
                <a:gd name="f48" fmla="val 119"/>
                <a:gd name="f49" fmla="val 552"/>
                <a:gd name="f50" fmla="val 61"/>
                <a:gd name="f51" fmla="val 643"/>
                <a:gd name="f52" fmla="val 33"/>
                <a:gd name="f53" fmla="val 6"/>
                <a:gd name="f54" fmla="val 494"/>
                <a:gd name="f55" fmla="val 109"/>
                <a:gd name="f56" fmla="val 525"/>
                <a:gd name="f57" fmla="val 104"/>
                <a:gd name="f58" fmla="val 446"/>
                <a:gd name="f59" fmla="val 98"/>
                <a:gd name="f60" fmla="val 367"/>
                <a:gd name="f61" fmla="val 412"/>
                <a:gd name="f62" fmla="val 17"/>
                <a:gd name="f63" fmla="val 334"/>
                <a:gd name="f64" fmla="val 34"/>
                <a:gd name="f65" fmla="val 257"/>
                <a:gd name="f66" fmla="val 105"/>
                <a:gd name="f67" fmla="val 339"/>
                <a:gd name="f68" fmla="val 143"/>
                <a:gd name="f69" fmla="val 269"/>
                <a:gd name="f70" fmla="val 181"/>
                <a:gd name="f71" fmla="val 200"/>
                <a:gd name="f72" fmla="val 74"/>
                <a:gd name="f73" fmla="val 184"/>
                <a:gd name="f74" fmla="val 130"/>
                <a:gd name="f75" fmla="val 128"/>
                <a:gd name="f76" fmla="val 187"/>
                <a:gd name="f77" fmla="val 72"/>
                <a:gd name="f78" fmla="val 202"/>
                <a:gd name="f79" fmla="val 271"/>
                <a:gd name="f80" fmla="val 142"/>
                <a:gd name="f81" fmla="val 341"/>
                <a:gd name="f82" fmla="val 259"/>
                <a:gd name="f83" fmla="val 337"/>
                <a:gd name="f84" fmla="val 16"/>
                <a:gd name="f85" fmla="val 415"/>
                <a:gd name="f86" fmla="val 369"/>
                <a:gd name="f87" fmla="val 448"/>
                <a:gd name="f88" fmla="val 527"/>
                <a:gd name="f89" fmla="val 497"/>
                <a:gd name="f90" fmla="val 571"/>
                <a:gd name="f91" fmla="val 646"/>
                <a:gd name="f92" fmla="val 62"/>
                <a:gd name="f93" fmla="val 120"/>
                <a:gd name="f94" fmla="val 618"/>
                <a:gd name="f95" fmla="val 168"/>
                <a:gd name="f96" fmla="val 681"/>
                <a:gd name="f97" fmla="val 215"/>
                <a:gd name="f98" fmla="val 712"/>
                <a:gd name="f99" fmla="val 112"/>
                <a:gd name="f100" fmla="val 759"/>
                <a:gd name="f101" fmla="val 175"/>
                <a:gd name="f102" fmla="val 807"/>
                <a:gd name="f103" fmla="val 239"/>
                <a:gd name="f104" fmla="val 698"/>
                <a:gd name="f105" fmla="val 238"/>
                <a:gd name="f106" fmla="val 726"/>
                <a:gd name="f107" fmla="val 313"/>
                <a:gd name="f108" fmla="val 387"/>
                <a:gd name="f109" fmla="val 835"/>
                <a:gd name="f110" fmla="val 317"/>
                <a:gd name="f111" fmla="val 841"/>
                <a:gd name="f112" fmla="val 396"/>
                <a:gd name="f113" fmla="val 475"/>
                <a:gd name="f114" fmla="val 416"/>
                <a:gd name="f115" fmla="val 493"/>
                <a:gd name="f116" fmla="val 721"/>
                <a:gd name="f117" fmla="val 828"/>
                <a:gd name="f118" fmla="val 556"/>
                <a:gd name="f119" fmla="+- 0 0 -90"/>
                <a:gd name="f120" fmla="*/ f3 1 846"/>
                <a:gd name="f121" fmla="*/ f4 1 846"/>
                <a:gd name="f122" fmla="+- f6 0 f5"/>
                <a:gd name="f123" fmla="*/ f119 f0 1"/>
                <a:gd name="f124" fmla="*/ f122 1 846"/>
                <a:gd name="f125" fmla="*/ 790 f122 1"/>
                <a:gd name="f126" fmla="*/ 625 f122 1"/>
                <a:gd name="f127" fmla="*/ 651 f122 1"/>
                <a:gd name="f128" fmla="*/ 652 f122 1"/>
                <a:gd name="f129" fmla="*/ 623 f122 1"/>
                <a:gd name="f130" fmla="*/ 791 f122 1"/>
                <a:gd name="f131" fmla="*/ 492 f122 1"/>
                <a:gd name="f132" fmla="*/ 738 f122 1"/>
                <a:gd name="f133" fmla="*/ 393 f122 1"/>
                <a:gd name="f134" fmla="*/ 840 f122 1"/>
                <a:gd name="f135" fmla="*/ 311 f122 1"/>
                <a:gd name="f136" fmla="*/ 725 f122 1"/>
                <a:gd name="f137" fmla="*/ 173 f122 1"/>
                <a:gd name="f138" fmla="*/ 758 f122 1"/>
                <a:gd name="f139" fmla="*/ 167 f122 1"/>
                <a:gd name="f140" fmla="*/ 616 f122 1"/>
                <a:gd name="f141" fmla="*/ 33 f122 1"/>
                <a:gd name="f142" fmla="*/ 569 f122 1"/>
                <a:gd name="f143" fmla="*/ 104 f122 1"/>
                <a:gd name="f144" fmla="*/ 446 f122 1"/>
                <a:gd name="f145" fmla="*/ 17 f122 1"/>
                <a:gd name="f146" fmla="*/ 334 f122 1"/>
                <a:gd name="f147" fmla="*/ 143 f122 1"/>
                <a:gd name="f148" fmla="*/ 269 f122 1"/>
                <a:gd name="f149" fmla="*/ 130 f122 1"/>
                <a:gd name="f150" fmla="*/ 128 f122 1"/>
                <a:gd name="f151" fmla="*/ 271 f122 1"/>
                <a:gd name="f152" fmla="*/ 142 f122 1"/>
                <a:gd name="f153" fmla="*/ 337 f122 1"/>
                <a:gd name="f154" fmla="*/ 16 f122 1"/>
                <a:gd name="f155" fmla="*/ 448 f122 1"/>
                <a:gd name="f156" fmla="*/ 571 f122 1"/>
                <a:gd name="f157" fmla="*/ 34 f122 1"/>
                <a:gd name="f158" fmla="*/ 618 f122 1"/>
                <a:gd name="f159" fmla="*/ 168 f122 1"/>
                <a:gd name="f160" fmla="*/ 759 f122 1"/>
                <a:gd name="f161" fmla="*/ 175 f122 1"/>
                <a:gd name="f162" fmla="*/ 726 f122 1"/>
                <a:gd name="f163" fmla="*/ 313 f122 1"/>
                <a:gd name="f164" fmla="*/ 841 f122 1"/>
                <a:gd name="f165" fmla="*/ 396 f122 1"/>
                <a:gd name="f166" fmla="*/ 493 f122 1"/>
                <a:gd name="f167" fmla="*/ f123 1 f2"/>
                <a:gd name="f168" fmla="*/ f125 1 846"/>
                <a:gd name="f169" fmla="*/ f126 1 846"/>
                <a:gd name="f170" fmla="*/ f127 1 846"/>
                <a:gd name="f171" fmla="*/ f128 1 846"/>
                <a:gd name="f172" fmla="*/ f129 1 846"/>
                <a:gd name="f173" fmla="*/ f130 1 846"/>
                <a:gd name="f174" fmla="*/ f131 1 846"/>
                <a:gd name="f175" fmla="*/ f132 1 846"/>
                <a:gd name="f176" fmla="*/ f133 1 846"/>
                <a:gd name="f177" fmla="*/ f134 1 846"/>
                <a:gd name="f178" fmla="*/ f135 1 846"/>
                <a:gd name="f179" fmla="*/ f136 1 846"/>
                <a:gd name="f180" fmla="*/ f137 1 846"/>
                <a:gd name="f181" fmla="*/ f138 1 846"/>
                <a:gd name="f182" fmla="*/ f139 1 846"/>
                <a:gd name="f183" fmla="*/ f140 1 846"/>
                <a:gd name="f184" fmla="*/ f141 1 846"/>
                <a:gd name="f185" fmla="*/ f142 1 846"/>
                <a:gd name="f186" fmla="*/ f143 1 846"/>
                <a:gd name="f187" fmla="*/ f144 1 846"/>
                <a:gd name="f188" fmla="*/ f145 1 846"/>
                <a:gd name="f189" fmla="*/ f146 1 846"/>
                <a:gd name="f190" fmla="*/ f147 1 846"/>
                <a:gd name="f191" fmla="*/ f148 1 846"/>
                <a:gd name="f192" fmla="*/ f149 1 846"/>
                <a:gd name="f193" fmla="*/ f150 1 846"/>
                <a:gd name="f194" fmla="*/ f151 1 846"/>
                <a:gd name="f195" fmla="*/ f152 1 846"/>
                <a:gd name="f196" fmla="*/ f153 1 846"/>
                <a:gd name="f197" fmla="*/ f154 1 846"/>
                <a:gd name="f198" fmla="*/ f155 1 846"/>
                <a:gd name="f199" fmla="*/ f156 1 846"/>
                <a:gd name="f200" fmla="*/ f157 1 846"/>
                <a:gd name="f201" fmla="*/ f158 1 846"/>
                <a:gd name="f202" fmla="*/ f159 1 846"/>
                <a:gd name="f203" fmla="*/ f160 1 846"/>
                <a:gd name="f204" fmla="*/ f161 1 846"/>
                <a:gd name="f205" fmla="*/ f162 1 846"/>
                <a:gd name="f206" fmla="*/ f163 1 846"/>
                <a:gd name="f207" fmla="*/ f164 1 846"/>
                <a:gd name="f208" fmla="*/ f165 1 846"/>
                <a:gd name="f209" fmla="*/ f166 1 846"/>
                <a:gd name="f210" fmla="*/ 0 1 f124"/>
                <a:gd name="f211" fmla="*/ f6 1 f124"/>
                <a:gd name="f212" fmla="+- f167 0 f1"/>
                <a:gd name="f213" fmla="*/ f168 1 f124"/>
                <a:gd name="f214" fmla="*/ f169 1 f124"/>
                <a:gd name="f215" fmla="*/ f170 1 f124"/>
                <a:gd name="f216" fmla="*/ f171 1 f124"/>
                <a:gd name="f217" fmla="*/ f172 1 f124"/>
                <a:gd name="f218" fmla="*/ f173 1 f124"/>
                <a:gd name="f219" fmla="*/ f174 1 f124"/>
                <a:gd name="f220" fmla="*/ f175 1 f124"/>
                <a:gd name="f221" fmla="*/ f176 1 f124"/>
                <a:gd name="f222" fmla="*/ f177 1 f124"/>
                <a:gd name="f223" fmla="*/ f178 1 f124"/>
                <a:gd name="f224" fmla="*/ f179 1 f124"/>
                <a:gd name="f225" fmla="*/ f180 1 f124"/>
                <a:gd name="f226" fmla="*/ f181 1 f124"/>
                <a:gd name="f227" fmla="*/ f182 1 f124"/>
                <a:gd name="f228" fmla="*/ f183 1 f124"/>
                <a:gd name="f229" fmla="*/ f184 1 f124"/>
                <a:gd name="f230" fmla="*/ f185 1 f124"/>
                <a:gd name="f231" fmla="*/ f186 1 f124"/>
                <a:gd name="f232" fmla="*/ f187 1 f124"/>
                <a:gd name="f233" fmla="*/ f188 1 f124"/>
                <a:gd name="f234" fmla="*/ f189 1 f124"/>
                <a:gd name="f235" fmla="*/ f190 1 f124"/>
                <a:gd name="f236" fmla="*/ f191 1 f124"/>
                <a:gd name="f237" fmla="*/ f192 1 f124"/>
                <a:gd name="f238" fmla="*/ f193 1 f124"/>
                <a:gd name="f239" fmla="*/ f194 1 f124"/>
                <a:gd name="f240" fmla="*/ f195 1 f124"/>
                <a:gd name="f241" fmla="*/ f196 1 f124"/>
                <a:gd name="f242" fmla="*/ f197 1 f124"/>
                <a:gd name="f243" fmla="*/ f198 1 f124"/>
                <a:gd name="f244" fmla="*/ f199 1 f124"/>
                <a:gd name="f245" fmla="*/ f200 1 f124"/>
                <a:gd name="f246" fmla="*/ f201 1 f124"/>
                <a:gd name="f247" fmla="*/ f202 1 f124"/>
                <a:gd name="f248" fmla="*/ f203 1 f124"/>
                <a:gd name="f249" fmla="*/ f204 1 f124"/>
                <a:gd name="f250" fmla="*/ f205 1 f124"/>
                <a:gd name="f251" fmla="*/ f206 1 f124"/>
                <a:gd name="f252" fmla="*/ f207 1 f124"/>
                <a:gd name="f253" fmla="*/ f208 1 f124"/>
                <a:gd name="f254" fmla="*/ f209 1 f124"/>
                <a:gd name="f255" fmla="*/ f210 f120 1"/>
                <a:gd name="f256" fmla="*/ f211 f120 1"/>
                <a:gd name="f257" fmla="*/ f211 f121 1"/>
                <a:gd name="f258" fmla="*/ f210 f121 1"/>
                <a:gd name="f259" fmla="*/ f213 f120 1"/>
                <a:gd name="f260" fmla="*/ f214 f121 1"/>
                <a:gd name="f261" fmla="*/ f215 f120 1"/>
                <a:gd name="f262" fmla="*/ f216 f121 1"/>
                <a:gd name="f263" fmla="*/ f217 f120 1"/>
                <a:gd name="f264" fmla="*/ f218 f121 1"/>
                <a:gd name="f265" fmla="*/ f219 f120 1"/>
                <a:gd name="f266" fmla="*/ f220 f121 1"/>
                <a:gd name="f267" fmla="*/ f221 f120 1"/>
                <a:gd name="f268" fmla="*/ f222 f121 1"/>
                <a:gd name="f269" fmla="*/ f223 f120 1"/>
                <a:gd name="f270" fmla="*/ f224 f121 1"/>
                <a:gd name="f271" fmla="*/ f225 f120 1"/>
                <a:gd name="f272" fmla="*/ f226 f121 1"/>
                <a:gd name="f273" fmla="*/ f227 f120 1"/>
                <a:gd name="f274" fmla="*/ f228 f121 1"/>
                <a:gd name="f275" fmla="*/ f229 f120 1"/>
                <a:gd name="f276" fmla="*/ f230 f121 1"/>
                <a:gd name="f277" fmla="*/ f231 f120 1"/>
                <a:gd name="f278" fmla="*/ f232 f121 1"/>
                <a:gd name="f279" fmla="*/ f233 f120 1"/>
                <a:gd name="f280" fmla="*/ f234 f121 1"/>
                <a:gd name="f281" fmla="*/ f235 f120 1"/>
                <a:gd name="f282" fmla="*/ f236 f121 1"/>
                <a:gd name="f283" fmla="*/ f237 f120 1"/>
                <a:gd name="f284" fmla="*/ f238 f121 1"/>
                <a:gd name="f285" fmla="*/ f239 f120 1"/>
                <a:gd name="f286" fmla="*/ f240 f121 1"/>
                <a:gd name="f287" fmla="*/ f241 f120 1"/>
                <a:gd name="f288" fmla="*/ f242 f121 1"/>
                <a:gd name="f289" fmla="*/ f243 f120 1"/>
                <a:gd name="f290" fmla="*/ f231 f121 1"/>
                <a:gd name="f291" fmla="*/ f244 f120 1"/>
                <a:gd name="f292" fmla="*/ f245 f121 1"/>
                <a:gd name="f293" fmla="*/ f246 f120 1"/>
                <a:gd name="f294" fmla="*/ f247 f121 1"/>
                <a:gd name="f295" fmla="*/ f248 f120 1"/>
                <a:gd name="f296" fmla="*/ f249 f121 1"/>
                <a:gd name="f297" fmla="*/ f250 f120 1"/>
                <a:gd name="f298" fmla="*/ f251 f121 1"/>
                <a:gd name="f299" fmla="*/ f252 f120 1"/>
                <a:gd name="f300" fmla="*/ f253 f121 1"/>
                <a:gd name="f301" fmla="*/ f220 f120 1"/>
                <a:gd name="f302" fmla="*/ f254 f1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2">
                  <a:pos x="f259" y="f260"/>
                </a:cxn>
                <a:cxn ang="f212">
                  <a:pos x="f261" y="f262"/>
                </a:cxn>
                <a:cxn ang="f212">
                  <a:pos x="f263" y="f264"/>
                </a:cxn>
                <a:cxn ang="f212">
                  <a:pos x="f265" y="f266"/>
                </a:cxn>
                <a:cxn ang="f212">
                  <a:pos x="f267" y="f268"/>
                </a:cxn>
                <a:cxn ang="f212">
                  <a:pos x="f269" y="f270"/>
                </a:cxn>
                <a:cxn ang="f212">
                  <a:pos x="f271" y="f272"/>
                </a:cxn>
                <a:cxn ang="f212">
                  <a:pos x="f273" y="f274"/>
                </a:cxn>
                <a:cxn ang="f212">
                  <a:pos x="f275" y="f276"/>
                </a:cxn>
                <a:cxn ang="f212">
                  <a:pos x="f277" y="f278"/>
                </a:cxn>
                <a:cxn ang="f212">
                  <a:pos x="f279" y="f280"/>
                </a:cxn>
                <a:cxn ang="f212">
                  <a:pos x="f281" y="f282"/>
                </a:cxn>
                <a:cxn ang="f212">
                  <a:pos x="f283" y="f284"/>
                </a:cxn>
                <a:cxn ang="f212">
                  <a:pos x="f285" y="f286"/>
                </a:cxn>
                <a:cxn ang="f212">
                  <a:pos x="f287" y="f288"/>
                </a:cxn>
                <a:cxn ang="f212">
                  <a:pos x="f289" y="f290"/>
                </a:cxn>
                <a:cxn ang="f212">
                  <a:pos x="f291" y="f292"/>
                </a:cxn>
                <a:cxn ang="f212">
                  <a:pos x="f293" y="f294"/>
                </a:cxn>
                <a:cxn ang="f212">
                  <a:pos x="f295" y="f296"/>
                </a:cxn>
                <a:cxn ang="f212">
                  <a:pos x="f297" y="f298"/>
                </a:cxn>
                <a:cxn ang="f212">
                  <a:pos x="f299" y="f300"/>
                </a:cxn>
                <a:cxn ang="f212">
                  <a:pos x="f301" y="f302"/>
                </a:cxn>
                <a:cxn ang="f212">
                  <a:pos x="f259" y="f260"/>
                </a:cxn>
              </a:cxnLst>
              <a:rect l="f255" t="f258" r="f256" b="f257"/>
              <a:pathLst>
                <a:path w="846" h="846">
                  <a:moveTo>
                    <a:pt x="f7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6"/>
                    <a:pt x="f30" y="f31"/>
                  </a:cubicBezTo>
                  <a:cubicBezTo>
                    <a:pt x="f32" y="f33"/>
                    <a:pt x="f34" y="f18"/>
                    <a:pt x="f35" y="f36"/>
                  </a:cubicBezTo>
                  <a:cubicBezTo>
                    <a:pt x="f37" y="f38"/>
                    <a:pt x="f37" y="f39"/>
                    <a:pt x="f40" y="f41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23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5" y="f61"/>
                    <a:pt x="f62" y="f63"/>
                  </a:cubicBezTo>
                  <a:cubicBezTo>
                    <a:pt x="f64" y="f65"/>
                    <a:pt x="f66" y="f67"/>
                    <a:pt x="f68" y="f69"/>
                  </a:cubicBezTo>
                  <a:cubicBezTo>
                    <a:pt x="f70" y="f71"/>
                    <a:pt x="f72" y="f73"/>
                    <a:pt x="f74" y="f75"/>
                  </a:cubicBezTo>
                  <a:cubicBezTo>
                    <a:pt x="f76" y="f77"/>
                    <a:pt x="f78" y="f2"/>
                    <a:pt x="f79" y="f80"/>
                  </a:cubicBezTo>
                  <a:cubicBezTo>
                    <a:pt x="f81" y="f57"/>
                    <a:pt x="f82" y="f52"/>
                    <a:pt x="f83" y="f84"/>
                  </a:cubicBezTo>
                  <a:cubicBezTo>
                    <a:pt x="f85" y="f5"/>
                    <a:pt x="f86" y="f59"/>
                    <a:pt x="f87" y="f57"/>
                  </a:cubicBezTo>
                  <a:cubicBezTo>
                    <a:pt x="f88" y="f42"/>
                    <a:pt x="f89" y="f53"/>
                    <a:pt x="f90" y="f64"/>
                  </a:cubicBezTo>
                  <a:cubicBezTo>
                    <a:pt x="f91" y="f92"/>
                    <a:pt x="f21" y="f93"/>
                    <a:pt x="f94" y="f95"/>
                  </a:cubicBezTo>
                  <a:cubicBezTo>
                    <a:pt x="f96" y="f97"/>
                    <a:pt x="f98" y="f99"/>
                    <a:pt x="f100" y="f101"/>
                  </a:cubicBezTo>
                  <a:cubicBezTo>
                    <a:pt x="f102" y="f103"/>
                    <a:pt x="f104" y="f105"/>
                    <a:pt x="f106" y="f107"/>
                  </a:cubicBezTo>
                  <a:cubicBezTo>
                    <a:pt x="f18" y="f108"/>
                    <a:pt x="f109" y="f110"/>
                    <a:pt x="f111" y="f112"/>
                  </a:cubicBezTo>
                  <a:cubicBezTo>
                    <a:pt x="f6" y="f113"/>
                    <a:pt x="f28" y="f114"/>
                    <a:pt x="f26" y="f115"/>
                  </a:cubicBezTo>
                  <a:cubicBezTo>
                    <a:pt x="f116" y="f90"/>
                    <a:pt x="f117" y="f118"/>
                    <a:pt x="f7" y="f8"/>
                  </a:cubicBezTo>
                  <a:close/>
                </a:path>
              </a:pathLst>
            </a:custGeom>
            <a:solidFill>
              <a:srgbClr val="008B00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5" name="Oval 501"/>
            <p:cNvSpPr/>
            <p:nvPr/>
          </p:nvSpPr>
          <p:spPr>
            <a:xfrm>
              <a:off x="6790096" y="3212607"/>
              <a:ext cx="628768" cy="6246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6" name="Freeform 502"/>
            <p:cNvSpPr/>
            <p:nvPr/>
          </p:nvSpPr>
          <p:spPr>
            <a:xfrm>
              <a:off x="7349462" y="2298024"/>
              <a:ext cx="1135053" cy="112688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848"/>
                <a:gd name="f8" fmla="val 840"/>
                <a:gd name="f9" fmla="val 804"/>
                <a:gd name="f10" fmla="val 595"/>
                <a:gd name="f11" fmla="val 771"/>
                <a:gd name="f12" fmla="val 667"/>
                <a:gd name="f13" fmla="val 719"/>
                <a:gd name="f14" fmla="val 572"/>
                <a:gd name="f15" fmla="val 632"/>
                <a:gd name="f16" fmla="val 615"/>
                <a:gd name="f17" fmla="val 692"/>
                <a:gd name="f18" fmla="val 717"/>
                <a:gd name="f19" fmla="val 730"/>
                <a:gd name="f20" fmla="val 650"/>
                <a:gd name="f21" fmla="val 773"/>
                <a:gd name="f22" fmla="val 584"/>
                <a:gd name="f23" fmla="val 816"/>
                <a:gd name="f24" fmla="val 591"/>
                <a:gd name="f25" fmla="val 708"/>
                <a:gd name="f26" fmla="val 515"/>
                <a:gd name="f27" fmla="val 731"/>
                <a:gd name="f28" fmla="val 439"/>
                <a:gd name="f29" fmla="val 753"/>
                <a:gd name="f30" fmla="val 504"/>
                <a:gd name="f31" fmla="val 425"/>
                <a:gd name="f32" fmla="val 345"/>
                <a:gd name="f33" fmla="val 410"/>
                <a:gd name="f34" fmla="val 334"/>
                <a:gd name="f35" fmla="val 258"/>
                <a:gd name="f36" fmla="val 709"/>
                <a:gd name="f37" fmla="val 266"/>
                <a:gd name="f38" fmla="val 817"/>
                <a:gd name="f39" fmla="val 199"/>
                <a:gd name="f40" fmla="val 774"/>
                <a:gd name="f41" fmla="val 132"/>
                <a:gd name="f42" fmla="val 234"/>
                <a:gd name="f43" fmla="val 693"/>
                <a:gd name="f44" fmla="val 182"/>
                <a:gd name="f45" fmla="val 633"/>
                <a:gd name="f46" fmla="val 129"/>
                <a:gd name="f47" fmla="val 574"/>
                <a:gd name="f48" fmla="val 78"/>
                <a:gd name="f49" fmla="val 669"/>
                <a:gd name="f50" fmla="val 45"/>
                <a:gd name="f51" fmla="val 597"/>
                <a:gd name="f52" fmla="val 12"/>
                <a:gd name="f53" fmla="val 525"/>
                <a:gd name="f54" fmla="val 117"/>
                <a:gd name="f55" fmla="val 547"/>
                <a:gd name="f56" fmla="val 106"/>
                <a:gd name="f57" fmla="val 469"/>
                <a:gd name="f58" fmla="val 95"/>
                <a:gd name="f59" fmla="val 390"/>
                <a:gd name="f60" fmla="val 443"/>
                <a:gd name="f61" fmla="val 11"/>
                <a:gd name="f62" fmla="val 364"/>
                <a:gd name="f63" fmla="val 22"/>
                <a:gd name="f64" fmla="val 285"/>
                <a:gd name="f65" fmla="val 99"/>
                <a:gd name="f66" fmla="val 362"/>
                <a:gd name="f67" fmla="val 131"/>
                <a:gd name="f68" fmla="val 290"/>
                <a:gd name="f69" fmla="val 164"/>
                <a:gd name="f70" fmla="val 217"/>
                <a:gd name="f71" fmla="val 56"/>
                <a:gd name="f72" fmla="val 210"/>
                <a:gd name="f73" fmla="val 108"/>
                <a:gd name="f74" fmla="val 150"/>
                <a:gd name="f75" fmla="val 160"/>
                <a:gd name="f76" fmla="val 90"/>
                <a:gd name="f77" fmla="val 183"/>
                <a:gd name="f78" fmla="val 196"/>
                <a:gd name="f79" fmla="val 250"/>
                <a:gd name="f80" fmla="val 153"/>
                <a:gd name="f81" fmla="val 316"/>
                <a:gd name="f82" fmla="val 110"/>
                <a:gd name="f83" fmla="val 229"/>
                <a:gd name="f84" fmla="val 306"/>
                <a:gd name="f85" fmla="val 382"/>
                <a:gd name="f86" fmla="val 344"/>
                <a:gd name="f87" fmla="val 101"/>
                <a:gd name="f88" fmla="val 423"/>
                <a:gd name="f89" fmla="val 503"/>
                <a:gd name="f90" fmla="val 464"/>
                <a:gd name="f91" fmla="val 541"/>
                <a:gd name="f92" fmla="val 617"/>
                <a:gd name="f93" fmla="val 44"/>
                <a:gd name="f94" fmla="val 530"/>
                <a:gd name="f95" fmla="val 109"/>
                <a:gd name="f96" fmla="val 152"/>
                <a:gd name="f97" fmla="val 664"/>
                <a:gd name="f98" fmla="val 195"/>
                <a:gd name="f99" fmla="val 687"/>
                <a:gd name="f100" fmla="val 89"/>
                <a:gd name="f101" fmla="val 739"/>
                <a:gd name="f102" fmla="val 149"/>
                <a:gd name="f103" fmla="val 791"/>
                <a:gd name="f104" fmla="val 208"/>
                <a:gd name="f105" fmla="val 683"/>
                <a:gd name="f106" fmla="val 216"/>
                <a:gd name="f107" fmla="val 716"/>
                <a:gd name="f108" fmla="val 288"/>
                <a:gd name="f109" fmla="val 749"/>
                <a:gd name="f110" fmla="val 825"/>
                <a:gd name="f111" fmla="val 284"/>
                <a:gd name="f112" fmla="val 837"/>
                <a:gd name="f113" fmla="val 441"/>
                <a:gd name="f114" fmla="val 389"/>
                <a:gd name="f115" fmla="val 742"/>
                <a:gd name="f116" fmla="val 468"/>
                <a:gd name="f117" fmla="val 546"/>
                <a:gd name="f118" fmla="val 523"/>
                <a:gd name="f119" fmla="+- 0 0 -90"/>
                <a:gd name="f120" fmla="*/ f4 1 848"/>
                <a:gd name="f121" fmla="*/ f5 1 840"/>
                <a:gd name="f122" fmla="+- f8 0 f6"/>
                <a:gd name="f123" fmla="+- f7 0 f6"/>
                <a:gd name="f124" fmla="*/ f119 f0 1"/>
                <a:gd name="f125" fmla="*/ f123 1 848"/>
                <a:gd name="f126" fmla="*/ f122 1 840"/>
                <a:gd name="f127" fmla="*/ 804 f123 1"/>
                <a:gd name="f128" fmla="*/ 595 f122 1"/>
                <a:gd name="f129" fmla="*/ 667 f123 1"/>
                <a:gd name="f130" fmla="*/ 632 f122 1"/>
                <a:gd name="f131" fmla="*/ 650 f123 1"/>
                <a:gd name="f132" fmla="*/ 773 f122 1"/>
                <a:gd name="f133" fmla="*/ 515 f123 1"/>
                <a:gd name="f134" fmla="*/ 731 f122 1"/>
                <a:gd name="f135" fmla="*/ 425 f123 1"/>
                <a:gd name="f136" fmla="*/ 840 f122 1"/>
                <a:gd name="f137" fmla="*/ 334 f123 1"/>
                <a:gd name="f138" fmla="*/ 199 f123 1"/>
                <a:gd name="f139" fmla="*/ 774 f122 1"/>
                <a:gd name="f140" fmla="*/ 182 f123 1"/>
                <a:gd name="f141" fmla="*/ 633 f122 1"/>
                <a:gd name="f142" fmla="*/ 45 f123 1"/>
                <a:gd name="f143" fmla="*/ 597 f122 1"/>
                <a:gd name="f144" fmla="*/ 106 f123 1"/>
                <a:gd name="f145" fmla="*/ 469 f122 1"/>
                <a:gd name="f146" fmla="*/ 11 f123 1"/>
                <a:gd name="f147" fmla="*/ 364 f122 1"/>
                <a:gd name="f148" fmla="*/ 131 f123 1"/>
                <a:gd name="f149" fmla="*/ 290 f122 1"/>
                <a:gd name="f150" fmla="*/ 108 f123 1"/>
                <a:gd name="f151" fmla="*/ 150 f122 1"/>
                <a:gd name="f152" fmla="*/ 250 f123 1"/>
                <a:gd name="f153" fmla="*/ 153 f122 1"/>
                <a:gd name="f154" fmla="*/ 306 f123 1"/>
                <a:gd name="f155" fmla="*/ 22 f122 1"/>
                <a:gd name="f156" fmla="*/ 423 f123 1"/>
                <a:gd name="f157" fmla="*/ 101 f122 1"/>
                <a:gd name="f158" fmla="*/ 541 f123 1"/>
                <a:gd name="f159" fmla="*/ 597 f123 1"/>
                <a:gd name="f160" fmla="*/ 152 f122 1"/>
                <a:gd name="f161" fmla="*/ 739 f123 1"/>
                <a:gd name="f162" fmla="*/ 149 f122 1"/>
                <a:gd name="f163" fmla="*/ 716 f123 1"/>
                <a:gd name="f164" fmla="*/ 288 f122 1"/>
                <a:gd name="f165" fmla="*/ 837 f123 1"/>
                <a:gd name="f166" fmla="*/ 362 f122 1"/>
                <a:gd name="f167" fmla="*/ 742 f123 1"/>
                <a:gd name="f168" fmla="*/ 468 f122 1"/>
                <a:gd name="f169" fmla="*/ f124 1 f3"/>
                <a:gd name="f170" fmla="*/ f127 1 848"/>
                <a:gd name="f171" fmla="*/ f128 1 840"/>
                <a:gd name="f172" fmla="*/ f129 1 848"/>
                <a:gd name="f173" fmla="*/ f130 1 840"/>
                <a:gd name="f174" fmla="*/ f131 1 848"/>
                <a:gd name="f175" fmla="*/ f132 1 840"/>
                <a:gd name="f176" fmla="*/ f133 1 848"/>
                <a:gd name="f177" fmla="*/ f134 1 840"/>
                <a:gd name="f178" fmla="*/ f135 1 848"/>
                <a:gd name="f179" fmla="*/ f136 1 840"/>
                <a:gd name="f180" fmla="*/ f137 1 848"/>
                <a:gd name="f181" fmla="*/ f138 1 848"/>
                <a:gd name="f182" fmla="*/ f139 1 840"/>
                <a:gd name="f183" fmla="*/ f140 1 848"/>
                <a:gd name="f184" fmla="*/ f141 1 840"/>
                <a:gd name="f185" fmla="*/ f142 1 848"/>
                <a:gd name="f186" fmla="*/ f143 1 840"/>
                <a:gd name="f187" fmla="*/ f144 1 848"/>
                <a:gd name="f188" fmla="*/ f145 1 840"/>
                <a:gd name="f189" fmla="*/ f146 1 848"/>
                <a:gd name="f190" fmla="*/ f147 1 840"/>
                <a:gd name="f191" fmla="*/ f148 1 848"/>
                <a:gd name="f192" fmla="*/ f149 1 840"/>
                <a:gd name="f193" fmla="*/ f150 1 848"/>
                <a:gd name="f194" fmla="*/ f151 1 840"/>
                <a:gd name="f195" fmla="*/ f152 1 848"/>
                <a:gd name="f196" fmla="*/ f153 1 840"/>
                <a:gd name="f197" fmla="*/ f154 1 848"/>
                <a:gd name="f198" fmla="*/ f155 1 840"/>
                <a:gd name="f199" fmla="*/ f156 1 848"/>
                <a:gd name="f200" fmla="*/ f157 1 840"/>
                <a:gd name="f201" fmla="*/ f158 1 848"/>
                <a:gd name="f202" fmla="*/ f159 1 848"/>
                <a:gd name="f203" fmla="*/ f160 1 840"/>
                <a:gd name="f204" fmla="*/ f161 1 848"/>
                <a:gd name="f205" fmla="*/ f162 1 840"/>
                <a:gd name="f206" fmla="*/ f163 1 848"/>
                <a:gd name="f207" fmla="*/ f164 1 840"/>
                <a:gd name="f208" fmla="*/ f165 1 848"/>
                <a:gd name="f209" fmla="*/ f166 1 840"/>
                <a:gd name="f210" fmla="*/ f167 1 848"/>
                <a:gd name="f211" fmla="*/ f168 1 840"/>
                <a:gd name="f212" fmla="*/ 0 1 f125"/>
                <a:gd name="f213" fmla="*/ f7 1 f125"/>
                <a:gd name="f214" fmla="*/ 0 1 f126"/>
                <a:gd name="f215" fmla="*/ f8 1 f126"/>
                <a:gd name="f216" fmla="+- f169 0 f1"/>
                <a:gd name="f217" fmla="*/ f170 1 f125"/>
                <a:gd name="f218" fmla="*/ f171 1 f126"/>
                <a:gd name="f219" fmla="*/ f172 1 f125"/>
                <a:gd name="f220" fmla="*/ f173 1 f126"/>
                <a:gd name="f221" fmla="*/ f174 1 f125"/>
                <a:gd name="f222" fmla="*/ f175 1 f126"/>
                <a:gd name="f223" fmla="*/ f176 1 f125"/>
                <a:gd name="f224" fmla="*/ f177 1 f126"/>
                <a:gd name="f225" fmla="*/ f178 1 f125"/>
                <a:gd name="f226" fmla="*/ f179 1 f126"/>
                <a:gd name="f227" fmla="*/ f180 1 f125"/>
                <a:gd name="f228" fmla="*/ f181 1 f125"/>
                <a:gd name="f229" fmla="*/ f182 1 f126"/>
                <a:gd name="f230" fmla="*/ f183 1 f125"/>
                <a:gd name="f231" fmla="*/ f184 1 f126"/>
                <a:gd name="f232" fmla="*/ f185 1 f125"/>
                <a:gd name="f233" fmla="*/ f186 1 f126"/>
                <a:gd name="f234" fmla="*/ f187 1 f125"/>
                <a:gd name="f235" fmla="*/ f188 1 f126"/>
                <a:gd name="f236" fmla="*/ f189 1 f125"/>
                <a:gd name="f237" fmla="*/ f190 1 f126"/>
                <a:gd name="f238" fmla="*/ f191 1 f125"/>
                <a:gd name="f239" fmla="*/ f192 1 f126"/>
                <a:gd name="f240" fmla="*/ f193 1 f125"/>
                <a:gd name="f241" fmla="*/ f194 1 f126"/>
                <a:gd name="f242" fmla="*/ f195 1 f125"/>
                <a:gd name="f243" fmla="*/ f196 1 f126"/>
                <a:gd name="f244" fmla="*/ f197 1 f125"/>
                <a:gd name="f245" fmla="*/ f198 1 f126"/>
                <a:gd name="f246" fmla="*/ f199 1 f125"/>
                <a:gd name="f247" fmla="*/ f200 1 f126"/>
                <a:gd name="f248" fmla="*/ f201 1 f125"/>
                <a:gd name="f249" fmla="*/ f202 1 f125"/>
                <a:gd name="f250" fmla="*/ f203 1 f126"/>
                <a:gd name="f251" fmla="*/ f204 1 f125"/>
                <a:gd name="f252" fmla="*/ f205 1 f126"/>
                <a:gd name="f253" fmla="*/ f206 1 f125"/>
                <a:gd name="f254" fmla="*/ f207 1 f126"/>
                <a:gd name="f255" fmla="*/ f208 1 f125"/>
                <a:gd name="f256" fmla="*/ f209 1 f126"/>
                <a:gd name="f257" fmla="*/ f210 1 f125"/>
                <a:gd name="f258" fmla="*/ f211 1 f126"/>
                <a:gd name="f259" fmla="*/ f212 f120 1"/>
                <a:gd name="f260" fmla="*/ f213 f120 1"/>
                <a:gd name="f261" fmla="*/ f215 f121 1"/>
                <a:gd name="f262" fmla="*/ f214 f121 1"/>
                <a:gd name="f263" fmla="*/ f217 f120 1"/>
                <a:gd name="f264" fmla="*/ f218 f121 1"/>
                <a:gd name="f265" fmla="*/ f219 f120 1"/>
                <a:gd name="f266" fmla="*/ f220 f121 1"/>
                <a:gd name="f267" fmla="*/ f221 f120 1"/>
                <a:gd name="f268" fmla="*/ f222 f121 1"/>
                <a:gd name="f269" fmla="*/ f223 f120 1"/>
                <a:gd name="f270" fmla="*/ f224 f121 1"/>
                <a:gd name="f271" fmla="*/ f225 f120 1"/>
                <a:gd name="f272" fmla="*/ f226 f121 1"/>
                <a:gd name="f273" fmla="*/ f227 f120 1"/>
                <a:gd name="f274" fmla="*/ f228 f120 1"/>
                <a:gd name="f275" fmla="*/ f229 f121 1"/>
                <a:gd name="f276" fmla="*/ f230 f120 1"/>
                <a:gd name="f277" fmla="*/ f231 f121 1"/>
                <a:gd name="f278" fmla="*/ f232 f120 1"/>
                <a:gd name="f279" fmla="*/ f233 f121 1"/>
                <a:gd name="f280" fmla="*/ f234 f120 1"/>
                <a:gd name="f281" fmla="*/ f235 f121 1"/>
                <a:gd name="f282" fmla="*/ f236 f120 1"/>
                <a:gd name="f283" fmla="*/ f237 f121 1"/>
                <a:gd name="f284" fmla="*/ f238 f120 1"/>
                <a:gd name="f285" fmla="*/ f239 f121 1"/>
                <a:gd name="f286" fmla="*/ f240 f120 1"/>
                <a:gd name="f287" fmla="*/ f241 f121 1"/>
                <a:gd name="f288" fmla="*/ f242 f120 1"/>
                <a:gd name="f289" fmla="*/ f243 f121 1"/>
                <a:gd name="f290" fmla="*/ f244 f120 1"/>
                <a:gd name="f291" fmla="*/ f245 f121 1"/>
                <a:gd name="f292" fmla="*/ f246 f120 1"/>
                <a:gd name="f293" fmla="*/ f247 f121 1"/>
                <a:gd name="f294" fmla="*/ f248 f120 1"/>
                <a:gd name="f295" fmla="*/ f249 f120 1"/>
                <a:gd name="f296" fmla="*/ f250 f121 1"/>
                <a:gd name="f297" fmla="*/ f251 f120 1"/>
                <a:gd name="f298" fmla="*/ f252 f121 1"/>
                <a:gd name="f299" fmla="*/ f253 f120 1"/>
                <a:gd name="f300" fmla="*/ f254 f121 1"/>
                <a:gd name="f301" fmla="*/ f255 f120 1"/>
                <a:gd name="f302" fmla="*/ f256 f121 1"/>
                <a:gd name="f303" fmla="*/ f257 f120 1"/>
                <a:gd name="f304" fmla="*/ f258 f1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6">
                  <a:pos x="f263" y="f264"/>
                </a:cxn>
                <a:cxn ang="f216">
                  <a:pos x="f265" y="f266"/>
                </a:cxn>
                <a:cxn ang="f216">
                  <a:pos x="f267" y="f268"/>
                </a:cxn>
                <a:cxn ang="f216">
                  <a:pos x="f269" y="f270"/>
                </a:cxn>
                <a:cxn ang="f216">
                  <a:pos x="f271" y="f272"/>
                </a:cxn>
                <a:cxn ang="f216">
                  <a:pos x="f273" y="f270"/>
                </a:cxn>
                <a:cxn ang="f216">
                  <a:pos x="f274" y="f275"/>
                </a:cxn>
                <a:cxn ang="f216">
                  <a:pos x="f276" y="f277"/>
                </a:cxn>
                <a:cxn ang="f216">
                  <a:pos x="f278" y="f279"/>
                </a:cxn>
                <a:cxn ang="f216">
                  <a:pos x="f280" y="f281"/>
                </a:cxn>
                <a:cxn ang="f216">
                  <a:pos x="f282" y="f283"/>
                </a:cxn>
                <a:cxn ang="f216">
                  <a:pos x="f284" y="f285"/>
                </a:cxn>
                <a:cxn ang="f216">
                  <a:pos x="f286" y="f287"/>
                </a:cxn>
                <a:cxn ang="f216">
                  <a:pos x="f288" y="f289"/>
                </a:cxn>
                <a:cxn ang="f216">
                  <a:pos x="f290" y="f291"/>
                </a:cxn>
                <a:cxn ang="f216">
                  <a:pos x="f292" y="f293"/>
                </a:cxn>
                <a:cxn ang="f216">
                  <a:pos x="f294" y="f291"/>
                </a:cxn>
                <a:cxn ang="f216">
                  <a:pos x="f295" y="f296"/>
                </a:cxn>
                <a:cxn ang="f216">
                  <a:pos x="f297" y="f298"/>
                </a:cxn>
                <a:cxn ang="f216">
                  <a:pos x="f299" y="f300"/>
                </a:cxn>
                <a:cxn ang="f216">
                  <a:pos x="f301" y="f302"/>
                </a:cxn>
                <a:cxn ang="f216">
                  <a:pos x="f303" y="f304"/>
                </a:cxn>
                <a:cxn ang="f216">
                  <a:pos x="f263" y="f264"/>
                </a:cxn>
              </a:cxnLst>
              <a:rect l="f259" t="f262" r="f260" b="f261"/>
              <a:pathLst>
                <a:path w="848" h="840">
                  <a:moveTo>
                    <a:pt x="f9" y="f10"/>
                  </a:moveTo>
                  <a:cubicBezTo>
                    <a:pt x="f11" y="f12"/>
                    <a:pt x="f13" y="f14"/>
                    <a:pt x="f12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8"/>
                    <a:pt x="f31" y="f8"/>
                  </a:cubicBezTo>
                  <a:cubicBezTo>
                    <a:pt x="f32" y="f8"/>
                    <a:pt x="f33" y="f29"/>
                    <a:pt x="f34" y="f27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27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ubicBezTo>
                    <a:pt x="f58" y="f59"/>
                    <a:pt x="f6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ubicBezTo>
                    <a:pt x="f69" y="f70"/>
                    <a:pt x="f71" y="f72"/>
                    <a:pt x="f73" y="f74"/>
                  </a:cubicBezTo>
                  <a:cubicBezTo>
                    <a:pt x="f75" y="f76"/>
                    <a:pt x="f77" y="f78"/>
                    <a:pt x="f79" y="f80"/>
                  </a:cubicBezTo>
                  <a:cubicBezTo>
                    <a:pt x="f81" y="f82"/>
                    <a:pt x="f83" y="f50"/>
                    <a:pt x="f84" y="f63"/>
                  </a:cubicBezTo>
                  <a:cubicBezTo>
                    <a:pt x="f85" y="f6"/>
                    <a:pt x="f86" y="f87"/>
                    <a:pt x="f88" y="f87"/>
                  </a:cubicBezTo>
                  <a:cubicBezTo>
                    <a:pt x="f89" y="f87"/>
                    <a:pt x="f90" y="f6"/>
                    <a:pt x="f91" y="f63"/>
                  </a:cubicBezTo>
                  <a:cubicBezTo>
                    <a:pt x="f92" y="f93"/>
                    <a:pt x="f94" y="f95"/>
                    <a:pt x="f51" y="f96"/>
                  </a:cubicBezTo>
                  <a:cubicBezTo>
                    <a:pt x="f97" y="f98"/>
                    <a:pt x="f99" y="f100"/>
                    <a:pt x="f101" y="f102"/>
                  </a:cubicBezTo>
                  <a:cubicBezTo>
                    <a:pt x="f103" y="f104"/>
                    <a:pt x="f105" y="f106"/>
                    <a:pt x="f107" y="f108"/>
                  </a:cubicBezTo>
                  <a:cubicBezTo>
                    <a:pt x="f109" y="f2"/>
                    <a:pt x="f110" y="f111"/>
                    <a:pt x="f112" y="f66"/>
                  </a:cubicBezTo>
                  <a:cubicBezTo>
                    <a:pt x="f7" y="f113"/>
                    <a:pt x="f29" y="f114"/>
                    <a:pt x="f115" y="f116"/>
                  </a:cubicBezTo>
                  <a:cubicBezTo>
                    <a:pt x="f27" y="f117"/>
                    <a:pt x="f112" y="f118"/>
                    <a:pt x="f9" y="f10"/>
                  </a:cubicBezTo>
                  <a:close/>
                </a:path>
              </a:pathLst>
            </a:custGeom>
            <a:solidFill>
              <a:srgbClr val="C65FB2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7" name="Freeform 503"/>
            <p:cNvSpPr/>
            <p:nvPr/>
          </p:nvSpPr>
          <p:spPr>
            <a:xfrm>
              <a:off x="7602605" y="2547088"/>
              <a:ext cx="641021" cy="636934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477"/>
                <a:gd name="f8" fmla="val 478"/>
                <a:gd name="f9" fmla="val 473"/>
                <a:gd name="f10" fmla="val 247"/>
                <a:gd name="f11" fmla="val 468"/>
                <a:gd name="f12" fmla="val 376"/>
                <a:gd name="f13" fmla="val 230"/>
                <a:gd name="f14" fmla="val 101"/>
                <a:gd name="f15" fmla="val 469"/>
                <a:gd name="f16" fmla="val 4"/>
                <a:gd name="f17" fmla="val 231"/>
                <a:gd name="f18" fmla="val 9"/>
                <a:gd name="f19" fmla="val 102"/>
                <a:gd name="f20" fmla="val 117"/>
                <a:gd name="f21" fmla="val 246"/>
                <a:gd name="f22" fmla="val 5"/>
                <a:gd name="f23" fmla="val 118"/>
                <a:gd name="f24" fmla="+- 0 0 -90"/>
                <a:gd name="f25" fmla="*/ f4 1 477"/>
                <a:gd name="f26" fmla="*/ f5 1 478"/>
                <a:gd name="f27" fmla="+- f8 0 f6"/>
                <a:gd name="f28" fmla="+- f7 0 f6"/>
                <a:gd name="f29" fmla="*/ f24 f0 1"/>
                <a:gd name="f30" fmla="*/ f28 1 477"/>
                <a:gd name="f31" fmla="*/ f27 1 478"/>
                <a:gd name="f32" fmla="*/ 473 f28 1"/>
                <a:gd name="f33" fmla="*/ 247 f27 1"/>
                <a:gd name="f34" fmla="*/ 230 f28 1"/>
                <a:gd name="f35" fmla="*/ 473 f27 1"/>
                <a:gd name="f36" fmla="*/ 4 f28 1"/>
                <a:gd name="f37" fmla="*/ 231 f27 1"/>
                <a:gd name="f38" fmla="*/ 246 f28 1"/>
                <a:gd name="f39" fmla="*/ 5 f27 1"/>
                <a:gd name="f40" fmla="*/ f29 1 f3"/>
                <a:gd name="f41" fmla="*/ f32 1 477"/>
                <a:gd name="f42" fmla="*/ f33 1 478"/>
                <a:gd name="f43" fmla="*/ f34 1 477"/>
                <a:gd name="f44" fmla="*/ f35 1 478"/>
                <a:gd name="f45" fmla="*/ f36 1 477"/>
                <a:gd name="f46" fmla="*/ f37 1 478"/>
                <a:gd name="f47" fmla="*/ f38 1 477"/>
                <a:gd name="f48" fmla="*/ f39 1 478"/>
                <a:gd name="f49" fmla="*/ 0 1 f30"/>
                <a:gd name="f50" fmla="*/ f7 1 f30"/>
                <a:gd name="f51" fmla="*/ 0 1 f31"/>
                <a:gd name="f52" fmla="*/ f8 1 f31"/>
                <a:gd name="f53" fmla="+- f40 0 f1"/>
                <a:gd name="f54" fmla="*/ f41 1 f30"/>
                <a:gd name="f55" fmla="*/ f42 1 f31"/>
                <a:gd name="f56" fmla="*/ f43 1 f30"/>
                <a:gd name="f57" fmla="*/ f44 1 f31"/>
                <a:gd name="f58" fmla="*/ f45 1 f30"/>
                <a:gd name="f59" fmla="*/ f46 1 f31"/>
                <a:gd name="f60" fmla="*/ f47 1 f30"/>
                <a:gd name="f61" fmla="*/ f48 1 f31"/>
                <a:gd name="f62" fmla="*/ f49 f25 1"/>
                <a:gd name="f63" fmla="*/ f50 f25 1"/>
                <a:gd name="f64" fmla="*/ f52 f26 1"/>
                <a:gd name="f65" fmla="*/ f51 f26 1"/>
                <a:gd name="f66" fmla="*/ f54 f25 1"/>
                <a:gd name="f67" fmla="*/ f55 f26 1"/>
                <a:gd name="f68" fmla="*/ f56 f25 1"/>
                <a:gd name="f69" fmla="*/ f57 f26 1"/>
                <a:gd name="f70" fmla="*/ f58 f25 1"/>
                <a:gd name="f71" fmla="*/ f59 f26 1"/>
                <a:gd name="f72" fmla="*/ f60 f25 1"/>
                <a:gd name="f73" fmla="*/ f61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66" y="f67"/>
                </a:cxn>
                <a:cxn ang="f53">
                  <a:pos x="f68" y="f69"/>
                </a:cxn>
                <a:cxn ang="f53">
                  <a:pos x="f70" y="f71"/>
                </a:cxn>
                <a:cxn ang="f53">
                  <a:pos x="f72" y="f73"/>
                </a:cxn>
                <a:cxn ang="f53">
                  <a:pos x="f66" y="f67"/>
                </a:cxn>
              </a:cxnLst>
              <a:rect l="f62" t="f65" r="f63" b="f64"/>
              <a:pathLst>
                <a:path w="477" h="478">
                  <a:moveTo>
                    <a:pt x="f9" y="f10"/>
                  </a:moveTo>
                  <a:cubicBezTo>
                    <a:pt x="f11" y="f12"/>
                    <a:pt x="f2" y="f8"/>
                    <a:pt x="f13" y="f9"/>
                  </a:cubicBezTo>
                  <a:cubicBezTo>
                    <a:pt x="f14" y="f15"/>
                    <a:pt x="f6" y="f2"/>
                    <a:pt x="f16" y="f17"/>
                  </a:cubicBezTo>
                  <a:cubicBezTo>
                    <a:pt x="f18" y="f19"/>
                    <a:pt x="f20" y="f6"/>
                    <a:pt x="f21" y="f22"/>
                  </a:cubicBezTo>
                  <a:cubicBezTo>
                    <a:pt x="f12" y="f18"/>
                    <a:pt x="f7" y="f23"/>
                    <a:pt x="f9" y="f10"/>
                  </a:cubicBezTo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58" name="Gruppieren 1"/>
          <p:cNvGrpSpPr/>
          <p:nvPr/>
        </p:nvGrpSpPr>
        <p:grpSpPr>
          <a:xfrm>
            <a:off x="449299" y="1538596"/>
            <a:ext cx="2804976" cy="3780797"/>
            <a:chOff x="449299" y="1538596"/>
            <a:chExt cx="2804976" cy="3780797"/>
          </a:xfrm>
        </p:grpSpPr>
        <p:sp>
          <p:nvSpPr>
            <p:cNvPr id="59" name="Freeform 504"/>
            <p:cNvSpPr/>
            <p:nvPr/>
          </p:nvSpPr>
          <p:spPr>
            <a:xfrm>
              <a:off x="449299" y="1538596"/>
              <a:ext cx="2804976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2"/>
                <a:gd name="f7" fmla="val 2825"/>
                <a:gd name="f8" fmla="val 144"/>
                <a:gd name="f9" fmla="val 1946"/>
                <a:gd name="f10" fmla="val 2"/>
                <a:gd name="f11" fmla="val 2020"/>
                <a:gd name="f12" fmla="val 2091"/>
                <a:gd name="f13" fmla="val 87"/>
                <a:gd name="f14" fmla="val 197"/>
                <a:gd name="f15" fmla="val 2627"/>
                <a:gd name="f16" fmla="val 2730"/>
                <a:gd name="f17" fmla="val 2017"/>
                <a:gd name="f18" fmla="val 2824"/>
                <a:gd name="f19" fmla="val 1945"/>
                <a:gd name="f20" fmla="val 145"/>
                <a:gd name="f21" fmla="val 65"/>
                <a:gd name="f22" fmla="val 2739"/>
                <a:gd name="f23" fmla="val 2628"/>
                <a:gd name="f24" fmla="val 1"/>
                <a:gd name="f25" fmla="val 93"/>
                <a:gd name="f26" fmla="val 67"/>
                <a:gd name="f27" fmla="+- 0 0 -90"/>
                <a:gd name="f28" fmla="*/ f3 1 2092"/>
                <a:gd name="f29" fmla="*/ f4 1 2825"/>
                <a:gd name="f30" fmla="+- f7 0 f5"/>
                <a:gd name="f31" fmla="+- f6 0 f5"/>
                <a:gd name="f32" fmla="*/ f27 f0 1"/>
                <a:gd name="f33" fmla="*/ f31 1 2092"/>
                <a:gd name="f34" fmla="*/ f30 1 2825"/>
                <a:gd name="f35" fmla="*/ 144 f31 1"/>
                <a:gd name="f36" fmla="*/ 0 f30 1"/>
                <a:gd name="f37" fmla="*/ 1946 f31 1"/>
                <a:gd name="f38" fmla="*/ 2 f30 1"/>
                <a:gd name="f39" fmla="*/ 2091 f31 1"/>
                <a:gd name="f40" fmla="*/ 197 f30 1"/>
                <a:gd name="f41" fmla="*/ 2092 f31 1"/>
                <a:gd name="f42" fmla="*/ 2627 f30 1"/>
                <a:gd name="f43" fmla="*/ 1945 f31 1"/>
                <a:gd name="f44" fmla="*/ 2825 f30 1"/>
                <a:gd name="f45" fmla="*/ 145 f31 1"/>
                <a:gd name="f46" fmla="*/ 2824 f30 1"/>
                <a:gd name="f47" fmla="*/ 0 f31 1"/>
                <a:gd name="f48" fmla="*/ 2628 f30 1"/>
                <a:gd name="f49" fmla="*/ 2 f31 1"/>
                <a:gd name="f50" fmla="*/ f32 1 f2"/>
                <a:gd name="f51" fmla="*/ f35 1 2092"/>
                <a:gd name="f52" fmla="*/ f36 1 2825"/>
                <a:gd name="f53" fmla="*/ f37 1 2092"/>
                <a:gd name="f54" fmla="*/ f38 1 2825"/>
                <a:gd name="f55" fmla="*/ f39 1 2092"/>
                <a:gd name="f56" fmla="*/ f40 1 2825"/>
                <a:gd name="f57" fmla="*/ f41 1 2092"/>
                <a:gd name="f58" fmla="*/ f42 1 2825"/>
                <a:gd name="f59" fmla="*/ f43 1 2092"/>
                <a:gd name="f60" fmla="*/ f44 1 2825"/>
                <a:gd name="f61" fmla="*/ f45 1 2092"/>
                <a:gd name="f62" fmla="*/ f46 1 2825"/>
                <a:gd name="f63" fmla="*/ f47 1 2092"/>
                <a:gd name="f64" fmla="*/ f48 1 2825"/>
                <a:gd name="f65" fmla="*/ f49 1 2092"/>
                <a:gd name="f66" fmla="*/ 0 1 f33"/>
                <a:gd name="f67" fmla="*/ f6 1 f33"/>
                <a:gd name="f68" fmla="*/ 0 1 f34"/>
                <a:gd name="f69" fmla="*/ f7 1 f34"/>
                <a:gd name="f70" fmla="+- f50 0 f1"/>
                <a:gd name="f71" fmla="*/ f51 1 f33"/>
                <a:gd name="f72" fmla="*/ f52 1 f34"/>
                <a:gd name="f73" fmla="*/ f53 1 f33"/>
                <a:gd name="f74" fmla="*/ f54 1 f34"/>
                <a:gd name="f75" fmla="*/ f55 1 f33"/>
                <a:gd name="f76" fmla="*/ f56 1 f34"/>
                <a:gd name="f77" fmla="*/ f57 1 f33"/>
                <a:gd name="f78" fmla="*/ f58 1 f34"/>
                <a:gd name="f79" fmla="*/ f59 1 f33"/>
                <a:gd name="f80" fmla="*/ f60 1 f34"/>
                <a:gd name="f81" fmla="*/ f61 1 f33"/>
                <a:gd name="f82" fmla="*/ f62 1 f34"/>
                <a:gd name="f83" fmla="*/ f63 1 f33"/>
                <a:gd name="f84" fmla="*/ f64 1 f34"/>
                <a:gd name="f85" fmla="*/ f65 1 f33"/>
                <a:gd name="f86" fmla="*/ f66 f28 1"/>
                <a:gd name="f87" fmla="*/ f67 f28 1"/>
                <a:gd name="f88" fmla="*/ f69 f29 1"/>
                <a:gd name="f89" fmla="*/ f68 f29 1"/>
                <a:gd name="f90" fmla="*/ f71 f28 1"/>
                <a:gd name="f91" fmla="*/ f72 f29 1"/>
                <a:gd name="f92" fmla="*/ f73 f28 1"/>
                <a:gd name="f93" fmla="*/ f74 f29 1"/>
                <a:gd name="f94" fmla="*/ f75 f28 1"/>
                <a:gd name="f95" fmla="*/ f76 f29 1"/>
                <a:gd name="f96" fmla="*/ f77 f28 1"/>
                <a:gd name="f97" fmla="*/ f78 f29 1"/>
                <a:gd name="f98" fmla="*/ f79 f28 1"/>
                <a:gd name="f99" fmla="*/ f80 f29 1"/>
                <a:gd name="f100" fmla="*/ f81 f28 1"/>
                <a:gd name="f101" fmla="*/ f82 f29 1"/>
                <a:gd name="f102" fmla="*/ f83 f28 1"/>
                <a:gd name="f103" fmla="*/ f84 f29 1"/>
                <a:gd name="f104" fmla="*/ f8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">
                  <a:pos x="f90" y="f91"/>
                </a:cxn>
                <a:cxn ang="f70">
                  <a:pos x="f92" y="f93"/>
                </a:cxn>
                <a:cxn ang="f70">
                  <a:pos x="f94" y="f95"/>
                </a:cxn>
                <a:cxn ang="f70">
                  <a:pos x="f96" y="f97"/>
                </a:cxn>
                <a:cxn ang="f70">
                  <a:pos x="f98" y="f99"/>
                </a:cxn>
                <a:cxn ang="f70">
                  <a:pos x="f100" y="f101"/>
                </a:cxn>
                <a:cxn ang="f70">
                  <a:pos x="f102" y="f103"/>
                </a:cxn>
                <a:cxn ang="f70">
                  <a:pos x="f104" y="f95"/>
                </a:cxn>
                <a:cxn ang="f70">
                  <a:pos x="f90" y="f91"/>
                </a:cxn>
              </a:cxnLst>
              <a:rect l="f86" t="f89" r="f87" b="f88"/>
              <a:pathLst>
                <a:path w="2092" h="2825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12" y="f14"/>
                  </a:cubicBezTo>
                  <a:lnTo>
                    <a:pt x="f6" y="f15"/>
                  </a:lnTo>
                  <a:cubicBezTo>
                    <a:pt x="f12" y="f16"/>
                    <a:pt x="f17" y="f18"/>
                    <a:pt x="f19" y="f7"/>
                  </a:cubicBezTo>
                  <a:lnTo>
                    <a:pt x="f20" y="f18"/>
                  </a:lnTo>
                  <a:cubicBezTo>
                    <a:pt x="f21" y="f18"/>
                    <a:pt x="f10" y="f22"/>
                    <a:pt x="f5" y="f23"/>
                  </a:cubicBezTo>
                  <a:lnTo>
                    <a:pt x="f10" y="f14"/>
                  </a:lnTo>
                  <a:cubicBezTo>
                    <a:pt x="f24" y="f25"/>
                    <a:pt x="f26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0" name="Freeform 505"/>
            <p:cNvSpPr/>
            <p:nvPr/>
          </p:nvSpPr>
          <p:spPr>
            <a:xfrm>
              <a:off x="1331210" y="3837288"/>
              <a:ext cx="142902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"/>
                <a:gd name="f7" fmla="val 127"/>
                <a:gd name="f8" fmla="val 64"/>
                <a:gd name="f9" fmla="val 75"/>
                <a:gd name="f10" fmla="val 105"/>
                <a:gd name="f11" fmla="val 86"/>
                <a:gd name="f12" fmla="val 100"/>
                <a:gd name="f13" fmla="val 95"/>
                <a:gd name="f14" fmla="val 88"/>
                <a:gd name="f15" fmla="val 112"/>
                <a:gd name="f16" fmla="val 80"/>
                <a:gd name="f17" fmla="val 117"/>
                <a:gd name="f18" fmla="val 74"/>
                <a:gd name="f19" fmla="val 121"/>
                <a:gd name="f20" fmla="val 67"/>
                <a:gd name="f21" fmla="val 123"/>
                <a:gd name="f22" fmla="val 60"/>
                <a:gd name="f23" fmla="val 125"/>
                <a:gd name="f24" fmla="val 53"/>
                <a:gd name="f25" fmla="val 43"/>
                <a:gd name="f26" fmla="val 32"/>
                <a:gd name="f27" fmla="val 31"/>
                <a:gd name="f28" fmla="val 44"/>
                <a:gd name="f29" fmla="val 54"/>
                <a:gd name="f30" fmla="val 1"/>
                <a:gd name="f31" fmla="val 61"/>
                <a:gd name="f32" fmla="val 3"/>
                <a:gd name="f33" fmla="val 68"/>
                <a:gd name="f34" fmla="val 5"/>
                <a:gd name="f35" fmla="val 7"/>
                <a:gd name="f36" fmla="val 10"/>
                <a:gd name="f37" fmla="val 16"/>
                <a:gd name="f38" fmla="val 23"/>
                <a:gd name="f39" fmla="val 41"/>
                <a:gd name="f40" fmla="val 52"/>
                <a:gd name="f41" fmla="val 89"/>
                <a:gd name="f42" fmla="val 45"/>
                <a:gd name="f43" fmla="val 84"/>
                <a:gd name="f44" fmla="val 38"/>
                <a:gd name="f45" fmla="val 81"/>
                <a:gd name="f46" fmla="val 76"/>
                <a:gd name="f47" fmla="val 26"/>
                <a:gd name="f48" fmla="val 69"/>
                <a:gd name="f49" fmla="val 22"/>
                <a:gd name="f50" fmla="val 19"/>
                <a:gd name="f51" fmla="val 58"/>
                <a:gd name="f52" fmla="val 17"/>
                <a:gd name="f53" fmla="val 47"/>
                <a:gd name="f54" fmla="val 15"/>
                <a:gd name="f55" fmla="val 40"/>
                <a:gd name="f56" fmla="val 33"/>
                <a:gd name="f57" fmla="val 113"/>
                <a:gd name="f58" fmla="val 48"/>
                <a:gd name="f59" fmla="val 111"/>
                <a:gd name="f60" fmla="val 110"/>
                <a:gd name="f61" fmla="val 65"/>
                <a:gd name="f62" fmla="val 108"/>
                <a:gd name="f63" fmla="val 71"/>
                <a:gd name="f64" fmla="val 104"/>
                <a:gd name="f65" fmla="val 77"/>
                <a:gd name="f66" fmla="val 82"/>
                <a:gd name="f67" fmla="val 85"/>
                <a:gd name="f68" fmla="+- 0 0 -90"/>
                <a:gd name="f69" fmla="*/ f3 1 107"/>
                <a:gd name="f70" fmla="*/ f4 1 127"/>
                <a:gd name="f71" fmla="+- f7 0 f5"/>
                <a:gd name="f72" fmla="+- f6 0 f5"/>
                <a:gd name="f73" fmla="*/ f68 f0 1"/>
                <a:gd name="f74" fmla="*/ f72 1 107"/>
                <a:gd name="f75" fmla="*/ f71 1 127"/>
                <a:gd name="f76" fmla="*/ 107 f72 1"/>
                <a:gd name="f77" fmla="*/ 64 f71 1"/>
                <a:gd name="f78" fmla="*/ 100 f72 1"/>
                <a:gd name="f79" fmla="*/ 95 f71 1"/>
                <a:gd name="f80" fmla="*/ 80 f72 1"/>
                <a:gd name="f81" fmla="*/ 117 f71 1"/>
                <a:gd name="f82" fmla="*/ 60 f72 1"/>
                <a:gd name="f83" fmla="*/ 125 f71 1"/>
                <a:gd name="f84" fmla="*/ 32 f72 1"/>
                <a:gd name="f85" fmla="*/ 127 f71 1"/>
                <a:gd name="f86" fmla="*/ 0 f72 1"/>
                <a:gd name="f87" fmla="*/ 0 f71 1"/>
                <a:gd name="f88" fmla="*/ 31 f72 1"/>
                <a:gd name="f89" fmla="*/ 61 f72 1"/>
                <a:gd name="f90" fmla="*/ 3 f71 1"/>
                <a:gd name="f91" fmla="*/ 10 f71 1"/>
                <a:gd name="f92" fmla="*/ 32 f71 1"/>
                <a:gd name="f93" fmla="*/ 89 f72 1"/>
                <a:gd name="f94" fmla="*/ 84 f72 1"/>
                <a:gd name="f95" fmla="*/ 38 f71 1"/>
                <a:gd name="f96" fmla="*/ 69 f72 1"/>
                <a:gd name="f97" fmla="*/ 22 f71 1"/>
                <a:gd name="f98" fmla="*/ 53 f72 1"/>
                <a:gd name="f99" fmla="*/ 16 f71 1"/>
                <a:gd name="f100" fmla="*/ 33 f72 1"/>
                <a:gd name="f101" fmla="*/ 15 f71 1"/>
                <a:gd name="f102" fmla="*/ 17 f72 1"/>
                <a:gd name="f103" fmla="*/ 113 f71 1"/>
                <a:gd name="f104" fmla="*/ 54 f72 1"/>
                <a:gd name="f105" fmla="*/ 111 f71 1"/>
                <a:gd name="f106" fmla="*/ 71 f72 1"/>
                <a:gd name="f107" fmla="*/ 104 f71 1"/>
                <a:gd name="f108" fmla="*/ 85 f72 1"/>
                <a:gd name="f109" fmla="*/ 88 f71 1"/>
                <a:gd name="f110" fmla="*/ f73 1 f2"/>
                <a:gd name="f111" fmla="*/ f76 1 107"/>
                <a:gd name="f112" fmla="*/ f77 1 127"/>
                <a:gd name="f113" fmla="*/ f78 1 107"/>
                <a:gd name="f114" fmla="*/ f79 1 127"/>
                <a:gd name="f115" fmla="*/ f80 1 107"/>
                <a:gd name="f116" fmla="*/ f81 1 127"/>
                <a:gd name="f117" fmla="*/ f82 1 107"/>
                <a:gd name="f118" fmla="*/ f83 1 127"/>
                <a:gd name="f119" fmla="*/ f84 1 107"/>
                <a:gd name="f120" fmla="*/ f85 1 127"/>
                <a:gd name="f121" fmla="*/ f86 1 107"/>
                <a:gd name="f122" fmla="*/ f87 1 127"/>
                <a:gd name="f123" fmla="*/ f88 1 107"/>
                <a:gd name="f124" fmla="*/ f89 1 107"/>
                <a:gd name="f125" fmla="*/ f90 1 127"/>
                <a:gd name="f126" fmla="*/ f91 1 127"/>
                <a:gd name="f127" fmla="*/ f92 1 127"/>
                <a:gd name="f128" fmla="*/ f93 1 107"/>
                <a:gd name="f129" fmla="*/ f94 1 107"/>
                <a:gd name="f130" fmla="*/ f95 1 127"/>
                <a:gd name="f131" fmla="*/ f96 1 107"/>
                <a:gd name="f132" fmla="*/ f97 1 127"/>
                <a:gd name="f133" fmla="*/ f98 1 107"/>
                <a:gd name="f134" fmla="*/ f99 1 127"/>
                <a:gd name="f135" fmla="*/ f100 1 107"/>
                <a:gd name="f136" fmla="*/ f101 1 127"/>
                <a:gd name="f137" fmla="*/ f102 1 107"/>
                <a:gd name="f138" fmla="*/ f103 1 127"/>
                <a:gd name="f139" fmla="*/ f104 1 107"/>
                <a:gd name="f140" fmla="*/ f105 1 127"/>
                <a:gd name="f141" fmla="*/ f106 1 107"/>
                <a:gd name="f142" fmla="*/ f107 1 127"/>
                <a:gd name="f143" fmla="*/ f108 1 107"/>
                <a:gd name="f144" fmla="*/ f109 1 127"/>
                <a:gd name="f145" fmla="*/ 0 1 f74"/>
                <a:gd name="f146" fmla="*/ f6 1 f74"/>
                <a:gd name="f147" fmla="*/ 0 1 f75"/>
                <a:gd name="f148" fmla="*/ f7 1 f75"/>
                <a:gd name="f149" fmla="+- f110 0 f1"/>
                <a:gd name="f150" fmla="*/ f111 1 f74"/>
                <a:gd name="f151" fmla="*/ f112 1 f75"/>
                <a:gd name="f152" fmla="*/ f113 1 f74"/>
                <a:gd name="f153" fmla="*/ f114 1 f75"/>
                <a:gd name="f154" fmla="*/ f115 1 f74"/>
                <a:gd name="f155" fmla="*/ f116 1 f75"/>
                <a:gd name="f156" fmla="*/ f117 1 f74"/>
                <a:gd name="f157" fmla="*/ f118 1 f75"/>
                <a:gd name="f158" fmla="*/ f119 1 f74"/>
                <a:gd name="f159" fmla="*/ f120 1 f75"/>
                <a:gd name="f160" fmla="*/ f121 1 f74"/>
                <a:gd name="f161" fmla="*/ f122 1 f75"/>
                <a:gd name="f162" fmla="*/ f123 1 f74"/>
                <a:gd name="f163" fmla="*/ f124 1 f74"/>
                <a:gd name="f164" fmla="*/ f125 1 f75"/>
                <a:gd name="f165" fmla="*/ f126 1 f75"/>
                <a:gd name="f166" fmla="*/ f127 1 f75"/>
                <a:gd name="f167" fmla="*/ f128 1 f74"/>
                <a:gd name="f168" fmla="*/ f129 1 f74"/>
                <a:gd name="f169" fmla="*/ f130 1 f75"/>
                <a:gd name="f170" fmla="*/ f131 1 f74"/>
                <a:gd name="f171" fmla="*/ f132 1 f75"/>
                <a:gd name="f172" fmla="*/ f133 1 f74"/>
                <a:gd name="f173" fmla="*/ f134 1 f75"/>
                <a:gd name="f174" fmla="*/ f135 1 f74"/>
                <a:gd name="f175" fmla="*/ f136 1 f75"/>
                <a:gd name="f176" fmla="*/ f137 1 f74"/>
                <a:gd name="f177" fmla="*/ f138 1 f75"/>
                <a:gd name="f178" fmla="*/ f139 1 f74"/>
                <a:gd name="f179" fmla="*/ f140 1 f75"/>
                <a:gd name="f180" fmla="*/ f141 1 f74"/>
                <a:gd name="f181" fmla="*/ f142 1 f75"/>
                <a:gd name="f182" fmla="*/ f143 1 f74"/>
                <a:gd name="f183" fmla="*/ f144 1 f75"/>
                <a:gd name="f184" fmla="*/ f145 f69 1"/>
                <a:gd name="f185" fmla="*/ f146 f69 1"/>
                <a:gd name="f186" fmla="*/ f148 f70 1"/>
                <a:gd name="f187" fmla="*/ f147 f70 1"/>
                <a:gd name="f188" fmla="*/ f150 f69 1"/>
                <a:gd name="f189" fmla="*/ f151 f70 1"/>
                <a:gd name="f190" fmla="*/ f152 f69 1"/>
                <a:gd name="f191" fmla="*/ f153 f70 1"/>
                <a:gd name="f192" fmla="*/ f154 f69 1"/>
                <a:gd name="f193" fmla="*/ f155 f70 1"/>
                <a:gd name="f194" fmla="*/ f156 f69 1"/>
                <a:gd name="f195" fmla="*/ f157 f70 1"/>
                <a:gd name="f196" fmla="*/ f158 f69 1"/>
                <a:gd name="f197" fmla="*/ f159 f70 1"/>
                <a:gd name="f198" fmla="*/ f160 f69 1"/>
                <a:gd name="f199" fmla="*/ f161 f70 1"/>
                <a:gd name="f200" fmla="*/ f162 f69 1"/>
                <a:gd name="f201" fmla="*/ f163 f69 1"/>
                <a:gd name="f202" fmla="*/ f164 f70 1"/>
                <a:gd name="f203" fmla="*/ f165 f70 1"/>
                <a:gd name="f204" fmla="*/ f166 f70 1"/>
                <a:gd name="f205" fmla="*/ f167 f69 1"/>
                <a:gd name="f206" fmla="*/ f168 f69 1"/>
                <a:gd name="f207" fmla="*/ f169 f70 1"/>
                <a:gd name="f208" fmla="*/ f170 f69 1"/>
                <a:gd name="f209" fmla="*/ f171 f70 1"/>
                <a:gd name="f210" fmla="*/ f172 f69 1"/>
                <a:gd name="f211" fmla="*/ f173 f70 1"/>
                <a:gd name="f212" fmla="*/ f174 f69 1"/>
                <a:gd name="f213" fmla="*/ f175 f70 1"/>
                <a:gd name="f214" fmla="*/ f176 f69 1"/>
                <a:gd name="f215" fmla="*/ f177 f70 1"/>
                <a:gd name="f216" fmla="*/ f178 f69 1"/>
                <a:gd name="f217" fmla="*/ f179 f70 1"/>
                <a:gd name="f218" fmla="*/ f180 f69 1"/>
                <a:gd name="f219" fmla="*/ f181 f70 1"/>
                <a:gd name="f220" fmla="*/ f182 f69 1"/>
                <a:gd name="f221" fmla="*/ f183 f7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9">
                  <a:pos x="f188" y="f189"/>
                </a:cxn>
                <a:cxn ang="f149">
                  <a:pos x="f190" y="f191"/>
                </a:cxn>
                <a:cxn ang="f149">
                  <a:pos x="f192" y="f193"/>
                </a:cxn>
                <a:cxn ang="f149">
                  <a:pos x="f194" y="f195"/>
                </a:cxn>
                <a:cxn ang="f149">
                  <a:pos x="f196" y="f197"/>
                </a:cxn>
                <a:cxn ang="f149">
                  <a:pos x="f198" y="f197"/>
                </a:cxn>
                <a:cxn ang="f149">
                  <a:pos x="f198" y="f199"/>
                </a:cxn>
                <a:cxn ang="f149">
                  <a:pos x="f200" y="f199"/>
                </a:cxn>
                <a:cxn ang="f149">
                  <a:pos x="f201" y="f202"/>
                </a:cxn>
                <a:cxn ang="f149">
                  <a:pos x="f192" y="f203"/>
                </a:cxn>
                <a:cxn ang="f149">
                  <a:pos x="f190" y="f204"/>
                </a:cxn>
                <a:cxn ang="f149">
                  <a:pos x="f188" y="f189"/>
                </a:cxn>
                <a:cxn ang="f149">
                  <a:pos x="f205" y="f189"/>
                </a:cxn>
                <a:cxn ang="f149">
                  <a:pos x="f206" y="f207"/>
                </a:cxn>
                <a:cxn ang="f149">
                  <a:pos x="f208" y="f209"/>
                </a:cxn>
                <a:cxn ang="f149">
                  <a:pos x="f210" y="f211"/>
                </a:cxn>
                <a:cxn ang="f149">
                  <a:pos x="f212" y="f213"/>
                </a:cxn>
                <a:cxn ang="f149">
                  <a:pos x="f214" y="f213"/>
                </a:cxn>
                <a:cxn ang="f149">
                  <a:pos x="f214" y="f215"/>
                </a:cxn>
                <a:cxn ang="f149">
                  <a:pos x="f212" y="f215"/>
                </a:cxn>
                <a:cxn ang="f149">
                  <a:pos x="f216" y="f217"/>
                </a:cxn>
                <a:cxn ang="f149">
                  <a:pos x="f218" y="f219"/>
                </a:cxn>
                <a:cxn ang="f149">
                  <a:pos x="f220" y="f221"/>
                </a:cxn>
                <a:cxn ang="f149">
                  <a:pos x="f205" y="f189"/>
                </a:cxn>
              </a:cxnLst>
              <a:rect l="f184" t="f187" r="f185" b="f186"/>
              <a:pathLst>
                <a:path w="107" h="127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3" y="f10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7"/>
                    <a:pt x="f25" y="f7"/>
                    <a:pt x="f26" y="f7"/>
                  </a:cubicBezTo>
                  <a:lnTo>
                    <a:pt x="f5" y="f7"/>
                  </a:lnTo>
                  <a:lnTo>
                    <a:pt x="f5" y="f5"/>
                  </a:lnTo>
                  <a:lnTo>
                    <a:pt x="f27" y="f5"/>
                  </a:lnTo>
                  <a:cubicBezTo>
                    <a:pt x="f28" y="f5"/>
                    <a:pt x="f29" y="f30"/>
                    <a:pt x="f31" y="f32"/>
                  </a:cubicBezTo>
                  <a:cubicBezTo>
                    <a:pt x="f33" y="f34"/>
                    <a:pt x="f9" y="f35"/>
                    <a:pt x="f16" y="f36"/>
                  </a:cubicBezTo>
                  <a:cubicBezTo>
                    <a:pt x="f14" y="f37"/>
                    <a:pt x="f13" y="f38"/>
                    <a:pt x="f12" y="f26"/>
                  </a:cubicBezTo>
                  <a:cubicBezTo>
                    <a:pt x="f10" y="f39"/>
                    <a:pt x="f6" y="f40"/>
                    <a:pt x="f6" y="f8"/>
                  </a:cubicBezTo>
                  <a:close/>
                  <a:moveTo>
                    <a:pt x="f41" y="f8"/>
                  </a:moveTo>
                  <a:cubicBezTo>
                    <a:pt x="f41" y="f29"/>
                    <a:pt x="f14" y="f42"/>
                    <a:pt x="f43" y="f44"/>
                  </a:cubicBezTo>
                  <a:cubicBezTo>
                    <a:pt x="f45" y="f26"/>
                    <a:pt x="f46" y="f47"/>
                    <a:pt x="f48" y="f49"/>
                  </a:cubicBezTo>
                  <a:cubicBezTo>
                    <a:pt x="f8" y="f50"/>
                    <a:pt x="f51" y="f52"/>
                    <a:pt x="f24" y="f37"/>
                  </a:cubicBezTo>
                  <a:cubicBezTo>
                    <a:pt x="f53" y="f54"/>
                    <a:pt x="f55" y="f54"/>
                    <a:pt x="f56" y="f54"/>
                  </a:cubicBezTo>
                  <a:lnTo>
                    <a:pt x="f52" y="f54"/>
                  </a:lnTo>
                  <a:lnTo>
                    <a:pt x="f52" y="f57"/>
                  </a:lnTo>
                  <a:lnTo>
                    <a:pt x="f56" y="f57"/>
                  </a:lnTo>
                  <a:cubicBezTo>
                    <a:pt x="f39" y="f57"/>
                    <a:pt x="f58" y="f15"/>
                    <a:pt x="f29" y="f59"/>
                  </a:cubicBezTo>
                  <a:cubicBezTo>
                    <a:pt x="f22" y="f60"/>
                    <a:pt x="f61" y="f62"/>
                    <a:pt x="f63" y="f64"/>
                  </a:cubicBezTo>
                  <a:cubicBezTo>
                    <a:pt x="f65" y="f12"/>
                    <a:pt x="f66" y="f13"/>
                    <a:pt x="f67" y="f14"/>
                  </a:cubicBezTo>
                  <a:cubicBezTo>
                    <a:pt x="f14" y="f66"/>
                    <a:pt x="f41" y="f18"/>
                    <a:pt x="f41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1" name="Freeform 506"/>
            <p:cNvSpPr/>
            <p:nvPr/>
          </p:nvSpPr>
          <p:spPr>
            <a:xfrm>
              <a:off x="1506775" y="3837288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"/>
                <a:gd name="f7" fmla="val 128"/>
                <a:gd name="f8" fmla="val 17"/>
                <a:gd name="f9" fmla="val 1"/>
                <a:gd name="f10" fmla="val 33"/>
                <a:gd name="f11" fmla="+- 0 0 -90"/>
                <a:gd name="f12" fmla="*/ f3 1 18"/>
                <a:gd name="f13" fmla="*/ f4 1 128"/>
                <a:gd name="f14" fmla="+- f7 0 f5"/>
                <a:gd name="f15" fmla="+- f6 0 f5"/>
                <a:gd name="f16" fmla="*/ f11 f0 1"/>
                <a:gd name="f17" fmla="*/ f15 1 18"/>
                <a:gd name="f18" fmla="*/ f14 1 128"/>
                <a:gd name="f19" fmla="*/ 18 f15 1"/>
                <a:gd name="f20" fmla="*/ 17 f14 1"/>
                <a:gd name="f21" fmla="*/ 0 f15 1"/>
                <a:gd name="f22" fmla="*/ 0 f14 1"/>
                <a:gd name="f23" fmla="*/ 17 f15 1"/>
                <a:gd name="f24" fmla="*/ 128 f14 1"/>
                <a:gd name="f25" fmla="*/ 1 f15 1"/>
                <a:gd name="f26" fmla="*/ 33 f14 1"/>
                <a:gd name="f27" fmla="*/ f16 1 f2"/>
                <a:gd name="f28" fmla="*/ f19 1 18"/>
                <a:gd name="f29" fmla="*/ f20 1 128"/>
                <a:gd name="f30" fmla="*/ f21 1 18"/>
                <a:gd name="f31" fmla="*/ f22 1 128"/>
                <a:gd name="f32" fmla="*/ f23 1 18"/>
                <a:gd name="f33" fmla="*/ f24 1 128"/>
                <a:gd name="f34" fmla="*/ f25 1 18"/>
                <a:gd name="f35" fmla="*/ f26 1 128"/>
                <a:gd name="f36" fmla="*/ 0 1 f17"/>
                <a:gd name="f37" fmla="*/ f6 1 f17"/>
                <a:gd name="f38" fmla="*/ 0 1 f18"/>
                <a:gd name="f39" fmla="*/ f7 1 f18"/>
                <a:gd name="f40" fmla="+- f27 0 f1"/>
                <a:gd name="f41" fmla="*/ f28 1 f17"/>
                <a:gd name="f42" fmla="*/ f29 1 f18"/>
                <a:gd name="f43" fmla="*/ f30 1 f17"/>
                <a:gd name="f44" fmla="*/ f31 1 f18"/>
                <a:gd name="f45" fmla="*/ f32 1 f17"/>
                <a:gd name="f46" fmla="*/ f33 1 f18"/>
                <a:gd name="f47" fmla="*/ f34 1 f17"/>
                <a:gd name="f48" fmla="*/ f35 1 f18"/>
                <a:gd name="f49" fmla="*/ f36 f12 1"/>
                <a:gd name="f50" fmla="*/ f37 f12 1"/>
                <a:gd name="f51" fmla="*/ f39 f13 1"/>
                <a:gd name="f52" fmla="*/ f38 f13 1"/>
                <a:gd name="f53" fmla="*/ f41 f12 1"/>
                <a:gd name="f54" fmla="*/ f42 f13 1"/>
                <a:gd name="f55" fmla="*/ f43 f12 1"/>
                <a:gd name="f56" fmla="*/ f44 f13 1"/>
                <a:gd name="f57" fmla="*/ f45 f12 1"/>
                <a:gd name="f58" fmla="*/ f46 f13 1"/>
                <a:gd name="f59" fmla="*/ f47 f12 1"/>
                <a:gd name="f60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3" y="f54"/>
                </a:cxn>
                <a:cxn ang="f40">
                  <a:pos x="f55" y="f54"/>
                </a:cxn>
                <a:cxn ang="f40">
                  <a:pos x="f55" y="f56"/>
                </a:cxn>
                <a:cxn ang="f40">
                  <a:pos x="f53" y="f56"/>
                </a:cxn>
                <a:cxn ang="f40">
                  <a:pos x="f53" y="f54"/>
                </a:cxn>
                <a:cxn ang="f40">
                  <a:pos x="f57" y="f58"/>
                </a:cxn>
                <a:cxn ang="f40">
                  <a:pos x="f59" y="f58"/>
                </a:cxn>
                <a:cxn ang="f40">
                  <a:pos x="f59" y="f60"/>
                </a:cxn>
                <a:cxn ang="f40">
                  <a:pos x="f57" y="f60"/>
                </a:cxn>
                <a:cxn ang="f40">
                  <a:pos x="f57" y="f58"/>
                </a:cxn>
              </a:cxnLst>
              <a:rect l="f49" t="f52" r="f50" b="f51"/>
              <a:pathLst>
                <a:path w="18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8" y="f7"/>
                  </a:moveTo>
                  <a:lnTo>
                    <a:pt x="f9" y="f7"/>
                  </a:lnTo>
                  <a:lnTo>
                    <a:pt x="f9" y="f10"/>
                  </a:lnTo>
                  <a:lnTo>
                    <a:pt x="f8" y="f10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2" name="Freeform 507"/>
            <p:cNvSpPr/>
            <p:nvPr/>
          </p:nvSpPr>
          <p:spPr>
            <a:xfrm>
              <a:off x="1563944" y="3878125"/>
              <a:ext cx="110240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"/>
                <a:gd name="f7" fmla="val 100"/>
                <a:gd name="f8" fmla="val 97"/>
                <a:gd name="f9" fmla="val 65"/>
                <a:gd name="f10" fmla="val 87"/>
                <a:gd name="f11" fmla="val 63"/>
                <a:gd name="f12" fmla="val 88"/>
                <a:gd name="f13" fmla="val 61"/>
                <a:gd name="f14" fmla="val 90"/>
                <a:gd name="f15" fmla="val 59"/>
                <a:gd name="f16" fmla="val 91"/>
                <a:gd name="f17" fmla="val 57"/>
                <a:gd name="f18" fmla="val 93"/>
                <a:gd name="f19" fmla="val 54"/>
                <a:gd name="f20" fmla="val 94"/>
                <a:gd name="f21" fmla="val 52"/>
                <a:gd name="f22" fmla="val 95"/>
                <a:gd name="f23" fmla="val 49"/>
                <a:gd name="f24" fmla="val 46"/>
                <a:gd name="f25" fmla="val 98"/>
                <a:gd name="f26" fmla="val 43"/>
                <a:gd name="f27" fmla="val 99"/>
                <a:gd name="f28" fmla="val 39"/>
                <a:gd name="f29" fmla="val 35"/>
                <a:gd name="f30" fmla="val 31"/>
                <a:gd name="f31" fmla="val 22"/>
                <a:gd name="f32" fmla="val 15"/>
                <a:gd name="f33" fmla="val 9"/>
                <a:gd name="f34" fmla="val 3"/>
                <a:gd name="f35" fmla="val 86"/>
                <a:gd name="f36" fmla="val 78"/>
                <a:gd name="f37" fmla="val 70"/>
                <a:gd name="f38" fmla="val 62"/>
                <a:gd name="f39" fmla="val 1"/>
                <a:gd name="f40" fmla="val 4"/>
                <a:gd name="f41" fmla="val 7"/>
                <a:gd name="f42" fmla="val 48"/>
                <a:gd name="f43" fmla="val 12"/>
                <a:gd name="f44" fmla="val 44"/>
                <a:gd name="f45" fmla="val 18"/>
                <a:gd name="f46" fmla="val 42"/>
                <a:gd name="f47" fmla="val 23"/>
                <a:gd name="f48" fmla="val 30"/>
                <a:gd name="f49" fmla="val 37"/>
                <a:gd name="f50" fmla="val 36"/>
                <a:gd name="f51" fmla="val 47"/>
                <a:gd name="f52" fmla="val 55"/>
                <a:gd name="f53" fmla="val 34"/>
                <a:gd name="f54" fmla="val 32"/>
                <a:gd name="f55" fmla="val 28"/>
                <a:gd name="f56" fmla="val 64"/>
                <a:gd name="f57" fmla="val 25"/>
                <a:gd name="f58" fmla="val 20"/>
                <a:gd name="f59" fmla="val 60"/>
                <a:gd name="f60" fmla="val 17"/>
                <a:gd name="f61" fmla="val 16"/>
                <a:gd name="f62" fmla="val 14"/>
                <a:gd name="f63" fmla="val 8"/>
                <a:gd name="f64" fmla="val 11"/>
                <a:gd name="f65" fmla="val 2"/>
                <a:gd name="f66" fmla="val 66"/>
                <a:gd name="f67" fmla="val 73"/>
                <a:gd name="f68" fmla="val 10"/>
                <a:gd name="f69" fmla="val 76"/>
                <a:gd name="f70" fmla="val 13"/>
                <a:gd name="f71" fmla="val 80"/>
                <a:gd name="f72" fmla="val 21"/>
                <a:gd name="f73" fmla="val 26"/>
                <a:gd name="f74" fmla="val 33"/>
                <a:gd name="f75" fmla="val 74"/>
                <a:gd name="f76" fmla="val 41"/>
                <a:gd name="f77" fmla="val 50"/>
                <a:gd name="f78" fmla="val 51"/>
                <a:gd name="f79" fmla="val 27"/>
                <a:gd name="f80" fmla="val 69"/>
                <a:gd name="f81" fmla="val 84"/>
                <a:gd name="f82" fmla="val 85"/>
                <a:gd name="f83" fmla="val 82"/>
                <a:gd name="f84" fmla="val 56"/>
                <a:gd name="f85" fmla="val 77"/>
                <a:gd name="f86" fmla="+- 0 0 -90"/>
                <a:gd name="f87" fmla="*/ f3 1 81"/>
                <a:gd name="f88" fmla="*/ f4 1 100"/>
                <a:gd name="f89" fmla="+- f7 0 f5"/>
                <a:gd name="f90" fmla="+- f6 0 f5"/>
                <a:gd name="f91" fmla="*/ f86 f0 1"/>
                <a:gd name="f92" fmla="*/ f90 1 81"/>
                <a:gd name="f93" fmla="*/ f89 1 100"/>
                <a:gd name="f94" fmla="*/ 81 f90 1"/>
                <a:gd name="f95" fmla="*/ 97 f89 1"/>
                <a:gd name="f96" fmla="*/ 65 f90 1"/>
                <a:gd name="f97" fmla="*/ 87 f89 1"/>
                <a:gd name="f98" fmla="*/ 59 f90 1"/>
                <a:gd name="f99" fmla="*/ 91 f89 1"/>
                <a:gd name="f100" fmla="*/ 52 f90 1"/>
                <a:gd name="f101" fmla="*/ 95 f89 1"/>
                <a:gd name="f102" fmla="*/ 43 f90 1"/>
                <a:gd name="f103" fmla="*/ 99 f89 1"/>
                <a:gd name="f104" fmla="*/ 31 f90 1"/>
                <a:gd name="f105" fmla="*/ 100 f89 1"/>
                <a:gd name="f106" fmla="*/ 9 f90 1"/>
                <a:gd name="f107" fmla="*/ 0 f90 1"/>
                <a:gd name="f108" fmla="*/ 70 f89 1"/>
                <a:gd name="f109" fmla="*/ 4 f90 1"/>
                <a:gd name="f110" fmla="*/ 52 f89 1"/>
                <a:gd name="f111" fmla="*/ 18 f90 1"/>
                <a:gd name="f112" fmla="*/ 42 f89 1"/>
                <a:gd name="f113" fmla="*/ 39 f90 1"/>
                <a:gd name="f114" fmla="*/ 36 f89 1"/>
                <a:gd name="f115" fmla="*/ 34 f89 1"/>
                <a:gd name="f116" fmla="*/ 32 f89 1"/>
                <a:gd name="f117" fmla="*/ 63 f90 1"/>
                <a:gd name="f118" fmla="*/ 23 f89 1"/>
                <a:gd name="f119" fmla="*/ 57 f90 1"/>
                <a:gd name="f120" fmla="*/ 17 f89 1"/>
                <a:gd name="f121" fmla="*/ 49 f90 1"/>
                <a:gd name="f122" fmla="*/ 14 f89 1"/>
                <a:gd name="f123" fmla="*/ 25 f90 1"/>
                <a:gd name="f124" fmla="*/ 15 f89 1"/>
                <a:gd name="f125" fmla="*/ 20 f89 1"/>
                <a:gd name="f126" fmla="*/ 8 f90 1"/>
                <a:gd name="f127" fmla="*/ 4 f89 1"/>
                <a:gd name="f128" fmla="*/ 22 f90 1"/>
                <a:gd name="f129" fmla="*/ 1 f89 1"/>
                <a:gd name="f130" fmla="*/ 0 f89 1"/>
                <a:gd name="f131" fmla="*/ 70 f90 1"/>
                <a:gd name="f132" fmla="*/ 7 f89 1"/>
                <a:gd name="f133" fmla="*/ 78 f90 1"/>
                <a:gd name="f134" fmla="*/ 33 f89 1"/>
                <a:gd name="f135" fmla="*/ 74 f89 1"/>
                <a:gd name="f136" fmla="*/ 47 f89 1"/>
                <a:gd name="f137" fmla="*/ 47 f90 1"/>
                <a:gd name="f138" fmla="*/ 49 f89 1"/>
                <a:gd name="f139" fmla="*/ 32 f90 1"/>
                <a:gd name="f140" fmla="*/ 51 f89 1"/>
                <a:gd name="f141" fmla="*/ 21 f90 1"/>
                <a:gd name="f142" fmla="*/ 57 f89 1"/>
                <a:gd name="f143" fmla="*/ 16 f90 1"/>
                <a:gd name="f144" fmla="*/ 69 f89 1"/>
                <a:gd name="f145" fmla="*/ 81 f89 1"/>
                <a:gd name="f146" fmla="*/ 36 f90 1"/>
                <a:gd name="f147" fmla="*/ 85 f89 1"/>
                <a:gd name="f148" fmla="*/ 82 f89 1"/>
                <a:gd name="f149" fmla="*/ f91 1 f2"/>
                <a:gd name="f150" fmla="*/ f94 1 81"/>
                <a:gd name="f151" fmla="*/ f95 1 100"/>
                <a:gd name="f152" fmla="*/ f96 1 81"/>
                <a:gd name="f153" fmla="*/ f97 1 100"/>
                <a:gd name="f154" fmla="*/ f98 1 81"/>
                <a:gd name="f155" fmla="*/ f99 1 100"/>
                <a:gd name="f156" fmla="*/ f100 1 81"/>
                <a:gd name="f157" fmla="*/ f101 1 100"/>
                <a:gd name="f158" fmla="*/ f102 1 81"/>
                <a:gd name="f159" fmla="*/ f103 1 100"/>
                <a:gd name="f160" fmla="*/ f104 1 81"/>
                <a:gd name="f161" fmla="*/ f105 1 100"/>
                <a:gd name="f162" fmla="*/ f106 1 81"/>
                <a:gd name="f163" fmla="*/ f107 1 81"/>
                <a:gd name="f164" fmla="*/ f108 1 100"/>
                <a:gd name="f165" fmla="*/ f109 1 81"/>
                <a:gd name="f166" fmla="*/ f110 1 100"/>
                <a:gd name="f167" fmla="*/ f111 1 81"/>
                <a:gd name="f168" fmla="*/ f112 1 100"/>
                <a:gd name="f169" fmla="*/ f113 1 81"/>
                <a:gd name="f170" fmla="*/ f114 1 100"/>
                <a:gd name="f171" fmla="*/ f115 1 100"/>
                <a:gd name="f172" fmla="*/ f116 1 100"/>
                <a:gd name="f173" fmla="*/ f117 1 81"/>
                <a:gd name="f174" fmla="*/ f118 1 100"/>
                <a:gd name="f175" fmla="*/ f119 1 81"/>
                <a:gd name="f176" fmla="*/ f120 1 100"/>
                <a:gd name="f177" fmla="*/ f121 1 81"/>
                <a:gd name="f178" fmla="*/ f122 1 100"/>
                <a:gd name="f179" fmla="*/ f123 1 81"/>
                <a:gd name="f180" fmla="*/ f124 1 100"/>
                <a:gd name="f181" fmla="*/ f125 1 100"/>
                <a:gd name="f182" fmla="*/ f126 1 81"/>
                <a:gd name="f183" fmla="*/ f127 1 100"/>
                <a:gd name="f184" fmla="*/ f128 1 81"/>
                <a:gd name="f185" fmla="*/ f129 1 100"/>
                <a:gd name="f186" fmla="*/ f130 1 100"/>
                <a:gd name="f187" fmla="*/ f131 1 81"/>
                <a:gd name="f188" fmla="*/ f132 1 100"/>
                <a:gd name="f189" fmla="*/ f133 1 81"/>
                <a:gd name="f190" fmla="*/ f134 1 100"/>
                <a:gd name="f191" fmla="*/ f135 1 100"/>
                <a:gd name="f192" fmla="*/ f136 1 100"/>
                <a:gd name="f193" fmla="*/ f137 1 81"/>
                <a:gd name="f194" fmla="*/ f138 1 100"/>
                <a:gd name="f195" fmla="*/ f139 1 81"/>
                <a:gd name="f196" fmla="*/ f140 1 100"/>
                <a:gd name="f197" fmla="*/ f141 1 81"/>
                <a:gd name="f198" fmla="*/ f142 1 100"/>
                <a:gd name="f199" fmla="*/ f143 1 81"/>
                <a:gd name="f200" fmla="*/ f144 1 100"/>
                <a:gd name="f201" fmla="*/ f145 1 100"/>
                <a:gd name="f202" fmla="*/ f146 1 81"/>
                <a:gd name="f203" fmla="*/ f147 1 100"/>
                <a:gd name="f204" fmla="*/ f148 1 100"/>
                <a:gd name="f205" fmla="*/ 0 1 f92"/>
                <a:gd name="f206" fmla="*/ f6 1 f92"/>
                <a:gd name="f207" fmla="*/ 0 1 f93"/>
                <a:gd name="f208" fmla="*/ f7 1 f93"/>
                <a:gd name="f209" fmla="+- f149 0 f1"/>
                <a:gd name="f210" fmla="*/ f150 1 f92"/>
                <a:gd name="f211" fmla="*/ f151 1 f93"/>
                <a:gd name="f212" fmla="*/ f152 1 f92"/>
                <a:gd name="f213" fmla="*/ f153 1 f93"/>
                <a:gd name="f214" fmla="*/ f154 1 f92"/>
                <a:gd name="f215" fmla="*/ f155 1 f93"/>
                <a:gd name="f216" fmla="*/ f156 1 f92"/>
                <a:gd name="f217" fmla="*/ f157 1 f93"/>
                <a:gd name="f218" fmla="*/ f158 1 f92"/>
                <a:gd name="f219" fmla="*/ f159 1 f93"/>
                <a:gd name="f220" fmla="*/ f160 1 f92"/>
                <a:gd name="f221" fmla="*/ f161 1 f93"/>
                <a:gd name="f222" fmla="*/ f162 1 f92"/>
                <a:gd name="f223" fmla="*/ f163 1 f92"/>
                <a:gd name="f224" fmla="*/ f164 1 f93"/>
                <a:gd name="f225" fmla="*/ f165 1 f92"/>
                <a:gd name="f226" fmla="*/ f166 1 f93"/>
                <a:gd name="f227" fmla="*/ f167 1 f92"/>
                <a:gd name="f228" fmla="*/ f168 1 f93"/>
                <a:gd name="f229" fmla="*/ f169 1 f92"/>
                <a:gd name="f230" fmla="*/ f170 1 f93"/>
                <a:gd name="f231" fmla="*/ f171 1 f93"/>
                <a:gd name="f232" fmla="*/ f172 1 f93"/>
                <a:gd name="f233" fmla="*/ f173 1 f92"/>
                <a:gd name="f234" fmla="*/ f174 1 f93"/>
                <a:gd name="f235" fmla="*/ f175 1 f92"/>
                <a:gd name="f236" fmla="*/ f176 1 f93"/>
                <a:gd name="f237" fmla="*/ f177 1 f92"/>
                <a:gd name="f238" fmla="*/ f178 1 f93"/>
                <a:gd name="f239" fmla="*/ f179 1 f92"/>
                <a:gd name="f240" fmla="*/ f180 1 f93"/>
                <a:gd name="f241" fmla="*/ f181 1 f93"/>
                <a:gd name="f242" fmla="*/ f182 1 f92"/>
                <a:gd name="f243" fmla="*/ f183 1 f93"/>
                <a:gd name="f244" fmla="*/ f184 1 f92"/>
                <a:gd name="f245" fmla="*/ f185 1 f93"/>
                <a:gd name="f246" fmla="*/ f186 1 f93"/>
                <a:gd name="f247" fmla="*/ f187 1 f92"/>
                <a:gd name="f248" fmla="*/ f188 1 f93"/>
                <a:gd name="f249" fmla="*/ f189 1 f92"/>
                <a:gd name="f250" fmla="*/ f190 1 f93"/>
                <a:gd name="f251" fmla="*/ f191 1 f93"/>
                <a:gd name="f252" fmla="*/ f192 1 f93"/>
                <a:gd name="f253" fmla="*/ f193 1 f92"/>
                <a:gd name="f254" fmla="*/ f194 1 f93"/>
                <a:gd name="f255" fmla="*/ f195 1 f92"/>
                <a:gd name="f256" fmla="*/ f196 1 f93"/>
                <a:gd name="f257" fmla="*/ f197 1 f92"/>
                <a:gd name="f258" fmla="*/ f198 1 f93"/>
                <a:gd name="f259" fmla="*/ f199 1 f92"/>
                <a:gd name="f260" fmla="*/ f200 1 f93"/>
                <a:gd name="f261" fmla="*/ f201 1 f93"/>
                <a:gd name="f262" fmla="*/ f202 1 f92"/>
                <a:gd name="f263" fmla="*/ f203 1 f93"/>
                <a:gd name="f264" fmla="*/ f204 1 f93"/>
                <a:gd name="f265" fmla="*/ f205 f87 1"/>
                <a:gd name="f266" fmla="*/ f206 f87 1"/>
                <a:gd name="f267" fmla="*/ f208 f88 1"/>
                <a:gd name="f268" fmla="*/ f207 f88 1"/>
                <a:gd name="f269" fmla="*/ f210 f87 1"/>
                <a:gd name="f270" fmla="*/ f211 f88 1"/>
                <a:gd name="f271" fmla="*/ f212 f87 1"/>
                <a:gd name="f272" fmla="*/ f213 f88 1"/>
                <a:gd name="f273" fmla="*/ f214 f87 1"/>
                <a:gd name="f274" fmla="*/ f215 f88 1"/>
                <a:gd name="f275" fmla="*/ f216 f87 1"/>
                <a:gd name="f276" fmla="*/ f217 f88 1"/>
                <a:gd name="f277" fmla="*/ f218 f87 1"/>
                <a:gd name="f278" fmla="*/ f219 f88 1"/>
                <a:gd name="f279" fmla="*/ f220 f87 1"/>
                <a:gd name="f280" fmla="*/ f221 f88 1"/>
                <a:gd name="f281" fmla="*/ f222 f87 1"/>
                <a:gd name="f282" fmla="*/ f223 f87 1"/>
                <a:gd name="f283" fmla="*/ f224 f88 1"/>
                <a:gd name="f284" fmla="*/ f225 f87 1"/>
                <a:gd name="f285" fmla="*/ f226 f88 1"/>
                <a:gd name="f286" fmla="*/ f227 f87 1"/>
                <a:gd name="f287" fmla="*/ f228 f88 1"/>
                <a:gd name="f288" fmla="*/ f229 f87 1"/>
                <a:gd name="f289" fmla="*/ f230 f88 1"/>
                <a:gd name="f290" fmla="*/ f231 f88 1"/>
                <a:gd name="f291" fmla="*/ f232 f88 1"/>
                <a:gd name="f292" fmla="*/ f233 f87 1"/>
                <a:gd name="f293" fmla="*/ f234 f88 1"/>
                <a:gd name="f294" fmla="*/ f235 f87 1"/>
                <a:gd name="f295" fmla="*/ f236 f88 1"/>
                <a:gd name="f296" fmla="*/ f237 f87 1"/>
                <a:gd name="f297" fmla="*/ f238 f88 1"/>
                <a:gd name="f298" fmla="*/ f239 f87 1"/>
                <a:gd name="f299" fmla="*/ f240 f88 1"/>
                <a:gd name="f300" fmla="*/ f241 f88 1"/>
                <a:gd name="f301" fmla="*/ f242 f87 1"/>
                <a:gd name="f302" fmla="*/ f243 f88 1"/>
                <a:gd name="f303" fmla="*/ f244 f87 1"/>
                <a:gd name="f304" fmla="*/ f245 f88 1"/>
                <a:gd name="f305" fmla="*/ f246 f88 1"/>
                <a:gd name="f306" fmla="*/ f247 f87 1"/>
                <a:gd name="f307" fmla="*/ f248 f88 1"/>
                <a:gd name="f308" fmla="*/ f249 f87 1"/>
                <a:gd name="f309" fmla="*/ f250 f88 1"/>
                <a:gd name="f310" fmla="*/ f251 f88 1"/>
                <a:gd name="f311" fmla="*/ f252 f88 1"/>
                <a:gd name="f312" fmla="*/ f253 f87 1"/>
                <a:gd name="f313" fmla="*/ f254 f88 1"/>
                <a:gd name="f314" fmla="*/ f255 f87 1"/>
                <a:gd name="f315" fmla="*/ f256 f88 1"/>
                <a:gd name="f316" fmla="*/ f257 f87 1"/>
                <a:gd name="f317" fmla="*/ f258 f88 1"/>
                <a:gd name="f318" fmla="*/ f259 f87 1"/>
                <a:gd name="f319" fmla="*/ f260 f88 1"/>
                <a:gd name="f320" fmla="*/ f261 f88 1"/>
                <a:gd name="f321" fmla="*/ f262 f87 1"/>
                <a:gd name="f322" fmla="*/ f263 f88 1"/>
                <a:gd name="f323" fmla="*/ f264 f8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9">
                  <a:pos x="f269" y="f270"/>
                </a:cxn>
                <a:cxn ang="f209">
                  <a:pos x="f271" y="f270"/>
                </a:cxn>
                <a:cxn ang="f209">
                  <a:pos x="f271" y="f272"/>
                </a:cxn>
                <a:cxn ang="f209">
                  <a:pos x="f273" y="f274"/>
                </a:cxn>
                <a:cxn ang="f209">
                  <a:pos x="f275" y="f276"/>
                </a:cxn>
                <a:cxn ang="f209">
                  <a:pos x="f277" y="f278"/>
                </a:cxn>
                <a:cxn ang="f209">
                  <a:pos x="f279" y="f280"/>
                </a:cxn>
                <a:cxn ang="f209">
                  <a:pos x="f281" y="f274"/>
                </a:cxn>
                <a:cxn ang="f209">
                  <a:pos x="f282" y="f283"/>
                </a:cxn>
                <a:cxn ang="f209">
                  <a:pos x="f284" y="f285"/>
                </a:cxn>
                <a:cxn ang="f209">
                  <a:pos x="f286" y="f287"/>
                </a:cxn>
                <a:cxn ang="f209">
                  <a:pos x="f288" y="f289"/>
                </a:cxn>
                <a:cxn ang="f209">
                  <a:pos x="f271" y="f290"/>
                </a:cxn>
                <a:cxn ang="f209">
                  <a:pos x="f271" y="f291"/>
                </a:cxn>
                <a:cxn ang="f209">
                  <a:pos x="f292" y="f293"/>
                </a:cxn>
                <a:cxn ang="f209">
                  <a:pos x="f294" y="f295"/>
                </a:cxn>
                <a:cxn ang="f209">
                  <a:pos x="f296" y="f297"/>
                </a:cxn>
                <a:cxn ang="f209">
                  <a:pos x="f288" y="f297"/>
                </a:cxn>
                <a:cxn ang="f209">
                  <a:pos x="f298" y="f299"/>
                </a:cxn>
                <a:cxn ang="f209">
                  <a:pos x="f281" y="f300"/>
                </a:cxn>
                <a:cxn ang="f209">
                  <a:pos x="f301" y="f300"/>
                </a:cxn>
                <a:cxn ang="f209">
                  <a:pos x="f301" y="f302"/>
                </a:cxn>
                <a:cxn ang="f209">
                  <a:pos x="f303" y="f304"/>
                </a:cxn>
                <a:cxn ang="f209">
                  <a:pos x="f288" y="f305"/>
                </a:cxn>
                <a:cxn ang="f209">
                  <a:pos x="f294" y="f304"/>
                </a:cxn>
                <a:cxn ang="f209">
                  <a:pos x="f306" y="f307"/>
                </a:cxn>
                <a:cxn ang="f209">
                  <a:pos x="f308" y="f295"/>
                </a:cxn>
                <a:cxn ang="f209">
                  <a:pos x="f269" y="f309"/>
                </a:cxn>
                <a:cxn ang="f209">
                  <a:pos x="f269" y="f270"/>
                </a:cxn>
                <a:cxn ang="f209">
                  <a:pos x="f271" y="f310"/>
                </a:cxn>
                <a:cxn ang="f209">
                  <a:pos x="f271" y="f311"/>
                </a:cxn>
                <a:cxn ang="f209">
                  <a:pos x="f312" y="f313"/>
                </a:cxn>
                <a:cxn ang="f209">
                  <a:pos x="f314" y="f315"/>
                </a:cxn>
                <a:cxn ang="f209">
                  <a:pos x="f316" y="f317"/>
                </a:cxn>
                <a:cxn ang="f209">
                  <a:pos x="f318" y="f319"/>
                </a:cxn>
                <a:cxn ang="f209">
                  <a:pos x="f316" y="f320"/>
                </a:cxn>
                <a:cxn ang="f209">
                  <a:pos x="f321" y="f322"/>
                </a:cxn>
                <a:cxn ang="f209">
                  <a:pos x="f275" y="f323"/>
                </a:cxn>
                <a:cxn ang="f209">
                  <a:pos x="f271" y="f310"/>
                </a:cxn>
              </a:cxnLst>
              <a:rect l="f265" t="f268" r="f266" b="f267"/>
              <a:pathLst>
                <a:path w="81" h="100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8"/>
                    <a:pt x="f24" y="f25"/>
                    <a:pt x="f26" y="f27"/>
                  </a:cubicBezTo>
                  <a:cubicBezTo>
                    <a:pt x="f28" y="f7"/>
                    <a:pt x="f29" y="f7"/>
                    <a:pt x="f30" y="f7"/>
                  </a:cubicBezTo>
                  <a:cubicBezTo>
                    <a:pt x="f31" y="f7"/>
                    <a:pt x="f32" y="f8"/>
                    <a:pt x="f33" y="f16"/>
                  </a:cubicBezTo>
                  <a:cubicBezTo>
                    <a:pt x="f34" y="f35"/>
                    <a:pt x="f5" y="f36"/>
                    <a:pt x="f5" y="f37"/>
                  </a:cubicBezTo>
                  <a:cubicBezTo>
                    <a:pt x="f5" y="f38"/>
                    <a:pt x="f39" y="f17"/>
                    <a:pt x="f40" y="f21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28"/>
                    <a:pt x="f48" y="f49"/>
                    <a:pt x="f28" y="f50"/>
                  </a:cubicBezTo>
                  <a:cubicBezTo>
                    <a:pt x="f51" y="f29"/>
                    <a:pt x="f52" y="f29"/>
                    <a:pt x="f9" y="f53"/>
                  </a:cubicBezTo>
                  <a:lnTo>
                    <a:pt x="f9" y="f54"/>
                  </a:lnTo>
                  <a:cubicBezTo>
                    <a:pt x="f9" y="f55"/>
                    <a:pt x="f56" y="f57"/>
                    <a:pt x="f11" y="f47"/>
                  </a:cubicBezTo>
                  <a:cubicBezTo>
                    <a:pt x="f38" y="f58"/>
                    <a:pt x="f59" y="f45"/>
                    <a:pt x="f17" y="f60"/>
                  </a:cubicBezTo>
                  <a:cubicBezTo>
                    <a:pt x="f52" y="f61"/>
                    <a:pt x="f21" y="f32"/>
                    <a:pt x="f23" y="f62"/>
                  </a:cubicBezTo>
                  <a:cubicBezTo>
                    <a:pt x="f24" y="f62"/>
                    <a:pt x="f26" y="f62"/>
                    <a:pt x="f28" y="f62"/>
                  </a:cubicBezTo>
                  <a:cubicBezTo>
                    <a:pt x="f29" y="f62"/>
                    <a:pt x="f48" y="f62"/>
                    <a:pt x="f57" y="f32"/>
                  </a:cubicBezTo>
                  <a:cubicBezTo>
                    <a:pt x="f58" y="f60"/>
                    <a:pt x="f32" y="f45"/>
                    <a:pt x="f33" y="f58"/>
                  </a:cubicBezTo>
                  <a:lnTo>
                    <a:pt x="f63" y="f58"/>
                  </a:lnTo>
                  <a:lnTo>
                    <a:pt x="f63" y="f40"/>
                  </a:lnTo>
                  <a:cubicBezTo>
                    <a:pt x="f64" y="f34"/>
                    <a:pt x="f61" y="f65"/>
                    <a:pt x="f31" y="f39"/>
                  </a:cubicBezTo>
                  <a:cubicBezTo>
                    <a:pt x="f55" y="f5"/>
                    <a:pt x="f53" y="f5"/>
                    <a:pt x="f28" y="f5"/>
                  </a:cubicBezTo>
                  <a:cubicBezTo>
                    <a:pt x="f24" y="f5"/>
                    <a:pt x="f21" y="f5"/>
                    <a:pt x="f17" y="f39"/>
                  </a:cubicBezTo>
                  <a:cubicBezTo>
                    <a:pt x="f38" y="f65"/>
                    <a:pt x="f66" y="f40"/>
                    <a:pt x="f37" y="f41"/>
                  </a:cubicBezTo>
                  <a:cubicBezTo>
                    <a:pt x="f67" y="f68"/>
                    <a:pt x="f69" y="f70"/>
                    <a:pt x="f36" y="f60"/>
                  </a:cubicBezTo>
                  <a:cubicBezTo>
                    <a:pt x="f71" y="f72"/>
                    <a:pt x="f6" y="f73"/>
                    <a:pt x="f6" y="f74"/>
                  </a:cubicBezTo>
                  <a:lnTo>
                    <a:pt x="f6" y="f8"/>
                  </a:lnTo>
                  <a:close/>
                  <a:moveTo>
                    <a:pt x="f9" y="f75"/>
                  </a:moveTo>
                  <a:lnTo>
                    <a:pt x="f9" y="f51"/>
                  </a:lnTo>
                  <a:cubicBezTo>
                    <a:pt x="f59" y="f42"/>
                    <a:pt x="f19" y="f42"/>
                    <a:pt x="f51" y="f23"/>
                  </a:cubicBezTo>
                  <a:cubicBezTo>
                    <a:pt x="f76" y="f23"/>
                    <a:pt x="f50" y="f77"/>
                    <a:pt x="f54" y="f78"/>
                  </a:cubicBezTo>
                  <a:cubicBezTo>
                    <a:pt x="f79" y="f21"/>
                    <a:pt x="f47" y="f19"/>
                    <a:pt x="f72" y="f17"/>
                  </a:cubicBezTo>
                  <a:cubicBezTo>
                    <a:pt x="f45" y="f59"/>
                    <a:pt x="f61" y="f56"/>
                    <a:pt x="f61" y="f80"/>
                  </a:cubicBezTo>
                  <a:cubicBezTo>
                    <a:pt x="f61" y="f75"/>
                    <a:pt x="f45" y="f36"/>
                    <a:pt x="f72" y="f6"/>
                  </a:cubicBezTo>
                  <a:cubicBezTo>
                    <a:pt x="f57" y="f81"/>
                    <a:pt x="f48" y="f82"/>
                    <a:pt x="f50" y="f82"/>
                  </a:cubicBezTo>
                  <a:cubicBezTo>
                    <a:pt x="f46" y="f82"/>
                    <a:pt x="f51" y="f81"/>
                    <a:pt x="f21" y="f83"/>
                  </a:cubicBezTo>
                  <a:cubicBezTo>
                    <a:pt x="f84" y="f71"/>
                    <a:pt x="f13" y="f85"/>
                    <a:pt x="f9" y="f7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3" name="Freeform 508"/>
            <p:cNvSpPr/>
            <p:nvPr/>
          </p:nvSpPr>
          <p:spPr>
            <a:xfrm>
              <a:off x="1706846" y="3878125"/>
              <a:ext cx="110240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4"/>
                <a:gd name="f8" fmla="val 87"/>
                <a:gd name="f9" fmla="val 104"/>
                <a:gd name="f10" fmla="val 81"/>
                <a:gd name="f11" fmla="val 116"/>
                <a:gd name="f12" fmla="val 73"/>
                <a:gd name="f13" fmla="val 123"/>
                <a:gd name="f14" fmla="val 66"/>
                <a:gd name="f15" fmla="val 131"/>
                <a:gd name="f16" fmla="val 55"/>
                <a:gd name="f17" fmla="val 39"/>
                <a:gd name="f18" fmla="val 34"/>
                <a:gd name="f19" fmla="val 29"/>
                <a:gd name="f20" fmla="val 24"/>
                <a:gd name="f21" fmla="val 133"/>
                <a:gd name="f22" fmla="val 20"/>
                <a:gd name="f23" fmla="val 15"/>
                <a:gd name="f24" fmla="val 132"/>
                <a:gd name="f25" fmla="val 10"/>
                <a:gd name="f26" fmla="val 130"/>
                <a:gd name="f27" fmla="val 114"/>
                <a:gd name="f28" fmla="val 11"/>
                <a:gd name="f29" fmla="val 14"/>
                <a:gd name="f30" fmla="val 115"/>
                <a:gd name="f31" fmla="val 18"/>
                <a:gd name="f32" fmla="val 118"/>
                <a:gd name="f33" fmla="val 119"/>
                <a:gd name="f34" fmla="val 35"/>
                <a:gd name="f35" fmla="val 120"/>
                <a:gd name="f36" fmla="val 41"/>
                <a:gd name="f37" fmla="val 46"/>
                <a:gd name="f38" fmla="val 51"/>
                <a:gd name="f39" fmla="val 54"/>
                <a:gd name="f40" fmla="val 58"/>
                <a:gd name="f41" fmla="val 117"/>
                <a:gd name="f42" fmla="val 61"/>
                <a:gd name="f43" fmla="val 63"/>
                <a:gd name="f44" fmla="val 113"/>
                <a:gd name="f45" fmla="val 65"/>
                <a:gd name="f46" fmla="val 110"/>
                <a:gd name="f47" fmla="val 108"/>
                <a:gd name="f48" fmla="val 67"/>
                <a:gd name="f49" fmla="val 105"/>
                <a:gd name="f50" fmla="val 68"/>
                <a:gd name="f51" fmla="val 101"/>
                <a:gd name="f52" fmla="val 98"/>
                <a:gd name="f53" fmla="val 94"/>
                <a:gd name="f54" fmla="val 85"/>
                <a:gd name="f55" fmla="val 89"/>
                <a:gd name="f56" fmla="val 59"/>
                <a:gd name="f57" fmla="val 92"/>
                <a:gd name="f58" fmla="val 50"/>
                <a:gd name="f59" fmla="val 96"/>
                <a:gd name="f60" fmla="val 44"/>
                <a:gd name="f61" fmla="val 97"/>
                <a:gd name="f62" fmla="val 37"/>
                <a:gd name="f63" fmla="val 26"/>
                <a:gd name="f64" fmla="val 17"/>
                <a:gd name="f65" fmla="val 93"/>
                <a:gd name="f66" fmla="val 4"/>
                <a:gd name="f67" fmla="val 76"/>
                <a:gd name="f68" fmla="val 42"/>
                <a:gd name="f69" fmla="val 1"/>
                <a:gd name="f70" fmla="val 6"/>
                <a:gd name="f71" fmla="val 23"/>
                <a:gd name="f72" fmla="val 9"/>
                <a:gd name="f73" fmla="val 13"/>
                <a:gd name="f74" fmla="val 21"/>
                <a:gd name="f75" fmla="val 27"/>
                <a:gd name="f76" fmla="val 32"/>
                <a:gd name="f77" fmla="val 43"/>
                <a:gd name="f78" fmla="val 48"/>
                <a:gd name="f79" fmla="val 53"/>
                <a:gd name="f80" fmla="val 56"/>
                <a:gd name="f81" fmla="val 2"/>
                <a:gd name="f82" fmla="val 60"/>
                <a:gd name="f83" fmla="val 3"/>
                <a:gd name="f84" fmla="val 64"/>
                <a:gd name="f85" fmla="val 5"/>
                <a:gd name="f86" fmla="val 7"/>
                <a:gd name="f87" fmla="val 69"/>
                <a:gd name="f88" fmla="val 72"/>
                <a:gd name="f89" fmla="val 16"/>
                <a:gd name="f90" fmla="val 49"/>
                <a:gd name="f91" fmla="val 45"/>
                <a:gd name="f92" fmla="val 30"/>
                <a:gd name="f93" fmla="val 19"/>
                <a:gd name="f94" fmla="val 38"/>
                <a:gd name="f95" fmla="val 74"/>
                <a:gd name="f96" fmla="val 79"/>
                <a:gd name="f97" fmla="val 33"/>
                <a:gd name="f98" fmla="val 82"/>
                <a:gd name="f99" fmla="val 78"/>
                <a:gd name="f100" fmla="val 75"/>
                <a:gd name="f101" fmla="+- 0 0 -90"/>
                <a:gd name="f102" fmla="*/ f3 1 84"/>
                <a:gd name="f103" fmla="*/ f4 1 134"/>
                <a:gd name="f104" fmla="+- f7 0 f5"/>
                <a:gd name="f105" fmla="+- f6 0 f5"/>
                <a:gd name="f106" fmla="*/ f101 f0 1"/>
                <a:gd name="f107" fmla="*/ f105 1 84"/>
                <a:gd name="f108" fmla="*/ f104 1 134"/>
                <a:gd name="f109" fmla="*/ 84 f105 1"/>
                <a:gd name="f110" fmla="*/ 87 f104 1"/>
                <a:gd name="f111" fmla="*/ 73 f105 1"/>
                <a:gd name="f112" fmla="*/ 123 f104 1"/>
                <a:gd name="f113" fmla="*/ 39 f105 1"/>
                <a:gd name="f114" fmla="*/ 134 f104 1"/>
                <a:gd name="f115" fmla="*/ 24 f105 1"/>
                <a:gd name="f116" fmla="*/ 133 f104 1"/>
                <a:gd name="f117" fmla="*/ 10 f105 1"/>
                <a:gd name="f118" fmla="*/ 130 f104 1"/>
                <a:gd name="f119" fmla="*/ 114 f104 1"/>
                <a:gd name="f120" fmla="*/ 11 f105 1"/>
                <a:gd name="f121" fmla="*/ 118 f104 1"/>
                <a:gd name="f122" fmla="*/ 41 f105 1"/>
                <a:gd name="f123" fmla="*/ 120 f104 1"/>
                <a:gd name="f124" fmla="*/ 54 f105 1"/>
                <a:gd name="f125" fmla="*/ 63 f105 1"/>
                <a:gd name="f126" fmla="*/ 113 f104 1"/>
                <a:gd name="f127" fmla="*/ 67 f105 1"/>
                <a:gd name="f128" fmla="*/ 105 f104 1"/>
                <a:gd name="f129" fmla="*/ 68 f105 1"/>
                <a:gd name="f130" fmla="*/ 94 f104 1"/>
                <a:gd name="f131" fmla="*/ 85 f104 1"/>
                <a:gd name="f132" fmla="*/ 37 f105 1"/>
                <a:gd name="f133" fmla="*/ 97 f104 1"/>
                <a:gd name="f134" fmla="*/ 0 f105 1"/>
                <a:gd name="f135" fmla="*/ 50 f104 1"/>
                <a:gd name="f136" fmla="*/ 4 f105 1"/>
                <a:gd name="f137" fmla="*/ 29 f104 1"/>
                <a:gd name="f138" fmla="*/ 13 f105 1"/>
                <a:gd name="f139" fmla="*/ 13 f104 1"/>
                <a:gd name="f140" fmla="*/ 27 f105 1"/>
                <a:gd name="f141" fmla="*/ 4 f104 1"/>
                <a:gd name="f142" fmla="*/ 43 f105 1"/>
                <a:gd name="f143" fmla="*/ 0 f104 1"/>
                <a:gd name="f144" fmla="*/ 56 f105 1"/>
                <a:gd name="f145" fmla="*/ 2 f104 1"/>
                <a:gd name="f146" fmla="*/ 7 f104 1"/>
                <a:gd name="f147" fmla="*/ 69 f105 1"/>
                <a:gd name="f148" fmla="*/ 3 f104 1"/>
                <a:gd name="f149" fmla="*/ 72 f104 1"/>
                <a:gd name="f150" fmla="*/ 20 f104 1"/>
                <a:gd name="f151" fmla="*/ 16 f104 1"/>
                <a:gd name="f152" fmla="*/ 45 f105 1"/>
                <a:gd name="f153" fmla="*/ 15 f104 1"/>
                <a:gd name="f154" fmla="*/ 24 f104 1"/>
                <a:gd name="f155" fmla="*/ 17 f105 1"/>
                <a:gd name="f156" fmla="*/ 49 f104 1"/>
                <a:gd name="f157" fmla="*/ 23 f105 1"/>
                <a:gd name="f158" fmla="*/ 74 f104 1"/>
                <a:gd name="f159" fmla="*/ 82 f104 1"/>
                <a:gd name="f160" fmla="*/ 55 f105 1"/>
                <a:gd name="f161" fmla="*/ 79 f104 1"/>
                <a:gd name="f162" fmla="*/ f106 1 f2"/>
                <a:gd name="f163" fmla="*/ f109 1 84"/>
                <a:gd name="f164" fmla="*/ f110 1 134"/>
                <a:gd name="f165" fmla="*/ f111 1 84"/>
                <a:gd name="f166" fmla="*/ f112 1 134"/>
                <a:gd name="f167" fmla="*/ f113 1 84"/>
                <a:gd name="f168" fmla="*/ f114 1 134"/>
                <a:gd name="f169" fmla="*/ f115 1 84"/>
                <a:gd name="f170" fmla="*/ f116 1 134"/>
                <a:gd name="f171" fmla="*/ f117 1 84"/>
                <a:gd name="f172" fmla="*/ f118 1 134"/>
                <a:gd name="f173" fmla="*/ f119 1 134"/>
                <a:gd name="f174" fmla="*/ f120 1 84"/>
                <a:gd name="f175" fmla="*/ f121 1 134"/>
                <a:gd name="f176" fmla="*/ f122 1 84"/>
                <a:gd name="f177" fmla="*/ f123 1 134"/>
                <a:gd name="f178" fmla="*/ f124 1 84"/>
                <a:gd name="f179" fmla="*/ f125 1 84"/>
                <a:gd name="f180" fmla="*/ f126 1 134"/>
                <a:gd name="f181" fmla="*/ f127 1 84"/>
                <a:gd name="f182" fmla="*/ f128 1 134"/>
                <a:gd name="f183" fmla="*/ f129 1 84"/>
                <a:gd name="f184" fmla="*/ f130 1 134"/>
                <a:gd name="f185" fmla="*/ f131 1 134"/>
                <a:gd name="f186" fmla="*/ f132 1 84"/>
                <a:gd name="f187" fmla="*/ f133 1 134"/>
                <a:gd name="f188" fmla="*/ f134 1 84"/>
                <a:gd name="f189" fmla="*/ f135 1 134"/>
                <a:gd name="f190" fmla="*/ f136 1 84"/>
                <a:gd name="f191" fmla="*/ f137 1 134"/>
                <a:gd name="f192" fmla="*/ f138 1 84"/>
                <a:gd name="f193" fmla="*/ f139 1 134"/>
                <a:gd name="f194" fmla="*/ f140 1 84"/>
                <a:gd name="f195" fmla="*/ f141 1 134"/>
                <a:gd name="f196" fmla="*/ f142 1 84"/>
                <a:gd name="f197" fmla="*/ f143 1 134"/>
                <a:gd name="f198" fmla="*/ f144 1 84"/>
                <a:gd name="f199" fmla="*/ f145 1 134"/>
                <a:gd name="f200" fmla="*/ f146 1 134"/>
                <a:gd name="f201" fmla="*/ f147 1 84"/>
                <a:gd name="f202" fmla="*/ f148 1 134"/>
                <a:gd name="f203" fmla="*/ f149 1 134"/>
                <a:gd name="f204" fmla="*/ f150 1 134"/>
                <a:gd name="f205" fmla="*/ f151 1 134"/>
                <a:gd name="f206" fmla="*/ f152 1 84"/>
                <a:gd name="f207" fmla="*/ f153 1 134"/>
                <a:gd name="f208" fmla="*/ f154 1 134"/>
                <a:gd name="f209" fmla="*/ f155 1 84"/>
                <a:gd name="f210" fmla="*/ f156 1 134"/>
                <a:gd name="f211" fmla="*/ f157 1 84"/>
                <a:gd name="f212" fmla="*/ f158 1 134"/>
                <a:gd name="f213" fmla="*/ f159 1 134"/>
                <a:gd name="f214" fmla="*/ f160 1 84"/>
                <a:gd name="f215" fmla="*/ f161 1 134"/>
                <a:gd name="f216" fmla="*/ 0 1 f107"/>
                <a:gd name="f217" fmla="*/ f6 1 f107"/>
                <a:gd name="f218" fmla="*/ 0 1 f108"/>
                <a:gd name="f219" fmla="*/ f7 1 f108"/>
                <a:gd name="f220" fmla="+- f162 0 f1"/>
                <a:gd name="f221" fmla="*/ f163 1 f107"/>
                <a:gd name="f222" fmla="*/ f164 1 f108"/>
                <a:gd name="f223" fmla="*/ f165 1 f107"/>
                <a:gd name="f224" fmla="*/ f166 1 f108"/>
                <a:gd name="f225" fmla="*/ f167 1 f107"/>
                <a:gd name="f226" fmla="*/ f168 1 f108"/>
                <a:gd name="f227" fmla="*/ f169 1 f107"/>
                <a:gd name="f228" fmla="*/ f170 1 f108"/>
                <a:gd name="f229" fmla="*/ f171 1 f107"/>
                <a:gd name="f230" fmla="*/ f172 1 f108"/>
                <a:gd name="f231" fmla="*/ f173 1 f108"/>
                <a:gd name="f232" fmla="*/ f174 1 f107"/>
                <a:gd name="f233" fmla="*/ f175 1 f108"/>
                <a:gd name="f234" fmla="*/ f176 1 f107"/>
                <a:gd name="f235" fmla="*/ f177 1 f108"/>
                <a:gd name="f236" fmla="*/ f178 1 f107"/>
                <a:gd name="f237" fmla="*/ f179 1 f107"/>
                <a:gd name="f238" fmla="*/ f180 1 f108"/>
                <a:gd name="f239" fmla="*/ f181 1 f107"/>
                <a:gd name="f240" fmla="*/ f182 1 f108"/>
                <a:gd name="f241" fmla="*/ f183 1 f107"/>
                <a:gd name="f242" fmla="*/ f184 1 f108"/>
                <a:gd name="f243" fmla="*/ f185 1 f108"/>
                <a:gd name="f244" fmla="*/ f186 1 f107"/>
                <a:gd name="f245" fmla="*/ f187 1 f108"/>
                <a:gd name="f246" fmla="*/ f188 1 f107"/>
                <a:gd name="f247" fmla="*/ f189 1 f108"/>
                <a:gd name="f248" fmla="*/ f190 1 f107"/>
                <a:gd name="f249" fmla="*/ f191 1 f108"/>
                <a:gd name="f250" fmla="*/ f192 1 f107"/>
                <a:gd name="f251" fmla="*/ f193 1 f108"/>
                <a:gd name="f252" fmla="*/ f194 1 f107"/>
                <a:gd name="f253" fmla="*/ f195 1 f108"/>
                <a:gd name="f254" fmla="*/ f196 1 f107"/>
                <a:gd name="f255" fmla="*/ f197 1 f108"/>
                <a:gd name="f256" fmla="*/ f198 1 f107"/>
                <a:gd name="f257" fmla="*/ f199 1 f108"/>
                <a:gd name="f258" fmla="*/ f200 1 f108"/>
                <a:gd name="f259" fmla="*/ f201 1 f107"/>
                <a:gd name="f260" fmla="*/ f202 1 f108"/>
                <a:gd name="f261" fmla="*/ f203 1 f108"/>
                <a:gd name="f262" fmla="*/ f204 1 f108"/>
                <a:gd name="f263" fmla="*/ f205 1 f108"/>
                <a:gd name="f264" fmla="*/ f206 1 f107"/>
                <a:gd name="f265" fmla="*/ f207 1 f108"/>
                <a:gd name="f266" fmla="*/ f208 1 f108"/>
                <a:gd name="f267" fmla="*/ f209 1 f107"/>
                <a:gd name="f268" fmla="*/ f210 1 f108"/>
                <a:gd name="f269" fmla="*/ f211 1 f107"/>
                <a:gd name="f270" fmla="*/ f212 1 f108"/>
                <a:gd name="f271" fmla="*/ f213 1 f108"/>
                <a:gd name="f272" fmla="*/ f214 1 f107"/>
                <a:gd name="f273" fmla="*/ f215 1 f108"/>
                <a:gd name="f274" fmla="*/ f216 f102 1"/>
                <a:gd name="f275" fmla="*/ f217 f102 1"/>
                <a:gd name="f276" fmla="*/ f219 f103 1"/>
                <a:gd name="f277" fmla="*/ f218 f103 1"/>
                <a:gd name="f278" fmla="*/ f221 f102 1"/>
                <a:gd name="f279" fmla="*/ f222 f103 1"/>
                <a:gd name="f280" fmla="*/ f223 f102 1"/>
                <a:gd name="f281" fmla="*/ f224 f103 1"/>
                <a:gd name="f282" fmla="*/ f225 f102 1"/>
                <a:gd name="f283" fmla="*/ f226 f103 1"/>
                <a:gd name="f284" fmla="*/ f227 f102 1"/>
                <a:gd name="f285" fmla="*/ f228 f103 1"/>
                <a:gd name="f286" fmla="*/ f229 f102 1"/>
                <a:gd name="f287" fmla="*/ f230 f103 1"/>
                <a:gd name="f288" fmla="*/ f231 f103 1"/>
                <a:gd name="f289" fmla="*/ f232 f102 1"/>
                <a:gd name="f290" fmla="*/ f233 f103 1"/>
                <a:gd name="f291" fmla="*/ f234 f102 1"/>
                <a:gd name="f292" fmla="*/ f235 f103 1"/>
                <a:gd name="f293" fmla="*/ f236 f102 1"/>
                <a:gd name="f294" fmla="*/ f237 f102 1"/>
                <a:gd name="f295" fmla="*/ f238 f103 1"/>
                <a:gd name="f296" fmla="*/ f239 f102 1"/>
                <a:gd name="f297" fmla="*/ f240 f103 1"/>
                <a:gd name="f298" fmla="*/ f241 f102 1"/>
                <a:gd name="f299" fmla="*/ f242 f103 1"/>
                <a:gd name="f300" fmla="*/ f243 f103 1"/>
                <a:gd name="f301" fmla="*/ f244 f102 1"/>
                <a:gd name="f302" fmla="*/ f245 f103 1"/>
                <a:gd name="f303" fmla="*/ f246 f102 1"/>
                <a:gd name="f304" fmla="*/ f247 f103 1"/>
                <a:gd name="f305" fmla="*/ f248 f102 1"/>
                <a:gd name="f306" fmla="*/ f249 f103 1"/>
                <a:gd name="f307" fmla="*/ f250 f102 1"/>
                <a:gd name="f308" fmla="*/ f251 f103 1"/>
                <a:gd name="f309" fmla="*/ f252 f102 1"/>
                <a:gd name="f310" fmla="*/ f253 f103 1"/>
                <a:gd name="f311" fmla="*/ f254 f102 1"/>
                <a:gd name="f312" fmla="*/ f255 f103 1"/>
                <a:gd name="f313" fmla="*/ f256 f102 1"/>
                <a:gd name="f314" fmla="*/ f257 f103 1"/>
                <a:gd name="f315" fmla="*/ f258 f103 1"/>
                <a:gd name="f316" fmla="*/ f259 f102 1"/>
                <a:gd name="f317" fmla="*/ f260 f103 1"/>
                <a:gd name="f318" fmla="*/ f261 f103 1"/>
                <a:gd name="f319" fmla="*/ f262 f103 1"/>
                <a:gd name="f320" fmla="*/ f263 f103 1"/>
                <a:gd name="f321" fmla="*/ f264 f102 1"/>
                <a:gd name="f322" fmla="*/ f265 f103 1"/>
                <a:gd name="f323" fmla="*/ f266 f103 1"/>
                <a:gd name="f324" fmla="*/ f267 f102 1"/>
                <a:gd name="f325" fmla="*/ f268 f103 1"/>
                <a:gd name="f326" fmla="*/ f269 f102 1"/>
                <a:gd name="f327" fmla="*/ f270 f103 1"/>
                <a:gd name="f328" fmla="*/ f271 f103 1"/>
                <a:gd name="f329" fmla="*/ f272 f102 1"/>
                <a:gd name="f330" fmla="*/ f273 f10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0">
                  <a:pos x="f278" y="f279"/>
                </a:cxn>
                <a:cxn ang="f220">
                  <a:pos x="f280" y="f281"/>
                </a:cxn>
                <a:cxn ang="f220">
                  <a:pos x="f282" y="f283"/>
                </a:cxn>
                <a:cxn ang="f220">
                  <a:pos x="f284" y="f285"/>
                </a:cxn>
                <a:cxn ang="f220">
                  <a:pos x="f286" y="f287"/>
                </a:cxn>
                <a:cxn ang="f220">
                  <a:pos x="f286" y="f288"/>
                </a:cxn>
                <a:cxn ang="f220">
                  <a:pos x="f289" y="f288"/>
                </a:cxn>
                <a:cxn ang="f220">
                  <a:pos x="f284" y="f290"/>
                </a:cxn>
                <a:cxn ang="f220">
                  <a:pos x="f291" y="f292"/>
                </a:cxn>
                <a:cxn ang="f220">
                  <a:pos x="f293" y="f290"/>
                </a:cxn>
                <a:cxn ang="f220">
                  <a:pos x="f294" y="f295"/>
                </a:cxn>
                <a:cxn ang="f220">
                  <a:pos x="f296" y="f297"/>
                </a:cxn>
                <a:cxn ang="f220">
                  <a:pos x="f298" y="f299"/>
                </a:cxn>
                <a:cxn ang="f220">
                  <a:pos x="f298" y="f300"/>
                </a:cxn>
                <a:cxn ang="f220">
                  <a:pos x="f293" y="f299"/>
                </a:cxn>
                <a:cxn ang="f220">
                  <a:pos x="f301" y="f302"/>
                </a:cxn>
                <a:cxn ang="f220">
                  <a:pos x="f286" y="f300"/>
                </a:cxn>
                <a:cxn ang="f220">
                  <a:pos x="f303" y="f304"/>
                </a:cxn>
                <a:cxn ang="f220">
                  <a:pos x="f305" y="f306"/>
                </a:cxn>
                <a:cxn ang="f220">
                  <a:pos x="f307" y="f308"/>
                </a:cxn>
                <a:cxn ang="f220">
                  <a:pos x="f309" y="f310"/>
                </a:cxn>
                <a:cxn ang="f220">
                  <a:pos x="f311" y="f312"/>
                </a:cxn>
                <a:cxn ang="f220">
                  <a:pos x="f313" y="f314"/>
                </a:cxn>
                <a:cxn ang="f220">
                  <a:pos x="f298" y="f315"/>
                </a:cxn>
                <a:cxn ang="f220">
                  <a:pos x="f316" y="f317"/>
                </a:cxn>
                <a:cxn ang="f220">
                  <a:pos x="f278" y="f317"/>
                </a:cxn>
                <a:cxn ang="f220">
                  <a:pos x="f278" y="f279"/>
                </a:cxn>
                <a:cxn ang="f220">
                  <a:pos x="f298" y="f318"/>
                </a:cxn>
                <a:cxn ang="f220">
                  <a:pos x="f298" y="f319"/>
                </a:cxn>
                <a:cxn ang="f220">
                  <a:pos x="f313" y="f320"/>
                </a:cxn>
                <a:cxn ang="f220">
                  <a:pos x="f321" y="f322"/>
                </a:cxn>
                <a:cxn ang="f220">
                  <a:pos x="f284" y="f323"/>
                </a:cxn>
                <a:cxn ang="f220">
                  <a:pos x="f324" y="f325"/>
                </a:cxn>
                <a:cxn ang="f220">
                  <a:pos x="f326" y="f327"/>
                </a:cxn>
                <a:cxn ang="f220">
                  <a:pos x="f291" y="f328"/>
                </a:cxn>
                <a:cxn ang="f220">
                  <a:pos x="f329" y="f330"/>
                </a:cxn>
                <a:cxn ang="f220">
                  <a:pos x="f298" y="f318"/>
                </a:cxn>
              </a:cxnLst>
              <a:rect l="f274" t="f277" r="f275" b="f276"/>
              <a:pathLst>
                <a:path w="84" h="134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7"/>
                    <a:pt x="f20" y="f21"/>
                  </a:cubicBezTo>
                  <a:cubicBezTo>
                    <a:pt x="f22" y="f21"/>
                    <a:pt x="f23" y="f24"/>
                    <a:pt x="f25" y="f26"/>
                  </a:cubicBezTo>
                  <a:lnTo>
                    <a:pt x="f25" y="f27"/>
                  </a:lnTo>
                  <a:lnTo>
                    <a:pt x="f28" y="f27"/>
                  </a:lnTo>
                  <a:cubicBezTo>
                    <a:pt x="f29" y="f30"/>
                    <a:pt x="f31" y="f11"/>
                    <a:pt x="f20" y="f32"/>
                  </a:cubicBezTo>
                  <a:cubicBezTo>
                    <a:pt x="f19" y="f33"/>
                    <a:pt x="f34" y="f35"/>
                    <a:pt x="f36" y="f35"/>
                  </a:cubicBezTo>
                  <a:cubicBezTo>
                    <a:pt x="f37" y="f35"/>
                    <a:pt x="f38" y="f33"/>
                    <a:pt x="f39" y="f32"/>
                  </a:cubicBezTo>
                  <a:cubicBezTo>
                    <a:pt x="f40" y="f41"/>
                    <a:pt x="f42" y="f30"/>
                    <a:pt x="f43" y="f44"/>
                  </a:cubicBezTo>
                  <a:cubicBezTo>
                    <a:pt x="f45" y="f46"/>
                    <a:pt x="f14" y="f47"/>
                    <a:pt x="f48" y="f49"/>
                  </a:cubicBezTo>
                  <a:cubicBezTo>
                    <a:pt x="f50" y="f51"/>
                    <a:pt x="f50" y="f52"/>
                    <a:pt x="f50" y="f53"/>
                  </a:cubicBezTo>
                  <a:lnTo>
                    <a:pt x="f50" y="f54"/>
                  </a:lnTo>
                  <a:cubicBezTo>
                    <a:pt x="f43" y="f55"/>
                    <a:pt x="f56" y="f57"/>
                    <a:pt x="f39" y="f53"/>
                  </a:cubicBezTo>
                  <a:cubicBezTo>
                    <a:pt x="f58" y="f59"/>
                    <a:pt x="f60" y="f61"/>
                    <a:pt x="f62" y="f61"/>
                  </a:cubicBezTo>
                  <a:cubicBezTo>
                    <a:pt x="f63" y="f61"/>
                    <a:pt x="f64" y="f65"/>
                    <a:pt x="f25" y="f54"/>
                  </a:cubicBezTo>
                  <a:cubicBezTo>
                    <a:pt x="f66" y="f67"/>
                    <a:pt x="f5" y="f45"/>
                    <a:pt x="f5" y="f58"/>
                  </a:cubicBezTo>
                  <a:cubicBezTo>
                    <a:pt x="f5" y="f68"/>
                    <a:pt x="f69" y="f18"/>
                    <a:pt x="f66" y="f19"/>
                  </a:cubicBezTo>
                  <a:cubicBezTo>
                    <a:pt x="f70" y="f71"/>
                    <a:pt x="f72" y="f64"/>
                    <a:pt x="f73" y="f73"/>
                  </a:cubicBezTo>
                  <a:cubicBezTo>
                    <a:pt x="f64" y="f72"/>
                    <a:pt x="f74" y="f70"/>
                    <a:pt x="f75" y="f66"/>
                  </a:cubicBezTo>
                  <a:cubicBezTo>
                    <a:pt x="f76" y="f69"/>
                    <a:pt x="f62" y="f5"/>
                    <a:pt x="f77" y="f5"/>
                  </a:cubicBezTo>
                  <a:cubicBezTo>
                    <a:pt x="f78" y="f5"/>
                    <a:pt x="f79" y="f69"/>
                    <a:pt x="f80" y="f81"/>
                  </a:cubicBezTo>
                  <a:cubicBezTo>
                    <a:pt x="f82" y="f83"/>
                    <a:pt x="f84" y="f85"/>
                    <a:pt x="f50" y="f86"/>
                  </a:cubicBezTo>
                  <a:lnTo>
                    <a:pt x="f87" y="f83"/>
                  </a:lnTo>
                  <a:lnTo>
                    <a:pt x="f6" y="f83"/>
                  </a:lnTo>
                  <a:lnTo>
                    <a:pt x="f6" y="f8"/>
                  </a:lnTo>
                  <a:close/>
                  <a:moveTo>
                    <a:pt x="f50" y="f88"/>
                  </a:moveTo>
                  <a:lnTo>
                    <a:pt x="f50" y="f22"/>
                  </a:lnTo>
                  <a:cubicBezTo>
                    <a:pt x="f84" y="f31"/>
                    <a:pt x="f82" y="f64"/>
                    <a:pt x="f80" y="f89"/>
                  </a:cubicBezTo>
                  <a:cubicBezTo>
                    <a:pt x="f79" y="f23"/>
                    <a:pt x="f90" y="f23"/>
                    <a:pt x="f91" y="f23"/>
                  </a:cubicBezTo>
                  <a:cubicBezTo>
                    <a:pt x="f62" y="f23"/>
                    <a:pt x="f92" y="f31"/>
                    <a:pt x="f20" y="f20"/>
                  </a:cubicBezTo>
                  <a:cubicBezTo>
                    <a:pt x="f93" y="f92"/>
                    <a:pt x="f64" y="f94"/>
                    <a:pt x="f64" y="f90"/>
                  </a:cubicBezTo>
                  <a:cubicBezTo>
                    <a:pt x="f64" y="f82"/>
                    <a:pt x="f93" y="f50"/>
                    <a:pt x="f71" y="f95"/>
                  </a:cubicBezTo>
                  <a:cubicBezTo>
                    <a:pt x="f63" y="f96"/>
                    <a:pt x="f97" y="f98"/>
                    <a:pt x="f36" y="f98"/>
                  </a:cubicBezTo>
                  <a:cubicBezTo>
                    <a:pt x="f37" y="f98"/>
                    <a:pt x="f38" y="f10"/>
                    <a:pt x="f16" y="f96"/>
                  </a:cubicBezTo>
                  <a:cubicBezTo>
                    <a:pt x="f82" y="f99"/>
                    <a:pt x="f84" y="f100"/>
                    <a:pt x="f50" y="f8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4" name="Freeform 509"/>
            <p:cNvSpPr/>
            <p:nvPr/>
          </p:nvSpPr>
          <p:spPr>
            <a:xfrm>
              <a:off x="1861992" y="3878125"/>
              <a:ext cx="106152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64"/>
                <a:gd name="f9" fmla="val 44"/>
                <a:gd name="f10" fmla="val 40"/>
                <a:gd name="f11" fmla="val 63"/>
                <a:gd name="f12" fmla="val 36"/>
                <a:gd name="f13" fmla="val 32"/>
                <a:gd name="f14" fmla="val 62"/>
                <a:gd name="f15" fmla="val 28"/>
                <a:gd name="f16" fmla="val 61"/>
                <a:gd name="f17" fmla="val 25"/>
                <a:gd name="f18" fmla="val 60"/>
                <a:gd name="f19" fmla="val 23"/>
                <a:gd name="f20" fmla="val 59"/>
                <a:gd name="f21" fmla="val 20"/>
                <a:gd name="f22" fmla="val 57"/>
                <a:gd name="f23" fmla="val 18"/>
                <a:gd name="f24" fmla="val 54"/>
                <a:gd name="f25" fmla="val 17"/>
                <a:gd name="f26" fmla="val 51"/>
                <a:gd name="f27" fmla="val 16"/>
                <a:gd name="f28" fmla="val 48"/>
                <a:gd name="f29" fmla="val 43"/>
                <a:gd name="f30" fmla="val 39"/>
                <a:gd name="f31" fmla="val 35"/>
                <a:gd name="f32" fmla="val 30"/>
                <a:gd name="f33" fmla="val 19"/>
                <a:gd name="f34" fmla="val 21"/>
                <a:gd name="f35" fmla="val 24"/>
                <a:gd name="f36" fmla="val 27"/>
                <a:gd name="f37" fmla="val 3"/>
                <a:gd name="f38" fmla="val 13"/>
                <a:gd name="f39" fmla="val 9"/>
                <a:gd name="f40" fmla="val 26"/>
                <a:gd name="f41" fmla="val 6"/>
                <a:gd name="f42" fmla="val 4"/>
                <a:gd name="f43" fmla="val 37"/>
                <a:gd name="f44" fmla="val 1"/>
                <a:gd name="f45" fmla="val 42"/>
                <a:gd name="f46" fmla="val 58"/>
                <a:gd name="f47" fmla="val 66"/>
                <a:gd name="f48" fmla="val 72"/>
                <a:gd name="f49" fmla="val 10"/>
                <a:gd name="f50" fmla="val 77"/>
                <a:gd name="f51" fmla="+- 0 0 -90"/>
                <a:gd name="f52" fmla="*/ f3 1 80"/>
                <a:gd name="f53" fmla="*/ f4 1 98"/>
                <a:gd name="f54" fmla="+- f7 0 f5"/>
                <a:gd name="f55" fmla="+- f6 0 f5"/>
                <a:gd name="f56" fmla="*/ f51 f0 1"/>
                <a:gd name="f57" fmla="*/ f55 1 80"/>
                <a:gd name="f58" fmla="*/ f54 1 98"/>
                <a:gd name="f59" fmla="*/ 80 f55 1"/>
                <a:gd name="f60" fmla="*/ 98 f54 1"/>
                <a:gd name="f61" fmla="*/ 64 f55 1"/>
                <a:gd name="f62" fmla="*/ 44 f54 1"/>
                <a:gd name="f63" fmla="*/ 63 f55 1"/>
                <a:gd name="f64" fmla="*/ 32 f54 1"/>
                <a:gd name="f65" fmla="*/ 60 f55 1"/>
                <a:gd name="f66" fmla="*/ 23 f54 1"/>
                <a:gd name="f67" fmla="*/ 54 f55 1"/>
                <a:gd name="f68" fmla="*/ 17 f54 1"/>
                <a:gd name="f69" fmla="*/ 43 f55 1"/>
                <a:gd name="f70" fmla="*/ 16 f54 1"/>
                <a:gd name="f71" fmla="*/ 30 f55 1"/>
                <a:gd name="f72" fmla="*/ 19 f54 1"/>
                <a:gd name="f73" fmla="*/ 16 f55 1"/>
                <a:gd name="f74" fmla="*/ 27 f54 1"/>
                <a:gd name="f75" fmla="*/ 0 f55 1"/>
                <a:gd name="f76" fmla="*/ 3 f54 1"/>
                <a:gd name="f77" fmla="*/ 13 f54 1"/>
                <a:gd name="f78" fmla="*/ 32 f55 1"/>
                <a:gd name="f79" fmla="*/ 4 f54 1"/>
                <a:gd name="f80" fmla="*/ 48 f55 1"/>
                <a:gd name="f81" fmla="*/ 0 f54 1"/>
                <a:gd name="f82" fmla="*/ 72 f55 1"/>
                <a:gd name="f83" fmla="*/ 10 f54 1"/>
                <a:gd name="f84" fmla="*/ 36 f54 1"/>
                <a:gd name="f85" fmla="*/ f56 1 f2"/>
                <a:gd name="f86" fmla="*/ f59 1 80"/>
                <a:gd name="f87" fmla="*/ f60 1 98"/>
                <a:gd name="f88" fmla="*/ f61 1 80"/>
                <a:gd name="f89" fmla="*/ f62 1 98"/>
                <a:gd name="f90" fmla="*/ f63 1 80"/>
                <a:gd name="f91" fmla="*/ f64 1 98"/>
                <a:gd name="f92" fmla="*/ f65 1 80"/>
                <a:gd name="f93" fmla="*/ f66 1 98"/>
                <a:gd name="f94" fmla="*/ f67 1 80"/>
                <a:gd name="f95" fmla="*/ f68 1 98"/>
                <a:gd name="f96" fmla="*/ f69 1 80"/>
                <a:gd name="f97" fmla="*/ f70 1 98"/>
                <a:gd name="f98" fmla="*/ f71 1 80"/>
                <a:gd name="f99" fmla="*/ f72 1 98"/>
                <a:gd name="f100" fmla="*/ f73 1 80"/>
                <a:gd name="f101" fmla="*/ f74 1 98"/>
                <a:gd name="f102" fmla="*/ f75 1 80"/>
                <a:gd name="f103" fmla="*/ f76 1 98"/>
                <a:gd name="f104" fmla="*/ f77 1 98"/>
                <a:gd name="f105" fmla="*/ f78 1 80"/>
                <a:gd name="f106" fmla="*/ f79 1 98"/>
                <a:gd name="f107" fmla="*/ f80 1 80"/>
                <a:gd name="f108" fmla="*/ f81 1 98"/>
                <a:gd name="f109" fmla="*/ f82 1 80"/>
                <a:gd name="f110" fmla="*/ f83 1 98"/>
                <a:gd name="f111" fmla="*/ f84 1 98"/>
                <a:gd name="f112" fmla="*/ 0 1 f57"/>
                <a:gd name="f113" fmla="*/ f6 1 f57"/>
                <a:gd name="f114" fmla="*/ 0 1 f58"/>
                <a:gd name="f115" fmla="*/ f7 1 f58"/>
                <a:gd name="f116" fmla="+- f85 0 f1"/>
                <a:gd name="f117" fmla="*/ f86 1 f57"/>
                <a:gd name="f118" fmla="*/ f87 1 f58"/>
                <a:gd name="f119" fmla="*/ f88 1 f57"/>
                <a:gd name="f120" fmla="*/ f89 1 f58"/>
                <a:gd name="f121" fmla="*/ f90 1 f57"/>
                <a:gd name="f122" fmla="*/ f91 1 f58"/>
                <a:gd name="f123" fmla="*/ f92 1 f57"/>
                <a:gd name="f124" fmla="*/ f93 1 f58"/>
                <a:gd name="f125" fmla="*/ f94 1 f57"/>
                <a:gd name="f126" fmla="*/ f95 1 f58"/>
                <a:gd name="f127" fmla="*/ f96 1 f57"/>
                <a:gd name="f128" fmla="*/ f97 1 f58"/>
                <a:gd name="f129" fmla="*/ f98 1 f57"/>
                <a:gd name="f130" fmla="*/ f99 1 f58"/>
                <a:gd name="f131" fmla="*/ f100 1 f57"/>
                <a:gd name="f132" fmla="*/ f101 1 f58"/>
                <a:gd name="f133" fmla="*/ f102 1 f57"/>
                <a:gd name="f134" fmla="*/ f103 1 f58"/>
                <a:gd name="f135" fmla="*/ f104 1 f58"/>
                <a:gd name="f136" fmla="*/ f105 1 f57"/>
                <a:gd name="f137" fmla="*/ f106 1 f58"/>
                <a:gd name="f138" fmla="*/ f107 1 f57"/>
                <a:gd name="f139" fmla="*/ f108 1 f58"/>
                <a:gd name="f140" fmla="*/ f109 1 f57"/>
                <a:gd name="f141" fmla="*/ f110 1 f58"/>
                <a:gd name="f142" fmla="*/ f111 1 f58"/>
                <a:gd name="f143" fmla="*/ f112 f52 1"/>
                <a:gd name="f144" fmla="*/ f113 f52 1"/>
                <a:gd name="f145" fmla="*/ f115 f53 1"/>
                <a:gd name="f146" fmla="*/ f114 f53 1"/>
                <a:gd name="f147" fmla="*/ f117 f52 1"/>
                <a:gd name="f148" fmla="*/ f118 f53 1"/>
                <a:gd name="f149" fmla="*/ f119 f52 1"/>
                <a:gd name="f150" fmla="*/ f120 f53 1"/>
                <a:gd name="f151" fmla="*/ f121 f52 1"/>
                <a:gd name="f152" fmla="*/ f122 f53 1"/>
                <a:gd name="f153" fmla="*/ f123 f52 1"/>
                <a:gd name="f154" fmla="*/ f124 f53 1"/>
                <a:gd name="f155" fmla="*/ f125 f52 1"/>
                <a:gd name="f156" fmla="*/ f126 f53 1"/>
                <a:gd name="f157" fmla="*/ f127 f52 1"/>
                <a:gd name="f158" fmla="*/ f128 f53 1"/>
                <a:gd name="f159" fmla="*/ f129 f52 1"/>
                <a:gd name="f160" fmla="*/ f130 f53 1"/>
                <a:gd name="f161" fmla="*/ f131 f52 1"/>
                <a:gd name="f162" fmla="*/ f132 f53 1"/>
                <a:gd name="f163" fmla="*/ f133 f52 1"/>
                <a:gd name="f164" fmla="*/ f134 f53 1"/>
                <a:gd name="f165" fmla="*/ f135 f53 1"/>
                <a:gd name="f166" fmla="*/ f136 f52 1"/>
                <a:gd name="f167" fmla="*/ f137 f53 1"/>
                <a:gd name="f168" fmla="*/ f138 f52 1"/>
                <a:gd name="f169" fmla="*/ f139 f53 1"/>
                <a:gd name="f170" fmla="*/ f140 f52 1"/>
                <a:gd name="f171" fmla="*/ f141 f53 1"/>
                <a:gd name="f172" fmla="*/ f142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6">
                  <a:pos x="f147" y="f148"/>
                </a:cxn>
                <a:cxn ang="f116">
                  <a:pos x="f149" y="f148"/>
                </a:cxn>
                <a:cxn ang="f116">
                  <a:pos x="f149" y="f150"/>
                </a:cxn>
                <a:cxn ang="f116">
                  <a:pos x="f151" y="f152"/>
                </a:cxn>
                <a:cxn ang="f116">
                  <a:pos x="f153" y="f154"/>
                </a:cxn>
                <a:cxn ang="f116">
                  <a:pos x="f155" y="f156"/>
                </a:cxn>
                <a:cxn ang="f116">
                  <a:pos x="f157" y="f158"/>
                </a:cxn>
                <a:cxn ang="f116">
                  <a:pos x="f159" y="f160"/>
                </a:cxn>
                <a:cxn ang="f116">
                  <a:pos x="f161" y="f162"/>
                </a:cxn>
                <a:cxn ang="f116">
                  <a:pos x="f161" y="f148"/>
                </a:cxn>
                <a:cxn ang="f116">
                  <a:pos x="f163" y="f148"/>
                </a:cxn>
                <a:cxn ang="f116">
                  <a:pos x="f163" y="f164"/>
                </a:cxn>
                <a:cxn ang="f116">
                  <a:pos x="f161" y="f164"/>
                </a:cxn>
                <a:cxn ang="f116">
                  <a:pos x="f161" y="f165"/>
                </a:cxn>
                <a:cxn ang="f116">
                  <a:pos x="f166" y="f167"/>
                </a:cxn>
                <a:cxn ang="f116">
                  <a:pos x="f168" y="f169"/>
                </a:cxn>
                <a:cxn ang="f116">
                  <a:pos x="f170" y="f171"/>
                </a:cxn>
                <a:cxn ang="f116">
                  <a:pos x="f147" y="f172"/>
                </a:cxn>
                <a:cxn ang="f116">
                  <a:pos x="f147" y="f148"/>
                </a:cxn>
              </a:cxnLst>
              <a:rect l="f143" t="f146" r="f144" b="f145"/>
              <a:pathLst>
                <a:path w="80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11" y="f12"/>
                    <a:pt x="f11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7"/>
                    <a:pt x="f29" y="f27"/>
                  </a:cubicBezTo>
                  <a:cubicBezTo>
                    <a:pt x="f30" y="f27"/>
                    <a:pt x="f31" y="f25"/>
                    <a:pt x="f32" y="f33"/>
                  </a:cubicBezTo>
                  <a:cubicBezTo>
                    <a:pt x="f17" y="f34"/>
                    <a:pt x="f21" y="f35"/>
                    <a:pt x="f27" y="f36"/>
                  </a:cubicBezTo>
                  <a:lnTo>
                    <a:pt x="f27" y="f7"/>
                  </a:lnTo>
                  <a:lnTo>
                    <a:pt x="f5" y="f7"/>
                  </a:lnTo>
                  <a:lnTo>
                    <a:pt x="f5" y="f37"/>
                  </a:lnTo>
                  <a:lnTo>
                    <a:pt x="f27" y="f37"/>
                  </a:lnTo>
                  <a:lnTo>
                    <a:pt x="f27" y="f38"/>
                  </a:lnTo>
                  <a:cubicBezTo>
                    <a:pt x="f34" y="f39"/>
                    <a:pt x="f40" y="f41"/>
                    <a:pt x="f13" y="f42"/>
                  </a:cubicBezTo>
                  <a:cubicBezTo>
                    <a:pt x="f43" y="f44"/>
                    <a:pt x="f45" y="f5"/>
                    <a:pt x="f28" y="f5"/>
                  </a:cubicBezTo>
                  <a:cubicBezTo>
                    <a:pt x="f46" y="f5"/>
                    <a:pt x="f47" y="f37"/>
                    <a:pt x="f48" y="f49"/>
                  </a:cubicBezTo>
                  <a:cubicBezTo>
                    <a:pt x="f50" y="f27"/>
                    <a:pt x="f6" y="f17"/>
                    <a:pt x="f6" y="f12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5" name="Freeform 510"/>
            <p:cNvSpPr/>
            <p:nvPr/>
          </p:nvSpPr>
          <p:spPr>
            <a:xfrm>
              <a:off x="2000816" y="3878125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"/>
                <a:gd name="f7" fmla="val 101"/>
                <a:gd name="f8" fmla="val 51"/>
                <a:gd name="f9" fmla="val 66"/>
                <a:gd name="f10" fmla="val 84"/>
                <a:gd name="f11" fmla="val 78"/>
                <a:gd name="f12" fmla="val 76"/>
                <a:gd name="f13" fmla="val 87"/>
                <a:gd name="f14" fmla="val 68"/>
                <a:gd name="f15" fmla="val 96"/>
                <a:gd name="f16" fmla="val 57"/>
                <a:gd name="f17" fmla="val 44"/>
                <a:gd name="f18" fmla="val 31"/>
                <a:gd name="f19" fmla="val 20"/>
                <a:gd name="f20" fmla="val 12"/>
                <a:gd name="f21" fmla="val 4"/>
                <a:gd name="f22" fmla="val 35"/>
                <a:gd name="f23" fmla="val 23"/>
                <a:gd name="f24" fmla="val 14"/>
                <a:gd name="f25" fmla="val 5"/>
                <a:gd name="f26" fmla="val 71"/>
                <a:gd name="f27" fmla="val 38"/>
                <a:gd name="f28" fmla="val 69"/>
                <a:gd name="f29" fmla="val 29"/>
                <a:gd name="f30" fmla="val 64"/>
                <a:gd name="f31" fmla="val 59"/>
                <a:gd name="f32" fmla="val 17"/>
                <a:gd name="f33" fmla="val 53"/>
                <a:gd name="f34" fmla="val 24"/>
                <a:gd name="f35" fmla="val 19"/>
                <a:gd name="f36" fmla="val 16"/>
                <a:gd name="f37" fmla="val 63"/>
                <a:gd name="f38" fmla="val 72"/>
                <a:gd name="f39" fmla="+- 0 0 -90"/>
                <a:gd name="f40" fmla="*/ f3 1 88"/>
                <a:gd name="f41" fmla="*/ f4 1 101"/>
                <a:gd name="f42" fmla="+- f7 0 f5"/>
                <a:gd name="f43" fmla="+- f6 0 f5"/>
                <a:gd name="f44" fmla="*/ f39 f0 1"/>
                <a:gd name="f45" fmla="*/ f43 1 88"/>
                <a:gd name="f46" fmla="*/ f42 1 101"/>
                <a:gd name="f47" fmla="*/ 88 f43 1"/>
                <a:gd name="f48" fmla="*/ 51 f42 1"/>
                <a:gd name="f49" fmla="*/ 76 f43 1"/>
                <a:gd name="f50" fmla="*/ 87 f42 1"/>
                <a:gd name="f51" fmla="*/ 44 f43 1"/>
                <a:gd name="f52" fmla="*/ 101 f42 1"/>
                <a:gd name="f53" fmla="*/ 12 f43 1"/>
                <a:gd name="f54" fmla="*/ 0 f43 1"/>
                <a:gd name="f55" fmla="*/ 14 f42 1"/>
                <a:gd name="f56" fmla="*/ 0 f42 1"/>
                <a:gd name="f57" fmla="*/ 71 f43 1"/>
                <a:gd name="f58" fmla="*/ 64 f43 1"/>
                <a:gd name="f59" fmla="*/ 23 f42 1"/>
                <a:gd name="f60" fmla="*/ 24 f43 1"/>
                <a:gd name="f61" fmla="*/ 16 f43 1"/>
                <a:gd name="f62" fmla="*/ 78 f42 1"/>
                <a:gd name="f63" fmla="*/ f44 1 f2"/>
                <a:gd name="f64" fmla="*/ f47 1 88"/>
                <a:gd name="f65" fmla="*/ f48 1 101"/>
                <a:gd name="f66" fmla="*/ f49 1 88"/>
                <a:gd name="f67" fmla="*/ f50 1 101"/>
                <a:gd name="f68" fmla="*/ f51 1 88"/>
                <a:gd name="f69" fmla="*/ f52 1 101"/>
                <a:gd name="f70" fmla="*/ f53 1 88"/>
                <a:gd name="f71" fmla="*/ f54 1 88"/>
                <a:gd name="f72" fmla="*/ f55 1 101"/>
                <a:gd name="f73" fmla="*/ f56 1 101"/>
                <a:gd name="f74" fmla="*/ f57 1 88"/>
                <a:gd name="f75" fmla="*/ f58 1 88"/>
                <a:gd name="f76" fmla="*/ f59 1 101"/>
                <a:gd name="f77" fmla="*/ f60 1 88"/>
                <a:gd name="f78" fmla="*/ f61 1 88"/>
                <a:gd name="f79" fmla="*/ f62 1 101"/>
                <a:gd name="f80" fmla="*/ 0 1 f45"/>
                <a:gd name="f81" fmla="*/ f6 1 f45"/>
                <a:gd name="f82" fmla="*/ 0 1 f46"/>
                <a:gd name="f83" fmla="*/ f7 1 f46"/>
                <a:gd name="f84" fmla="+- f63 0 f1"/>
                <a:gd name="f85" fmla="*/ f64 1 f45"/>
                <a:gd name="f86" fmla="*/ f65 1 f46"/>
                <a:gd name="f87" fmla="*/ f66 1 f45"/>
                <a:gd name="f88" fmla="*/ f67 1 f46"/>
                <a:gd name="f89" fmla="*/ f68 1 f45"/>
                <a:gd name="f90" fmla="*/ f69 1 f46"/>
                <a:gd name="f91" fmla="*/ f70 1 f45"/>
                <a:gd name="f92" fmla="*/ f71 1 f45"/>
                <a:gd name="f93" fmla="*/ f72 1 f46"/>
                <a:gd name="f94" fmla="*/ f73 1 f46"/>
                <a:gd name="f95" fmla="*/ f74 1 f45"/>
                <a:gd name="f96" fmla="*/ f75 1 f45"/>
                <a:gd name="f97" fmla="*/ f76 1 f46"/>
                <a:gd name="f98" fmla="*/ f77 1 f45"/>
                <a:gd name="f99" fmla="*/ f78 1 f45"/>
                <a:gd name="f100" fmla="*/ f79 1 f46"/>
                <a:gd name="f101" fmla="*/ f80 f40 1"/>
                <a:gd name="f102" fmla="*/ f81 f40 1"/>
                <a:gd name="f103" fmla="*/ f83 f41 1"/>
                <a:gd name="f104" fmla="*/ f82 f41 1"/>
                <a:gd name="f105" fmla="*/ f85 f40 1"/>
                <a:gd name="f106" fmla="*/ f86 f41 1"/>
                <a:gd name="f107" fmla="*/ f87 f40 1"/>
                <a:gd name="f108" fmla="*/ f88 f41 1"/>
                <a:gd name="f109" fmla="*/ f89 f40 1"/>
                <a:gd name="f110" fmla="*/ f90 f41 1"/>
                <a:gd name="f111" fmla="*/ f91 f40 1"/>
                <a:gd name="f112" fmla="*/ f92 f40 1"/>
                <a:gd name="f113" fmla="*/ f93 f41 1"/>
                <a:gd name="f114" fmla="*/ f94 f41 1"/>
                <a:gd name="f115" fmla="*/ f95 f40 1"/>
                <a:gd name="f116" fmla="*/ f96 f40 1"/>
                <a:gd name="f117" fmla="*/ f97 f41 1"/>
                <a:gd name="f118" fmla="*/ f98 f40 1"/>
                <a:gd name="f119" fmla="*/ f99 f40 1"/>
                <a:gd name="f120" fmla="*/ f100 f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4">
                  <a:pos x="f105" y="f106"/>
                </a:cxn>
                <a:cxn ang="f84">
                  <a:pos x="f107" y="f108"/>
                </a:cxn>
                <a:cxn ang="f84">
                  <a:pos x="f109" y="f110"/>
                </a:cxn>
                <a:cxn ang="f84">
                  <a:pos x="f111" y="f108"/>
                </a:cxn>
                <a:cxn ang="f84">
                  <a:pos x="f112" y="f106"/>
                </a:cxn>
                <a:cxn ang="f84">
                  <a:pos x="f111" y="f113"/>
                </a:cxn>
                <a:cxn ang="f84">
                  <a:pos x="f109" y="f114"/>
                </a:cxn>
                <a:cxn ang="f84">
                  <a:pos x="f107" y="f113"/>
                </a:cxn>
                <a:cxn ang="f84">
                  <a:pos x="f105" y="f106"/>
                </a:cxn>
                <a:cxn ang="f84">
                  <a:pos x="f115" y="f106"/>
                </a:cxn>
                <a:cxn ang="f84">
                  <a:pos x="f116" y="f117"/>
                </a:cxn>
                <a:cxn ang="f84">
                  <a:pos x="f109" y="f113"/>
                </a:cxn>
                <a:cxn ang="f84">
                  <a:pos x="f118" y="f117"/>
                </a:cxn>
                <a:cxn ang="f84">
                  <a:pos x="f119" y="f106"/>
                </a:cxn>
                <a:cxn ang="f84">
                  <a:pos x="f118" y="f120"/>
                </a:cxn>
                <a:cxn ang="f84">
                  <a:pos x="f109" y="f108"/>
                </a:cxn>
                <a:cxn ang="f84">
                  <a:pos x="f116" y="f120"/>
                </a:cxn>
                <a:cxn ang="f84">
                  <a:pos x="f115" y="f106"/>
                </a:cxn>
              </a:cxnLst>
              <a:rect l="f101" t="f104" r="f102" b="f103"/>
              <a:pathLst>
                <a:path w="88" h="101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15"/>
                    <a:pt x="f20" y="f13"/>
                  </a:cubicBezTo>
                  <a:cubicBezTo>
                    <a:pt x="f21" y="f11"/>
                    <a:pt x="f5" y="f9"/>
                    <a:pt x="f5" y="f8"/>
                  </a:cubicBezTo>
                  <a:cubicBezTo>
                    <a:pt x="f5" y="f22"/>
                    <a:pt x="f21" y="f23"/>
                    <a:pt x="f20" y="f24"/>
                  </a:cubicBezTo>
                  <a:cubicBezTo>
                    <a:pt x="f19" y="f25"/>
                    <a:pt x="f18" y="f5"/>
                    <a:pt x="f17" y="f5"/>
                  </a:cubicBezTo>
                  <a:cubicBezTo>
                    <a:pt x="f16" y="f5"/>
                    <a:pt x="f14" y="f25"/>
                    <a:pt x="f12" y="f24"/>
                  </a:cubicBezTo>
                  <a:cubicBezTo>
                    <a:pt x="f10" y="f23"/>
                    <a:pt x="f6" y="f22"/>
                    <a:pt x="f6" y="f8"/>
                  </a:cubicBezTo>
                  <a:close/>
                  <a:moveTo>
                    <a:pt x="f26" y="f8"/>
                  </a:moveTo>
                  <a:cubicBezTo>
                    <a:pt x="f26" y="f27"/>
                    <a:pt x="f28" y="f29"/>
                    <a:pt x="f30" y="f23"/>
                  </a:cubicBezTo>
                  <a:cubicBezTo>
                    <a:pt x="f31" y="f32"/>
                    <a:pt x="f33" y="f24"/>
                    <a:pt x="f17" y="f24"/>
                  </a:cubicBezTo>
                  <a:cubicBezTo>
                    <a:pt x="f22" y="f24"/>
                    <a:pt x="f29" y="f32"/>
                    <a:pt x="f34" y="f23"/>
                  </a:cubicBezTo>
                  <a:cubicBezTo>
                    <a:pt x="f35" y="f29"/>
                    <a:pt x="f36" y="f27"/>
                    <a:pt x="f36" y="f8"/>
                  </a:cubicBezTo>
                  <a:cubicBezTo>
                    <a:pt x="f36" y="f37"/>
                    <a:pt x="f35" y="f38"/>
                    <a:pt x="f34" y="f11"/>
                  </a:cubicBezTo>
                  <a:cubicBezTo>
                    <a:pt x="f29" y="f10"/>
                    <a:pt x="f22" y="f13"/>
                    <a:pt x="f17" y="f13"/>
                  </a:cubicBezTo>
                  <a:cubicBezTo>
                    <a:pt x="f33" y="f13"/>
                    <a:pt x="f31" y="f10"/>
                    <a:pt x="f30" y="f11"/>
                  </a:cubicBezTo>
                  <a:cubicBezTo>
                    <a:pt x="f28" y="f38"/>
                    <a:pt x="f26" y="f37"/>
                    <a:pt x="f2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6" name="Freeform 511"/>
            <p:cNvSpPr/>
            <p:nvPr/>
          </p:nvSpPr>
          <p:spPr>
            <a:xfrm>
              <a:off x="2143719" y="3878125"/>
              <a:ext cx="97987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4"/>
                <a:gd name="f7" fmla="val 100"/>
                <a:gd name="f8" fmla="val 70"/>
                <a:gd name="f9" fmla="val 79"/>
                <a:gd name="f10" fmla="val 71"/>
                <a:gd name="f11" fmla="val 86"/>
                <a:gd name="f12" fmla="val 63"/>
                <a:gd name="f13" fmla="val 91"/>
                <a:gd name="f14" fmla="val 56"/>
                <a:gd name="f15" fmla="val 97"/>
                <a:gd name="f16" fmla="val 46"/>
                <a:gd name="f17" fmla="val 34"/>
                <a:gd name="f18" fmla="val 27"/>
                <a:gd name="f19" fmla="val 20"/>
                <a:gd name="f20" fmla="val 99"/>
                <a:gd name="f21" fmla="val 14"/>
                <a:gd name="f22" fmla="val 8"/>
                <a:gd name="f23" fmla="val 95"/>
                <a:gd name="f24" fmla="val 4"/>
                <a:gd name="f25" fmla="val 94"/>
                <a:gd name="f26" fmla="val 92"/>
                <a:gd name="f27" fmla="val 5"/>
                <a:gd name="f28" fmla="val 77"/>
                <a:gd name="f29" fmla="val 11"/>
                <a:gd name="f30" fmla="val 80"/>
                <a:gd name="f31" fmla="val 17"/>
                <a:gd name="f32" fmla="val 83"/>
                <a:gd name="f33" fmla="val 24"/>
                <a:gd name="f34" fmla="val 85"/>
                <a:gd name="f35" fmla="val 29"/>
                <a:gd name="f36" fmla="val 35"/>
                <a:gd name="f37" fmla="val 42"/>
                <a:gd name="f38" fmla="val 48"/>
                <a:gd name="f39" fmla="val 52"/>
                <a:gd name="f40" fmla="val 58"/>
                <a:gd name="f41" fmla="val 72"/>
                <a:gd name="f42" fmla="val 68"/>
                <a:gd name="f43" fmla="val 57"/>
                <a:gd name="f44" fmla="val 65"/>
                <a:gd name="f45" fmla="val 54"/>
                <a:gd name="f46" fmla="val 61"/>
                <a:gd name="f47" fmla="val 60"/>
                <a:gd name="f48" fmla="val 40"/>
                <a:gd name="f49" fmla="val 37"/>
                <a:gd name="f50" fmla="val 33"/>
                <a:gd name="f51" fmla="val 26"/>
                <a:gd name="f52" fmla="val 55"/>
                <a:gd name="f53" fmla="val 23"/>
                <a:gd name="f54" fmla="val 15"/>
                <a:gd name="f55" fmla="val 9"/>
                <a:gd name="f56" fmla="val 49"/>
                <a:gd name="f57" fmla="val 45"/>
                <a:gd name="f58" fmla="val 2"/>
                <a:gd name="f59" fmla="val 25"/>
                <a:gd name="f60" fmla="val 1"/>
                <a:gd name="f61" fmla="val 21"/>
                <a:gd name="f62" fmla="val 18"/>
                <a:gd name="f63" fmla="val 7"/>
                <a:gd name="f64" fmla="val 10"/>
                <a:gd name="f65" fmla="val 13"/>
                <a:gd name="f66" fmla="val 6"/>
                <a:gd name="f67" fmla="val 22"/>
                <a:gd name="f68" fmla="val 32"/>
                <a:gd name="f69" fmla="val 39"/>
                <a:gd name="f70" fmla="val 44"/>
                <a:gd name="f71" fmla="val 50"/>
                <a:gd name="f72" fmla="val 62"/>
                <a:gd name="f73" fmla="val 3"/>
                <a:gd name="f74" fmla="val 67"/>
                <a:gd name="f75" fmla="val 16"/>
                <a:gd name="f76" fmla="val 43"/>
                <a:gd name="f77" fmla="val 31"/>
                <a:gd name="f78" fmla="val 19"/>
                <a:gd name="f79" fmla="val 41"/>
                <a:gd name="f80" fmla="val 38"/>
                <a:gd name="f81" fmla="val 51"/>
                <a:gd name="f82" fmla="val 64"/>
                <a:gd name="f83" fmla="val 53"/>
                <a:gd name="f84" fmla="+- 0 0 -90"/>
                <a:gd name="f85" fmla="*/ f3 1 74"/>
                <a:gd name="f86" fmla="*/ f4 1 100"/>
                <a:gd name="f87" fmla="+- f7 0 f5"/>
                <a:gd name="f88" fmla="+- f6 0 f5"/>
                <a:gd name="f89" fmla="*/ f84 f0 1"/>
                <a:gd name="f90" fmla="*/ f88 1 74"/>
                <a:gd name="f91" fmla="*/ f87 1 100"/>
                <a:gd name="f92" fmla="*/ 74 f88 1"/>
                <a:gd name="f93" fmla="*/ 70 f87 1"/>
                <a:gd name="f94" fmla="*/ 63 f88 1"/>
                <a:gd name="f95" fmla="*/ 91 f87 1"/>
                <a:gd name="f96" fmla="*/ 34 f88 1"/>
                <a:gd name="f97" fmla="*/ 100 f87 1"/>
                <a:gd name="f98" fmla="*/ 14 f88 1"/>
                <a:gd name="f99" fmla="*/ 97 f87 1"/>
                <a:gd name="f100" fmla="*/ 0 f88 1"/>
                <a:gd name="f101" fmla="*/ 92 f87 1"/>
                <a:gd name="f102" fmla="*/ 74 f87 1"/>
                <a:gd name="f103" fmla="*/ 17 f88 1"/>
                <a:gd name="f104" fmla="*/ 83 f87 1"/>
                <a:gd name="f105" fmla="*/ 35 f88 1"/>
                <a:gd name="f106" fmla="*/ 86 f87 1"/>
                <a:gd name="f107" fmla="*/ 52 f88 1"/>
                <a:gd name="f108" fmla="*/ 58 f88 1"/>
                <a:gd name="f109" fmla="*/ 72 f87 1"/>
                <a:gd name="f110" fmla="*/ 54 f88 1"/>
                <a:gd name="f111" fmla="*/ 63 f87 1"/>
                <a:gd name="f112" fmla="*/ 42 f88 1"/>
                <a:gd name="f113" fmla="*/ 58 f87 1"/>
                <a:gd name="f114" fmla="*/ 33 f88 1"/>
                <a:gd name="f115" fmla="*/ 57 f87 1"/>
                <a:gd name="f116" fmla="*/ 23 f88 1"/>
                <a:gd name="f117" fmla="*/ 54 f87 1"/>
                <a:gd name="f118" fmla="*/ 5 f88 1"/>
                <a:gd name="f119" fmla="*/ 45 f87 1"/>
                <a:gd name="f120" fmla="*/ 29 f87 1"/>
                <a:gd name="f121" fmla="*/ 2 f88 1"/>
                <a:gd name="f122" fmla="*/ 18 f87 1"/>
                <a:gd name="f123" fmla="*/ 10 f88 1"/>
                <a:gd name="f124" fmla="*/ 8 f87 1"/>
                <a:gd name="f125" fmla="*/ 22 f88 1"/>
                <a:gd name="f126" fmla="*/ 2 f87 1"/>
                <a:gd name="f127" fmla="*/ 39 f88 1"/>
                <a:gd name="f128" fmla="*/ 0 f87 1"/>
                <a:gd name="f129" fmla="*/ 56 f88 1"/>
                <a:gd name="f130" fmla="*/ 70 f88 1"/>
                <a:gd name="f131" fmla="*/ 7 f87 1"/>
                <a:gd name="f132" fmla="*/ 24 f87 1"/>
                <a:gd name="f133" fmla="*/ 55 f88 1"/>
                <a:gd name="f134" fmla="*/ 16 f87 1"/>
                <a:gd name="f135" fmla="*/ 37 f88 1"/>
                <a:gd name="f136" fmla="*/ 13 f87 1"/>
                <a:gd name="f137" fmla="*/ 17 f87 1"/>
                <a:gd name="f138" fmla="*/ 16 f88 1"/>
                <a:gd name="f139" fmla="*/ 27 f87 1"/>
                <a:gd name="f140" fmla="*/ 20 f88 1"/>
                <a:gd name="f141" fmla="*/ 35 f87 1"/>
                <a:gd name="f142" fmla="*/ 32 f88 1"/>
                <a:gd name="f143" fmla="*/ 40 f87 1"/>
                <a:gd name="f144" fmla="*/ 42 f87 1"/>
                <a:gd name="f145" fmla="*/ 51 f88 1"/>
                <a:gd name="f146" fmla="*/ 44 f87 1"/>
                <a:gd name="f147" fmla="*/ 68 f88 1"/>
                <a:gd name="f148" fmla="*/ 53 f87 1"/>
                <a:gd name="f149" fmla="*/ f89 1 f2"/>
                <a:gd name="f150" fmla="*/ f92 1 74"/>
                <a:gd name="f151" fmla="*/ f93 1 100"/>
                <a:gd name="f152" fmla="*/ f94 1 74"/>
                <a:gd name="f153" fmla="*/ f95 1 100"/>
                <a:gd name="f154" fmla="*/ f96 1 74"/>
                <a:gd name="f155" fmla="*/ f97 1 100"/>
                <a:gd name="f156" fmla="*/ f98 1 74"/>
                <a:gd name="f157" fmla="*/ f99 1 100"/>
                <a:gd name="f158" fmla="*/ f100 1 74"/>
                <a:gd name="f159" fmla="*/ f101 1 100"/>
                <a:gd name="f160" fmla="*/ f102 1 100"/>
                <a:gd name="f161" fmla="*/ f103 1 74"/>
                <a:gd name="f162" fmla="*/ f104 1 100"/>
                <a:gd name="f163" fmla="*/ f105 1 74"/>
                <a:gd name="f164" fmla="*/ f106 1 100"/>
                <a:gd name="f165" fmla="*/ f107 1 74"/>
                <a:gd name="f166" fmla="*/ f108 1 74"/>
                <a:gd name="f167" fmla="*/ f109 1 100"/>
                <a:gd name="f168" fmla="*/ f110 1 74"/>
                <a:gd name="f169" fmla="*/ f111 1 100"/>
                <a:gd name="f170" fmla="*/ f112 1 74"/>
                <a:gd name="f171" fmla="*/ f113 1 100"/>
                <a:gd name="f172" fmla="*/ f114 1 74"/>
                <a:gd name="f173" fmla="*/ f115 1 100"/>
                <a:gd name="f174" fmla="*/ f116 1 74"/>
                <a:gd name="f175" fmla="*/ f117 1 100"/>
                <a:gd name="f176" fmla="*/ f118 1 74"/>
                <a:gd name="f177" fmla="*/ f119 1 100"/>
                <a:gd name="f178" fmla="*/ f120 1 100"/>
                <a:gd name="f179" fmla="*/ f121 1 74"/>
                <a:gd name="f180" fmla="*/ f122 1 100"/>
                <a:gd name="f181" fmla="*/ f123 1 74"/>
                <a:gd name="f182" fmla="*/ f124 1 100"/>
                <a:gd name="f183" fmla="*/ f125 1 74"/>
                <a:gd name="f184" fmla="*/ f126 1 100"/>
                <a:gd name="f185" fmla="*/ f127 1 74"/>
                <a:gd name="f186" fmla="*/ f128 1 100"/>
                <a:gd name="f187" fmla="*/ f129 1 74"/>
                <a:gd name="f188" fmla="*/ f130 1 74"/>
                <a:gd name="f189" fmla="*/ f131 1 100"/>
                <a:gd name="f190" fmla="*/ f132 1 100"/>
                <a:gd name="f191" fmla="*/ f133 1 74"/>
                <a:gd name="f192" fmla="*/ f134 1 100"/>
                <a:gd name="f193" fmla="*/ f135 1 74"/>
                <a:gd name="f194" fmla="*/ f136 1 100"/>
                <a:gd name="f195" fmla="*/ f137 1 100"/>
                <a:gd name="f196" fmla="*/ f138 1 74"/>
                <a:gd name="f197" fmla="*/ f139 1 100"/>
                <a:gd name="f198" fmla="*/ f140 1 74"/>
                <a:gd name="f199" fmla="*/ f141 1 100"/>
                <a:gd name="f200" fmla="*/ f142 1 74"/>
                <a:gd name="f201" fmla="*/ f143 1 100"/>
                <a:gd name="f202" fmla="*/ f144 1 100"/>
                <a:gd name="f203" fmla="*/ f145 1 74"/>
                <a:gd name="f204" fmla="*/ f146 1 100"/>
                <a:gd name="f205" fmla="*/ f147 1 74"/>
                <a:gd name="f206" fmla="*/ f148 1 100"/>
                <a:gd name="f207" fmla="*/ 0 1 f90"/>
                <a:gd name="f208" fmla="*/ f6 1 f90"/>
                <a:gd name="f209" fmla="*/ 0 1 f91"/>
                <a:gd name="f210" fmla="*/ f7 1 f91"/>
                <a:gd name="f211" fmla="+- f149 0 f1"/>
                <a:gd name="f212" fmla="*/ f150 1 f90"/>
                <a:gd name="f213" fmla="*/ f151 1 f91"/>
                <a:gd name="f214" fmla="*/ f152 1 f90"/>
                <a:gd name="f215" fmla="*/ f153 1 f91"/>
                <a:gd name="f216" fmla="*/ f154 1 f90"/>
                <a:gd name="f217" fmla="*/ f155 1 f91"/>
                <a:gd name="f218" fmla="*/ f156 1 f90"/>
                <a:gd name="f219" fmla="*/ f157 1 f91"/>
                <a:gd name="f220" fmla="*/ f158 1 f90"/>
                <a:gd name="f221" fmla="*/ f159 1 f91"/>
                <a:gd name="f222" fmla="*/ f160 1 f91"/>
                <a:gd name="f223" fmla="*/ f161 1 f90"/>
                <a:gd name="f224" fmla="*/ f162 1 f91"/>
                <a:gd name="f225" fmla="*/ f163 1 f90"/>
                <a:gd name="f226" fmla="*/ f164 1 f91"/>
                <a:gd name="f227" fmla="*/ f165 1 f90"/>
                <a:gd name="f228" fmla="*/ f166 1 f90"/>
                <a:gd name="f229" fmla="*/ f167 1 f91"/>
                <a:gd name="f230" fmla="*/ f168 1 f90"/>
                <a:gd name="f231" fmla="*/ f169 1 f91"/>
                <a:gd name="f232" fmla="*/ f170 1 f90"/>
                <a:gd name="f233" fmla="*/ f171 1 f91"/>
                <a:gd name="f234" fmla="*/ f172 1 f90"/>
                <a:gd name="f235" fmla="*/ f173 1 f91"/>
                <a:gd name="f236" fmla="*/ f174 1 f90"/>
                <a:gd name="f237" fmla="*/ f175 1 f91"/>
                <a:gd name="f238" fmla="*/ f176 1 f90"/>
                <a:gd name="f239" fmla="*/ f177 1 f91"/>
                <a:gd name="f240" fmla="*/ f178 1 f91"/>
                <a:gd name="f241" fmla="*/ f179 1 f90"/>
                <a:gd name="f242" fmla="*/ f180 1 f91"/>
                <a:gd name="f243" fmla="*/ f181 1 f90"/>
                <a:gd name="f244" fmla="*/ f182 1 f91"/>
                <a:gd name="f245" fmla="*/ f183 1 f90"/>
                <a:gd name="f246" fmla="*/ f184 1 f91"/>
                <a:gd name="f247" fmla="*/ f185 1 f90"/>
                <a:gd name="f248" fmla="*/ f186 1 f91"/>
                <a:gd name="f249" fmla="*/ f187 1 f90"/>
                <a:gd name="f250" fmla="*/ f188 1 f90"/>
                <a:gd name="f251" fmla="*/ f189 1 f91"/>
                <a:gd name="f252" fmla="*/ f190 1 f91"/>
                <a:gd name="f253" fmla="*/ f191 1 f90"/>
                <a:gd name="f254" fmla="*/ f192 1 f91"/>
                <a:gd name="f255" fmla="*/ f193 1 f90"/>
                <a:gd name="f256" fmla="*/ f194 1 f91"/>
                <a:gd name="f257" fmla="*/ f195 1 f91"/>
                <a:gd name="f258" fmla="*/ f196 1 f90"/>
                <a:gd name="f259" fmla="*/ f197 1 f91"/>
                <a:gd name="f260" fmla="*/ f198 1 f90"/>
                <a:gd name="f261" fmla="*/ f199 1 f91"/>
                <a:gd name="f262" fmla="*/ f200 1 f90"/>
                <a:gd name="f263" fmla="*/ f201 1 f91"/>
                <a:gd name="f264" fmla="*/ f202 1 f91"/>
                <a:gd name="f265" fmla="*/ f203 1 f90"/>
                <a:gd name="f266" fmla="*/ f204 1 f91"/>
                <a:gd name="f267" fmla="*/ f205 1 f90"/>
                <a:gd name="f268" fmla="*/ f206 1 f91"/>
                <a:gd name="f269" fmla="*/ f207 f85 1"/>
                <a:gd name="f270" fmla="*/ f208 f85 1"/>
                <a:gd name="f271" fmla="*/ f210 f86 1"/>
                <a:gd name="f272" fmla="*/ f209 f86 1"/>
                <a:gd name="f273" fmla="*/ f212 f85 1"/>
                <a:gd name="f274" fmla="*/ f213 f86 1"/>
                <a:gd name="f275" fmla="*/ f214 f85 1"/>
                <a:gd name="f276" fmla="*/ f215 f86 1"/>
                <a:gd name="f277" fmla="*/ f216 f85 1"/>
                <a:gd name="f278" fmla="*/ f217 f86 1"/>
                <a:gd name="f279" fmla="*/ f218 f85 1"/>
                <a:gd name="f280" fmla="*/ f219 f86 1"/>
                <a:gd name="f281" fmla="*/ f220 f85 1"/>
                <a:gd name="f282" fmla="*/ f221 f86 1"/>
                <a:gd name="f283" fmla="*/ f222 f86 1"/>
                <a:gd name="f284" fmla="*/ f223 f85 1"/>
                <a:gd name="f285" fmla="*/ f224 f86 1"/>
                <a:gd name="f286" fmla="*/ f225 f85 1"/>
                <a:gd name="f287" fmla="*/ f226 f86 1"/>
                <a:gd name="f288" fmla="*/ f227 f85 1"/>
                <a:gd name="f289" fmla="*/ f228 f85 1"/>
                <a:gd name="f290" fmla="*/ f229 f86 1"/>
                <a:gd name="f291" fmla="*/ f230 f85 1"/>
                <a:gd name="f292" fmla="*/ f231 f86 1"/>
                <a:gd name="f293" fmla="*/ f232 f85 1"/>
                <a:gd name="f294" fmla="*/ f233 f86 1"/>
                <a:gd name="f295" fmla="*/ f234 f85 1"/>
                <a:gd name="f296" fmla="*/ f235 f86 1"/>
                <a:gd name="f297" fmla="*/ f236 f85 1"/>
                <a:gd name="f298" fmla="*/ f237 f86 1"/>
                <a:gd name="f299" fmla="*/ f238 f85 1"/>
                <a:gd name="f300" fmla="*/ f239 f86 1"/>
                <a:gd name="f301" fmla="*/ f240 f86 1"/>
                <a:gd name="f302" fmla="*/ f241 f85 1"/>
                <a:gd name="f303" fmla="*/ f242 f86 1"/>
                <a:gd name="f304" fmla="*/ f243 f85 1"/>
                <a:gd name="f305" fmla="*/ f244 f86 1"/>
                <a:gd name="f306" fmla="*/ f245 f85 1"/>
                <a:gd name="f307" fmla="*/ f246 f86 1"/>
                <a:gd name="f308" fmla="*/ f247 f85 1"/>
                <a:gd name="f309" fmla="*/ f248 f86 1"/>
                <a:gd name="f310" fmla="*/ f249 f85 1"/>
                <a:gd name="f311" fmla="*/ f250 f85 1"/>
                <a:gd name="f312" fmla="*/ f251 f86 1"/>
                <a:gd name="f313" fmla="*/ f252 f86 1"/>
                <a:gd name="f314" fmla="*/ f253 f85 1"/>
                <a:gd name="f315" fmla="*/ f254 f86 1"/>
                <a:gd name="f316" fmla="*/ f255 f85 1"/>
                <a:gd name="f317" fmla="*/ f256 f86 1"/>
                <a:gd name="f318" fmla="*/ f257 f86 1"/>
                <a:gd name="f319" fmla="*/ f258 f85 1"/>
                <a:gd name="f320" fmla="*/ f259 f86 1"/>
                <a:gd name="f321" fmla="*/ f260 f85 1"/>
                <a:gd name="f322" fmla="*/ f261 f86 1"/>
                <a:gd name="f323" fmla="*/ f262 f85 1"/>
                <a:gd name="f324" fmla="*/ f263 f86 1"/>
                <a:gd name="f325" fmla="*/ f264 f86 1"/>
                <a:gd name="f326" fmla="*/ f265 f85 1"/>
                <a:gd name="f327" fmla="*/ f266 f86 1"/>
                <a:gd name="f328" fmla="*/ f267 f85 1"/>
                <a:gd name="f329" fmla="*/ f268 f8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1">
                  <a:pos x="f273" y="f274"/>
                </a:cxn>
                <a:cxn ang="f211">
                  <a:pos x="f275" y="f276"/>
                </a:cxn>
                <a:cxn ang="f211">
                  <a:pos x="f277" y="f278"/>
                </a:cxn>
                <a:cxn ang="f211">
                  <a:pos x="f279" y="f280"/>
                </a:cxn>
                <a:cxn ang="f211">
                  <a:pos x="f281" y="f282"/>
                </a:cxn>
                <a:cxn ang="f211">
                  <a:pos x="f281" y="f283"/>
                </a:cxn>
                <a:cxn ang="f211">
                  <a:pos x="f281" y="f283"/>
                </a:cxn>
                <a:cxn ang="f211">
                  <a:pos x="f284" y="f285"/>
                </a:cxn>
                <a:cxn ang="f211">
                  <a:pos x="f286" y="f287"/>
                </a:cxn>
                <a:cxn ang="f211">
                  <a:pos x="f288" y="f285"/>
                </a:cxn>
                <a:cxn ang="f211">
                  <a:pos x="f289" y="f290"/>
                </a:cxn>
                <a:cxn ang="f211">
                  <a:pos x="f291" y="f292"/>
                </a:cxn>
                <a:cxn ang="f211">
                  <a:pos x="f293" y="f294"/>
                </a:cxn>
                <a:cxn ang="f211">
                  <a:pos x="f295" y="f296"/>
                </a:cxn>
                <a:cxn ang="f211">
                  <a:pos x="f297" y="f298"/>
                </a:cxn>
                <a:cxn ang="f211">
                  <a:pos x="f299" y="f300"/>
                </a:cxn>
                <a:cxn ang="f211">
                  <a:pos x="f281" y="f301"/>
                </a:cxn>
                <a:cxn ang="f211">
                  <a:pos x="f302" y="f303"/>
                </a:cxn>
                <a:cxn ang="f211">
                  <a:pos x="f304" y="f305"/>
                </a:cxn>
                <a:cxn ang="f211">
                  <a:pos x="f306" y="f307"/>
                </a:cxn>
                <a:cxn ang="f211">
                  <a:pos x="f308" y="f309"/>
                </a:cxn>
                <a:cxn ang="f211">
                  <a:pos x="f310" y="f307"/>
                </a:cxn>
                <a:cxn ang="f211">
                  <a:pos x="f311" y="f312"/>
                </a:cxn>
                <a:cxn ang="f211">
                  <a:pos x="f311" y="f313"/>
                </a:cxn>
                <a:cxn ang="f211">
                  <a:pos x="f311" y="f313"/>
                </a:cxn>
                <a:cxn ang="f211">
                  <a:pos x="f314" y="f315"/>
                </a:cxn>
                <a:cxn ang="f211">
                  <a:pos x="f316" y="f317"/>
                </a:cxn>
                <a:cxn ang="f211">
                  <a:pos x="f306" y="f318"/>
                </a:cxn>
                <a:cxn ang="f211">
                  <a:pos x="f319" y="f320"/>
                </a:cxn>
                <a:cxn ang="f211">
                  <a:pos x="f321" y="f322"/>
                </a:cxn>
                <a:cxn ang="f211">
                  <a:pos x="f323" y="f324"/>
                </a:cxn>
                <a:cxn ang="f211">
                  <a:pos x="f293" y="f325"/>
                </a:cxn>
                <a:cxn ang="f211">
                  <a:pos x="f326" y="f327"/>
                </a:cxn>
                <a:cxn ang="f211">
                  <a:pos x="f328" y="f329"/>
                </a:cxn>
                <a:cxn ang="f211">
                  <a:pos x="f273" y="f274"/>
                </a:cxn>
              </a:cxnLst>
              <a:rect l="f269" t="f272" r="f270" b="f271"/>
              <a:pathLst>
                <a:path w="74" h="100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20"/>
                    <a:pt x="f21" y="f15"/>
                  </a:cubicBezTo>
                  <a:cubicBezTo>
                    <a:pt x="f22" y="f23"/>
                    <a:pt x="f24" y="f25"/>
                    <a:pt x="f5" y="f26"/>
                  </a:cubicBezTo>
                  <a:lnTo>
                    <a:pt x="f5" y="f6"/>
                  </a:lnTo>
                  <a:lnTo>
                    <a:pt x="f5" y="f6"/>
                  </a:ln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1"/>
                    <a:pt x="f36" y="f11"/>
                  </a:cubicBezTo>
                  <a:cubicBezTo>
                    <a:pt x="f37" y="f11"/>
                    <a:pt x="f38" y="f34"/>
                    <a:pt x="f39" y="f32"/>
                  </a:cubicBezTo>
                  <a:cubicBezTo>
                    <a:pt x="f14" y="f30"/>
                    <a:pt x="f40" y="f28"/>
                    <a:pt x="f40" y="f41"/>
                  </a:cubicBezTo>
                  <a:cubicBezTo>
                    <a:pt x="f40" y="f42"/>
                    <a:pt x="f43" y="f44"/>
                    <a:pt x="f45" y="f12"/>
                  </a:cubicBezTo>
                  <a:cubicBezTo>
                    <a:pt x="f39" y="f46"/>
                    <a:pt x="f38" y="f47"/>
                    <a:pt x="f37" y="f40"/>
                  </a:cubicBezTo>
                  <a:cubicBezTo>
                    <a:pt x="f48" y="f40"/>
                    <a:pt x="f49" y="f43"/>
                    <a:pt x="f50" y="f43"/>
                  </a:cubicBezTo>
                  <a:cubicBezTo>
                    <a:pt x="f35" y="f14"/>
                    <a:pt x="f51" y="f52"/>
                    <a:pt x="f53" y="f45"/>
                  </a:cubicBezTo>
                  <a:cubicBezTo>
                    <a:pt x="f54" y="f39"/>
                    <a:pt x="f55" y="f56"/>
                    <a:pt x="f27" y="f57"/>
                  </a:cubicBezTo>
                  <a:cubicBezTo>
                    <a:pt x="f58" y="f48"/>
                    <a:pt x="f5" y="f36"/>
                    <a:pt x="f5" y="f35"/>
                  </a:cubicBezTo>
                  <a:cubicBezTo>
                    <a:pt x="f5" y="f59"/>
                    <a:pt x="f60" y="f61"/>
                    <a:pt x="f58" y="f62"/>
                  </a:cubicBezTo>
                  <a:cubicBezTo>
                    <a:pt x="f24" y="f21"/>
                    <a:pt x="f63" y="f29"/>
                    <a:pt x="f64" y="f22"/>
                  </a:cubicBezTo>
                  <a:cubicBezTo>
                    <a:pt x="f65" y="f66"/>
                    <a:pt x="f31" y="f24"/>
                    <a:pt x="f67" y="f58"/>
                  </a:cubicBezTo>
                  <a:cubicBezTo>
                    <a:pt x="f18" y="f5"/>
                    <a:pt x="f68" y="f5"/>
                    <a:pt x="f69" y="f5"/>
                  </a:cubicBezTo>
                  <a:cubicBezTo>
                    <a:pt x="f70" y="f5"/>
                    <a:pt x="f71" y="f5"/>
                    <a:pt x="f14" y="f58"/>
                  </a:cubicBezTo>
                  <a:cubicBezTo>
                    <a:pt x="f72" y="f73"/>
                    <a:pt x="f74" y="f27"/>
                    <a:pt x="f8" y="f63"/>
                  </a:cubicBezTo>
                  <a:lnTo>
                    <a:pt x="f8" y="f33"/>
                  </a:lnTo>
                  <a:lnTo>
                    <a:pt x="f8" y="f33"/>
                  </a:lnTo>
                  <a:cubicBezTo>
                    <a:pt x="f44" y="f61"/>
                    <a:pt x="f47" y="f62"/>
                    <a:pt x="f52" y="f75"/>
                  </a:cubicBezTo>
                  <a:cubicBezTo>
                    <a:pt x="f56" y="f21"/>
                    <a:pt x="f76" y="f65"/>
                    <a:pt x="f49" y="f65"/>
                  </a:cubicBezTo>
                  <a:cubicBezTo>
                    <a:pt x="f77" y="f65"/>
                    <a:pt x="f51" y="f21"/>
                    <a:pt x="f67" y="f31"/>
                  </a:cubicBezTo>
                  <a:cubicBezTo>
                    <a:pt x="f62" y="f78"/>
                    <a:pt x="f75" y="f67"/>
                    <a:pt x="f75" y="f18"/>
                  </a:cubicBezTo>
                  <a:cubicBezTo>
                    <a:pt x="f75" y="f77"/>
                    <a:pt x="f62" y="f50"/>
                    <a:pt x="f19" y="f36"/>
                  </a:cubicBezTo>
                  <a:cubicBezTo>
                    <a:pt x="f67" y="f49"/>
                    <a:pt x="f51" y="f69"/>
                    <a:pt x="f68" y="f48"/>
                  </a:cubicBezTo>
                  <a:cubicBezTo>
                    <a:pt x="f36" y="f79"/>
                    <a:pt x="f80" y="f37"/>
                    <a:pt x="f37" y="f37"/>
                  </a:cubicBezTo>
                  <a:cubicBezTo>
                    <a:pt x="f57" y="f76"/>
                    <a:pt x="f38" y="f70"/>
                    <a:pt x="f81" y="f70"/>
                  </a:cubicBezTo>
                  <a:cubicBezTo>
                    <a:pt x="f40" y="f16"/>
                    <a:pt x="f82" y="f56"/>
                    <a:pt x="f42" y="f83"/>
                  </a:cubicBezTo>
                  <a:cubicBezTo>
                    <a:pt x="f41" y="f43"/>
                    <a:pt x="f6" y="f12"/>
                    <a:pt x="f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7" name="Freeform 512"/>
            <p:cNvSpPr/>
            <p:nvPr/>
          </p:nvSpPr>
          <p:spPr>
            <a:xfrm>
              <a:off x="2262125" y="3878125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1"/>
                <a:gd name="f8" fmla="val 52"/>
                <a:gd name="f9" fmla="val 17"/>
                <a:gd name="f10" fmla="val 58"/>
                <a:gd name="f11" fmla="val 18"/>
                <a:gd name="f12" fmla="val 63"/>
                <a:gd name="f13" fmla="val 19"/>
                <a:gd name="f14" fmla="val 68"/>
                <a:gd name="f15" fmla="val 21"/>
                <a:gd name="f16" fmla="val 72"/>
                <a:gd name="f17" fmla="val 24"/>
                <a:gd name="f18" fmla="val 76"/>
                <a:gd name="f19" fmla="val 27"/>
                <a:gd name="f20" fmla="val 78"/>
                <a:gd name="f21" fmla="val 30"/>
                <a:gd name="f22" fmla="val 81"/>
                <a:gd name="f23" fmla="val 33"/>
                <a:gd name="f24" fmla="val 83"/>
                <a:gd name="f25" fmla="val 37"/>
                <a:gd name="f26" fmla="val 85"/>
                <a:gd name="f27" fmla="val 41"/>
                <a:gd name="f28" fmla="val 86"/>
                <a:gd name="f29" fmla="val 46"/>
                <a:gd name="f30" fmla="val 51"/>
                <a:gd name="f31" fmla="val 57"/>
                <a:gd name="f32" fmla="val 64"/>
                <a:gd name="f33" fmla="val 70"/>
                <a:gd name="f34" fmla="val 77"/>
                <a:gd name="f35" fmla="val 80"/>
                <a:gd name="f36" fmla="val 82"/>
                <a:gd name="f37" fmla="val 84"/>
                <a:gd name="f38" fmla="val 75"/>
                <a:gd name="f39" fmla="val 93"/>
                <a:gd name="f40" fmla="val 95"/>
                <a:gd name="f41" fmla="val 74"/>
                <a:gd name="f42" fmla="val 97"/>
                <a:gd name="f43" fmla="val 69"/>
                <a:gd name="f44" fmla="val 98"/>
                <a:gd name="f45" fmla="val 100"/>
                <a:gd name="f46" fmla="val 35"/>
                <a:gd name="f47" fmla="val 23"/>
                <a:gd name="f48" fmla="val 96"/>
                <a:gd name="f49" fmla="val 14"/>
                <a:gd name="f50" fmla="val 88"/>
                <a:gd name="f51" fmla="val 5"/>
                <a:gd name="f52" fmla="val 79"/>
                <a:gd name="f53" fmla="val 67"/>
                <a:gd name="f54" fmla="val 36"/>
                <a:gd name="f55" fmla="val 13"/>
                <a:gd name="f56" fmla="val 22"/>
                <a:gd name="f57" fmla="val 47"/>
                <a:gd name="f58" fmla="val 60"/>
                <a:gd name="f59" fmla="val 4"/>
                <a:gd name="f60" fmla="val 12"/>
                <a:gd name="f61" fmla="val 44"/>
                <a:gd name="f62" fmla="val 71"/>
                <a:gd name="f63" fmla="val 40"/>
                <a:gd name="f64" fmla="val 32"/>
                <a:gd name="f65" fmla="val 25"/>
                <a:gd name="f66" fmla="val 65"/>
                <a:gd name="f67" fmla="val 20"/>
                <a:gd name="f68" fmla="val 61"/>
                <a:gd name="f69" fmla="val 16"/>
                <a:gd name="f70" fmla="val 55"/>
                <a:gd name="f71" fmla="val 31"/>
                <a:gd name="f72" fmla="val 26"/>
                <a:gd name="f73" fmla="+- 0 0 -90"/>
                <a:gd name="f74" fmla="*/ f3 1 87"/>
                <a:gd name="f75" fmla="*/ f4 1 101"/>
                <a:gd name="f76" fmla="+- f7 0 f5"/>
                <a:gd name="f77" fmla="+- f6 0 f5"/>
                <a:gd name="f78" fmla="*/ f73 f0 1"/>
                <a:gd name="f79" fmla="*/ f77 1 87"/>
                <a:gd name="f80" fmla="*/ f76 1 101"/>
                <a:gd name="f81" fmla="*/ 87 f77 1"/>
                <a:gd name="f82" fmla="*/ 52 f76 1"/>
                <a:gd name="f83" fmla="*/ 17 f77 1"/>
                <a:gd name="f84" fmla="*/ 19 f77 1"/>
                <a:gd name="f85" fmla="*/ 68 f76 1"/>
                <a:gd name="f86" fmla="*/ 27 f77 1"/>
                <a:gd name="f87" fmla="*/ 78 f76 1"/>
                <a:gd name="f88" fmla="*/ 37 f77 1"/>
                <a:gd name="f89" fmla="*/ 85 f76 1"/>
                <a:gd name="f90" fmla="*/ 51 f77 1"/>
                <a:gd name="f91" fmla="*/ 87 f76 1"/>
                <a:gd name="f92" fmla="*/ 70 f77 1"/>
                <a:gd name="f93" fmla="*/ 83 f76 1"/>
                <a:gd name="f94" fmla="*/ 84 f77 1"/>
                <a:gd name="f95" fmla="*/ 75 f76 1"/>
                <a:gd name="f96" fmla="*/ 85 f77 1"/>
                <a:gd name="f97" fmla="*/ 93 f76 1"/>
                <a:gd name="f98" fmla="*/ 69 f77 1"/>
                <a:gd name="f99" fmla="*/ 98 f76 1"/>
                <a:gd name="f100" fmla="*/ 101 f76 1"/>
                <a:gd name="f101" fmla="*/ 14 f77 1"/>
                <a:gd name="f102" fmla="*/ 88 f76 1"/>
                <a:gd name="f103" fmla="*/ 0 f77 1"/>
                <a:gd name="f104" fmla="*/ 51 f76 1"/>
                <a:gd name="f105" fmla="*/ 13 f77 1"/>
                <a:gd name="f106" fmla="*/ 14 f76 1"/>
                <a:gd name="f107" fmla="*/ 47 f77 1"/>
                <a:gd name="f108" fmla="*/ 0 f76 1"/>
                <a:gd name="f109" fmla="*/ 77 f77 1"/>
                <a:gd name="f110" fmla="*/ 12 f76 1"/>
                <a:gd name="f111" fmla="*/ 44 f76 1"/>
                <a:gd name="f112" fmla="*/ 71 f77 1"/>
                <a:gd name="f113" fmla="*/ 40 f76 1"/>
                <a:gd name="f114" fmla="*/ 65 f77 1"/>
                <a:gd name="f115" fmla="*/ 20 f76 1"/>
                <a:gd name="f116" fmla="*/ 46 f77 1"/>
                <a:gd name="f117" fmla="*/ 13 f76 1"/>
                <a:gd name="f118" fmla="*/ 25 f77 1"/>
                <a:gd name="f119" fmla="*/ 21 f76 1"/>
                <a:gd name="f120" fmla="*/ f78 1 f2"/>
                <a:gd name="f121" fmla="*/ f81 1 87"/>
                <a:gd name="f122" fmla="*/ f82 1 101"/>
                <a:gd name="f123" fmla="*/ f83 1 87"/>
                <a:gd name="f124" fmla="*/ f84 1 87"/>
                <a:gd name="f125" fmla="*/ f85 1 101"/>
                <a:gd name="f126" fmla="*/ f86 1 87"/>
                <a:gd name="f127" fmla="*/ f87 1 101"/>
                <a:gd name="f128" fmla="*/ f88 1 87"/>
                <a:gd name="f129" fmla="*/ f89 1 101"/>
                <a:gd name="f130" fmla="*/ f90 1 87"/>
                <a:gd name="f131" fmla="*/ f91 1 101"/>
                <a:gd name="f132" fmla="*/ f92 1 87"/>
                <a:gd name="f133" fmla="*/ f93 1 101"/>
                <a:gd name="f134" fmla="*/ f94 1 87"/>
                <a:gd name="f135" fmla="*/ f95 1 101"/>
                <a:gd name="f136" fmla="*/ f96 1 87"/>
                <a:gd name="f137" fmla="*/ f97 1 101"/>
                <a:gd name="f138" fmla="*/ f98 1 87"/>
                <a:gd name="f139" fmla="*/ f99 1 101"/>
                <a:gd name="f140" fmla="*/ f100 1 101"/>
                <a:gd name="f141" fmla="*/ f101 1 87"/>
                <a:gd name="f142" fmla="*/ f102 1 101"/>
                <a:gd name="f143" fmla="*/ f103 1 87"/>
                <a:gd name="f144" fmla="*/ f104 1 101"/>
                <a:gd name="f145" fmla="*/ f105 1 87"/>
                <a:gd name="f146" fmla="*/ f106 1 101"/>
                <a:gd name="f147" fmla="*/ f107 1 87"/>
                <a:gd name="f148" fmla="*/ f108 1 101"/>
                <a:gd name="f149" fmla="*/ f109 1 87"/>
                <a:gd name="f150" fmla="*/ f110 1 101"/>
                <a:gd name="f151" fmla="*/ f111 1 101"/>
                <a:gd name="f152" fmla="*/ f112 1 87"/>
                <a:gd name="f153" fmla="*/ f113 1 101"/>
                <a:gd name="f154" fmla="*/ f114 1 87"/>
                <a:gd name="f155" fmla="*/ f115 1 101"/>
                <a:gd name="f156" fmla="*/ f116 1 87"/>
                <a:gd name="f157" fmla="*/ f117 1 101"/>
                <a:gd name="f158" fmla="*/ f118 1 87"/>
                <a:gd name="f159" fmla="*/ f119 1 101"/>
                <a:gd name="f160" fmla="*/ 0 1 f79"/>
                <a:gd name="f161" fmla="*/ f6 1 f79"/>
                <a:gd name="f162" fmla="*/ 0 1 f80"/>
                <a:gd name="f163" fmla="*/ f7 1 f80"/>
                <a:gd name="f164" fmla="+- f120 0 f1"/>
                <a:gd name="f165" fmla="*/ f121 1 f79"/>
                <a:gd name="f166" fmla="*/ f122 1 f80"/>
                <a:gd name="f167" fmla="*/ f123 1 f79"/>
                <a:gd name="f168" fmla="*/ f124 1 f79"/>
                <a:gd name="f169" fmla="*/ f125 1 f80"/>
                <a:gd name="f170" fmla="*/ f126 1 f79"/>
                <a:gd name="f171" fmla="*/ f127 1 f80"/>
                <a:gd name="f172" fmla="*/ f128 1 f79"/>
                <a:gd name="f173" fmla="*/ f129 1 f80"/>
                <a:gd name="f174" fmla="*/ f130 1 f79"/>
                <a:gd name="f175" fmla="*/ f131 1 f80"/>
                <a:gd name="f176" fmla="*/ f132 1 f79"/>
                <a:gd name="f177" fmla="*/ f133 1 f80"/>
                <a:gd name="f178" fmla="*/ f134 1 f79"/>
                <a:gd name="f179" fmla="*/ f135 1 f80"/>
                <a:gd name="f180" fmla="*/ f136 1 f79"/>
                <a:gd name="f181" fmla="*/ f137 1 f80"/>
                <a:gd name="f182" fmla="*/ f138 1 f79"/>
                <a:gd name="f183" fmla="*/ f139 1 f80"/>
                <a:gd name="f184" fmla="*/ f140 1 f80"/>
                <a:gd name="f185" fmla="*/ f141 1 f79"/>
                <a:gd name="f186" fmla="*/ f142 1 f80"/>
                <a:gd name="f187" fmla="*/ f143 1 f79"/>
                <a:gd name="f188" fmla="*/ f144 1 f80"/>
                <a:gd name="f189" fmla="*/ f145 1 f79"/>
                <a:gd name="f190" fmla="*/ f146 1 f80"/>
                <a:gd name="f191" fmla="*/ f147 1 f79"/>
                <a:gd name="f192" fmla="*/ f148 1 f80"/>
                <a:gd name="f193" fmla="*/ f149 1 f79"/>
                <a:gd name="f194" fmla="*/ f150 1 f80"/>
                <a:gd name="f195" fmla="*/ f151 1 f80"/>
                <a:gd name="f196" fmla="*/ f152 1 f79"/>
                <a:gd name="f197" fmla="*/ f153 1 f80"/>
                <a:gd name="f198" fmla="*/ f154 1 f79"/>
                <a:gd name="f199" fmla="*/ f155 1 f80"/>
                <a:gd name="f200" fmla="*/ f156 1 f79"/>
                <a:gd name="f201" fmla="*/ f157 1 f80"/>
                <a:gd name="f202" fmla="*/ f158 1 f79"/>
                <a:gd name="f203" fmla="*/ f159 1 f80"/>
                <a:gd name="f204" fmla="*/ f160 f74 1"/>
                <a:gd name="f205" fmla="*/ f161 f74 1"/>
                <a:gd name="f206" fmla="*/ f163 f75 1"/>
                <a:gd name="f207" fmla="*/ f162 f75 1"/>
                <a:gd name="f208" fmla="*/ f165 f74 1"/>
                <a:gd name="f209" fmla="*/ f166 f75 1"/>
                <a:gd name="f210" fmla="*/ f167 f74 1"/>
                <a:gd name="f211" fmla="*/ f168 f74 1"/>
                <a:gd name="f212" fmla="*/ f169 f75 1"/>
                <a:gd name="f213" fmla="*/ f170 f74 1"/>
                <a:gd name="f214" fmla="*/ f171 f75 1"/>
                <a:gd name="f215" fmla="*/ f172 f74 1"/>
                <a:gd name="f216" fmla="*/ f173 f75 1"/>
                <a:gd name="f217" fmla="*/ f174 f74 1"/>
                <a:gd name="f218" fmla="*/ f175 f75 1"/>
                <a:gd name="f219" fmla="*/ f176 f74 1"/>
                <a:gd name="f220" fmla="*/ f177 f75 1"/>
                <a:gd name="f221" fmla="*/ f178 f74 1"/>
                <a:gd name="f222" fmla="*/ f179 f75 1"/>
                <a:gd name="f223" fmla="*/ f180 f74 1"/>
                <a:gd name="f224" fmla="*/ f181 f75 1"/>
                <a:gd name="f225" fmla="*/ f182 f74 1"/>
                <a:gd name="f226" fmla="*/ f183 f75 1"/>
                <a:gd name="f227" fmla="*/ f184 f75 1"/>
                <a:gd name="f228" fmla="*/ f185 f74 1"/>
                <a:gd name="f229" fmla="*/ f186 f75 1"/>
                <a:gd name="f230" fmla="*/ f187 f74 1"/>
                <a:gd name="f231" fmla="*/ f188 f75 1"/>
                <a:gd name="f232" fmla="*/ f189 f74 1"/>
                <a:gd name="f233" fmla="*/ f190 f75 1"/>
                <a:gd name="f234" fmla="*/ f191 f74 1"/>
                <a:gd name="f235" fmla="*/ f192 f75 1"/>
                <a:gd name="f236" fmla="*/ f193 f74 1"/>
                <a:gd name="f237" fmla="*/ f194 f75 1"/>
                <a:gd name="f238" fmla="*/ f195 f75 1"/>
                <a:gd name="f239" fmla="*/ f196 f74 1"/>
                <a:gd name="f240" fmla="*/ f197 f75 1"/>
                <a:gd name="f241" fmla="*/ f198 f74 1"/>
                <a:gd name="f242" fmla="*/ f199 f75 1"/>
                <a:gd name="f243" fmla="*/ f200 f74 1"/>
                <a:gd name="f244" fmla="*/ f201 f75 1"/>
                <a:gd name="f245" fmla="*/ f202 f74 1"/>
                <a:gd name="f246" fmla="*/ f203 f7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4">
                  <a:pos x="f208" y="f209"/>
                </a:cxn>
                <a:cxn ang="f164">
                  <a:pos x="f210" y="f209"/>
                </a:cxn>
                <a:cxn ang="f164">
                  <a:pos x="f211" y="f212"/>
                </a:cxn>
                <a:cxn ang="f164">
                  <a:pos x="f213" y="f214"/>
                </a:cxn>
                <a:cxn ang="f164">
                  <a:pos x="f215" y="f216"/>
                </a:cxn>
                <a:cxn ang="f164">
                  <a:pos x="f217" y="f218"/>
                </a:cxn>
                <a:cxn ang="f164">
                  <a:pos x="f219" y="f220"/>
                </a:cxn>
                <a:cxn ang="f164">
                  <a:pos x="f221" y="f222"/>
                </a:cxn>
                <a:cxn ang="f164">
                  <a:pos x="f223" y="f222"/>
                </a:cxn>
                <a:cxn ang="f164">
                  <a:pos x="f223" y="f224"/>
                </a:cxn>
                <a:cxn ang="f164">
                  <a:pos x="f225" y="f226"/>
                </a:cxn>
                <a:cxn ang="f164">
                  <a:pos x="f217" y="f227"/>
                </a:cxn>
                <a:cxn ang="f164">
                  <a:pos x="f228" y="f229"/>
                </a:cxn>
                <a:cxn ang="f164">
                  <a:pos x="f230" y="f231"/>
                </a:cxn>
                <a:cxn ang="f164">
                  <a:pos x="f232" y="f233"/>
                </a:cxn>
                <a:cxn ang="f164">
                  <a:pos x="f234" y="f235"/>
                </a:cxn>
                <a:cxn ang="f164">
                  <a:pos x="f236" y="f237"/>
                </a:cxn>
                <a:cxn ang="f164">
                  <a:pos x="f208" y="f238"/>
                </a:cxn>
                <a:cxn ang="f164">
                  <a:pos x="f208" y="f209"/>
                </a:cxn>
                <a:cxn ang="f164">
                  <a:pos x="f239" y="f240"/>
                </a:cxn>
                <a:cxn ang="f164">
                  <a:pos x="f241" y="f242"/>
                </a:cxn>
                <a:cxn ang="f164">
                  <a:pos x="f243" y="f244"/>
                </a:cxn>
                <a:cxn ang="f164">
                  <a:pos x="f245" y="f246"/>
                </a:cxn>
                <a:cxn ang="f164">
                  <a:pos x="f210" y="f240"/>
                </a:cxn>
                <a:cxn ang="f164">
                  <a:pos x="f239" y="f240"/>
                </a:cxn>
              </a:cxnLst>
              <a:rect l="f204" t="f207" r="f205" b="f206"/>
              <a:pathLst>
                <a:path w="87" h="101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6"/>
                    <a:pt x="f30" y="f6"/>
                  </a:cubicBezTo>
                  <a:cubicBezTo>
                    <a:pt x="f31" y="f6"/>
                    <a:pt x="f32" y="f26"/>
                    <a:pt x="f33" y="f24"/>
                  </a:cubicBezTo>
                  <a:cubicBezTo>
                    <a:pt x="f34" y="f35"/>
                    <a:pt x="f36" y="f20"/>
                    <a:pt x="f37" y="f38"/>
                  </a:cubicBezTo>
                  <a:lnTo>
                    <a:pt x="f26" y="f38"/>
                  </a:lnTo>
                  <a:lnTo>
                    <a:pt x="f26" y="f39"/>
                  </a:lnTo>
                  <a:cubicBezTo>
                    <a:pt x="f35" y="f40"/>
                    <a:pt x="f41" y="f42"/>
                    <a:pt x="f43" y="f44"/>
                  </a:cubicBezTo>
                  <a:cubicBezTo>
                    <a:pt x="f12" y="f45"/>
                    <a:pt x="f31" y="f7"/>
                    <a:pt x="f30" y="f7"/>
                  </a:cubicBezTo>
                  <a:cubicBezTo>
                    <a:pt x="f46" y="f7"/>
                    <a:pt x="f47" y="f48"/>
                    <a:pt x="f49" y="f50"/>
                  </a:cubicBezTo>
                  <a:cubicBezTo>
                    <a:pt x="f51" y="f52"/>
                    <a:pt x="f5" y="f53"/>
                    <a:pt x="f5" y="f30"/>
                  </a:cubicBezTo>
                  <a:cubicBezTo>
                    <a:pt x="f5" y="f54"/>
                    <a:pt x="f51" y="f47"/>
                    <a:pt x="f55" y="f49"/>
                  </a:cubicBezTo>
                  <a:cubicBezTo>
                    <a:pt x="f56" y="f51"/>
                    <a:pt x="f23" y="f5"/>
                    <a:pt x="f57" y="f5"/>
                  </a:cubicBezTo>
                  <a:cubicBezTo>
                    <a:pt x="f58" y="f5"/>
                    <a:pt x="f33" y="f59"/>
                    <a:pt x="f34" y="f60"/>
                  </a:cubicBezTo>
                  <a:cubicBezTo>
                    <a:pt x="f37" y="f13"/>
                    <a:pt x="f6" y="f21"/>
                    <a:pt x="f6" y="f61"/>
                  </a:cubicBezTo>
                  <a:lnTo>
                    <a:pt x="f6" y="f8"/>
                  </a:lnTo>
                  <a:close/>
                  <a:moveTo>
                    <a:pt x="f62" y="f63"/>
                  </a:moveTo>
                  <a:cubicBezTo>
                    <a:pt x="f62" y="f64"/>
                    <a:pt x="f43" y="f65"/>
                    <a:pt x="f66" y="f67"/>
                  </a:cubicBezTo>
                  <a:cubicBezTo>
                    <a:pt x="f68" y="f69"/>
                    <a:pt x="f70" y="f55"/>
                    <a:pt x="f29" y="f55"/>
                  </a:cubicBezTo>
                  <a:cubicBezTo>
                    <a:pt x="f25" y="f55"/>
                    <a:pt x="f71" y="f69"/>
                    <a:pt x="f65" y="f15"/>
                  </a:cubicBezTo>
                  <a:cubicBezTo>
                    <a:pt x="f67" y="f72"/>
                    <a:pt x="f9" y="f64"/>
                    <a:pt x="f9" y="f63"/>
                  </a:cubicBezTo>
                  <a:lnTo>
                    <a:pt x="f62" y="f6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8" name="Freeform 513"/>
            <p:cNvSpPr/>
            <p:nvPr/>
          </p:nvSpPr>
          <p:spPr>
            <a:xfrm>
              <a:off x="1041327" y="4131268"/>
              <a:ext cx="69412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0"/>
                <a:gd name="f7" fmla="val 127"/>
                <a:gd name="f8" fmla="val 114"/>
                <a:gd name="f9" fmla="val 16"/>
                <a:gd name="f10" fmla="val 13"/>
                <a:gd name="f11" fmla="val 33"/>
                <a:gd name="f12" fmla="+- 0 0 -90"/>
                <a:gd name="f13" fmla="*/ f3 1 50"/>
                <a:gd name="f14" fmla="*/ f4 1 127"/>
                <a:gd name="f15" fmla="+- f7 0 f5"/>
                <a:gd name="f16" fmla="+- f6 0 f5"/>
                <a:gd name="f17" fmla="*/ f12 f0 1"/>
                <a:gd name="f18" fmla="*/ f16 1 50"/>
                <a:gd name="f19" fmla="*/ f15 1 127"/>
                <a:gd name="f20" fmla="*/ 50 f16 1"/>
                <a:gd name="f21" fmla="*/ 127 f15 1"/>
                <a:gd name="f22" fmla="*/ 0 f16 1"/>
                <a:gd name="f23" fmla="*/ 114 f15 1"/>
                <a:gd name="f24" fmla="*/ 16 f16 1"/>
                <a:gd name="f25" fmla="*/ 13 f15 1"/>
                <a:gd name="f26" fmla="*/ 0 f15 1"/>
                <a:gd name="f27" fmla="*/ 33 f16 1"/>
                <a:gd name="f28" fmla="*/ f17 1 f2"/>
                <a:gd name="f29" fmla="*/ f20 1 50"/>
                <a:gd name="f30" fmla="*/ f21 1 127"/>
                <a:gd name="f31" fmla="*/ f22 1 50"/>
                <a:gd name="f32" fmla="*/ f23 1 127"/>
                <a:gd name="f33" fmla="*/ f24 1 50"/>
                <a:gd name="f34" fmla="*/ f25 1 127"/>
                <a:gd name="f35" fmla="*/ f26 1 127"/>
                <a:gd name="f36" fmla="*/ f27 1 50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8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7"/>
                </a:cxn>
                <a:cxn ang="f41">
                  <a:pos x="f58" y="f59"/>
                </a:cxn>
                <a:cxn ang="f41">
                  <a:pos x="f56" y="f59"/>
                </a:cxn>
                <a:cxn ang="f41">
                  <a:pos x="f56" y="f60"/>
                </a:cxn>
                <a:cxn ang="f41">
                  <a:pos x="f54" y="f60"/>
                </a:cxn>
                <a:cxn ang="f41">
                  <a:pos x="f54" y="f59"/>
                </a:cxn>
                <a:cxn ang="f41">
                  <a:pos x="f61" y="f59"/>
                </a:cxn>
                <a:cxn ang="f41">
                  <a:pos x="f61" y="f57"/>
                </a:cxn>
                <a:cxn ang="f41">
                  <a:pos x="f54" y="f57"/>
                </a:cxn>
                <a:cxn ang="f41">
                  <a:pos x="f54" y="f55"/>
                </a:cxn>
              </a:cxnLst>
              <a:rect l="f50" t="f53" r="f51" b="f52"/>
              <a:pathLst>
                <a:path w="50" h="127">
                  <a:moveTo>
                    <a:pt x="f6" y="f7"/>
                  </a:moveTo>
                  <a:lnTo>
                    <a:pt x="f5" y="f7"/>
                  </a:lnTo>
                  <a:lnTo>
                    <a:pt x="f5" y="f8"/>
                  </a:ln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10"/>
                  </a:lnTo>
                  <a:lnTo>
                    <a:pt x="f11" y="f10"/>
                  </a:lnTo>
                  <a:lnTo>
                    <a:pt x="f11" y="f8"/>
                  </a:lnTo>
                  <a:lnTo>
                    <a:pt x="f6" y="f8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9" name="Freeform 514"/>
            <p:cNvSpPr/>
            <p:nvPr/>
          </p:nvSpPr>
          <p:spPr>
            <a:xfrm>
              <a:off x="1147480" y="4168008"/>
              <a:ext cx="106152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9"/>
                <a:gd name="f7" fmla="val 98"/>
                <a:gd name="f8" fmla="val 63"/>
                <a:gd name="f9" fmla="val 44"/>
                <a:gd name="f10" fmla="val 39"/>
                <a:gd name="f11" fmla="val 35"/>
                <a:gd name="f12" fmla="val 31"/>
                <a:gd name="f13" fmla="val 62"/>
                <a:gd name="f14" fmla="val 28"/>
                <a:gd name="f15" fmla="val 61"/>
                <a:gd name="f16" fmla="val 25"/>
                <a:gd name="f17" fmla="val 60"/>
                <a:gd name="f18" fmla="val 22"/>
                <a:gd name="f19" fmla="val 58"/>
                <a:gd name="f20" fmla="val 20"/>
                <a:gd name="f21" fmla="val 56"/>
                <a:gd name="f22" fmla="val 18"/>
                <a:gd name="f23" fmla="val 54"/>
                <a:gd name="f24" fmla="val 17"/>
                <a:gd name="f25" fmla="val 51"/>
                <a:gd name="f26" fmla="val 16"/>
                <a:gd name="f27" fmla="val 47"/>
                <a:gd name="f28" fmla="val 15"/>
                <a:gd name="f29" fmla="val 43"/>
                <a:gd name="f30" fmla="val 34"/>
                <a:gd name="f31" fmla="val 29"/>
                <a:gd name="f32" fmla="val 19"/>
                <a:gd name="f33" fmla="val 21"/>
                <a:gd name="f34" fmla="val 23"/>
                <a:gd name="f35" fmla="val 27"/>
                <a:gd name="f36" fmla="val 3"/>
                <a:gd name="f37" fmla="val 13"/>
                <a:gd name="f38" fmla="val 9"/>
                <a:gd name="f39" fmla="val 26"/>
                <a:gd name="f40" fmla="val 6"/>
                <a:gd name="f41" fmla="val 4"/>
                <a:gd name="f42" fmla="val 37"/>
                <a:gd name="f43" fmla="val 1"/>
                <a:gd name="f44" fmla="val 42"/>
                <a:gd name="f45" fmla="val 48"/>
                <a:gd name="f46" fmla="val 66"/>
                <a:gd name="f47" fmla="val 71"/>
                <a:gd name="f48" fmla="val 77"/>
                <a:gd name="f49" fmla="val 24"/>
                <a:gd name="f50" fmla="val 36"/>
                <a:gd name="f51" fmla="+- 0 0 -90"/>
                <a:gd name="f52" fmla="*/ f3 1 79"/>
                <a:gd name="f53" fmla="*/ f4 1 98"/>
                <a:gd name="f54" fmla="+- f7 0 f5"/>
                <a:gd name="f55" fmla="+- f6 0 f5"/>
                <a:gd name="f56" fmla="*/ f51 f0 1"/>
                <a:gd name="f57" fmla="*/ f55 1 79"/>
                <a:gd name="f58" fmla="*/ f54 1 98"/>
                <a:gd name="f59" fmla="*/ 79 f55 1"/>
                <a:gd name="f60" fmla="*/ 98 f54 1"/>
                <a:gd name="f61" fmla="*/ 63 f55 1"/>
                <a:gd name="f62" fmla="*/ 44 f54 1"/>
                <a:gd name="f63" fmla="*/ 31 f54 1"/>
                <a:gd name="f64" fmla="*/ 60 f55 1"/>
                <a:gd name="f65" fmla="*/ 22 f54 1"/>
                <a:gd name="f66" fmla="*/ 54 f55 1"/>
                <a:gd name="f67" fmla="*/ 17 f54 1"/>
                <a:gd name="f68" fmla="*/ 43 f55 1"/>
                <a:gd name="f69" fmla="*/ 15 f54 1"/>
                <a:gd name="f70" fmla="*/ 29 f55 1"/>
                <a:gd name="f71" fmla="*/ 19 f54 1"/>
                <a:gd name="f72" fmla="*/ 16 f55 1"/>
                <a:gd name="f73" fmla="*/ 27 f54 1"/>
                <a:gd name="f74" fmla="*/ 0 f55 1"/>
                <a:gd name="f75" fmla="*/ 3 f54 1"/>
                <a:gd name="f76" fmla="*/ 13 f54 1"/>
                <a:gd name="f77" fmla="*/ 31 f55 1"/>
                <a:gd name="f78" fmla="*/ 4 f54 1"/>
                <a:gd name="f79" fmla="*/ 48 f55 1"/>
                <a:gd name="f80" fmla="*/ 0 f54 1"/>
                <a:gd name="f81" fmla="*/ 71 f55 1"/>
                <a:gd name="f82" fmla="*/ 9 f54 1"/>
                <a:gd name="f83" fmla="*/ 36 f54 1"/>
                <a:gd name="f84" fmla="*/ f56 1 f2"/>
                <a:gd name="f85" fmla="*/ f59 1 79"/>
                <a:gd name="f86" fmla="*/ f60 1 98"/>
                <a:gd name="f87" fmla="*/ f61 1 79"/>
                <a:gd name="f88" fmla="*/ f62 1 98"/>
                <a:gd name="f89" fmla="*/ f63 1 98"/>
                <a:gd name="f90" fmla="*/ f64 1 79"/>
                <a:gd name="f91" fmla="*/ f65 1 98"/>
                <a:gd name="f92" fmla="*/ f66 1 79"/>
                <a:gd name="f93" fmla="*/ f67 1 98"/>
                <a:gd name="f94" fmla="*/ f68 1 79"/>
                <a:gd name="f95" fmla="*/ f69 1 98"/>
                <a:gd name="f96" fmla="*/ f70 1 79"/>
                <a:gd name="f97" fmla="*/ f71 1 98"/>
                <a:gd name="f98" fmla="*/ f72 1 79"/>
                <a:gd name="f99" fmla="*/ f73 1 98"/>
                <a:gd name="f100" fmla="*/ f74 1 79"/>
                <a:gd name="f101" fmla="*/ f75 1 98"/>
                <a:gd name="f102" fmla="*/ f76 1 98"/>
                <a:gd name="f103" fmla="*/ f77 1 79"/>
                <a:gd name="f104" fmla="*/ f78 1 98"/>
                <a:gd name="f105" fmla="*/ f79 1 79"/>
                <a:gd name="f106" fmla="*/ f80 1 98"/>
                <a:gd name="f107" fmla="*/ f81 1 79"/>
                <a:gd name="f108" fmla="*/ f82 1 98"/>
                <a:gd name="f109" fmla="*/ f83 1 98"/>
                <a:gd name="f110" fmla="*/ 0 1 f57"/>
                <a:gd name="f111" fmla="*/ f6 1 f57"/>
                <a:gd name="f112" fmla="*/ 0 1 f58"/>
                <a:gd name="f113" fmla="*/ f7 1 f58"/>
                <a:gd name="f114" fmla="+- f84 0 f1"/>
                <a:gd name="f115" fmla="*/ f85 1 f57"/>
                <a:gd name="f116" fmla="*/ f86 1 f58"/>
                <a:gd name="f117" fmla="*/ f87 1 f57"/>
                <a:gd name="f118" fmla="*/ f88 1 f58"/>
                <a:gd name="f119" fmla="*/ f89 1 f58"/>
                <a:gd name="f120" fmla="*/ f90 1 f57"/>
                <a:gd name="f121" fmla="*/ f91 1 f58"/>
                <a:gd name="f122" fmla="*/ f92 1 f57"/>
                <a:gd name="f123" fmla="*/ f93 1 f58"/>
                <a:gd name="f124" fmla="*/ f94 1 f57"/>
                <a:gd name="f125" fmla="*/ f95 1 f58"/>
                <a:gd name="f126" fmla="*/ f96 1 f57"/>
                <a:gd name="f127" fmla="*/ f97 1 f58"/>
                <a:gd name="f128" fmla="*/ f98 1 f57"/>
                <a:gd name="f129" fmla="*/ f99 1 f58"/>
                <a:gd name="f130" fmla="*/ f100 1 f57"/>
                <a:gd name="f131" fmla="*/ f101 1 f58"/>
                <a:gd name="f132" fmla="*/ f102 1 f58"/>
                <a:gd name="f133" fmla="*/ f103 1 f57"/>
                <a:gd name="f134" fmla="*/ f104 1 f58"/>
                <a:gd name="f135" fmla="*/ f105 1 f57"/>
                <a:gd name="f136" fmla="*/ f106 1 f58"/>
                <a:gd name="f137" fmla="*/ f107 1 f57"/>
                <a:gd name="f138" fmla="*/ f108 1 f58"/>
                <a:gd name="f139" fmla="*/ f109 1 f58"/>
                <a:gd name="f140" fmla="*/ f110 f52 1"/>
                <a:gd name="f141" fmla="*/ f111 f52 1"/>
                <a:gd name="f142" fmla="*/ f113 f53 1"/>
                <a:gd name="f143" fmla="*/ f112 f53 1"/>
                <a:gd name="f144" fmla="*/ f115 f52 1"/>
                <a:gd name="f145" fmla="*/ f116 f53 1"/>
                <a:gd name="f146" fmla="*/ f117 f52 1"/>
                <a:gd name="f147" fmla="*/ f118 f53 1"/>
                <a:gd name="f148" fmla="*/ f119 f53 1"/>
                <a:gd name="f149" fmla="*/ f120 f52 1"/>
                <a:gd name="f150" fmla="*/ f121 f53 1"/>
                <a:gd name="f151" fmla="*/ f122 f52 1"/>
                <a:gd name="f152" fmla="*/ f123 f53 1"/>
                <a:gd name="f153" fmla="*/ f124 f52 1"/>
                <a:gd name="f154" fmla="*/ f125 f53 1"/>
                <a:gd name="f155" fmla="*/ f126 f52 1"/>
                <a:gd name="f156" fmla="*/ f127 f53 1"/>
                <a:gd name="f157" fmla="*/ f128 f52 1"/>
                <a:gd name="f158" fmla="*/ f129 f53 1"/>
                <a:gd name="f159" fmla="*/ f130 f52 1"/>
                <a:gd name="f160" fmla="*/ f131 f53 1"/>
                <a:gd name="f161" fmla="*/ f132 f53 1"/>
                <a:gd name="f162" fmla="*/ f133 f52 1"/>
                <a:gd name="f163" fmla="*/ f134 f53 1"/>
                <a:gd name="f164" fmla="*/ f135 f52 1"/>
                <a:gd name="f165" fmla="*/ f136 f53 1"/>
                <a:gd name="f166" fmla="*/ f137 f52 1"/>
                <a:gd name="f167" fmla="*/ f138 f53 1"/>
                <a:gd name="f168" fmla="*/ f139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4">
                  <a:pos x="f144" y="f145"/>
                </a:cxn>
                <a:cxn ang="f114">
                  <a:pos x="f146" y="f145"/>
                </a:cxn>
                <a:cxn ang="f114">
                  <a:pos x="f146" y="f147"/>
                </a:cxn>
                <a:cxn ang="f114">
                  <a:pos x="f146" y="f148"/>
                </a:cxn>
                <a:cxn ang="f114">
                  <a:pos x="f149" y="f150"/>
                </a:cxn>
                <a:cxn ang="f114">
                  <a:pos x="f151" y="f152"/>
                </a:cxn>
                <a:cxn ang="f114">
                  <a:pos x="f153" y="f154"/>
                </a:cxn>
                <a:cxn ang="f114">
                  <a:pos x="f155" y="f156"/>
                </a:cxn>
                <a:cxn ang="f114">
                  <a:pos x="f157" y="f158"/>
                </a:cxn>
                <a:cxn ang="f114">
                  <a:pos x="f157" y="f145"/>
                </a:cxn>
                <a:cxn ang="f114">
                  <a:pos x="f159" y="f145"/>
                </a:cxn>
                <a:cxn ang="f114">
                  <a:pos x="f159" y="f160"/>
                </a:cxn>
                <a:cxn ang="f114">
                  <a:pos x="f157" y="f160"/>
                </a:cxn>
                <a:cxn ang="f114">
                  <a:pos x="f157" y="f161"/>
                </a:cxn>
                <a:cxn ang="f114">
                  <a:pos x="f162" y="f163"/>
                </a:cxn>
                <a:cxn ang="f114">
                  <a:pos x="f164" y="f165"/>
                </a:cxn>
                <a:cxn ang="f114">
                  <a:pos x="f166" y="f167"/>
                </a:cxn>
                <a:cxn ang="f114">
                  <a:pos x="f144" y="f168"/>
                </a:cxn>
                <a:cxn ang="f114">
                  <a:pos x="f144" y="f145"/>
                </a:cxn>
              </a:cxnLst>
              <a:rect l="f140" t="f143" r="f141" b="f142"/>
              <a:pathLst>
                <a:path w="79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8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28"/>
                  </a:cubicBezTo>
                  <a:cubicBezTo>
                    <a:pt x="f10" y="f28"/>
                    <a:pt x="f30" y="f26"/>
                    <a:pt x="f31" y="f32"/>
                  </a:cubicBezTo>
                  <a:cubicBezTo>
                    <a:pt x="f16" y="f33"/>
                    <a:pt x="f20" y="f34"/>
                    <a:pt x="f26" y="f35"/>
                  </a:cubicBezTo>
                  <a:lnTo>
                    <a:pt x="f26" y="f7"/>
                  </a:lnTo>
                  <a:lnTo>
                    <a:pt x="f5" y="f7"/>
                  </a:lnTo>
                  <a:lnTo>
                    <a:pt x="f5" y="f36"/>
                  </a:lnTo>
                  <a:lnTo>
                    <a:pt x="f26" y="f36"/>
                  </a:lnTo>
                  <a:lnTo>
                    <a:pt x="f26" y="f37"/>
                  </a:lnTo>
                  <a:cubicBezTo>
                    <a:pt x="f33" y="f38"/>
                    <a:pt x="f39" y="f40"/>
                    <a:pt x="f12" y="f41"/>
                  </a:cubicBezTo>
                  <a:cubicBezTo>
                    <a:pt x="f42" y="f43"/>
                    <a:pt x="f44" y="f5"/>
                    <a:pt x="f45" y="f5"/>
                  </a:cubicBezTo>
                  <a:cubicBezTo>
                    <a:pt x="f19" y="f5"/>
                    <a:pt x="f46" y="f36"/>
                    <a:pt x="f47" y="f38"/>
                  </a:cubicBezTo>
                  <a:cubicBezTo>
                    <a:pt x="f48" y="f26"/>
                    <a:pt x="f6" y="f49"/>
                    <a:pt x="f6" y="f50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0" name="Freeform 515"/>
            <p:cNvSpPr/>
            <p:nvPr/>
          </p:nvSpPr>
          <p:spPr>
            <a:xfrm>
              <a:off x="1282217" y="4135346"/>
              <a:ext cx="77577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124"/>
                <a:gd name="f13" fmla="val 50"/>
                <a:gd name="f14" fmla="val 46"/>
                <a:gd name="f15" fmla="val 43"/>
                <a:gd name="f16" fmla="val 40"/>
                <a:gd name="f17" fmla="val 31"/>
                <a:gd name="f18" fmla="val 23"/>
                <a:gd name="f19" fmla="val 18"/>
                <a:gd name="f20" fmla="val 117"/>
                <a:gd name="f21" fmla="val 13"/>
                <a:gd name="f22" fmla="val 112"/>
                <a:gd name="f23" fmla="val 11"/>
                <a:gd name="f24" fmla="val 103"/>
                <a:gd name="f25" fmla="val 92"/>
                <a:gd name="f26" fmla="val 41"/>
                <a:gd name="f27" fmla="val 28"/>
                <a:gd name="f28" fmla="val 27"/>
                <a:gd name="f29" fmla="val 85"/>
                <a:gd name="f30" fmla="val 90"/>
                <a:gd name="f31" fmla="val 94"/>
                <a:gd name="f32" fmla="val 96"/>
                <a:gd name="f33" fmla="val 99"/>
                <a:gd name="f34" fmla="val 102"/>
                <a:gd name="f35" fmla="val 29"/>
                <a:gd name="f36" fmla="val 104"/>
                <a:gd name="f37" fmla="val 107"/>
                <a:gd name="f38" fmla="val 32"/>
                <a:gd name="f39" fmla="val 108"/>
                <a:gd name="f40" fmla="val 35"/>
                <a:gd name="f41" fmla="val 109"/>
                <a:gd name="f42" fmla="val 37"/>
                <a:gd name="f43" fmla="val 110"/>
                <a:gd name="f44" fmla="val 111"/>
                <a:gd name="f45" fmla="val 45"/>
                <a:gd name="f46" fmla="val 47"/>
                <a:gd name="f47" fmla="val 53"/>
                <a:gd name="f48" fmla="val 56"/>
                <a:gd name="f49" fmla="val 58"/>
                <a:gd name="f50" fmla="val 59"/>
                <a:gd name="f51" fmla="+- 0 0 -90"/>
                <a:gd name="f52" fmla="*/ f3 1 60"/>
                <a:gd name="f53" fmla="*/ f4 1 125"/>
                <a:gd name="f54" fmla="+- f7 0 f5"/>
                <a:gd name="f55" fmla="+- f6 0 f5"/>
                <a:gd name="f56" fmla="*/ f51 f0 1"/>
                <a:gd name="f57" fmla="*/ f55 1 60"/>
                <a:gd name="f58" fmla="*/ f54 1 125"/>
                <a:gd name="f59" fmla="*/ 60 f55 1"/>
                <a:gd name="f60" fmla="*/ 122 f54 1"/>
                <a:gd name="f61" fmla="*/ 50 f55 1"/>
                <a:gd name="f62" fmla="*/ 124 f54 1"/>
                <a:gd name="f63" fmla="*/ 40 f55 1"/>
                <a:gd name="f64" fmla="*/ 125 f54 1"/>
                <a:gd name="f65" fmla="*/ 18 f55 1"/>
                <a:gd name="f66" fmla="*/ 117 f54 1"/>
                <a:gd name="f67" fmla="*/ 11 f55 1"/>
                <a:gd name="f68" fmla="*/ 92 f54 1"/>
                <a:gd name="f69" fmla="*/ 41 f54 1"/>
                <a:gd name="f70" fmla="*/ 0 f55 1"/>
                <a:gd name="f71" fmla="*/ 28 f54 1"/>
                <a:gd name="f72" fmla="*/ 0 f54 1"/>
                <a:gd name="f73" fmla="*/ 27 f55 1"/>
                <a:gd name="f74" fmla="*/ 85 f54 1"/>
                <a:gd name="f75" fmla="*/ 96 f54 1"/>
                <a:gd name="f76" fmla="*/ 29 f55 1"/>
                <a:gd name="f77" fmla="*/ 104 f54 1"/>
                <a:gd name="f78" fmla="*/ 35 f55 1"/>
                <a:gd name="f79" fmla="*/ 109 f54 1"/>
                <a:gd name="f80" fmla="*/ 45 f55 1"/>
                <a:gd name="f81" fmla="*/ 111 f54 1"/>
                <a:gd name="f82" fmla="*/ 53 f55 1"/>
                <a:gd name="f83" fmla="*/ 110 f54 1"/>
                <a:gd name="f84" fmla="*/ 59 f55 1"/>
                <a:gd name="f85" fmla="*/ 108 f54 1"/>
                <a:gd name="f86" fmla="*/ f56 1 f2"/>
                <a:gd name="f87" fmla="*/ f59 1 60"/>
                <a:gd name="f88" fmla="*/ f60 1 125"/>
                <a:gd name="f89" fmla="*/ f61 1 60"/>
                <a:gd name="f90" fmla="*/ f62 1 125"/>
                <a:gd name="f91" fmla="*/ f63 1 60"/>
                <a:gd name="f92" fmla="*/ f64 1 125"/>
                <a:gd name="f93" fmla="*/ f65 1 60"/>
                <a:gd name="f94" fmla="*/ f66 1 125"/>
                <a:gd name="f95" fmla="*/ f67 1 60"/>
                <a:gd name="f96" fmla="*/ f68 1 125"/>
                <a:gd name="f97" fmla="*/ f69 1 125"/>
                <a:gd name="f98" fmla="*/ f70 1 60"/>
                <a:gd name="f99" fmla="*/ f71 1 125"/>
                <a:gd name="f100" fmla="*/ f72 1 125"/>
                <a:gd name="f101" fmla="*/ f73 1 60"/>
                <a:gd name="f102" fmla="*/ f74 1 125"/>
                <a:gd name="f103" fmla="*/ f75 1 125"/>
                <a:gd name="f104" fmla="*/ f76 1 60"/>
                <a:gd name="f105" fmla="*/ f77 1 125"/>
                <a:gd name="f106" fmla="*/ f78 1 60"/>
                <a:gd name="f107" fmla="*/ f79 1 125"/>
                <a:gd name="f108" fmla="*/ f80 1 60"/>
                <a:gd name="f109" fmla="*/ f81 1 125"/>
                <a:gd name="f110" fmla="*/ f82 1 60"/>
                <a:gd name="f111" fmla="*/ f83 1 125"/>
                <a:gd name="f112" fmla="*/ f84 1 60"/>
                <a:gd name="f113" fmla="*/ f85 1 125"/>
                <a:gd name="f114" fmla="*/ 0 1 f57"/>
                <a:gd name="f115" fmla="*/ f6 1 f57"/>
                <a:gd name="f116" fmla="*/ 0 1 f58"/>
                <a:gd name="f117" fmla="*/ f7 1 f58"/>
                <a:gd name="f118" fmla="+- f86 0 f1"/>
                <a:gd name="f119" fmla="*/ f87 1 f57"/>
                <a:gd name="f120" fmla="*/ f88 1 f58"/>
                <a:gd name="f121" fmla="*/ f89 1 f57"/>
                <a:gd name="f122" fmla="*/ f90 1 f58"/>
                <a:gd name="f123" fmla="*/ f91 1 f57"/>
                <a:gd name="f124" fmla="*/ f92 1 f58"/>
                <a:gd name="f125" fmla="*/ f93 1 f57"/>
                <a:gd name="f126" fmla="*/ f94 1 f58"/>
                <a:gd name="f127" fmla="*/ f95 1 f57"/>
                <a:gd name="f128" fmla="*/ f96 1 f58"/>
                <a:gd name="f129" fmla="*/ f97 1 f58"/>
                <a:gd name="f130" fmla="*/ f98 1 f57"/>
                <a:gd name="f131" fmla="*/ f99 1 f58"/>
                <a:gd name="f132" fmla="*/ f100 1 f58"/>
                <a:gd name="f133" fmla="*/ f101 1 f57"/>
                <a:gd name="f134" fmla="*/ f102 1 f58"/>
                <a:gd name="f135" fmla="*/ f103 1 f58"/>
                <a:gd name="f136" fmla="*/ f104 1 f57"/>
                <a:gd name="f137" fmla="*/ f105 1 f58"/>
                <a:gd name="f138" fmla="*/ f106 1 f57"/>
                <a:gd name="f139" fmla="*/ f107 1 f58"/>
                <a:gd name="f140" fmla="*/ f108 1 f57"/>
                <a:gd name="f141" fmla="*/ f109 1 f58"/>
                <a:gd name="f142" fmla="*/ f110 1 f57"/>
                <a:gd name="f143" fmla="*/ f111 1 f58"/>
                <a:gd name="f144" fmla="*/ f112 1 f57"/>
                <a:gd name="f145" fmla="*/ f113 1 f58"/>
                <a:gd name="f146" fmla="*/ f114 f52 1"/>
                <a:gd name="f147" fmla="*/ f115 f52 1"/>
                <a:gd name="f148" fmla="*/ f117 f53 1"/>
                <a:gd name="f149" fmla="*/ f116 f53 1"/>
                <a:gd name="f150" fmla="*/ f119 f52 1"/>
                <a:gd name="f151" fmla="*/ f120 f53 1"/>
                <a:gd name="f152" fmla="*/ f121 f52 1"/>
                <a:gd name="f153" fmla="*/ f122 f53 1"/>
                <a:gd name="f154" fmla="*/ f123 f52 1"/>
                <a:gd name="f155" fmla="*/ f124 f53 1"/>
                <a:gd name="f156" fmla="*/ f125 f52 1"/>
                <a:gd name="f157" fmla="*/ f126 f53 1"/>
                <a:gd name="f158" fmla="*/ f127 f52 1"/>
                <a:gd name="f159" fmla="*/ f128 f53 1"/>
                <a:gd name="f160" fmla="*/ f129 f53 1"/>
                <a:gd name="f161" fmla="*/ f130 f52 1"/>
                <a:gd name="f162" fmla="*/ f131 f53 1"/>
                <a:gd name="f163" fmla="*/ f132 f53 1"/>
                <a:gd name="f164" fmla="*/ f133 f52 1"/>
                <a:gd name="f165" fmla="*/ f134 f53 1"/>
                <a:gd name="f166" fmla="*/ f135 f53 1"/>
                <a:gd name="f167" fmla="*/ f136 f52 1"/>
                <a:gd name="f168" fmla="*/ f137 f53 1"/>
                <a:gd name="f169" fmla="*/ f138 f52 1"/>
                <a:gd name="f170" fmla="*/ f139 f53 1"/>
                <a:gd name="f171" fmla="*/ f140 f52 1"/>
                <a:gd name="f172" fmla="*/ f141 f53 1"/>
                <a:gd name="f173" fmla="*/ f142 f52 1"/>
                <a:gd name="f174" fmla="*/ f143 f53 1"/>
                <a:gd name="f175" fmla="*/ f144 f52 1"/>
                <a:gd name="f176" fmla="*/ f145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8">
                  <a:pos x="f150" y="f151"/>
                </a:cxn>
                <a:cxn ang="f118">
                  <a:pos x="f152" y="f153"/>
                </a:cxn>
                <a:cxn ang="f118">
                  <a:pos x="f154" y="f155"/>
                </a:cxn>
                <a:cxn ang="f118">
                  <a:pos x="f156" y="f157"/>
                </a:cxn>
                <a:cxn ang="f118">
                  <a:pos x="f158" y="f159"/>
                </a:cxn>
                <a:cxn ang="f118">
                  <a:pos x="f158" y="f160"/>
                </a:cxn>
                <a:cxn ang="f118">
                  <a:pos x="f161" y="f160"/>
                </a:cxn>
                <a:cxn ang="f118">
                  <a:pos x="f161" y="f162"/>
                </a:cxn>
                <a:cxn ang="f118">
                  <a:pos x="f158" y="f162"/>
                </a:cxn>
                <a:cxn ang="f118">
                  <a:pos x="f158" y="f163"/>
                </a:cxn>
                <a:cxn ang="f118">
                  <a:pos x="f164" y="f163"/>
                </a:cxn>
                <a:cxn ang="f118">
                  <a:pos x="f164" y="f162"/>
                </a:cxn>
                <a:cxn ang="f118">
                  <a:pos x="f150" y="f162"/>
                </a:cxn>
                <a:cxn ang="f118">
                  <a:pos x="f150" y="f160"/>
                </a:cxn>
                <a:cxn ang="f118">
                  <a:pos x="f164" y="f160"/>
                </a:cxn>
                <a:cxn ang="f118">
                  <a:pos x="f164" y="f165"/>
                </a:cxn>
                <a:cxn ang="f118">
                  <a:pos x="f164" y="f166"/>
                </a:cxn>
                <a:cxn ang="f118">
                  <a:pos x="f167" y="f168"/>
                </a:cxn>
                <a:cxn ang="f118">
                  <a:pos x="f169" y="f170"/>
                </a:cxn>
                <a:cxn ang="f118">
                  <a:pos x="f171" y="f172"/>
                </a:cxn>
                <a:cxn ang="f118">
                  <a:pos x="f173" y="f174"/>
                </a:cxn>
                <a:cxn ang="f118">
                  <a:pos x="f175" y="f176"/>
                </a:cxn>
                <a:cxn ang="f118">
                  <a:pos x="f150" y="f176"/>
                </a:cxn>
                <a:cxn ang="f118">
                  <a:pos x="f150" y="f151"/>
                </a:cxn>
              </a:cxnLst>
              <a:rect l="f146" t="f149" r="f147" b="f148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2"/>
                    <a:pt x="f13" y="f12"/>
                  </a:cubicBezTo>
                  <a:cubicBezTo>
                    <a:pt x="f14" y="f7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26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3" y="f27"/>
                  </a:lnTo>
                  <a:lnTo>
                    <a:pt x="f23" y="f5"/>
                  </a:lnTo>
                  <a:lnTo>
                    <a:pt x="f28" y="f5"/>
                  </a:lnTo>
                  <a:lnTo>
                    <a:pt x="f28" y="f27"/>
                  </a:lnTo>
                  <a:lnTo>
                    <a:pt x="f6" y="f27"/>
                  </a:lnTo>
                  <a:lnTo>
                    <a:pt x="f6" y="f26"/>
                  </a:lnTo>
                  <a:lnTo>
                    <a:pt x="f28" y="f26"/>
                  </a:lnTo>
                  <a:lnTo>
                    <a:pt x="f28" y="f29"/>
                  </a:lnTo>
                  <a:cubicBezTo>
                    <a:pt x="f28" y="f30"/>
                    <a:pt x="f28" y="f31"/>
                    <a:pt x="f28" y="f32"/>
                  </a:cubicBezTo>
                  <a:cubicBezTo>
                    <a:pt x="f28" y="f33"/>
                    <a:pt x="f27" y="f34"/>
                    <a:pt x="f35" y="f36"/>
                  </a:cubicBezTo>
                  <a:cubicBezTo>
                    <a:pt x="f17" y="f37"/>
                    <a:pt x="f38" y="f39"/>
                    <a:pt x="f40" y="f41"/>
                  </a:cubicBezTo>
                  <a:cubicBezTo>
                    <a:pt x="f42" y="f43"/>
                    <a:pt x="f16" y="f44"/>
                    <a:pt x="f45" y="f44"/>
                  </a:cubicBezTo>
                  <a:cubicBezTo>
                    <a:pt x="f46" y="f44"/>
                    <a:pt x="f13" y="f44"/>
                    <a:pt x="f47" y="f43"/>
                  </a:cubicBezTo>
                  <a:cubicBezTo>
                    <a:pt x="f48" y="f41"/>
                    <a:pt x="f49" y="f39"/>
                    <a:pt x="f50" y="f39"/>
                  </a:cubicBezTo>
                  <a:lnTo>
                    <a:pt x="f6" y="f39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1" name="Freeform 516"/>
            <p:cNvSpPr/>
            <p:nvPr/>
          </p:nvSpPr>
          <p:spPr>
            <a:xfrm>
              <a:off x="1376126" y="4168008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"/>
                <a:gd name="f7" fmla="val 100"/>
                <a:gd name="f8" fmla="val 52"/>
                <a:gd name="f9" fmla="val 16"/>
                <a:gd name="f10" fmla="val 58"/>
                <a:gd name="f11" fmla="val 17"/>
                <a:gd name="f12" fmla="val 63"/>
                <a:gd name="f13" fmla="val 19"/>
                <a:gd name="f14" fmla="val 67"/>
                <a:gd name="f15" fmla="val 20"/>
                <a:gd name="f16" fmla="val 72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1"/>
                <a:gd name="f23" fmla="val 32"/>
                <a:gd name="f24" fmla="val 83"/>
                <a:gd name="f25" fmla="val 36"/>
                <a:gd name="f26" fmla="val 84"/>
                <a:gd name="f27" fmla="val 40"/>
                <a:gd name="f28" fmla="val 45"/>
                <a:gd name="f29" fmla="val 50"/>
                <a:gd name="f30" fmla="val 56"/>
                <a:gd name="f31" fmla="val 85"/>
                <a:gd name="f32" fmla="val 69"/>
                <a:gd name="f33" fmla="val 82"/>
                <a:gd name="f34" fmla="val 76"/>
                <a:gd name="f35" fmla="val 80"/>
                <a:gd name="f36" fmla="val 77"/>
                <a:gd name="f37" fmla="val 92"/>
                <a:gd name="f38" fmla="val 79"/>
                <a:gd name="f39" fmla="val 95"/>
                <a:gd name="f40" fmla="val 73"/>
                <a:gd name="f41" fmla="val 96"/>
                <a:gd name="f42" fmla="val 68"/>
                <a:gd name="f43" fmla="val 98"/>
                <a:gd name="f44" fmla="val 62"/>
                <a:gd name="f45" fmla="val 34"/>
                <a:gd name="f46" fmla="val 22"/>
                <a:gd name="f47" fmla="val 13"/>
                <a:gd name="f48" fmla="val 88"/>
                <a:gd name="f49" fmla="val 4"/>
                <a:gd name="f50" fmla="val 51"/>
                <a:gd name="f51" fmla="val 35"/>
                <a:gd name="f52" fmla="val 12"/>
                <a:gd name="f53" fmla="val 14"/>
                <a:gd name="f54" fmla="val 21"/>
                <a:gd name="f55" fmla="val 5"/>
                <a:gd name="f56" fmla="val 46"/>
                <a:gd name="f57" fmla="val 59"/>
                <a:gd name="f58" fmla="val 11"/>
                <a:gd name="f59" fmla="val 43"/>
                <a:gd name="f60" fmla="val 71"/>
                <a:gd name="f61" fmla="val 31"/>
                <a:gd name="f62" fmla="val 25"/>
                <a:gd name="f63" fmla="val 64"/>
                <a:gd name="f64" fmla="val 60"/>
                <a:gd name="f65" fmla="val 54"/>
                <a:gd name="f66" fmla="val 37"/>
                <a:gd name="f67" fmla="val 30"/>
                <a:gd name="f68" fmla="+- 0 0 -90"/>
                <a:gd name="f69" fmla="*/ f3 1 86"/>
                <a:gd name="f70" fmla="*/ f4 1 100"/>
                <a:gd name="f71" fmla="+- f7 0 f5"/>
                <a:gd name="f72" fmla="+- f6 0 f5"/>
                <a:gd name="f73" fmla="*/ f68 f0 1"/>
                <a:gd name="f74" fmla="*/ f72 1 86"/>
                <a:gd name="f75" fmla="*/ f71 1 100"/>
                <a:gd name="f76" fmla="*/ 86 f72 1"/>
                <a:gd name="f77" fmla="*/ 52 f71 1"/>
                <a:gd name="f78" fmla="*/ 16 f72 1"/>
                <a:gd name="f79" fmla="*/ 19 f72 1"/>
                <a:gd name="f80" fmla="*/ 67 f71 1"/>
                <a:gd name="f81" fmla="*/ 26 f72 1"/>
                <a:gd name="f82" fmla="*/ 78 f71 1"/>
                <a:gd name="f83" fmla="*/ 36 f72 1"/>
                <a:gd name="f84" fmla="*/ 84 f71 1"/>
                <a:gd name="f85" fmla="*/ 50 f72 1"/>
                <a:gd name="f86" fmla="*/ 86 f71 1"/>
                <a:gd name="f87" fmla="*/ 69 f72 1"/>
                <a:gd name="f88" fmla="*/ 82 f71 1"/>
                <a:gd name="f89" fmla="*/ 83 f72 1"/>
                <a:gd name="f90" fmla="*/ 75 f71 1"/>
                <a:gd name="f91" fmla="*/ 84 f72 1"/>
                <a:gd name="f92" fmla="*/ 92 f71 1"/>
                <a:gd name="f93" fmla="*/ 68 f72 1"/>
                <a:gd name="f94" fmla="*/ 98 f71 1"/>
                <a:gd name="f95" fmla="*/ 100 f71 1"/>
                <a:gd name="f96" fmla="*/ 13 f72 1"/>
                <a:gd name="f97" fmla="*/ 88 f71 1"/>
                <a:gd name="f98" fmla="*/ 0 f72 1"/>
                <a:gd name="f99" fmla="*/ 51 f71 1"/>
                <a:gd name="f100" fmla="*/ 12 f72 1"/>
                <a:gd name="f101" fmla="*/ 14 f71 1"/>
                <a:gd name="f102" fmla="*/ 46 f72 1"/>
                <a:gd name="f103" fmla="*/ 0 f71 1"/>
                <a:gd name="f104" fmla="*/ 76 f72 1"/>
                <a:gd name="f105" fmla="*/ 11 f71 1"/>
                <a:gd name="f106" fmla="*/ 43 f71 1"/>
                <a:gd name="f107" fmla="*/ 71 f72 1"/>
                <a:gd name="f108" fmla="*/ 40 f71 1"/>
                <a:gd name="f109" fmla="*/ 64 f72 1"/>
                <a:gd name="f110" fmla="*/ 20 f71 1"/>
                <a:gd name="f111" fmla="*/ 45 f72 1"/>
                <a:gd name="f112" fmla="*/ 13 f71 1"/>
                <a:gd name="f113" fmla="*/ 25 f72 1"/>
                <a:gd name="f114" fmla="*/ 21 f71 1"/>
                <a:gd name="f115" fmla="*/ f73 1 f2"/>
                <a:gd name="f116" fmla="*/ f76 1 86"/>
                <a:gd name="f117" fmla="*/ f77 1 100"/>
                <a:gd name="f118" fmla="*/ f78 1 86"/>
                <a:gd name="f119" fmla="*/ f79 1 86"/>
                <a:gd name="f120" fmla="*/ f80 1 100"/>
                <a:gd name="f121" fmla="*/ f81 1 86"/>
                <a:gd name="f122" fmla="*/ f82 1 100"/>
                <a:gd name="f123" fmla="*/ f83 1 86"/>
                <a:gd name="f124" fmla="*/ f84 1 100"/>
                <a:gd name="f125" fmla="*/ f85 1 86"/>
                <a:gd name="f126" fmla="*/ f86 1 100"/>
                <a:gd name="f127" fmla="*/ f87 1 86"/>
                <a:gd name="f128" fmla="*/ f88 1 100"/>
                <a:gd name="f129" fmla="*/ f89 1 86"/>
                <a:gd name="f130" fmla="*/ f90 1 100"/>
                <a:gd name="f131" fmla="*/ f91 1 86"/>
                <a:gd name="f132" fmla="*/ f92 1 100"/>
                <a:gd name="f133" fmla="*/ f93 1 86"/>
                <a:gd name="f134" fmla="*/ f94 1 100"/>
                <a:gd name="f135" fmla="*/ f95 1 100"/>
                <a:gd name="f136" fmla="*/ f96 1 86"/>
                <a:gd name="f137" fmla="*/ f97 1 100"/>
                <a:gd name="f138" fmla="*/ f98 1 86"/>
                <a:gd name="f139" fmla="*/ f99 1 100"/>
                <a:gd name="f140" fmla="*/ f100 1 86"/>
                <a:gd name="f141" fmla="*/ f101 1 100"/>
                <a:gd name="f142" fmla="*/ f102 1 86"/>
                <a:gd name="f143" fmla="*/ f103 1 100"/>
                <a:gd name="f144" fmla="*/ f104 1 86"/>
                <a:gd name="f145" fmla="*/ f105 1 100"/>
                <a:gd name="f146" fmla="*/ f106 1 100"/>
                <a:gd name="f147" fmla="*/ f107 1 86"/>
                <a:gd name="f148" fmla="*/ f108 1 100"/>
                <a:gd name="f149" fmla="*/ f109 1 86"/>
                <a:gd name="f150" fmla="*/ f110 1 100"/>
                <a:gd name="f151" fmla="*/ f111 1 86"/>
                <a:gd name="f152" fmla="*/ f112 1 100"/>
                <a:gd name="f153" fmla="*/ f113 1 86"/>
                <a:gd name="f154" fmla="*/ f114 1 100"/>
                <a:gd name="f155" fmla="*/ 0 1 f74"/>
                <a:gd name="f156" fmla="*/ f6 1 f74"/>
                <a:gd name="f157" fmla="*/ 0 1 f75"/>
                <a:gd name="f158" fmla="*/ f7 1 f75"/>
                <a:gd name="f159" fmla="+- f115 0 f1"/>
                <a:gd name="f160" fmla="*/ f116 1 f74"/>
                <a:gd name="f161" fmla="*/ f117 1 f75"/>
                <a:gd name="f162" fmla="*/ f118 1 f74"/>
                <a:gd name="f163" fmla="*/ f119 1 f74"/>
                <a:gd name="f164" fmla="*/ f120 1 f75"/>
                <a:gd name="f165" fmla="*/ f121 1 f74"/>
                <a:gd name="f166" fmla="*/ f122 1 f75"/>
                <a:gd name="f167" fmla="*/ f123 1 f74"/>
                <a:gd name="f168" fmla="*/ f124 1 f75"/>
                <a:gd name="f169" fmla="*/ f125 1 f74"/>
                <a:gd name="f170" fmla="*/ f126 1 f75"/>
                <a:gd name="f171" fmla="*/ f127 1 f74"/>
                <a:gd name="f172" fmla="*/ f128 1 f75"/>
                <a:gd name="f173" fmla="*/ f129 1 f74"/>
                <a:gd name="f174" fmla="*/ f130 1 f75"/>
                <a:gd name="f175" fmla="*/ f131 1 f74"/>
                <a:gd name="f176" fmla="*/ f132 1 f75"/>
                <a:gd name="f177" fmla="*/ f133 1 f74"/>
                <a:gd name="f178" fmla="*/ f134 1 f75"/>
                <a:gd name="f179" fmla="*/ f135 1 f75"/>
                <a:gd name="f180" fmla="*/ f136 1 f74"/>
                <a:gd name="f181" fmla="*/ f137 1 f75"/>
                <a:gd name="f182" fmla="*/ f138 1 f74"/>
                <a:gd name="f183" fmla="*/ f139 1 f75"/>
                <a:gd name="f184" fmla="*/ f140 1 f74"/>
                <a:gd name="f185" fmla="*/ f141 1 f75"/>
                <a:gd name="f186" fmla="*/ f142 1 f74"/>
                <a:gd name="f187" fmla="*/ f143 1 f75"/>
                <a:gd name="f188" fmla="*/ f144 1 f74"/>
                <a:gd name="f189" fmla="*/ f145 1 f75"/>
                <a:gd name="f190" fmla="*/ f146 1 f75"/>
                <a:gd name="f191" fmla="*/ f147 1 f74"/>
                <a:gd name="f192" fmla="*/ f148 1 f75"/>
                <a:gd name="f193" fmla="*/ f149 1 f74"/>
                <a:gd name="f194" fmla="*/ f150 1 f75"/>
                <a:gd name="f195" fmla="*/ f151 1 f74"/>
                <a:gd name="f196" fmla="*/ f152 1 f75"/>
                <a:gd name="f197" fmla="*/ f153 1 f74"/>
                <a:gd name="f198" fmla="*/ f154 1 f75"/>
                <a:gd name="f199" fmla="*/ f155 f69 1"/>
                <a:gd name="f200" fmla="*/ f156 f69 1"/>
                <a:gd name="f201" fmla="*/ f158 f70 1"/>
                <a:gd name="f202" fmla="*/ f157 f70 1"/>
                <a:gd name="f203" fmla="*/ f160 f69 1"/>
                <a:gd name="f204" fmla="*/ f161 f70 1"/>
                <a:gd name="f205" fmla="*/ f162 f69 1"/>
                <a:gd name="f206" fmla="*/ f163 f69 1"/>
                <a:gd name="f207" fmla="*/ f164 f70 1"/>
                <a:gd name="f208" fmla="*/ f165 f69 1"/>
                <a:gd name="f209" fmla="*/ f166 f70 1"/>
                <a:gd name="f210" fmla="*/ f167 f69 1"/>
                <a:gd name="f211" fmla="*/ f168 f70 1"/>
                <a:gd name="f212" fmla="*/ f169 f69 1"/>
                <a:gd name="f213" fmla="*/ f170 f70 1"/>
                <a:gd name="f214" fmla="*/ f171 f69 1"/>
                <a:gd name="f215" fmla="*/ f172 f70 1"/>
                <a:gd name="f216" fmla="*/ f173 f69 1"/>
                <a:gd name="f217" fmla="*/ f174 f70 1"/>
                <a:gd name="f218" fmla="*/ f175 f69 1"/>
                <a:gd name="f219" fmla="*/ f176 f70 1"/>
                <a:gd name="f220" fmla="*/ f177 f69 1"/>
                <a:gd name="f221" fmla="*/ f178 f70 1"/>
                <a:gd name="f222" fmla="*/ f179 f70 1"/>
                <a:gd name="f223" fmla="*/ f180 f69 1"/>
                <a:gd name="f224" fmla="*/ f181 f70 1"/>
                <a:gd name="f225" fmla="*/ f182 f69 1"/>
                <a:gd name="f226" fmla="*/ f183 f70 1"/>
                <a:gd name="f227" fmla="*/ f184 f69 1"/>
                <a:gd name="f228" fmla="*/ f185 f70 1"/>
                <a:gd name="f229" fmla="*/ f186 f69 1"/>
                <a:gd name="f230" fmla="*/ f187 f70 1"/>
                <a:gd name="f231" fmla="*/ f188 f69 1"/>
                <a:gd name="f232" fmla="*/ f189 f70 1"/>
                <a:gd name="f233" fmla="*/ f190 f70 1"/>
                <a:gd name="f234" fmla="*/ f191 f69 1"/>
                <a:gd name="f235" fmla="*/ f192 f70 1"/>
                <a:gd name="f236" fmla="*/ f193 f69 1"/>
                <a:gd name="f237" fmla="*/ f194 f70 1"/>
                <a:gd name="f238" fmla="*/ f195 f69 1"/>
                <a:gd name="f239" fmla="*/ f196 f70 1"/>
                <a:gd name="f240" fmla="*/ f197 f69 1"/>
                <a:gd name="f241" fmla="*/ f198 f7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9">
                  <a:pos x="f203" y="f204"/>
                </a:cxn>
                <a:cxn ang="f159">
                  <a:pos x="f205" y="f204"/>
                </a:cxn>
                <a:cxn ang="f159">
                  <a:pos x="f206" y="f207"/>
                </a:cxn>
                <a:cxn ang="f159">
                  <a:pos x="f208" y="f209"/>
                </a:cxn>
                <a:cxn ang="f159">
                  <a:pos x="f210" y="f211"/>
                </a:cxn>
                <a:cxn ang="f159">
                  <a:pos x="f212" y="f213"/>
                </a:cxn>
                <a:cxn ang="f159">
                  <a:pos x="f214" y="f215"/>
                </a:cxn>
                <a:cxn ang="f159">
                  <a:pos x="f216" y="f217"/>
                </a:cxn>
                <a:cxn ang="f159">
                  <a:pos x="f218" y="f217"/>
                </a:cxn>
                <a:cxn ang="f159">
                  <a:pos x="f218" y="f219"/>
                </a:cxn>
                <a:cxn ang="f159">
                  <a:pos x="f220" y="f221"/>
                </a:cxn>
                <a:cxn ang="f159">
                  <a:pos x="f212" y="f222"/>
                </a:cxn>
                <a:cxn ang="f159">
                  <a:pos x="f223" y="f224"/>
                </a:cxn>
                <a:cxn ang="f159">
                  <a:pos x="f225" y="f226"/>
                </a:cxn>
                <a:cxn ang="f159">
                  <a:pos x="f227" y="f228"/>
                </a:cxn>
                <a:cxn ang="f159">
                  <a:pos x="f229" y="f230"/>
                </a:cxn>
                <a:cxn ang="f159">
                  <a:pos x="f231" y="f232"/>
                </a:cxn>
                <a:cxn ang="f159">
                  <a:pos x="f203" y="f233"/>
                </a:cxn>
                <a:cxn ang="f159">
                  <a:pos x="f203" y="f204"/>
                </a:cxn>
                <a:cxn ang="f159">
                  <a:pos x="f234" y="f235"/>
                </a:cxn>
                <a:cxn ang="f159">
                  <a:pos x="f236" y="f237"/>
                </a:cxn>
                <a:cxn ang="f159">
                  <a:pos x="f238" y="f239"/>
                </a:cxn>
                <a:cxn ang="f159">
                  <a:pos x="f240" y="f241"/>
                </a:cxn>
                <a:cxn ang="f159">
                  <a:pos x="f205" y="f235"/>
                </a:cxn>
                <a:cxn ang="f159">
                  <a:pos x="f234" y="f235"/>
                </a:cxn>
              </a:cxnLst>
              <a:rect l="f199" t="f202" r="f200" b="f201"/>
              <a:pathLst>
                <a:path w="86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6"/>
                    <a:pt x="f28" y="f6"/>
                    <a:pt x="f29" y="f6"/>
                  </a:cubicBezTo>
                  <a:cubicBezTo>
                    <a:pt x="f30" y="f6"/>
                    <a:pt x="f12" y="f31"/>
                    <a:pt x="f32" y="f33"/>
                  </a:cubicBezTo>
                  <a:cubicBezTo>
                    <a:pt x="f34" y="f35"/>
                    <a:pt x="f22" y="f36"/>
                    <a:pt x="f24" y="f18"/>
                  </a:cubicBezTo>
                  <a:lnTo>
                    <a:pt x="f26" y="f18"/>
                  </a:lnTo>
                  <a:lnTo>
                    <a:pt x="f26" y="f37"/>
                  </a:lnTo>
                  <a:cubicBezTo>
                    <a:pt x="f38" y="f39"/>
                    <a:pt x="f40" y="f41"/>
                    <a:pt x="f42" y="f43"/>
                  </a:cubicBezTo>
                  <a:cubicBezTo>
                    <a:pt x="f44" y="f7"/>
                    <a:pt x="f30" y="f7"/>
                    <a:pt x="f29" y="f7"/>
                  </a:cubicBezTo>
                  <a:cubicBezTo>
                    <a:pt x="f45" y="f7"/>
                    <a:pt x="f46" y="f41"/>
                    <a:pt x="f47" y="f48"/>
                  </a:cubicBezTo>
                  <a:cubicBezTo>
                    <a:pt x="f49" y="f38"/>
                    <a:pt x="f5" y="f14"/>
                    <a:pt x="f5" y="f50"/>
                  </a:cubicBezTo>
                  <a:cubicBezTo>
                    <a:pt x="f5" y="f51"/>
                    <a:pt x="f49" y="f17"/>
                    <a:pt x="f52" y="f53"/>
                  </a:cubicBezTo>
                  <a:cubicBezTo>
                    <a:pt x="f54" y="f55"/>
                    <a:pt x="f23" y="f5"/>
                    <a:pt x="f56" y="f5"/>
                  </a:cubicBezTo>
                  <a:cubicBezTo>
                    <a:pt x="f57" y="f5"/>
                    <a:pt x="f32" y="f49"/>
                    <a:pt x="f34" y="f58"/>
                  </a:cubicBezTo>
                  <a:cubicBezTo>
                    <a:pt x="f24" y="f13"/>
                    <a:pt x="f6" y="f21"/>
                    <a:pt x="f6" y="f59"/>
                  </a:cubicBezTo>
                  <a:lnTo>
                    <a:pt x="f6" y="f8"/>
                  </a:lnTo>
                  <a:close/>
                  <a:moveTo>
                    <a:pt x="f60" y="f27"/>
                  </a:moveTo>
                  <a:cubicBezTo>
                    <a:pt x="f60" y="f61"/>
                    <a:pt x="f42" y="f62"/>
                    <a:pt x="f63" y="f15"/>
                  </a:cubicBezTo>
                  <a:cubicBezTo>
                    <a:pt x="f64" y="f9"/>
                    <a:pt x="f65" y="f47"/>
                    <a:pt x="f28" y="f47"/>
                  </a:cubicBezTo>
                  <a:cubicBezTo>
                    <a:pt x="f66" y="f47"/>
                    <a:pt x="f67" y="f9"/>
                    <a:pt x="f62" y="f54"/>
                  </a:cubicBezTo>
                  <a:cubicBezTo>
                    <a:pt x="f13" y="f19"/>
                    <a:pt x="f11" y="f23"/>
                    <a:pt x="f9" y="f27"/>
                  </a:cubicBezTo>
                  <a:lnTo>
                    <a:pt x="f60" y="f2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2" name="Freeform 517"/>
            <p:cNvSpPr/>
            <p:nvPr/>
          </p:nvSpPr>
          <p:spPr>
            <a:xfrm>
              <a:off x="1527194" y="4172096"/>
              <a:ext cx="77577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9"/>
                <a:gd name="f7" fmla="val 95"/>
                <a:gd name="f8" fmla="val 17"/>
                <a:gd name="f9" fmla="val 58"/>
                <a:gd name="f10" fmla="val 56"/>
                <a:gd name="f11" fmla="val 54"/>
                <a:gd name="f12" fmla="val 16"/>
                <a:gd name="f13" fmla="val 51"/>
                <a:gd name="f14" fmla="val 49"/>
                <a:gd name="f15" fmla="val 46"/>
                <a:gd name="f16" fmla="val 43"/>
                <a:gd name="f17" fmla="val 38"/>
                <a:gd name="f18" fmla="val 34"/>
                <a:gd name="f19" fmla="val 29"/>
                <a:gd name="f20" fmla="val 19"/>
                <a:gd name="f21" fmla="val 24"/>
                <a:gd name="f22" fmla="val 21"/>
                <a:gd name="f23" fmla="val 20"/>
                <a:gd name="f24" fmla="val 27"/>
                <a:gd name="f25" fmla="val 14"/>
                <a:gd name="f26" fmla="val 22"/>
                <a:gd name="f27" fmla="val 9"/>
                <a:gd name="f28" fmla="val 28"/>
                <a:gd name="f29" fmla="val 5"/>
                <a:gd name="f30" fmla="val 32"/>
                <a:gd name="f31" fmla="val 3"/>
                <a:gd name="f32" fmla="val 37"/>
                <a:gd name="f33" fmla="val 1"/>
                <a:gd name="f34" fmla="val 42"/>
                <a:gd name="f35" fmla="val 47"/>
                <a:gd name="f36" fmla="val 50"/>
                <a:gd name="f37" fmla="val 52"/>
                <a:gd name="f38" fmla="val 53"/>
                <a:gd name="f39" fmla="val 55"/>
                <a:gd name="f40" fmla="val 57"/>
                <a:gd name="f41" fmla="+- 0 0 -90"/>
                <a:gd name="f42" fmla="*/ f3 1 59"/>
                <a:gd name="f43" fmla="*/ f4 1 95"/>
                <a:gd name="f44" fmla="+- f7 0 f5"/>
                <a:gd name="f45" fmla="+- f6 0 f5"/>
                <a:gd name="f46" fmla="*/ f41 f0 1"/>
                <a:gd name="f47" fmla="*/ f45 1 59"/>
                <a:gd name="f48" fmla="*/ f44 1 95"/>
                <a:gd name="f49" fmla="*/ 59 f45 1"/>
                <a:gd name="f50" fmla="*/ 17 f44 1"/>
                <a:gd name="f51" fmla="*/ 58 f45 1"/>
                <a:gd name="f52" fmla="*/ 51 f45 1"/>
                <a:gd name="f53" fmla="*/ 16 f44 1"/>
                <a:gd name="f54" fmla="*/ 43 f45 1"/>
                <a:gd name="f55" fmla="*/ 29 f45 1"/>
                <a:gd name="f56" fmla="*/ 19 f44 1"/>
                <a:gd name="f57" fmla="*/ 16 f45 1"/>
                <a:gd name="f58" fmla="*/ 27 f44 1"/>
                <a:gd name="f59" fmla="*/ 95 f44 1"/>
                <a:gd name="f60" fmla="*/ 0 f45 1"/>
                <a:gd name="f61" fmla="*/ 0 f44 1"/>
                <a:gd name="f62" fmla="*/ 14 f44 1"/>
                <a:gd name="f63" fmla="*/ 32 f45 1"/>
                <a:gd name="f64" fmla="*/ 3 f44 1"/>
                <a:gd name="f65" fmla="*/ 47 f45 1"/>
                <a:gd name="f66" fmla="*/ 53 f45 1"/>
                <a:gd name="f67" fmla="*/ 1 f44 1"/>
                <a:gd name="f68" fmla="*/ f46 1 f2"/>
                <a:gd name="f69" fmla="*/ f49 1 59"/>
                <a:gd name="f70" fmla="*/ f50 1 95"/>
                <a:gd name="f71" fmla="*/ f51 1 59"/>
                <a:gd name="f72" fmla="*/ f52 1 59"/>
                <a:gd name="f73" fmla="*/ f53 1 95"/>
                <a:gd name="f74" fmla="*/ f54 1 59"/>
                <a:gd name="f75" fmla="*/ f55 1 59"/>
                <a:gd name="f76" fmla="*/ f56 1 95"/>
                <a:gd name="f77" fmla="*/ f57 1 59"/>
                <a:gd name="f78" fmla="*/ f58 1 95"/>
                <a:gd name="f79" fmla="*/ f59 1 95"/>
                <a:gd name="f80" fmla="*/ f60 1 59"/>
                <a:gd name="f81" fmla="*/ f61 1 95"/>
                <a:gd name="f82" fmla="*/ f62 1 95"/>
                <a:gd name="f83" fmla="*/ f63 1 59"/>
                <a:gd name="f84" fmla="*/ f64 1 95"/>
                <a:gd name="f85" fmla="*/ f65 1 59"/>
                <a:gd name="f86" fmla="*/ f66 1 59"/>
                <a:gd name="f87" fmla="*/ f67 1 95"/>
                <a:gd name="f88" fmla="*/ 0 1 f47"/>
                <a:gd name="f89" fmla="*/ f6 1 f47"/>
                <a:gd name="f90" fmla="*/ 0 1 f48"/>
                <a:gd name="f91" fmla="*/ f7 1 f48"/>
                <a:gd name="f92" fmla="+- f68 0 f1"/>
                <a:gd name="f93" fmla="*/ f69 1 f47"/>
                <a:gd name="f94" fmla="*/ f70 1 f48"/>
                <a:gd name="f95" fmla="*/ f71 1 f47"/>
                <a:gd name="f96" fmla="*/ f72 1 f47"/>
                <a:gd name="f97" fmla="*/ f73 1 f48"/>
                <a:gd name="f98" fmla="*/ f74 1 f47"/>
                <a:gd name="f99" fmla="*/ f75 1 f47"/>
                <a:gd name="f100" fmla="*/ f76 1 f48"/>
                <a:gd name="f101" fmla="*/ f77 1 f47"/>
                <a:gd name="f102" fmla="*/ f78 1 f48"/>
                <a:gd name="f103" fmla="*/ f79 1 f48"/>
                <a:gd name="f104" fmla="*/ f80 1 f47"/>
                <a:gd name="f105" fmla="*/ f81 1 f48"/>
                <a:gd name="f106" fmla="*/ f82 1 f48"/>
                <a:gd name="f107" fmla="*/ f83 1 f47"/>
                <a:gd name="f108" fmla="*/ f84 1 f48"/>
                <a:gd name="f109" fmla="*/ f85 1 f47"/>
                <a:gd name="f110" fmla="*/ f86 1 f47"/>
                <a:gd name="f111" fmla="*/ f87 1 f48"/>
                <a:gd name="f112" fmla="*/ f88 f42 1"/>
                <a:gd name="f113" fmla="*/ f89 f42 1"/>
                <a:gd name="f114" fmla="*/ f91 f43 1"/>
                <a:gd name="f115" fmla="*/ f90 f43 1"/>
                <a:gd name="f116" fmla="*/ f93 f42 1"/>
                <a:gd name="f117" fmla="*/ f94 f43 1"/>
                <a:gd name="f118" fmla="*/ f95 f42 1"/>
                <a:gd name="f119" fmla="*/ f96 f42 1"/>
                <a:gd name="f120" fmla="*/ f97 f43 1"/>
                <a:gd name="f121" fmla="*/ f98 f42 1"/>
                <a:gd name="f122" fmla="*/ f99 f42 1"/>
                <a:gd name="f123" fmla="*/ f100 f43 1"/>
                <a:gd name="f124" fmla="*/ f101 f42 1"/>
                <a:gd name="f125" fmla="*/ f102 f43 1"/>
                <a:gd name="f126" fmla="*/ f103 f43 1"/>
                <a:gd name="f127" fmla="*/ f104 f42 1"/>
                <a:gd name="f128" fmla="*/ f105 f43 1"/>
                <a:gd name="f129" fmla="*/ f106 f43 1"/>
                <a:gd name="f130" fmla="*/ f107 f42 1"/>
                <a:gd name="f131" fmla="*/ f108 f43 1"/>
                <a:gd name="f132" fmla="*/ f109 f42 1"/>
                <a:gd name="f133" fmla="*/ f110 f42 1"/>
                <a:gd name="f134" fmla="*/ f111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2">
                  <a:pos x="f116" y="f117"/>
                </a:cxn>
                <a:cxn ang="f92">
                  <a:pos x="f118" y="f117"/>
                </a:cxn>
                <a:cxn ang="f92">
                  <a:pos x="f119" y="f120"/>
                </a:cxn>
                <a:cxn ang="f92">
                  <a:pos x="f121" y="f120"/>
                </a:cxn>
                <a:cxn ang="f92">
                  <a:pos x="f122" y="f123"/>
                </a:cxn>
                <a:cxn ang="f92">
                  <a:pos x="f124" y="f125"/>
                </a:cxn>
                <a:cxn ang="f92">
                  <a:pos x="f124" y="f126"/>
                </a:cxn>
                <a:cxn ang="f92">
                  <a:pos x="f127" y="f126"/>
                </a:cxn>
                <a:cxn ang="f92">
                  <a:pos x="f127" y="f128"/>
                </a:cxn>
                <a:cxn ang="f92">
                  <a:pos x="f124" y="f128"/>
                </a:cxn>
                <a:cxn ang="f92">
                  <a:pos x="f124" y="f129"/>
                </a:cxn>
                <a:cxn ang="f92">
                  <a:pos x="f130" y="f131"/>
                </a:cxn>
                <a:cxn ang="f92">
                  <a:pos x="f132" y="f128"/>
                </a:cxn>
                <a:cxn ang="f92">
                  <a:pos x="f133" y="f128"/>
                </a:cxn>
                <a:cxn ang="f92">
                  <a:pos x="f116" y="f134"/>
                </a:cxn>
                <a:cxn ang="f92">
                  <a:pos x="f116" y="f117"/>
                </a:cxn>
              </a:cxnLst>
              <a:rect l="f112" t="f115" r="f113" b="f114"/>
              <a:pathLst>
                <a:path w="59" h="95">
                  <a:moveTo>
                    <a:pt x="f6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12"/>
                  </a:cubicBezTo>
                  <a:cubicBezTo>
                    <a:pt x="f14" y="f12"/>
                    <a:pt x="f15" y="f12"/>
                    <a:pt x="f16" y="f12"/>
                  </a:cubicBezTo>
                  <a:cubicBezTo>
                    <a:pt x="f17" y="f12"/>
                    <a:pt x="f18" y="f8"/>
                    <a:pt x="f19" y="f20"/>
                  </a:cubicBezTo>
                  <a:cubicBezTo>
                    <a:pt x="f21" y="f22"/>
                    <a:pt x="f23" y="f21"/>
                    <a:pt x="f12" y="f24"/>
                  </a:cubicBezTo>
                  <a:lnTo>
                    <a:pt x="f12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2" y="f5"/>
                  </a:lnTo>
                  <a:lnTo>
                    <a:pt x="f12" y="f25"/>
                  </a:ln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5"/>
                    <a:pt x="f35" y="f5"/>
                  </a:cubicBezTo>
                  <a:cubicBezTo>
                    <a:pt x="f36" y="f5"/>
                    <a:pt x="f37" y="f5"/>
                    <a:pt x="f38" y="f5"/>
                  </a:cubicBezTo>
                  <a:cubicBezTo>
                    <a:pt x="f39" y="f5"/>
                    <a:pt x="f40" y="f5"/>
                    <a:pt x="f6" y="f33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3" name="Freeform 518"/>
            <p:cNvSpPr/>
            <p:nvPr/>
          </p:nvSpPr>
          <p:spPr>
            <a:xfrm>
              <a:off x="1625181" y="4168008"/>
              <a:ext cx="114318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3"/>
                <a:gd name="f8" fmla="val 49"/>
                <a:gd name="f9" fmla="val 57"/>
                <a:gd name="f10" fmla="val 83"/>
                <a:gd name="f11" fmla="val 64"/>
                <a:gd name="f12" fmla="val 81"/>
                <a:gd name="f13" fmla="val 71"/>
                <a:gd name="f14" fmla="val 79"/>
                <a:gd name="f15" fmla="val 77"/>
                <a:gd name="f16" fmla="val 76"/>
                <a:gd name="f17" fmla="val 82"/>
                <a:gd name="f18" fmla="val 72"/>
                <a:gd name="f19" fmla="val 87"/>
                <a:gd name="f20" fmla="val 68"/>
                <a:gd name="f21" fmla="val 91"/>
                <a:gd name="f22" fmla="val 63"/>
                <a:gd name="f23" fmla="val 94"/>
                <a:gd name="f24" fmla="val 58"/>
                <a:gd name="f25" fmla="val 97"/>
                <a:gd name="f26" fmla="val 53"/>
                <a:gd name="f27" fmla="val 99"/>
                <a:gd name="f28" fmla="val 48"/>
                <a:gd name="f29" fmla="val 100"/>
                <a:gd name="f30" fmla="val 42"/>
                <a:gd name="f31" fmla="val 37"/>
                <a:gd name="f32" fmla="val 33"/>
                <a:gd name="f33" fmla="val 29"/>
                <a:gd name="f34" fmla="val 98"/>
                <a:gd name="f35" fmla="val 25"/>
                <a:gd name="f36" fmla="val 21"/>
                <a:gd name="f37" fmla="val 96"/>
                <a:gd name="f38" fmla="val 16"/>
                <a:gd name="f39" fmla="val 93"/>
                <a:gd name="f40" fmla="val 3"/>
                <a:gd name="f41" fmla="val 13"/>
                <a:gd name="f42" fmla="val 9"/>
                <a:gd name="f43" fmla="val 26"/>
                <a:gd name="f44" fmla="val 6"/>
                <a:gd name="f45" fmla="val 31"/>
                <a:gd name="f46" fmla="val 4"/>
                <a:gd name="f47" fmla="val 36"/>
                <a:gd name="f48" fmla="val 1"/>
                <a:gd name="f49" fmla="val 59"/>
                <a:gd name="f50" fmla="val 75"/>
                <a:gd name="f51" fmla="val 22"/>
                <a:gd name="f52" fmla="val 34"/>
                <a:gd name="f53" fmla="val 50"/>
                <a:gd name="f54" fmla="val 38"/>
                <a:gd name="f55" fmla="val 66"/>
                <a:gd name="f56" fmla="val 30"/>
                <a:gd name="f57" fmla="val 62"/>
                <a:gd name="f58" fmla="val 24"/>
                <a:gd name="f59" fmla="val 18"/>
                <a:gd name="f60" fmla="val 52"/>
                <a:gd name="f61" fmla="val 15"/>
                <a:gd name="f62" fmla="val 44"/>
                <a:gd name="f63" fmla="val 39"/>
                <a:gd name="f64" fmla="val 35"/>
                <a:gd name="f65" fmla="val 20"/>
                <a:gd name="f66" fmla="val 23"/>
                <a:gd name="f67" fmla="val 80"/>
                <a:gd name="f68" fmla="val 28"/>
                <a:gd name="f69" fmla="val 32"/>
                <a:gd name="f70" fmla="val 85"/>
                <a:gd name="f71" fmla="val 86"/>
                <a:gd name="f72" fmla="val 55"/>
                <a:gd name="f73" fmla="val 60"/>
                <a:gd name="f74" fmla="val 65"/>
                <a:gd name="f75" fmla="val 70"/>
                <a:gd name="f76" fmla="val 61"/>
                <a:gd name="f77" fmla="+- 0 0 -90"/>
                <a:gd name="f78" fmla="*/ f3 1 84"/>
                <a:gd name="f79" fmla="*/ f4 1 133"/>
                <a:gd name="f80" fmla="+- f7 0 f5"/>
                <a:gd name="f81" fmla="+- f6 0 f5"/>
                <a:gd name="f82" fmla="*/ f77 f0 1"/>
                <a:gd name="f83" fmla="*/ f81 1 84"/>
                <a:gd name="f84" fmla="*/ f80 1 133"/>
                <a:gd name="f85" fmla="*/ 84 f81 1"/>
                <a:gd name="f86" fmla="*/ 49 f80 1"/>
                <a:gd name="f87" fmla="*/ 81 f81 1"/>
                <a:gd name="f88" fmla="*/ 71 f80 1"/>
                <a:gd name="f89" fmla="*/ 72 f81 1"/>
                <a:gd name="f90" fmla="*/ 87 f80 1"/>
                <a:gd name="f91" fmla="*/ 58 f81 1"/>
                <a:gd name="f92" fmla="*/ 97 f80 1"/>
                <a:gd name="f93" fmla="*/ 42 f81 1"/>
                <a:gd name="f94" fmla="*/ 100 f80 1"/>
                <a:gd name="f95" fmla="*/ 29 f81 1"/>
                <a:gd name="f96" fmla="*/ 98 f80 1"/>
                <a:gd name="f97" fmla="*/ 16 f81 1"/>
                <a:gd name="f98" fmla="*/ 93 f80 1"/>
                <a:gd name="f99" fmla="*/ 133 f80 1"/>
                <a:gd name="f100" fmla="*/ 0 f81 1"/>
                <a:gd name="f101" fmla="*/ 3 f80 1"/>
                <a:gd name="f102" fmla="*/ 13 f80 1"/>
                <a:gd name="f103" fmla="*/ 31 f81 1"/>
                <a:gd name="f104" fmla="*/ 4 f80 1"/>
                <a:gd name="f105" fmla="*/ 48 f81 1"/>
                <a:gd name="f106" fmla="*/ 0 f80 1"/>
                <a:gd name="f107" fmla="*/ 75 f81 1"/>
                <a:gd name="f108" fmla="*/ 68 f81 1"/>
                <a:gd name="f109" fmla="*/ 50 f80 1"/>
                <a:gd name="f110" fmla="*/ 62 f81 1"/>
                <a:gd name="f111" fmla="*/ 24 f80 1"/>
                <a:gd name="f112" fmla="*/ 44 f81 1"/>
                <a:gd name="f113" fmla="*/ 15 f80 1"/>
                <a:gd name="f114" fmla="*/ 30 f81 1"/>
                <a:gd name="f115" fmla="*/ 18 f80 1"/>
                <a:gd name="f116" fmla="*/ 26 f80 1"/>
                <a:gd name="f117" fmla="*/ 80 f80 1"/>
                <a:gd name="f118" fmla="*/ 28 f81 1"/>
                <a:gd name="f119" fmla="*/ 84 f80 1"/>
                <a:gd name="f120" fmla="*/ 39 f81 1"/>
                <a:gd name="f121" fmla="*/ 86 f80 1"/>
                <a:gd name="f122" fmla="*/ 60 f81 1"/>
                <a:gd name="f123" fmla="*/ 76 f80 1"/>
                <a:gd name="f124" fmla="*/ f82 1 f2"/>
                <a:gd name="f125" fmla="*/ f85 1 84"/>
                <a:gd name="f126" fmla="*/ f86 1 133"/>
                <a:gd name="f127" fmla="*/ f87 1 84"/>
                <a:gd name="f128" fmla="*/ f88 1 133"/>
                <a:gd name="f129" fmla="*/ f89 1 84"/>
                <a:gd name="f130" fmla="*/ f90 1 133"/>
                <a:gd name="f131" fmla="*/ f91 1 84"/>
                <a:gd name="f132" fmla="*/ f92 1 133"/>
                <a:gd name="f133" fmla="*/ f93 1 84"/>
                <a:gd name="f134" fmla="*/ f94 1 133"/>
                <a:gd name="f135" fmla="*/ f95 1 84"/>
                <a:gd name="f136" fmla="*/ f96 1 133"/>
                <a:gd name="f137" fmla="*/ f97 1 84"/>
                <a:gd name="f138" fmla="*/ f98 1 133"/>
                <a:gd name="f139" fmla="*/ f99 1 133"/>
                <a:gd name="f140" fmla="*/ f100 1 84"/>
                <a:gd name="f141" fmla="*/ f101 1 133"/>
                <a:gd name="f142" fmla="*/ f102 1 133"/>
                <a:gd name="f143" fmla="*/ f103 1 84"/>
                <a:gd name="f144" fmla="*/ f104 1 133"/>
                <a:gd name="f145" fmla="*/ f105 1 84"/>
                <a:gd name="f146" fmla="*/ f106 1 133"/>
                <a:gd name="f147" fmla="*/ f107 1 84"/>
                <a:gd name="f148" fmla="*/ f108 1 84"/>
                <a:gd name="f149" fmla="*/ f109 1 133"/>
                <a:gd name="f150" fmla="*/ f110 1 84"/>
                <a:gd name="f151" fmla="*/ f111 1 133"/>
                <a:gd name="f152" fmla="*/ f112 1 84"/>
                <a:gd name="f153" fmla="*/ f113 1 133"/>
                <a:gd name="f154" fmla="*/ f114 1 84"/>
                <a:gd name="f155" fmla="*/ f115 1 133"/>
                <a:gd name="f156" fmla="*/ f116 1 133"/>
                <a:gd name="f157" fmla="*/ f117 1 133"/>
                <a:gd name="f158" fmla="*/ f118 1 84"/>
                <a:gd name="f159" fmla="*/ f119 1 133"/>
                <a:gd name="f160" fmla="*/ f120 1 84"/>
                <a:gd name="f161" fmla="*/ f121 1 133"/>
                <a:gd name="f162" fmla="*/ f122 1 84"/>
                <a:gd name="f163" fmla="*/ f123 1 133"/>
                <a:gd name="f164" fmla="*/ 0 1 f83"/>
                <a:gd name="f165" fmla="*/ f6 1 f83"/>
                <a:gd name="f166" fmla="*/ 0 1 f84"/>
                <a:gd name="f167" fmla="*/ f7 1 f84"/>
                <a:gd name="f168" fmla="+- f124 0 f1"/>
                <a:gd name="f169" fmla="*/ f125 1 f83"/>
                <a:gd name="f170" fmla="*/ f126 1 f84"/>
                <a:gd name="f171" fmla="*/ f127 1 f83"/>
                <a:gd name="f172" fmla="*/ f128 1 f84"/>
                <a:gd name="f173" fmla="*/ f129 1 f83"/>
                <a:gd name="f174" fmla="*/ f130 1 f84"/>
                <a:gd name="f175" fmla="*/ f131 1 f83"/>
                <a:gd name="f176" fmla="*/ f132 1 f84"/>
                <a:gd name="f177" fmla="*/ f133 1 f83"/>
                <a:gd name="f178" fmla="*/ f134 1 f84"/>
                <a:gd name="f179" fmla="*/ f135 1 f83"/>
                <a:gd name="f180" fmla="*/ f136 1 f84"/>
                <a:gd name="f181" fmla="*/ f137 1 f83"/>
                <a:gd name="f182" fmla="*/ f138 1 f84"/>
                <a:gd name="f183" fmla="*/ f139 1 f84"/>
                <a:gd name="f184" fmla="*/ f140 1 f83"/>
                <a:gd name="f185" fmla="*/ f141 1 f84"/>
                <a:gd name="f186" fmla="*/ f142 1 f84"/>
                <a:gd name="f187" fmla="*/ f143 1 f83"/>
                <a:gd name="f188" fmla="*/ f144 1 f84"/>
                <a:gd name="f189" fmla="*/ f145 1 f83"/>
                <a:gd name="f190" fmla="*/ f146 1 f84"/>
                <a:gd name="f191" fmla="*/ f147 1 f83"/>
                <a:gd name="f192" fmla="*/ f148 1 f83"/>
                <a:gd name="f193" fmla="*/ f149 1 f84"/>
                <a:gd name="f194" fmla="*/ f150 1 f83"/>
                <a:gd name="f195" fmla="*/ f151 1 f84"/>
                <a:gd name="f196" fmla="*/ f152 1 f83"/>
                <a:gd name="f197" fmla="*/ f153 1 f84"/>
                <a:gd name="f198" fmla="*/ f154 1 f83"/>
                <a:gd name="f199" fmla="*/ f155 1 f84"/>
                <a:gd name="f200" fmla="*/ f156 1 f84"/>
                <a:gd name="f201" fmla="*/ f157 1 f84"/>
                <a:gd name="f202" fmla="*/ f158 1 f83"/>
                <a:gd name="f203" fmla="*/ f159 1 f84"/>
                <a:gd name="f204" fmla="*/ f160 1 f83"/>
                <a:gd name="f205" fmla="*/ f161 1 f84"/>
                <a:gd name="f206" fmla="*/ f162 1 f83"/>
                <a:gd name="f207" fmla="*/ f163 1 f84"/>
                <a:gd name="f208" fmla="*/ f164 f78 1"/>
                <a:gd name="f209" fmla="*/ f165 f78 1"/>
                <a:gd name="f210" fmla="*/ f167 f79 1"/>
                <a:gd name="f211" fmla="*/ f166 f79 1"/>
                <a:gd name="f212" fmla="*/ f169 f78 1"/>
                <a:gd name="f213" fmla="*/ f170 f79 1"/>
                <a:gd name="f214" fmla="*/ f171 f78 1"/>
                <a:gd name="f215" fmla="*/ f172 f79 1"/>
                <a:gd name="f216" fmla="*/ f173 f78 1"/>
                <a:gd name="f217" fmla="*/ f174 f79 1"/>
                <a:gd name="f218" fmla="*/ f175 f78 1"/>
                <a:gd name="f219" fmla="*/ f176 f79 1"/>
                <a:gd name="f220" fmla="*/ f177 f78 1"/>
                <a:gd name="f221" fmla="*/ f178 f79 1"/>
                <a:gd name="f222" fmla="*/ f179 f78 1"/>
                <a:gd name="f223" fmla="*/ f180 f79 1"/>
                <a:gd name="f224" fmla="*/ f181 f78 1"/>
                <a:gd name="f225" fmla="*/ f182 f79 1"/>
                <a:gd name="f226" fmla="*/ f183 f79 1"/>
                <a:gd name="f227" fmla="*/ f184 f78 1"/>
                <a:gd name="f228" fmla="*/ f185 f79 1"/>
                <a:gd name="f229" fmla="*/ f186 f79 1"/>
                <a:gd name="f230" fmla="*/ f187 f78 1"/>
                <a:gd name="f231" fmla="*/ f188 f79 1"/>
                <a:gd name="f232" fmla="*/ f189 f78 1"/>
                <a:gd name="f233" fmla="*/ f190 f79 1"/>
                <a:gd name="f234" fmla="*/ f191 f78 1"/>
                <a:gd name="f235" fmla="*/ f192 f78 1"/>
                <a:gd name="f236" fmla="*/ f193 f79 1"/>
                <a:gd name="f237" fmla="*/ f194 f78 1"/>
                <a:gd name="f238" fmla="*/ f195 f79 1"/>
                <a:gd name="f239" fmla="*/ f196 f78 1"/>
                <a:gd name="f240" fmla="*/ f197 f79 1"/>
                <a:gd name="f241" fmla="*/ f198 f78 1"/>
                <a:gd name="f242" fmla="*/ f199 f79 1"/>
                <a:gd name="f243" fmla="*/ f200 f79 1"/>
                <a:gd name="f244" fmla="*/ f201 f79 1"/>
                <a:gd name="f245" fmla="*/ f202 f78 1"/>
                <a:gd name="f246" fmla="*/ f203 f79 1"/>
                <a:gd name="f247" fmla="*/ f204 f78 1"/>
                <a:gd name="f248" fmla="*/ f205 f79 1"/>
                <a:gd name="f249" fmla="*/ f206 f78 1"/>
                <a:gd name="f250" fmla="*/ f207 f7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8">
                  <a:pos x="f212" y="f213"/>
                </a:cxn>
                <a:cxn ang="f168">
                  <a:pos x="f214" y="f215"/>
                </a:cxn>
                <a:cxn ang="f168">
                  <a:pos x="f216" y="f217"/>
                </a:cxn>
                <a:cxn ang="f168">
                  <a:pos x="f218" y="f219"/>
                </a:cxn>
                <a:cxn ang="f168">
                  <a:pos x="f220" y="f221"/>
                </a:cxn>
                <a:cxn ang="f168">
                  <a:pos x="f222" y="f223"/>
                </a:cxn>
                <a:cxn ang="f168">
                  <a:pos x="f224" y="f225"/>
                </a:cxn>
                <a:cxn ang="f168">
                  <a:pos x="f224" y="f226"/>
                </a:cxn>
                <a:cxn ang="f168">
                  <a:pos x="f227" y="f226"/>
                </a:cxn>
                <a:cxn ang="f168">
                  <a:pos x="f227" y="f228"/>
                </a:cxn>
                <a:cxn ang="f168">
                  <a:pos x="f224" y="f228"/>
                </a:cxn>
                <a:cxn ang="f168">
                  <a:pos x="f224" y="f229"/>
                </a:cxn>
                <a:cxn ang="f168">
                  <a:pos x="f230" y="f231"/>
                </a:cxn>
                <a:cxn ang="f168">
                  <a:pos x="f232" y="f233"/>
                </a:cxn>
                <a:cxn ang="f168">
                  <a:pos x="f234" y="f229"/>
                </a:cxn>
                <a:cxn ang="f168">
                  <a:pos x="f212" y="f213"/>
                </a:cxn>
                <a:cxn ang="f168">
                  <a:pos x="f235" y="f236"/>
                </a:cxn>
                <a:cxn ang="f168">
                  <a:pos x="f237" y="f238"/>
                </a:cxn>
                <a:cxn ang="f168">
                  <a:pos x="f239" y="f240"/>
                </a:cxn>
                <a:cxn ang="f168">
                  <a:pos x="f241" y="f242"/>
                </a:cxn>
                <a:cxn ang="f168">
                  <a:pos x="f224" y="f243"/>
                </a:cxn>
                <a:cxn ang="f168">
                  <a:pos x="f224" y="f244"/>
                </a:cxn>
                <a:cxn ang="f168">
                  <a:pos x="f245" y="f246"/>
                </a:cxn>
                <a:cxn ang="f168">
                  <a:pos x="f247" y="f248"/>
                </a:cxn>
                <a:cxn ang="f168">
                  <a:pos x="f249" y="f250"/>
                </a:cxn>
                <a:cxn ang="f168">
                  <a:pos x="f235" y="f236"/>
                </a:cxn>
              </a:cxnLst>
              <a:rect l="f208" t="f211" r="f209" b="f210"/>
              <a:pathLst>
                <a:path w="84" h="133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29"/>
                  </a:cubicBezTo>
                  <a:cubicBezTo>
                    <a:pt x="f31" y="f29"/>
                    <a:pt x="f32" y="f27"/>
                    <a:pt x="f33" y="f34"/>
                  </a:cubicBezTo>
                  <a:cubicBezTo>
                    <a:pt x="f35" y="f25"/>
                    <a:pt x="f36" y="f37"/>
                    <a:pt x="f38" y="f39"/>
                  </a:cubicBezTo>
                  <a:lnTo>
                    <a:pt x="f38" y="f7"/>
                  </a:lnTo>
                  <a:lnTo>
                    <a:pt x="f5" y="f7"/>
                  </a:lnTo>
                  <a:lnTo>
                    <a:pt x="f5" y="f40"/>
                  </a:lnTo>
                  <a:lnTo>
                    <a:pt x="f38" y="f40"/>
                  </a:lnTo>
                  <a:lnTo>
                    <a:pt x="f38" y="f41"/>
                  </a:lnTo>
                  <a:cubicBezTo>
                    <a:pt x="f36" y="f42"/>
                    <a:pt x="f43" y="f44"/>
                    <a:pt x="f45" y="f46"/>
                  </a:cubicBezTo>
                  <a:cubicBezTo>
                    <a:pt x="f47" y="f48"/>
                    <a:pt x="f30" y="f5"/>
                    <a:pt x="f28" y="f5"/>
                  </a:cubicBezTo>
                  <a:cubicBezTo>
                    <a:pt x="f49" y="f5"/>
                    <a:pt x="f20" y="f46"/>
                    <a:pt x="f50" y="f41"/>
                  </a:cubicBezTo>
                  <a:cubicBezTo>
                    <a:pt x="f12" y="f51"/>
                    <a:pt x="f6" y="f52"/>
                    <a:pt x="f6" y="f8"/>
                  </a:cubicBezTo>
                  <a:close/>
                  <a:moveTo>
                    <a:pt x="f20" y="f53"/>
                  </a:moveTo>
                  <a:cubicBezTo>
                    <a:pt x="f20" y="f54"/>
                    <a:pt x="f55" y="f56"/>
                    <a:pt x="f57" y="f58"/>
                  </a:cubicBezTo>
                  <a:cubicBezTo>
                    <a:pt x="f24" y="f59"/>
                    <a:pt x="f60" y="f61"/>
                    <a:pt x="f62" y="f61"/>
                  </a:cubicBezTo>
                  <a:cubicBezTo>
                    <a:pt x="f63" y="f61"/>
                    <a:pt x="f64" y="f38"/>
                    <a:pt x="f56" y="f59"/>
                  </a:cubicBezTo>
                  <a:cubicBezTo>
                    <a:pt x="f35" y="f65"/>
                    <a:pt x="f36" y="f66"/>
                    <a:pt x="f38" y="f43"/>
                  </a:cubicBezTo>
                  <a:lnTo>
                    <a:pt x="f38" y="f67"/>
                  </a:lnTo>
                  <a:cubicBezTo>
                    <a:pt x="f36" y="f17"/>
                    <a:pt x="f35" y="f6"/>
                    <a:pt x="f68" y="f6"/>
                  </a:cubicBezTo>
                  <a:cubicBezTo>
                    <a:pt x="f69" y="f70"/>
                    <a:pt x="f64" y="f71"/>
                    <a:pt x="f63" y="f71"/>
                  </a:cubicBezTo>
                  <a:cubicBezTo>
                    <a:pt x="f28" y="f71"/>
                    <a:pt x="f72" y="f10"/>
                    <a:pt x="f73" y="f16"/>
                  </a:cubicBezTo>
                  <a:cubicBezTo>
                    <a:pt x="f74" y="f75"/>
                    <a:pt x="f20" y="f76"/>
                    <a:pt x="f20" y="f5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4" name="Freeform 519"/>
            <p:cNvSpPr/>
            <p:nvPr/>
          </p:nvSpPr>
          <p:spPr>
            <a:xfrm>
              <a:off x="1772171" y="4172096"/>
              <a:ext cx="81655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95"/>
                <a:gd name="f8" fmla="val 17"/>
                <a:gd name="f9" fmla="val 59"/>
                <a:gd name="f10" fmla="val 57"/>
                <a:gd name="f11" fmla="val 54"/>
                <a:gd name="f12" fmla="val 16"/>
                <a:gd name="f13" fmla="val 52"/>
                <a:gd name="f14" fmla="val 50"/>
                <a:gd name="f15" fmla="val 47"/>
                <a:gd name="f16" fmla="val 44"/>
                <a:gd name="f17" fmla="val 39"/>
                <a:gd name="f18" fmla="val 34"/>
                <a:gd name="f19" fmla="val 30"/>
                <a:gd name="f20" fmla="val 19"/>
                <a:gd name="f21" fmla="val 25"/>
                <a:gd name="f22" fmla="val 21"/>
                <a:gd name="f23" fmla="val 24"/>
                <a:gd name="f24" fmla="val 27"/>
                <a:gd name="f25" fmla="val 14"/>
                <a:gd name="f26" fmla="val 23"/>
                <a:gd name="f27" fmla="val 9"/>
                <a:gd name="f28" fmla="val 29"/>
                <a:gd name="f29" fmla="val 5"/>
                <a:gd name="f30" fmla="val 33"/>
                <a:gd name="f31" fmla="val 3"/>
                <a:gd name="f32" fmla="val 38"/>
                <a:gd name="f33" fmla="val 1"/>
                <a:gd name="f34" fmla="val 43"/>
                <a:gd name="f35" fmla="val 48"/>
                <a:gd name="f36" fmla="val 51"/>
                <a:gd name="f37" fmla="val 53"/>
                <a:gd name="f38" fmla="val 56"/>
                <a:gd name="f39" fmla="val 58"/>
                <a:gd name="f40" fmla="+- 0 0 -90"/>
                <a:gd name="f41" fmla="*/ f3 1 60"/>
                <a:gd name="f42" fmla="*/ f4 1 95"/>
                <a:gd name="f43" fmla="+- f7 0 f5"/>
                <a:gd name="f44" fmla="+- f6 0 f5"/>
                <a:gd name="f45" fmla="*/ f40 f0 1"/>
                <a:gd name="f46" fmla="*/ f44 1 60"/>
                <a:gd name="f47" fmla="*/ f43 1 95"/>
                <a:gd name="f48" fmla="*/ 60 f44 1"/>
                <a:gd name="f49" fmla="*/ 17 f43 1"/>
                <a:gd name="f50" fmla="*/ 59 f44 1"/>
                <a:gd name="f51" fmla="*/ 52 f44 1"/>
                <a:gd name="f52" fmla="*/ 16 f43 1"/>
                <a:gd name="f53" fmla="*/ 44 f44 1"/>
                <a:gd name="f54" fmla="*/ 30 f44 1"/>
                <a:gd name="f55" fmla="*/ 19 f43 1"/>
                <a:gd name="f56" fmla="*/ 17 f44 1"/>
                <a:gd name="f57" fmla="*/ 27 f43 1"/>
                <a:gd name="f58" fmla="*/ 95 f43 1"/>
                <a:gd name="f59" fmla="*/ 0 f44 1"/>
                <a:gd name="f60" fmla="*/ 0 f43 1"/>
                <a:gd name="f61" fmla="*/ 14 f43 1"/>
                <a:gd name="f62" fmla="*/ 33 f44 1"/>
                <a:gd name="f63" fmla="*/ 3 f43 1"/>
                <a:gd name="f64" fmla="*/ 48 f44 1"/>
                <a:gd name="f65" fmla="*/ 54 f44 1"/>
                <a:gd name="f66" fmla="*/ 1 f43 1"/>
                <a:gd name="f67" fmla="*/ f45 1 f2"/>
                <a:gd name="f68" fmla="*/ f48 1 60"/>
                <a:gd name="f69" fmla="*/ f49 1 95"/>
                <a:gd name="f70" fmla="*/ f50 1 60"/>
                <a:gd name="f71" fmla="*/ f51 1 60"/>
                <a:gd name="f72" fmla="*/ f52 1 95"/>
                <a:gd name="f73" fmla="*/ f53 1 60"/>
                <a:gd name="f74" fmla="*/ f54 1 60"/>
                <a:gd name="f75" fmla="*/ f55 1 95"/>
                <a:gd name="f76" fmla="*/ f56 1 60"/>
                <a:gd name="f77" fmla="*/ f57 1 95"/>
                <a:gd name="f78" fmla="*/ f58 1 95"/>
                <a:gd name="f79" fmla="*/ f59 1 60"/>
                <a:gd name="f80" fmla="*/ f60 1 95"/>
                <a:gd name="f81" fmla="*/ f61 1 95"/>
                <a:gd name="f82" fmla="*/ f62 1 60"/>
                <a:gd name="f83" fmla="*/ f63 1 95"/>
                <a:gd name="f84" fmla="*/ f64 1 60"/>
                <a:gd name="f85" fmla="*/ f65 1 60"/>
                <a:gd name="f86" fmla="*/ f66 1 95"/>
                <a:gd name="f87" fmla="*/ 0 1 f46"/>
                <a:gd name="f88" fmla="*/ f6 1 f46"/>
                <a:gd name="f89" fmla="*/ 0 1 f47"/>
                <a:gd name="f90" fmla="*/ f7 1 f47"/>
                <a:gd name="f91" fmla="+- f67 0 f1"/>
                <a:gd name="f92" fmla="*/ f68 1 f46"/>
                <a:gd name="f93" fmla="*/ f69 1 f47"/>
                <a:gd name="f94" fmla="*/ f70 1 f46"/>
                <a:gd name="f95" fmla="*/ f71 1 f46"/>
                <a:gd name="f96" fmla="*/ f72 1 f47"/>
                <a:gd name="f97" fmla="*/ f73 1 f46"/>
                <a:gd name="f98" fmla="*/ f74 1 f46"/>
                <a:gd name="f99" fmla="*/ f75 1 f47"/>
                <a:gd name="f100" fmla="*/ f76 1 f46"/>
                <a:gd name="f101" fmla="*/ f77 1 f47"/>
                <a:gd name="f102" fmla="*/ f78 1 f47"/>
                <a:gd name="f103" fmla="*/ f79 1 f46"/>
                <a:gd name="f104" fmla="*/ f80 1 f47"/>
                <a:gd name="f105" fmla="*/ f81 1 f47"/>
                <a:gd name="f106" fmla="*/ f82 1 f46"/>
                <a:gd name="f107" fmla="*/ f83 1 f47"/>
                <a:gd name="f108" fmla="*/ f84 1 f46"/>
                <a:gd name="f109" fmla="*/ f85 1 f46"/>
                <a:gd name="f110" fmla="*/ f86 1 f47"/>
                <a:gd name="f111" fmla="*/ f87 f41 1"/>
                <a:gd name="f112" fmla="*/ f88 f41 1"/>
                <a:gd name="f113" fmla="*/ f90 f42 1"/>
                <a:gd name="f114" fmla="*/ f89 f42 1"/>
                <a:gd name="f115" fmla="*/ f92 f41 1"/>
                <a:gd name="f116" fmla="*/ f93 f42 1"/>
                <a:gd name="f117" fmla="*/ f94 f41 1"/>
                <a:gd name="f118" fmla="*/ f95 f41 1"/>
                <a:gd name="f119" fmla="*/ f96 f42 1"/>
                <a:gd name="f120" fmla="*/ f97 f41 1"/>
                <a:gd name="f121" fmla="*/ f98 f41 1"/>
                <a:gd name="f122" fmla="*/ f99 f42 1"/>
                <a:gd name="f123" fmla="*/ f100 f41 1"/>
                <a:gd name="f124" fmla="*/ f101 f42 1"/>
                <a:gd name="f125" fmla="*/ f102 f42 1"/>
                <a:gd name="f126" fmla="*/ f103 f41 1"/>
                <a:gd name="f127" fmla="*/ f104 f42 1"/>
                <a:gd name="f128" fmla="*/ f105 f42 1"/>
                <a:gd name="f129" fmla="*/ f106 f41 1"/>
                <a:gd name="f130" fmla="*/ f107 f42 1"/>
                <a:gd name="f131" fmla="*/ f108 f41 1"/>
                <a:gd name="f132" fmla="*/ f109 f41 1"/>
                <a:gd name="f133" fmla="*/ f110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1">
                  <a:pos x="f115" y="f116"/>
                </a:cxn>
                <a:cxn ang="f91">
                  <a:pos x="f117" y="f116"/>
                </a:cxn>
                <a:cxn ang="f91">
                  <a:pos x="f118" y="f119"/>
                </a:cxn>
                <a:cxn ang="f91">
                  <a:pos x="f120" y="f119"/>
                </a:cxn>
                <a:cxn ang="f91">
                  <a:pos x="f121" y="f122"/>
                </a:cxn>
                <a:cxn ang="f91">
                  <a:pos x="f123" y="f124"/>
                </a:cxn>
                <a:cxn ang="f91">
                  <a:pos x="f123" y="f125"/>
                </a:cxn>
                <a:cxn ang="f91">
                  <a:pos x="f126" y="f125"/>
                </a:cxn>
                <a:cxn ang="f91">
                  <a:pos x="f126" y="f127"/>
                </a:cxn>
                <a:cxn ang="f91">
                  <a:pos x="f123" y="f127"/>
                </a:cxn>
                <a:cxn ang="f91">
                  <a:pos x="f123" y="f128"/>
                </a:cxn>
                <a:cxn ang="f91">
                  <a:pos x="f129" y="f130"/>
                </a:cxn>
                <a:cxn ang="f91">
                  <a:pos x="f131" y="f127"/>
                </a:cxn>
                <a:cxn ang="f91">
                  <a:pos x="f132" y="f127"/>
                </a:cxn>
                <a:cxn ang="f91">
                  <a:pos x="f115" y="f133"/>
                </a:cxn>
                <a:cxn ang="f91">
                  <a:pos x="f115" y="f116"/>
                </a:cxn>
              </a:cxnLst>
              <a:rect l="f111" t="f114" r="f112" b="f113"/>
              <a:pathLst>
                <a:path w="60" h="95">
                  <a:moveTo>
                    <a:pt x="f6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12"/>
                  </a:cubicBezTo>
                  <a:cubicBezTo>
                    <a:pt x="f14" y="f12"/>
                    <a:pt x="f15" y="f12"/>
                    <a:pt x="f16" y="f12"/>
                  </a:cubicBezTo>
                  <a:cubicBezTo>
                    <a:pt x="f17" y="f12"/>
                    <a:pt x="f18" y="f8"/>
                    <a:pt x="f19" y="f20"/>
                  </a:cubicBezTo>
                  <a:cubicBezTo>
                    <a:pt x="f21" y="f22"/>
                    <a:pt x="f22" y="f23"/>
                    <a:pt x="f8" y="f24"/>
                  </a:cubicBez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8" y="f5"/>
                  </a:lnTo>
                  <a:lnTo>
                    <a:pt x="f8" y="f25"/>
                  </a:ln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5"/>
                    <a:pt x="f35" y="f5"/>
                  </a:cubicBezTo>
                  <a:cubicBezTo>
                    <a:pt x="f36" y="f5"/>
                    <a:pt x="f37" y="f5"/>
                    <a:pt x="f11" y="f5"/>
                  </a:cubicBezTo>
                  <a:cubicBezTo>
                    <a:pt x="f38" y="f5"/>
                    <a:pt x="f39" y="f5"/>
                    <a:pt x="f6" y="f33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5" name="Freeform 520"/>
            <p:cNvSpPr/>
            <p:nvPr/>
          </p:nvSpPr>
          <p:spPr>
            <a:xfrm>
              <a:off x="1866080" y="4168008"/>
              <a:ext cx="114318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"/>
                <a:gd name="f7" fmla="val 100"/>
                <a:gd name="f8" fmla="val 52"/>
                <a:gd name="f9" fmla="val 16"/>
                <a:gd name="f10" fmla="val 58"/>
                <a:gd name="f11" fmla="val 17"/>
                <a:gd name="f12" fmla="val 63"/>
                <a:gd name="f13" fmla="val 19"/>
                <a:gd name="f14" fmla="val 67"/>
                <a:gd name="f15" fmla="val 20"/>
                <a:gd name="f16" fmla="val 72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1"/>
                <a:gd name="f23" fmla="val 32"/>
                <a:gd name="f24" fmla="val 83"/>
                <a:gd name="f25" fmla="val 36"/>
                <a:gd name="f26" fmla="val 84"/>
                <a:gd name="f27" fmla="val 40"/>
                <a:gd name="f28" fmla="val 45"/>
                <a:gd name="f29" fmla="val 50"/>
                <a:gd name="f30" fmla="val 56"/>
                <a:gd name="f31" fmla="val 85"/>
                <a:gd name="f32" fmla="val 69"/>
                <a:gd name="f33" fmla="val 82"/>
                <a:gd name="f34" fmla="val 76"/>
                <a:gd name="f35" fmla="val 80"/>
                <a:gd name="f36" fmla="val 77"/>
                <a:gd name="f37" fmla="val 92"/>
                <a:gd name="f38" fmla="val 79"/>
                <a:gd name="f39" fmla="val 95"/>
                <a:gd name="f40" fmla="val 73"/>
                <a:gd name="f41" fmla="val 96"/>
                <a:gd name="f42" fmla="val 68"/>
                <a:gd name="f43" fmla="val 98"/>
                <a:gd name="f44" fmla="val 62"/>
                <a:gd name="f45" fmla="val 34"/>
                <a:gd name="f46" fmla="val 22"/>
                <a:gd name="f47" fmla="val 13"/>
                <a:gd name="f48" fmla="val 88"/>
                <a:gd name="f49" fmla="val 4"/>
                <a:gd name="f50" fmla="val 51"/>
                <a:gd name="f51" fmla="val 35"/>
                <a:gd name="f52" fmla="val 12"/>
                <a:gd name="f53" fmla="val 14"/>
                <a:gd name="f54" fmla="val 21"/>
                <a:gd name="f55" fmla="val 5"/>
                <a:gd name="f56" fmla="val 46"/>
                <a:gd name="f57" fmla="val 59"/>
                <a:gd name="f58" fmla="val 11"/>
                <a:gd name="f59" fmla="val 43"/>
                <a:gd name="f60" fmla="val 71"/>
                <a:gd name="f61" fmla="val 31"/>
                <a:gd name="f62" fmla="val 25"/>
                <a:gd name="f63" fmla="val 64"/>
                <a:gd name="f64" fmla="val 60"/>
                <a:gd name="f65" fmla="val 54"/>
                <a:gd name="f66" fmla="val 37"/>
                <a:gd name="f67" fmla="val 30"/>
                <a:gd name="f68" fmla="+- 0 0 -90"/>
                <a:gd name="f69" fmla="*/ f3 1 86"/>
                <a:gd name="f70" fmla="*/ f4 1 100"/>
                <a:gd name="f71" fmla="+- f7 0 f5"/>
                <a:gd name="f72" fmla="+- f6 0 f5"/>
                <a:gd name="f73" fmla="*/ f68 f0 1"/>
                <a:gd name="f74" fmla="*/ f72 1 86"/>
                <a:gd name="f75" fmla="*/ f71 1 100"/>
                <a:gd name="f76" fmla="*/ 86 f72 1"/>
                <a:gd name="f77" fmla="*/ 52 f71 1"/>
                <a:gd name="f78" fmla="*/ 16 f72 1"/>
                <a:gd name="f79" fmla="*/ 19 f72 1"/>
                <a:gd name="f80" fmla="*/ 67 f71 1"/>
                <a:gd name="f81" fmla="*/ 26 f72 1"/>
                <a:gd name="f82" fmla="*/ 78 f71 1"/>
                <a:gd name="f83" fmla="*/ 36 f72 1"/>
                <a:gd name="f84" fmla="*/ 84 f71 1"/>
                <a:gd name="f85" fmla="*/ 50 f72 1"/>
                <a:gd name="f86" fmla="*/ 86 f71 1"/>
                <a:gd name="f87" fmla="*/ 69 f72 1"/>
                <a:gd name="f88" fmla="*/ 82 f71 1"/>
                <a:gd name="f89" fmla="*/ 83 f72 1"/>
                <a:gd name="f90" fmla="*/ 75 f71 1"/>
                <a:gd name="f91" fmla="*/ 84 f72 1"/>
                <a:gd name="f92" fmla="*/ 92 f71 1"/>
                <a:gd name="f93" fmla="*/ 68 f72 1"/>
                <a:gd name="f94" fmla="*/ 98 f71 1"/>
                <a:gd name="f95" fmla="*/ 100 f71 1"/>
                <a:gd name="f96" fmla="*/ 13 f72 1"/>
                <a:gd name="f97" fmla="*/ 88 f71 1"/>
                <a:gd name="f98" fmla="*/ 0 f72 1"/>
                <a:gd name="f99" fmla="*/ 51 f71 1"/>
                <a:gd name="f100" fmla="*/ 12 f72 1"/>
                <a:gd name="f101" fmla="*/ 14 f71 1"/>
                <a:gd name="f102" fmla="*/ 46 f72 1"/>
                <a:gd name="f103" fmla="*/ 0 f71 1"/>
                <a:gd name="f104" fmla="*/ 76 f72 1"/>
                <a:gd name="f105" fmla="*/ 11 f71 1"/>
                <a:gd name="f106" fmla="*/ 43 f71 1"/>
                <a:gd name="f107" fmla="*/ 71 f72 1"/>
                <a:gd name="f108" fmla="*/ 40 f71 1"/>
                <a:gd name="f109" fmla="*/ 64 f72 1"/>
                <a:gd name="f110" fmla="*/ 20 f71 1"/>
                <a:gd name="f111" fmla="*/ 45 f72 1"/>
                <a:gd name="f112" fmla="*/ 13 f71 1"/>
                <a:gd name="f113" fmla="*/ 25 f72 1"/>
                <a:gd name="f114" fmla="*/ 21 f71 1"/>
                <a:gd name="f115" fmla="*/ f73 1 f2"/>
                <a:gd name="f116" fmla="*/ f76 1 86"/>
                <a:gd name="f117" fmla="*/ f77 1 100"/>
                <a:gd name="f118" fmla="*/ f78 1 86"/>
                <a:gd name="f119" fmla="*/ f79 1 86"/>
                <a:gd name="f120" fmla="*/ f80 1 100"/>
                <a:gd name="f121" fmla="*/ f81 1 86"/>
                <a:gd name="f122" fmla="*/ f82 1 100"/>
                <a:gd name="f123" fmla="*/ f83 1 86"/>
                <a:gd name="f124" fmla="*/ f84 1 100"/>
                <a:gd name="f125" fmla="*/ f85 1 86"/>
                <a:gd name="f126" fmla="*/ f86 1 100"/>
                <a:gd name="f127" fmla="*/ f87 1 86"/>
                <a:gd name="f128" fmla="*/ f88 1 100"/>
                <a:gd name="f129" fmla="*/ f89 1 86"/>
                <a:gd name="f130" fmla="*/ f90 1 100"/>
                <a:gd name="f131" fmla="*/ f91 1 86"/>
                <a:gd name="f132" fmla="*/ f92 1 100"/>
                <a:gd name="f133" fmla="*/ f93 1 86"/>
                <a:gd name="f134" fmla="*/ f94 1 100"/>
                <a:gd name="f135" fmla="*/ f95 1 100"/>
                <a:gd name="f136" fmla="*/ f96 1 86"/>
                <a:gd name="f137" fmla="*/ f97 1 100"/>
                <a:gd name="f138" fmla="*/ f98 1 86"/>
                <a:gd name="f139" fmla="*/ f99 1 100"/>
                <a:gd name="f140" fmla="*/ f100 1 86"/>
                <a:gd name="f141" fmla="*/ f101 1 100"/>
                <a:gd name="f142" fmla="*/ f102 1 86"/>
                <a:gd name="f143" fmla="*/ f103 1 100"/>
                <a:gd name="f144" fmla="*/ f104 1 86"/>
                <a:gd name="f145" fmla="*/ f105 1 100"/>
                <a:gd name="f146" fmla="*/ f106 1 100"/>
                <a:gd name="f147" fmla="*/ f107 1 86"/>
                <a:gd name="f148" fmla="*/ f108 1 100"/>
                <a:gd name="f149" fmla="*/ f109 1 86"/>
                <a:gd name="f150" fmla="*/ f110 1 100"/>
                <a:gd name="f151" fmla="*/ f111 1 86"/>
                <a:gd name="f152" fmla="*/ f112 1 100"/>
                <a:gd name="f153" fmla="*/ f113 1 86"/>
                <a:gd name="f154" fmla="*/ f114 1 100"/>
                <a:gd name="f155" fmla="*/ 0 1 f74"/>
                <a:gd name="f156" fmla="*/ f6 1 f74"/>
                <a:gd name="f157" fmla="*/ 0 1 f75"/>
                <a:gd name="f158" fmla="*/ f7 1 f75"/>
                <a:gd name="f159" fmla="+- f115 0 f1"/>
                <a:gd name="f160" fmla="*/ f116 1 f74"/>
                <a:gd name="f161" fmla="*/ f117 1 f75"/>
                <a:gd name="f162" fmla="*/ f118 1 f74"/>
                <a:gd name="f163" fmla="*/ f119 1 f74"/>
                <a:gd name="f164" fmla="*/ f120 1 f75"/>
                <a:gd name="f165" fmla="*/ f121 1 f74"/>
                <a:gd name="f166" fmla="*/ f122 1 f75"/>
                <a:gd name="f167" fmla="*/ f123 1 f74"/>
                <a:gd name="f168" fmla="*/ f124 1 f75"/>
                <a:gd name="f169" fmla="*/ f125 1 f74"/>
                <a:gd name="f170" fmla="*/ f126 1 f75"/>
                <a:gd name="f171" fmla="*/ f127 1 f74"/>
                <a:gd name="f172" fmla="*/ f128 1 f75"/>
                <a:gd name="f173" fmla="*/ f129 1 f74"/>
                <a:gd name="f174" fmla="*/ f130 1 f75"/>
                <a:gd name="f175" fmla="*/ f131 1 f74"/>
                <a:gd name="f176" fmla="*/ f132 1 f75"/>
                <a:gd name="f177" fmla="*/ f133 1 f74"/>
                <a:gd name="f178" fmla="*/ f134 1 f75"/>
                <a:gd name="f179" fmla="*/ f135 1 f75"/>
                <a:gd name="f180" fmla="*/ f136 1 f74"/>
                <a:gd name="f181" fmla="*/ f137 1 f75"/>
                <a:gd name="f182" fmla="*/ f138 1 f74"/>
                <a:gd name="f183" fmla="*/ f139 1 f75"/>
                <a:gd name="f184" fmla="*/ f140 1 f74"/>
                <a:gd name="f185" fmla="*/ f141 1 f75"/>
                <a:gd name="f186" fmla="*/ f142 1 f74"/>
                <a:gd name="f187" fmla="*/ f143 1 f75"/>
                <a:gd name="f188" fmla="*/ f144 1 f74"/>
                <a:gd name="f189" fmla="*/ f145 1 f75"/>
                <a:gd name="f190" fmla="*/ f146 1 f75"/>
                <a:gd name="f191" fmla="*/ f147 1 f74"/>
                <a:gd name="f192" fmla="*/ f148 1 f75"/>
                <a:gd name="f193" fmla="*/ f149 1 f74"/>
                <a:gd name="f194" fmla="*/ f150 1 f75"/>
                <a:gd name="f195" fmla="*/ f151 1 f74"/>
                <a:gd name="f196" fmla="*/ f152 1 f75"/>
                <a:gd name="f197" fmla="*/ f153 1 f74"/>
                <a:gd name="f198" fmla="*/ f154 1 f75"/>
                <a:gd name="f199" fmla="*/ f155 f69 1"/>
                <a:gd name="f200" fmla="*/ f156 f69 1"/>
                <a:gd name="f201" fmla="*/ f158 f70 1"/>
                <a:gd name="f202" fmla="*/ f157 f70 1"/>
                <a:gd name="f203" fmla="*/ f160 f69 1"/>
                <a:gd name="f204" fmla="*/ f161 f70 1"/>
                <a:gd name="f205" fmla="*/ f162 f69 1"/>
                <a:gd name="f206" fmla="*/ f163 f69 1"/>
                <a:gd name="f207" fmla="*/ f164 f70 1"/>
                <a:gd name="f208" fmla="*/ f165 f69 1"/>
                <a:gd name="f209" fmla="*/ f166 f70 1"/>
                <a:gd name="f210" fmla="*/ f167 f69 1"/>
                <a:gd name="f211" fmla="*/ f168 f70 1"/>
                <a:gd name="f212" fmla="*/ f169 f69 1"/>
                <a:gd name="f213" fmla="*/ f170 f70 1"/>
                <a:gd name="f214" fmla="*/ f171 f69 1"/>
                <a:gd name="f215" fmla="*/ f172 f70 1"/>
                <a:gd name="f216" fmla="*/ f173 f69 1"/>
                <a:gd name="f217" fmla="*/ f174 f70 1"/>
                <a:gd name="f218" fmla="*/ f175 f69 1"/>
                <a:gd name="f219" fmla="*/ f176 f70 1"/>
                <a:gd name="f220" fmla="*/ f177 f69 1"/>
                <a:gd name="f221" fmla="*/ f178 f70 1"/>
                <a:gd name="f222" fmla="*/ f179 f70 1"/>
                <a:gd name="f223" fmla="*/ f180 f69 1"/>
                <a:gd name="f224" fmla="*/ f181 f70 1"/>
                <a:gd name="f225" fmla="*/ f182 f69 1"/>
                <a:gd name="f226" fmla="*/ f183 f70 1"/>
                <a:gd name="f227" fmla="*/ f184 f69 1"/>
                <a:gd name="f228" fmla="*/ f185 f70 1"/>
                <a:gd name="f229" fmla="*/ f186 f69 1"/>
                <a:gd name="f230" fmla="*/ f187 f70 1"/>
                <a:gd name="f231" fmla="*/ f188 f69 1"/>
                <a:gd name="f232" fmla="*/ f189 f70 1"/>
                <a:gd name="f233" fmla="*/ f190 f70 1"/>
                <a:gd name="f234" fmla="*/ f191 f69 1"/>
                <a:gd name="f235" fmla="*/ f192 f70 1"/>
                <a:gd name="f236" fmla="*/ f193 f69 1"/>
                <a:gd name="f237" fmla="*/ f194 f70 1"/>
                <a:gd name="f238" fmla="*/ f195 f69 1"/>
                <a:gd name="f239" fmla="*/ f196 f70 1"/>
                <a:gd name="f240" fmla="*/ f197 f69 1"/>
                <a:gd name="f241" fmla="*/ f198 f7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9">
                  <a:pos x="f203" y="f204"/>
                </a:cxn>
                <a:cxn ang="f159">
                  <a:pos x="f205" y="f204"/>
                </a:cxn>
                <a:cxn ang="f159">
                  <a:pos x="f206" y="f207"/>
                </a:cxn>
                <a:cxn ang="f159">
                  <a:pos x="f208" y="f209"/>
                </a:cxn>
                <a:cxn ang="f159">
                  <a:pos x="f210" y="f211"/>
                </a:cxn>
                <a:cxn ang="f159">
                  <a:pos x="f212" y="f213"/>
                </a:cxn>
                <a:cxn ang="f159">
                  <a:pos x="f214" y="f215"/>
                </a:cxn>
                <a:cxn ang="f159">
                  <a:pos x="f216" y="f217"/>
                </a:cxn>
                <a:cxn ang="f159">
                  <a:pos x="f218" y="f217"/>
                </a:cxn>
                <a:cxn ang="f159">
                  <a:pos x="f218" y="f219"/>
                </a:cxn>
                <a:cxn ang="f159">
                  <a:pos x="f220" y="f221"/>
                </a:cxn>
                <a:cxn ang="f159">
                  <a:pos x="f212" y="f222"/>
                </a:cxn>
                <a:cxn ang="f159">
                  <a:pos x="f223" y="f224"/>
                </a:cxn>
                <a:cxn ang="f159">
                  <a:pos x="f225" y="f226"/>
                </a:cxn>
                <a:cxn ang="f159">
                  <a:pos x="f227" y="f228"/>
                </a:cxn>
                <a:cxn ang="f159">
                  <a:pos x="f229" y="f230"/>
                </a:cxn>
                <a:cxn ang="f159">
                  <a:pos x="f231" y="f232"/>
                </a:cxn>
                <a:cxn ang="f159">
                  <a:pos x="f203" y="f233"/>
                </a:cxn>
                <a:cxn ang="f159">
                  <a:pos x="f203" y="f204"/>
                </a:cxn>
                <a:cxn ang="f159">
                  <a:pos x="f234" y="f235"/>
                </a:cxn>
                <a:cxn ang="f159">
                  <a:pos x="f236" y="f237"/>
                </a:cxn>
                <a:cxn ang="f159">
                  <a:pos x="f238" y="f239"/>
                </a:cxn>
                <a:cxn ang="f159">
                  <a:pos x="f240" y="f241"/>
                </a:cxn>
                <a:cxn ang="f159">
                  <a:pos x="f205" y="f235"/>
                </a:cxn>
                <a:cxn ang="f159">
                  <a:pos x="f234" y="f235"/>
                </a:cxn>
              </a:cxnLst>
              <a:rect l="f199" t="f202" r="f200" b="f201"/>
              <a:pathLst>
                <a:path w="86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6"/>
                    <a:pt x="f28" y="f6"/>
                    <a:pt x="f29" y="f6"/>
                  </a:cubicBezTo>
                  <a:cubicBezTo>
                    <a:pt x="f30" y="f6"/>
                    <a:pt x="f12" y="f31"/>
                    <a:pt x="f32" y="f33"/>
                  </a:cubicBezTo>
                  <a:cubicBezTo>
                    <a:pt x="f34" y="f35"/>
                    <a:pt x="f22" y="f36"/>
                    <a:pt x="f24" y="f18"/>
                  </a:cubicBezTo>
                  <a:lnTo>
                    <a:pt x="f26" y="f18"/>
                  </a:lnTo>
                  <a:lnTo>
                    <a:pt x="f26" y="f37"/>
                  </a:lnTo>
                  <a:cubicBezTo>
                    <a:pt x="f38" y="f39"/>
                    <a:pt x="f40" y="f41"/>
                    <a:pt x="f42" y="f43"/>
                  </a:cubicBezTo>
                  <a:cubicBezTo>
                    <a:pt x="f44" y="f7"/>
                    <a:pt x="f30" y="f7"/>
                    <a:pt x="f29" y="f7"/>
                  </a:cubicBezTo>
                  <a:cubicBezTo>
                    <a:pt x="f45" y="f7"/>
                    <a:pt x="f46" y="f41"/>
                    <a:pt x="f47" y="f48"/>
                  </a:cubicBezTo>
                  <a:cubicBezTo>
                    <a:pt x="f49" y="f38"/>
                    <a:pt x="f5" y="f14"/>
                    <a:pt x="f5" y="f50"/>
                  </a:cubicBezTo>
                  <a:cubicBezTo>
                    <a:pt x="f5" y="f51"/>
                    <a:pt x="f49" y="f17"/>
                    <a:pt x="f52" y="f53"/>
                  </a:cubicBezTo>
                  <a:cubicBezTo>
                    <a:pt x="f54" y="f55"/>
                    <a:pt x="f23" y="f5"/>
                    <a:pt x="f56" y="f5"/>
                  </a:cubicBezTo>
                  <a:cubicBezTo>
                    <a:pt x="f57" y="f5"/>
                    <a:pt x="f32" y="f49"/>
                    <a:pt x="f34" y="f58"/>
                  </a:cubicBezTo>
                  <a:cubicBezTo>
                    <a:pt x="f24" y="f13"/>
                    <a:pt x="f6" y="f21"/>
                    <a:pt x="f6" y="f59"/>
                  </a:cubicBezTo>
                  <a:lnTo>
                    <a:pt x="f6" y="f8"/>
                  </a:lnTo>
                  <a:close/>
                  <a:moveTo>
                    <a:pt x="f60" y="f27"/>
                  </a:moveTo>
                  <a:cubicBezTo>
                    <a:pt x="f60" y="f61"/>
                    <a:pt x="f42" y="f62"/>
                    <a:pt x="f63" y="f15"/>
                  </a:cubicBezTo>
                  <a:cubicBezTo>
                    <a:pt x="f64" y="f9"/>
                    <a:pt x="f65" y="f47"/>
                    <a:pt x="f28" y="f47"/>
                  </a:cubicBezTo>
                  <a:cubicBezTo>
                    <a:pt x="f66" y="f47"/>
                    <a:pt x="f67" y="f9"/>
                    <a:pt x="f62" y="f54"/>
                  </a:cubicBezTo>
                  <a:cubicBezTo>
                    <a:pt x="f13" y="f19"/>
                    <a:pt x="f11" y="f23"/>
                    <a:pt x="f9" y="f27"/>
                  </a:cubicBezTo>
                  <a:lnTo>
                    <a:pt x="f60" y="f2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6" name="Freeform 521"/>
            <p:cNvSpPr/>
            <p:nvPr/>
          </p:nvSpPr>
          <p:spPr>
            <a:xfrm>
              <a:off x="1996729" y="4135346"/>
              <a:ext cx="81655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124"/>
                <a:gd name="f13" fmla="val 50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3"/>
                <a:gd name="f22" fmla="val 112"/>
                <a:gd name="f23" fmla="val 11"/>
                <a:gd name="f24" fmla="val 103"/>
                <a:gd name="f25" fmla="val 92"/>
                <a:gd name="f26" fmla="val 28"/>
                <a:gd name="f27" fmla="val 27"/>
                <a:gd name="f28" fmla="val 85"/>
                <a:gd name="f29" fmla="val 90"/>
                <a:gd name="f30" fmla="val 94"/>
                <a:gd name="f31" fmla="val 96"/>
                <a:gd name="f32" fmla="val 99"/>
                <a:gd name="f33" fmla="val 102"/>
                <a:gd name="f34" fmla="val 30"/>
                <a:gd name="f35" fmla="val 104"/>
                <a:gd name="f36" fmla="val 107"/>
                <a:gd name="f37" fmla="val 33"/>
                <a:gd name="f38" fmla="val 108"/>
                <a:gd name="f39" fmla="val 35"/>
                <a:gd name="f40" fmla="val 109"/>
                <a:gd name="f41" fmla="val 37"/>
                <a:gd name="f42" fmla="val 110"/>
                <a:gd name="f43" fmla="val 40"/>
                <a:gd name="f44" fmla="val 111"/>
                <a:gd name="f45" fmla="val 45"/>
                <a:gd name="f46" fmla="val 48"/>
                <a:gd name="f47" fmla="val 53"/>
                <a:gd name="f48" fmla="val 56"/>
                <a:gd name="f49" fmla="val 58"/>
                <a:gd name="f50" fmla="val 59"/>
                <a:gd name="f51" fmla="+- 0 0 -90"/>
                <a:gd name="f52" fmla="*/ f3 1 60"/>
                <a:gd name="f53" fmla="*/ f4 1 125"/>
                <a:gd name="f54" fmla="+- f7 0 f5"/>
                <a:gd name="f55" fmla="+- f6 0 f5"/>
                <a:gd name="f56" fmla="*/ f51 f0 1"/>
                <a:gd name="f57" fmla="*/ f55 1 60"/>
                <a:gd name="f58" fmla="*/ f54 1 125"/>
                <a:gd name="f59" fmla="*/ 60 f55 1"/>
                <a:gd name="f60" fmla="*/ 122 f54 1"/>
                <a:gd name="f61" fmla="*/ 50 f55 1"/>
                <a:gd name="f62" fmla="*/ 124 f54 1"/>
                <a:gd name="f63" fmla="*/ 41 f55 1"/>
                <a:gd name="f64" fmla="*/ 125 f54 1"/>
                <a:gd name="f65" fmla="*/ 19 f55 1"/>
                <a:gd name="f66" fmla="*/ 117 f54 1"/>
                <a:gd name="f67" fmla="*/ 11 f55 1"/>
                <a:gd name="f68" fmla="*/ 92 f54 1"/>
                <a:gd name="f69" fmla="*/ 41 f54 1"/>
                <a:gd name="f70" fmla="*/ 0 f55 1"/>
                <a:gd name="f71" fmla="*/ 28 f54 1"/>
                <a:gd name="f72" fmla="*/ 0 f54 1"/>
                <a:gd name="f73" fmla="*/ 27 f55 1"/>
                <a:gd name="f74" fmla="*/ 85 f54 1"/>
                <a:gd name="f75" fmla="*/ 96 f54 1"/>
                <a:gd name="f76" fmla="*/ 30 f55 1"/>
                <a:gd name="f77" fmla="*/ 104 f54 1"/>
                <a:gd name="f78" fmla="*/ 35 f55 1"/>
                <a:gd name="f79" fmla="*/ 109 f54 1"/>
                <a:gd name="f80" fmla="*/ 45 f55 1"/>
                <a:gd name="f81" fmla="*/ 111 f54 1"/>
                <a:gd name="f82" fmla="*/ 53 f55 1"/>
                <a:gd name="f83" fmla="*/ 110 f54 1"/>
                <a:gd name="f84" fmla="*/ 59 f55 1"/>
                <a:gd name="f85" fmla="*/ 108 f54 1"/>
                <a:gd name="f86" fmla="*/ f56 1 f2"/>
                <a:gd name="f87" fmla="*/ f59 1 60"/>
                <a:gd name="f88" fmla="*/ f60 1 125"/>
                <a:gd name="f89" fmla="*/ f61 1 60"/>
                <a:gd name="f90" fmla="*/ f62 1 125"/>
                <a:gd name="f91" fmla="*/ f63 1 60"/>
                <a:gd name="f92" fmla="*/ f64 1 125"/>
                <a:gd name="f93" fmla="*/ f65 1 60"/>
                <a:gd name="f94" fmla="*/ f66 1 125"/>
                <a:gd name="f95" fmla="*/ f67 1 60"/>
                <a:gd name="f96" fmla="*/ f68 1 125"/>
                <a:gd name="f97" fmla="*/ f69 1 125"/>
                <a:gd name="f98" fmla="*/ f70 1 60"/>
                <a:gd name="f99" fmla="*/ f71 1 125"/>
                <a:gd name="f100" fmla="*/ f72 1 125"/>
                <a:gd name="f101" fmla="*/ f73 1 60"/>
                <a:gd name="f102" fmla="*/ f74 1 125"/>
                <a:gd name="f103" fmla="*/ f75 1 125"/>
                <a:gd name="f104" fmla="*/ f76 1 60"/>
                <a:gd name="f105" fmla="*/ f77 1 125"/>
                <a:gd name="f106" fmla="*/ f78 1 60"/>
                <a:gd name="f107" fmla="*/ f79 1 125"/>
                <a:gd name="f108" fmla="*/ f80 1 60"/>
                <a:gd name="f109" fmla="*/ f81 1 125"/>
                <a:gd name="f110" fmla="*/ f82 1 60"/>
                <a:gd name="f111" fmla="*/ f83 1 125"/>
                <a:gd name="f112" fmla="*/ f84 1 60"/>
                <a:gd name="f113" fmla="*/ f85 1 125"/>
                <a:gd name="f114" fmla="*/ 0 1 f57"/>
                <a:gd name="f115" fmla="*/ f6 1 f57"/>
                <a:gd name="f116" fmla="*/ 0 1 f58"/>
                <a:gd name="f117" fmla="*/ f7 1 f58"/>
                <a:gd name="f118" fmla="+- f86 0 f1"/>
                <a:gd name="f119" fmla="*/ f87 1 f57"/>
                <a:gd name="f120" fmla="*/ f88 1 f58"/>
                <a:gd name="f121" fmla="*/ f89 1 f57"/>
                <a:gd name="f122" fmla="*/ f90 1 f58"/>
                <a:gd name="f123" fmla="*/ f91 1 f57"/>
                <a:gd name="f124" fmla="*/ f92 1 f58"/>
                <a:gd name="f125" fmla="*/ f93 1 f57"/>
                <a:gd name="f126" fmla="*/ f94 1 f58"/>
                <a:gd name="f127" fmla="*/ f95 1 f57"/>
                <a:gd name="f128" fmla="*/ f96 1 f58"/>
                <a:gd name="f129" fmla="*/ f97 1 f58"/>
                <a:gd name="f130" fmla="*/ f98 1 f57"/>
                <a:gd name="f131" fmla="*/ f99 1 f58"/>
                <a:gd name="f132" fmla="*/ f100 1 f58"/>
                <a:gd name="f133" fmla="*/ f101 1 f57"/>
                <a:gd name="f134" fmla="*/ f102 1 f58"/>
                <a:gd name="f135" fmla="*/ f103 1 f58"/>
                <a:gd name="f136" fmla="*/ f104 1 f57"/>
                <a:gd name="f137" fmla="*/ f105 1 f58"/>
                <a:gd name="f138" fmla="*/ f106 1 f57"/>
                <a:gd name="f139" fmla="*/ f107 1 f58"/>
                <a:gd name="f140" fmla="*/ f108 1 f57"/>
                <a:gd name="f141" fmla="*/ f109 1 f58"/>
                <a:gd name="f142" fmla="*/ f110 1 f57"/>
                <a:gd name="f143" fmla="*/ f111 1 f58"/>
                <a:gd name="f144" fmla="*/ f112 1 f57"/>
                <a:gd name="f145" fmla="*/ f113 1 f58"/>
                <a:gd name="f146" fmla="*/ f114 f52 1"/>
                <a:gd name="f147" fmla="*/ f115 f52 1"/>
                <a:gd name="f148" fmla="*/ f117 f53 1"/>
                <a:gd name="f149" fmla="*/ f116 f53 1"/>
                <a:gd name="f150" fmla="*/ f119 f52 1"/>
                <a:gd name="f151" fmla="*/ f120 f53 1"/>
                <a:gd name="f152" fmla="*/ f121 f52 1"/>
                <a:gd name="f153" fmla="*/ f122 f53 1"/>
                <a:gd name="f154" fmla="*/ f123 f52 1"/>
                <a:gd name="f155" fmla="*/ f124 f53 1"/>
                <a:gd name="f156" fmla="*/ f125 f52 1"/>
                <a:gd name="f157" fmla="*/ f126 f53 1"/>
                <a:gd name="f158" fmla="*/ f127 f52 1"/>
                <a:gd name="f159" fmla="*/ f128 f53 1"/>
                <a:gd name="f160" fmla="*/ f129 f53 1"/>
                <a:gd name="f161" fmla="*/ f130 f52 1"/>
                <a:gd name="f162" fmla="*/ f131 f53 1"/>
                <a:gd name="f163" fmla="*/ f132 f53 1"/>
                <a:gd name="f164" fmla="*/ f133 f52 1"/>
                <a:gd name="f165" fmla="*/ f134 f53 1"/>
                <a:gd name="f166" fmla="*/ f135 f53 1"/>
                <a:gd name="f167" fmla="*/ f136 f52 1"/>
                <a:gd name="f168" fmla="*/ f137 f53 1"/>
                <a:gd name="f169" fmla="*/ f138 f52 1"/>
                <a:gd name="f170" fmla="*/ f139 f53 1"/>
                <a:gd name="f171" fmla="*/ f140 f52 1"/>
                <a:gd name="f172" fmla="*/ f141 f53 1"/>
                <a:gd name="f173" fmla="*/ f142 f52 1"/>
                <a:gd name="f174" fmla="*/ f143 f53 1"/>
                <a:gd name="f175" fmla="*/ f144 f52 1"/>
                <a:gd name="f176" fmla="*/ f145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8">
                  <a:pos x="f150" y="f151"/>
                </a:cxn>
                <a:cxn ang="f118">
                  <a:pos x="f152" y="f153"/>
                </a:cxn>
                <a:cxn ang="f118">
                  <a:pos x="f154" y="f155"/>
                </a:cxn>
                <a:cxn ang="f118">
                  <a:pos x="f156" y="f157"/>
                </a:cxn>
                <a:cxn ang="f118">
                  <a:pos x="f158" y="f159"/>
                </a:cxn>
                <a:cxn ang="f118">
                  <a:pos x="f158" y="f160"/>
                </a:cxn>
                <a:cxn ang="f118">
                  <a:pos x="f161" y="f160"/>
                </a:cxn>
                <a:cxn ang="f118">
                  <a:pos x="f161" y="f162"/>
                </a:cxn>
                <a:cxn ang="f118">
                  <a:pos x="f158" y="f162"/>
                </a:cxn>
                <a:cxn ang="f118">
                  <a:pos x="f158" y="f163"/>
                </a:cxn>
                <a:cxn ang="f118">
                  <a:pos x="f164" y="f163"/>
                </a:cxn>
                <a:cxn ang="f118">
                  <a:pos x="f164" y="f162"/>
                </a:cxn>
                <a:cxn ang="f118">
                  <a:pos x="f150" y="f162"/>
                </a:cxn>
                <a:cxn ang="f118">
                  <a:pos x="f150" y="f160"/>
                </a:cxn>
                <a:cxn ang="f118">
                  <a:pos x="f164" y="f160"/>
                </a:cxn>
                <a:cxn ang="f118">
                  <a:pos x="f164" y="f165"/>
                </a:cxn>
                <a:cxn ang="f118">
                  <a:pos x="f164" y="f166"/>
                </a:cxn>
                <a:cxn ang="f118">
                  <a:pos x="f167" y="f168"/>
                </a:cxn>
                <a:cxn ang="f118">
                  <a:pos x="f169" y="f170"/>
                </a:cxn>
                <a:cxn ang="f118">
                  <a:pos x="f171" y="f172"/>
                </a:cxn>
                <a:cxn ang="f118">
                  <a:pos x="f173" y="f174"/>
                </a:cxn>
                <a:cxn ang="f118">
                  <a:pos x="f175" y="f176"/>
                </a:cxn>
                <a:cxn ang="f118">
                  <a:pos x="f150" y="f176"/>
                </a:cxn>
                <a:cxn ang="f118">
                  <a:pos x="f150" y="f151"/>
                </a:cxn>
              </a:cxnLst>
              <a:rect l="f146" t="f149" r="f147" b="f148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2"/>
                    <a:pt x="f13" y="f12"/>
                  </a:cubicBezTo>
                  <a:cubicBezTo>
                    <a:pt x="f14" y="f7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7" y="f5"/>
                  </a:lnTo>
                  <a:lnTo>
                    <a:pt x="f27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7" y="f16"/>
                  </a:lnTo>
                  <a:lnTo>
                    <a:pt x="f27" y="f28"/>
                  </a:lnTo>
                  <a:cubicBezTo>
                    <a:pt x="f27" y="f29"/>
                    <a:pt x="f27" y="f30"/>
                    <a:pt x="f27" y="f31"/>
                  </a:cubicBezTo>
                  <a:cubicBezTo>
                    <a:pt x="f26" y="f32"/>
                    <a:pt x="f26" y="f33"/>
                    <a:pt x="f34" y="f35"/>
                  </a:cubicBezTo>
                  <a:cubicBezTo>
                    <a:pt x="f17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4"/>
                  </a:cubicBezTo>
                  <a:cubicBezTo>
                    <a:pt x="f46" y="f44"/>
                    <a:pt x="f13" y="f44"/>
                    <a:pt x="f47" y="f42"/>
                  </a:cubicBezTo>
                  <a:cubicBezTo>
                    <a:pt x="f48" y="f40"/>
                    <a:pt x="f49" y="f38"/>
                    <a:pt x="f50" y="f38"/>
                  </a:cubicBezTo>
                  <a:lnTo>
                    <a:pt x="f6" y="f3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7" name="Freeform 522"/>
            <p:cNvSpPr/>
            <p:nvPr/>
          </p:nvSpPr>
          <p:spPr>
            <a:xfrm>
              <a:off x="2094725" y="4168008"/>
              <a:ext cx="110240" cy="13882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"/>
                <a:gd name="f7" fmla="val 101"/>
                <a:gd name="f8" fmla="val 98"/>
                <a:gd name="f9" fmla="val 65"/>
                <a:gd name="f10" fmla="val 88"/>
                <a:gd name="f11" fmla="val 63"/>
                <a:gd name="f12" fmla="val 89"/>
                <a:gd name="f13" fmla="val 61"/>
                <a:gd name="f14" fmla="val 90"/>
                <a:gd name="f15" fmla="val 59"/>
                <a:gd name="f16" fmla="val 92"/>
                <a:gd name="f17" fmla="val 57"/>
                <a:gd name="f18" fmla="val 94"/>
                <a:gd name="f19" fmla="val 54"/>
                <a:gd name="f20" fmla="val 95"/>
                <a:gd name="f21" fmla="val 52"/>
                <a:gd name="f22" fmla="val 96"/>
                <a:gd name="f23" fmla="val 49"/>
                <a:gd name="f24" fmla="val 97"/>
                <a:gd name="f25" fmla="val 46"/>
                <a:gd name="f26" fmla="val 99"/>
                <a:gd name="f27" fmla="val 43"/>
                <a:gd name="f28" fmla="val 39"/>
                <a:gd name="f29" fmla="val 100"/>
                <a:gd name="f30" fmla="val 35"/>
                <a:gd name="f31" fmla="val 31"/>
                <a:gd name="f32" fmla="val 22"/>
                <a:gd name="f33" fmla="val 15"/>
                <a:gd name="f34" fmla="val 9"/>
                <a:gd name="f35" fmla="val 3"/>
                <a:gd name="f36" fmla="val 87"/>
                <a:gd name="f37" fmla="val 79"/>
                <a:gd name="f38" fmla="val 70"/>
                <a:gd name="f39" fmla="val 1"/>
                <a:gd name="f40" fmla="val 4"/>
                <a:gd name="f41" fmla="val 53"/>
                <a:gd name="f42" fmla="val 7"/>
                <a:gd name="f43" fmla="val 48"/>
                <a:gd name="f44" fmla="val 12"/>
                <a:gd name="f45" fmla="val 45"/>
                <a:gd name="f46" fmla="val 18"/>
                <a:gd name="f47" fmla="val 42"/>
                <a:gd name="f48" fmla="val 23"/>
                <a:gd name="f49" fmla="val 40"/>
                <a:gd name="f50" fmla="val 30"/>
                <a:gd name="f51" fmla="val 38"/>
                <a:gd name="f52" fmla="val 37"/>
                <a:gd name="f53" fmla="val 47"/>
                <a:gd name="f54" fmla="val 36"/>
                <a:gd name="f55" fmla="val 55"/>
                <a:gd name="f56" fmla="val 33"/>
                <a:gd name="f57" fmla="val 29"/>
                <a:gd name="f58" fmla="val 64"/>
                <a:gd name="f59" fmla="val 26"/>
                <a:gd name="f60" fmla="val 24"/>
                <a:gd name="f61" fmla="val 62"/>
                <a:gd name="f62" fmla="val 21"/>
                <a:gd name="f63" fmla="val 60"/>
                <a:gd name="f64" fmla="val 19"/>
                <a:gd name="f65" fmla="val 17"/>
                <a:gd name="f66" fmla="val 16"/>
                <a:gd name="f67" fmla="val 25"/>
                <a:gd name="f68" fmla="val 20"/>
                <a:gd name="f69" fmla="val 8"/>
                <a:gd name="f70" fmla="val 5"/>
                <a:gd name="f71" fmla="val 11"/>
                <a:gd name="f72" fmla="val 2"/>
                <a:gd name="f73" fmla="val 28"/>
                <a:gd name="f74" fmla="val 66"/>
                <a:gd name="f75" fmla="val 73"/>
                <a:gd name="f76" fmla="val 10"/>
                <a:gd name="f77" fmla="val 76"/>
                <a:gd name="f78" fmla="val 14"/>
                <a:gd name="f79" fmla="val 78"/>
                <a:gd name="f80" fmla="val 80"/>
                <a:gd name="f81" fmla="val 27"/>
                <a:gd name="f82" fmla="val 75"/>
                <a:gd name="f83" fmla="val 41"/>
                <a:gd name="f84" fmla="val 50"/>
                <a:gd name="f85" fmla="val 51"/>
                <a:gd name="f86" fmla="val 32"/>
                <a:gd name="f87" fmla="val 58"/>
                <a:gd name="f88" fmla="val 69"/>
                <a:gd name="f89" fmla="val 82"/>
                <a:gd name="f90" fmla="val 84"/>
                <a:gd name="f91" fmla="val 86"/>
                <a:gd name="f92" fmla="val 85"/>
                <a:gd name="f93" fmla="val 83"/>
                <a:gd name="f94" fmla="val 56"/>
                <a:gd name="f95" fmla="+- 0 0 -90"/>
                <a:gd name="f96" fmla="*/ f3 1 81"/>
                <a:gd name="f97" fmla="*/ f4 1 101"/>
                <a:gd name="f98" fmla="+- f7 0 f5"/>
                <a:gd name="f99" fmla="+- f6 0 f5"/>
                <a:gd name="f100" fmla="*/ f95 f0 1"/>
                <a:gd name="f101" fmla="*/ f99 1 81"/>
                <a:gd name="f102" fmla="*/ f98 1 101"/>
                <a:gd name="f103" fmla="*/ 81 f99 1"/>
                <a:gd name="f104" fmla="*/ 98 f98 1"/>
                <a:gd name="f105" fmla="*/ 65 f99 1"/>
                <a:gd name="f106" fmla="*/ 88 f98 1"/>
                <a:gd name="f107" fmla="*/ 59 f99 1"/>
                <a:gd name="f108" fmla="*/ 92 f98 1"/>
                <a:gd name="f109" fmla="*/ 52 f99 1"/>
                <a:gd name="f110" fmla="*/ 96 f98 1"/>
                <a:gd name="f111" fmla="*/ 43 f99 1"/>
                <a:gd name="f112" fmla="*/ 99 f98 1"/>
                <a:gd name="f113" fmla="*/ 31 f99 1"/>
                <a:gd name="f114" fmla="*/ 101 f98 1"/>
                <a:gd name="f115" fmla="*/ 9 f99 1"/>
                <a:gd name="f116" fmla="*/ 0 f99 1"/>
                <a:gd name="f117" fmla="*/ 70 f98 1"/>
                <a:gd name="f118" fmla="*/ 4 f99 1"/>
                <a:gd name="f119" fmla="*/ 53 f98 1"/>
                <a:gd name="f120" fmla="*/ 18 f99 1"/>
                <a:gd name="f121" fmla="*/ 42 f98 1"/>
                <a:gd name="f122" fmla="*/ 39 f99 1"/>
                <a:gd name="f123" fmla="*/ 37 f98 1"/>
                <a:gd name="f124" fmla="*/ 35 f98 1"/>
                <a:gd name="f125" fmla="*/ 33 f98 1"/>
                <a:gd name="f126" fmla="*/ 63 f99 1"/>
                <a:gd name="f127" fmla="*/ 24 f98 1"/>
                <a:gd name="f128" fmla="*/ 57 f99 1"/>
                <a:gd name="f129" fmla="*/ 18 f98 1"/>
                <a:gd name="f130" fmla="*/ 49 f99 1"/>
                <a:gd name="f131" fmla="*/ 15 f98 1"/>
                <a:gd name="f132" fmla="*/ 25 f99 1"/>
                <a:gd name="f133" fmla="*/ 16 f98 1"/>
                <a:gd name="f134" fmla="*/ 21 f98 1"/>
                <a:gd name="f135" fmla="*/ 8 f99 1"/>
                <a:gd name="f136" fmla="*/ 5 f98 1"/>
                <a:gd name="f137" fmla="*/ 22 f99 1"/>
                <a:gd name="f138" fmla="*/ 2 f98 1"/>
                <a:gd name="f139" fmla="*/ 0 f98 1"/>
                <a:gd name="f140" fmla="*/ 70 f99 1"/>
                <a:gd name="f141" fmla="*/ 8 f98 1"/>
                <a:gd name="f142" fmla="*/ 78 f99 1"/>
                <a:gd name="f143" fmla="*/ 75 f98 1"/>
                <a:gd name="f144" fmla="*/ 48 f98 1"/>
                <a:gd name="f145" fmla="*/ 47 f99 1"/>
                <a:gd name="f146" fmla="*/ 49 f98 1"/>
                <a:gd name="f147" fmla="*/ 32 f99 1"/>
                <a:gd name="f148" fmla="*/ 52 f98 1"/>
                <a:gd name="f149" fmla="*/ 21 f99 1"/>
                <a:gd name="f150" fmla="*/ 58 f98 1"/>
                <a:gd name="f151" fmla="*/ 16 f99 1"/>
                <a:gd name="f152" fmla="*/ 69 f98 1"/>
                <a:gd name="f153" fmla="*/ 82 f98 1"/>
                <a:gd name="f154" fmla="*/ 36 f99 1"/>
                <a:gd name="f155" fmla="*/ 86 f98 1"/>
                <a:gd name="f156" fmla="*/ 83 f98 1"/>
                <a:gd name="f157" fmla="*/ f100 1 f2"/>
                <a:gd name="f158" fmla="*/ f103 1 81"/>
                <a:gd name="f159" fmla="*/ f104 1 101"/>
                <a:gd name="f160" fmla="*/ f105 1 81"/>
                <a:gd name="f161" fmla="*/ f106 1 101"/>
                <a:gd name="f162" fmla="*/ f107 1 81"/>
                <a:gd name="f163" fmla="*/ f108 1 101"/>
                <a:gd name="f164" fmla="*/ f109 1 81"/>
                <a:gd name="f165" fmla="*/ f110 1 101"/>
                <a:gd name="f166" fmla="*/ f111 1 81"/>
                <a:gd name="f167" fmla="*/ f112 1 101"/>
                <a:gd name="f168" fmla="*/ f113 1 81"/>
                <a:gd name="f169" fmla="*/ f114 1 101"/>
                <a:gd name="f170" fmla="*/ f115 1 81"/>
                <a:gd name="f171" fmla="*/ f116 1 81"/>
                <a:gd name="f172" fmla="*/ f117 1 101"/>
                <a:gd name="f173" fmla="*/ f118 1 81"/>
                <a:gd name="f174" fmla="*/ f119 1 101"/>
                <a:gd name="f175" fmla="*/ f120 1 81"/>
                <a:gd name="f176" fmla="*/ f121 1 101"/>
                <a:gd name="f177" fmla="*/ f122 1 81"/>
                <a:gd name="f178" fmla="*/ f123 1 101"/>
                <a:gd name="f179" fmla="*/ f124 1 101"/>
                <a:gd name="f180" fmla="*/ f125 1 101"/>
                <a:gd name="f181" fmla="*/ f126 1 81"/>
                <a:gd name="f182" fmla="*/ f127 1 101"/>
                <a:gd name="f183" fmla="*/ f128 1 81"/>
                <a:gd name="f184" fmla="*/ f129 1 101"/>
                <a:gd name="f185" fmla="*/ f130 1 81"/>
                <a:gd name="f186" fmla="*/ f131 1 101"/>
                <a:gd name="f187" fmla="*/ f132 1 81"/>
                <a:gd name="f188" fmla="*/ f133 1 101"/>
                <a:gd name="f189" fmla="*/ f134 1 101"/>
                <a:gd name="f190" fmla="*/ f135 1 81"/>
                <a:gd name="f191" fmla="*/ f136 1 101"/>
                <a:gd name="f192" fmla="*/ f137 1 81"/>
                <a:gd name="f193" fmla="*/ f138 1 101"/>
                <a:gd name="f194" fmla="*/ f139 1 101"/>
                <a:gd name="f195" fmla="*/ f140 1 81"/>
                <a:gd name="f196" fmla="*/ f141 1 101"/>
                <a:gd name="f197" fmla="*/ f142 1 81"/>
                <a:gd name="f198" fmla="*/ f143 1 101"/>
                <a:gd name="f199" fmla="*/ f144 1 101"/>
                <a:gd name="f200" fmla="*/ f145 1 81"/>
                <a:gd name="f201" fmla="*/ f146 1 101"/>
                <a:gd name="f202" fmla="*/ f147 1 81"/>
                <a:gd name="f203" fmla="*/ f148 1 101"/>
                <a:gd name="f204" fmla="*/ f149 1 81"/>
                <a:gd name="f205" fmla="*/ f150 1 101"/>
                <a:gd name="f206" fmla="*/ f151 1 81"/>
                <a:gd name="f207" fmla="*/ f152 1 101"/>
                <a:gd name="f208" fmla="*/ f153 1 101"/>
                <a:gd name="f209" fmla="*/ f154 1 81"/>
                <a:gd name="f210" fmla="*/ f155 1 101"/>
                <a:gd name="f211" fmla="*/ f156 1 101"/>
                <a:gd name="f212" fmla="*/ 0 1 f101"/>
                <a:gd name="f213" fmla="*/ f6 1 f101"/>
                <a:gd name="f214" fmla="*/ 0 1 f102"/>
                <a:gd name="f215" fmla="*/ f7 1 f102"/>
                <a:gd name="f216" fmla="+- f157 0 f1"/>
                <a:gd name="f217" fmla="*/ f158 1 f101"/>
                <a:gd name="f218" fmla="*/ f159 1 f102"/>
                <a:gd name="f219" fmla="*/ f160 1 f101"/>
                <a:gd name="f220" fmla="*/ f161 1 f102"/>
                <a:gd name="f221" fmla="*/ f162 1 f101"/>
                <a:gd name="f222" fmla="*/ f163 1 f102"/>
                <a:gd name="f223" fmla="*/ f164 1 f101"/>
                <a:gd name="f224" fmla="*/ f165 1 f102"/>
                <a:gd name="f225" fmla="*/ f166 1 f101"/>
                <a:gd name="f226" fmla="*/ f167 1 f102"/>
                <a:gd name="f227" fmla="*/ f168 1 f101"/>
                <a:gd name="f228" fmla="*/ f169 1 f102"/>
                <a:gd name="f229" fmla="*/ f170 1 f101"/>
                <a:gd name="f230" fmla="*/ f171 1 f101"/>
                <a:gd name="f231" fmla="*/ f172 1 f102"/>
                <a:gd name="f232" fmla="*/ f173 1 f101"/>
                <a:gd name="f233" fmla="*/ f174 1 f102"/>
                <a:gd name="f234" fmla="*/ f175 1 f101"/>
                <a:gd name="f235" fmla="*/ f176 1 f102"/>
                <a:gd name="f236" fmla="*/ f177 1 f101"/>
                <a:gd name="f237" fmla="*/ f178 1 f102"/>
                <a:gd name="f238" fmla="*/ f179 1 f102"/>
                <a:gd name="f239" fmla="*/ f180 1 f102"/>
                <a:gd name="f240" fmla="*/ f181 1 f101"/>
                <a:gd name="f241" fmla="*/ f182 1 f102"/>
                <a:gd name="f242" fmla="*/ f183 1 f101"/>
                <a:gd name="f243" fmla="*/ f184 1 f102"/>
                <a:gd name="f244" fmla="*/ f185 1 f101"/>
                <a:gd name="f245" fmla="*/ f186 1 f102"/>
                <a:gd name="f246" fmla="*/ f187 1 f101"/>
                <a:gd name="f247" fmla="*/ f188 1 f102"/>
                <a:gd name="f248" fmla="*/ f189 1 f102"/>
                <a:gd name="f249" fmla="*/ f190 1 f101"/>
                <a:gd name="f250" fmla="*/ f191 1 f102"/>
                <a:gd name="f251" fmla="*/ f192 1 f101"/>
                <a:gd name="f252" fmla="*/ f193 1 f102"/>
                <a:gd name="f253" fmla="*/ f194 1 f102"/>
                <a:gd name="f254" fmla="*/ f195 1 f101"/>
                <a:gd name="f255" fmla="*/ f196 1 f102"/>
                <a:gd name="f256" fmla="*/ f197 1 f101"/>
                <a:gd name="f257" fmla="*/ f198 1 f102"/>
                <a:gd name="f258" fmla="*/ f199 1 f102"/>
                <a:gd name="f259" fmla="*/ f200 1 f101"/>
                <a:gd name="f260" fmla="*/ f201 1 f102"/>
                <a:gd name="f261" fmla="*/ f202 1 f101"/>
                <a:gd name="f262" fmla="*/ f203 1 f102"/>
                <a:gd name="f263" fmla="*/ f204 1 f101"/>
                <a:gd name="f264" fmla="*/ f205 1 f102"/>
                <a:gd name="f265" fmla="*/ f206 1 f101"/>
                <a:gd name="f266" fmla="*/ f207 1 f102"/>
                <a:gd name="f267" fmla="*/ f208 1 f102"/>
                <a:gd name="f268" fmla="*/ f209 1 f101"/>
                <a:gd name="f269" fmla="*/ f210 1 f102"/>
                <a:gd name="f270" fmla="*/ f211 1 f102"/>
                <a:gd name="f271" fmla="*/ f212 f96 1"/>
                <a:gd name="f272" fmla="*/ f213 f96 1"/>
                <a:gd name="f273" fmla="*/ f215 f97 1"/>
                <a:gd name="f274" fmla="*/ f214 f97 1"/>
                <a:gd name="f275" fmla="*/ f217 f96 1"/>
                <a:gd name="f276" fmla="*/ f218 f97 1"/>
                <a:gd name="f277" fmla="*/ f219 f96 1"/>
                <a:gd name="f278" fmla="*/ f220 f97 1"/>
                <a:gd name="f279" fmla="*/ f221 f96 1"/>
                <a:gd name="f280" fmla="*/ f222 f97 1"/>
                <a:gd name="f281" fmla="*/ f223 f96 1"/>
                <a:gd name="f282" fmla="*/ f224 f97 1"/>
                <a:gd name="f283" fmla="*/ f225 f96 1"/>
                <a:gd name="f284" fmla="*/ f226 f97 1"/>
                <a:gd name="f285" fmla="*/ f227 f96 1"/>
                <a:gd name="f286" fmla="*/ f228 f97 1"/>
                <a:gd name="f287" fmla="*/ f229 f96 1"/>
                <a:gd name="f288" fmla="*/ f230 f96 1"/>
                <a:gd name="f289" fmla="*/ f231 f97 1"/>
                <a:gd name="f290" fmla="*/ f232 f96 1"/>
                <a:gd name="f291" fmla="*/ f233 f97 1"/>
                <a:gd name="f292" fmla="*/ f234 f96 1"/>
                <a:gd name="f293" fmla="*/ f235 f97 1"/>
                <a:gd name="f294" fmla="*/ f236 f96 1"/>
                <a:gd name="f295" fmla="*/ f237 f97 1"/>
                <a:gd name="f296" fmla="*/ f238 f97 1"/>
                <a:gd name="f297" fmla="*/ f239 f97 1"/>
                <a:gd name="f298" fmla="*/ f240 f96 1"/>
                <a:gd name="f299" fmla="*/ f241 f97 1"/>
                <a:gd name="f300" fmla="*/ f242 f96 1"/>
                <a:gd name="f301" fmla="*/ f243 f97 1"/>
                <a:gd name="f302" fmla="*/ f244 f96 1"/>
                <a:gd name="f303" fmla="*/ f245 f97 1"/>
                <a:gd name="f304" fmla="*/ f246 f96 1"/>
                <a:gd name="f305" fmla="*/ f247 f97 1"/>
                <a:gd name="f306" fmla="*/ f248 f97 1"/>
                <a:gd name="f307" fmla="*/ f249 f96 1"/>
                <a:gd name="f308" fmla="*/ f250 f97 1"/>
                <a:gd name="f309" fmla="*/ f251 f96 1"/>
                <a:gd name="f310" fmla="*/ f252 f97 1"/>
                <a:gd name="f311" fmla="*/ f253 f97 1"/>
                <a:gd name="f312" fmla="*/ f254 f96 1"/>
                <a:gd name="f313" fmla="*/ f255 f97 1"/>
                <a:gd name="f314" fmla="*/ f256 f96 1"/>
                <a:gd name="f315" fmla="*/ f257 f97 1"/>
                <a:gd name="f316" fmla="*/ f258 f97 1"/>
                <a:gd name="f317" fmla="*/ f259 f96 1"/>
                <a:gd name="f318" fmla="*/ f260 f97 1"/>
                <a:gd name="f319" fmla="*/ f261 f96 1"/>
                <a:gd name="f320" fmla="*/ f262 f97 1"/>
                <a:gd name="f321" fmla="*/ f263 f96 1"/>
                <a:gd name="f322" fmla="*/ f264 f97 1"/>
                <a:gd name="f323" fmla="*/ f265 f96 1"/>
                <a:gd name="f324" fmla="*/ f266 f97 1"/>
                <a:gd name="f325" fmla="*/ f267 f97 1"/>
                <a:gd name="f326" fmla="*/ f268 f96 1"/>
                <a:gd name="f327" fmla="*/ f269 f97 1"/>
                <a:gd name="f328" fmla="*/ f270 f9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6">
                  <a:pos x="f275" y="f276"/>
                </a:cxn>
                <a:cxn ang="f216">
                  <a:pos x="f277" y="f276"/>
                </a:cxn>
                <a:cxn ang="f216">
                  <a:pos x="f277" y="f278"/>
                </a:cxn>
                <a:cxn ang="f216">
                  <a:pos x="f279" y="f280"/>
                </a:cxn>
                <a:cxn ang="f216">
                  <a:pos x="f281" y="f282"/>
                </a:cxn>
                <a:cxn ang="f216">
                  <a:pos x="f283" y="f284"/>
                </a:cxn>
                <a:cxn ang="f216">
                  <a:pos x="f285" y="f286"/>
                </a:cxn>
                <a:cxn ang="f216">
                  <a:pos x="f287" y="f280"/>
                </a:cxn>
                <a:cxn ang="f216">
                  <a:pos x="f288" y="f289"/>
                </a:cxn>
                <a:cxn ang="f216">
                  <a:pos x="f290" y="f291"/>
                </a:cxn>
                <a:cxn ang="f216">
                  <a:pos x="f292" y="f293"/>
                </a:cxn>
                <a:cxn ang="f216">
                  <a:pos x="f294" y="f295"/>
                </a:cxn>
                <a:cxn ang="f216">
                  <a:pos x="f277" y="f296"/>
                </a:cxn>
                <a:cxn ang="f216">
                  <a:pos x="f277" y="f297"/>
                </a:cxn>
                <a:cxn ang="f216">
                  <a:pos x="f298" y="f299"/>
                </a:cxn>
                <a:cxn ang="f216">
                  <a:pos x="f300" y="f301"/>
                </a:cxn>
                <a:cxn ang="f216">
                  <a:pos x="f302" y="f303"/>
                </a:cxn>
                <a:cxn ang="f216">
                  <a:pos x="f294" y="f303"/>
                </a:cxn>
                <a:cxn ang="f216">
                  <a:pos x="f304" y="f305"/>
                </a:cxn>
                <a:cxn ang="f216">
                  <a:pos x="f287" y="f306"/>
                </a:cxn>
                <a:cxn ang="f216">
                  <a:pos x="f307" y="f306"/>
                </a:cxn>
                <a:cxn ang="f216">
                  <a:pos x="f307" y="f308"/>
                </a:cxn>
                <a:cxn ang="f216">
                  <a:pos x="f309" y="f310"/>
                </a:cxn>
                <a:cxn ang="f216">
                  <a:pos x="f294" y="f311"/>
                </a:cxn>
                <a:cxn ang="f216">
                  <a:pos x="f300" y="f310"/>
                </a:cxn>
                <a:cxn ang="f216">
                  <a:pos x="f312" y="f313"/>
                </a:cxn>
                <a:cxn ang="f216">
                  <a:pos x="f314" y="f301"/>
                </a:cxn>
                <a:cxn ang="f216">
                  <a:pos x="f275" y="f297"/>
                </a:cxn>
                <a:cxn ang="f216">
                  <a:pos x="f275" y="f276"/>
                </a:cxn>
                <a:cxn ang="f216">
                  <a:pos x="f277" y="f315"/>
                </a:cxn>
                <a:cxn ang="f216">
                  <a:pos x="f277" y="f316"/>
                </a:cxn>
                <a:cxn ang="f216">
                  <a:pos x="f317" y="f318"/>
                </a:cxn>
                <a:cxn ang="f216">
                  <a:pos x="f319" y="f320"/>
                </a:cxn>
                <a:cxn ang="f216">
                  <a:pos x="f321" y="f322"/>
                </a:cxn>
                <a:cxn ang="f216">
                  <a:pos x="f323" y="f324"/>
                </a:cxn>
                <a:cxn ang="f216">
                  <a:pos x="f321" y="f325"/>
                </a:cxn>
                <a:cxn ang="f216">
                  <a:pos x="f326" y="f327"/>
                </a:cxn>
                <a:cxn ang="f216">
                  <a:pos x="f281" y="f328"/>
                </a:cxn>
                <a:cxn ang="f216">
                  <a:pos x="f277" y="f315"/>
                </a:cxn>
              </a:cxnLst>
              <a:rect l="f271" t="f274" r="f272" b="f273"/>
              <a:pathLst>
                <a:path w="81" h="101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9"/>
                    <a:pt x="f30" y="f7"/>
                    <a:pt x="f31" y="f7"/>
                  </a:cubicBezTo>
                  <a:cubicBezTo>
                    <a:pt x="f32" y="f7"/>
                    <a:pt x="f33" y="f8"/>
                    <a:pt x="f34" y="f16"/>
                  </a:cubicBezTo>
                  <a:cubicBezTo>
                    <a:pt x="f35" y="f36"/>
                    <a:pt x="f5" y="f37"/>
                    <a:pt x="f5" y="f38"/>
                  </a:cubicBezTo>
                  <a:cubicBezTo>
                    <a:pt x="f5" y="f11"/>
                    <a:pt x="f39" y="f17"/>
                    <a:pt x="f40" y="f41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28" y="f52"/>
                  </a:cubicBezTo>
                  <a:cubicBezTo>
                    <a:pt x="f53" y="f54"/>
                    <a:pt x="f55" y="f30"/>
                    <a:pt x="f9" y="f30"/>
                  </a:cubicBezTo>
                  <a:lnTo>
                    <a:pt x="f9" y="f56"/>
                  </a:lnTo>
                  <a:cubicBezTo>
                    <a:pt x="f9" y="f57"/>
                    <a:pt x="f58" y="f59"/>
                    <a:pt x="f11" y="f60"/>
                  </a:cubicBezTo>
                  <a:cubicBezTo>
                    <a:pt x="f61" y="f62"/>
                    <a:pt x="f63" y="f64"/>
                    <a:pt x="f17" y="f46"/>
                  </a:cubicBezTo>
                  <a:cubicBezTo>
                    <a:pt x="f55" y="f65"/>
                    <a:pt x="f21" y="f66"/>
                    <a:pt x="f23" y="f33"/>
                  </a:cubicBezTo>
                  <a:cubicBezTo>
                    <a:pt x="f25" y="f33"/>
                    <a:pt x="f27" y="f33"/>
                    <a:pt x="f28" y="f33"/>
                  </a:cubicBezTo>
                  <a:cubicBezTo>
                    <a:pt x="f30" y="f33"/>
                    <a:pt x="f50" y="f33"/>
                    <a:pt x="f67" y="f66"/>
                  </a:cubicBezTo>
                  <a:cubicBezTo>
                    <a:pt x="f68" y="f65"/>
                    <a:pt x="f33" y="f64"/>
                    <a:pt x="f34" y="f62"/>
                  </a:cubicBezTo>
                  <a:lnTo>
                    <a:pt x="f69" y="f62"/>
                  </a:lnTo>
                  <a:lnTo>
                    <a:pt x="f69" y="f70"/>
                  </a:lnTo>
                  <a:cubicBezTo>
                    <a:pt x="f71" y="f40"/>
                    <a:pt x="f66" y="f35"/>
                    <a:pt x="f32" y="f72"/>
                  </a:cubicBezTo>
                  <a:cubicBezTo>
                    <a:pt x="f73" y="f39"/>
                    <a:pt x="f56" y="f5"/>
                    <a:pt x="f28" y="f5"/>
                  </a:cubicBezTo>
                  <a:cubicBezTo>
                    <a:pt x="f25" y="f5"/>
                    <a:pt x="f21" y="f39"/>
                    <a:pt x="f17" y="f72"/>
                  </a:cubicBezTo>
                  <a:cubicBezTo>
                    <a:pt x="f61" y="f35"/>
                    <a:pt x="f74" y="f70"/>
                    <a:pt x="f38" y="f69"/>
                  </a:cubicBezTo>
                  <a:cubicBezTo>
                    <a:pt x="f75" y="f76"/>
                    <a:pt x="f77" y="f78"/>
                    <a:pt x="f79" y="f46"/>
                  </a:cubicBezTo>
                  <a:cubicBezTo>
                    <a:pt x="f80" y="f32"/>
                    <a:pt x="f6" y="f81"/>
                    <a:pt x="f6" y="f56"/>
                  </a:cubicBezTo>
                  <a:lnTo>
                    <a:pt x="f6" y="f8"/>
                  </a:lnTo>
                  <a:close/>
                  <a:moveTo>
                    <a:pt x="f9" y="f82"/>
                  </a:moveTo>
                  <a:lnTo>
                    <a:pt x="f9" y="f43"/>
                  </a:lnTo>
                  <a:cubicBezTo>
                    <a:pt x="f63" y="f43"/>
                    <a:pt x="f19" y="f23"/>
                    <a:pt x="f53" y="f23"/>
                  </a:cubicBezTo>
                  <a:cubicBezTo>
                    <a:pt x="f83" y="f84"/>
                    <a:pt x="f54" y="f85"/>
                    <a:pt x="f86" y="f21"/>
                  </a:cubicBezTo>
                  <a:cubicBezTo>
                    <a:pt x="f81" y="f41"/>
                    <a:pt x="f48" y="f55"/>
                    <a:pt x="f62" y="f87"/>
                  </a:cubicBezTo>
                  <a:cubicBezTo>
                    <a:pt x="f46" y="f13"/>
                    <a:pt x="f66" y="f58"/>
                    <a:pt x="f66" y="f88"/>
                  </a:cubicBezTo>
                  <a:cubicBezTo>
                    <a:pt x="f66" y="f82"/>
                    <a:pt x="f46" y="f37"/>
                    <a:pt x="f62" y="f89"/>
                  </a:cubicBezTo>
                  <a:cubicBezTo>
                    <a:pt x="f67" y="f90"/>
                    <a:pt x="f50" y="f91"/>
                    <a:pt x="f54" y="f91"/>
                  </a:cubicBezTo>
                  <a:cubicBezTo>
                    <a:pt x="f47" y="f91"/>
                    <a:pt x="f53" y="f92"/>
                    <a:pt x="f21" y="f93"/>
                  </a:cubicBezTo>
                  <a:cubicBezTo>
                    <a:pt x="f94" y="f80"/>
                    <a:pt x="f13" y="f79"/>
                    <a:pt x="f9" y="f8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8" name="Freeform 523"/>
            <p:cNvSpPr/>
            <p:nvPr/>
          </p:nvSpPr>
          <p:spPr>
            <a:xfrm>
              <a:off x="2233540" y="4135346"/>
              <a:ext cx="77577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124"/>
                <a:gd name="f13" fmla="val 51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4"/>
                <a:gd name="f22" fmla="val 112"/>
                <a:gd name="f23" fmla="val 11"/>
                <a:gd name="f24" fmla="val 103"/>
                <a:gd name="f25" fmla="val 92"/>
                <a:gd name="f26" fmla="val 28"/>
                <a:gd name="f27" fmla="val 27"/>
                <a:gd name="f28" fmla="val 85"/>
                <a:gd name="f29" fmla="val 90"/>
                <a:gd name="f30" fmla="val 94"/>
                <a:gd name="f31" fmla="val 96"/>
                <a:gd name="f32" fmla="val 99"/>
                <a:gd name="f33" fmla="val 29"/>
                <a:gd name="f34" fmla="val 102"/>
                <a:gd name="f35" fmla="val 30"/>
                <a:gd name="f36" fmla="val 104"/>
                <a:gd name="f37" fmla="val 107"/>
                <a:gd name="f38" fmla="val 33"/>
                <a:gd name="f39" fmla="val 108"/>
                <a:gd name="f40" fmla="val 35"/>
                <a:gd name="f41" fmla="val 109"/>
                <a:gd name="f42" fmla="val 37"/>
                <a:gd name="f43" fmla="val 110"/>
                <a:gd name="f44" fmla="val 111"/>
                <a:gd name="f45" fmla="val 45"/>
                <a:gd name="f46" fmla="val 48"/>
                <a:gd name="f47" fmla="val 53"/>
                <a:gd name="f48" fmla="val 56"/>
                <a:gd name="f49" fmla="val 58"/>
                <a:gd name="f50" fmla="+- 0 0 -90"/>
                <a:gd name="f51" fmla="*/ f3 1 60"/>
                <a:gd name="f52" fmla="*/ f4 1 125"/>
                <a:gd name="f53" fmla="+- f7 0 f5"/>
                <a:gd name="f54" fmla="+- f6 0 f5"/>
                <a:gd name="f55" fmla="*/ f50 f0 1"/>
                <a:gd name="f56" fmla="*/ f54 1 60"/>
                <a:gd name="f57" fmla="*/ f53 1 125"/>
                <a:gd name="f58" fmla="*/ 60 f54 1"/>
                <a:gd name="f59" fmla="*/ 122 f53 1"/>
                <a:gd name="f60" fmla="*/ 51 f54 1"/>
                <a:gd name="f61" fmla="*/ 124 f53 1"/>
                <a:gd name="f62" fmla="*/ 41 f54 1"/>
                <a:gd name="f63" fmla="*/ 125 f53 1"/>
                <a:gd name="f64" fmla="*/ 19 f54 1"/>
                <a:gd name="f65" fmla="*/ 117 f53 1"/>
                <a:gd name="f66" fmla="*/ 11 f54 1"/>
                <a:gd name="f67" fmla="*/ 92 f53 1"/>
                <a:gd name="f68" fmla="*/ 41 f53 1"/>
                <a:gd name="f69" fmla="*/ 0 f54 1"/>
                <a:gd name="f70" fmla="*/ 28 f53 1"/>
                <a:gd name="f71" fmla="*/ 0 f53 1"/>
                <a:gd name="f72" fmla="*/ 27 f54 1"/>
                <a:gd name="f73" fmla="*/ 85 f53 1"/>
                <a:gd name="f74" fmla="*/ 28 f54 1"/>
                <a:gd name="f75" fmla="*/ 96 f53 1"/>
                <a:gd name="f76" fmla="*/ 30 f54 1"/>
                <a:gd name="f77" fmla="*/ 104 f53 1"/>
                <a:gd name="f78" fmla="*/ 35 f54 1"/>
                <a:gd name="f79" fmla="*/ 109 f53 1"/>
                <a:gd name="f80" fmla="*/ 45 f54 1"/>
                <a:gd name="f81" fmla="*/ 111 f53 1"/>
                <a:gd name="f82" fmla="*/ 53 f54 1"/>
                <a:gd name="f83" fmla="*/ 110 f53 1"/>
                <a:gd name="f84" fmla="*/ 108 f53 1"/>
                <a:gd name="f85" fmla="*/ f55 1 f2"/>
                <a:gd name="f86" fmla="*/ f58 1 60"/>
                <a:gd name="f87" fmla="*/ f59 1 125"/>
                <a:gd name="f88" fmla="*/ f60 1 60"/>
                <a:gd name="f89" fmla="*/ f61 1 125"/>
                <a:gd name="f90" fmla="*/ f62 1 60"/>
                <a:gd name="f91" fmla="*/ f63 1 125"/>
                <a:gd name="f92" fmla="*/ f64 1 60"/>
                <a:gd name="f93" fmla="*/ f65 1 125"/>
                <a:gd name="f94" fmla="*/ f66 1 60"/>
                <a:gd name="f95" fmla="*/ f67 1 125"/>
                <a:gd name="f96" fmla="*/ f68 1 125"/>
                <a:gd name="f97" fmla="*/ f69 1 60"/>
                <a:gd name="f98" fmla="*/ f70 1 125"/>
                <a:gd name="f99" fmla="*/ f71 1 125"/>
                <a:gd name="f100" fmla="*/ f72 1 60"/>
                <a:gd name="f101" fmla="*/ f73 1 125"/>
                <a:gd name="f102" fmla="*/ f74 1 60"/>
                <a:gd name="f103" fmla="*/ f75 1 125"/>
                <a:gd name="f104" fmla="*/ f76 1 60"/>
                <a:gd name="f105" fmla="*/ f77 1 125"/>
                <a:gd name="f106" fmla="*/ f78 1 60"/>
                <a:gd name="f107" fmla="*/ f79 1 125"/>
                <a:gd name="f108" fmla="*/ f80 1 60"/>
                <a:gd name="f109" fmla="*/ f81 1 125"/>
                <a:gd name="f110" fmla="*/ f82 1 60"/>
                <a:gd name="f111" fmla="*/ f83 1 125"/>
                <a:gd name="f112" fmla="*/ f84 1 125"/>
                <a:gd name="f113" fmla="*/ 0 1 f56"/>
                <a:gd name="f114" fmla="*/ f6 1 f56"/>
                <a:gd name="f115" fmla="*/ 0 1 f57"/>
                <a:gd name="f116" fmla="*/ f7 1 f57"/>
                <a:gd name="f117" fmla="+- f85 0 f1"/>
                <a:gd name="f118" fmla="*/ f86 1 f56"/>
                <a:gd name="f119" fmla="*/ f87 1 f57"/>
                <a:gd name="f120" fmla="*/ f88 1 f56"/>
                <a:gd name="f121" fmla="*/ f89 1 f57"/>
                <a:gd name="f122" fmla="*/ f90 1 f56"/>
                <a:gd name="f123" fmla="*/ f91 1 f57"/>
                <a:gd name="f124" fmla="*/ f92 1 f56"/>
                <a:gd name="f125" fmla="*/ f93 1 f57"/>
                <a:gd name="f126" fmla="*/ f94 1 f56"/>
                <a:gd name="f127" fmla="*/ f95 1 f57"/>
                <a:gd name="f128" fmla="*/ f96 1 f57"/>
                <a:gd name="f129" fmla="*/ f97 1 f56"/>
                <a:gd name="f130" fmla="*/ f98 1 f57"/>
                <a:gd name="f131" fmla="*/ f99 1 f57"/>
                <a:gd name="f132" fmla="*/ f100 1 f56"/>
                <a:gd name="f133" fmla="*/ f101 1 f57"/>
                <a:gd name="f134" fmla="*/ f102 1 f56"/>
                <a:gd name="f135" fmla="*/ f103 1 f57"/>
                <a:gd name="f136" fmla="*/ f104 1 f56"/>
                <a:gd name="f137" fmla="*/ f105 1 f57"/>
                <a:gd name="f138" fmla="*/ f106 1 f56"/>
                <a:gd name="f139" fmla="*/ f107 1 f57"/>
                <a:gd name="f140" fmla="*/ f108 1 f56"/>
                <a:gd name="f141" fmla="*/ f109 1 f57"/>
                <a:gd name="f142" fmla="*/ f110 1 f56"/>
                <a:gd name="f143" fmla="*/ f111 1 f57"/>
                <a:gd name="f144" fmla="*/ f112 1 f57"/>
                <a:gd name="f145" fmla="*/ f113 f51 1"/>
                <a:gd name="f146" fmla="*/ f114 f51 1"/>
                <a:gd name="f147" fmla="*/ f116 f52 1"/>
                <a:gd name="f148" fmla="*/ f115 f52 1"/>
                <a:gd name="f149" fmla="*/ f118 f51 1"/>
                <a:gd name="f150" fmla="*/ f119 f52 1"/>
                <a:gd name="f151" fmla="*/ f120 f51 1"/>
                <a:gd name="f152" fmla="*/ f121 f52 1"/>
                <a:gd name="f153" fmla="*/ f122 f51 1"/>
                <a:gd name="f154" fmla="*/ f123 f52 1"/>
                <a:gd name="f155" fmla="*/ f124 f51 1"/>
                <a:gd name="f156" fmla="*/ f125 f52 1"/>
                <a:gd name="f157" fmla="*/ f126 f51 1"/>
                <a:gd name="f158" fmla="*/ f127 f52 1"/>
                <a:gd name="f159" fmla="*/ f128 f52 1"/>
                <a:gd name="f160" fmla="*/ f129 f51 1"/>
                <a:gd name="f161" fmla="*/ f130 f52 1"/>
                <a:gd name="f162" fmla="*/ f131 f52 1"/>
                <a:gd name="f163" fmla="*/ f132 f51 1"/>
                <a:gd name="f164" fmla="*/ f133 f52 1"/>
                <a:gd name="f165" fmla="*/ f134 f51 1"/>
                <a:gd name="f166" fmla="*/ f135 f52 1"/>
                <a:gd name="f167" fmla="*/ f136 f51 1"/>
                <a:gd name="f168" fmla="*/ f137 f52 1"/>
                <a:gd name="f169" fmla="*/ f138 f51 1"/>
                <a:gd name="f170" fmla="*/ f139 f52 1"/>
                <a:gd name="f171" fmla="*/ f140 f51 1"/>
                <a:gd name="f172" fmla="*/ f141 f52 1"/>
                <a:gd name="f173" fmla="*/ f142 f51 1"/>
                <a:gd name="f174" fmla="*/ f143 f52 1"/>
                <a:gd name="f175" fmla="*/ f144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7">
                  <a:pos x="f149" y="f150"/>
                </a:cxn>
                <a:cxn ang="f117">
                  <a:pos x="f151" y="f152"/>
                </a:cxn>
                <a:cxn ang="f117">
                  <a:pos x="f153" y="f154"/>
                </a:cxn>
                <a:cxn ang="f117">
                  <a:pos x="f155" y="f156"/>
                </a:cxn>
                <a:cxn ang="f117">
                  <a:pos x="f157" y="f158"/>
                </a:cxn>
                <a:cxn ang="f117">
                  <a:pos x="f157" y="f159"/>
                </a:cxn>
                <a:cxn ang="f117">
                  <a:pos x="f160" y="f159"/>
                </a:cxn>
                <a:cxn ang="f117">
                  <a:pos x="f160" y="f161"/>
                </a:cxn>
                <a:cxn ang="f117">
                  <a:pos x="f157" y="f161"/>
                </a:cxn>
                <a:cxn ang="f117">
                  <a:pos x="f157" y="f162"/>
                </a:cxn>
                <a:cxn ang="f117">
                  <a:pos x="f163" y="f162"/>
                </a:cxn>
                <a:cxn ang="f117">
                  <a:pos x="f163" y="f161"/>
                </a:cxn>
                <a:cxn ang="f117">
                  <a:pos x="f149" y="f161"/>
                </a:cxn>
                <a:cxn ang="f117">
                  <a:pos x="f149" y="f159"/>
                </a:cxn>
                <a:cxn ang="f117">
                  <a:pos x="f163" y="f159"/>
                </a:cxn>
                <a:cxn ang="f117">
                  <a:pos x="f163" y="f164"/>
                </a:cxn>
                <a:cxn ang="f117">
                  <a:pos x="f165" y="f166"/>
                </a:cxn>
                <a:cxn ang="f117">
                  <a:pos x="f167" y="f168"/>
                </a:cxn>
                <a:cxn ang="f117">
                  <a:pos x="f169" y="f170"/>
                </a:cxn>
                <a:cxn ang="f117">
                  <a:pos x="f171" y="f172"/>
                </a:cxn>
                <a:cxn ang="f117">
                  <a:pos x="f173" y="f174"/>
                </a:cxn>
                <a:cxn ang="f117">
                  <a:pos x="f149" y="f175"/>
                </a:cxn>
                <a:cxn ang="f117">
                  <a:pos x="f149" y="f175"/>
                </a:cxn>
                <a:cxn ang="f117">
                  <a:pos x="f149" y="f150"/>
                </a:cxn>
              </a:cxnLst>
              <a:rect l="f145" t="f148" r="f146" b="f147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2"/>
                    <a:pt x="f13" y="f12"/>
                  </a:cubicBezTo>
                  <a:cubicBezTo>
                    <a:pt x="f14" y="f7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7" y="f5"/>
                  </a:lnTo>
                  <a:lnTo>
                    <a:pt x="f27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7" y="f16"/>
                  </a:lnTo>
                  <a:lnTo>
                    <a:pt x="f27" y="f28"/>
                  </a:lnTo>
                  <a:cubicBezTo>
                    <a:pt x="f27" y="f29"/>
                    <a:pt x="f27" y="f30"/>
                    <a:pt x="f26" y="f31"/>
                  </a:cubicBezTo>
                  <a:cubicBezTo>
                    <a:pt x="f26" y="f32"/>
                    <a:pt x="f33" y="f34"/>
                    <a:pt x="f35" y="f36"/>
                  </a:cubicBezTo>
                  <a:cubicBezTo>
                    <a:pt x="f17" y="f37"/>
                    <a:pt x="f38" y="f39"/>
                    <a:pt x="f40" y="f41"/>
                  </a:cubicBezTo>
                  <a:cubicBezTo>
                    <a:pt x="f42" y="f43"/>
                    <a:pt x="f16" y="f44"/>
                    <a:pt x="f45" y="f44"/>
                  </a:cubicBezTo>
                  <a:cubicBezTo>
                    <a:pt x="f46" y="f44"/>
                    <a:pt x="f13" y="f44"/>
                    <a:pt x="f47" y="f43"/>
                  </a:cubicBezTo>
                  <a:cubicBezTo>
                    <a:pt x="f48" y="f41"/>
                    <a:pt x="f49" y="f39"/>
                    <a:pt x="f6" y="f39"/>
                  </a:cubicBezTo>
                  <a:lnTo>
                    <a:pt x="f6" y="f39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9" name="Freeform 524"/>
            <p:cNvSpPr/>
            <p:nvPr/>
          </p:nvSpPr>
          <p:spPr>
            <a:xfrm>
              <a:off x="2335615" y="4131268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"/>
                <a:gd name="f7" fmla="val 128"/>
                <a:gd name="f8" fmla="val 17"/>
                <a:gd name="f9" fmla="val 1"/>
                <a:gd name="f10" fmla="val 33"/>
                <a:gd name="f11" fmla="+- 0 0 -90"/>
                <a:gd name="f12" fmla="*/ f3 1 18"/>
                <a:gd name="f13" fmla="*/ f4 1 128"/>
                <a:gd name="f14" fmla="+- f7 0 f5"/>
                <a:gd name="f15" fmla="+- f6 0 f5"/>
                <a:gd name="f16" fmla="*/ f11 f0 1"/>
                <a:gd name="f17" fmla="*/ f15 1 18"/>
                <a:gd name="f18" fmla="*/ f14 1 128"/>
                <a:gd name="f19" fmla="*/ 18 f15 1"/>
                <a:gd name="f20" fmla="*/ 17 f14 1"/>
                <a:gd name="f21" fmla="*/ 0 f15 1"/>
                <a:gd name="f22" fmla="*/ 0 f14 1"/>
                <a:gd name="f23" fmla="*/ 17 f15 1"/>
                <a:gd name="f24" fmla="*/ 128 f14 1"/>
                <a:gd name="f25" fmla="*/ 1 f15 1"/>
                <a:gd name="f26" fmla="*/ 33 f14 1"/>
                <a:gd name="f27" fmla="*/ f16 1 f2"/>
                <a:gd name="f28" fmla="*/ f19 1 18"/>
                <a:gd name="f29" fmla="*/ f20 1 128"/>
                <a:gd name="f30" fmla="*/ f21 1 18"/>
                <a:gd name="f31" fmla="*/ f22 1 128"/>
                <a:gd name="f32" fmla="*/ f23 1 18"/>
                <a:gd name="f33" fmla="*/ f24 1 128"/>
                <a:gd name="f34" fmla="*/ f25 1 18"/>
                <a:gd name="f35" fmla="*/ f26 1 128"/>
                <a:gd name="f36" fmla="*/ 0 1 f17"/>
                <a:gd name="f37" fmla="*/ f6 1 f17"/>
                <a:gd name="f38" fmla="*/ 0 1 f18"/>
                <a:gd name="f39" fmla="*/ f7 1 f18"/>
                <a:gd name="f40" fmla="+- f27 0 f1"/>
                <a:gd name="f41" fmla="*/ f28 1 f17"/>
                <a:gd name="f42" fmla="*/ f29 1 f18"/>
                <a:gd name="f43" fmla="*/ f30 1 f17"/>
                <a:gd name="f44" fmla="*/ f31 1 f18"/>
                <a:gd name="f45" fmla="*/ f32 1 f17"/>
                <a:gd name="f46" fmla="*/ f33 1 f18"/>
                <a:gd name="f47" fmla="*/ f34 1 f17"/>
                <a:gd name="f48" fmla="*/ f35 1 f18"/>
                <a:gd name="f49" fmla="*/ f36 f12 1"/>
                <a:gd name="f50" fmla="*/ f37 f12 1"/>
                <a:gd name="f51" fmla="*/ f39 f13 1"/>
                <a:gd name="f52" fmla="*/ f38 f13 1"/>
                <a:gd name="f53" fmla="*/ f41 f12 1"/>
                <a:gd name="f54" fmla="*/ f42 f13 1"/>
                <a:gd name="f55" fmla="*/ f43 f12 1"/>
                <a:gd name="f56" fmla="*/ f44 f13 1"/>
                <a:gd name="f57" fmla="*/ f45 f12 1"/>
                <a:gd name="f58" fmla="*/ f46 f13 1"/>
                <a:gd name="f59" fmla="*/ f47 f12 1"/>
                <a:gd name="f60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3" y="f54"/>
                </a:cxn>
                <a:cxn ang="f40">
                  <a:pos x="f55" y="f54"/>
                </a:cxn>
                <a:cxn ang="f40">
                  <a:pos x="f55" y="f56"/>
                </a:cxn>
                <a:cxn ang="f40">
                  <a:pos x="f53" y="f56"/>
                </a:cxn>
                <a:cxn ang="f40">
                  <a:pos x="f53" y="f54"/>
                </a:cxn>
                <a:cxn ang="f40">
                  <a:pos x="f57" y="f58"/>
                </a:cxn>
                <a:cxn ang="f40">
                  <a:pos x="f59" y="f58"/>
                </a:cxn>
                <a:cxn ang="f40">
                  <a:pos x="f59" y="f60"/>
                </a:cxn>
                <a:cxn ang="f40">
                  <a:pos x="f57" y="f60"/>
                </a:cxn>
                <a:cxn ang="f40">
                  <a:pos x="f57" y="f58"/>
                </a:cxn>
              </a:cxnLst>
              <a:rect l="f49" t="f52" r="f50" b="f51"/>
              <a:pathLst>
                <a:path w="18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8" y="f7"/>
                  </a:moveTo>
                  <a:lnTo>
                    <a:pt x="f9" y="f7"/>
                  </a:lnTo>
                  <a:lnTo>
                    <a:pt x="f9" y="f10"/>
                  </a:lnTo>
                  <a:lnTo>
                    <a:pt x="f8" y="f10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0" name="Freeform 525"/>
            <p:cNvSpPr/>
            <p:nvPr/>
          </p:nvSpPr>
          <p:spPr>
            <a:xfrm>
              <a:off x="2392774" y="4168008"/>
              <a:ext cx="118405" cy="13882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"/>
                <a:gd name="f7" fmla="val 101"/>
                <a:gd name="f8" fmla="val 50"/>
                <a:gd name="f9" fmla="val 66"/>
                <a:gd name="f10" fmla="val 84"/>
                <a:gd name="f11" fmla="val 78"/>
                <a:gd name="f12" fmla="val 77"/>
                <a:gd name="f13" fmla="val 87"/>
                <a:gd name="f14" fmla="val 69"/>
                <a:gd name="f15" fmla="val 96"/>
                <a:gd name="f16" fmla="val 58"/>
                <a:gd name="f17" fmla="val 44"/>
                <a:gd name="f18" fmla="val 31"/>
                <a:gd name="f19" fmla="val 20"/>
                <a:gd name="f20" fmla="val 12"/>
                <a:gd name="f21" fmla="val 4"/>
                <a:gd name="f22" fmla="val 35"/>
                <a:gd name="f23" fmla="val 23"/>
                <a:gd name="f24" fmla="val 14"/>
                <a:gd name="f25" fmla="val 5"/>
                <a:gd name="f26" fmla="val 72"/>
                <a:gd name="f27" fmla="val 38"/>
                <a:gd name="f28" fmla="val 29"/>
                <a:gd name="f29" fmla="val 65"/>
                <a:gd name="f30" fmla="val 60"/>
                <a:gd name="f31" fmla="val 17"/>
                <a:gd name="f32" fmla="val 53"/>
                <a:gd name="f33" fmla="val 36"/>
                <a:gd name="f34" fmla="val 24"/>
                <a:gd name="f35" fmla="val 19"/>
                <a:gd name="f36" fmla="val 62"/>
                <a:gd name="f37" fmla="val 71"/>
                <a:gd name="f38" fmla="+- 0 0 -90"/>
                <a:gd name="f39" fmla="*/ f3 1 88"/>
                <a:gd name="f40" fmla="*/ f4 1 101"/>
                <a:gd name="f41" fmla="+- f7 0 f5"/>
                <a:gd name="f42" fmla="+- f6 0 f5"/>
                <a:gd name="f43" fmla="*/ f38 f0 1"/>
                <a:gd name="f44" fmla="*/ f42 1 88"/>
                <a:gd name="f45" fmla="*/ f41 1 101"/>
                <a:gd name="f46" fmla="*/ 88 f42 1"/>
                <a:gd name="f47" fmla="*/ 50 f41 1"/>
                <a:gd name="f48" fmla="*/ 77 f42 1"/>
                <a:gd name="f49" fmla="*/ 87 f41 1"/>
                <a:gd name="f50" fmla="*/ 44 f42 1"/>
                <a:gd name="f51" fmla="*/ 101 f41 1"/>
                <a:gd name="f52" fmla="*/ 12 f42 1"/>
                <a:gd name="f53" fmla="*/ 0 f42 1"/>
                <a:gd name="f54" fmla="*/ 14 f41 1"/>
                <a:gd name="f55" fmla="*/ 0 f41 1"/>
                <a:gd name="f56" fmla="*/ 72 f42 1"/>
                <a:gd name="f57" fmla="*/ 65 f42 1"/>
                <a:gd name="f58" fmla="*/ 23 f41 1"/>
                <a:gd name="f59" fmla="*/ 24 f42 1"/>
                <a:gd name="f60" fmla="*/ 17 f42 1"/>
                <a:gd name="f61" fmla="*/ 78 f41 1"/>
                <a:gd name="f62" fmla="*/ f43 1 f2"/>
                <a:gd name="f63" fmla="*/ f46 1 88"/>
                <a:gd name="f64" fmla="*/ f47 1 101"/>
                <a:gd name="f65" fmla="*/ f48 1 88"/>
                <a:gd name="f66" fmla="*/ f49 1 101"/>
                <a:gd name="f67" fmla="*/ f50 1 88"/>
                <a:gd name="f68" fmla="*/ f51 1 101"/>
                <a:gd name="f69" fmla="*/ f52 1 88"/>
                <a:gd name="f70" fmla="*/ f53 1 88"/>
                <a:gd name="f71" fmla="*/ f54 1 101"/>
                <a:gd name="f72" fmla="*/ f55 1 101"/>
                <a:gd name="f73" fmla="*/ f56 1 88"/>
                <a:gd name="f74" fmla="*/ f57 1 88"/>
                <a:gd name="f75" fmla="*/ f58 1 101"/>
                <a:gd name="f76" fmla="*/ f59 1 88"/>
                <a:gd name="f77" fmla="*/ f60 1 88"/>
                <a:gd name="f78" fmla="*/ f61 1 101"/>
                <a:gd name="f79" fmla="*/ 0 1 f44"/>
                <a:gd name="f80" fmla="*/ f6 1 f44"/>
                <a:gd name="f81" fmla="*/ 0 1 f45"/>
                <a:gd name="f82" fmla="*/ f7 1 f45"/>
                <a:gd name="f83" fmla="+- f62 0 f1"/>
                <a:gd name="f84" fmla="*/ f63 1 f44"/>
                <a:gd name="f85" fmla="*/ f64 1 f45"/>
                <a:gd name="f86" fmla="*/ f65 1 f44"/>
                <a:gd name="f87" fmla="*/ f66 1 f45"/>
                <a:gd name="f88" fmla="*/ f67 1 f44"/>
                <a:gd name="f89" fmla="*/ f68 1 f45"/>
                <a:gd name="f90" fmla="*/ f69 1 f44"/>
                <a:gd name="f91" fmla="*/ f70 1 f44"/>
                <a:gd name="f92" fmla="*/ f71 1 f45"/>
                <a:gd name="f93" fmla="*/ f72 1 f45"/>
                <a:gd name="f94" fmla="*/ f73 1 f44"/>
                <a:gd name="f95" fmla="*/ f74 1 f44"/>
                <a:gd name="f96" fmla="*/ f75 1 f45"/>
                <a:gd name="f97" fmla="*/ f76 1 f44"/>
                <a:gd name="f98" fmla="*/ f77 1 f44"/>
                <a:gd name="f99" fmla="*/ f78 1 f45"/>
                <a:gd name="f100" fmla="*/ f79 f39 1"/>
                <a:gd name="f101" fmla="*/ f80 f39 1"/>
                <a:gd name="f102" fmla="*/ f82 f40 1"/>
                <a:gd name="f103" fmla="*/ f81 f40 1"/>
                <a:gd name="f104" fmla="*/ f84 f39 1"/>
                <a:gd name="f105" fmla="*/ f85 f40 1"/>
                <a:gd name="f106" fmla="*/ f86 f39 1"/>
                <a:gd name="f107" fmla="*/ f87 f40 1"/>
                <a:gd name="f108" fmla="*/ f88 f39 1"/>
                <a:gd name="f109" fmla="*/ f89 f40 1"/>
                <a:gd name="f110" fmla="*/ f90 f39 1"/>
                <a:gd name="f111" fmla="*/ f91 f39 1"/>
                <a:gd name="f112" fmla="*/ f92 f40 1"/>
                <a:gd name="f113" fmla="*/ f93 f40 1"/>
                <a:gd name="f114" fmla="*/ f94 f39 1"/>
                <a:gd name="f115" fmla="*/ f95 f39 1"/>
                <a:gd name="f116" fmla="*/ f96 f40 1"/>
                <a:gd name="f117" fmla="*/ f97 f39 1"/>
                <a:gd name="f118" fmla="*/ f98 f39 1"/>
                <a:gd name="f119" fmla="*/ f99 f4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3">
                  <a:pos x="f104" y="f105"/>
                </a:cxn>
                <a:cxn ang="f83">
                  <a:pos x="f106" y="f107"/>
                </a:cxn>
                <a:cxn ang="f83">
                  <a:pos x="f108" y="f109"/>
                </a:cxn>
                <a:cxn ang="f83">
                  <a:pos x="f110" y="f107"/>
                </a:cxn>
                <a:cxn ang="f83">
                  <a:pos x="f111" y="f105"/>
                </a:cxn>
                <a:cxn ang="f83">
                  <a:pos x="f110" y="f112"/>
                </a:cxn>
                <a:cxn ang="f83">
                  <a:pos x="f108" y="f113"/>
                </a:cxn>
                <a:cxn ang="f83">
                  <a:pos x="f106" y="f112"/>
                </a:cxn>
                <a:cxn ang="f83">
                  <a:pos x="f104" y="f105"/>
                </a:cxn>
                <a:cxn ang="f83">
                  <a:pos x="f114" y="f105"/>
                </a:cxn>
                <a:cxn ang="f83">
                  <a:pos x="f115" y="f116"/>
                </a:cxn>
                <a:cxn ang="f83">
                  <a:pos x="f108" y="f112"/>
                </a:cxn>
                <a:cxn ang="f83">
                  <a:pos x="f117" y="f116"/>
                </a:cxn>
                <a:cxn ang="f83">
                  <a:pos x="f118" y="f105"/>
                </a:cxn>
                <a:cxn ang="f83">
                  <a:pos x="f117" y="f119"/>
                </a:cxn>
                <a:cxn ang="f83">
                  <a:pos x="f108" y="f107"/>
                </a:cxn>
                <a:cxn ang="f83">
                  <a:pos x="f115" y="f119"/>
                </a:cxn>
                <a:cxn ang="f83">
                  <a:pos x="f114" y="f105"/>
                </a:cxn>
              </a:cxnLst>
              <a:rect l="f100" t="f103" r="f101" b="f102"/>
              <a:pathLst>
                <a:path w="88" h="101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15"/>
                    <a:pt x="f20" y="f13"/>
                  </a:cubicBezTo>
                  <a:cubicBezTo>
                    <a:pt x="f21" y="f11"/>
                    <a:pt x="f5" y="f9"/>
                    <a:pt x="f5" y="f8"/>
                  </a:cubicBezTo>
                  <a:cubicBezTo>
                    <a:pt x="f5" y="f22"/>
                    <a:pt x="f21" y="f23"/>
                    <a:pt x="f20" y="f24"/>
                  </a:cubicBezTo>
                  <a:cubicBezTo>
                    <a:pt x="f19" y="f25"/>
                    <a:pt x="f18" y="f5"/>
                    <a:pt x="f17" y="f5"/>
                  </a:cubicBezTo>
                  <a:cubicBezTo>
                    <a:pt x="f16" y="f5"/>
                    <a:pt x="f14" y="f25"/>
                    <a:pt x="f12" y="f24"/>
                  </a:cubicBezTo>
                  <a:cubicBezTo>
                    <a:pt x="f10" y="f23"/>
                    <a:pt x="f6" y="f22"/>
                    <a:pt x="f6" y="f8"/>
                  </a:cubicBezTo>
                  <a:close/>
                  <a:moveTo>
                    <a:pt x="f26" y="f8"/>
                  </a:moveTo>
                  <a:cubicBezTo>
                    <a:pt x="f26" y="f27"/>
                    <a:pt x="f14" y="f28"/>
                    <a:pt x="f29" y="f23"/>
                  </a:cubicBezTo>
                  <a:cubicBezTo>
                    <a:pt x="f30" y="f31"/>
                    <a:pt x="f32" y="f24"/>
                    <a:pt x="f17" y="f24"/>
                  </a:cubicBezTo>
                  <a:cubicBezTo>
                    <a:pt x="f33" y="f24"/>
                    <a:pt x="f28" y="f31"/>
                    <a:pt x="f34" y="f23"/>
                  </a:cubicBezTo>
                  <a:cubicBezTo>
                    <a:pt x="f35" y="f28"/>
                    <a:pt x="f31" y="f27"/>
                    <a:pt x="f31" y="f8"/>
                  </a:cubicBezTo>
                  <a:cubicBezTo>
                    <a:pt x="f31" y="f36"/>
                    <a:pt x="f35" y="f37"/>
                    <a:pt x="f34" y="f11"/>
                  </a:cubicBezTo>
                  <a:cubicBezTo>
                    <a:pt x="f28" y="f10"/>
                    <a:pt x="f33" y="f13"/>
                    <a:pt x="f17" y="f13"/>
                  </a:cubicBezTo>
                  <a:cubicBezTo>
                    <a:pt x="f32" y="f13"/>
                    <a:pt x="f30" y="f10"/>
                    <a:pt x="f29" y="f11"/>
                  </a:cubicBezTo>
                  <a:cubicBezTo>
                    <a:pt x="f14" y="f26"/>
                    <a:pt x="f26" y="f36"/>
                    <a:pt x="f2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1" name="Freeform 526"/>
            <p:cNvSpPr/>
            <p:nvPr/>
          </p:nvSpPr>
          <p:spPr>
            <a:xfrm>
              <a:off x="2543842" y="4168008"/>
              <a:ext cx="110240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64"/>
                <a:gd name="f9" fmla="val 44"/>
                <a:gd name="f10" fmla="val 39"/>
                <a:gd name="f11" fmla="val 35"/>
                <a:gd name="f12" fmla="val 63"/>
                <a:gd name="f13" fmla="val 31"/>
                <a:gd name="f14" fmla="val 28"/>
                <a:gd name="f15" fmla="val 62"/>
                <a:gd name="f16" fmla="val 25"/>
                <a:gd name="f17" fmla="val 61"/>
                <a:gd name="f18" fmla="val 22"/>
                <a:gd name="f19" fmla="val 59"/>
                <a:gd name="f20" fmla="val 20"/>
                <a:gd name="f21" fmla="val 57"/>
                <a:gd name="f22" fmla="val 18"/>
                <a:gd name="f23" fmla="val 54"/>
                <a:gd name="f24" fmla="val 17"/>
                <a:gd name="f25" fmla="val 52"/>
                <a:gd name="f26" fmla="val 16"/>
                <a:gd name="f27" fmla="val 48"/>
                <a:gd name="f28" fmla="val 15"/>
                <a:gd name="f29" fmla="val 40"/>
                <a:gd name="f30" fmla="val 30"/>
                <a:gd name="f31" fmla="val 19"/>
                <a:gd name="f32" fmla="val 21"/>
                <a:gd name="f33" fmla="val 23"/>
                <a:gd name="f34" fmla="val 27"/>
                <a:gd name="f35" fmla="val 3"/>
                <a:gd name="f36" fmla="val 13"/>
                <a:gd name="f37" fmla="val 9"/>
                <a:gd name="f38" fmla="val 6"/>
                <a:gd name="f39" fmla="val 32"/>
                <a:gd name="f40" fmla="val 4"/>
                <a:gd name="f41" fmla="val 37"/>
                <a:gd name="f42" fmla="val 1"/>
                <a:gd name="f43" fmla="val 43"/>
                <a:gd name="f44" fmla="val 49"/>
                <a:gd name="f45" fmla="val 67"/>
                <a:gd name="f46" fmla="val 72"/>
                <a:gd name="f47" fmla="val 78"/>
                <a:gd name="f48" fmla="val 24"/>
                <a:gd name="f49" fmla="val 36"/>
                <a:gd name="f50" fmla="+- 0 0 -90"/>
                <a:gd name="f51" fmla="*/ f3 1 80"/>
                <a:gd name="f52" fmla="*/ f4 1 98"/>
                <a:gd name="f53" fmla="+- f7 0 f5"/>
                <a:gd name="f54" fmla="+- f6 0 f5"/>
                <a:gd name="f55" fmla="*/ f50 f0 1"/>
                <a:gd name="f56" fmla="*/ f54 1 80"/>
                <a:gd name="f57" fmla="*/ f53 1 98"/>
                <a:gd name="f58" fmla="*/ 80 f54 1"/>
                <a:gd name="f59" fmla="*/ 98 f53 1"/>
                <a:gd name="f60" fmla="*/ 64 f54 1"/>
                <a:gd name="f61" fmla="*/ 44 f53 1"/>
                <a:gd name="f62" fmla="*/ 63 f54 1"/>
                <a:gd name="f63" fmla="*/ 31 f53 1"/>
                <a:gd name="f64" fmla="*/ 61 f54 1"/>
                <a:gd name="f65" fmla="*/ 22 f53 1"/>
                <a:gd name="f66" fmla="*/ 54 f54 1"/>
                <a:gd name="f67" fmla="*/ 17 f53 1"/>
                <a:gd name="f68" fmla="*/ 44 f54 1"/>
                <a:gd name="f69" fmla="*/ 15 f53 1"/>
                <a:gd name="f70" fmla="*/ 30 f54 1"/>
                <a:gd name="f71" fmla="*/ 19 f53 1"/>
                <a:gd name="f72" fmla="*/ 16 f54 1"/>
                <a:gd name="f73" fmla="*/ 27 f53 1"/>
                <a:gd name="f74" fmla="*/ 0 f54 1"/>
                <a:gd name="f75" fmla="*/ 3 f53 1"/>
                <a:gd name="f76" fmla="*/ 13 f53 1"/>
                <a:gd name="f77" fmla="*/ 32 f54 1"/>
                <a:gd name="f78" fmla="*/ 4 f53 1"/>
                <a:gd name="f79" fmla="*/ 49 f54 1"/>
                <a:gd name="f80" fmla="*/ 0 f53 1"/>
                <a:gd name="f81" fmla="*/ 72 f54 1"/>
                <a:gd name="f82" fmla="*/ 9 f53 1"/>
                <a:gd name="f83" fmla="*/ 36 f53 1"/>
                <a:gd name="f84" fmla="*/ f55 1 f2"/>
                <a:gd name="f85" fmla="*/ f58 1 80"/>
                <a:gd name="f86" fmla="*/ f59 1 98"/>
                <a:gd name="f87" fmla="*/ f60 1 80"/>
                <a:gd name="f88" fmla="*/ f61 1 98"/>
                <a:gd name="f89" fmla="*/ f62 1 80"/>
                <a:gd name="f90" fmla="*/ f63 1 98"/>
                <a:gd name="f91" fmla="*/ f64 1 80"/>
                <a:gd name="f92" fmla="*/ f65 1 98"/>
                <a:gd name="f93" fmla="*/ f66 1 80"/>
                <a:gd name="f94" fmla="*/ f67 1 98"/>
                <a:gd name="f95" fmla="*/ f68 1 80"/>
                <a:gd name="f96" fmla="*/ f69 1 98"/>
                <a:gd name="f97" fmla="*/ f70 1 80"/>
                <a:gd name="f98" fmla="*/ f71 1 98"/>
                <a:gd name="f99" fmla="*/ f72 1 80"/>
                <a:gd name="f100" fmla="*/ f73 1 98"/>
                <a:gd name="f101" fmla="*/ f74 1 80"/>
                <a:gd name="f102" fmla="*/ f75 1 98"/>
                <a:gd name="f103" fmla="*/ f76 1 98"/>
                <a:gd name="f104" fmla="*/ f77 1 80"/>
                <a:gd name="f105" fmla="*/ f78 1 98"/>
                <a:gd name="f106" fmla="*/ f79 1 80"/>
                <a:gd name="f107" fmla="*/ f80 1 98"/>
                <a:gd name="f108" fmla="*/ f81 1 80"/>
                <a:gd name="f109" fmla="*/ f82 1 98"/>
                <a:gd name="f110" fmla="*/ f83 1 98"/>
                <a:gd name="f111" fmla="*/ 0 1 f56"/>
                <a:gd name="f112" fmla="*/ f6 1 f56"/>
                <a:gd name="f113" fmla="*/ 0 1 f57"/>
                <a:gd name="f114" fmla="*/ f7 1 f57"/>
                <a:gd name="f115" fmla="+- f84 0 f1"/>
                <a:gd name="f116" fmla="*/ f85 1 f56"/>
                <a:gd name="f117" fmla="*/ f86 1 f57"/>
                <a:gd name="f118" fmla="*/ f87 1 f56"/>
                <a:gd name="f119" fmla="*/ f88 1 f57"/>
                <a:gd name="f120" fmla="*/ f89 1 f56"/>
                <a:gd name="f121" fmla="*/ f90 1 f57"/>
                <a:gd name="f122" fmla="*/ f91 1 f56"/>
                <a:gd name="f123" fmla="*/ f92 1 f57"/>
                <a:gd name="f124" fmla="*/ f93 1 f56"/>
                <a:gd name="f125" fmla="*/ f94 1 f57"/>
                <a:gd name="f126" fmla="*/ f95 1 f56"/>
                <a:gd name="f127" fmla="*/ f96 1 f57"/>
                <a:gd name="f128" fmla="*/ f97 1 f56"/>
                <a:gd name="f129" fmla="*/ f98 1 f57"/>
                <a:gd name="f130" fmla="*/ f99 1 f56"/>
                <a:gd name="f131" fmla="*/ f100 1 f57"/>
                <a:gd name="f132" fmla="*/ f101 1 f56"/>
                <a:gd name="f133" fmla="*/ f102 1 f57"/>
                <a:gd name="f134" fmla="*/ f103 1 f57"/>
                <a:gd name="f135" fmla="*/ f104 1 f56"/>
                <a:gd name="f136" fmla="*/ f105 1 f57"/>
                <a:gd name="f137" fmla="*/ f106 1 f56"/>
                <a:gd name="f138" fmla="*/ f107 1 f57"/>
                <a:gd name="f139" fmla="*/ f108 1 f56"/>
                <a:gd name="f140" fmla="*/ f109 1 f57"/>
                <a:gd name="f141" fmla="*/ f110 1 f57"/>
                <a:gd name="f142" fmla="*/ f111 f51 1"/>
                <a:gd name="f143" fmla="*/ f112 f51 1"/>
                <a:gd name="f144" fmla="*/ f114 f52 1"/>
                <a:gd name="f145" fmla="*/ f113 f52 1"/>
                <a:gd name="f146" fmla="*/ f116 f51 1"/>
                <a:gd name="f147" fmla="*/ f117 f52 1"/>
                <a:gd name="f148" fmla="*/ f118 f51 1"/>
                <a:gd name="f149" fmla="*/ f119 f52 1"/>
                <a:gd name="f150" fmla="*/ f120 f51 1"/>
                <a:gd name="f151" fmla="*/ f121 f52 1"/>
                <a:gd name="f152" fmla="*/ f122 f51 1"/>
                <a:gd name="f153" fmla="*/ f123 f52 1"/>
                <a:gd name="f154" fmla="*/ f124 f51 1"/>
                <a:gd name="f155" fmla="*/ f125 f52 1"/>
                <a:gd name="f156" fmla="*/ f126 f51 1"/>
                <a:gd name="f157" fmla="*/ f127 f52 1"/>
                <a:gd name="f158" fmla="*/ f128 f51 1"/>
                <a:gd name="f159" fmla="*/ f129 f52 1"/>
                <a:gd name="f160" fmla="*/ f130 f51 1"/>
                <a:gd name="f161" fmla="*/ f131 f52 1"/>
                <a:gd name="f162" fmla="*/ f132 f51 1"/>
                <a:gd name="f163" fmla="*/ f133 f52 1"/>
                <a:gd name="f164" fmla="*/ f134 f52 1"/>
                <a:gd name="f165" fmla="*/ f135 f51 1"/>
                <a:gd name="f166" fmla="*/ f136 f52 1"/>
                <a:gd name="f167" fmla="*/ f137 f51 1"/>
                <a:gd name="f168" fmla="*/ f138 f52 1"/>
                <a:gd name="f169" fmla="*/ f139 f51 1"/>
                <a:gd name="f170" fmla="*/ f140 f52 1"/>
                <a:gd name="f171" fmla="*/ f141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5">
                  <a:pos x="f146" y="f147"/>
                </a:cxn>
                <a:cxn ang="f115">
                  <a:pos x="f148" y="f147"/>
                </a:cxn>
                <a:cxn ang="f115">
                  <a:pos x="f148" y="f149"/>
                </a:cxn>
                <a:cxn ang="f115">
                  <a:pos x="f150" y="f151"/>
                </a:cxn>
                <a:cxn ang="f115">
                  <a:pos x="f152" y="f153"/>
                </a:cxn>
                <a:cxn ang="f115">
                  <a:pos x="f154" y="f155"/>
                </a:cxn>
                <a:cxn ang="f115">
                  <a:pos x="f156" y="f157"/>
                </a:cxn>
                <a:cxn ang="f115">
                  <a:pos x="f158" y="f159"/>
                </a:cxn>
                <a:cxn ang="f115">
                  <a:pos x="f160" y="f161"/>
                </a:cxn>
                <a:cxn ang="f115">
                  <a:pos x="f160" y="f147"/>
                </a:cxn>
                <a:cxn ang="f115">
                  <a:pos x="f162" y="f147"/>
                </a:cxn>
                <a:cxn ang="f115">
                  <a:pos x="f162" y="f163"/>
                </a:cxn>
                <a:cxn ang="f115">
                  <a:pos x="f160" y="f163"/>
                </a:cxn>
                <a:cxn ang="f115">
                  <a:pos x="f160" y="f164"/>
                </a:cxn>
                <a:cxn ang="f115">
                  <a:pos x="f165" y="f166"/>
                </a:cxn>
                <a:cxn ang="f115">
                  <a:pos x="f167" y="f168"/>
                </a:cxn>
                <a:cxn ang="f115">
                  <a:pos x="f169" y="f170"/>
                </a:cxn>
                <a:cxn ang="f115">
                  <a:pos x="f146" y="f171"/>
                </a:cxn>
                <a:cxn ang="f115">
                  <a:pos x="f146" y="f147"/>
                </a:cxn>
              </a:cxnLst>
              <a:rect l="f142" t="f145" r="f143" b="f144"/>
              <a:pathLst>
                <a:path w="80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12" y="f13"/>
                  </a:cubicBezTo>
                  <a:cubicBezTo>
                    <a:pt x="f12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9" y="f28"/>
                  </a:cubicBezTo>
                  <a:cubicBezTo>
                    <a:pt x="f29" y="f28"/>
                    <a:pt x="f11" y="f26"/>
                    <a:pt x="f30" y="f31"/>
                  </a:cubicBezTo>
                  <a:cubicBezTo>
                    <a:pt x="f16" y="f32"/>
                    <a:pt x="f32" y="f33"/>
                    <a:pt x="f26" y="f34"/>
                  </a:cubicBezTo>
                  <a:lnTo>
                    <a:pt x="f26" y="f7"/>
                  </a:lnTo>
                  <a:lnTo>
                    <a:pt x="f5" y="f7"/>
                  </a:lnTo>
                  <a:lnTo>
                    <a:pt x="f5" y="f35"/>
                  </a:lnTo>
                  <a:lnTo>
                    <a:pt x="f26" y="f35"/>
                  </a:lnTo>
                  <a:lnTo>
                    <a:pt x="f26" y="f36"/>
                  </a:lnTo>
                  <a:cubicBezTo>
                    <a:pt x="f32" y="f37"/>
                    <a:pt x="f34" y="f38"/>
                    <a:pt x="f39" y="f40"/>
                  </a:cubicBezTo>
                  <a:cubicBezTo>
                    <a:pt x="f41" y="f42"/>
                    <a:pt x="f43" y="f5"/>
                    <a:pt x="f44" y="f5"/>
                  </a:cubicBezTo>
                  <a:cubicBezTo>
                    <a:pt x="f19" y="f5"/>
                    <a:pt x="f45" y="f35"/>
                    <a:pt x="f46" y="f37"/>
                  </a:cubicBezTo>
                  <a:cubicBezTo>
                    <a:pt x="f47" y="f26"/>
                    <a:pt x="f6" y="f48"/>
                    <a:pt x="f6" y="f49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2" name="Freeform 527"/>
            <p:cNvSpPr/>
            <p:nvPr/>
          </p:nvSpPr>
          <p:spPr>
            <a:xfrm>
              <a:off x="1171977" y="4421151"/>
              <a:ext cx="130649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8"/>
                <a:gd name="f7" fmla="val 132"/>
                <a:gd name="f8" fmla="val 94"/>
                <a:gd name="f9" fmla="val 97"/>
                <a:gd name="f10" fmla="val 103"/>
                <a:gd name="f11" fmla="val 108"/>
                <a:gd name="f12" fmla="val 92"/>
                <a:gd name="f13" fmla="val 113"/>
                <a:gd name="f14" fmla="val 89"/>
                <a:gd name="f15" fmla="val 117"/>
                <a:gd name="f16" fmla="val 85"/>
                <a:gd name="f17" fmla="val 121"/>
                <a:gd name="f18" fmla="val 80"/>
                <a:gd name="f19" fmla="val 124"/>
                <a:gd name="f20" fmla="val 75"/>
                <a:gd name="f21" fmla="val 127"/>
                <a:gd name="f22" fmla="val 69"/>
                <a:gd name="f23" fmla="val 129"/>
                <a:gd name="f24" fmla="val 63"/>
                <a:gd name="f25" fmla="val 131"/>
                <a:gd name="f26" fmla="val 55"/>
                <a:gd name="f27" fmla="val 47"/>
                <a:gd name="f28" fmla="val 38"/>
                <a:gd name="f29" fmla="val 29"/>
                <a:gd name="f30" fmla="val 22"/>
                <a:gd name="f31" fmla="val 130"/>
                <a:gd name="f32" fmla="val 15"/>
                <a:gd name="f33" fmla="val 128"/>
                <a:gd name="f34" fmla="val 7"/>
                <a:gd name="f35" fmla="val 125"/>
                <a:gd name="f36" fmla="val 122"/>
                <a:gd name="f37" fmla="val 101"/>
                <a:gd name="f38" fmla="val 1"/>
                <a:gd name="f39" fmla="val 106"/>
                <a:gd name="f40" fmla="val 110"/>
                <a:gd name="f41" fmla="val 23"/>
                <a:gd name="f42" fmla="val 32"/>
                <a:gd name="f43" fmla="val 116"/>
                <a:gd name="f44" fmla="val 39"/>
                <a:gd name="f45" fmla="val 118"/>
                <a:gd name="f46" fmla="val 57"/>
                <a:gd name="f47" fmla="val 65"/>
                <a:gd name="f48" fmla="val 71"/>
                <a:gd name="f49" fmla="val 112"/>
                <a:gd name="f50" fmla="val 77"/>
                <a:gd name="f51" fmla="val 102"/>
                <a:gd name="f52" fmla="val 96"/>
                <a:gd name="f53" fmla="val 90"/>
                <a:gd name="f54" fmla="val 79"/>
                <a:gd name="f55" fmla="val 86"/>
                <a:gd name="f56" fmla="val 76"/>
                <a:gd name="f57" fmla="val 83"/>
                <a:gd name="f58" fmla="val 73"/>
                <a:gd name="f59" fmla="val 81"/>
                <a:gd name="f60" fmla="val 59"/>
                <a:gd name="f61" fmla="val 54"/>
                <a:gd name="f62" fmla="val 49"/>
                <a:gd name="f63" fmla="val 74"/>
                <a:gd name="f64" fmla="val 44"/>
                <a:gd name="f65" fmla="val 34"/>
                <a:gd name="f66" fmla="val 72"/>
                <a:gd name="f67" fmla="val 14"/>
                <a:gd name="f68" fmla="val 8"/>
                <a:gd name="f69" fmla="val 3"/>
                <a:gd name="f70" fmla="val 46"/>
                <a:gd name="f71" fmla="val 37"/>
                <a:gd name="f72" fmla="val 26"/>
                <a:gd name="f73" fmla="val 5"/>
                <a:gd name="f74" fmla="val 17"/>
                <a:gd name="f75" fmla="val 11"/>
                <a:gd name="f76" fmla="val 4"/>
                <a:gd name="f77" fmla="val 48"/>
                <a:gd name="f78" fmla="val 87"/>
                <a:gd name="f79" fmla="val 93"/>
                <a:gd name="f80" fmla="val 9"/>
                <a:gd name="f81" fmla="val 91"/>
                <a:gd name="f82" fmla="val 25"/>
                <a:gd name="f83" fmla="val 19"/>
                <a:gd name="f84" fmla="val 64"/>
                <a:gd name="f85" fmla="val 16"/>
                <a:gd name="f86" fmla="val 56"/>
                <a:gd name="f87" fmla="val 21"/>
                <a:gd name="f88" fmla="val 24"/>
                <a:gd name="f89" fmla="val 18"/>
                <a:gd name="f90" fmla="val 35"/>
                <a:gd name="f91" fmla="val 40"/>
                <a:gd name="f92" fmla="val 45"/>
                <a:gd name="f93" fmla="val 51"/>
                <a:gd name="f94" fmla="val 30"/>
                <a:gd name="f95" fmla="val 53"/>
                <a:gd name="f96" fmla="val 52"/>
                <a:gd name="f97" fmla="val 60"/>
                <a:gd name="f98" fmla="val 61"/>
                <a:gd name="f99" fmla="val 67"/>
                <a:gd name="f100" fmla="val 95"/>
                <a:gd name="f101" fmla="val 84"/>
                <a:gd name="f102" fmla="+- 0 0 -90"/>
                <a:gd name="f103" fmla="*/ f3 1 98"/>
                <a:gd name="f104" fmla="*/ f4 1 132"/>
                <a:gd name="f105" fmla="+- f7 0 f5"/>
                <a:gd name="f106" fmla="+- f6 0 f5"/>
                <a:gd name="f107" fmla="*/ f102 f0 1"/>
                <a:gd name="f108" fmla="*/ f106 1 98"/>
                <a:gd name="f109" fmla="*/ f105 1 132"/>
                <a:gd name="f110" fmla="*/ 98 f106 1"/>
                <a:gd name="f111" fmla="*/ 94 f105 1"/>
                <a:gd name="f112" fmla="*/ 94 f106 1"/>
                <a:gd name="f113" fmla="*/ 108 f105 1"/>
                <a:gd name="f114" fmla="*/ 85 f106 1"/>
                <a:gd name="f115" fmla="*/ 121 f105 1"/>
                <a:gd name="f116" fmla="*/ 69 f106 1"/>
                <a:gd name="f117" fmla="*/ 129 f105 1"/>
                <a:gd name="f118" fmla="*/ 47 f106 1"/>
                <a:gd name="f119" fmla="*/ 132 f105 1"/>
                <a:gd name="f120" fmla="*/ 22 f106 1"/>
                <a:gd name="f121" fmla="*/ 130 f105 1"/>
                <a:gd name="f122" fmla="*/ 0 f106 1"/>
                <a:gd name="f123" fmla="*/ 122 f105 1"/>
                <a:gd name="f124" fmla="*/ 101 f105 1"/>
                <a:gd name="f125" fmla="*/ 1 f106 1"/>
                <a:gd name="f126" fmla="*/ 23 f106 1"/>
                <a:gd name="f127" fmla="*/ 113 f105 1"/>
                <a:gd name="f128" fmla="*/ 118 f105 1"/>
                <a:gd name="f129" fmla="*/ 71 f106 1"/>
                <a:gd name="f130" fmla="*/ 112 f105 1"/>
                <a:gd name="f131" fmla="*/ 80 f106 1"/>
                <a:gd name="f132" fmla="*/ 96 f105 1"/>
                <a:gd name="f133" fmla="*/ 76 f106 1"/>
                <a:gd name="f134" fmla="*/ 83 f105 1"/>
                <a:gd name="f135" fmla="*/ 63 f106 1"/>
                <a:gd name="f136" fmla="*/ 77 f105 1"/>
                <a:gd name="f137" fmla="*/ 49 f106 1"/>
                <a:gd name="f138" fmla="*/ 74 f105 1"/>
                <a:gd name="f139" fmla="*/ 34 f106 1"/>
                <a:gd name="f140" fmla="*/ 72 f105 1"/>
                <a:gd name="f141" fmla="*/ 8 f106 1"/>
                <a:gd name="f142" fmla="*/ 59 f105 1"/>
                <a:gd name="f143" fmla="*/ 37 f105 1"/>
                <a:gd name="f144" fmla="*/ 14 f106 1"/>
                <a:gd name="f145" fmla="*/ 11 f105 1"/>
                <a:gd name="f146" fmla="*/ 48 f106 1"/>
                <a:gd name="f147" fmla="*/ 0 f105 1"/>
                <a:gd name="f148" fmla="*/ 73 f106 1"/>
                <a:gd name="f149" fmla="*/ 3 f105 1"/>
                <a:gd name="f150" fmla="*/ 93 f106 1"/>
                <a:gd name="f151" fmla="*/ 9 f105 1"/>
                <a:gd name="f152" fmla="*/ 29 f105 1"/>
                <a:gd name="f153" fmla="*/ 91 f106 1"/>
                <a:gd name="f154" fmla="*/ 72 f106 1"/>
                <a:gd name="f155" fmla="*/ 19 f105 1"/>
                <a:gd name="f156" fmla="*/ 15 f105 1"/>
                <a:gd name="f157" fmla="*/ 26 f106 1"/>
                <a:gd name="f158" fmla="*/ 21 f105 1"/>
                <a:gd name="f159" fmla="*/ 18 f106 1"/>
                <a:gd name="f160" fmla="*/ 35 f105 1"/>
                <a:gd name="f161" fmla="*/ 48 f105 1"/>
                <a:gd name="f162" fmla="*/ 37 f106 1"/>
                <a:gd name="f163" fmla="*/ 54 f105 1"/>
                <a:gd name="f164" fmla="*/ 52 f106 1"/>
                <a:gd name="f165" fmla="*/ 57 f105 1"/>
                <a:gd name="f166" fmla="*/ 61 f105 1"/>
                <a:gd name="f167" fmla="*/ f107 1 f2"/>
                <a:gd name="f168" fmla="*/ f110 1 98"/>
                <a:gd name="f169" fmla="*/ f111 1 132"/>
                <a:gd name="f170" fmla="*/ f112 1 98"/>
                <a:gd name="f171" fmla="*/ f113 1 132"/>
                <a:gd name="f172" fmla="*/ f114 1 98"/>
                <a:gd name="f173" fmla="*/ f115 1 132"/>
                <a:gd name="f174" fmla="*/ f116 1 98"/>
                <a:gd name="f175" fmla="*/ f117 1 132"/>
                <a:gd name="f176" fmla="*/ f118 1 98"/>
                <a:gd name="f177" fmla="*/ f119 1 132"/>
                <a:gd name="f178" fmla="*/ f120 1 98"/>
                <a:gd name="f179" fmla="*/ f121 1 132"/>
                <a:gd name="f180" fmla="*/ f122 1 98"/>
                <a:gd name="f181" fmla="*/ f123 1 132"/>
                <a:gd name="f182" fmla="*/ f124 1 132"/>
                <a:gd name="f183" fmla="*/ f125 1 98"/>
                <a:gd name="f184" fmla="*/ f126 1 98"/>
                <a:gd name="f185" fmla="*/ f127 1 132"/>
                <a:gd name="f186" fmla="*/ f128 1 132"/>
                <a:gd name="f187" fmla="*/ f129 1 98"/>
                <a:gd name="f188" fmla="*/ f130 1 132"/>
                <a:gd name="f189" fmla="*/ f131 1 98"/>
                <a:gd name="f190" fmla="*/ f132 1 132"/>
                <a:gd name="f191" fmla="*/ f133 1 98"/>
                <a:gd name="f192" fmla="*/ f134 1 132"/>
                <a:gd name="f193" fmla="*/ f135 1 98"/>
                <a:gd name="f194" fmla="*/ f136 1 132"/>
                <a:gd name="f195" fmla="*/ f137 1 98"/>
                <a:gd name="f196" fmla="*/ f138 1 132"/>
                <a:gd name="f197" fmla="*/ f139 1 98"/>
                <a:gd name="f198" fmla="*/ f140 1 132"/>
                <a:gd name="f199" fmla="*/ f141 1 98"/>
                <a:gd name="f200" fmla="*/ f142 1 132"/>
                <a:gd name="f201" fmla="*/ f143 1 132"/>
                <a:gd name="f202" fmla="*/ f144 1 98"/>
                <a:gd name="f203" fmla="*/ f145 1 132"/>
                <a:gd name="f204" fmla="*/ f146 1 98"/>
                <a:gd name="f205" fmla="*/ f147 1 132"/>
                <a:gd name="f206" fmla="*/ f148 1 98"/>
                <a:gd name="f207" fmla="*/ f149 1 132"/>
                <a:gd name="f208" fmla="*/ f150 1 98"/>
                <a:gd name="f209" fmla="*/ f151 1 132"/>
                <a:gd name="f210" fmla="*/ f152 1 132"/>
                <a:gd name="f211" fmla="*/ f153 1 98"/>
                <a:gd name="f212" fmla="*/ f154 1 98"/>
                <a:gd name="f213" fmla="*/ f155 1 132"/>
                <a:gd name="f214" fmla="*/ f156 1 132"/>
                <a:gd name="f215" fmla="*/ f157 1 98"/>
                <a:gd name="f216" fmla="*/ f158 1 132"/>
                <a:gd name="f217" fmla="*/ f159 1 98"/>
                <a:gd name="f218" fmla="*/ f160 1 132"/>
                <a:gd name="f219" fmla="*/ f161 1 132"/>
                <a:gd name="f220" fmla="*/ f162 1 98"/>
                <a:gd name="f221" fmla="*/ f163 1 132"/>
                <a:gd name="f222" fmla="*/ f164 1 98"/>
                <a:gd name="f223" fmla="*/ f165 1 132"/>
                <a:gd name="f224" fmla="*/ f166 1 132"/>
                <a:gd name="f225" fmla="*/ 0 1 f108"/>
                <a:gd name="f226" fmla="*/ f6 1 f108"/>
                <a:gd name="f227" fmla="*/ 0 1 f109"/>
                <a:gd name="f228" fmla="*/ f7 1 f109"/>
                <a:gd name="f229" fmla="+- f167 0 f1"/>
                <a:gd name="f230" fmla="*/ f168 1 f108"/>
                <a:gd name="f231" fmla="*/ f169 1 f109"/>
                <a:gd name="f232" fmla="*/ f170 1 f108"/>
                <a:gd name="f233" fmla="*/ f171 1 f109"/>
                <a:gd name="f234" fmla="*/ f172 1 f108"/>
                <a:gd name="f235" fmla="*/ f173 1 f109"/>
                <a:gd name="f236" fmla="*/ f174 1 f108"/>
                <a:gd name="f237" fmla="*/ f175 1 f109"/>
                <a:gd name="f238" fmla="*/ f176 1 f108"/>
                <a:gd name="f239" fmla="*/ f177 1 f109"/>
                <a:gd name="f240" fmla="*/ f178 1 f108"/>
                <a:gd name="f241" fmla="*/ f179 1 f109"/>
                <a:gd name="f242" fmla="*/ f180 1 f108"/>
                <a:gd name="f243" fmla="*/ f181 1 f109"/>
                <a:gd name="f244" fmla="*/ f182 1 f109"/>
                <a:gd name="f245" fmla="*/ f183 1 f108"/>
                <a:gd name="f246" fmla="*/ f184 1 f108"/>
                <a:gd name="f247" fmla="*/ f185 1 f109"/>
                <a:gd name="f248" fmla="*/ f186 1 f109"/>
                <a:gd name="f249" fmla="*/ f187 1 f108"/>
                <a:gd name="f250" fmla="*/ f188 1 f109"/>
                <a:gd name="f251" fmla="*/ f189 1 f108"/>
                <a:gd name="f252" fmla="*/ f190 1 f109"/>
                <a:gd name="f253" fmla="*/ f191 1 f108"/>
                <a:gd name="f254" fmla="*/ f192 1 f109"/>
                <a:gd name="f255" fmla="*/ f193 1 f108"/>
                <a:gd name="f256" fmla="*/ f194 1 f109"/>
                <a:gd name="f257" fmla="*/ f195 1 f108"/>
                <a:gd name="f258" fmla="*/ f196 1 f109"/>
                <a:gd name="f259" fmla="*/ f197 1 f108"/>
                <a:gd name="f260" fmla="*/ f198 1 f109"/>
                <a:gd name="f261" fmla="*/ f199 1 f108"/>
                <a:gd name="f262" fmla="*/ f200 1 f109"/>
                <a:gd name="f263" fmla="*/ f201 1 f109"/>
                <a:gd name="f264" fmla="*/ f202 1 f108"/>
                <a:gd name="f265" fmla="*/ f203 1 f109"/>
                <a:gd name="f266" fmla="*/ f204 1 f108"/>
                <a:gd name="f267" fmla="*/ f205 1 f109"/>
                <a:gd name="f268" fmla="*/ f206 1 f108"/>
                <a:gd name="f269" fmla="*/ f207 1 f109"/>
                <a:gd name="f270" fmla="*/ f208 1 f108"/>
                <a:gd name="f271" fmla="*/ f209 1 f109"/>
                <a:gd name="f272" fmla="*/ f210 1 f109"/>
                <a:gd name="f273" fmla="*/ f211 1 f108"/>
                <a:gd name="f274" fmla="*/ f212 1 f108"/>
                <a:gd name="f275" fmla="*/ f213 1 f109"/>
                <a:gd name="f276" fmla="*/ f214 1 f109"/>
                <a:gd name="f277" fmla="*/ f215 1 f108"/>
                <a:gd name="f278" fmla="*/ f216 1 f109"/>
                <a:gd name="f279" fmla="*/ f217 1 f108"/>
                <a:gd name="f280" fmla="*/ f218 1 f109"/>
                <a:gd name="f281" fmla="*/ f219 1 f109"/>
                <a:gd name="f282" fmla="*/ f220 1 f108"/>
                <a:gd name="f283" fmla="*/ f221 1 f109"/>
                <a:gd name="f284" fmla="*/ f222 1 f108"/>
                <a:gd name="f285" fmla="*/ f223 1 f109"/>
                <a:gd name="f286" fmla="*/ f224 1 f109"/>
                <a:gd name="f287" fmla="*/ f225 f103 1"/>
                <a:gd name="f288" fmla="*/ f226 f103 1"/>
                <a:gd name="f289" fmla="*/ f228 f104 1"/>
                <a:gd name="f290" fmla="*/ f227 f104 1"/>
                <a:gd name="f291" fmla="*/ f230 f103 1"/>
                <a:gd name="f292" fmla="*/ f231 f104 1"/>
                <a:gd name="f293" fmla="*/ f232 f103 1"/>
                <a:gd name="f294" fmla="*/ f233 f104 1"/>
                <a:gd name="f295" fmla="*/ f234 f103 1"/>
                <a:gd name="f296" fmla="*/ f235 f104 1"/>
                <a:gd name="f297" fmla="*/ f236 f103 1"/>
                <a:gd name="f298" fmla="*/ f237 f104 1"/>
                <a:gd name="f299" fmla="*/ f238 f103 1"/>
                <a:gd name="f300" fmla="*/ f239 f104 1"/>
                <a:gd name="f301" fmla="*/ f240 f103 1"/>
                <a:gd name="f302" fmla="*/ f241 f104 1"/>
                <a:gd name="f303" fmla="*/ f242 f103 1"/>
                <a:gd name="f304" fmla="*/ f243 f104 1"/>
                <a:gd name="f305" fmla="*/ f244 f104 1"/>
                <a:gd name="f306" fmla="*/ f245 f103 1"/>
                <a:gd name="f307" fmla="*/ f246 f103 1"/>
                <a:gd name="f308" fmla="*/ f247 f104 1"/>
                <a:gd name="f309" fmla="*/ f248 f104 1"/>
                <a:gd name="f310" fmla="*/ f249 f103 1"/>
                <a:gd name="f311" fmla="*/ f250 f104 1"/>
                <a:gd name="f312" fmla="*/ f251 f103 1"/>
                <a:gd name="f313" fmla="*/ f252 f104 1"/>
                <a:gd name="f314" fmla="*/ f253 f103 1"/>
                <a:gd name="f315" fmla="*/ f254 f104 1"/>
                <a:gd name="f316" fmla="*/ f255 f103 1"/>
                <a:gd name="f317" fmla="*/ f256 f104 1"/>
                <a:gd name="f318" fmla="*/ f257 f103 1"/>
                <a:gd name="f319" fmla="*/ f258 f104 1"/>
                <a:gd name="f320" fmla="*/ f259 f103 1"/>
                <a:gd name="f321" fmla="*/ f260 f104 1"/>
                <a:gd name="f322" fmla="*/ f261 f103 1"/>
                <a:gd name="f323" fmla="*/ f262 f104 1"/>
                <a:gd name="f324" fmla="*/ f263 f104 1"/>
                <a:gd name="f325" fmla="*/ f264 f103 1"/>
                <a:gd name="f326" fmla="*/ f265 f104 1"/>
                <a:gd name="f327" fmla="*/ f266 f103 1"/>
                <a:gd name="f328" fmla="*/ f267 f104 1"/>
                <a:gd name="f329" fmla="*/ f268 f103 1"/>
                <a:gd name="f330" fmla="*/ f269 f104 1"/>
                <a:gd name="f331" fmla="*/ f270 f103 1"/>
                <a:gd name="f332" fmla="*/ f271 f104 1"/>
                <a:gd name="f333" fmla="*/ f272 f104 1"/>
                <a:gd name="f334" fmla="*/ f273 f103 1"/>
                <a:gd name="f335" fmla="*/ f274 f103 1"/>
                <a:gd name="f336" fmla="*/ f275 f104 1"/>
                <a:gd name="f337" fmla="*/ f276 f104 1"/>
                <a:gd name="f338" fmla="*/ f277 f103 1"/>
                <a:gd name="f339" fmla="*/ f278 f104 1"/>
                <a:gd name="f340" fmla="*/ f279 f103 1"/>
                <a:gd name="f341" fmla="*/ f280 f104 1"/>
                <a:gd name="f342" fmla="*/ f281 f104 1"/>
                <a:gd name="f343" fmla="*/ f282 f103 1"/>
                <a:gd name="f344" fmla="*/ f283 f104 1"/>
                <a:gd name="f345" fmla="*/ f284 f103 1"/>
                <a:gd name="f346" fmla="*/ f285 f104 1"/>
                <a:gd name="f347" fmla="*/ f286 f10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9">
                  <a:pos x="f291" y="f292"/>
                </a:cxn>
                <a:cxn ang="f229">
                  <a:pos x="f293" y="f294"/>
                </a:cxn>
                <a:cxn ang="f229">
                  <a:pos x="f295" y="f296"/>
                </a:cxn>
                <a:cxn ang="f229">
                  <a:pos x="f297" y="f298"/>
                </a:cxn>
                <a:cxn ang="f229">
                  <a:pos x="f299" y="f300"/>
                </a:cxn>
                <a:cxn ang="f229">
                  <a:pos x="f301" y="f302"/>
                </a:cxn>
                <a:cxn ang="f229">
                  <a:pos x="f303" y="f304"/>
                </a:cxn>
                <a:cxn ang="f229">
                  <a:pos x="f303" y="f305"/>
                </a:cxn>
                <a:cxn ang="f229">
                  <a:pos x="f306" y="f305"/>
                </a:cxn>
                <a:cxn ang="f229">
                  <a:pos x="f307" y="f308"/>
                </a:cxn>
                <a:cxn ang="f229">
                  <a:pos x="f299" y="f309"/>
                </a:cxn>
                <a:cxn ang="f229">
                  <a:pos x="f310" y="f311"/>
                </a:cxn>
                <a:cxn ang="f229">
                  <a:pos x="f312" y="f313"/>
                </a:cxn>
                <a:cxn ang="f229">
                  <a:pos x="f314" y="f315"/>
                </a:cxn>
                <a:cxn ang="f229">
                  <a:pos x="f316" y="f317"/>
                </a:cxn>
                <a:cxn ang="f229">
                  <a:pos x="f318" y="f319"/>
                </a:cxn>
                <a:cxn ang="f229">
                  <a:pos x="f320" y="f321"/>
                </a:cxn>
                <a:cxn ang="f229">
                  <a:pos x="f322" y="f323"/>
                </a:cxn>
                <a:cxn ang="f229">
                  <a:pos x="f303" y="f324"/>
                </a:cxn>
                <a:cxn ang="f229">
                  <a:pos x="f325" y="f326"/>
                </a:cxn>
                <a:cxn ang="f229">
                  <a:pos x="f327" y="f328"/>
                </a:cxn>
                <a:cxn ang="f229">
                  <a:pos x="f329" y="f330"/>
                </a:cxn>
                <a:cxn ang="f229">
                  <a:pos x="f331" y="f332"/>
                </a:cxn>
                <a:cxn ang="f229">
                  <a:pos x="f331" y="f333"/>
                </a:cxn>
                <a:cxn ang="f229">
                  <a:pos x="f334" y="f333"/>
                </a:cxn>
                <a:cxn ang="f229">
                  <a:pos x="f335" y="f336"/>
                </a:cxn>
                <a:cxn ang="f229">
                  <a:pos x="f327" y="f337"/>
                </a:cxn>
                <a:cxn ang="f229">
                  <a:pos x="f338" y="f339"/>
                </a:cxn>
                <a:cxn ang="f229">
                  <a:pos x="f340" y="f341"/>
                </a:cxn>
                <a:cxn ang="f229">
                  <a:pos x="f301" y="f342"/>
                </a:cxn>
                <a:cxn ang="f229">
                  <a:pos x="f343" y="f344"/>
                </a:cxn>
                <a:cxn ang="f229">
                  <a:pos x="f345" y="f346"/>
                </a:cxn>
                <a:cxn ang="f229">
                  <a:pos x="f297" y="f347"/>
                </a:cxn>
                <a:cxn ang="f229">
                  <a:pos x="f334" y="f321"/>
                </a:cxn>
                <a:cxn ang="f229">
                  <a:pos x="f291" y="f292"/>
                </a:cxn>
              </a:cxnLst>
              <a:rect l="f287" t="f290" r="f288" b="f289"/>
              <a:pathLst>
                <a:path w="98" h="132">
                  <a:moveTo>
                    <a:pt x="f6" y="f8"/>
                  </a:moveTo>
                  <a:cubicBezTo>
                    <a:pt x="f6" y="f6"/>
                    <a:pt x="f9" y="f10"/>
                    <a:pt x="f8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7"/>
                    <a:pt x="f27" y="f7"/>
                  </a:cubicBezTo>
                  <a:cubicBezTo>
                    <a:pt x="f28" y="f7"/>
                    <a:pt x="f29" y="f25"/>
                    <a:pt x="f30" y="f31"/>
                  </a:cubicBezTo>
                  <a:cubicBezTo>
                    <a:pt x="f32" y="f33"/>
                    <a:pt x="f34" y="f35"/>
                    <a:pt x="f5" y="f36"/>
                  </a:cubicBezTo>
                  <a:lnTo>
                    <a:pt x="f5" y="f37"/>
                  </a:lnTo>
                  <a:lnTo>
                    <a:pt x="f38" y="f37"/>
                  </a:lnTo>
                  <a:cubicBezTo>
                    <a:pt x="f34" y="f39"/>
                    <a:pt x="f32" y="f40"/>
                    <a:pt x="f41" y="f13"/>
                  </a:cubicBezTo>
                  <a:cubicBezTo>
                    <a:pt x="f42" y="f43"/>
                    <a:pt x="f44" y="f45"/>
                    <a:pt x="f27" y="f45"/>
                  </a:cubicBezTo>
                  <a:cubicBezTo>
                    <a:pt x="f46" y="f45"/>
                    <a:pt x="f47" y="f43"/>
                    <a:pt x="f48" y="f49"/>
                  </a:cubicBezTo>
                  <a:cubicBezTo>
                    <a:pt x="f50" y="f11"/>
                    <a:pt x="f18" y="f51"/>
                    <a:pt x="f18" y="f52"/>
                  </a:cubicBezTo>
                  <a:cubicBezTo>
                    <a:pt x="f18" y="f53"/>
                    <a:pt x="f54" y="f55"/>
                    <a:pt x="f56" y="f57"/>
                  </a:cubicBezTo>
                  <a:cubicBezTo>
                    <a:pt x="f58" y="f59"/>
                    <a:pt x="f22" y="f54"/>
                    <a:pt x="f24" y="f50"/>
                  </a:cubicBezTo>
                  <a:cubicBezTo>
                    <a:pt x="f60" y="f56"/>
                    <a:pt x="f61" y="f20"/>
                    <a:pt x="f62" y="f63"/>
                  </a:cubicBezTo>
                  <a:cubicBezTo>
                    <a:pt x="f64" y="f63"/>
                    <a:pt x="f44" y="f58"/>
                    <a:pt x="f65" y="f66"/>
                  </a:cubicBezTo>
                  <a:cubicBezTo>
                    <a:pt x="f30" y="f22"/>
                    <a:pt x="f67" y="f47"/>
                    <a:pt x="f68" y="f60"/>
                  </a:cubicBezTo>
                  <a:cubicBezTo>
                    <a:pt x="f69" y="f61"/>
                    <a:pt x="f5" y="f70"/>
                    <a:pt x="f5" y="f71"/>
                  </a:cubicBezTo>
                  <a:cubicBezTo>
                    <a:pt x="f5" y="f72"/>
                    <a:pt x="f73" y="f74"/>
                    <a:pt x="f67" y="f75"/>
                  </a:cubicBezTo>
                  <a:cubicBezTo>
                    <a:pt x="f41" y="f76"/>
                    <a:pt x="f65" y="f5"/>
                    <a:pt x="f77" y="f5"/>
                  </a:cubicBezTo>
                  <a:cubicBezTo>
                    <a:pt x="f46" y="f5"/>
                    <a:pt x="f47" y="f38"/>
                    <a:pt x="f58" y="f69"/>
                  </a:cubicBezTo>
                  <a:cubicBezTo>
                    <a:pt x="f18" y="f73"/>
                    <a:pt x="f78" y="f34"/>
                    <a:pt x="f79" y="f80"/>
                  </a:cubicBezTo>
                  <a:lnTo>
                    <a:pt x="f79" y="f29"/>
                  </a:lnTo>
                  <a:lnTo>
                    <a:pt x="f81" y="f29"/>
                  </a:lnTo>
                  <a:cubicBezTo>
                    <a:pt x="f78" y="f82"/>
                    <a:pt x="f18" y="f30"/>
                    <a:pt x="f66" y="f83"/>
                  </a:cubicBezTo>
                  <a:cubicBezTo>
                    <a:pt x="f84" y="f85"/>
                    <a:pt x="f86" y="f32"/>
                    <a:pt x="f77" y="f32"/>
                  </a:cubicBezTo>
                  <a:cubicBezTo>
                    <a:pt x="f44" y="f32"/>
                    <a:pt x="f42" y="f74"/>
                    <a:pt x="f72" y="f87"/>
                  </a:cubicBezTo>
                  <a:cubicBezTo>
                    <a:pt x="f87" y="f88"/>
                    <a:pt x="f89" y="f29"/>
                    <a:pt x="f89" y="f90"/>
                  </a:cubicBezTo>
                  <a:cubicBezTo>
                    <a:pt x="f89" y="f91"/>
                    <a:pt x="f83" y="f92"/>
                    <a:pt x="f30" y="f77"/>
                  </a:cubicBezTo>
                  <a:cubicBezTo>
                    <a:pt x="f82" y="f93"/>
                    <a:pt x="f94" y="f95"/>
                    <a:pt x="f71" y="f61"/>
                  </a:cubicBezTo>
                  <a:cubicBezTo>
                    <a:pt x="f91" y="f26"/>
                    <a:pt x="f92" y="f86"/>
                    <a:pt x="f96" y="f46"/>
                  </a:cubicBezTo>
                  <a:cubicBezTo>
                    <a:pt x="f60" y="f60"/>
                    <a:pt x="f84" y="f97"/>
                    <a:pt x="f22" y="f98"/>
                  </a:cubicBezTo>
                  <a:cubicBezTo>
                    <a:pt x="f54" y="f24"/>
                    <a:pt x="f55" y="f99"/>
                    <a:pt x="f81" y="f66"/>
                  </a:cubicBezTo>
                  <a:cubicBezTo>
                    <a:pt x="f100" y="f50"/>
                    <a:pt x="f6" y="f101"/>
                    <a:pt x="f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3" name="Freeform 528"/>
            <p:cNvSpPr/>
            <p:nvPr/>
          </p:nvSpPr>
          <p:spPr>
            <a:xfrm>
              <a:off x="1339376" y="4461979"/>
              <a:ext cx="110240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3"/>
                <a:gd name="f8" fmla="val 49"/>
                <a:gd name="f9" fmla="val 57"/>
                <a:gd name="f10" fmla="val 82"/>
                <a:gd name="f11" fmla="val 64"/>
                <a:gd name="f12" fmla="val 80"/>
                <a:gd name="f13" fmla="val 70"/>
                <a:gd name="f14" fmla="val 78"/>
                <a:gd name="f15" fmla="val 77"/>
                <a:gd name="f16" fmla="val 75"/>
                <a:gd name="f17" fmla="val 71"/>
                <a:gd name="f18" fmla="val 86"/>
                <a:gd name="f19" fmla="val 67"/>
                <a:gd name="f20" fmla="val 91"/>
                <a:gd name="f21" fmla="val 63"/>
                <a:gd name="f22" fmla="val 94"/>
                <a:gd name="f23" fmla="val 58"/>
                <a:gd name="f24" fmla="val 96"/>
                <a:gd name="f25" fmla="val 52"/>
                <a:gd name="f26" fmla="val 99"/>
                <a:gd name="f27" fmla="val 47"/>
                <a:gd name="f28" fmla="val 100"/>
                <a:gd name="f29" fmla="val 41"/>
                <a:gd name="f30" fmla="val 36"/>
                <a:gd name="f31" fmla="val 32"/>
                <a:gd name="f32" fmla="val 28"/>
                <a:gd name="f33" fmla="val 98"/>
                <a:gd name="f34" fmla="val 24"/>
                <a:gd name="f35" fmla="val 97"/>
                <a:gd name="f36" fmla="val 20"/>
                <a:gd name="f37" fmla="val 95"/>
                <a:gd name="f38" fmla="val 16"/>
                <a:gd name="f39" fmla="val 93"/>
                <a:gd name="f40" fmla="val 2"/>
                <a:gd name="f41" fmla="val 12"/>
                <a:gd name="f42" fmla="val 9"/>
                <a:gd name="f43" fmla="val 25"/>
                <a:gd name="f44" fmla="val 6"/>
                <a:gd name="f45" fmla="val 30"/>
                <a:gd name="f46" fmla="val 3"/>
                <a:gd name="f47" fmla="val 35"/>
                <a:gd name="f48" fmla="val 1"/>
                <a:gd name="f49" fmla="val 59"/>
                <a:gd name="f50" fmla="val 68"/>
                <a:gd name="f51" fmla="val 4"/>
                <a:gd name="f52" fmla="val 74"/>
                <a:gd name="f53" fmla="val 13"/>
                <a:gd name="f54" fmla="val 21"/>
                <a:gd name="f55" fmla="val 34"/>
                <a:gd name="f56" fmla="val 38"/>
                <a:gd name="f57" fmla="val 65"/>
                <a:gd name="f58" fmla="val 29"/>
                <a:gd name="f59" fmla="val 61"/>
                <a:gd name="f60" fmla="val 18"/>
                <a:gd name="f61" fmla="val 51"/>
                <a:gd name="f62" fmla="val 15"/>
                <a:gd name="f63" fmla="val 43"/>
                <a:gd name="f64" fmla="val 23"/>
                <a:gd name="f65" fmla="val 26"/>
                <a:gd name="f66" fmla="val 83"/>
                <a:gd name="f67" fmla="val 27"/>
                <a:gd name="f68" fmla="val 31"/>
                <a:gd name="f69" fmla="val 85"/>
                <a:gd name="f70" fmla="val 39"/>
                <a:gd name="f71" fmla="val 54"/>
                <a:gd name="f72" fmla="val 76"/>
                <a:gd name="f73" fmla="+- 0 0 -90"/>
                <a:gd name="f74" fmla="*/ f3 1 84"/>
                <a:gd name="f75" fmla="*/ f4 1 133"/>
                <a:gd name="f76" fmla="+- f7 0 f5"/>
                <a:gd name="f77" fmla="+- f6 0 f5"/>
                <a:gd name="f78" fmla="*/ f73 f0 1"/>
                <a:gd name="f79" fmla="*/ f77 1 84"/>
                <a:gd name="f80" fmla="*/ f76 1 133"/>
                <a:gd name="f81" fmla="*/ 84 f77 1"/>
                <a:gd name="f82" fmla="*/ 49 f76 1"/>
                <a:gd name="f83" fmla="*/ 80 f77 1"/>
                <a:gd name="f84" fmla="*/ 70 f76 1"/>
                <a:gd name="f85" fmla="*/ 71 f77 1"/>
                <a:gd name="f86" fmla="*/ 86 f76 1"/>
                <a:gd name="f87" fmla="*/ 58 f77 1"/>
                <a:gd name="f88" fmla="*/ 96 f76 1"/>
                <a:gd name="f89" fmla="*/ 41 f77 1"/>
                <a:gd name="f90" fmla="*/ 100 f76 1"/>
                <a:gd name="f91" fmla="*/ 28 f77 1"/>
                <a:gd name="f92" fmla="*/ 98 f76 1"/>
                <a:gd name="f93" fmla="*/ 16 f77 1"/>
                <a:gd name="f94" fmla="*/ 93 f76 1"/>
                <a:gd name="f95" fmla="*/ 133 f76 1"/>
                <a:gd name="f96" fmla="*/ 0 f77 1"/>
                <a:gd name="f97" fmla="*/ 2 f76 1"/>
                <a:gd name="f98" fmla="*/ 12 f76 1"/>
                <a:gd name="f99" fmla="*/ 30 f77 1"/>
                <a:gd name="f100" fmla="*/ 3 f76 1"/>
                <a:gd name="f101" fmla="*/ 47 f77 1"/>
                <a:gd name="f102" fmla="*/ 0 f76 1"/>
                <a:gd name="f103" fmla="*/ 74 f77 1"/>
                <a:gd name="f104" fmla="*/ 13 f76 1"/>
                <a:gd name="f105" fmla="*/ 67 f77 1"/>
                <a:gd name="f106" fmla="*/ 61 f77 1"/>
                <a:gd name="f107" fmla="*/ 24 f76 1"/>
                <a:gd name="f108" fmla="*/ 43 f77 1"/>
                <a:gd name="f109" fmla="*/ 15 f76 1"/>
                <a:gd name="f110" fmla="*/ 29 f77 1"/>
                <a:gd name="f111" fmla="*/ 18 f76 1"/>
                <a:gd name="f112" fmla="*/ 26 f76 1"/>
                <a:gd name="f113" fmla="*/ 80 f76 1"/>
                <a:gd name="f114" fmla="*/ 27 f77 1"/>
                <a:gd name="f115" fmla="*/ 84 f76 1"/>
                <a:gd name="f116" fmla="*/ 39 f77 1"/>
                <a:gd name="f117" fmla="*/ 85 f76 1"/>
                <a:gd name="f118" fmla="*/ 59 f77 1"/>
                <a:gd name="f119" fmla="*/ 76 f76 1"/>
                <a:gd name="f120" fmla="*/ f78 1 f2"/>
                <a:gd name="f121" fmla="*/ f81 1 84"/>
                <a:gd name="f122" fmla="*/ f82 1 133"/>
                <a:gd name="f123" fmla="*/ f83 1 84"/>
                <a:gd name="f124" fmla="*/ f84 1 133"/>
                <a:gd name="f125" fmla="*/ f85 1 84"/>
                <a:gd name="f126" fmla="*/ f86 1 133"/>
                <a:gd name="f127" fmla="*/ f87 1 84"/>
                <a:gd name="f128" fmla="*/ f88 1 133"/>
                <a:gd name="f129" fmla="*/ f89 1 84"/>
                <a:gd name="f130" fmla="*/ f90 1 133"/>
                <a:gd name="f131" fmla="*/ f91 1 84"/>
                <a:gd name="f132" fmla="*/ f92 1 133"/>
                <a:gd name="f133" fmla="*/ f93 1 84"/>
                <a:gd name="f134" fmla="*/ f94 1 133"/>
                <a:gd name="f135" fmla="*/ f95 1 133"/>
                <a:gd name="f136" fmla="*/ f96 1 84"/>
                <a:gd name="f137" fmla="*/ f97 1 133"/>
                <a:gd name="f138" fmla="*/ f98 1 133"/>
                <a:gd name="f139" fmla="*/ f99 1 84"/>
                <a:gd name="f140" fmla="*/ f100 1 133"/>
                <a:gd name="f141" fmla="*/ f101 1 84"/>
                <a:gd name="f142" fmla="*/ f102 1 133"/>
                <a:gd name="f143" fmla="*/ f103 1 84"/>
                <a:gd name="f144" fmla="*/ f104 1 133"/>
                <a:gd name="f145" fmla="*/ f105 1 84"/>
                <a:gd name="f146" fmla="*/ f106 1 84"/>
                <a:gd name="f147" fmla="*/ f107 1 133"/>
                <a:gd name="f148" fmla="*/ f108 1 84"/>
                <a:gd name="f149" fmla="*/ f109 1 133"/>
                <a:gd name="f150" fmla="*/ f110 1 84"/>
                <a:gd name="f151" fmla="*/ f111 1 133"/>
                <a:gd name="f152" fmla="*/ f112 1 133"/>
                <a:gd name="f153" fmla="*/ f113 1 133"/>
                <a:gd name="f154" fmla="*/ f114 1 84"/>
                <a:gd name="f155" fmla="*/ f115 1 133"/>
                <a:gd name="f156" fmla="*/ f116 1 84"/>
                <a:gd name="f157" fmla="*/ f117 1 133"/>
                <a:gd name="f158" fmla="*/ f118 1 84"/>
                <a:gd name="f159" fmla="*/ f119 1 133"/>
                <a:gd name="f160" fmla="*/ 0 1 f79"/>
                <a:gd name="f161" fmla="*/ f6 1 f79"/>
                <a:gd name="f162" fmla="*/ 0 1 f80"/>
                <a:gd name="f163" fmla="*/ f7 1 f80"/>
                <a:gd name="f164" fmla="+- f120 0 f1"/>
                <a:gd name="f165" fmla="*/ f121 1 f79"/>
                <a:gd name="f166" fmla="*/ f122 1 f80"/>
                <a:gd name="f167" fmla="*/ f123 1 f79"/>
                <a:gd name="f168" fmla="*/ f124 1 f80"/>
                <a:gd name="f169" fmla="*/ f125 1 f79"/>
                <a:gd name="f170" fmla="*/ f126 1 f80"/>
                <a:gd name="f171" fmla="*/ f127 1 f79"/>
                <a:gd name="f172" fmla="*/ f128 1 f80"/>
                <a:gd name="f173" fmla="*/ f129 1 f79"/>
                <a:gd name="f174" fmla="*/ f130 1 f80"/>
                <a:gd name="f175" fmla="*/ f131 1 f79"/>
                <a:gd name="f176" fmla="*/ f132 1 f80"/>
                <a:gd name="f177" fmla="*/ f133 1 f79"/>
                <a:gd name="f178" fmla="*/ f134 1 f80"/>
                <a:gd name="f179" fmla="*/ f135 1 f80"/>
                <a:gd name="f180" fmla="*/ f136 1 f79"/>
                <a:gd name="f181" fmla="*/ f137 1 f80"/>
                <a:gd name="f182" fmla="*/ f138 1 f80"/>
                <a:gd name="f183" fmla="*/ f139 1 f79"/>
                <a:gd name="f184" fmla="*/ f140 1 f80"/>
                <a:gd name="f185" fmla="*/ f141 1 f79"/>
                <a:gd name="f186" fmla="*/ f142 1 f80"/>
                <a:gd name="f187" fmla="*/ f143 1 f79"/>
                <a:gd name="f188" fmla="*/ f144 1 f80"/>
                <a:gd name="f189" fmla="*/ f145 1 f79"/>
                <a:gd name="f190" fmla="*/ f146 1 f79"/>
                <a:gd name="f191" fmla="*/ f147 1 f80"/>
                <a:gd name="f192" fmla="*/ f148 1 f79"/>
                <a:gd name="f193" fmla="*/ f149 1 f80"/>
                <a:gd name="f194" fmla="*/ f150 1 f79"/>
                <a:gd name="f195" fmla="*/ f151 1 f80"/>
                <a:gd name="f196" fmla="*/ f152 1 f80"/>
                <a:gd name="f197" fmla="*/ f153 1 f80"/>
                <a:gd name="f198" fmla="*/ f154 1 f79"/>
                <a:gd name="f199" fmla="*/ f155 1 f80"/>
                <a:gd name="f200" fmla="*/ f156 1 f79"/>
                <a:gd name="f201" fmla="*/ f157 1 f80"/>
                <a:gd name="f202" fmla="*/ f158 1 f79"/>
                <a:gd name="f203" fmla="*/ f159 1 f80"/>
                <a:gd name="f204" fmla="*/ f160 f74 1"/>
                <a:gd name="f205" fmla="*/ f161 f74 1"/>
                <a:gd name="f206" fmla="*/ f163 f75 1"/>
                <a:gd name="f207" fmla="*/ f162 f75 1"/>
                <a:gd name="f208" fmla="*/ f165 f74 1"/>
                <a:gd name="f209" fmla="*/ f166 f75 1"/>
                <a:gd name="f210" fmla="*/ f167 f74 1"/>
                <a:gd name="f211" fmla="*/ f168 f75 1"/>
                <a:gd name="f212" fmla="*/ f169 f74 1"/>
                <a:gd name="f213" fmla="*/ f170 f75 1"/>
                <a:gd name="f214" fmla="*/ f171 f74 1"/>
                <a:gd name="f215" fmla="*/ f172 f75 1"/>
                <a:gd name="f216" fmla="*/ f173 f74 1"/>
                <a:gd name="f217" fmla="*/ f174 f75 1"/>
                <a:gd name="f218" fmla="*/ f175 f74 1"/>
                <a:gd name="f219" fmla="*/ f176 f75 1"/>
                <a:gd name="f220" fmla="*/ f177 f74 1"/>
                <a:gd name="f221" fmla="*/ f178 f75 1"/>
                <a:gd name="f222" fmla="*/ f179 f75 1"/>
                <a:gd name="f223" fmla="*/ f180 f74 1"/>
                <a:gd name="f224" fmla="*/ f181 f75 1"/>
                <a:gd name="f225" fmla="*/ f182 f75 1"/>
                <a:gd name="f226" fmla="*/ f183 f74 1"/>
                <a:gd name="f227" fmla="*/ f184 f75 1"/>
                <a:gd name="f228" fmla="*/ f185 f74 1"/>
                <a:gd name="f229" fmla="*/ f186 f75 1"/>
                <a:gd name="f230" fmla="*/ f187 f74 1"/>
                <a:gd name="f231" fmla="*/ f188 f75 1"/>
                <a:gd name="f232" fmla="*/ f189 f74 1"/>
                <a:gd name="f233" fmla="*/ f190 f74 1"/>
                <a:gd name="f234" fmla="*/ f191 f75 1"/>
                <a:gd name="f235" fmla="*/ f192 f74 1"/>
                <a:gd name="f236" fmla="*/ f193 f75 1"/>
                <a:gd name="f237" fmla="*/ f194 f74 1"/>
                <a:gd name="f238" fmla="*/ f195 f75 1"/>
                <a:gd name="f239" fmla="*/ f196 f75 1"/>
                <a:gd name="f240" fmla="*/ f197 f75 1"/>
                <a:gd name="f241" fmla="*/ f198 f74 1"/>
                <a:gd name="f242" fmla="*/ f199 f75 1"/>
                <a:gd name="f243" fmla="*/ f200 f74 1"/>
                <a:gd name="f244" fmla="*/ f201 f75 1"/>
                <a:gd name="f245" fmla="*/ f202 f74 1"/>
                <a:gd name="f246" fmla="*/ f203 f7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4">
                  <a:pos x="f208" y="f209"/>
                </a:cxn>
                <a:cxn ang="f164">
                  <a:pos x="f210" y="f211"/>
                </a:cxn>
                <a:cxn ang="f164">
                  <a:pos x="f212" y="f213"/>
                </a:cxn>
                <a:cxn ang="f164">
                  <a:pos x="f214" y="f215"/>
                </a:cxn>
                <a:cxn ang="f164">
                  <a:pos x="f216" y="f217"/>
                </a:cxn>
                <a:cxn ang="f164">
                  <a:pos x="f218" y="f219"/>
                </a:cxn>
                <a:cxn ang="f164">
                  <a:pos x="f220" y="f221"/>
                </a:cxn>
                <a:cxn ang="f164">
                  <a:pos x="f220" y="f222"/>
                </a:cxn>
                <a:cxn ang="f164">
                  <a:pos x="f223" y="f222"/>
                </a:cxn>
                <a:cxn ang="f164">
                  <a:pos x="f223" y="f224"/>
                </a:cxn>
                <a:cxn ang="f164">
                  <a:pos x="f220" y="f224"/>
                </a:cxn>
                <a:cxn ang="f164">
                  <a:pos x="f220" y="f225"/>
                </a:cxn>
                <a:cxn ang="f164">
                  <a:pos x="f226" y="f227"/>
                </a:cxn>
                <a:cxn ang="f164">
                  <a:pos x="f228" y="f229"/>
                </a:cxn>
                <a:cxn ang="f164">
                  <a:pos x="f230" y="f231"/>
                </a:cxn>
                <a:cxn ang="f164">
                  <a:pos x="f208" y="f209"/>
                </a:cxn>
                <a:cxn ang="f164">
                  <a:pos x="f232" y="f209"/>
                </a:cxn>
                <a:cxn ang="f164">
                  <a:pos x="f233" y="f234"/>
                </a:cxn>
                <a:cxn ang="f164">
                  <a:pos x="f235" y="f236"/>
                </a:cxn>
                <a:cxn ang="f164">
                  <a:pos x="f237" y="f238"/>
                </a:cxn>
                <a:cxn ang="f164">
                  <a:pos x="f220" y="f239"/>
                </a:cxn>
                <a:cxn ang="f164">
                  <a:pos x="f220" y="f240"/>
                </a:cxn>
                <a:cxn ang="f164">
                  <a:pos x="f241" y="f242"/>
                </a:cxn>
                <a:cxn ang="f164">
                  <a:pos x="f243" y="f244"/>
                </a:cxn>
                <a:cxn ang="f164">
                  <a:pos x="f245" y="f246"/>
                </a:cxn>
                <a:cxn ang="f164">
                  <a:pos x="f232" y="f209"/>
                </a:cxn>
              </a:cxnLst>
              <a:rect l="f204" t="f207" r="f205" b="f206"/>
              <a:pathLst>
                <a:path w="84" h="133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10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28"/>
                  </a:cubicBezTo>
                  <a:cubicBezTo>
                    <a:pt x="f30" y="f28"/>
                    <a:pt x="f31" y="f26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lnTo>
                    <a:pt x="f38" y="f7"/>
                  </a:lnTo>
                  <a:lnTo>
                    <a:pt x="f5" y="f7"/>
                  </a:lnTo>
                  <a:lnTo>
                    <a:pt x="f5" y="f40"/>
                  </a:lnTo>
                  <a:lnTo>
                    <a:pt x="f38" y="f40"/>
                  </a:lnTo>
                  <a:lnTo>
                    <a:pt x="f38" y="f41"/>
                  </a:lnTo>
                  <a:cubicBezTo>
                    <a:pt x="f36" y="f42"/>
                    <a:pt x="f43" y="f44"/>
                    <a:pt x="f45" y="f46"/>
                  </a:cubicBezTo>
                  <a:cubicBezTo>
                    <a:pt x="f47" y="f48"/>
                    <a:pt x="f29" y="f5"/>
                    <a:pt x="f27" y="f5"/>
                  </a:cubicBezTo>
                  <a:cubicBezTo>
                    <a:pt x="f49" y="f5"/>
                    <a:pt x="f50" y="f51"/>
                    <a:pt x="f52" y="f53"/>
                  </a:cubicBezTo>
                  <a:cubicBezTo>
                    <a:pt x="f12" y="f54"/>
                    <a:pt x="f6" y="f55"/>
                    <a:pt x="f6" y="f8"/>
                  </a:cubicBezTo>
                  <a:close/>
                  <a:moveTo>
                    <a:pt x="f19" y="f8"/>
                  </a:moveTo>
                  <a:cubicBezTo>
                    <a:pt x="f19" y="f56"/>
                    <a:pt x="f57" y="f58"/>
                    <a:pt x="f59" y="f34"/>
                  </a:cubicBezTo>
                  <a:cubicBezTo>
                    <a:pt x="f9" y="f60"/>
                    <a:pt x="f61" y="f62"/>
                    <a:pt x="f63" y="f62"/>
                  </a:cubicBezTo>
                  <a:cubicBezTo>
                    <a:pt x="f56" y="f62"/>
                    <a:pt x="f55" y="f38"/>
                    <a:pt x="f58" y="f60"/>
                  </a:cubicBezTo>
                  <a:cubicBezTo>
                    <a:pt x="f34" y="f36"/>
                    <a:pt x="f36" y="f64"/>
                    <a:pt x="f38" y="f65"/>
                  </a:cubicBezTo>
                  <a:lnTo>
                    <a:pt x="f38" y="f12"/>
                  </a:lnTo>
                  <a:cubicBezTo>
                    <a:pt x="f36" y="f10"/>
                    <a:pt x="f34" y="f66"/>
                    <a:pt x="f67" y="f6"/>
                  </a:cubicBezTo>
                  <a:cubicBezTo>
                    <a:pt x="f68" y="f69"/>
                    <a:pt x="f55" y="f69"/>
                    <a:pt x="f70" y="f69"/>
                  </a:cubicBezTo>
                  <a:cubicBezTo>
                    <a:pt x="f27" y="f69"/>
                    <a:pt x="f71" y="f10"/>
                    <a:pt x="f49" y="f72"/>
                  </a:cubicBezTo>
                  <a:cubicBezTo>
                    <a:pt x="f11" y="f13"/>
                    <a:pt x="f19" y="f59"/>
                    <a:pt x="f19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4" name="Freeform 529"/>
            <p:cNvSpPr/>
            <p:nvPr/>
          </p:nvSpPr>
          <p:spPr>
            <a:xfrm>
              <a:off x="1474113" y="4461979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0"/>
                <a:gd name="f8" fmla="val 52"/>
                <a:gd name="f9" fmla="val 16"/>
                <a:gd name="f10" fmla="val 58"/>
                <a:gd name="f11" fmla="val 17"/>
                <a:gd name="f12" fmla="val 63"/>
                <a:gd name="f13" fmla="val 19"/>
                <a:gd name="f14" fmla="val 67"/>
                <a:gd name="f15" fmla="val 21"/>
                <a:gd name="f16" fmla="val 72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1"/>
                <a:gd name="f23" fmla="val 33"/>
                <a:gd name="f24" fmla="val 83"/>
                <a:gd name="f25" fmla="val 37"/>
                <a:gd name="f26" fmla="val 84"/>
                <a:gd name="f27" fmla="val 41"/>
                <a:gd name="f28" fmla="val 85"/>
                <a:gd name="f29" fmla="val 45"/>
                <a:gd name="f30" fmla="val 86"/>
                <a:gd name="f31" fmla="val 50"/>
                <a:gd name="f32" fmla="val 57"/>
                <a:gd name="f33" fmla="val 70"/>
                <a:gd name="f34" fmla="val 82"/>
                <a:gd name="f35" fmla="val 76"/>
                <a:gd name="f36" fmla="val 80"/>
                <a:gd name="f37" fmla="val 77"/>
                <a:gd name="f38" fmla="val 92"/>
                <a:gd name="f39" fmla="val 79"/>
                <a:gd name="f40" fmla="val 94"/>
                <a:gd name="f41" fmla="val 74"/>
                <a:gd name="f42" fmla="val 96"/>
                <a:gd name="f43" fmla="val 68"/>
                <a:gd name="f44" fmla="val 98"/>
                <a:gd name="f45" fmla="val 62"/>
                <a:gd name="f46" fmla="val 99"/>
                <a:gd name="f47" fmla="val 56"/>
                <a:gd name="f48" fmla="val 34"/>
                <a:gd name="f49" fmla="val 22"/>
                <a:gd name="f50" fmla="val 13"/>
                <a:gd name="f51" fmla="val 4"/>
                <a:gd name="f52" fmla="val 66"/>
                <a:gd name="f53" fmla="val 51"/>
                <a:gd name="f54" fmla="val 35"/>
                <a:gd name="f55" fmla="val 14"/>
                <a:gd name="f56" fmla="val 32"/>
                <a:gd name="f57" fmla="val 46"/>
                <a:gd name="f58" fmla="val 59"/>
                <a:gd name="f59" fmla="val 69"/>
                <a:gd name="f60" fmla="val 11"/>
                <a:gd name="f61" fmla="val 43"/>
                <a:gd name="f62" fmla="val 71"/>
                <a:gd name="f63" fmla="val 39"/>
                <a:gd name="f64" fmla="val 31"/>
                <a:gd name="f65" fmla="val 25"/>
                <a:gd name="f66" fmla="val 64"/>
                <a:gd name="f67" fmla="val 20"/>
                <a:gd name="f68" fmla="val 60"/>
                <a:gd name="f69" fmla="val 15"/>
                <a:gd name="f70" fmla="val 54"/>
                <a:gd name="f71" fmla="val 30"/>
                <a:gd name="f72" fmla="+- 0 0 -90"/>
                <a:gd name="f73" fmla="*/ f3 1 87"/>
                <a:gd name="f74" fmla="*/ f4 1 100"/>
                <a:gd name="f75" fmla="+- f7 0 f5"/>
                <a:gd name="f76" fmla="+- f6 0 f5"/>
                <a:gd name="f77" fmla="*/ f72 f0 1"/>
                <a:gd name="f78" fmla="*/ f76 1 87"/>
                <a:gd name="f79" fmla="*/ f75 1 100"/>
                <a:gd name="f80" fmla="*/ 87 f76 1"/>
                <a:gd name="f81" fmla="*/ 52 f75 1"/>
                <a:gd name="f82" fmla="*/ 16 f76 1"/>
                <a:gd name="f83" fmla="*/ 19 f76 1"/>
                <a:gd name="f84" fmla="*/ 67 f75 1"/>
                <a:gd name="f85" fmla="*/ 26 f76 1"/>
                <a:gd name="f86" fmla="*/ 78 f75 1"/>
                <a:gd name="f87" fmla="*/ 37 f76 1"/>
                <a:gd name="f88" fmla="*/ 84 f75 1"/>
                <a:gd name="f89" fmla="*/ 50 f76 1"/>
                <a:gd name="f90" fmla="*/ 86 f75 1"/>
                <a:gd name="f91" fmla="*/ 70 f76 1"/>
                <a:gd name="f92" fmla="*/ 82 f75 1"/>
                <a:gd name="f93" fmla="*/ 84 f76 1"/>
                <a:gd name="f94" fmla="*/ 75 f75 1"/>
                <a:gd name="f95" fmla="*/ 85 f76 1"/>
                <a:gd name="f96" fmla="*/ 92 f75 1"/>
                <a:gd name="f97" fmla="*/ 68 f76 1"/>
                <a:gd name="f98" fmla="*/ 98 f75 1"/>
                <a:gd name="f99" fmla="*/ 100 f75 1"/>
                <a:gd name="f100" fmla="*/ 13 f76 1"/>
                <a:gd name="f101" fmla="*/ 87 f75 1"/>
                <a:gd name="f102" fmla="*/ 0 f76 1"/>
                <a:gd name="f103" fmla="*/ 51 f75 1"/>
                <a:gd name="f104" fmla="*/ 14 f75 1"/>
                <a:gd name="f105" fmla="*/ 46 f76 1"/>
                <a:gd name="f106" fmla="*/ 0 f75 1"/>
                <a:gd name="f107" fmla="*/ 76 f76 1"/>
                <a:gd name="f108" fmla="*/ 11 f75 1"/>
                <a:gd name="f109" fmla="*/ 43 f75 1"/>
                <a:gd name="f110" fmla="*/ 71 f76 1"/>
                <a:gd name="f111" fmla="*/ 39 f75 1"/>
                <a:gd name="f112" fmla="*/ 64 f76 1"/>
                <a:gd name="f113" fmla="*/ 20 f75 1"/>
                <a:gd name="f114" fmla="*/ 45 f76 1"/>
                <a:gd name="f115" fmla="*/ 13 f75 1"/>
                <a:gd name="f116" fmla="*/ 25 f76 1"/>
                <a:gd name="f117" fmla="*/ 21 f75 1"/>
                <a:gd name="f118" fmla="*/ f77 1 f2"/>
                <a:gd name="f119" fmla="*/ f80 1 87"/>
                <a:gd name="f120" fmla="*/ f81 1 100"/>
                <a:gd name="f121" fmla="*/ f82 1 87"/>
                <a:gd name="f122" fmla="*/ f83 1 87"/>
                <a:gd name="f123" fmla="*/ f84 1 100"/>
                <a:gd name="f124" fmla="*/ f85 1 87"/>
                <a:gd name="f125" fmla="*/ f86 1 100"/>
                <a:gd name="f126" fmla="*/ f87 1 87"/>
                <a:gd name="f127" fmla="*/ f88 1 100"/>
                <a:gd name="f128" fmla="*/ f89 1 87"/>
                <a:gd name="f129" fmla="*/ f90 1 100"/>
                <a:gd name="f130" fmla="*/ f91 1 87"/>
                <a:gd name="f131" fmla="*/ f92 1 100"/>
                <a:gd name="f132" fmla="*/ f93 1 87"/>
                <a:gd name="f133" fmla="*/ f94 1 100"/>
                <a:gd name="f134" fmla="*/ f95 1 87"/>
                <a:gd name="f135" fmla="*/ f96 1 100"/>
                <a:gd name="f136" fmla="*/ f97 1 87"/>
                <a:gd name="f137" fmla="*/ f98 1 100"/>
                <a:gd name="f138" fmla="*/ f99 1 100"/>
                <a:gd name="f139" fmla="*/ f100 1 87"/>
                <a:gd name="f140" fmla="*/ f101 1 100"/>
                <a:gd name="f141" fmla="*/ f102 1 87"/>
                <a:gd name="f142" fmla="*/ f103 1 100"/>
                <a:gd name="f143" fmla="*/ f104 1 100"/>
                <a:gd name="f144" fmla="*/ f105 1 87"/>
                <a:gd name="f145" fmla="*/ f106 1 100"/>
                <a:gd name="f146" fmla="*/ f107 1 87"/>
                <a:gd name="f147" fmla="*/ f108 1 100"/>
                <a:gd name="f148" fmla="*/ f109 1 100"/>
                <a:gd name="f149" fmla="*/ f110 1 87"/>
                <a:gd name="f150" fmla="*/ f111 1 100"/>
                <a:gd name="f151" fmla="*/ f112 1 87"/>
                <a:gd name="f152" fmla="*/ f113 1 100"/>
                <a:gd name="f153" fmla="*/ f114 1 87"/>
                <a:gd name="f154" fmla="*/ f115 1 100"/>
                <a:gd name="f155" fmla="*/ f116 1 87"/>
                <a:gd name="f156" fmla="*/ f117 1 100"/>
                <a:gd name="f157" fmla="*/ 0 1 f78"/>
                <a:gd name="f158" fmla="*/ f6 1 f78"/>
                <a:gd name="f159" fmla="*/ 0 1 f79"/>
                <a:gd name="f160" fmla="*/ f7 1 f79"/>
                <a:gd name="f161" fmla="+- f118 0 f1"/>
                <a:gd name="f162" fmla="*/ f119 1 f78"/>
                <a:gd name="f163" fmla="*/ f120 1 f79"/>
                <a:gd name="f164" fmla="*/ f121 1 f78"/>
                <a:gd name="f165" fmla="*/ f122 1 f78"/>
                <a:gd name="f166" fmla="*/ f123 1 f79"/>
                <a:gd name="f167" fmla="*/ f124 1 f78"/>
                <a:gd name="f168" fmla="*/ f125 1 f79"/>
                <a:gd name="f169" fmla="*/ f126 1 f78"/>
                <a:gd name="f170" fmla="*/ f127 1 f79"/>
                <a:gd name="f171" fmla="*/ f128 1 f78"/>
                <a:gd name="f172" fmla="*/ f129 1 f79"/>
                <a:gd name="f173" fmla="*/ f130 1 f78"/>
                <a:gd name="f174" fmla="*/ f131 1 f79"/>
                <a:gd name="f175" fmla="*/ f132 1 f78"/>
                <a:gd name="f176" fmla="*/ f133 1 f79"/>
                <a:gd name="f177" fmla="*/ f134 1 f78"/>
                <a:gd name="f178" fmla="*/ f135 1 f79"/>
                <a:gd name="f179" fmla="*/ f136 1 f78"/>
                <a:gd name="f180" fmla="*/ f137 1 f79"/>
                <a:gd name="f181" fmla="*/ f138 1 f79"/>
                <a:gd name="f182" fmla="*/ f139 1 f78"/>
                <a:gd name="f183" fmla="*/ f140 1 f79"/>
                <a:gd name="f184" fmla="*/ f141 1 f78"/>
                <a:gd name="f185" fmla="*/ f142 1 f79"/>
                <a:gd name="f186" fmla="*/ f143 1 f79"/>
                <a:gd name="f187" fmla="*/ f144 1 f78"/>
                <a:gd name="f188" fmla="*/ f145 1 f79"/>
                <a:gd name="f189" fmla="*/ f146 1 f78"/>
                <a:gd name="f190" fmla="*/ f147 1 f79"/>
                <a:gd name="f191" fmla="*/ f148 1 f79"/>
                <a:gd name="f192" fmla="*/ f149 1 f78"/>
                <a:gd name="f193" fmla="*/ f150 1 f79"/>
                <a:gd name="f194" fmla="*/ f151 1 f78"/>
                <a:gd name="f195" fmla="*/ f152 1 f79"/>
                <a:gd name="f196" fmla="*/ f153 1 f78"/>
                <a:gd name="f197" fmla="*/ f154 1 f79"/>
                <a:gd name="f198" fmla="*/ f155 1 f78"/>
                <a:gd name="f199" fmla="*/ f156 1 f79"/>
                <a:gd name="f200" fmla="*/ f157 f73 1"/>
                <a:gd name="f201" fmla="*/ f158 f73 1"/>
                <a:gd name="f202" fmla="*/ f160 f74 1"/>
                <a:gd name="f203" fmla="*/ f159 f74 1"/>
                <a:gd name="f204" fmla="*/ f162 f73 1"/>
                <a:gd name="f205" fmla="*/ f163 f74 1"/>
                <a:gd name="f206" fmla="*/ f164 f73 1"/>
                <a:gd name="f207" fmla="*/ f165 f73 1"/>
                <a:gd name="f208" fmla="*/ f166 f74 1"/>
                <a:gd name="f209" fmla="*/ f167 f73 1"/>
                <a:gd name="f210" fmla="*/ f168 f74 1"/>
                <a:gd name="f211" fmla="*/ f169 f73 1"/>
                <a:gd name="f212" fmla="*/ f170 f74 1"/>
                <a:gd name="f213" fmla="*/ f171 f73 1"/>
                <a:gd name="f214" fmla="*/ f172 f74 1"/>
                <a:gd name="f215" fmla="*/ f173 f73 1"/>
                <a:gd name="f216" fmla="*/ f174 f74 1"/>
                <a:gd name="f217" fmla="*/ f175 f73 1"/>
                <a:gd name="f218" fmla="*/ f176 f74 1"/>
                <a:gd name="f219" fmla="*/ f177 f73 1"/>
                <a:gd name="f220" fmla="*/ f178 f74 1"/>
                <a:gd name="f221" fmla="*/ f179 f73 1"/>
                <a:gd name="f222" fmla="*/ f180 f74 1"/>
                <a:gd name="f223" fmla="*/ f181 f74 1"/>
                <a:gd name="f224" fmla="*/ f182 f73 1"/>
                <a:gd name="f225" fmla="*/ f183 f74 1"/>
                <a:gd name="f226" fmla="*/ f184 f73 1"/>
                <a:gd name="f227" fmla="*/ f185 f74 1"/>
                <a:gd name="f228" fmla="*/ f186 f74 1"/>
                <a:gd name="f229" fmla="*/ f187 f73 1"/>
                <a:gd name="f230" fmla="*/ f188 f74 1"/>
                <a:gd name="f231" fmla="*/ f189 f73 1"/>
                <a:gd name="f232" fmla="*/ f190 f74 1"/>
                <a:gd name="f233" fmla="*/ f191 f74 1"/>
                <a:gd name="f234" fmla="*/ f192 f73 1"/>
                <a:gd name="f235" fmla="*/ f193 f74 1"/>
                <a:gd name="f236" fmla="*/ f194 f73 1"/>
                <a:gd name="f237" fmla="*/ f195 f74 1"/>
                <a:gd name="f238" fmla="*/ f196 f73 1"/>
                <a:gd name="f239" fmla="*/ f197 f74 1"/>
                <a:gd name="f240" fmla="*/ f198 f73 1"/>
                <a:gd name="f241" fmla="*/ f199 f7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1">
                  <a:pos x="f204" y="f205"/>
                </a:cxn>
                <a:cxn ang="f161">
                  <a:pos x="f206" y="f205"/>
                </a:cxn>
                <a:cxn ang="f161">
                  <a:pos x="f207" y="f208"/>
                </a:cxn>
                <a:cxn ang="f161">
                  <a:pos x="f209" y="f210"/>
                </a:cxn>
                <a:cxn ang="f161">
                  <a:pos x="f211" y="f212"/>
                </a:cxn>
                <a:cxn ang="f161">
                  <a:pos x="f213" y="f214"/>
                </a:cxn>
                <a:cxn ang="f161">
                  <a:pos x="f215" y="f216"/>
                </a:cxn>
                <a:cxn ang="f161">
                  <a:pos x="f217" y="f218"/>
                </a:cxn>
                <a:cxn ang="f161">
                  <a:pos x="f219" y="f218"/>
                </a:cxn>
                <a:cxn ang="f161">
                  <a:pos x="f219" y="f220"/>
                </a:cxn>
                <a:cxn ang="f161">
                  <a:pos x="f221" y="f222"/>
                </a:cxn>
                <a:cxn ang="f161">
                  <a:pos x="f213" y="f223"/>
                </a:cxn>
                <a:cxn ang="f161">
                  <a:pos x="f224" y="f225"/>
                </a:cxn>
                <a:cxn ang="f161">
                  <a:pos x="f226" y="f227"/>
                </a:cxn>
                <a:cxn ang="f161">
                  <a:pos x="f224" y="f228"/>
                </a:cxn>
                <a:cxn ang="f161">
                  <a:pos x="f229" y="f230"/>
                </a:cxn>
                <a:cxn ang="f161">
                  <a:pos x="f231" y="f232"/>
                </a:cxn>
                <a:cxn ang="f161">
                  <a:pos x="f204" y="f233"/>
                </a:cxn>
                <a:cxn ang="f161">
                  <a:pos x="f204" y="f205"/>
                </a:cxn>
                <a:cxn ang="f161">
                  <a:pos x="f234" y="f235"/>
                </a:cxn>
                <a:cxn ang="f161">
                  <a:pos x="f236" y="f237"/>
                </a:cxn>
                <a:cxn ang="f161">
                  <a:pos x="f238" y="f239"/>
                </a:cxn>
                <a:cxn ang="f161">
                  <a:pos x="f240" y="f241"/>
                </a:cxn>
                <a:cxn ang="f161">
                  <a:pos x="f206" y="f235"/>
                </a:cxn>
                <a:cxn ang="f161">
                  <a:pos x="f234" y="f235"/>
                </a:cxn>
              </a:cxnLst>
              <a:rect l="f200" t="f203" r="f201" b="f202"/>
              <a:pathLst>
                <a:path w="87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0"/>
                  </a:cubicBezTo>
                  <a:cubicBezTo>
                    <a:pt x="f32" y="f30"/>
                    <a:pt x="f12" y="f28"/>
                    <a:pt x="f33" y="f34"/>
                  </a:cubicBezTo>
                  <a:cubicBezTo>
                    <a:pt x="f35" y="f36"/>
                    <a:pt x="f22" y="f37"/>
                    <a:pt x="f26" y="f18"/>
                  </a:cubicBezTo>
                  <a:lnTo>
                    <a:pt x="f28" y="f18"/>
                  </a:lnTo>
                  <a:lnTo>
                    <a:pt x="f28" y="f38"/>
                  </a:ln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7"/>
                    <a:pt x="f31" y="f7"/>
                  </a:cubicBezTo>
                  <a:cubicBezTo>
                    <a:pt x="f48" y="f7"/>
                    <a:pt x="f49" y="f42"/>
                    <a:pt x="f50" y="f6"/>
                  </a:cubicBezTo>
                  <a:cubicBezTo>
                    <a:pt x="f51" y="f39"/>
                    <a:pt x="f5" y="f52"/>
                    <a:pt x="f5" y="f53"/>
                  </a:cubicBezTo>
                  <a:cubicBezTo>
                    <a:pt x="f5" y="f54"/>
                    <a:pt x="f51" y="f17"/>
                    <a:pt x="f50" y="f55"/>
                  </a:cubicBezTo>
                  <a:cubicBezTo>
                    <a:pt x="f15" y="f51"/>
                    <a:pt x="f56" y="f5"/>
                    <a:pt x="f57" y="f5"/>
                  </a:cubicBezTo>
                  <a:cubicBezTo>
                    <a:pt x="f58" y="f5"/>
                    <a:pt x="f59" y="f51"/>
                    <a:pt x="f35" y="f60"/>
                  </a:cubicBezTo>
                  <a:cubicBezTo>
                    <a:pt x="f24" y="f13"/>
                    <a:pt x="f6" y="f21"/>
                    <a:pt x="f6" y="f61"/>
                  </a:cubicBezTo>
                  <a:lnTo>
                    <a:pt x="f6" y="f8"/>
                  </a:lnTo>
                  <a:close/>
                  <a:moveTo>
                    <a:pt x="f62" y="f63"/>
                  </a:moveTo>
                  <a:cubicBezTo>
                    <a:pt x="f62" y="f64"/>
                    <a:pt x="f59" y="f65"/>
                    <a:pt x="f66" y="f67"/>
                  </a:cubicBezTo>
                  <a:cubicBezTo>
                    <a:pt x="f68" y="f69"/>
                    <a:pt x="f70" y="f50"/>
                    <a:pt x="f29" y="f50"/>
                  </a:cubicBezTo>
                  <a:cubicBezTo>
                    <a:pt x="f25" y="f50"/>
                    <a:pt x="f71" y="f9"/>
                    <a:pt x="f65" y="f15"/>
                  </a:cubicBezTo>
                  <a:cubicBezTo>
                    <a:pt x="f67" y="f19"/>
                    <a:pt x="f11" y="f56"/>
                    <a:pt x="f9" y="f63"/>
                  </a:cubicBezTo>
                  <a:lnTo>
                    <a:pt x="f62" y="f6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5" name="Freeform 530"/>
            <p:cNvSpPr/>
            <p:nvPr/>
          </p:nvSpPr>
          <p:spPr>
            <a:xfrm>
              <a:off x="1625181" y="4417073"/>
              <a:ext cx="114318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"/>
                <a:gd name="f7" fmla="val 133"/>
                <a:gd name="f8" fmla="val 64"/>
                <a:gd name="f9" fmla="val 26"/>
                <a:gd name="f10" fmla="val 91"/>
                <a:gd name="f11" fmla="val 16"/>
                <a:gd name="f12" fmla="val 101"/>
                <a:gd name="f13" fmla="val 85"/>
                <a:gd name="f14" fmla="val 62"/>
                <a:gd name="f15" fmla="val 37"/>
                <a:gd name="f16" fmla="val 82"/>
                <a:gd name="f17" fmla="val 38"/>
                <a:gd name="f18" fmla="val 81"/>
                <a:gd name="f19" fmla="+- 0 0 -90"/>
                <a:gd name="f20" fmla="*/ f3 1 86"/>
                <a:gd name="f21" fmla="*/ f4 1 133"/>
                <a:gd name="f22" fmla="+- f7 0 f5"/>
                <a:gd name="f23" fmla="+- f6 0 f5"/>
                <a:gd name="f24" fmla="*/ f19 f0 1"/>
                <a:gd name="f25" fmla="*/ f23 1 86"/>
                <a:gd name="f26" fmla="*/ f22 1 133"/>
                <a:gd name="f27" fmla="*/ 86 f23 1"/>
                <a:gd name="f28" fmla="*/ 133 f22 1"/>
                <a:gd name="f29" fmla="*/ 64 f23 1"/>
                <a:gd name="f30" fmla="*/ 26 f23 1"/>
                <a:gd name="f31" fmla="*/ 91 f22 1"/>
                <a:gd name="f32" fmla="*/ 16 f23 1"/>
                <a:gd name="f33" fmla="*/ 101 f22 1"/>
                <a:gd name="f34" fmla="*/ 0 f23 1"/>
                <a:gd name="f35" fmla="*/ 0 f22 1"/>
                <a:gd name="f36" fmla="*/ 85 f22 1"/>
                <a:gd name="f37" fmla="*/ 62 f23 1"/>
                <a:gd name="f38" fmla="*/ 37 f22 1"/>
                <a:gd name="f39" fmla="*/ 82 f23 1"/>
                <a:gd name="f40" fmla="*/ 38 f23 1"/>
                <a:gd name="f41" fmla="*/ 81 f22 1"/>
                <a:gd name="f42" fmla="*/ f24 1 f2"/>
                <a:gd name="f43" fmla="*/ f27 1 86"/>
                <a:gd name="f44" fmla="*/ f28 1 133"/>
                <a:gd name="f45" fmla="*/ f29 1 86"/>
                <a:gd name="f46" fmla="*/ f30 1 86"/>
                <a:gd name="f47" fmla="*/ f31 1 133"/>
                <a:gd name="f48" fmla="*/ f32 1 86"/>
                <a:gd name="f49" fmla="*/ f33 1 133"/>
                <a:gd name="f50" fmla="*/ f34 1 86"/>
                <a:gd name="f51" fmla="*/ f35 1 133"/>
                <a:gd name="f52" fmla="*/ f36 1 133"/>
                <a:gd name="f53" fmla="*/ f37 1 86"/>
                <a:gd name="f54" fmla="*/ f38 1 133"/>
                <a:gd name="f55" fmla="*/ f39 1 86"/>
                <a:gd name="f56" fmla="*/ f40 1 86"/>
                <a:gd name="f57" fmla="*/ f41 1 133"/>
                <a:gd name="f58" fmla="*/ 0 1 f25"/>
                <a:gd name="f59" fmla="*/ f6 1 f25"/>
                <a:gd name="f60" fmla="*/ 0 1 f26"/>
                <a:gd name="f61" fmla="*/ f7 1 f26"/>
                <a:gd name="f62" fmla="+- f42 0 f1"/>
                <a:gd name="f63" fmla="*/ f43 1 f25"/>
                <a:gd name="f64" fmla="*/ f44 1 f26"/>
                <a:gd name="f65" fmla="*/ f45 1 f25"/>
                <a:gd name="f66" fmla="*/ f46 1 f25"/>
                <a:gd name="f67" fmla="*/ f47 1 f26"/>
                <a:gd name="f68" fmla="*/ f48 1 f25"/>
                <a:gd name="f69" fmla="*/ f49 1 f26"/>
                <a:gd name="f70" fmla="*/ f50 1 f25"/>
                <a:gd name="f71" fmla="*/ f51 1 f26"/>
                <a:gd name="f72" fmla="*/ f52 1 f26"/>
                <a:gd name="f73" fmla="*/ f53 1 f25"/>
                <a:gd name="f74" fmla="*/ f54 1 f26"/>
                <a:gd name="f75" fmla="*/ f55 1 f25"/>
                <a:gd name="f76" fmla="*/ f56 1 f25"/>
                <a:gd name="f77" fmla="*/ f57 1 f26"/>
                <a:gd name="f78" fmla="*/ f58 f20 1"/>
                <a:gd name="f79" fmla="*/ f59 f20 1"/>
                <a:gd name="f80" fmla="*/ f61 f21 1"/>
                <a:gd name="f81" fmla="*/ f60 f21 1"/>
                <a:gd name="f82" fmla="*/ f63 f20 1"/>
                <a:gd name="f83" fmla="*/ f64 f21 1"/>
                <a:gd name="f84" fmla="*/ f65 f20 1"/>
                <a:gd name="f85" fmla="*/ f66 f20 1"/>
                <a:gd name="f86" fmla="*/ f67 f21 1"/>
                <a:gd name="f87" fmla="*/ f68 f20 1"/>
                <a:gd name="f88" fmla="*/ f69 f21 1"/>
                <a:gd name="f89" fmla="*/ f70 f20 1"/>
                <a:gd name="f90" fmla="*/ f71 f21 1"/>
                <a:gd name="f91" fmla="*/ f72 f21 1"/>
                <a:gd name="f92" fmla="*/ f73 f20 1"/>
                <a:gd name="f93" fmla="*/ f74 f21 1"/>
                <a:gd name="f94" fmla="*/ f75 f20 1"/>
                <a:gd name="f95" fmla="*/ f76 f20 1"/>
                <a:gd name="f96" fmla="*/ f77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2">
                  <a:pos x="f82" y="f83"/>
                </a:cxn>
                <a:cxn ang="f62">
                  <a:pos x="f84" y="f83"/>
                </a:cxn>
                <a:cxn ang="f62">
                  <a:pos x="f85" y="f86"/>
                </a:cxn>
                <a:cxn ang="f62">
                  <a:pos x="f87" y="f88"/>
                </a:cxn>
                <a:cxn ang="f62">
                  <a:pos x="f87" y="f83"/>
                </a:cxn>
                <a:cxn ang="f62">
                  <a:pos x="f89" y="f83"/>
                </a:cxn>
                <a:cxn ang="f62">
                  <a:pos x="f89" y="f90"/>
                </a:cxn>
                <a:cxn ang="f62">
                  <a:pos x="f87" y="f90"/>
                </a:cxn>
                <a:cxn ang="f62">
                  <a:pos x="f87" y="f91"/>
                </a:cxn>
                <a:cxn ang="f62">
                  <a:pos x="f92" y="f93"/>
                </a:cxn>
                <a:cxn ang="f62">
                  <a:pos x="f94" y="f93"/>
                </a:cxn>
                <a:cxn ang="f62">
                  <a:pos x="f95" y="f96"/>
                </a:cxn>
                <a:cxn ang="f62">
                  <a:pos x="f82" y="f83"/>
                </a:cxn>
              </a:cxnLst>
              <a:rect l="f78" t="f81" r="f79" b="f80"/>
              <a:pathLst>
                <a:path w="86" h="133">
                  <a:moveTo>
                    <a:pt x="f6" y="f7"/>
                  </a:moveTo>
                  <a:lnTo>
                    <a:pt x="f8" y="f7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1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1" y="f5"/>
                  </a:lnTo>
                  <a:lnTo>
                    <a:pt x="f11" y="f13"/>
                  </a:lnTo>
                  <a:lnTo>
                    <a:pt x="f14" y="f15"/>
                  </a:lnTo>
                  <a:lnTo>
                    <a:pt x="f16" y="f15"/>
                  </a:lnTo>
                  <a:lnTo>
                    <a:pt x="f17" y="f18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6" name="Freeform 531"/>
            <p:cNvSpPr/>
            <p:nvPr/>
          </p:nvSpPr>
          <p:spPr>
            <a:xfrm>
              <a:off x="1759918" y="4466066"/>
              <a:ext cx="110240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96"/>
                <a:gd name="f9" fmla="val 63"/>
                <a:gd name="f10" fmla="val 85"/>
                <a:gd name="f11" fmla="val 58"/>
                <a:gd name="f12" fmla="val 90"/>
                <a:gd name="f13" fmla="val 53"/>
                <a:gd name="f14" fmla="val 93"/>
                <a:gd name="f15" fmla="val 48"/>
                <a:gd name="f16" fmla="val 95"/>
                <a:gd name="f17" fmla="val 43"/>
                <a:gd name="f18" fmla="val 97"/>
                <a:gd name="f19" fmla="val 38"/>
                <a:gd name="f20" fmla="val 32"/>
                <a:gd name="f21" fmla="val 22"/>
                <a:gd name="f22" fmla="val 14"/>
                <a:gd name="f23" fmla="val 8"/>
                <a:gd name="f24" fmla="val 89"/>
                <a:gd name="f25" fmla="val 3"/>
                <a:gd name="f26" fmla="val 83"/>
                <a:gd name="f27" fmla="val 74"/>
                <a:gd name="f28" fmla="val 62"/>
                <a:gd name="f29" fmla="val 16"/>
                <a:gd name="f30" fmla="val 55"/>
                <a:gd name="f31" fmla="val 60"/>
                <a:gd name="f32" fmla="val 64"/>
                <a:gd name="f33" fmla="val 67"/>
                <a:gd name="f34" fmla="val 17"/>
                <a:gd name="f35" fmla="val 71"/>
                <a:gd name="f36" fmla="val 18"/>
                <a:gd name="f37" fmla="val 19"/>
                <a:gd name="f38" fmla="val 76"/>
                <a:gd name="f39" fmla="val 21"/>
                <a:gd name="f40" fmla="val 79"/>
                <a:gd name="f41" fmla="val 23"/>
                <a:gd name="f42" fmla="val 25"/>
                <a:gd name="f43" fmla="val 81"/>
                <a:gd name="f44" fmla="val 28"/>
                <a:gd name="f45" fmla="val 31"/>
                <a:gd name="f46" fmla="val 36"/>
                <a:gd name="f47" fmla="val 40"/>
                <a:gd name="f48" fmla="val 45"/>
                <a:gd name="f49" fmla="val 82"/>
                <a:gd name="f50" fmla="val 50"/>
                <a:gd name="f51" fmla="val 78"/>
                <a:gd name="f52" fmla="val 59"/>
                <a:gd name="f53" fmla="val 75"/>
                <a:gd name="f54" fmla="val 72"/>
                <a:gd name="f55" fmla="+- 0 0 -90"/>
                <a:gd name="f56" fmla="*/ f3 1 80"/>
                <a:gd name="f57" fmla="*/ f4 1 98"/>
                <a:gd name="f58" fmla="+- f7 0 f5"/>
                <a:gd name="f59" fmla="+- f6 0 f5"/>
                <a:gd name="f60" fmla="*/ f55 f0 1"/>
                <a:gd name="f61" fmla="*/ f59 1 80"/>
                <a:gd name="f62" fmla="*/ f58 1 98"/>
                <a:gd name="f63" fmla="*/ 80 f59 1"/>
                <a:gd name="f64" fmla="*/ 96 f58 1"/>
                <a:gd name="f65" fmla="*/ 63 f59 1"/>
                <a:gd name="f66" fmla="*/ 85 f58 1"/>
                <a:gd name="f67" fmla="*/ 48 f59 1"/>
                <a:gd name="f68" fmla="*/ 95 f58 1"/>
                <a:gd name="f69" fmla="*/ 32 f59 1"/>
                <a:gd name="f70" fmla="*/ 98 f58 1"/>
                <a:gd name="f71" fmla="*/ 8 f59 1"/>
                <a:gd name="f72" fmla="*/ 89 f58 1"/>
                <a:gd name="f73" fmla="*/ 0 f59 1"/>
                <a:gd name="f74" fmla="*/ 62 f58 1"/>
                <a:gd name="f75" fmla="*/ 0 f58 1"/>
                <a:gd name="f76" fmla="*/ 16 f59 1"/>
                <a:gd name="f77" fmla="*/ 55 f58 1"/>
                <a:gd name="f78" fmla="*/ 67 f58 1"/>
                <a:gd name="f79" fmla="*/ 19 f59 1"/>
                <a:gd name="f80" fmla="*/ 76 f58 1"/>
                <a:gd name="f81" fmla="*/ 25 f59 1"/>
                <a:gd name="f82" fmla="*/ 81 f58 1"/>
                <a:gd name="f83" fmla="*/ 36 f59 1"/>
                <a:gd name="f84" fmla="*/ 83 f58 1"/>
                <a:gd name="f85" fmla="*/ 50 f59 1"/>
                <a:gd name="f86" fmla="*/ 80 f58 1"/>
                <a:gd name="f87" fmla="*/ 72 f58 1"/>
                <a:gd name="f88" fmla="*/ f60 1 f2"/>
                <a:gd name="f89" fmla="*/ f63 1 80"/>
                <a:gd name="f90" fmla="*/ f64 1 98"/>
                <a:gd name="f91" fmla="*/ f65 1 80"/>
                <a:gd name="f92" fmla="*/ f66 1 98"/>
                <a:gd name="f93" fmla="*/ f67 1 80"/>
                <a:gd name="f94" fmla="*/ f68 1 98"/>
                <a:gd name="f95" fmla="*/ f69 1 80"/>
                <a:gd name="f96" fmla="*/ f70 1 98"/>
                <a:gd name="f97" fmla="*/ f71 1 80"/>
                <a:gd name="f98" fmla="*/ f72 1 98"/>
                <a:gd name="f99" fmla="*/ f73 1 80"/>
                <a:gd name="f100" fmla="*/ f74 1 98"/>
                <a:gd name="f101" fmla="*/ f75 1 98"/>
                <a:gd name="f102" fmla="*/ f76 1 80"/>
                <a:gd name="f103" fmla="*/ f77 1 98"/>
                <a:gd name="f104" fmla="*/ f78 1 98"/>
                <a:gd name="f105" fmla="*/ f79 1 80"/>
                <a:gd name="f106" fmla="*/ f80 1 98"/>
                <a:gd name="f107" fmla="*/ f81 1 80"/>
                <a:gd name="f108" fmla="*/ f82 1 98"/>
                <a:gd name="f109" fmla="*/ f83 1 80"/>
                <a:gd name="f110" fmla="*/ f84 1 98"/>
                <a:gd name="f111" fmla="*/ f85 1 80"/>
                <a:gd name="f112" fmla="*/ f86 1 98"/>
                <a:gd name="f113" fmla="*/ f87 1 98"/>
                <a:gd name="f114" fmla="*/ 0 1 f61"/>
                <a:gd name="f115" fmla="*/ f6 1 f61"/>
                <a:gd name="f116" fmla="*/ 0 1 f62"/>
                <a:gd name="f117" fmla="*/ f7 1 f62"/>
                <a:gd name="f118" fmla="+- f88 0 f1"/>
                <a:gd name="f119" fmla="*/ f89 1 f61"/>
                <a:gd name="f120" fmla="*/ f90 1 f62"/>
                <a:gd name="f121" fmla="*/ f91 1 f61"/>
                <a:gd name="f122" fmla="*/ f92 1 f62"/>
                <a:gd name="f123" fmla="*/ f93 1 f61"/>
                <a:gd name="f124" fmla="*/ f94 1 f62"/>
                <a:gd name="f125" fmla="*/ f95 1 f61"/>
                <a:gd name="f126" fmla="*/ f96 1 f62"/>
                <a:gd name="f127" fmla="*/ f97 1 f61"/>
                <a:gd name="f128" fmla="*/ f98 1 f62"/>
                <a:gd name="f129" fmla="*/ f99 1 f61"/>
                <a:gd name="f130" fmla="*/ f100 1 f62"/>
                <a:gd name="f131" fmla="*/ f101 1 f62"/>
                <a:gd name="f132" fmla="*/ f102 1 f61"/>
                <a:gd name="f133" fmla="*/ f103 1 f62"/>
                <a:gd name="f134" fmla="*/ f104 1 f62"/>
                <a:gd name="f135" fmla="*/ f105 1 f61"/>
                <a:gd name="f136" fmla="*/ f106 1 f62"/>
                <a:gd name="f137" fmla="*/ f107 1 f61"/>
                <a:gd name="f138" fmla="*/ f108 1 f62"/>
                <a:gd name="f139" fmla="*/ f109 1 f61"/>
                <a:gd name="f140" fmla="*/ f110 1 f62"/>
                <a:gd name="f141" fmla="*/ f111 1 f61"/>
                <a:gd name="f142" fmla="*/ f112 1 f62"/>
                <a:gd name="f143" fmla="*/ f113 1 f62"/>
                <a:gd name="f144" fmla="*/ f114 f56 1"/>
                <a:gd name="f145" fmla="*/ f115 f56 1"/>
                <a:gd name="f146" fmla="*/ f117 f57 1"/>
                <a:gd name="f147" fmla="*/ f116 f57 1"/>
                <a:gd name="f148" fmla="*/ f119 f56 1"/>
                <a:gd name="f149" fmla="*/ f120 f57 1"/>
                <a:gd name="f150" fmla="*/ f121 f56 1"/>
                <a:gd name="f151" fmla="*/ f122 f57 1"/>
                <a:gd name="f152" fmla="*/ f123 f56 1"/>
                <a:gd name="f153" fmla="*/ f124 f57 1"/>
                <a:gd name="f154" fmla="*/ f125 f56 1"/>
                <a:gd name="f155" fmla="*/ f126 f57 1"/>
                <a:gd name="f156" fmla="*/ f127 f56 1"/>
                <a:gd name="f157" fmla="*/ f128 f57 1"/>
                <a:gd name="f158" fmla="*/ f129 f56 1"/>
                <a:gd name="f159" fmla="*/ f130 f57 1"/>
                <a:gd name="f160" fmla="*/ f131 f57 1"/>
                <a:gd name="f161" fmla="*/ f132 f56 1"/>
                <a:gd name="f162" fmla="*/ f133 f57 1"/>
                <a:gd name="f163" fmla="*/ f134 f57 1"/>
                <a:gd name="f164" fmla="*/ f135 f56 1"/>
                <a:gd name="f165" fmla="*/ f136 f57 1"/>
                <a:gd name="f166" fmla="*/ f137 f56 1"/>
                <a:gd name="f167" fmla="*/ f138 f57 1"/>
                <a:gd name="f168" fmla="*/ f139 f56 1"/>
                <a:gd name="f169" fmla="*/ f140 f57 1"/>
                <a:gd name="f170" fmla="*/ f141 f56 1"/>
                <a:gd name="f171" fmla="*/ f142 f57 1"/>
                <a:gd name="f172" fmla="*/ f143 f5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8">
                  <a:pos x="f148" y="f149"/>
                </a:cxn>
                <a:cxn ang="f118">
                  <a:pos x="f150" y="f149"/>
                </a:cxn>
                <a:cxn ang="f118">
                  <a:pos x="f150" y="f151"/>
                </a:cxn>
                <a:cxn ang="f118">
                  <a:pos x="f152" y="f153"/>
                </a:cxn>
                <a:cxn ang="f118">
                  <a:pos x="f154" y="f155"/>
                </a:cxn>
                <a:cxn ang="f118">
                  <a:pos x="f156" y="f157"/>
                </a:cxn>
                <a:cxn ang="f118">
                  <a:pos x="f158" y="f159"/>
                </a:cxn>
                <a:cxn ang="f118">
                  <a:pos x="f158" y="f160"/>
                </a:cxn>
                <a:cxn ang="f118">
                  <a:pos x="f161" y="f160"/>
                </a:cxn>
                <a:cxn ang="f118">
                  <a:pos x="f161" y="f162"/>
                </a:cxn>
                <a:cxn ang="f118">
                  <a:pos x="f161" y="f163"/>
                </a:cxn>
                <a:cxn ang="f118">
                  <a:pos x="f164" y="f165"/>
                </a:cxn>
                <a:cxn ang="f118">
                  <a:pos x="f166" y="f167"/>
                </a:cxn>
                <a:cxn ang="f118">
                  <a:pos x="f168" y="f169"/>
                </a:cxn>
                <a:cxn ang="f118">
                  <a:pos x="f170" y="f171"/>
                </a:cxn>
                <a:cxn ang="f118">
                  <a:pos x="f150" y="f172"/>
                </a:cxn>
                <a:cxn ang="f118">
                  <a:pos x="f150" y="f160"/>
                </a:cxn>
                <a:cxn ang="f118">
                  <a:pos x="f148" y="f160"/>
                </a:cxn>
                <a:cxn ang="f118">
                  <a:pos x="f148" y="f149"/>
                </a:cxn>
              </a:cxnLst>
              <a:rect l="f144" t="f147" r="f145" b="f146"/>
              <a:pathLst>
                <a:path w="80" h="98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7"/>
                    <a:pt x="f20" y="f7"/>
                  </a:cubicBezTo>
                  <a:cubicBezTo>
                    <a:pt x="f21" y="f7"/>
                    <a:pt x="f22" y="f16"/>
                    <a:pt x="f23" y="f24"/>
                  </a:cubicBezTo>
                  <a:cubicBezTo>
                    <a:pt x="f25" y="f26"/>
                    <a:pt x="f5" y="f27"/>
                    <a:pt x="f5" y="f28"/>
                  </a:cubicBezTo>
                  <a:lnTo>
                    <a:pt x="f5" y="f5"/>
                  </a:lnTo>
                  <a:lnTo>
                    <a:pt x="f29" y="f5"/>
                  </a:lnTo>
                  <a:lnTo>
                    <a:pt x="f29" y="f30"/>
                  </a:lnTo>
                  <a:cubicBezTo>
                    <a:pt x="f29" y="f31"/>
                    <a:pt x="f29" y="f32"/>
                    <a:pt x="f29" y="f33"/>
                  </a:cubicBezTo>
                  <a:cubicBezTo>
                    <a:pt x="f34" y="f35"/>
                    <a:pt x="f36" y="f27"/>
                    <a:pt x="f37" y="f38"/>
                  </a:cubicBezTo>
                  <a:cubicBezTo>
                    <a:pt x="f39" y="f40"/>
                    <a:pt x="f41" y="f6"/>
                    <a:pt x="f42" y="f43"/>
                  </a:cubicBezTo>
                  <a:cubicBezTo>
                    <a:pt x="f44" y="f26"/>
                    <a:pt x="f45" y="f26"/>
                    <a:pt x="f46" y="f26"/>
                  </a:cubicBezTo>
                  <a:cubicBezTo>
                    <a:pt x="f47" y="f26"/>
                    <a:pt x="f48" y="f49"/>
                    <a:pt x="f50" y="f6"/>
                  </a:cubicBezTo>
                  <a:cubicBezTo>
                    <a:pt x="f30" y="f51"/>
                    <a:pt x="f52" y="f53"/>
                    <a:pt x="f9" y="f54"/>
                  </a:cubicBezTo>
                  <a:lnTo>
                    <a:pt x="f9" y="f5"/>
                  </a:lnTo>
                  <a:lnTo>
                    <a:pt x="f6" y="f5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7" name="Rectangle 532"/>
            <p:cNvSpPr/>
            <p:nvPr/>
          </p:nvSpPr>
          <p:spPr>
            <a:xfrm>
              <a:off x="1910986" y="4417073"/>
              <a:ext cx="20418" cy="175564"/>
            </a:xfrm>
            <a:prstGeom prst="rect">
              <a:avLst/>
            </a:pr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8" name="Freeform 533"/>
            <p:cNvSpPr/>
            <p:nvPr/>
          </p:nvSpPr>
          <p:spPr>
            <a:xfrm>
              <a:off x="1964067" y="4461979"/>
              <a:ext cx="110240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"/>
                <a:gd name="f7" fmla="val 100"/>
                <a:gd name="f8" fmla="val 98"/>
                <a:gd name="f9" fmla="val 66"/>
                <a:gd name="f10" fmla="val 88"/>
                <a:gd name="f11" fmla="val 64"/>
                <a:gd name="f12" fmla="val 89"/>
                <a:gd name="f13" fmla="val 62"/>
                <a:gd name="f14" fmla="val 90"/>
                <a:gd name="f15" fmla="val 60"/>
                <a:gd name="f16" fmla="val 92"/>
                <a:gd name="f17" fmla="val 57"/>
                <a:gd name="f18" fmla="val 93"/>
                <a:gd name="f19" fmla="val 55"/>
                <a:gd name="f20" fmla="val 95"/>
                <a:gd name="f21" fmla="val 53"/>
                <a:gd name="f22" fmla="val 96"/>
                <a:gd name="f23" fmla="val 50"/>
                <a:gd name="f24" fmla="val 97"/>
                <a:gd name="f25" fmla="val 47"/>
                <a:gd name="f26" fmla="val 44"/>
                <a:gd name="f27" fmla="val 99"/>
                <a:gd name="f28" fmla="val 40"/>
                <a:gd name="f29" fmla="val 36"/>
                <a:gd name="f30" fmla="val 31"/>
                <a:gd name="f31" fmla="val 23"/>
                <a:gd name="f32" fmla="val 15"/>
                <a:gd name="f33" fmla="val 9"/>
                <a:gd name="f34" fmla="val 3"/>
                <a:gd name="f35" fmla="val 86"/>
                <a:gd name="f36" fmla="val 79"/>
                <a:gd name="f37" fmla="val 70"/>
                <a:gd name="f38" fmla="val 63"/>
                <a:gd name="f39" fmla="val 2"/>
                <a:gd name="f40" fmla="val 5"/>
                <a:gd name="f41" fmla="val 8"/>
                <a:gd name="f42" fmla="val 48"/>
                <a:gd name="f43" fmla="val 13"/>
                <a:gd name="f44" fmla="val 45"/>
                <a:gd name="f45" fmla="val 18"/>
                <a:gd name="f46" fmla="val 42"/>
                <a:gd name="f47" fmla="val 24"/>
                <a:gd name="f48" fmla="val 39"/>
                <a:gd name="f49" fmla="val 38"/>
                <a:gd name="f50" fmla="val 37"/>
                <a:gd name="f51" fmla="val 56"/>
                <a:gd name="f52" fmla="val 35"/>
                <a:gd name="f53" fmla="val 32"/>
                <a:gd name="f54" fmla="val 29"/>
                <a:gd name="f55" fmla="val 65"/>
                <a:gd name="f56" fmla="val 26"/>
                <a:gd name="f57" fmla="val 21"/>
                <a:gd name="f58" fmla="val 61"/>
                <a:gd name="f59" fmla="val 19"/>
                <a:gd name="f60" fmla="val 58"/>
                <a:gd name="f61" fmla="val 16"/>
                <a:gd name="f62" fmla="val 43"/>
                <a:gd name="f63" fmla="val 14"/>
                <a:gd name="f64" fmla="val 17"/>
                <a:gd name="f65" fmla="val 10"/>
                <a:gd name="f66" fmla="val 4"/>
                <a:gd name="f67" fmla="val 12"/>
                <a:gd name="f68" fmla="val 22"/>
                <a:gd name="f69" fmla="val 28"/>
                <a:gd name="f70" fmla="val 1"/>
                <a:gd name="f71" fmla="val 34"/>
                <a:gd name="f72" fmla="val 67"/>
                <a:gd name="f73" fmla="val 71"/>
                <a:gd name="f74" fmla="val 7"/>
                <a:gd name="f75" fmla="val 74"/>
                <a:gd name="f76" fmla="val 77"/>
                <a:gd name="f77" fmla="val 81"/>
                <a:gd name="f78" fmla="val 27"/>
                <a:gd name="f79" fmla="val 33"/>
                <a:gd name="f80" fmla="val 49"/>
                <a:gd name="f81" fmla="val 52"/>
                <a:gd name="f82" fmla="val 69"/>
                <a:gd name="f83" fmla="val 75"/>
                <a:gd name="f84" fmla="val 25"/>
                <a:gd name="f85" fmla="val 84"/>
                <a:gd name="f86" fmla="val 30"/>
                <a:gd name="f87" fmla="val 80"/>
                <a:gd name="f88" fmla="+- 0 0 -90"/>
                <a:gd name="f89" fmla="*/ f3 1 82"/>
                <a:gd name="f90" fmla="*/ f4 1 100"/>
                <a:gd name="f91" fmla="+- f7 0 f5"/>
                <a:gd name="f92" fmla="+- f6 0 f5"/>
                <a:gd name="f93" fmla="*/ f88 f0 1"/>
                <a:gd name="f94" fmla="*/ f92 1 82"/>
                <a:gd name="f95" fmla="*/ f91 1 100"/>
                <a:gd name="f96" fmla="*/ 82 f92 1"/>
                <a:gd name="f97" fmla="*/ 98 f91 1"/>
                <a:gd name="f98" fmla="*/ 66 f92 1"/>
                <a:gd name="f99" fmla="*/ 88 f91 1"/>
                <a:gd name="f100" fmla="*/ 60 f92 1"/>
                <a:gd name="f101" fmla="*/ 92 f91 1"/>
                <a:gd name="f102" fmla="*/ 53 f92 1"/>
                <a:gd name="f103" fmla="*/ 96 f91 1"/>
                <a:gd name="f104" fmla="*/ 44 f92 1"/>
                <a:gd name="f105" fmla="*/ 99 f91 1"/>
                <a:gd name="f106" fmla="*/ 31 f92 1"/>
                <a:gd name="f107" fmla="*/ 100 f91 1"/>
                <a:gd name="f108" fmla="*/ 9 f92 1"/>
                <a:gd name="f109" fmla="*/ 0 f92 1"/>
                <a:gd name="f110" fmla="*/ 70 f91 1"/>
                <a:gd name="f111" fmla="*/ 5 f92 1"/>
                <a:gd name="f112" fmla="*/ 53 f91 1"/>
                <a:gd name="f113" fmla="*/ 18 f92 1"/>
                <a:gd name="f114" fmla="*/ 42 f91 1"/>
                <a:gd name="f115" fmla="*/ 39 f92 1"/>
                <a:gd name="f116" fmla="*/ 37 f91 1"/>
                <a:gd name="f117" fmla="*/ 35 f91 1"/>
                <a:gd name="f118" fmla="*/ 32 f91 1"/>
                <a:gd name="f119" fmla="*/ 64 f92 1"/>
                <a:gd name="f120" fmla="*/ 23 f91 1"/>
                <a:gd name="f121" fmla="*/ 58 f92 1"/>
                <a:gd name="f122" fmla="*/ 18 f91 1"/>
                <a:gd name="f123" fmla="*/ 50 f92 1"/>
                <a:gd name="f124" fmla="*/ 15 f91 1"/>
                <a:gd name="f125" fmla="*/ 40 f92 1"/>
                <a:gd name="f126" fmla="*/ 14 f91 1"/>
                <a:gd name="f127" fmla="*/ 26 f92 1"/>
                <a:gd name="f128" fmla="*/ 16 f91 1"/>
                <a:gd name="f129" fmla="*/ 10 f92 1"/>
                <a:gd name="f130" fmla="*/ 21 f91 1"/>
                <a:gd name="f131" fmla="*/ 4 f91 1"/>
                <a:gd name="f132" fmla="*/ 22 f92 1"/>
                <a:gd name="f133" fmla="*/ 2 f91 1"/>
                <a:gd name="f134" fmla="*/ 0 f91 1"/>
                <a:gd name="f135" fmla="*/ 71 f92 1"/>
                <a:gd name="f136" fmla="*/ 7 f91 1"/>
                <a:gd name="f137" fmla="*/ 79 f92 1"/>
                <a:gd name="f138" fmla="*/ 33 f91 1"/>
                <a:gd name="f139" fmla="*/ 74 f91 1"/>
                <a:gd name="f140" fmla="*/ 48 f91 1"/>
                <a:gd name="f141" fmla="*/ 48 f92 1"/>
                <a:gd name="f142" fmla="*/ 49 f91 1"/>
                <a:gd name="f143" fmla="*/ 32 f92 1"/>
                <a:gd name="f144" fmla="*/ 52 f91 1"/>
                <a:gd name="f145" fmla="*/ 21 f92 1"/>
                <a:gd name="f146" fmla="*/ 58 f91 1"/>
                <a:gd name="f147" fmla="*/ 17 f92 1"/>
                <a:gd name="f148" fmla="*/ 69 f91 1"/>
                <a:gd name="f149" fmla="*/ 81 f91 1"/>
                <a:gd name="f150" fmla="*/ 37 f92 1"/>
                <a:gd name="f151" fmla="*/ 86 f91 1"/>
                <a:gd name="f152" fmla="*/ 82 f91 1"/>
                <a:gd name="f153" fmla="*/ f93 1 f2"/>
                <a:gd name="f154" fmla="*/ f96 1 82"/>
                <a:gd name="f155" fmla="*/ f97 1 100"/>
                <a:gd name="f156" fmla="*/ f98 1 82"/>
                <a:gd name="f157" fmla="*/ f99 1 100"/>
                <a:gd name="f158" fmla="*/ f100 1 82"/>
                <a:gd name="f159" fmla="*/ f101 1 100"/>
                <a:gd name="f160" fmla="*/ f102 1 82"/>
                <a:gd name="f161" fmla="*/ f103 1 100"/>
                <a:gd name="f162" fmla="*/ f104 1 82"/>
                <a:gd name="f163" fmla="*/ f105 1 100"/>
                <a:gd name="f164" fmla="*/ f106 1 82"/>
                <a:gd name="f165" fmla="*/ f107 1 100"/>
                <a:gd name="f166" fmla="*/ f108 1 82"/>
                <a:gd name="f167" fmla="*/ f109 1 82"/>
                <a:gd name="f168" fmla="*/ f110 1 100"/>
                <a:gd name="f169" fmla="*/ f111 1 82"/>
                <a:gd name="f170" fmla="*/ f112 1 100"/>
                <a:gd name="f171" fmla="*/ f113 1 82"/>
                <a:gd name="f172" fmla="*/ f114 1 100"/>
                <a:gd name="f173" fmla="*/ f115 1 82"/>
                <a:gd name="f174" fmla="*/ f116 1 100"/>
                <a:gd name="f175" fmla="*/ f117 1 100"/>
                <a:gd name="f176" fmla="*/ f118 1 100"/>
                <a:gd name="f177" fmla="*/ f119 1 82"/>
                <a:gd name="f178" fmla="*/ f120 1 100"/>
                <a:gd name="f179" fmla="*/ f121 1 82"/>
                <a:gd name="f180" fmla="*/ f122 1 100"/>
                <a:gd name="f181" fmla="*/ f123 1 82"/>
                <a:gd name="f182" fmla="*/ f124 1 100"/>
                <a:gd name="f183" fmla="*/ f125 1 82"/>
                <a:gd name="f184" fmla="*/ f126 1 100"/>
                <a:gd name="f185" fmla="*/ f127 1 82"/>
                <a:gd name="f186" fmla="*/ f128 1 100"/>
                <a:gd name="f187" fmla="*/ f129 1 82"/>
                <a:gd name="f188" fmla="*/ f130 1 100"/>
                <a:gd name="f189" fmla="*/ f131 1 100"/>
                <a:gd name="f190" fmla="*/ f132 1 82"/>
                <a:gd name="f191" fmla="*/ f133 1 100"/>
                <a:gd name="f192" fmla="*/ f134 1 100"/>
                <a:gd name="f193" fmla="*/ f135 1 82"/>
                <a:gd name="f194" fmla="*/ f136 1 100"/>
                <a:gd name="f195" fmla="*/ f137 1 82"/>
                <a:gd name="f196" fmla="*/ f138 1 100"/>
                <a:gd name="f197" fmla="*/ f139 1 100"/>
                <a:gd name="f198" fmla="*/ f140 1 100"/>
                <a:gd name="f199" fmla="*/ f141 1 82"/>
                <a:gd name="f200" fmla="*/ f142 1 100"/>
                <a:gd name="f201" fmla="*/ f143 1 82"/>
                <a:gd name="f202" fmla="*/ f144 1 100"/>
                <a:gd name="f203" fmla="*/ f145 1 82"/>
                <a:gd name="f204" fmla="*/ f146 1 100"/>
                <a:gd name="f205" fmla="*/ f147 1 82"/>
                <a:gd name="f206" fmla="*/ f148 1 100"/>
                <a:gd name="f207" fmla="*/ f149 1 100"/>
                <a:gd name="f208" fmla="*/ f150 1 82"/>
                <a:gd name="f209" fmla="*/ f151 1 100"/>
                <a:gd name="f210" fmla="*/ f152 1 100"/>
                <a:gd name="f211" fmla="*/ 0 1 f94"/>
                <a:gd name="f212" fmla="*/ f6 1 f94"/>
                <a:gd name="f213" fmla="*/ 0 1 f95"/>
                <a:gd name="f214" fmla="*/ f7 1 f95"/>
                <a:gd name="f215" fmla="+- f153 0 f1"/>
                <a:gd name="f216" fmla="*/ f154 1 f94"/>
                <a:gd name="f217" fmla="*/ f155 1 f95"/>
                <a:gd name="f218" fmla="*/ f156 1 f94"/>
                <a:gd name="f219" fmla="*/ f157 1 f95"/>
                <a:gd name="f220" fmla="*/ f158 1 f94"/>
                <a:gd name="f221" fmla="*/ f159 1 f95"/>
                <a:gd name="f222" fmla="*/ f160 1 f94"/>
                <a:gd name="f223" fmla="*/ f161 1 f95"/>
                <a:gd name="f224" fmla="*/ f162 1 f94"/>
                <a:gd name="f225" fmla="*/ f163 1 f95"/>
                <a:gd name="f226" fmla="*/ f164 1 f94"/>
                <a:gd name="f227" fmla="*/ f165 1 f95"/>
                <a:gd name="f228" fmla="*/ f166 1 f94"/>
                <a:gd name="f229" fmla="*/ f167 1 f94"/>
                <a:gd name="f230" fmla="*/ f168 1 f95"/>
                <a:gd name="f231" fmla="*/ f169 1 f94"/>
                <a:gd name="f232" fmla="*/ f170 1 f95"/>
                <a:gd name="f233" fmla="*/ f171 1 f94"/>
                <a:gd name="f234" fmla="*/ f172 1 f95"/>
                <a:gd name="f235" fmla="*/ f173 1 f94"/>
                <a:gd name="f236" fmla="*/ f174 1 f95"/>
                <a:gd name="f237" fmla="*/ f175 1 f95"/>
                <a:gd name="f238" fmla="*/ f176 1 f95"/>
                <a:gd name="f239" fmla="*/ f177 1 f94"/>
                <a:gd name="f240" fmla="*/ f178 1 f95"/>
                <a:gd name="f241" fmla="*/ f179 1 f94"/>
                <a:gd name="f242" fmla="*/ f180 1 f95"/>
                <a:gd name="f243" fmla="*/ f181 1 f94"/>
                <a:gd name="f244" fmla="*/ f182 1 f95"/>
                <a:gd name="f245" fmla="*/ f183 1 f94"/>
                <a:gd name="f246" fmla="*/ f184 1 f95"/>
                <a:gd name="f247" fmla="*/ f185 1 f94"/>
                <a:gd name="f248" fmla="*/ f186 1 f95"/>
                <a:gd name="f249" fmla="*/ f187 1 f94"/>
                <a:gd name="f250" fmla="*/ f188 1 f95"/>
                <a:gd name="f251" fmla="*/ f189 1 f95"/>
                <a:gd name="f252" fmla="*/ f190 1 f94"/>
                <a:gd name="f253" fmla="*/ f191 1 f95"/>
                <a:gd name="f254" fmla="*/ f192 1 f95"/>
                <a:gd name="f255" fmla="*/ f193 1 f94"/>
                <a:gd name="f256" fmla="*/ f194 1 f95"/>
                <a:gd name="f257" fmla="*/ f195 1 f94"/>
                <a:gd name="f258" fmla="*/ f196 1 f95"/>
                <a:gd name="f259" fmla="*/ f197 1 f95"/>
                <a:gd name="f260" fmla="*/ f198 1 f95"/>
                <a:gd name="f261" fmla="*/ f199 1 f94"/>
                <a:gd name="f262" fmla="*/ f200 1 f95"/>
                <a:gd name="f263" fmla="*/ f201 1 f94"/>
                <a:gd name="f264" fmla="*/ f202 1 f95"/>
                <a:gd name="f265" fmla="*/ f203 1 f94"/>
                <a:gd name="f266" fmla="*/ f204 1 f95"/>
                <a:gd name="f267" fmla="*/ f205 1 f94"/>
                <a:gd name="f268" fmla="*/ f206 1 f95"/>
                <a:gd name="f269" fmla="*/ f207 1 f95"/>
                <a:gd name="f270" fmla="*/ f208 1 f94"/>
                <a:gd name="f271" fmla="*/ f209 1 f95"/>
                <a:gd name="f272" fmla="*/ f210 1 f95"/>
                <a:gd name="f273" fmla="*/ f211 f89 1"/>
                <a:gd name="f274" fmla="*/ f212 f89 1"/>
                <a:gd name="f275" fmla="*/ f214 f90 1"/>
                <a:gd name="f276" fmla="*/ f213 f90 1"/>
                <a:gd name="f277" fmla="*/ f216 f89 1"/>
                <a:gd name="f278" fmla="*/ f217 f90 1"/>
                <a:gd name="f279" fmla="*/ f218 f89 1"/>
                <a:gd name="f280" fmla="*/ f219 f90 1"/>
                <a:gd name="f281" fmla="*/ f220 f89 1"/>
                <a:gd name="f282" fmla="*/ f221 f90 1"/>
                <a:gd name="f283" fmla="*/ f222 f89 1"/>
                <a:gd name="f284" fmla="*/ f223 f90 1"/>
                <a:gd name="f285" fmla="*/ f224 f89 1"/>
                <a:gd name="f286" fmla="*/ f225 f90 1"/>
                <a:gd name="f287" fmla="*/ f226 f89 1"/>
                <a:gd name="f288" fmla="*/ f227 f90 1"/>
                <a:gd name="f289" fmla="*/ f228 f89 1"/>
                <a:gd name="f290" fmla="*/ f229 f89 1"/>
                <a:gd name="f291" fmla="*/ f230 f90 1"/>
                <a:gd name="f292" fmla="*/ f231 f89 1"/>
                <a:gd name="f293" fmla="*/ f232 f90 1"/>
                <a:gd name="f294" fmla="*/ f233 f89 1"/>
                <a:gd name="f295" fmla="*/ f234 f90 1"/>
                <a:gd name="f296" fmla="*/ f235 f89 1"/>
                <a:gd name="f297" fmla="*/ f236 f90 1"/>
                <a:gd name="f298" fmla="*/ f237 f90 1"/>
                <a:gd name="f299" fmla="*/ f238 f90 1"/>
                <a:gd name="f300" fmla="*/ f239 f89 1"/>
                <a:gd name="f301" fmla="*/ f240 f90 1"/>
                <a:gd name="f302" fmla="*/ f241 f89 1"/>
                <a:gd name="f303" fmla="*/ f242 f90 1"/>
                <a:gd name="f304" fmla="*/ f243 f89 1"/>
                <a:gd name="f305" fmla="*/ f244 f90 1"/>
                <a:gd name="f306" fmla="*/ f245 f89 1"/>
                <a:gd name="f307" fmla="*/ f246 f90 1"/>
                <a:gd name="f308" fmla="*/ f247 f89 1"/>
                <a:gd name="f309" fmla="*/ f248 f90 1"/>
                <a:gd name="f310" fmla="*/ f249 f89 1"/>
                <a:gd name="f311" fmla="*/ f250 f90 1"/>
                <a:gd name="f312" fmla="*/ f251 f90 1"/>
                <a:gd name="f313" fmla="*/ f252 f89 1"/>
                <a:gd name="f314" fmla="*/ f253 f90 1"/>
                <a:gd name="f315" fmla="*/ f254 f90 1"/>
                <a:gd name="f316" fmla="*/ f255 f89 1"/>
                <a:gd name="f317" fmla="*/ f256 f90 1"/>
                <a:gd name="f318" fmla="*/ f257 f89 1"/>
                <a:gd name="f319" fmla="*/ f258 f90 1"/>
                <a:gd name="f320" fmla="*/ f259 f90 1"/>
                <a:gd name="f321" fmla="*/ f260 f90 1"/>
                <a:gd name="f322" fmla="*/ f261 f89 1"/>
                <a:gd name="f323" fmla="*/ f262 f90 1"/>
                <a:gd name="f324" fmla="*/ f263 f89 1"/>
                <a:gd name="f325" fmla="*/ f264 f90 1"/>
                <a:gd name="f326" fmla="*/ f265 f89 1"/>
                <a:gd name="f327" fmla="*/ f266 f90 1"/>
                <a:gd name="f328" fmla="*/ f267 f89 1"/>
                <a:gd name="f329" fmla="*/ f268 f90 1"/>
                <a:gd name="f330" fmla="*/ f269 f90 1"/>
                <a:gd name="f331" fmla="*/ f270 f89 1"/>
                <a:gd name="f332" fmla="*/ f271 f90 1"/>
                <a:gd name="f333" fmla="*/ f272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5">
                  <a:pos x="f277" y="f278"/>
                </a:cxn>
                <a:cxn ang="f215">
                  <a:pos x="f279" y="f278"/>
                </a:cxn>
                <a:cxn ang="f215">
                  <a:pos x="f279" y="f280"/>
                </a:cxn>
                <a:cxn ang="f215">
                  <a:pos x="f281" y="f282"/>
                </a:cxn>
                <a:cxn ang="f215">
                  <a:pos x="f283" y="f284"/>
                </a:cxn>
                <a:cxn ang="f215">
                  <a:pos x="f285" y="f286"/>
                </a:cxn>
                <a:cxn ang="f215">
                  <a:pos x="f287" y="f288"/>
                </a:cxn>
                <a:cxn ang="f215">
                  <a:pos x="f289" y="f282"/>
                </a:cxn>
                <a:cxn ang="f215">
                  <a:pos x="f290" y="f291"/>
                </a:cxn>
                <a:cxn ang="f215">
                  <a:pos x="f292" y="f293"/>
                </a:cxn>
                <a:cxn ang="f215">
                  <a:pos x="f294" y="f295"/>
                </a:cxn>
                <a:cxn ang="f215">
                  <a:pos x="f296" y="f297"/>
                </a:cxn>
                <a:cxn ang="f215">
                  <a:pos x="f279" y="f298"/>
                </a:cxn>
                <a:cxn ang="f215">
                  <a:pos x="f279" y="f299"/>
                </a:cxn>
                <a:cxn ang="f215">
                  <a:pos x="f300" y="f301"/>
                </a:cxn>
                <a:cxn ang="f215">
                  <a:pos x="f302" y="f303"/>
                </a:cxn>
                <a:cxn ang="f215">
                  <a:pos x="f304" y="f305"/>
                </a:cxn>
                <a:cxn ang="f215">
                  <a:pos x="f306" y="f307"/>
                </a:cxn>
                <a:cxn ang="f215">
                  <a:pos x="f308" y="f309"/>
                </a:cxn>
                <a:cxn ang="f215">
                  <a:pos x="f310" y="f311"/>
                </a:cxn>
                <a:cxn ang="f215">
                  <a:pos x="f289" y="f311"/>
                </a:cxn>
                <a:cxn ang="f215">
                  <a:pos x="f289" y="f312"/>
                </a:cxn>
                <a:cxn ang="f215">
                  <a:pos x="f313" y="f314"/>
                </a:cxn>
                <a:cxn ang="f215">
                  <a:pos x="f306" y="f315"/>
                </a:cxn>
                <a:cxn ang="f215">
                  <a:pos x="f302" y="f314"/>
                </a:cxn>
                <a:cxn ang="f215">
                  <a:pos x="f316" y="f317"/>
                </a:cxn>
                <a:cxn ang="f215">
                  <a:pos x="f318" y="f303"/>
                </a:cxn>
                <a:cxn ang="f215">
                  <a:pos x="f277" y="f319"/>
                </a:cxn>
                <a:cxn ang="f215">
                  <a:pos x="f277" y="f278"/>
                </a:cxn>
                <a:cxn ang="f215">
                  <a:pos x="f279" y="f320"/>
                </a:cxn>
                <a:cxn ang="f215">
                  <a:pos x="f279" y="f321"/>
                </a:cxn>
                <a:cxn ang="f215">
                  <a:pos x="f322" y="f323"/>
                </a:cxn>
                <a:cxn ang="f215">
                  <a:pos x="f324" y="f325"/>
                </a:cxn>
                <a:cxn ang="f215">
                  <a:pos x="f326" y="f327"/>
                </a:cxn>
                <a:cxn ang="f215">
                  <a:pos x="f328" y="f329"/>
                </a:cxn>
                <a:cxn ang="f215">
                  <a:pos x="f313" y="f330"/>
                </a:cxn>
                <a:cxn ang="f215">
                  <a:pos x="f331" y="f332"/>
                </a:cxn>
                <a:cxn ang="f215">
                  <a:pos x="f283" y="f333"/>
                </a:cxn>
                <a:cxn ang="f215">
                  <a:pos x="f279" y="f320"/>
                </a:cxn>
              </a:cxnLst>
              <a:rect l="f273" t="f276" r="f274" b="f275"/>
              <a:pathLst>
                <a:path w="82" h="100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8"/>
                    <a:pt x="f26" y="f27"/>
                  </a:cubicBezTo>
                  <a:cubicBezTo>
                    <a:pt x="f28" y="f7"/>
                    <a:pt x="f29" y="f7"/>
                    <a:pt x="f30" y="f7"/>
                  </a:cubicBezTo>
                  <a:cubicBezTo>
                    <a:pt x="f31" y="f7"/>
                    <a:pt x="f32" y="f8"/>
                    <a:pt x="f33" y="f16"/>
                  </a:cubicBezTo>
                  <a:cubicBezTo>
                    <a:pt x="f34" y="f35"/>
                    <a:pt x="f5" y="f36"/>
                    <a:pt x="f5" y="f37"/>
                  </a:cubicBezTo>
                  <a:cubicBezTo>
                    <a:pt x="f5" y="f38"/>
                    <a:pt x="f39" y="f17"/>
                    <a:pt x="f40" y="f21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30" y="f49"/>
                    <a:pt x="f48" y="f50"/>
                  </a:cubicBezTo>
                  <a:cubicBezTo>
                    <a:pt x="f25" y="f29"/>
                    <a:pt x="f51" y="f52"/>
                    <a:pt x="f9" y="f52"/>
                  </a:cubicBezTo>
                  <a:lnTo>
                    <a:pt x="f9" y="f53"/>
                  </a:lnTo>
                  <a:cubicBezTo>
                    <a:pt x="f9" y="f54"/>
                    <a:pt x="f55" y="f56"/>
                    <a:pt x="f11" y="f31"/>
                  </a:cubicBezTo>
                  <a:cubicBezTo>
                    <a:pt x="f13" y="f57"/>
                    <a:pt x="f58" y="f59"/>
                    <a:pt x="f60" y="f45"/>
                  </a:cubicBezTo>
                  <a:cubicBezTo>
                    <a:pt x="f51" y="f61"/>
                    <a:pt x="f21" y="f32"/>
                    <a:pt x="f23" y="f32"/>
                  </a:cubicBezTo>
                  <a:cubicBezTo>
                    <a:pt x="f25" y="f32"/>
                    <a:pt x="f62" y="f63"/>
                    <a:pt x="f28" y="f63"/>
                  </a:cubicBezTo>
                  <a:cubicBezTo>
                    <a:pt x="f29" y="f63"/>
                    <a:pt x="f30" y="f32"/>
                    <a:pt x="f56" y="f61"/>
                  </a:cubicBezTo>
                  <a:cubicBezTo>
                    <a:pt x="f57" y="f64"/>
                    <a:pt x="f32" y="f59"/>
                    <a:pt x="f65" y="f57"/>
                  </a:cubicBezTo>
                  <a:lnTo>
                    <a:pt x="f33" y="f57"/>
                  </a:lnTo>
                  <a:lnTo>
                    <a:pt x="f33" y="f66"/>
                  </a:lnTo>
                  <a:cubicBezTo>
                    <a:pt x="f67" y="f66"/>
                    <a:pt x="f64" y="f34"/>
                    <a:pt x="f68" y="f39"/>
                  </a:cubicBezTo>
                  <a:cubicBezTo>
                    <a:pt x="f69" y="f70"/>
                    <a:pt x="f71" y="f5"/>
                    <a:pt x="f28" y="f5"/>
                  </a:cubicBezTo>
                  <a:cubicBezTo>
                    <a:pt x="f25" y="f5"/>
                    <a:pt x="f21" y="f70"/>
                    <a:pt x="f60" y="f39"/>
                  </a:cubicBezTo>
                  <a:cubicBezTo>
                    <a:pt x="f38" y="f34"/>
                    <a:pt x="f72" y="f40"/>
                    <a:pt x="f73" y="f74"/>
                  </a:cubicBezTo>
                  <a:cubicBezTo>
                    <a:pt x="f75" y="f65"/>
                    <a:pt x="f76" y="f43"/>
                    <a:pt x="f36" y="f45"/>
                  </a:cubicBezTo>
                  <a:cubicBezTo>
                    <a:pt x="f77" y="f68"/>
                    <a:pt x="f6" y="f78"/>
                    <a:pt x="f6" y="f79"/>
                  </a:cubicBezTo>
                  <a:lnTo>
                    <a:pt x="f6" y="f8"/>
                  </a:lnTo>
                  <a:close/>
                  <a:moveTo>
                    <a:pt x="f9" y="f75"/>
                  </a:moveTo>
                  <a:lnTo>
                    <a:pt x="f9" y="f42"/>
                  </a:lnTo>
                  <a:cubicBezTo>
                    <a:pt x="f58" y="f42"/>
                    <a:pt x="f19" y="f42"/>
                    <a:pt x="f42" y="f80"/>
                  </a:cubicBezTo>
                  <a:cubicBezTo>
                    <a:pt x="f46" y="f23"/>
                    <a:pt x="f29" y="f23"/>
                    <a:pt x="f53" y="f81"/>
                  </a:cubicBezTo>
                  <a:cubicBezTo>
                    <a:pt x="f69" y="f21"/>
                    <a:pt x="f47" y="f19"/>
                    <a:pt x="f57" y="f60"/>
                  </a:cubicBezTo>
                  <a:cubicBezTo>
                    <a:pt x="f45" y="f15"/>
                    <a:pt x="f64" y="f11"/>
                    <a:pt x="f64" y="f82"/>
                  </a:cubicBezTo>
                  <a:cubicBezTo>
                    <a:pt x="f64" y="f83"/>
                    <a:pt x="f59" y="f36"/>
                    <a:pt x="f68" y="f77"/>
                  </a:cubicBezTo>
                  <a:cubicBezTo>
                    <a:pt x="f84" y="f85"/>
                    <a:pt x="f86" y="f35"/>
                    <a:pt x="f50" y="f35"/>
                  </a:cubicBezTo>
                  <a:cubicBezTo>
                    <a:pt x="f62" y="f35"/>
                    <a:pt x="f42" y="f85"/>
                    <a:pt x="f21" y="f6"/>
                  </a:cubicBezTo>
                  <a:cubicBezTo>
                    <a:pt x="f17" y="f87"/>
                    <a:pt x="f13" y="f76"/>
                    <a:pt x="f9" y="f7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9" name="Freeform 534"/>
            <p:cNvSpPr/>
            <p:nvPr/>
          </p:nvSpPr>
          <p:spPr>
            <a:xfrm>
              <a:off x="2102891" y="4429317"/>
              <a:ext cx="77577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50"/>
                <a:gd name="f13" fmla="val 124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4"/>
                <a:gd name="f22" fmla="val 112"/>
                <a:gd name="f23" fmla="val 11"/>
                <a:gd name="f24" fmla="val 103"/>
                <a:gd name="f25" fmla="val 92"/>
                <a:gd name="f26" fmla="val 27"/>
                <a:gd name="f27" fmla="val 84"/>
                <a:gd name="f28" fmla="val 89"/>
                <a:gd name="f29" fmla="val 93"/>
                <a:gd name="f30" fmla="val 96"/>
                <a:gd name="f31" fmla="val 28"/>
                <a:gd name="f32" fmla="val 99"/>
                <a:gd name="f33" fmla="val 102"/>
                <a:gd name="f34" fmla="val 30"/>
                <a:gd name="f35" fmla="val 104"/>
                <a:gd name="f36" fmla="val 106"/>
                <a:gd name="f37" fmla="val 33"/>
                <a:gd name="f38" fmla="val 108"/>
                <a:gd name="f39" fmla="val 35"/>
                <a:gd name="f40" fmla="val 109"/>
                <a:gd name="f41" fmla="val 37"/>
                <a:gd name="f42" fmla="val 110"/>
                <a:gd name="f43" fmla="val 40"/>
                <a:gd name="f44" fmla="val 111"/>
                <a:gd name="f45" fmla="val 45"/>
                <a:gd name="f46" fmla="val 48"/>
                <a:gd name="f47" fmla="val 53"/>
                <a:gd name="f48" fmla="val 56"/>
                <a:gd name="f49" fmla="val 58"/>
                <a:gd name="f50" fmla="val 59"/>
                <a:gd name="f51" fmla="+- 0 0 -90"/>
                <a:gd name="f52" fmla="*/ f3 1 60"/>
                <a:gd name="f53" fmla="*/ f4 1 125"/>
                <a:gd name="f54" fmla="+- f7 0 f5"/>
                <a:gd name="f55" fmla="+- f6 0 f5"/>
                <a:gd name="f56" fmla="*/ f51 f0 1"/>
                <a:gd name="f57" fmla="*/ f55 1 60"/>
                <a:gd name="f58" fmla="*/ f54 1 125"/>
                <a:gd name="f59" fmla="*/ 60 f55 1"/>
                <a:gd name="f60" fmla="*/ 122 f54 1"/>
                <a:gd name="f61" fmla="*/ 50 f55 1"/>
                <a:gd name="f62" fmla="*/ 124 f54 1"/>
                <a:gd name="f63" fmla="*/ 41 f55 1"/>
                <a:gd name="f64" fmla="*/ 125 f54 1"/>
                <a:gd name="f65" fmla="*/ 19 f55 1"/>
                <a:gd name="f66" fmla="*/ 117 f54 1"/>
                <a:gd name="f67" fmla="*/ 11 f55 1"/>
                <a:gd name="f68" fmla="*/ 92 f54 1"/>
                <a:gd name="f69" fmla="*/ 41 f54 1"/>
                <a:gd name="f70" fmla="*/ 0 f55 1"/>
                <a:gd name="f71" fmla="*/ 27 f54 1"/>
                <a:gd name="f72" fmla="*/ 0 f54 1"/>
                <a:gd name="f73" fmla="*/ 27 f55 1"/>
                <a:gd name="f74" fmla="*/ 84 f54 1"/>
                <a:gd name="f75" fmla="*/ 96 f54 1"/>
                <a:gd name="f76" fmla="*/ 30 f55 1"/>
                <a:gd name="f77" fmla="*/ 104 f54 1"/>
                <a:gd name="f78" fmla="*/ 35 f55 1"/>
                <a:gd name="f79" fmla="*/ 109 f54 1"/>
                <a:gd name="f80" fmla="*/ 45 f55 1"/>
                <a:gd name="f81" fmla="*/ 111 f54 1"/>
                <a:gd name="f82" fmla="*/ 53 f55 1"/>
                <a:gd name="f83" fmla="*/ 110 f54 1"/>
                <a:gd name="f84" fmla="*/ 59 f55 1"/>
                <a:gd name="f85" fmla="*/ 108 f54 1"/>
                <a:gd name="f86" fmla="*/ f56 1 f2"/>
                <a:gd name="f87" fmla="*/ f59 1 60"/>
                <a:gd name="f88" fmla="*/ f60 1 125"/>
                <a:gd name="f89" fmla="*/ f61 1 60"/>
                <a:gd name="f90" fmla="*/ f62 1 125"/>
                <a:gd name="f91" fmla="*/ f63 1 60"/>
                <a:gd name="f92" fmla="*/ f64 1 125"/>
                <a:gd name="f93" fmla="*/ f65 1 60"/>
                <a:gd name="f94" fmla="*/ f66 1 125"/>
                <a:gd name="f95" fmla="*/ f67 1 60"/>
                <a:gd name="f96" fmla="*/ f68 1 125"/>
                <a:gd name="f97" fmla="*/ f69 1 125"/>
                <a:gd name="f98" fmla="*/ f70 1 60"/>
                <a:gd name="f99" fmla="*/ f71 1 125"/>
                <a:gd name="f100" fmla="*/ f72 1 125"/>
                <a:gd name="f101" fmla="*/ f73 1 60"/>
                <a:gd name="f102" fmla="*/ f74 1 125"/>
                <a:gd name="f103" fmla="*/ f75 1 125"/>
                <a:gd name="f104" fmla="*/ f76 1 60"/>
                <a:gd name="f105" fmla="*/ f77 1 125"/>
                <a:gd name="f106" fmla="*/ f78 1 60"/>
                <a:gd name="f107" fmla="*/ f79 1 125"/>
                <a:gd name="f108" fmla="*/ f80 1 60"/>
                <a:gd name="f109" fmla="*/ f81 1 125"/>
                <a:gd name="f110" fmla="*/ f82 1 60"/>
                <a:gd name="f111" fmla="*/ f83 1 125"/>
                <a:gd name="f112" fmla="*/ f84 1 60"/>
                <a:gd name="f113" fmla="*/ f85 1 125"/>
                <a:gd name="f114" fmla="*/ 0 1 f57"/>
                <a:gd name="f115" fmla="*/ f6 1 f57"/>
                <a:gd name="f116" fmla="*/ 0 1 f58"/>
                <a:gd name="f117" fmla="*/ f7 1 f58"/>
                <a:gd name="f118" fmla="+- f86 0 f1"/>
                <a:gd name="f119" fmla="*/ f87 1 f57"/>
                <a:gd name="f120" fmla="*/ f88 1 f58"/>
                <a:gd name="f121" fmla="*/ f89 1 f57"/>
                <a:gd name="f122" fmla="*/ f90 1 f58"/>
                <a:gd name="f123" fmla="*/ f91 1 f57"/>
                <a:gd name="f124" fmla="*/ f92 1 f58"/>
                <a:gd name="f125" fmla="*/ f93 1 f57"/>
                <a:gd name="f126" fmla="*/ f94 1 f58"/>
                <a:gd name="f127" fmla="*/ f95 1 f57"/>
                <a:gd name="f128" fmla="*/ f96 1 f58"/>
                <a:gd name="f129" fmla="*/ f97 1 f58"/>
                <a:gd name="f130" fmla="*/ f98 1 f57"/>
                <a:gd name="f131" fmla="*/ f99 1 f58"/>
                <a:gd name="f132" fmla="*/ f100 1 f58"/>
                <a:gd name="f133" fmla="*/ f101 1 f57"/>
                <a:gd name="f134" fmla="*/ f102 1 f58"/>
                <a:gd name="f135" fmla="*/ f103 1 f58"/>
                <a:gd name="f136" fmla="*/ f104 1 f57"/>
                <a:gd name="f137" fmla="*/ f105 1 f58"/>
                <a:gd name="f138" fmla="*/ f106 1 f57"/>
                <a:gd name="f139" fmla="*/ f107 1 f58"/>
                <a:gd name="f140" fmla="*/ f108 1 f57"/>
                <a:gd name="f141" fmla="*/ f109 1 f58"/>
                <a:gd name="f142" fmla="*/ f110 1 f57"/>
                <a:gd name="f143" fmla="*/ f111 1 f58"/>
                <a:gd name="f144" fmla="*/ f112 1 f57"/>
                <a:gd name="f145" fmla="*/ f113 1 f58"/>
                <a:gd name="f146" fmla="*/ f114 f52 1"/>
                <a:gd name="f147" fmla="*/ f115 f52 1"/>
                <a:gd name="f148" fmla="*/ f117 f53 1"/>
                <a:gd name="f149" fmla="*/ f116 f53 1"/>
                <a:gd name="f150" fmla="*/ f119 f52 1"/>
                <a:gd name="f151" fmla="*/ f120 f53 1"/>
                <a:gd name="f152" fmla="*/ f121 f52 1"/>
                <a:gd name="f153" fmla="*/ f122 f53 1"/>
                <a:gd name="f154" fmla="*/ f123 f52 1"/>
                <a:gd name="f155" fmla="*/ f124 f53 1"/>
                <a:gd name="f156" fmla="*/ f125 f52 1"/>
                <a:gd name="f157" fmla="*/ f126 f53 1"/>
                <a:gd name="f158" fmla="*/ f127 f52 1"/>
                <a:gd name="f159" fmla="*/ f128 f53 1"/>
                <a:gd name="f160" fmla="*/ f129 f53 1"/>
                <a:gd name="f161" fmla="*/ f130 f52 1"/>
                <a:gd name="f162" fmla="*/ f131 f53 1"/>
                <a:gd name="f163" fmla="*/ f132 f53 1"/>
                <a:gd name="f164" fmla="*/ f133 f52 1"/>
                <a:gd name="f165" fmla="*/ f134 f53 1"/>
                <a:gd name="f166" fmla="*/ f135 f53 1"/>
                <a:gd name="f167" fmla="*/ f136 f52 1"/>
                <a:gd name="f168" fmla="*/ f137 f53 1"/>
                <a:gd name="f169" fmla="*/ f138 f52 1"/>
                <a:gd name="f170" fmla="*/ f139 f53 1"/>
                <a:gd name="f171" fmla="*/ f140 f52 1"/>
                <a:gd name="f172" fmla="*/ f141 f53 1"/>
                <a:gd name="f173" fmla="*/ f142 f52 1"/>
                <a:gd name="f174" fmla="*/ f143 f53 1"/>
                <a:gd name="f175" fmla="*/ f144 f52 1"/>
                <a:gd name="f176" fmla="*/ f145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8">
                  <a:pos x="f150" y="f151"/>
                </a:cxn>
                <a:cxn ang="f118">
                  <a:pos x="f152" y="f153"/>
                </a:cxn>
                <a:cxn ang="f118">
                  <a:pos x="f154" y="f155"/>
                </a:cxn>
                <a:cxn ang="f118">
                  <a:pos x="f156" y="f157"/>
                </a:cxn>
                <a:cxn ang="f118">
                  <a:pos x="f158" y="f159"/>
                </a:cxn>
                <a:cxn ang="f118">
                  <a:pos x="f158" y="f160"/>
                </a:cxn>
                <a:cxn ang="f118">
                  <a:pos x="f161" y="f160"/>
                </a:cxn>
                <a:cxn ang="f118">
                  <a:pos x="f161" y="f162"/>
                </a:cxn>
                <a:cxn ang="f118">
                  <a:pos x="f158" y="f162"/>
                </a:cxn>
                <a:cxn ang="f118">
                  <a:pos x="f158" y="f163"/>
                </a:cxn>
                <a:cxn ang="f118">
                  <a:pos x="f164" y="f163"/>
                </a:cxn>
                <a:cxn ang="f118">
                  <a:pos x="f164" y="f162"/>
                </a:cxn>
                <a:cxn ang="f118">
                  <a:pos x="f150" y="f162"/>
                </a:cxn>
                <a:cxn ang="f118">
                  <a:pos x="f150" y="f160"/>
                </a:cxn>
                <a:cxn ang="f118">
                  <a:pos x="f164" y="f160"/>
                </a:cxn>
                <a:cxn ang="f118">
                  <a:pos x="f164" y="f165"/>
                </a:cxn>
                <a:cxn ang="f118">
                  <a:pos x="f164" y="f166"/>
                </a:cxn>
                <a:cxn ang="f118">
                  <a:pos x="f167" y="f168"/>
                </a:cxn>
                <a:cxn ang="f118">
                  <a:pos x="f169" y="f170"/>
                </a:cxn>
                <a:cxn ang="f118">
                  <a:pos x="f171" y="f172"/>
                </a:cxn>
                <a:cxn ang="f118">
                  <a:pos x="f173" y="f174"/>
                </a:cxn>
                <a:cxn ang="f118">
                  <a:pos x="f175" y="f176"/>
                </a:cxn>
                <a:cxn ang="f118">
                  <a:pos x="f150" y="f176"/>
                </a:cxn>
                <a:cxn ang="f118">
                  <a:pos x="f150" y="f151"/>
                </a:cxn>
              </a:cxnLst>
              <a:rect l="f146" t="f149" r="f147" b="f148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0"/>
                    <a:pt x="f12" y="f13"/>
                  </a:cubicBezTo>
                  <a:cubicBezTo>
                    <a:pt x="f14" y="f13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6" y="f5"/>
                  </a:lnTo>
                  <a:lnTo>
                    <a:pt x="f26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6" y="f16"/>
                  </a:lnTo>
                  <a:lnTo>
                    <a:pt x="f26" y="f27"/>
                  </a:lnTo>
                  <a:cubicBezTo>
                    <a:pt x="f26" y="f28"/>
                    <a:pt x="f26" y="f29"/>
                    <a:pt x="f26" y="f30"/>
                  </a:cubicBezTo>
                  <a:cubicBezTo>
                    <a:pt x="f31" y="f32"/>
                    <a:pt x="f31" y="f33"/>
                    <a:pt x="f34" y="f35"/>
                  </a:cubicBezTo>
                  <a:cubicBezTo>
                    <a:pt x="f17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4"/>
                  </a:cubicBezTo>
                  <a:cubicBezTo>
                    <a:pt x="f46" y="f44"/>
                    <a:pt x="f12" y="f42"/>
                    <a:pt x="f47" y="f42"/>
                  </a:cubicBezTo>
                  <a:cubicBezTo>
                    <a:pt x="f48" y="f40"/>
                    <a:pt x="f49" y="f38"/>
                    <a:pt x="f50" y="f38"/>
                  </a:cubicBezTo>
                  <a:lnTo>
                    <a:pt x="f6" y="f3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0" name="Freeform 535"/>
            <p:cNvSpPr/>
            <p:nvPr/>
          </p:nvSpPr>
          <p:spPr>
            <a:xfrm>
              <a:off x="2209044" y="4421151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"/>
                <a:gd name="f7" fmla="val 128"/>
                <a:gd name="f8" fmla="val 16"/>
                <a:gd name="f9" fmla="val 17"/>
                <a:gd name="f10" fmla="val 1"/>
                <a:gd name="f11" fmla="val 32"/>
                <a:gd name="f12" fmla="+- 0 0 -90"/>
                <a:gd name="f13" fmla="*/ f3 1 18"/>
                <a:gd name="f14" fmla="*/ f4 1 128"/>
                <a:gd name="f15" fmla="+- f7 0 f5"/>
                <a:gd name="f16" fmla="+- f6 0 f5"/>
                <a:gd name="f17" fmla="*/ f12 f0 1"/>
                <a:gd name="f18" fmla="*/ f16 1 18"/>
                <a:gd name="f19" fmla="*/ f15 1 128"/>
                <a:gd name="f20" fmla="*/ 18 f16 1"/>
                <a:gd name="f21" fmla="*/ 16 f15 1"/>
                <a:gd name="f22" fmla="*/ 0 f16 1"/>
                <a:gd name="f23" fmla="*/ 0 f15 1"/>
                <a:gd name="f24" fmla="*/ 17 f16 1"/>
                <a:gd name="f25" fmla="*/ 128 f15 1"/>
                <a:gd name="f26" fmla="*/ 1 f16 1"/>
                <a:gd name="f27" fmla="*/ 32 f15 1"/>
                <a:gd name="f28" fmla="*/ f17 1 f2"/>
                <a:gd name="f29" fmla="*/ f20 1 18"/>
                <a:gd name="f30" fmla="*/ f21 1 128"/>
                <a:gd name="f31" fmla="*/ f22 1 18"/>
                <a:gd name="f32" fmla="*/ f23 1 128"/>
                <a:gd name="f33" fmla="*/ f24 1 18"/>
                <a:gd name="f34" fmla="*/ f25 1 128"/>
                <a:gd name="f35" fmla="*/ f26 1 18"/>
                <a:gd name="f36" fmla="*/ f27 1 128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4" y="f57"/>
                </a:cxn>
                <a:cxn ang="f41">
                  <a:pos x="f54" y="f55"/>
                </a:cxn>
                <a:cxn ang="f41">
                  <a:pos x="f58" y="f59"/>
                </a:cxn>
                <a:cxn ang="f41">
                  <a:pos x="f60" y="f59"/>
                </a:cxn>
                <a:cxn ang="f41">
                  <a:pos x="f60" y="f61"/>
                </a:cxn>
                <a:cxn ang="f41">
                  <a:pos x="f58" y="f61"/>
                </a:cxn>
                <a:cxn ang="f41">
                  <a:pos x="f58" y="f59"/>
                </a:cxn>
              </a:cxnLst>
              <a:rect l="f50" t="f53" r="f51" b="f52"/>
              <a:pathLst>
                <a:path w="18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9" y="f7"/>
                  </a:moveTo>
                  <a:lnTo>
                    <a:pt x="f10" y="f7"/>
                  </a:lnTo>
                  <a:lnTo>
                    <a:pt x="f10" y="f11"/>
                  </a:lnTo>
                  <a:lnTo>
                    <a:pt x="f9" y="f11"/>
                  </a:lnTo>
                  <a:lnTo>
                    <a:pt x="f9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1" name="Freeform 536"/>
            <p:cNvSpPr/>
            <p:nvPr/>
          </p:nvSpPr>
          <p:spPr>
            <a:xfrm>
              <a:off x="2262125" y="4461979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"/>
                <a:gd name="f7" fmla="val 100"/>
                <a:gd name="f8" fmla="val 50"/>
                <a:gd name="f9" fmla="val 66"/>
                <a:gd name="f10" fmla="val 84"/>
                <a:gd name="f11" fmla="val 78"/>
                <a:gd name="f12" fmla="val 76"/>
                <a:gd name="f13" fmla="val 87"/>
                <a:gd name="f14" fmla="val 68"/>
                <a:gd name="f15" fmla="val 96"/>
                <a:gd name="f16" fmla="val 58"/>
                <a:gd name="f17" fmla="val 44"/>
                <a:gd name="f18" fmla="val 31"/>
                <a:gd name="f19" fmla="val 20"/>
                <a:gd name="f20" fmla="val 12"/>
                <a:gd name="f21" fmla="val 4"/>
                <a:gd name="f22" fmla="val 35"/>
                <a:gd name="f23" fmla="val 22"/>
                <a:gd name="f24" fmla="val 13"/>
                <a:gd name="f25" fmla="val 72"/>
                <a:gd name="f26" fmla="val 38"/>
                <a:gd name="f27" fmla="val 69"/>
                <a:gd name="f28" fmla="val 29"/>
                <a:gd name="f29" fmla="val 64"/>
                <a:gd name="f30" fmla="val 23"/>
                <a:gd name="f31" fmla="val 60"/>
                <a:gd name="f32" fmla="val 17"/>
                <a:gd name="f33" fmla="val 53"/>
                <a:gd name="f34" fmla="val 14"/>
                <a:gd name="f35" fmla="val 36"/>
                <a:gd name="f36" fmla="val 24"/>
                <a:gd name="f37" fmla="val 19"/>
                <a:gd name="f38" fmla="val 62"/>
                <a:gd name="f39" fmla="val 71"/>
                <a:gd name="f40" fmla="val 77"/>
                <a:gd name="f41" fmla="val 59"/>
                <a:gd name="f42" fmla="+- 0 0 -90"/>
                <a:gd name="f43" fmla="*/ f3 1 88"/>
                <a:gd name="f44" fmla="*/ f4 1 100"/>
                <a:gd name="f45" fmla="+- f7 0 f5"/>
                <a:gd name="f46" fmla="+- f6 0 f5"/>
                <a:gd name="f47" fmla="*/ f42 f0 1"/>
                <a:gd name="f48" fmla="*/ f46 1 88"/>
                <a:gd name="f49" fmla="*/ f45 1 100"/>
                <a:gd name="f50" fmla="*/ 88 f46 1"/>
                <a:gd name="f51" fmla="*/ 50 f45 1"/>
                <a:gd name="f52" fmla="*/ 76 f46 1"/>
                <a:gd name="f53" fmla="*/ 87 f45 1"/>
                <a:gd name="f54" fmla="*/ 44 f46 1"/>
                <a:gd name="f55" fmla="*/ 100 f45 1"/>
                <a:gd name="f56" fmla="*/ 12 f46 1"/>
                <a:gd name="f57" fmla="*/ 0 f46 1"/>
                <a:gd name="f58" fmla="*/ 13 f45 1"/>
                <a:gd name="f59" fmla="*/ 0 f45 1"/>
                <a:gd name="f60" fmla="*/ 72 f46 1"/>
                <a:gd name="f61" fmla="*/ 64 f46 1"/>
                <a:gd name="f62" fmla="*/ 23 f45 1"/>
                <a:gd name="f63" fmla="*/ 14 f45 1"/>
                <a:gd name="f64" fmla="*/ 24 f46 1"/>
                <a:gd name="f65" fmla="*/ 17 f46 1"/>
                <a:gd name="f66" fmla="*/ 77 f45 1"/>
                <a:gd name="f67" fmla="*/ 78 f45 1"/>
                <a:gd name="f68" fmla="*/ f47 1 f2"/>
                <a:gd name="f69" fmla="*/ f50 1 88"/>
                <a:gd name="f70" fmla="*/ f51 1 100"/>
                <a:gd name="f71" fmla="*/ f52 1 88"/>
                <a:gd name="f72" fmla="*/ f53 1 100"/>
                <a:gd name="f73" fmla="*/ f54 1 88"/>
                <a:gd name="f74" fmla="*/ f55 1 100"/>
                <a:gd name="f75" fmla="*/ f56 1 88"/>
                <a:gd name="f76" fmla="*/ f57 1 88"/>
                <a:gd name="f77" fmla="*/ f58 1 100"/>
                <a:gd name="f78" fmla="*/ f59 1 100"/>
                <a:gd name="f79" fmla="*/ f60 1 88"/>
                <a:gd name="f80" fmla="*/ f61 1 88"/>
                <a:gd name="f81" fmla="*/ f62 1 100"/>
                <a:gd name="f82" fmla="*/ f63 1 100"/>
                <a:gd name="f83" fmla="*/ f64 1 88"/>
                <a:gd name="f84" fmla="*/ f65 1 88"/>
                <a:gd name="f85" fmla="*/ f66 1 100"/>
                <a:gd name="f86" fmla="*/ f67 1 100"/>
                <a:gd name="f87" fmla="*/ 0 1 f48"/>
                <a:gd name="f88" fmla="*/ f6 1 f48"/>
                <a:gd name="f89" fmla="*/ 0 1 f49"/>
                <a:gd name="f90" fmla="*/ f7 1 f49"/>
                <a:gd name="f91" fmla="+- f68 0 f1"/>
                <a:gd name="f92" fmla="*/ f69 1 f48"/>
                <a:gd name="f93" fmla="*/ f70 1 f49"/>
                <a:gd name="f94" fmla="*/ f71 1 f48"/>
                <a:gd name="f95" fmla="*/ f72 1 f49"/>
                <a:gd name="f96" fmla="*/ f73 1 f48"/>
                <a:gd name="f97" fmla="*/ f74 1 f49"/>
                <a:gd name="f98" fmla="*/ f75 1 f48"/>
                <a:gd name="f99" fmla="*/ f76 1 f48"/>
                <a:gd name="f100" fmla="*/ f77 1 f49"/>
                <a:gd name="f101" fmla="*/ f78 1 f49"/>
                <a:gd name="f102" fmla="*/ f79 1 f48"/>
                <a:gd name="f103" fmla="*/ f80 1 f48"/>
                <a:gd name="f104" fmla="*/ f81 1 f49"/>
                <a:gd name="f105" fmla="*/ f82 1 f49"/>
                <a:gd name="f106" fmla="*/ f83 1 f48"/>
                <a:gd name="f107" fmla="*/ f84 1 f48"/>
                <a:gd name="f108" fmla="*/ f85 1 f49"/>
                <a:gd name="f109" fmla="*/ f86 1 f49"/>
                <a:gd name="f110" fmla="*/ f87 f43 1"/>
                <a:gd name="f111" fmla="*/ f88 f43 1"/>
                <a:gd name="f112" fmla="*/ f90 f44 1"/>
                <a:gd name="f113" fmla="*/ f89 f44 1"/>
                <a:gd name="f114" fmla="*/ f92 f43 1"/>
                <a:gd name="f115" fmla="*/ f93 f44 1"/>
                <a:gd name="f116" fmla="*/ f94 f43 1"/>
                <a:gd name="f117" fmla="*/ f95 f44 1"/>
                <a:gd name="f118" fmla="*/ f96 f43 1"/>
                <a:gd name="f119" fmla="*/ f97 f44 1"/>
                <a:gd name="f120" fmla="*/ f98 f43 1"/>
                <a:gd name="f121" fmla="*/ f99 f43 1"/>
                <a:gd name="f122" fmla="*/ f100 f44 1"/>
                <a:gd name="f123" fmla="*/ f101 f44 1"/>
                <a:gd name="f124" fmla="*/ f102 f43 1"/>
                <a:gd name="f125" fmla="*/ f103 f43 1"/>
                <a:gd name="f126" fmla="*/ f104 f44 1"/>
                <a:gd name="f127" fmla="*/ f105 f44 1"/>
                <a:gd name="f128" fmla="*/ f106 f43 1"/>
                <a:gd name="f129" fmla="*/ f107 f43 1"/>
                <a:gd name="f130" fmla="*/ f108 f44 1"/>
                <a:gd name="f131" fmla="*/ f109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1">
                  <a:pos x="f114" y="f115"/>
                </a:cxn>
                <a:cxn ang="f91">
                  <a:pos x="f116" y="f117"/>
                </a:cxn>
                <a:cxn ang="f91">
                  <a:pos x="f118" y="f119"/>
                </a:cxn>
                <a:cxn ang="f91">
                  <a:pos x="f120" y="f117"/>
                </a:cxn>
                <a:cxn ang="f91">
                  <a:pos x="f121" y="f115"/>
                </a:cxn>
                <a:cxn ang="f91">
                  <a:pos x="f120" y="f122"/>
                </a:cxn>
                <a:cxn ang="f91">
                  <a:pos x="f118" y="f123"/>
                </a:cxn>
                <a:cxn ang="f91">
                  <a:pos x="f116" y="f122"/>
                </a:cxn>
                <a:cxn ang="f91">
                  <a:pos x="f114" y="f115"/>
                </a:cxn>
                <a:cxn ang="f91">
                  <a:pos x="f124" y="f115"/>
                </a:cxn>
                <a:cxn ang="f91">
                  <a:pos x="f125" y="f126"/>
                </a:cxn>
                <a:cxn ang="f91">
                  <a:pos x="f118" y="f127"/>
                </a:cxn>
                <a:cxn ang="f91">
                  <a:pos x="f128" y="f126"/>
                </a:cxn>
                <a:cxn ang="f91">
                  <a:pos x="f129" y="f115"/>
                </a:cxn>
                <a:cxn ang="f91">
                  <a:pos x="f128" y="f130"/>
                </a:cxn>
                <a:cxn ang="f91">
                  <a:pos x="f118" y="f117"/>
                </a:cxn>
                <a:cxn ang="f91">
                  <a:pos x="f125" y="f131"/>
                </a:cxn>
                <a:cxn ang="f91">
                  <a:pos x="f124" y="f115"/>
                </a:cxn>
              </a:cxnLst>
              <a:rect l="f110" t="f113" r="f111" b="f112"/>
              <a:pathLst>
                <a:path w="88" h="100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15"/>
                    <a:pt x="f20" y="f13"/>
                  </a:cubicBezTo>
                  <a:cubicBezTo>
                    <a:pt x="f21" y="f11"/>
                    <a:pt x="f5" y="f9"/>
                    <a:pt x="f5" y="f8"/>
                  </a:cubicBezTo>
                  <a:cubicBezTo>
                    <a:pt x="f5" y="f22"/>
                    <a:pt x="f21" y="f23"/>
                    <a:pt x="f20" y="f24"/>
                  </a:cubicBezTo>
                  <a:cubicBezTo>
                    <a:pt x="f19" y="f21"/>
                    <a:pt x="f18" y="f5"/>
                    <a:pt x="f17" y="f5"/>
                  </a:cubicBezTo>
                  <a:cubicBezTo>
                    <a:pt x="f16" y="f5"/>
                    <a:pt x="f14" y="f21"/>
                    <a:pt x="f12" y="f24"/>
                  </a:cubicBezTo>
                  <a:cubicBezTo>
                    <a:pt x="f10" y="f23"/>
                    <a:pt x="f6" y="f22"/>
                    <a:pt x="f6" y="f8"/>
                  </a:cubicBezTo>
                  <a:close/>
                  <a:moveTo>
                    <a:pt x="f25" y="f8"/>
                  </a:move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17" y="f34"/>
                  </a:cubicBezTo>
                  <a:cubicBezTo>
                    <a:pt x="f35" y="f34"/>
                    <a:pt x="f28" y="f32"/>
                    <a:pt x="f36" y="f30"/>
                  </a:cubicBezTo>
                  <a:cubicBezTo>
                    <a:pt x="f37" y="f28"/>
                    <a:pt x="f32" y="f26"/>
                    <a:pt x="f32" y="f8"/>
                  </a:cubicBezTo>
                  <a:cubicBezTo>
                    <a:pt x="f32" y="f38"/>
                    <a:pt x="f37" y="f39"/>
                    <a:pt x="f36" y="f40"/>
                  </a:cubicBezTo>
                  <a:cubicBezTo>
                    <a:pt x="f28" y="f10"/>
                    <a:pt x="f35" y="f13"/>
                    <a:pt x="f17" y="f13"/>
                  </a:cubicBezTo>
                  <a:cubicBezTo>
                    <a:pt x="f33" y="f13"/>
                    <a:pt x="f41" y="f10"/>
                    <a:pt x="f29" y="f11"/>
                  </a:cubicBezTo>
                  <a:cubicBezTo>
                    <a:pt x="f27" y="f39"/>
                    <a:pt x="f25" y="f38"/>
                    <a:pt x="f25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2" name="Freeform 537"/>
            <p:cNvSpPr/>
            <p:nvPr/>
          </p:nvSpPr>
          <p:spPr>
            <a:xfrm>
              <a:off x="2413193" y="4461979"/>
              <a:ext cx="110240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64"/>
                <a:gd name="f9" fmla="val 44"/>
                <a:gd name="f10" fmla="val 39"/>
                <a:gd name="f11" fmla="val 35"/>
                <a:gd name="f12" fmla="val 63"/>
                <a:gd name="f13" fmla="val 31"/>
                <a:gd name="f14" fmla="val 27"/>
                <a:gd name="f15" fmla="val 62"/>
                <a:gd name="f16" fmla="val 24"/>
                <a:gd name="f17" fmla="val 60"/>
                <a:gd name="f18" fmla="val 22"/>
                <a:gd name="f19" fmla="val 59"/>
                <a:gd name="f20" fmla="val 20"/>
                <a:gd name="f21" fmla="val 57"/>
                <a:gd name="f22" fmla="val 18"/>
                <a:gd name="f23" fmla="val 54"/>
                <a:gd name="f24" fmla="val 17"/>
                <a:gd name="f25" fmla="val 52"/>
                <a:gd name="f26" fmla="val 16"/>
                <a:gd name="f27" fmla="val 48"/>
                <a:gd name="f28" fmla="val 15"/>
                <a:gd name="f29" fmla="val 30"/>
                <a:gd name="f30" fmla="val 25"/>
                <a:gd name="f31" fmla="val 21"/>
                <a:gd name="f32" fmla="val 23"/>
                <a:gd name="f33" fmla="val 2"/>
                <a:gd name="f34" fmla="val 13"/>
                <a:gd name="f35" fmla="val 9"/>
                <a:gd name="f36" fmla="val 26"/>
                <a:gd name="f37" fmla="val 6"/>
                <a:gd name="f38" fmla="val 32"/>
                <a:gd name="f39" fmla="val 3"/>
                <a:gd name="f40" fmla="val 37"/>
                <a:gd name="f41" fmla="val 1"/>
                <a:gd name="f42" fmla="val 43"/>
                <a:gd name="f43" fmla="val 66"/>
                <a:gd name="f44" fmla="val 72"/>
                <a:gd name="f45" fmla="val 77"/>
                <a:gd name="f46" fmla="val 36"/>
                <a:gd name="f47" fmla="+- 0 0 -90"/>
                <a:gd name="f48" fmla="*/ f3 1 80"/>
                <a:gd name="f49" fmla="*/ f4 1 98"/>
                <a:gd name="f50" fmla="+- f7 0 f5"/>
                <a:gd name="f51" fmla="+- f6 0 f5"/>
                <a:gd name="f52" fmla="*/ f47 f0 1"/>
                <a:gd name="f53" fmla="*/ f51 1 80"/>
                <a:gd name="f54" fmla="*/ f50 1 98"/>
                <a:gd name="f55" fmla="*/ 80 f51 1"/>
                <a:gd name="f56" fmla="*/ 98 f50 1"/>
                <a:gd name="f57" fmla="*/ 64 f51 1"/>
                <a:gd name="f58" fmla="*/ 44 f50 1"/>
                <a:gd name="f59" fmla="*/ 63 f51 1"/>
                <a:gd name="f60" fmla="*/ 31 f50 1"/>
                <a:gd name="f61" fmla="*/ 60 f51 1"/>
                <a:gd name="f62" fmla="*/ 22 f50 1"/>
                <a:gd name="f63" fmla="*/ 54 f51 1"/>
                <a:gd name="f64" fmla="*/ 17 f50 1"/>
                <a:gd name="f65" fmla="*/ 44 f51 1"/>
                <a:gd name="f66" fmla="*/ 15 f50 1"/>
                <a:gd name="f67" fmla="*/ 30 f51 1"/>
                <a:gd name="f68" fmla="*/ 18 f50 1"/>
                <a:gd name="f69" fmla="*/ 16 f51 1"/>
                <a:gd name="f70" fmla="*/ 27 f50 1"/>
                <a:gd name="f71" fmla="*/ 0 f51 1"/>
                <a:gd name="f72" fmla="*/ 2 f50 1"/>
                <a:gd name="f73" fmla="*/ 13 f50 1"/>
                <a:gd name="f74" fmla="*/ 32 f51 1"/>
                <a:gd name="f75" fmla="*/ 3 f50 1"/>
                <a:gd name="f76" fmla="*/ 48 f51 1"/>
                <a:gd name="f77" fmla="*/ 0 f50 1"/>
                <a:gd name="f78" fmla="*/ 72 f51 1"/>
                <a:gd name="f79" fmla="*/ 9 f50 1"/>
                <a:gd name="f80" fmla="*/ 36 f50 1"/>
                <a:gd name="f81" fmla="*/ f52 1 f2"/>
                <a:gd name="f82" fmla="*/ f55 1 80"/>
                <a:gd name="f83" fmla="*/ f56 1 98"/>
                <a:gd name="f84" fmla="*/ f57 1 80"/>
                <a:gd name="f85" fmla="*/ f58 1 98"/>
                <a:gd name="f86" fmla="*/ f59 1 80"/>
                <a:gd name="f87" fmla="*/ f60 1 98"/>
                <a:gd name="f88" fmla="*/ f61 1 80"/>
                <a:gd name="f89" fmla="*/ f62 1 98"/>
                <a:gd name="f90" fmla="*/ f63 1 80"/>
                <a:gd name="f91" fmla="*/ f64 1 98"/>
                <a:gd name="f92" fmla="*/ f65 1 80"/>
                <a:gd name="f93" fmla="*/ f66 1 98"/>
                <a:gd name="f94" fmla="*/ f67 1 80"/>
                <a:gd name="f95" fmla="*/ f68 1 98"/>
                <a:gd name="f96" fmla="*/ f69 1 80"/>
                <a:gd name="f97" fmla="*/ f70 1 98"/>
                <a:gd name="f98" fmla="*/ f71 1 80"/>
                <a:gd name="f99" fmla="*/ f72 1 98"/>
                <a:gd name="f100" fmla="*/ f73 1 98"/>
                <a:gd name="f101" fmla="*/ f74 1 80"/>
                <a:gd name="f102" fmla="*/ f75 1 98"/>
                <a:gd name="f103" fmla="*/ f76 1 80"/>
                <a:gd name="f104" fmla="*/ f77 1 98"/>
                <a:gd name="f105" fmla="*/ f78 1 80"/>
                <a:gd name="f106" fmla="*/ f79 1 98"/>
                <a:gd name="f107" fmla="*/ f80 1 98"/>
                <a:gd name="f108" fmla="*/ 0 1 f53"/>
                <a:gd name="f109" fmla="*/ f6 1 f53"/>
                <a:gd name="f110" fmla="*/ 0 1 f54"/>
                <a:gd name="f111" fmla="*/ f7 1 f54"/>
                <a:gd name="f112" fmla="+- f81 0 f1"/>
                <a:gd name="f113" fmla="*/ f82 1 f53"/>
                <a:gd name="f114" fmla="*/ f83 1 f54"/>
                <a:gd name="f115" fmla="*/ f84 1 f53"/>
                <a:gd name="f116" fmla="*/ f85 1 f54"/>
                <a:gd name="f117" fmla="*/ f86 1 f53"/>
                <a:gd name="f118" fmla="*/ f87 1 f54"/>
                <a:gd name="f119" fmla="*/ f88 1 f53"/>
                <a:gd name="f120" fmla="*/ f89 1 f54"/>
                <a:gd name="f121" fmla="*/ f90 1 f53"/>
                <a:gd name="f122" fmla="*/ f91 1 f54"/>
                <a:gd name="f123" fmla="*/ f92 1 f53"/>
                <a:gd name="f124" fmla="*/ f93 1 f54"/>
                <a:gd name="f125" fmla="*/ f94 1 f53"/>
                <a:gd name="f126" fmla="*/ f95 1 f54"/>
                <a:gd name="f127" fmla="*/ f96 1 f53"/>
                <a:gd name="f128" fmla="*/ f97 1 f54"/>
                <a:gd name="f129" fmla="*/ f98 1 f53"/>
                <a:gd name="f130" fmla="*/ f99 1 f54"/>
                <a:gd name="f131" fmla="*/ f100 1 f54"/>
                <a:gd name="f132" fmla="*/ f101 1 f53"/>
                <a:gd name="f133" fmla="*/ f102 1 f54"/>
                <a:gd name="f134" fmla="*/ f103 1 f53"/>
                <a:gd name="f135" fmla="*/ f104 1 f54"/>
                <a:gd name="f136" fmla="*/ f105 1 f53"/>
                <a:gd name="f137" fmla="*/ f106 1 f54"/>
                <a:gd name="f138" fmla="*/ f107 1 f54"/>
                <a:gd name="f139" fmla="*/ f108 f48 1"/>
                <a:gd name="f140" fmla="*/ f109 f48 1"/>
                <a:gd name="f141" fmla="*/ f111 f49 1"/>
                <a:gd name="f142" fmla="*/ f110 f49 1"/>
                <a:gd name="f143" fmla="*/ f113 f48 1"/>
                <a:gd name="f144" fmla="*/ f114 f49 1"/>
                <a:gd name="f145" fmla="*/ f115 f48 1"/>
                <a:gd name="f146" fmla="*/ f116 f49 1"/>
                <a:gd name="f147" fmla="*/ f117 f48 1"/>
                <a:gd name="f148" fmla="*/ f118 f49 1"/>
                <a:gd name="f149" fmla="*/ f119 f48 1"/>
                <a:gd name="f150" fmla="*/ f120 f49 1"/>
                <a:gd name="f151" fmla="*/ f121 f48 1"/>
                <a:gd name="f152" fmla="*/ f122 f49 1"/>
                <a:gd name="f153" fmla="*/ f123 f48 1"/>
                <a:gd name="f154" fmla="*/ f124 f49 1"/>
                <a:gd name="f155" fmla="*/ f125 f48 1"/>
                <a:gd name="f156" fmla="*/ f126 f49 1"/>
                <a:gd name="f157" fmla="*/ f127 f48 1"/>
                <a:gd name="f158" fmla="*/ f128 f49 1"/>
                <a:gd name="f159" fmla="*/ f129 f48 1"/>
                <a:gd name="f160" fmla="*/ f130 f49 1"/>
                <a:gd name="f161" fmla="*/ f131 f49 1"/>
                <a:gd name="f162" fmla="*/ f132 f48 1"/>
                <a:gd name="f163" fmla="*/ f133 f49 1"/>
                <a:gd name="f164" fmla="*/ f134 f48 1"/>
                <a:gd name="f165" fmla="*/ f135 f49 1"/>
                <a:gd name="f166" fmla="*/ f136 f48 1"/>
                <a:gd name="f167" fmla="*/ f137 f49 1"/>
                <a:gd name="f168" fmla="*/ f138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2">
                  <a:pos x="f143" y="f144"/>
                </a:cxn>
                <a:cxn ang="f112">
                  <a:pos x="f145" y="f144"/>
                </a:cxn>
                <a:cxn ang="f112">
                  <a:pos x="f145" y="f146"/>
                </a:cxn>
                <a:cxn ang="f112">
                  <a:pos x="f147" y="f148"/>
                </a:cxn>
                <a:cxn ang="f112">
                  <a:pos x="f149" y="f150"/>
                </a:cxn>
                <a:cxn ang="f112">
                  <a:pos x="f151" y="f152"/>
                </a:cxn>
                <a:cxn ang="f112">
                  <a:pos x="f153" y="f154"/>
                </a:cxn>
                <a:cxn ang="f112">
                  <a:pos x="f155" y="f156"/>
                </a:cxn>
                <a:cxn ang="f112">
                  <a:pos x="f157" y="f158"/>
                </a:cxn>
                <a:cxn ang="f112">
                  <a:pos x="f157" y="f144"/>
                </a:cxn>
                <a:cxn ang="f112">
                  <a:pos x="f159" y="f144"/>
                </a:cxn>
                <a:cxn ang="f112">
                  <a:pos x="f159" y="f160"/>
                </a:cxn>
                <a:cxn ang="f112">
                  <a:pos x="f157" y="f160"/>
                </a:cxn>
                <a:cxn ang="f112">
                  <a:pos x="f157" y="f161"/>
                </a:cxn>
                <a:cxn ang="f112">
                  <a:pos x="f162" y="f163"/>
                </a:cxn>
                <a:cxn ang="f112">
                  <a:pos x="f164" y="f165"/>
                </a:cxn>
                <a:cxn ang="f112">
                  <a:pos x="f166" y="f167"/>
                </a:cxn>
                <a:cxn ang="f112">
                  <a:pos x="f143" y="f168"/>
                </a:cxn>
                <a:cxn ang="f112">
                  <a:pos x="f143" y="f144"/>
                </a:cxn>
              </a:cxnLst>
              <a:rect l="f139" t="f142" r="f140" b="f141"/>
              <a:pathLst>
                <a:path w="80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12" y="f13"/>
                  </a:cubicBezTo>
                  <a:cubicBezTo>
                    <a:pt x="f12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9" y="f28"/>
                  </a:cubicBezTo>
                  <a:cubicBezTo>
                    <a:pt x="f10" y="f28"/>
                    <a:pt x="f11" y="f26"/>
                    <a:pt x="f29" y="f22"/>
                  </a:cubicBezTo>
                  <a:cubicBezTo>
                    <a:pt x="f30" y="f20"/>
                    <a:pt x="f31" y="f32"/>
                    <a:pt x="f26" y="f14"/>
                  </a:cubicBezTo>
                  <a:lnTo>
                    <a:pt x="f26" y="f7"/>
                  </a:lnTo>
                  <a:lnTo>
                    <a:pt x="f5" y="f7"/>
                  </a:lnTo>
                  <a:lnTo>
                    <a:pt x="f5" y="f33"/>
                  </a:lnTo>
                  <a:lnTo>
                    <a:pt x="f26" y="f33"/>
                  </a:lnTo>
                  <a:lnTo>
                    <a:pt x="f26" y="f34"/>
                  </a:lnTo>
                  <a:cubicBezTo>
                    <a:pt x="f31" y="f35"/>
                    <a:pt x="f36" y="f37"/>
                    <a:pt x="f38" y="f39"/>
                  </a:cubicBezTo>
                  <a:cubicBezTo>
                    <a:pt x="f40" y="f41"/>
                    <a:pt x="f42" y="f5"/>
                    <a:pt x="f27" y="f5"/>
                  </a:cubicBezTo>
                  <a:cubicBezTo>
                    <a:pt x="f19" y="f5"/>
                    <a:pt x="f43" y="f39"/>
                    <a:pt x="f44" y="f35"/>
                  </a:cubicBezTo>
                  <a:cubicBezTo>
                    <a:pt x="f45" y="f28"/>
                    <a:pt x="f6" y="f16"/>
                    <a:pt x="f6" y="f46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3" name="Freeform 538"/>
            <p:cNvSpPr/>
            <p:nvPr/>
          </p:nvSpPr>
          <p:spPr>
            <a:xfrm>
              <a:off x="1274051" y="2775725"/>
              <a:ext cx="1159550" cy="8819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6"/>
                <a:gd name="f7" fmla="val 661"/>
                <a:gd name="f8" fmla="val 807"/>
                <a:gd name="f9" fmla="val 76"/>
                <a:gd name="f10" fmla="val 830"/>
                <a:gd name="f11" fmla="val 46"/>
                <a:gd name="f12" fmla="val 16"/>
                <a:gd name="f13" fmla="val 54"/>
                <a:gd name="f14" fmla="val 31"/>
                <a:gd name="f15" fmla="val 93"/>
                <a:gd name="f16" fmla="val 61"/>
                <a:gd name="f17" fmla="val 96"/>
                <a:gd name="f18" fmla="val 87"/>
                <a:gd name="f19" fmla="val 71"/>
                <a:gd name="f20" fmla="val 122"/>
                <a:gd name="f21" fmla="val 25"/>
                <a:gd name="f22" fmla="val 153"/>
                <a:gd name="f23" fmla="val 229"/>
                <a:gd name="f24" fmla="val 7"/>
                <a:gd name="f25" fmla="val 273"/>
                <a:gd name="f26" fmla="val 14"/>
                <a:gd name="f27" fmla="val 316"/>
                <a:gd name="f28" fmla="val 28"/>
                <a:gd name="f29" fmla="val 359"/>
                <a:gd name="f30" fmla="val 53"/>
                <a:gd name="f31" fmla="val 394"/>
                <a:gd name="f32" fmla="val 77"/>
                <a:gd name="f33" fmla="val 447"/>
                <a:gd name="f34" fmla="val 137"/>
                <a:gd name="f35" fmla="val 477"/>
                <a:gd name="f36" fmla="val 166"/>
                <a:gd name="f37" fmla="val 515"/>
                <a:gd name="f38" fmla="val 195"/>
                <a:gd name="f39" fmla="val 553"/>
                <a:gd name="f40" fmla="val 184"/>
                <a:gd name="f41" fmla="val 614"/>
                <a:gd name="f42" fmla="val 188"/>
                <a:gd name="f43" fmla="val 620"/>
                <a:gd name="f44" fmla="val 641"/>
                <a:gd name="f45" fmla="val 486"/>
                <a:gd name="f46" fmla="val 640"/>
                <a:gd name="f47" fmla="val 632"/>
                <a:gd name="f48" fmla="val 674"/>
                <a:gd name="f49" fmla="val 622"/>
                <a:gd name="f50" fmla="val 654"/>
                <a:gd name="f51" fmla="val 536"/>
                <a:gd name="f52" fmla="val 682"/>
                <a:gd name="f53" fmla="val 510"/>
                <a:gd name="f54" fmla="val 700"/>
                <a:gd name="f55" fmla="val 494"/>
                <a:gd name="f56" fmla="val 720"/>
                <a:gd name="f57" fmla="val 490"/>
                <a:gd name="f58" fmla="val 755"/>
                <a:gd name="f59" fmla="val 461"/>
                <a:gd name="f60" fmla="val 806"/>
                <a:gd name="f61" fmla="val 402"/>
                <a:gd name="f62" fmla="val 843"/>
                <a:gd name="f63" fmla="val 361"/>
                <a:gd name="f64" fmla="val 856"/>
                <a:gd name="f65" fmla="val 278"/>
                <a:gd name="f66" fmla="val 236"/>
                <a:gd name="f67" fmla="val 829"/>
                <a:gd name="f68" fmla="val 170"/>
                <a:gd name="f69" fmla="val 796"/>
                <a:gd name="f70" fmla="val 138"/>
                <a:gd name="f71" fmla="val 771"/>
                <a:gd name="f72" fmla="val 110"/>
                <a:gd name="f73" fmla="val 785"/>
                <a:gd name="f74" fmla="val 107"/>
                <a:gd name="f75" fmla="+- 0 0 -90"/>
                <a:gd name="f76" fmla="*/ f3 1 866"/>
                <a:gd name="f77" fmla="*/ f4 1 661"/>
                <a:gd name="f78" fmla="+- f7 0 f5"/>
                <a:gd name="f79" fmla="+- f6 0 f5"/>
                <a:gd name="f80" fmla="*/ f75 f0 1"/>
                <a:gd name="f81" fmla="*/ f79 1 866"/>
                <a:gd name="f82" fmla="*/ f78 1 661"/>
                <a:gd name="f83" fmla="*/ 807 f79 1"/>
                <a:gd name="f84" fmla="*/ 76 f78 1"/>
                <a:gd name="f85" fmla="*/ 54 f79 1"/>
                <a:gd name="f86" fmla="*/ 31 f78 1"/>
                <a:gd name="f87" fmla="*/ 71 f79 1"/>
                <a:gd name="f88" fmla="*/ 122 f78 1"/>
                <a:gd name="f89" fmla="*/ 7 f79 1"/>
                <a:gd name="f90" fmla="*/ 273 f78 1"/>
                <a:gd name="f91" fmla="*/ 53 f79 1"/>
                <a:gd name="f92" fmla="*/ 394 f78 1"/>
                <a:gd name="f93" fmla="*/ 166 f79 1"/>
                <a:gd name="f94" fmla="*/ 515 f78 1"/>
                <a:gd name="f95" fmla="*/ 188 f79 1"/>
                <a:gd name="f96" fmla="*/ 620 f78 1"/>
                <a:gd name="f97" fmla="*/ 640 f79 1"/>
                <a:gd name="f98" fmla="*/ 632 f78 1"/>
                <a:gd name="f99" fmla="*/ 682 f79 1"/>
                <a:gd name="f100" fmla="*/ 510 f78 1"/>
                <a:gd name="f101" fmla="*/ 755 f79 1"/>
                <a:gd name="f102" fmla="*/ 461 f78 1"/>
                <a:gd name="f103" fmla="*/ 856 f79 1"/>
                <a:gd name="f104" fmla="*/ 278 f78 1"/>
                <a:gd name="f105" fmla="*/ 796 f79 1"/>
                <a:gd name="f106" fmla="*/ 138 f78 1"/>
                <a:gd name="f107" fmla="*/ f80 1 f2"/>
                <a:gd name="f108" fmla="*/ f83 1 866"/>
                <a:gd name="f109" fmla="*/ f84 1 661"/>
                <a:gd name="f110" fmla="*/ f85 1 866"/>
                <a:gd name="f111" fmla="*/ f86 1 661"/>
                <a:gd name="f112" fmla="*/ f87 1 866"/>
                <a:gd name="f113" fmla="*/ f88 1 661"/>
                <a:gd name="f114" fmla="*/ f89 1 866"/>
                <a:gd name="f115" fmla="*/ f90 1 661"/>
                <a:gd name="f116" fmla="*/ f91 1 866"/>
                <a:gd name="f117" fmla="*/ f92 1 661"/>
                <a:gd name="f118" fmla="*/ f93 1 866"/>
                <a:gd name="f119" fmla="*/ f94 1 661"/>
                <a:gd name="f120" fmla="*/ f95 1 866"/>
                <a:gd name="f121" fmla="*/ f96 1 661"/>
                <a:gd name="f122" fmla="*/ f97 1 866"/>
                <a:gd name="f123" fmla="*/ f98 1 661"/>
                <a:gd name="f124" fmla="*/ f99 1 866"/>
                <a:gd name="f125" fmla="*/ f100 1 661"/>
                <a:gd name="f126" fmla="*/ f101 1 866"/>
                <a:gd name="f127" fmla="*/ f102 1 661"/>
                <a:gd name="f128" fmla="*/ f103 1 866"/>
                <a:gd name="f129" fmla="*/ f104 1 661"/>
                <a:gd name="f130" fmla="*/ f105 1 866"/>
                <a:gd name="f131" fmla="*/ f106 1 661"/>
                <a:gd name="f132" fmla="*/ 0 1 f81"/>
                <a:gd name="f133" fmla="*/ f6 1 f81"/>
                <a:gd name="f134" fmla="*/ 0 1 f82"/>
                <a:gd name="f135" fmla="*/ f7 1 f82"/>
                <a:gd name="f136" fmla="+- f107 0 f1"/>
                <a:gd name="f137" fmla="*/ f108 1 f81"/>
                <a:gd name="f138" fmla="*/ f109 1 f82"/>
                <a:gd name="f139" fmla="*/ f110 1 f81"/>
                <a:gd name="f140" fmla="*/ f111 1 f82"/>
                <a:gd name="f141" fmla="*/ f112 1 f81"/>
                <a:gd name="f142" fmla="*/ f113 1 f82"/>
                <a:gd name="f143" fmla="*/ f114 1 f81"/>
                <a:gd name="f144" fmla="*/ f115 1 f82"/>
                <a:gd name="f145" fmla="*/ f116 1 f81"/>
                <a:gd name="f146" fmla="*/ f117 1 f82"/>
                <a:gd name="f147" fmla="*/ f118 1 f81"/>
                <a:gd name="f148" fmla="*/ f119 1 f82"/>
                <a:gd name="f149" fmla="*/ f120 1 f81"/>
                <a:gd name="f150" fmla="*/ f121 1 f82"/>
                <a:gd name="f151" fmla="*/ f122 1 f81"/>
                <a:gd name="f152" fmla="*/ f123 1 f82"/>
                <a:gd name="f153" fmla="*/ f124 1 f81"/>
                <a:gd name="f154" fmla="*/ f125 1 f82"/>
                <a:gd name="f155" fmla="*/ f126 1 f81"/>
                <a:gd name="f156" fmla="*/ f127 1 f82"/>
                <a:gd name="f157" fmla="*/ f128 1 f81"/>
                <a:gd name="f158" fmla="*/ f129 1 f82"/>
                <a:gd name="f159" fmla="*/ f130 1 f81"/>
                <a:gd name="f160" fmla="*/ f131 1 f82"/>
                <a:gd name="f161" fmla="*/ f132 f76 1"/>
                <a:gd name="f162" fmla="*/ f133 f76 1"/>
                <a:gd name="f163" fmla="*/ f135 f77 1"/>
                <a:gd name="f164" fmla="*/ f134 f77 1"/>
                <a:gd name="f165" fmla="*/ f137 f76 1"/>
                <a:gd name="f166" fmla="*/ f138 f77 1"/>
                <a:gd name="f167" fmla="*/ f139 f76 1"/>
                <a:gd name="f168" fmla="*/ f140 f77 1"/>
                <a:gd name="f169" fmla="*/ f141 f76 1"/>
                <a:gd name="f170" fmla="*/ f142 f77 1"/>
                <a:gd name="f171" fmla="*/ f143 f76 1"/>
                <a:gd name="f172" fmla="*/ f144 f77 1"/>
                <a:gd name="f173" fmla="*/ f145 f76 1"/>
                <a:gd name="f174" fmla="*/ f146 f77 1"/>
                <a:gd name="f175" fmla="*/ f147 f76 1"/>
                <a:gd name="f176" fmla="*/ f148 f77 1"/>
                <a:gd name="f177" fmla="*/ f149 f76 1"/>
                <a:gd name="f178" fmla="*/ f150 f77 1"/>
                <a:gd name="f179" fmla="*/ f151 f76 1"/>
                <a:gd name="f180" fmla="*/ f152 f77 1"/>
                <a:gd name="f181" fmla="*/ f153 f76 1"/>
                <a:gd name="f182" fmla="*/ f154 f77 1"/>
                <a:gd name="f183" fmla="*/ f155 f76 1"/>
                <a:gd name="f184" fmla="*/ f156 f77 1"/>
                <a:gd name="f185" fmla="*/ f157 f76 1"/>
                <a:gd name="f186" fmla="*/ f158 f77 1"/>
                <a:gd name="f187" fmla="*/ f159 f76 1"/>
                <a:gd name="f188" fmla="*/ f160 f7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6">
                  <a:pos x="f165" y="f166"/>
                </a:cxn>
                <a:cxn ang="f136">
                  <a:pos x="f167" y="f168"/>
                </a:cxn>
                <a:cxn ang="f136">
                  <a:pos x="f169" y="f170"/>
                </a:cxn>
                <a:cxn ang="f136">
                  <a:pos x="f171" y="f172"/>
                </a:cxn>
                <a:cxn ang="f136">
                  <a:pos x="f173" y="f174"/>
                </a:cxn>
                <a:cxn ang="f136">
                  <a:pos x="f175" y="f176"/>
                </a:cxn>
                <a:cxn ang="f136">
                  <a:pos x="f177" y="f178"/>
                </a:cxn>
                <a:cxn ang="f136">
                  <a:pos x="f179" y="f180"/>
                </a:cxn>
                <a:cxn ang="f136">
                  <a:pos x="f181" y="f182"/>
                </a:cxn>
                <a:cxn ang="f136">
                  <a:pos x="f183" y="f184"/>
                </a:cxn>
                <a:cxn ang="f136">
                  <a:pos x="f185" y="f186"/>
                </a:cxn>
                <a:cxn ang="f136">
                  <a:pos x="f187" y="f188"/>
                </a:cxn>
                <a:cxn ang="f136">
                  <a:pos x="f165" y="f166"/>
                </a:cxn>
              </a:cxnLst>
              <a:rect l="f161" t="f164" r="f162" b="f163"/>
              <a:pathLst>
                <a:path w="866" h="661">
                  <a:moveTo>
                    <a:pt x="f8" y="f9"/>
                  </a:moveTo>
                  <a:cubicBezTo>
                    <a:pt x="f10" y="f11"/>
                    <a:pt x="f12" y="f5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5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25" y="f44"/>
                    <a:pt x="f45" y="f7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6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w="3172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4" name="Freeform 539"/>
            <p:cNvSpPr/>
            <p:nvPr/>
          </p:nvSpPr>
          <p:spPr>
            <a:xfrm>
              <a:off x="1323045" y="2571585"/>
              <a:ext cx="1086060" cy="4123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3"/>
                <a:gd name="f7" fmla="val 307"/>
                <a:gd name="f8" fmla="val 810"/>
                <a:gd name="f9" fmla="val 168"/>
                <a:gd name="f10" fmla="val 807"/>
                <a:gd name="f11" fmla="val 248"/>
                <a:gd name="f12" fmla="val 624"/>
                <a:gd name="f13" fmla="val 401"/>
                <a:gd name="f14" fmla="val 300"/>
                <a:gd name="f15" fmla="val 179"/>
                <a:gd name="f16" fmla="val 292"/>
                <a:gd name="f17" fmla="val 220"/>
                <a:gd name="f18" fmla="val 3"/>
                <a:gd name="f19" fmla="val 140"/>
                <a:gd name="f20" fmla="val 6"/>
                <a:gd name="f21" fmla="val 59"/>
                <a:gd name="f22" fmla="val 189"/>
                <a:gd name="f23" fmla="val 412"/>
                <a:gd name="f24" fmla="val 8"/>
                <a:gd name="f25" fmla="val 635"/>
                <a:gd name="f26" fmla="val 16"/>
                <a:gd name="f27" fmla="val 87"/>
                <a:gd name="f28" fmla="+- 0 0 -90"/>
                <a:gd name="f29" fmla="*/ f3 1 813"/>
                <a:gd name="f30" fmla="*/ f4 1 307"/>
                <a:gd name="f31" fmla="+- f7 0 f5"/>
                <a:gd name="f32" fmla="+- f6 0 f5"/>
                <a:gd name="f33" fmla="*/ f28 f0 1"/>
                <a:gd name="f34" fmla="*/ f32 1 813"/>
                <a:gd name="f35" fmla="*/ f31 1 307"/>
                <a:gd name="f36" fmla="*/ 810 f32 1"/>
                <a:gd name="f37" fmla="*/ 168 f31 1"/>
                <a:gd name="f38" fmla="*/ 401 f32 1"/>
                <a:gd name="f39" fmla="*/ 300 f31 1"/>
                <a:gd name="f40" fmla="*/ 3 f32 1"/>
                <a:gd name="f41" fmla="*/ 140 f31 1"/>
                <a:gd name="f42" fmla="*/ 412 f32 1"/>
                <a:gd name="f43" fmla="*/ 8 f31 1"/>
                <a:gd name="f44" fmla="*/ f33 1 f2"/>
                <a:gd name="f45" fmla="*/ f36 1 813"/>
                <a:gd name="f46" fmla="*/ f37 1 307"/>
                <a:gd name="f47" fmla="*/ f38 1 813"/>
                <a:gd name="f48" fmla="*/ f39 1 307"/>
                <a:gd name="f49" fmla="*/ f40 1 813"/>
                <a:gd name="f50" fmla="*/ f41 1 307"/>
                <a:gd name="f51" fmla="*/ f42 1 813"/>
                <a:gd name="f52" fmla="*/ f43 1 307"/>
                <a:gd name="f53" fmla="*/ 0 1 f34"/>
                <a:gd name="f54" fmla="*/ f6 1 f34"/>
                <a:gd name="f55" fmla="*/ 0 1 f35"/>
                <a:gd name="f56" fmla="*/ f7 1 f35"/>
                <a:gd name="f57" fmla="+- f44 0 f1"/>
                <a:gd name="f58" fmla="*/ f45 1 f34"/>
                <a:gd name="f59" fmla="*/ f46 1 f35"/>
                <a:gd name="f60" fmla="*/ f47 1 f34"/>
                <a:gd name="f61" fmla="*/ f48 1 f35"/>
                <a:gd name="f62" fmla="*/ f49 1 f34"/>
                <a:gd name="f63" fmla="*/ f50 1 f35"/>
                <a:gd name="f64" fmla="*/ f51 1 f34"/>
                <a:gd name="f65" fmla="*/ f52 1 f35"/>
                <a:gd name="f66" fmla="*/ f53 f29 1"/>
                <a:gd name="f67" fmla="*/ f54 f29 1"/>
                <a:gd name="f68" fmla="*/ f56 f30 1"/>
                <a:gd name="f69" fmla="*/ f55 f30 1"/>
                <a:gd name="f70" fmla="*/ f58 f29 1"/>
                <a:gd name="f71" fmla="*/ f59 f30 1"/>
                <a:gd name="f72" fmla="*/ f60 f29 1"/>
                <a:gd name="f73" fmla="*/ f61 f30 1"/>
                <a:gd name="f74" fmla="*/ f62 f29 1"/>
                <a:gd name="f75" fmla="*/ f63 f30 1"/>
                <a:gd name="f76" fmla="*/ f64 f29 1"/>
                <a:gd name="f77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7">
                  <a:pos x="f70" y="f71"/>
                </a:cxn>
                <a:cxn ang="f57">
                  <a:pos x="f72" y="f73"/>
                </a:cxn>
                <a:cxn ang="f57">
                  <a:pos x="f74" y="f75"/>
                </a:cxn>
                <a:cxn ang="f57">
                  <a:pos x="f76" y="f77"/>
                </a:cxn>
                <a:cxn ang="f57">
                  <a:pos x="f70" y="f71"/>
                </a:cxn>
              </a:cxnLst>
              <a:rect l="f66" t="f69" r="f67" b="f68"/>
              <a:pathLst>
                <a:path w="813" h="307">
                  <a:moveTo>
                    <a:pt x="f8" y="f9"/>
                  </a:moveTo>
                  <a:cubicBezTo>
                    <a:pt x="f10" y="f11"/>
                    <a:pt x="f12" y="f7"/>
                    <a:pt x="f13" y="f14"/>
                  </a:cubicBezTo>
                  <a:cubicBezTo>
                    <a:pt x="f15" y="f16"/>
                    <a:pt x="f5" y="f17"/>
                    <a:pt x="f18" y="f19"/>
                  </a:cubicBezTo>
                  <a:cubicBezTo>
                    <a:pt x="f20" y="f21"/>
                    <a:pt x="f22" y="f5"/>
                    <a:pt x="f23" y="f24"/>
                  </a:cubicBezTo>
                  <a:cubicBezTo>
                    <a:pt x="f25" y="f26"/>
                    <a:pt x="f6" y="f27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w="3172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5" name="Freeform 540"/>
            <p:cNvSpPr/>
            <p:nvPr/>
          </p:nvSpPr>
          <p:spPr>
            <a:xfrm>
              <a:off x="1392457" y="2600160"/>
              <a:ext cx="947245" cy="3552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05"/>
                <a:gd name="f7" fmla="val 266"/>
                <a:gd name="f8" fmla="val 703"/>
                <a:gd name="f9" fmla="val 145"/>
                <a:gd name="f10" fmla="val 700"/>
                <a:gd name="f11" fmla="val 215"/>
                <a:gd name="f12" fmla="val 541"/>
                <a:gd name="f13" fmla="val 348"/>
                <a:gd name="f14" fmla="val 259"/>
                <a:gd name="f15" fmla="val 155"/>
                <a:gd name="f16" fmla="val 252"/>
                <a:gd name="f17" fmla="val 190"/>
                <a:gd name="f18" fmla="val 2"/>
                <a:gd name="f19" fmla="val 121"/>
                <a:gd name="f20" fmla="val 5"/>
                <a:gd name="f21" fmla="val 51"/>
                <a:gd name="f22" fmla="val 164"/>
                <a:gd name="f23" fmla="val 357"/>
                <a:gd name="f24" fmla="val 6"/>
                <a:gd name="f25" fmla="val 550"/>
                <a:gd name="f26" fmla="val 13"/>
                <a:gd name="f27" fmla="val 75"/>
                <a:gd name="f28" fmla="+- 0 0 -90"/>
                <a:gd name="f29" fmla="*/ f3 1 705"/>
                <a:gd name="f30" fmla="*/ f4 1 266"/>
                <a:gd name="f31" fmla="+- f7 0 f5"/>
                <a:gd name="f32" fmla="+- f6 0 f5"/>
                <a:gd name="f33" fmla="*/ f28 f0 1"/>
                <a:gd name="f34" fmla="*/ f32 1 705"/>
                <a:gd name="f35" fmla="*/ f31 1 266"/>
                <a:gd name="f36" fmla="*/ 703 f32 1"/>
                <a:gd name="f37" fmla="*/ 145 f31 1"/>
                <a:gd name="f38" fmla="*/ 348 f32 1"/>
                <a:gd name="f39" fmla="*/ 259 f31 1"/>
                <a:gd name="f40" fmla="*/ 2 f32 1"/>
                <a:gd name="f41" fmla="*/ 121 f31 1"/>
                <a:gd name="f42" fmla="*/ 357 f32 1"/>
                <a:gd name="f43" fmla="*/ 6 f31 1"/>
                <a:gd name="f44" fmla="*/ f33 1 f2"/>
                <a:gd name="f45" fmla="*/ f36 1 705"/>
                <a:gd name="f46" fmla="*/ f37 1 266"/>
                <a:gd name="f47" fmla="*/ f38 1 705"/>
                <a:gd name="f48" fmla="*/ f39 1 266"/>
                <a:gd name="f49" fmla="*/ f40 1 705"/>
                <a:gd name="f50" fmla="*/ f41 1 266"/>
                <a:gd name="f51" fmla="*/ f42 1 705"/>
                <a:gd name="f52" fmla="*/ f43 1 266"/>
                <a:gd name="f53" fmla="*/ 0 1 f34"/>
                <a:gd name="f54" fmla="*/ f6 1 f34"/>
                <a:gd name="f55" fmla="*/ 0 1 f35"/>
                <a:gd name="f56" fmla="*/ f7 1 f35"/>
                <a:gd name="f57" fmla="+- f44 0 f1"/>
                <a:gd name="f58" fmla="*/ f45 1 f34"/>
                <a:gd name="f59" fmla="*/ f46 1 f35"/>
                <a:gd name="f60" fmla="*/ f47 1 f34"/>
                <a:gd name="f61" fmla="*/ f48 1 f35"/>
                <a:gd name="f62" fmla="*/ f49 1 f34"/>
                <a:gd name="f63" fmla="*/ f50 1 f35"/>
                <a:gd name="f64" fmla="*/ f51 1 f34"/>
                <a:gd name="f65" fmla="*/ f52 1 f35"/>
                <a:gd name="f66" fmla="*/ f53 f29 1"/>
                <a:gd name="f67" fmla="*/ f54 f29 1"/>
                <a:gd name="f68" fmla="*/ f56 f30 1"/>
                <a:gd name="f69" fmla="*/ f55 f30 1"/>
                <a:gd name="f70" fmla="*/ f58 f29 1"/>
                <a:gd name="f71" fmla="*/ f59 f30 1"/>
                <a:gd name="f72" fmla="*/ f60 f29 1"/>
                <a:gd name="f73" fmla="*/ f61 f30 1"/>
                <a:gd name="f74" fmla="*/ f62 f29 1"/>
                <a:gd name="f75" fmla="*/ f63 f30 1"/>
                <a:gd name="f76" fmla="*/ f64 f29 1"/>
                <a:gd name="f77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7">
                  <a:pos x="f70" y="f71"/>
                </a:cxn>
                <a:cxn ang="f57">
                  <a:pos x="f72" y="f73"/>
                </a:cxn>
                <a:cxn ang="f57">
                  <a:pos x="f74" y="f75"/>
                </a:cxn>
                <a:cxn ang="f57">
                  <a:pos x="f76" y="f77"/>
                </a:cxn>
                <a:cxn ang="f57">
                  <a:pos x="f70" y="f71"/>
                </a:cxn>
              </a:cxnLst>
              <a:rect l="f66" t="f69" r="f67" b="f68"/>
              <a:pathLst>
                <a:path w="705" h="266">
                  <a:moveTo>
                    <a:pt x="f8" y="f9"/>
                  </a:moveTo>
                  <a:cubicBezTo>
                    <a:pt x="f10" y="f11"/>
                    <a:pt x="f12" y="f7"/>
                    <a:pt x="f13" y="f14"/>
                  </a:cubicBezTo>
                  <a:cubicBezTo>
                    <a:pt x="f15" y="f16"/>
                    <a:pt x="f5" y="f17"/>
                    <a:pt x="f18" y="f19"/>
                  </a:cubicBezTo>
                  <a:cubicBezTo>
                    <a:pt x="f20" y="f21"/>
                    <a:pt x="f22" y="f5"/>
                    <a:pt x="f23" y="f24"/>
                  </a:cubicBezTo>
                  <a:cubicBezTo>
                    <a:pt x="f25" y="f26"/>
                    <a:pt x="f6" y="f27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6" name="Freeform 541"/>
            <p:cNvSpPr/>
            <p:nvPr/>
          </p:nvSpPr>
          <p:spPr>
            <a:xfrm>
              <a:off x="1416954" y="2657328"/>
              <a:ext cx="902329" cy="2939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73"/>
                <a:gd name="f7" fmla="val 220"/>
                <a:gd name="f8" fmla="val 671"/>
                <a:gd name="f9" fmla="val 122"/>
                <a:gd name="f10" fmla="val 669"/>
                <a:gd name="f11" fmla="val 179"/>
                <a:gd name="f12" fmla="val 518"/>
                <a:gd name="f13" fmla="val 333"/>
                <a:gd name="f14" fmla="val 214"/>
                <a:gd name="f15" fmla="val 148"/>
                <a:gd name="f16" fmla="val 208"/>
                <a:gd name="f17" fmla="val 156"/>
                <a:gd name="f18" fmla="val 2"/>
                <a:gd name="f19" fmla="val 99"/>
                <a:gd name="f20" fmla="val 4"/>
                <a:gd name="f21" fmla="val 42"/>
                <a:gd name="f22" fmla="val 155"/>
                <a:gd name="f23" fmla="val 340"/>
                <a:gd name="f24" fmla="val 7"/>
                <a:gd name="f25" fmla="val 525"/>
                <a:gd name="f26" fmla="val 13"/>
                <a:gd name="f27" fmla="val 65"/>
                <a:gd name="f28" fmla="+- 0 0 -90"/>
                <a:gd name="f29" fmla="*/ f3 1 673"/>
                <a:gd name="f30" fmla="*/ f4 1 220"/>
                <a:gd name="f31" fmla="+- f7 0 f5"/>
                <a:gd name="f32" fmla="+- f6 0 f5"/>
                <a:gd name="f33" fmla="*/ f28 f0 1"/>
                <a:gd name="f34" fmla="*/ f32 1 673"/>
                <a:gd name="f35" fmla="*/ f31 1 220"/>
                <a:gd name="f36" fmla="*/ 671 f32 1"/>
                <a:gd name="f37" fmla="*/ 122 f31 1"/>
                <a:gd name="f38" fmla="*/ 333 f32 1"/>
                <a:gd name="f39" fmla="*/ 214 f31 1"/>
                <a:gd name="f40" fmla="*/ 2 f32 1"/>
                <a:gd name="f41" fmla="*/ 99 f31 1"/>
                <a:gd name="f42" fmla="*/ 340 f32 1"/>
                <a:gd name="f43" fmla="*/ 7 f31 1"/>
                <a:gd name="f44" fmla="*/ f33 1 f2"/>
                <a:gd name="f45" fmla="*/ f36 1 673"/>
                <a:gd name="f46" fmla="*/ f37 1 220"/>
                <a:gd name="f47" fmla="*/ f38 1 673"/>
                <a:gd name="f48" fmla="*/ f39 1 220"/>
                <a:gd name="f49" fmla="*/ f40 1 673"/>
                <a:gd name="f50" fmla="*/ f41 1 220"/>
                <a:gd name="f51" fmla="*/ f42 1 673"/>
                <a:gd name="f52" fmla="*/ f43 1 220"/>
                <a:gd name="f53" fmla="*/ 0 1 f34"/>
                <a:gd name="f54" fmla="*/ f6 1 f34"/>
                <a:gd name="f55" fmla="*/ 0 1 f35"/>
                <a:gd name="f56" fmla="*/ f7 1 f35"/>
                <a:gd name="f57" fmla="+- f44 0 f1"/>
                <a:gd name="f58" fmla="*/ f45 1 f34"/>
                <a:gd name="f59" fmla="*/ f46 1 f35"/>
                <a:gd name="f60" fmla="*/ f47 1 f34"/>
                <a:gd name="f61" fmla="*/ f48 1 f35"/>
                <a:gd name="f62" fmla="*/ f49 1 f34"/>
                <a:gd name="f63" fmla="*/ f50 1 f35"/>
                <a:gd name="f64" fmla="*/ f51 1 f34"/>
                <a:gd name="f65" fmla="*/ f52 1 f35"/>
                <a:gd name="f66" fmla="*/ f53 f29 1"/>
                <a:gd name="f67" fmla="*/ f54 f29 1"/>
                <a:gd name="f68" fmla="*/ f56 f30 1"/>
                <a:gd name="f69" fmla="*/ f55 f30 1"/>
                <a:gd name="f70" fmla="*/ f58 f29 1"/>
                <a:gd name="f71" fmla="*/ f59 f30 1"/>
                <a:gd name="f72" fmla="*/ f60 f29 1"/>
                <a:gd name="f73" fmla="*/ f61 f30 1"/>
                <a:gd name="f74" fmla="*/ f62 f29 1"/>
                <a:gd name="f75" fmla="*/ f63 f30 1"/>
                <a:gd name="f76" fmla="*/ f64 f29 1"/>
                <a:gd name="f77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7">
                  <a:pos x="f70" y="f71"/>
                </a:cxn>
                <a:cxn ang="f57">
                  <a:pos x="f72" y="f73"/>
                </a:cxn>
                <a:cxn ang="f57">
                  <a:pos x="f74" y="f75"/>
                </a:cxn>
                <a:cxn ang="f57">
                  <a:pos x="f76" y="f77"/>
                </a:cxn>
                <a:cxn ang="f57">
                  <a:pos x="f70" y="f71"/>
                </a:cxn>
              </a:cxnLst>
              <a:rect l="f66" t="f69" r="f67" b="f68"/>
              <a:pathLst>
                <a:path w="673" h="220">
                  <a:moveTo>
                    <a:pt x="f8" y="f9"/>
                  </a:moveTo>
                  <a:cubicBezTo>
                    <a:pt x="f10" y="f11"/>
                    <a:pt x="f12" y="f7"/>
                    <a:pt x="f13" y="f14"/>
                  </a:cubicBezTo>
                  <a:cubicBezTo>
                    <a:pt x="f15" y="f16"/>
                    <a:pt x="f5" y="f17"/>
                    <a:pt x="f18" y="f19"/>
                  </a:cubicBezTo>
                  <a:cubicBezTo>
                    <a:pt x="f20" y="f21"/>
                    <a:pt x="f22" y="f5"/>
                    <a:pt x="f23" y="f24"/>
                  </a:cubicBezTo>
                  <a:cubicBezTo>
                    <a:pt x="f25" y="f26"/>
                    <a:pt x="f6" y="f27"/>
                    <a:pt x="f8" y="f9"/>
                  </a:cubicBezTo>
                  <a:close/>
                </a:path>
              </a:pathLst>
            </a:custGeom>
            <a:solidFill>
              <a:srgbClr val="00C8B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7" name="Freeform 542"/>
            <p:cNvSpPr/>
            <p:nvPr/>
          </p:nvSpPr>
          <p:spPr>
            <a:xfrm>
              <a:off x="1543525" y="2347017"/>
              <a:ext cx="318467" cy="49403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6"/>
                <a:gd name="f7" fmla="val 369"/>
                <a:gd name="f8" fmla="val 124"/>
                <a:gd name="f9" fmla="val 22"/>
                <a:gd name="f10" fmla="val 67"/>
                <a:gd name="f11" fmla="val 87"/>
                <a:gd name="f12" fmla="val 112"/>
                <a:gd name="f13" fmla="val 139"/>
                <a:gd name="f14" fmla="val 195"/>
                <a:gd name="f15" fmla="val 239"/>
                <a:gd name="f16" fmla="val 99"/>
                <a:gd name="f17" fmla="val 272"/>
                <a:gd name="f18" fmla="val 18"/>
                <a:gd name="f19" fmla="val 299"/>
                <a:gd name="f20" fmla="val 305"/>
                <a:gd name="f21" fmla="val 26"/>
                <a:gd name="f22" fmla="val 358"/>
                <a:gd name="f23" fmla="val 33"/>
                <a:gd name="f24" fmla="+- 0 0 -90"/>
                <a:gd name="f25" fmla="*/ f3 1 236"/>
                <a:gd name="f26" fmla="*/ f4 1 369"/>
                <a:gd name="f27" fmla="+- f7 0 f5"/>
                <a:gd name="f28" fmla="+- f6 0 f5"/>
                <a:gd name="f29" fmla="*/ f24 f0 1"/>
                <a:gd name="f30" fmla="*/ f28 1 236"/>
                <a:gd name="f31" fmla="*/ f27 1 369"/>
                <a:gd name="f32" fmla="*/ 236 f28 1"/>
                <a:gd name="f33" fmla="*/ 0 f27 1"/>
                <a:gd name="f34" fmla="*/ 112 f28 1"/>
                <a:gd name="f35" fmla="*/ 139 f27 1"/>
                <a:gd name="f36" fmla="*/ 18 f28 1"/>
                <a:gd name="f37" fmla="*/ 299 f27 1"/>
                <a:gd name="f38" fmla="*/ 33 f28 1"/>
                <a:gd name="f39" fmla="*/ 369 f27 1"/>
                <a:gd name="f40" fmla="*/ f29 1 f2"/>
                <a:gd name="f41" fmla="*/ f32 1 236"/>
                <a:gd name="f42" fmla="*/ f33 1 369"/>
                <a:gd name="f43" fmla="*/ f34 1 236"/>
                <a:gd name="f44" fmla="*/ f35 1 369"/>
                <a:gd name="f45" fmla="*/ f36 1 236"/>
                <a:gd name="f46" fmla="*/ f37 1 369"/>
                <a:gd name="f47" fmla="*/ f38 1 236"/>
                <a:gd name="f48" fmla="*/ f39 1 369"/>
                <a:gd name="f49" fmla="*/ 0 1 f30"/>
                <a:gd name="f50" fmla="*/ f6 1 f30"/>
                <a:gd name="f51" fmla="*/ 0 1 f31"/>
                <a:gd name="f52" fmla="*/ f7 1 f31"/>
                <a:gd name="f53" fmla="+- f40 0 f1"/>
                <a:gd name="f54" fmla="*/ f41 1 f30"/>
                <a:gd name="f55" fmla="*/ f42 1 f31"/>
                <a:gd name="f56" fmla="*/ f43 1 f30"/>
                <a:gd name="f57" fmla="*/ f44 1 f31"/>
                <a:gd name="f58" fmla="*/ f45 1 f30"/>
                <a:gd name="f59" fmla="*/ f46 1 f31"/>
                <a:gd name="f60" fmla="*/ f47 1 f30"/>
                <a:gd name="f61" fmla="*/ f48 1 f31"/>
                <a:gd name="f62" fmla="*/ f49 f25 1"/>
                <a:gd name="f63" fmla="*/ f50 f25 1"/>
                <a:gd name="f64" fmla="*/ f52 f26 1"/>
                <a:gd name="f65" fmla="*/ f51 f26 1"/>
                <a:gd name="f66" fmla="*/ f54 f25 1"/>
                <a:gd name="f67" fmla="*/ f55 f26 1"/>
                <a:gd name="f68" fmla="*/ f56 f25 1"/>
                <a:gd name="f69" fmla="*/ f57 f26 1"/>
                <a:gd name="f70" fmla="*/ f58 f25 1"/>
                <a:gd name="f71" fmla="*/ f59 f26 1"/>
                <a:gd name="f72" fmla="*/ f60 f25 1"/>
                <a:gd name="f73" fmla="*/ f61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66" y="f67"/>
                </a:cxn>
                <a:cxn ang="f53">
                  <a:pos x="f68" y="f69"/>
                </a:cxn>
                <a:cxn ang="f53">
                  <a:pos x="f70" y="f71"/>
                </a:cxn>
                <a:cxn ang="f53">
                  <a:pos x="f72" y="f73"/>
                </a:cxn>
              </a:cxnLst>
              <a:rect l="f62" t="f65" r="f63" b="f64"/>
              <a:pathLst>
                <a:path w="236" h="369">
                  <a:moveTo>
                    <a:pt x="f6" y="f5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5" y="f20"/>
                    <a:pt x="f21" y="f22"/>
                    <a:pt x="f23" y="f7"/>
                  </a:cubicBezTo>
                </a:path>
              </a:pathLst>
            </a:custGeom>
            <a:noFill/>
            <a:ln w="17465" cap="flat">
              <a:solidFill>
                <a:srgbClr val="727E7F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8" name="Freeform 543"/>
            <p:cNvSpPr/>
            <p:nvPr/>
          </p:nvSpPr>
          <p:spPr>
            <a:xfrm>
              <a:off x="1788502" y="2273527"/>
              <a:ext cx="310301" cy="6042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3"/>
                <a:gd name="f7" fmla="val 453"/>
                <a:gd name="f8" fmla="val 122"/>
                <a:gd name="f9" fmla="val 27"/>
                <a:gd name="f10" fmla="val 67"/>
                <a:gd name="f11" fmla="val 106"/>
                <a:gd name="f12" fmla="val 110"/>
                <a:gd name="f13" fmla="val 171"/>
                <a:gd name="f14" fmla="val 193"/>
                <a:gd name="f15" fmla="val 293"/>
                <a:gd name="f16" fmla="val 98"/>
                <a:gd name="f17" fmla="val 333"/>
                <a:gd name="f18" fmla="val 18"/>
                <a:gd name="f19" fmla="val 366"/>
                <a:gd name="f20" fmla="val 374"/>
                <a:gd name="f21" fmla="val 26"/>
                <a:gd name="f22" fmla="val 439"/>
                <a:gd name="f23" fmla="val 33"/>
                <a:gd name="f24" fmla="+- 0 0 -90"/>
                <a:gd name="f25" fmla="*/ f3 1 233"/>
                <a:gd name="f26" fmla="*/ f4 1 453"/>
                <a:gd name="f27" fmla="+- f7 0 f5"/>
                <a:gd name="f28" fmla="+- f6 0 f5"/>
                <a:gd name="f29" fmla="*/ f24 f0 1"/>
                <a:gd name="f30" fmla="*/ f28 1 233"/>
                <a:gd name="f31" fmla="*/ f27 1 453"/>
                <a:gd name="f32" fmla="*/ 233 f28 1"/>
                <a:gd name="f33" fmla="*/ 0 f27 1"/>
                <a:gd name="f34" fmla="*/ 110 f28 1"/>
                <a:gd name="f35" fmla="*/ 171 f27 1"/>
                <a:gd name="f36" fmla="*/ 18 f28 1"/>
                <a:gd name="f37" fmla="*/ 366 f27 1"/>
                <a:gd name="f38" fmla="*/ 33 f28 1"/>
                <a:gd name="f39" fmla="*/ 453 f27 1"/>
                <a:gd name="f40" fmla="*/ f29 1 f2"/>
                <a:gd name="f41" fmla="*/ f32 1 233"/>
                <a:gd name="f42" fmla="*/ f33 1 453"/>
                <a:gd name="f43" fmla="*/ f34 1 233"/>
                <a:gd name="f44" fmla="*/ f35 1 453"/>
                <a:gd name="f45" fmla="*/ f36 1 233"/>
                <a:gd name="f46" fmla="*/ f37 1 453"/>
                <a:gd name="f47" fmla="*/ f38 1 233"/>
                <a:gd name="f48" fmla="*/ f39 1 453"/>
                <a:gd name="f49" fmla="*/ 0 1 f30"/>
                <a:gd name="f50" fmla="*/ f6 1 f30"/>
                <a:gd name="f51" fmla="*/ 0 1 f31"/>
                <a:gd name="f52" fmla="*/ f7 1 f31"/>
                <a:gd name="f53" fmla="+- f40 0 f1"/>
                <a:gd name="f54" fmla="*/ f41 1 f30"/>
                <a:gd name="f55" fmla="*/ f42 1 f31"/>
                <a:gd name="f56" fmla="*/ f43 1 f30"/>
                <a:gd name="f57" fmla="*/ f44 1 f31"/>
                <a:gd name="f58" fmla="*/ f45 1 f30"/>
                <a:gd name="f59" fmla="*/ f46 1 f31"/>
                <a:gd name="f60" fmla="*/ f47 1 f30"/>
                <a:gd name="f61" fmla="*/ f48 1 f31"/>
                <a:gd name="f62" fmla="*/ f49 f25 1"/>
                <a:gd name="f63" fmla="*/ f50 f25 1"/>
                <a:gd name="f64" fmla="*/ f52 f26 1"/>
                <a:gd name="f65" fmla="*/ f51 f26 1"/>
                <a:gd name="f66" fmla="*/ f54 f25 1"/>
                <a:gd name="f67" fmla="*/ f55 f26 1"/>
                <a:gd name="f68" fmla="*/ f56 f25 1"/>
                <a:gd name="f69" fmla="*/ f57 f26 1"/>
                <a:gd name="f70" fmla="*/ f58 f25 1"/>
                <a:gd name="f71" fmla="*/ f59 f26 1"/>
                <a:gd name="f72" fmla="*/ f60 f25 1"/>
                <a:gd name="f73" fmla="*/ f61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66" y="f67"/>
                </a:cxn>
                <a:cxn ang="f53">
                  <a:pos x="f68" y="f69"/>
                </a:cxn>
                <a:cxn ang="f53">
                  <a:pos x="f70" y="f71"/>
                </a:cxn>
                <a:cxn ang="f53">
                  <a:pos x="f72" y="f73"/>
                </a:cxn>
              </a:cxnLst>
              <a:rect l="f62" t="f65" r="f63" b="f64"/>
              <a:pathLst>
                <a:path w="233" h="453">
                  <a:moveTo>
                    <a:pt x="f6" y="f5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5" y="f20"/>
                    <a:pt x="f21" y="f22"/>
                    <a:pt x="f23" y="f7"/>
                  </a:cubicBezTo>
                </a:path>
              </a:pathLst>
            </a:custGeom>
            <a:noFill/>
            <a:ln w="19046" cap="flat">
              <a:solidFill>
                <a:srgbClr val="727E7F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9" name="Freeform 544"/>
            <p:cNvSpPr/>
            <p:nvPr/>
          </p:nvSpPr>
          <p:spPr>
            <a:xfrm>
              <a:off x="1968154" y="2440926"/>
              <a:ext cx="318467" cy="4327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9"/>
                <a:gd name="f7" fmla="val 321"/>
                <a:gd name="f8" fmla="val 125"/>
                <a:gd name="f9" fmla="val 19"/>
                <a:gd name="f10" fmla="val 68"/>
                <a:gd name="f11" fmla="val 75"/>
                <a:gd name="f12" fmla="val 113"/>
                <a:gd name="f13" fmla="val 121"/>
                <a:gd name="f14" fmla="val 197"/>
                <a:gd name="f15" fmla="val 208"/>
                <a:gd name="f16" fmla="val 100"/>
                <a:gd name="f17" fmla="val 236"/>
                <a:gd name="f18" fmla="val 18"/>
                <a:gd name="f19" fmla="val 260"/>
                <a:gd name="f20" fmla="val 265"/>
                <a:gd name="f21" fmla="val 27"/>
                <a:gd name="f22" fmla="val 311"/>
                <a:gd name="f23" fmla="val 34"/>
                <a:gd name="f24" fmla="+- 0 0 -90"/>
                <a:gd name="f25" fmla="*/ f3 1 239"/>
                <a:gd name="f26" fmla="*/ f4 1 321"/>
                <a:gd name="f27" fmla="+- f7 0 f5"/>
                <a:gd name="f28" fmla="+- f6 0 f5"/>
                <a:gd name="f29" fmla="*/ f24 f0 1"/>
                <a:gd name="f30" fmla="*/ f28 1 239"/>
                <a:gd name="f31" fmla="*/ f27 1 321"/>
                <a:gd name="f32" fmla="*/ 239 f28 1"/>
                <a:gd name="f33" fmla="*/ 0 f27 1"/>
                <a:gd name="f34" fmla="*/ 113 f28 1"/>
                <a:gd name="f35" fmla="*/ 121 f27 1"/>
                <a:gd name="f36" fmla="*/ 18 f28 1"/>
                <a:gd name="f37" fmla="*/ 260 f27 1"/>
                <a:gd name="f38" fmla="*/ 34 f28 1"/>
                <a:gd name="f39" fmla="*/ 321 f27 1"/>
                <a:gd name="f40" fmla="*/ f29 1 f2"/>
                <a:gd name="f41" fmla="*/ f32 1 239"/>
                <a:gd name="f42" fmla="*/ f33 1 321"/>
                <a:gd name="f43" fmla="*/ f34 1 239"/>
                <a:gd name="f44" fmla="*/ f35 1 321"/>
                <a:gd name="f45" fmla="*/ f36 1 239"/>
                <a:gd name="f46" fmla="*/ f37 1 321"/>
                <a:gd name="f47" fmla="*/ f38 1 239"/>
                <a:gd name="f48" fmla="*/ f39 1 321"/>
                <a:gd name="f49" fmla="*/ 0 1 f30"/>
                <a:gd name="f50" fmla="*/ f6 1 f30"/>
                <a:gd name="f51" fmla="*/ 0 1 f31"/>
                <a:gd name="f52" fmla="*/ f7 1 f31"/>
                <a:gd name="f53" fmla="+- f40 0 f1"/>
                <a:gd name="f54" fmla="*/ f41 1 f30"/>
                <a:gd name="f55" fmla="*/ f42 1 f31"/>
                <a:gd name="f56" fmla="*/ f43 1 f30"/>
                <a:gd name="f57" fmla="*/ f44 1 f31"/>
                <a:gd name="f58" fmla="*/ f45 1 f30"/>
                <a:gd name="f59" fmla="*/ f46 1 f31"/>
                <a:gd name="f60" fmla="*/ f47 1 f30"/>
                <a:gd name="f61" fmla="*/ f48 1 f31"/>
                <a:gd name="f62" fmla="*/ f49 f25 1"/>
                <a:gd name="f63" fmla="*/ f50 f25 1"/>
                <a:gd name="f64" fmla="*/ f52 f26 1"/>
                <a:gd name="f65" fmla="*/ f51 f26 1"/>
                <a:gd name="f66" fmla="*/ f54 f25 1"/>
                <a:gd name="f67" fmla="*/ f55 f26 1"/>
                <a:gd name="f68" fmla="*/ f56 f25 1"/>
                <a:gd name="f69" fmla="*/ f57 f26 1"/>
                <a:gd name="f70" fmla="*/ f58 f25 1"/>
                <a:gd name="f71" fmla="*/ f59 f26 1"/>
                <a:gd name="f72" fmla="*/ f60 f25 1"/>
                <a:gd name="f73" fmla="*/ f61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66" y="f67"/>
                </a:cxn>
                <a:cxn ang="f53">
                  <a:pos x="f68" y="f69"/>
                </a:cxn>
                <a:cxn ang="f53">
                  <a:pos x="f70" y="f71"/>
                </a:cxn>
                <a:cxn ang="f53">
                  <a:pos x="f72" y="f73"/>
                </a:cxn>
              </a:cxnLst>
              <a:rect l="f62" t="f65" r="f63" b="f64"/>
              <a:pathLst>
                <a:path w="239" h="321">
                  <a:moveTo>
                    <a:pt x="f6" y="f5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5" y="f20"/>
                    <a:pt x="f21" y="f22"/>
                    <a:pt x="f23" y="f7"/>
                  </a:cubicBezTo>
                </a:path>
              </a:pathLst>
            </a:custGeom>
            <a:noFill/>
            <a:ln w="15873" cap="flat">
              <a:solidFill>
                <a:srgbClr val="727E7F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0" name="Freeform 545"/>
            <p:cNvSpPr/>
            <p:nvPr/>
          </p:nvSpPr>
          <p:spPr>
            <a:xfrm>
              <a:off x="1625181" y="2836971"/>
              <a:ext cx="142902" cy="48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"/>
                <a:gd name="f7" fmla="val 37"/>
                <a:gd name="f8" fmla="val 31"/>
                <a:gd name="f9" fmla="val 18"/>
                <a:gd name="f10" fmla="val 23"/>
                <a:gd name="f11" fmla="val 28"/>
                <a:gd name="f12" fmla="val 21"/>
                <a:gd name="f13" fmla="val 30"/>
                <a:gd name="f14" fmla="val 33"/>
                <a:gd name="f15" fmla="val 12"/>
                <a:gd name="f16" fmla="val 36"/>
                <a:gd name="f17" fmla="val 9"/>
                <a:gd name="f18" fmla="val 41"/>
                <a:gd name="f19" fmla="val 7"/>
                <a:gd name="f20" fmla="val 48"/>
                <a:gd name="f21" fmla="val 4"/>
                <a:gd name="f22" fmla="val 57"/>
                <a:gd name="f23" fmla="val 61"/>
                <a:gd name="f24" fmla="val 72"/>
                <a:gd name="f25" fmla="val 73"/>
                <a:gd name="f26" fmla="val 1"/>
                <a:gd name="f27" fmla="val 81"/>
                <a:gd name="f28" fmla="val 5"/>
                <a:gd name="f29" fmla="val 84"/>
                <a:gd name="f30" fmla="val 6"/>
                <a:gd name="f31" fmla="val 78"/>
                <a:gd name="f32" fmla="val 16"/>
                <a:gd name="f33" fmla="val 22"/>
                <a:gd name="f34" fmla="val 89"/>
                <a:gd name="f35" fmla="val 26"/>
                <a:gd name="f36" fmla="val 95"/>
                <a:gd name="f37" fmla="val 29"/>
                <a:gd name="f38" fmla="val 98"/>
                <a:gd name="f39" fmla="val 32"/>
                <a:gd name="f40" fmla="val 101"/>
                <a:gd name="f41" fmla="val 34"/>
                <a:gd name="f42" fmla="val 102"/>
                <a:gd name="f43" fmla="+- 0 0 -90"/>
                <a:gd name="f44" fmla="*/ f3 1 106"/>
                <a:gd name="f45" fmla="*/ f4 1 37"/>
                <a:gd name="f46" fmla="+- f7 0 f5"/>
                <a:gd name="f47" fmla="+- f6 0 f5"/>
                <a:gd name="f48" fmla="*/ f43 f0 1"/>
                <a:gd name="f49" fmla="*/ f47 1 106"/>
                <a:gd name="f50" fmla="*/ f46 1 37"/>
                <a:gd name="f51" fmla="*/ 0 f47 1"/>
                <a:gd name="f52" fmla="*/ 31 f46 1"/>
                <a:gd name="f53" fmla="*/ 18 f47 1"/>
                <a:gd name="f54" fmla="*/ 30 f47 1"/>
                <a:gd name="f55" fmla="*/ 18 f46 1"/>
                <a:gd name="f56" fmla="*/ 41 f47 1"/>
                <a:gd name="f57" fmla="*/ 7 f46 1"/>
                <a:gd name="f58" fmla="*/ 61 f47 1"/>
                <a:gd name="f59" fmla="*/ 0 f46 1"/>
                <a:gd name="f60" fmla="*/ 81 f47 1"/>
                <a:gd name="f61" fmla="*/ 5 f46 1"/>
                <a:gd name="f62" fmla="*/ 84 f47 1"/>
                <a:gd name="f63" fmla="*/ 22 f46 1"/>
                <a:gd name="f64" fmla="*/ 98 f47 1"/>
                <a:gd name="f65" fmla="*/ 32 f46 1"/>
                <a:gd name="f66" fmla="*/ 106 f47 1"/>
                <a:gd name="f67" fmla="*/ 37 f46 1"/>
                <a:gd name="f68" fmla="*/ f48 1 f2"/>
                <a:gd name="f69" fmla="*/ f51 1 106"/>
                <a:gd name="f70" fmla="*/ f52 1 37"/>
                <a:gd name="f71" fmla="*/ f53 1 106"/>
                <a:gd name="f72" fmla="*/ f54 1 106"/>
                <a:gd name="f73" fmla="*/ f55 1 37"/>
                <a:gd name="f74" fmla="*/ f56 1 106"/>
                <a:gd name="f75" fmla="*/ f57 1 37"/>
                <a:gd name="f76" fmla="*/ f58 1 106"/>
                <a:gd name="f77" fmla="*/ f59 1 37"/>
                <a:gd name="f78" fmla="*/ f60 1 106"/>
                <a:gd name="f79" fmla="*/ f61 1 37"/>
                <a:gd name="f80" fmla="*/ f62 1 106"/>
                <a:gd name="f81" fmla="*/ f63 1 37"/>
                <a:gd name="f82" fmla="*/ f64 1 106"/>
                <a:gd name="f83" fmla="*/ f65 1 37"/>
                <a:gd name="f84" fmla="*/ f66 1 106"/>
                <a:gd name="f85" fmla="*/ f67 1 37"/>
                <a:gd name="f86" fmla="*/ 0 1 f49"/>
                <a:gd name="f87" fmla="*/ f6 1 f49"/>
                <a:gd name="f88" fmla="*/ 0 1 f50"/>
                <a:gd name="f89" fmla="*/ f7 1 f50"/>
                <a:gd name="f90" fmla="+- f68 0 f1"/>
                <a:gd name="f91" fmla="*/ f69 1 f49"/>
                <a:gd name="f92" fmla="*/ f70 1 f50"/>
                <a:gd name="f93" fmla="*/ f71 1 f49"/>
                <a:gd name="f94" fmla="*/ f72 1 f49"/>
                <a:gd name="f95" fmla="*/ f73 1 f50"/>
                <a:gd name="f96" fmla="*/ f74 1 f49"/>
                <a:gd name="f97" fmla="*/ f75 1 f50"/>
                <a:gd name="f98" fmla="*/ f76 1 f49"/>
                <a:gd name="f99" fmla="*/ f77 1 f50"/>
                <a:gd name="f100" fmla="*/ f78 1 f49"/>
                <a:gd name="f101" fmla="*/ f79 1 f50"/>
                <a:gd name="f102" fmla="*/ f80 1 f49"/>
                <a:gd name="f103" fmla="*/ f81 1 f50"/>
                <a:gd name="f104" fmla="*/ f82 1 f49"/>
                <a:gd name="f105" fmla="*/ f83 1 f50"/>
                <a:gd name="f106" fmla="*/ f84 1 f49"/>
                <a:gd name="f107" fmla="*/ f85 1 f50"/>
                <a:gd name="f108" fmla="*/ f86 f44 1"/>
                <a:gd name="f109" fmla="*/ f87 f44 1"/>
                <a:gd name="f110" fmla="*/ f89 f45 1"/>
                <a:gd name="f111" fmla="*/ f88 f45 1"/>
                <a:gd name="f112" fmla="*/ f91 f44 1"/>
                <a:gd name="f113" fmla="*/ f92 f45 1"/>
                <a:gd name="f114" fmla="*/ f93 f44 1"/>
                <a:gd name="f115" fmla="*/ f94 f44 1"/>
                <a:gd name="f116" fmla="*/ f95 f45 1"/>
                <a:gd name="f117" fmla="*/ f96 f44 1"/>
                <a:gd name="f118" fmla="*/ f97 f45 1"/>
                <a:gd name="f119" fmla="*/ f98 f44 1"/>
                <a:gd name="f120" fmla="*/ f99 f45 1"/>
                <a:gd name="f121" fmla="*/ f100 f44 1"/>
                <a:gd name="f122" fmla="*/ f101 f45 1"/>
                <a:gd name="f123" fmla="*/ f102 f44 1"/>
                <a:gd name="f124" fmla="*/ f103 f45 1"/>
                <a:gd name="f125" fmla="*/ f104 f44 1"/>
                <a:gd name="f126" fmla="*/ f105 f45 1"/>
                <a:gd name="f127" fmla="*/ f106 f44 1"/>
                <a:gd name="f128" fmla="*/ f107 f4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0">
                  <a:pos x="f112" y="f113"/>
                </a:cxn>
                <a:cxn ang="f90">
                  <a:pos x="f114" y="f113"/>
                </a:cxn>
                <a:cxn ang="f90">
                  <a:pos x="f115" y="f116"/>
                </a:cxn>
                <a:cxn ang="f90">
                  <a:pos x="f117" y="f118"/>
                </a:cxn>
                <a:cxn ang="f90">
                  <a:pos x="f119" y="f120"/>
                </a:cxn>
                <a:cxn ang="f90">
                  <a:pos x="f121" y="f122"/>
                </a:cxn>
                <a:cxn ang="f90">
                  <a:pos x="f123" y="f124"/>
                </a:cxn>
                <a:cxn ang="f90">
                  <a:pos x="f125" y="f126"/>
                </a:cxn>
                <a:cxn ang="f90">
                  <a:pos x="f127" y="f128"/>
                </a:cxn>
              </a:cxnLst>
              <a:rect l="f108" t="f111" r="f109" b="f110"/>
              <a:pathLst>
                <a:path w="106" h="37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9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5"/>
                    <a:pt x="f23" y="f5"/>
                  </a:cubicBezTo>
                  <a:cubicBezTo>
                    <a:pt x="f24" y="f5"/>
                    <a:pt x="f25" y="f26"/>
                    <a:pt x="f27" y="f28"/>
                  </a:cubicBezTo>
                  <a:cubicBezTo>
                    <a:pt x="f29" y="f30"/>
                    <a:pt x="f31" y="f32"/>
                    <a:pt x="f29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16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1" name="Freeform 546"/>
            <p:cNvSpPr/>
            <p:nvPr/>
          </p:nvSpPr>
          <p:spPr>
            <a:xfrm>
              <a:off x="1849748" y="2869634"/>
              <a:ext cx="142902" cy="48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"/>
                <a:gd name="f7" fmla="val 37"/>
                <a:gd name="f8" fmla="val 31"/>
                <a:gd name="f9" fmla="val 18"/>
                <a:gd name="f10" fmla="val 23"/>
                <a:gd name="f11" fmla="val 28"/>
                <a:gd name="f12" fmla="val 21"/>
                <a:gd name="f13" fmla="val 30"/>
                <a:gd name="f14" fmla="val 33"/>
                <a:gd name="f15" fmla="val 12"/>
                <a:gd name="f16" fmla="val 36"/>
                <a:gd name="f17" fmla="val 9"/>
                <a:gd name="f18" fmla="val 41"/>
                <a:gd name="f19" fmla="val 7"/>
                <a:gd name="f20" fmla="val 48"/>
                <a:gd name="f21" fmla="val 4"/>
                <a:gd name="f22" fmla="val 56"/>
                <a:gd name="f23" fmla="val 61"/>
                <a:gd name="f24" fmla="val 71"/>
                <a:gd name="f25" fmla="val 73"/>
                <a:gd name="f26" fmla="val 1"/>
                <a:gd name="f27" fmla="val 81"/>
                <a:gd name="f28" fmla="val 5"/>
                <a:gd name="f29" fmla="val 84"/>
                <a:gd name="f30" fmla="val 6"/>
                <a:gd name="f31" fmla="val 78"/>
                <a:gd name="f32" fmla="val 16"/>
                <a:gd name="f33" fmla="val 22"/>
                <a:gd name="f34" fmla="val 89"/>
                <a:gd name="f35" fmla="val 26"/>
                <a:gd name="f36" fmla="val 94"/>
                <a:gd name="f37" fmla="val 29"/>
                <a:gd name="f38" fmla="val 98"/>
                <a:gd name="f39" fmla="val 32"/>
                <a:gd name="f40" fmla="val 101"/>
                <a:gd name="f41" fmla="val 34"/>
                <a:gd name="f42" fmla="+- 0 0 -90"/>
                <a:gd name="f43" fmla="*/ f3 1 106"/>
                <a:gd name="f44" fmla="*/ f4 1 37"/>
                <a:gd name="f45" fmla="+- f7 0 f5"/>
                <a:gd name="f46" fmla="+- f6 0 f5"/>
                <a:gd name="f47" fmla="*/ f42 f0 1"/>
                <a:gd name="f48" fmla="*/ f46 1 106"/>
                <a:gd name="f49" fmla="*/ f45 1 37"/>
                <a:gd name="f50" fmla="*/ 0 f46 1"/>
                <a:gd name="f51" fmla="*/ 31 f45 1"/>
                <a:gd name="f52" fmla="*/ 18 f46 1"/>
                <a:gd name="f53" fmla="*/ 30 f46 1"/>
                <a:gd name="f54" fmla="*/ 18 f45 1"/>
                <a:gd name="f55" fmla="*/ 41 f46 1"/>
                <a:gd name="f56" fmla="*/ 7 f45 1"/>
                <a:gd name="f57" fmla="*/ 61 f46 1"/>
                <a:gd name="f58" fmla="*/ 0 f45 1"/>
                <a:gd name="f59" fmla="*/ 81 f46 1"/>
                <a:gd name="f60" fmla="*/ 5 f45 1"/>
                <a:gd name="f61" fmla="*/ 84 f46 1"/>
                <a:gd name="f62" fmla="*/ 22 f45 1"/>
                <a:gd name="f63" fmla="*/ 98 f46 1"/>
                <a:gd name="f64" fmla="*/ 32 f45 1"/>
                <a:gd name="f65" fmla="*/ 106 f46 1"/>
                <a:gd name="f66" fmla="*/ 37 f45 1"/>
                <a:gd name="f67" fmla="*/ f47 1 f2"/>
                <a:gd name="f68" fmla="*/ f50 1 106"/>
                <a:gd name="f69" fmla="*/ f51 1 37"/>
                <a:gd name="f70" fmla="*/ f52 1 106"/>
                <a:gd name="f71" fmla="*/ f53 1 106"/>
                <a:gd name="f72" fmla="*/ f54 1 37"/>
                <a:gd name="f73" fmla="*/ f55 1 106"/>
                <a:gd name="f74" fmla="*/ f56 1 37"/>
                <a:gd name="f75" fmla="*/ f57 1 106"/>
                <a:gd name="f76" fmla="*/ f58 1 37"/>
                <a:gd name="f77" fmla="*/ f59 1 106"/>
                <a:gd name="f78" fmla="*/ f60 1 37"/>
                <a:gd name="f79" fmla="*/ f61 1 106"/>
                <a:gd name="f80" fmla="*/ f62 1 37"/>
                <a:gd name="f81" fmla="*/ f63 1 106"/>
                <a:gd name="f82" fmla="*/ f64 1 37"/>
                <a:gd name="f83" fmla="*/ f65 1 106"/>
                <a:gd name="f84" fmla="*/ f66 1 37"/>
                <a:gd name="f85" fmla="*/ 0 1 f48"/>
                <a:gd name="f86" fmla="*/ f6 1 f48"/>
                <a:gd name="f87" fmla="*/ 0 1 f49"/>
                <a:gd name="f88" fmla="*/ f7 1 f49"/>
                <a:gd name="f89" fmla="+- f67 0 f1"/>
                <a:gd name="f90" fmla="*/ f68 1 f48"/>
                <a:gd name="f91" fmla="*/ f69 1 f49"/>
                <a:gd name="f92" fmla="*/ f70 1 f48"/>
                <a:gd name="f93" fmla="*/ f71 1 f48"/>
                <a:gd name="f94" fmla="*/ f72 1 f49"/>
                <a:gd name="f95" fmla="*/ f73 1 f48"/>
                <a:gd name="f96" fmla="*/ f74 1 f49"/>
                <a:gd name="f97" fmla="*/ f75 1 f48"/>
                <a:gd name="f98" fmla="*/ f76 1 f49"/>
                <a:gd name="f99" fmla="*/ f77 1 f48"/>
                <a:gd name="f100" fmla="*/ f78 1 f49"/>
                <a:gd name="f101" fmla="*/ f79 1 f48"/>
                <a:gd name="f102" fmla="*/ f80 1 f49"/>
                <a:gd name="f103" fmla="*/ f81 1 f48"/>
                <a:gd name="f104" fmla="*/ f82 1 f49"/>
                <a:gd name="f105" fmla="*/ f83 1 f48"/>
                <a:gd name="f106" fmla="*/ f84 1 f49"/>
                <a:gd name="f107" fmla="*/ f85 f43 1"/>
                <a:gd name="f108" fmla="*/ f86 f43 1"/>
                <a:gd name="f109" fmla="*/ f88 f44 1"/>
                <a:gd name="f110" fmla="*/ f87 f44 1"/>
                <a:gd name="f111" fmla="*/ f90 f43 1"/>
                <a:gd name="f112" fmla="*/ f91 f44 1"/>
                <a:gd name="f113" fmla="*/ f92 f43 1"/>
                <a:gd name="f114" fmla="*/ f93 f43 1"/>
                <a:gd name="f115" fmla="*/ f94 f44 1"/>
                <a:gd name="f116" fmla="*/ f95 f43 1"/>
                <a:gd name="f117" fmla="*/ f96 f44 1"/>
                <a:gd name="f118" fmla="*/ f97 f43 1"/>
                <a:gd name="f119" fmla="*/ f98 f44 1"/>
                <a:gd name="f120" fmla="*/ f99 f43 1"/>
                <a:gd name="f121" fmla="*/ f100 f44 1"/>
                <a:gd name="f122" fmla="*/ f101 f43 1"/>
                <a:gd name="f123" fmla="*/ f102 f44 1"/>
                <a:gd name="f124" fmla="*/ f103 f43 1"/>
                <a:gd name="f125" fmla="*/ f104 f44 1"/>
                <a:gd name="f126" fmla="*/ f105 f43 1"/>
                <a:gd name="f127" fmla="*/ f106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1" y="f112"/>
                </a:cxn>
                <a:cxn ang="f89">
                  <a:pos x="f113" y="f112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26" y="f127"/>
                </a:cxn>
              </a:cxnLst>
              <a:rect l="f107" t="f110" r="f108" b="f109"/>
              <a:pathLst>
                <a:path w="106" h="37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9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5"/>
                    <a:pt x="f23" y="f5"/>
                  </a:cubicBezTo>
                  <a:cubicBezTo>
                    <a:pt x="f24" y="f5"/>
                    <a:pt x="f25" y="f26"/>
                    <a:pt x="f27" y="f28"/>
                  </a:cubicBezTo>
                  <a:cubicBezTo>
                    <a:pt x="f29" y="f30"/>
                    <a:pt x="f31" y="f32"/>
                    <a:pt x="f29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0" y="f16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2" name="Freeform 547"/>
            <p:cNvSpPr/>
            <p:nvPr/>
          </p:nvSpPr>
          <p:spPr>
            <a:xfrm>
              <a:off x="2086560" y="2792065"/>
              <a:ext cx="142902" cy="530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"/>
                <a:gd name="f7" fmla="val 38"/>
                <a:gd name="f8" fmla="val 31"/>
                <a:gd name="f9" fmla="val 18"/>
                <a:gd name="f10" fmla="val 23"/>
                <a:gd name="f11" fmla="val 28"/>
                <a:gd name="f12" fmla="val 22"/>
                <a:gd name="f13" fmla="val 30"/>
                <a:gd name="f14" fmla="val 19"/>
                <a:gd name="f15" fmla="val 33"/>
                <a:gd name="f16" fmla="val 13"/>
                <a:gd name="f17" fmla="val 36"/>
                <a:gd name="f18" fmla="val 9"/>
                <a:gd name="f19" fmla="val 41"/>
                <a:gd name="f20" fmla="val 8"/>
                <a:gd name="f21" fmla="val 48"/>
                <a:gd name="f22" fmla="val 5"/>
                <a:gd name="f23" fmla="val 56"/>
                <a:gd name="f24" fmla="val 61"/>
                <a:gd name="f25" fmla="val 71"/>
                <a:gd name="f26" fmla="val 73"/>
                <a:gd name="f27" fmla="val 2"/>
                <a:gd name="f28" fmla="val 81"/>
                <a:gd name="f29" fmla="val 6"/>
                <a:gd name="f30" fmla="val 84"/>
                <a:gd name="f31" fmla="val 7"/>
                <a:gd name="f32" fmla="val 78"/>
                <a:gd name="f33" fmla="val 17"/>
                <a:gd name="f34" fmla="val 89"/>
                <a:gd name="f35" fmla="val 27"/>
                <a:gd name="f36" fmla="val 94"/>
                <a:gd name="f37" fmla="val 98"/>
                <a:gd name="f38" fmla="val 32"/>
                <a:gd name="f39" fmla="val 101"/>
                <a:gd name="f40" fmla="val 35"/>
                <a:gd name="f41" fmla="val 37"/>
                <a:gd name="f42" fmla="+- 0 0 -90"/>
                <a:gd name="f43" fmla="*/ f3 1 106"/>
                <a:gd name="f44" fmla="*/ f4 1 38"/>
                <a:gd name="f45" fmla="+- f7 0 f5"/>
                <a:gd name="f46" fmla="+- f6 0 f5"/>
                <a:gd name="f47" fmla="*/ f42 f0 1"/>
                <a:gd name="f48" fmla="*/ f46 1 106"/>
                <a:gd name="f49" fmla="*/ f45 1 38"/>
                <a:gd name="f50" fmla="*/ 0 f46 1"/>
                <a:gd name="f51" fmla="*/ 31 f45 1"/>
                <a:gd name="f52" fmla="*/ 18 f46 1"/>
                <a:gd name="f53" fmla="*/ 30 f46 1"/>
                <a:gd name="f54" fmla="*/ 19 f45 1"/>
                <a:gd name="f55" fmla="*/ 41 f46 1"/>
                <a:gd name="f56" fmla="*/ 8 f45 1"/>
                <a:gd name="f57" fmla="*/ 61 f46 1"/>
                <a:gd name="f58" fmla="*/ 0 f45 1"/>
                <a:gd name="f59" fmla="*/ 81 f46 1"/>
                <a:gd name="f60" fmla="*/ 6 f45 1"/>
                <a:gd name="f61" fmla="*/ 84 f46 1"/>
                <a:gd name="f62" fmla="*/ 22 f45 1"/>
                <a:gd name="f63" fmla="*/ 98 f46 1"/>
                <a:gd name="f64" fmla="*/ 32 f45 1"/>
                <a:gd name="f65" fmla="*/ 106 f46 1"/>
                <a:gd name="f66" fmla="*/ 38 f45 1"/>
                <a:gd name="f67" fmla="*/ f47 1 f2"/>
                <a:gd name="f68" fmla="*/ f50 1 106"/>
                <a:gd name="f69" fmla="*/ f51 1 38"/>
                <a:gd name="f70" fmla="*/ f52 1 106"/>
                <a:gd name="f71" fmla="*/ f53 1 106"/>
                <a:gd name="f72" fmla="*/ f54 1 38"/>
                <a:gd name="f73" fmla="*/ f55 1 106"/>
                <a:gd name="f74" fmla="*/ f56 1 38"/>
                <a:gd name="f75" fmla="*/ f57 1 106"/>
                <a:gd name="f76" fmla="*/ f58 1 38"/>
                <a:gd name="f77" fmla="*/ f59 1 106"/>
                <a:gd name="f78" fmla="*/ f60 1 38"/>
                <a:gd name="f79" fmla="*/ f61 1 106"/>
                <a:gd name="f80" fmla="*/ f62 1 38"/>
                <a:gd name="f81" fmla="*/ f63 1 106"/>
                <a:gd name="f82" fmla="*/ f64 1 38"/>
                <a:gd name="f83" fmla="*/ f65 1 106"/>
                <a:gd name="f84" fmla="*/ f66 1 38"/>
                <a:gd name="f85" fmla="*/ 0 1 f48"/>
                <a:gd name="f86" fmla="*/ f6 1 f48"/>
                <a:gd name="f87" fmla="*/ 0 1 f49"/>
                <a:gd name="f88" fmla="*/ f7 1 f49"/>
                <a:gd name="f89" fmla="+- f67 0 f1"/>
                <a:gd name="f90" fmla="*/ f68 1 f48"/>
                <a:gd name="f91" fmla="*/ f69 1 f49"/>
                <a:gd name="f92" fmla="*/ f70 1 f48"/>
                <a:gd name="f93" fmla="*/ f71 1 f48"/>
                <a:gd name="f94" fmla="*/ f72 1 f49"/>
                <a:gd name="f95" fmla="*/ f73 1 f48"/>
                <a:gd name="f96" fmla="*/ f74 1 f49"/>
                <a:gd name="f97" fmla="*/ f75 1 f48"/>
                <a:gd name="f98" fmla="*/ f76 1 f49"/>
                <a:gd name="f99" fmla="*/ f77 1 f48"/>
                <a:gd name="f100" fmla="*/ f78 1 f49"/>
                <a:gd name="f101" fmla="*/ f79 1 f48"/>
                <a:gd name="f102" fmla="*/ f80 1 f49"/>
                <a:gd name="f103" fmla="*/ f81 1 f48"/>
                <a:gd name="f104" fmla="*/ f82 1 f49"/>
                <a:gd name="f105" fmla="*/ f83 1 f48"/>
                <a:gd name="f106" fmla="*/ f84 1 f49"/>
                <a:gd name="f107" fmla="*/ f85 f43 1"/>
                <a:gd name="f108" fmla="*/ f86 f43 1"/>
                <a:gd name="f109" fmla="*/ f88 f44 1"/>
                <a:gd name="f110" fmla="*/ f87 f44 1"/>
                <a:gd name="f111" fmla="*/ f90 f43 1"/>
                <a:gd name="f112" fmla="*/ f91 f44 1"/>
                <a:gd name="f113" fmla="*/ f92 f43 1"/>
                <a:gd name="f114" fmla="*/ f93 f43 1"/>
                <a:gd name="f115" fmla="*/ f94 f44 1"/>
                <a:gd name="f116" fmla="*/ f95 f43 1"/>
                <a:gd name="f117" fmla="*/ f96 f44 1"/>
                <a:gd name="f118" fmla="*/ f97 f43 1"/>
                <a:gd name="f119" fmla="*/ f98 f44 1"/>
                <a:gd name="f120" fmla="*/ f99 f43 1"/>
                <a:gd name="f121" fmla="*/ f100 f44 1"/>
                <a:gd name="f122" fmla="*/ f101 f43 1"/>
                <a:gd name="f123" fmla="*/ f102 f44 1"/>
                <a:gd name="f124" fmla="*/ f103 f43 1"/>
                <a:gd name="f125" fmla="*/ f104 f44 1"/>
                <a:gd name="f126" fmla="*/ f105 f43 1"/>
                <a:gd name="f127" fmla="*/ f106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1" y="f112"/>
                </a:cxn>
                <a:cxn ang="f89">
                  <a:pos x="f113" y="f112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26" y="f127"/>
                </a:cxn>
              </a:cxnLst>
              <a:rect l="f107" t="f110" r="f108" b="f109"/>
              <a:pathLst>
                <a:path w="106" h="38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5"/>
                    <a:pt x="f24" y="f5"/>
                  </a:cubicBezTo>
                  <a:cubicBezTo>
                    <a:pt x="f25" y="f5"/>
                    <a:pt x="f26" y="f27"/>
                    <a:pt x="f28" y="f29"/>
                  </a:cubicBezTo>
                  <a:cubicBezTo>
                    <a:pt x="f30" y="f31"/>
                    <a:pt x="f32" y="f33"/>
                    <a:pt x="f30" y="f12"/>
                  </a:cubicBezTo>
                  <a:cubicBezTo>
                    <a:pt x="f34" y="f35"/>
                    <a:pt x="f36" y="f13"/>
                    <a:pt x="f37" y="f38"/>
                  </a:cubicBezTo>
                  <a:cubicBezTo>
                    <a:pt x="f39" y="f40"/>
                    <a:pt x="f39" y="f41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3" name="Freeform 548"/>
            <p:cNvSpPr/>
            <p:nvPr/>
          </p:nvSpPr>
          <p:spPr>
            <a:xfrm>
              <a:off x="1678262" y="2714487"/>
              <a:ext cx="142902" cy="48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"/>
                <a:gd name="f7" fmla="val 37"/>
                <a:gd name="f8" fmla="val 31"/>
                <a:gd name="f9" fmla="val 19"/>
                <a:gd name="f10" fmla="val 23"/>
                <a:gd name="f11" fmla="val 29"/>
                <a:gd name="f12" fmla="val 22"/>
                <a:gd name="f13" fmla="val 18"/>
                <a:gd name="f14" fmla="val 33"/>
                <a:gd name="f15" fmla="val 13"/>
                <a:gd name="f16" fmla="val 9"/>
                <a:gd name="f17" fmla="val 42"/>
                <a:gd name="f18" fmla="val 7"/>
                <a:gd name="f19" fmla="val 49"/>
                <a:gd name="f20" fmla="val 4"/>
                <a:gd name="f21" fmla="val 57"/>
                <a:gd name="f22" fmla="val 62"/>
                <a:gd name="f23" fmla="val 72"/>
                <a:gd name="f24" fmla="val 74"/>
                <a:gd name="f25" fmla="val 1"/>
                <a:gd name="f26" fmla="val 82"/>
                <a:gd name="f27" fmla="val 5"/>
                <a:gd name="f28" fmla="val 85"/>
                <a:gd name="f29" fmla="val 79"/>
                <a:gd name="f30" fmla="val 16"/>
                <a:gd name="f31" fmla="val 90"/>
                <a:gd name="f32" fmla="val 27"/>
                <a:gd name="f33" fmla="val 95"/>
                <a:gd name="f34" fmla="val 30"/>
                <a:gd name="f35" fmla="val 98"/>
                <a:gd name="f36" fmla="val 32"/>
                <a:gd name="f37" fmla="val 102"/>
                <a:gd name="f38" fmla="val 34"/>
                <a:gd name="f39" fmla="val 36"/>
                <a:gd name="f40" fmla="+- 0 0 -90"/>
                <a:gd name="f41" fmla="*/ f3 1 107"/>
                <a:gd name="f42" fmla="*/ f4 1 37"/>
                <a:gd name="f43" fmla="+- f7 0 f5"/>
                <a:gd name="f44" fmla="+- f6 0 f5"/>
                <a:gd name="f45" fmla="*/ f40 f0 1"/>
                <a:gd name="f46" fmla="*/ f44 1 107"/>
                <a:gd name="f47" fmla="*/ f43 1 37"/>
                <a:gd name="f48" fmla="*/ 0 f44 1"/>
                <a:gd name="f49" fmla="*/ 31 f43 1"/>
                <a:gd name="f50" fmla="*/ 19 f44 1"/>
                <a:gd name="f51" fmla="*/ 31 f44 1"/>
                <a:gd name="f52" fmla="*/ 18 f43 1"/>
                <a:gd name="f53" fmla="*/ 42 f44 1"/>
                <a:gd name="f54" fmla="*/ 7 f43 1"/>
                <a:gd name="f55" fmla="*/ 62 f44 1"/>
                <a:gd name="f56" fmla="*/ 0 f43 1"/>
                <a:gd name="f57" fmla="*/ 82 f44 1"/>
                <a:gd name="f58" fmla="*/ 5 f43 1"/>
                <a:gd name="f59" fmla="*/ 85 f44 1"/>
                <a:gd name="f60" fmla="*/ 22 f43 1"/>
                <a:gd name="f61" fmla="*/ 98 f44 1"/>
                <a:gd name="f62" fmla="*/ 32 f43 1"/>
                <a:gd name="f63" fmla="*/ 107 f44 1"/>
                <a:gd name="f64" fmla="*/ 37 f43 1"/>
                <a:gd name="f65" fmla="*/ f45 1 f2"/>
                <a:gd name="f66" fmla="*/ f48 1 107"/>
                <a:gd name="f67" fmla="*/ f49 1 37"/>
                <a:gd name="f68" fmla="*/ f50 1 107"/>
                <a:gd name="f69" fmla="*/ f51 1 107"/>
                <a:gd name="f70" fmla="*/ f52 1 37"/>
                <a:gd name="f71" fmla="*/ f53 1 107"/>
                <a:gd name="f72" fmla="*/ f54 1 37"/>
                <a:gd name="f73" fmla="*/ f55 1 107"/>
                <a:gd name="f74" fmla="*/ f56 1 37"/>
                <a:gd name="f75" fmla="*/ f57 1 107"/>
                <a:gd name="f76" fmla="*/ f58 1 37"/>
                <a:gd name="f77" fmla="*/ f59 1 107"/>
                <a:gd name="f78" fmla="*/ f60 1 37"/>
                <a:gd name="f79" fmla="*/ f61 1 107"/>
                <a:gd name="f80" fmla="*/ f62 1 37"/>
                <a:gd name="f81" fmla="*/ f63 1 107"/>
                <a:gd name="f82" fmla="*/ f64 1 37"/>
                <a:gd name="f83" fmla="*/ 0 1 f46"/>
                <a:gd name="f84" fmla="*/ f6 1 f46"/>
                <a:gd name="f85" fmla="*/ 0 1 f47"/>
                <a:gd name="f86" fmla="*/ f7 1 f47"/>
                <a:gd name="f87" fmla="+- f65 0 f1"/>
                <a:gd name="f88" fmla="*/ f66 1 f46"/>
                <a:gd name="f89" fmla="*/ f67 1 f47"/>
                <a:gd name="f90" fmla="*/ f68 1 f46"/>
                <a:gd name="f91" fmla="*/ f69 1 f46"/>
                <a:gd name="f92" fmla="*/ f70 1 f47"/>
                <a:gd name="f93" fmla="*/ f71 1 f46"/>
                <a:gd name="f94" fmla="*/ f72 1 f47"/>
                <a:gd name="f95" fmla="*/ f73 1 f46"/>
                <a:gd name="f96" fmla="*/ f74 1 f47"/>
                <a:gd name="f97" fmla="*/ f75 1 f46"/>
                <a:gd name="f98" fmla="*/ f76 1 f47"/>
                <a:gd name="f99" fmla="*/ f77 1 f46"/>
                <a:gd name="f100" fmla="*/ f78 1 f47"/>
                <a:gd name="f101" fmla="*/ f79 1 f46"/>
                <a:gd name="f102" fmla="*/ f80 1 f47"/>
                <a:gd name="f103" fmla="*/ f81 1 f46"/>
                <a:gd name="f104" fmla="*/ f82 1 f47"/>
                <a:gd name="f105" fmla="*/ f83 f41 1"/>
                <a:gd name="f106" fmla="*/ f84 f41 1"/>
                <a:gd name="f107" fmla="*/ f86 f42 1"/>
                <a:gd name="f108" fmla="*/ f85 f42 1"/>
                <a:gd name="f109" fmla="*/ f88 f41 1"/>
                <a:gd name="f110" fmla="*/ f89 f42 1"/>
                <a:gd name="f111" fmla="*/ f90 f41 1"/>
                <a:gd name="f112" fmla="*/ f91 f41 1"/>
                <a:gd name="f113" fmla="*/ f92 f42 1"/>
                <a:gd name="f114" fmla="*/ f93 f41 1"/>
                <a:gd name="f115" fmla="*/ f94 f42 1"/>
                <a:gd name="f116" fmla="*/ f95 f41 1"/>
                <a:gd name="f117" fmla="*/ f96 f42 1"/>
                <a:gd name="f118" fmla="*/ f97 f41 1"/>
                <a:gd name="f119" fmla="*/ f98 f42 1"/>
                <a:gd name="f120" fmla="*/ f99 f41 1"/>
                <a:gd name="f121" fmla="*/ f100 f42 1"/>
                <a:gd name="f122" fmla="*/ f101 f41 1"/>
                <a:gd name="f123" fmla="*/ f102 f42 1"/>
                <a:gd name="f124" fmla="*/ f103 f41 1"/>
                <a:gd name="f125" fmla="*/ f104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09" y="f110"/>
                </a:cxn>
                <a:cxn ang="f87">
                  <a:pos x="f111" y="f110"/>
                </a:cxn>
                <a:cxn ang="f87">
                  <a:pos x="f112" y="f113"/>
                </a:cxn>
                <a:cxn ang="f87">
                  <a:pos x="f114" y="f115"/>
                </a:cxn>
                <a:cxn ang="f87">
                  <a:pos x="f116" y="f117"/>
                </a:cxn>
                <a:cxn ang="f87">
                  <a:pos x="f118" y="f119"/>
                </a:cxn>
                <a:cxn ang="f87">
                  <a:pos x="f120" y="f121"/>
                </a:cxn>
                <a:cxn ang="f87">
                  <a:pos x="f122" y="f123"/>
                </a:cxn>
                <a:cxn ang="f87">
                  <a:pos x="f124" y="f125"/>
                </a:cxn>
              </a:cxnLst>
              <a:rect l="f105" t="f108" r="f106" b="f107"/>
              <a:pathLst>
                <a:path w="107" h="37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8" y="f13"/>
                  </a:cubicBezTo>
                  <a:cubicBezTo>
                    <a:pt x="f14" y="f15"/>
                    <a:pt x="f7" y="f16"/>
                    <a:pt x="f17" y="f18"/>
                  </a:cubicBezTo>
                  <a:cubicBezTo>
                    <a:pt x="f19" y="f20"/>
                    <a:pt x="f21" y="f5"/>
                    <a:pt x="f22" y="f5"/>
                  </a:cubicBezTo>
                  <a:cubicBezTo>
                    <a:pt x="f23" y="f5"/>
                    <a:pt x="f24" y="f25"/>
                    <a:pt x="f26" y="f27"/>
                  </a:cubicBezTo>
                  <a:cubicBezTo>
                    <a:pt x="f28" y="f18"/>
                    <a:pt x="f29" y="f30"/>
                    <a:pt x="f28" y="f12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7" y="f39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4" name="Freeform 549"/>
            <p:cNvSpPr/>
            <p:nvPr/>
          </p:nvSpPr>
          <p:spPr>
            <a:xfrm>
              <a:off x="1821164" y="2767559"/>
              <a:ext cx="142902" cy="48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"/>
                <a:gd name="f7" fmla="val 37"/>
                <a:gd name="f8" fmla="val 31"/>
                <a:gd name="f9" fmla="val 18"/>
                <a:gd name="f10" fmla="val 23"/>
                <a:gd name="f11" fmla="val 28"/>
                <a:gd name="f12" fmla="val 21"/>
                <a:gd name="f13" fmla="val 30"/>
                <a:gd name="f14" fmla="val 33"/>
                <a:gd name="f15" fmla="val 12"/>
                <a:gd name="f16" fmla="val 36"/>
                <a:gd name="f17" fmla="val 9"/>
                <a:gd name="f18" fmla="val 41"/>
                <a:gd name="f19" fmla="val 7"/>
                <a:gd name="f20" fmla="val 48"/>
                <a:gd name="f21" fmla="val 4"/>
                <a:gd name="f22" fmla="val 57"/>
                <a:gd name="f23" fmla="val 61"/>
                <a:gd name="f24" fmla="val 72"/>
                <a:gd name="f25" fmla="val 73"/>
                <a:gd name="f26" fmla="val 1"/>
                <a:gd name="f27" fmla="val 81"/>
                <a:gd name="f28" fmla="val 5"/>
                <a:gd name="f29" fmla="val 84"/>
                <a:gd name="f30" fmla="val 6"/>
                <a:gd name="f31" fmla="val 78"/>
                <a:gd name="f32" fmla="val 16"/>
                <a:gd name="f33" fmla="val 22"/>
                <a:gd name="f34" fmla="val 89"/>
                <a:gd name="f35" fmla="val 26"/>
                <a:gd name="f36" fmla="val 94"/>
                <a:gd name="f37" fmla="val 29"/>
                <a:gd name="f38" fmla="val 98"/>
                <a:gd name="f39" fmla="val 32"/>
                <a:gd name="f40" fmla="val 101"/>
                <a:gd name="f41" fmla="val 34"/>
                <a:gd name="f42" fmla="+- 0 0 -90"/>
                <a:gd name="f43" fmla="*/ f3 1 106"/>
                <a:gd name="f44" fmla="*/ f4 1 37"/>
                <a:gd name="f45" fmla="+- f7 0 f5"/>
                <a:gd name="f46" fmla="+- f6 0 f5"/>
                <a:gd name="f47" fmla="*/ f42 f0 1"/>
                <a:gd name="f48" fmla="*/ f46 1 106"/>
                <a:gd name="f49" fmla="*/ f45 1 37"/>
                <a:gd name="f50" fmla="*/ 0 f46 1"/>
                <a:gd name="f51" fmla="*/ 31 f45 1"/>
                <a:gd name="f52" fmla="*/ 18 f46 1"/>
                <a:gd name="f53" fmla="*/ 30 f46 1"/>
                <a:gd name="f54" fmla="*/ 18 f45 1"/>
                <a:gd name="f55" fmla="*/ 41 f46 1"/>
                <a:gd name="f56" fmla="*/ 7 f45 1"/>
                <a:gd name="f57" fmla="*/ 61 f46 1"/>
                <a:gd name="f58" fmla="*/ 0 f45 1"/>
                <a:gd name="f59" fmla="*/ 81 f46 1"/>
                <a:gd name="f60" fmla="*/ 5 f45 1"/>
                <a:gd name="f61" fmla="*/ 84 f46 1"/>
                <a:gd name="f62" fmla="*/ 22 f45 1"/>
                <a:gd name="f63" fmla="*/ 98 f46 1"/>
                <a:gd name="f64" fmla="*/ 32 f45 1"/>
                <a:gd name="f65" fmla="*/ 106 f46 1"/>
                <a:gd name="f66" fmla="*/ 37 f45 1"/>
                <a:gd name="f67" fmla="*/ f47 1 f2"/>
                <a:gd name="f68" fmla="*/ f50 1 106"/>
                <a:gd name="f69" fmla="*/ f51 1 37"/>
                <a:gd name="f70" fmla="*/ f52 1 106"/>
                <a:gd name="f71" fmla="*/ f53 1 106"/>
                <a:gd name="f72" fmla="*/ f54 1 37"/>
                <a:gd name="f73" fmla="*/ f55 1 106"/>
                <a:gd name="f74" fmla="*/ f56 1 37"/>
                <a:gd name="f75" fmla="*/ f57 1 106"/>
                <a:gd name="f76" fmla="*/ f58 1 37"/>
                <a:gd name="f77" fmla="*/ f59 1 106"/>
                <a:gd name="f78" fmla="*/ f60 1 37"/>
                <a:gd name="f79" fmla="*/ f61 1 106"/>
                <a:gd name="f80" fmla="*/ f62 1 37"/>
                <a:gd name="f81" fmla="*/ f63 1 106"/>
                <a:gd name="f82" fmla="*/ f64 1 37"/>
                <a:gd name="f83" fmla="*/ f65 1 106"/>
                <a:gd name="f84" fmla="*/ f66 1 37"/>
                <a:gd name="f85" fmla="*/ 0 1 f48"/>
                <a:gd name="f86" fmla="*/ f6 1 f48"/>
                <a:gd name="f87" fmla="*/ 0 1 f49"/>
                <a:gd name="f88" fmla="*/ f7 1 f49"/>
                <a:gd name="f89" fmla="+- f67 0 f1"/>
                <a:gd name="f90" fmla="*/ f68 1 f48"/>
                <a:gd name="f91" fmla="*/ f69 1 f49"/>
                <a:gd name="f92" fmla="*/ f70 1 f48"/>
                <a:gd name="f93" fmla="*/ f71 1 f48"/>
                <a:gd name="f94" fmla="*/ f72 1 f49"/>
                <a:gd name="f95" fmla="*/ f73 1 f48"/>
                <a:gd name="f96" fmla="*/ f74 1 f49"/>
                <a:gd name="f97" fmla="*/ f75 1 f48"/>
                <a:gd name="f98" fmla="*/ f76 1 f49"/>
                <a:gd name="f99" fmla="*/ f77 1 f48"/>
                <a:gd name="f100" fmla="*/ f78 1 f49"/>
                <a:gd name="f101" fmla="*/ f79 1 f48"/>
                <a:gd name="f102" fmla="*/ f80 1 f49"/>
                <a:gd name="f103" fmla="*/ f81 1 f48"/>
                <a:gd name="f104" fmla="*/ f82 1 f49"/>
                <a:gd name="f105" fmla="*/ f83 1 f48"/>
                <a:gd name="f106" fmla="*/ f84 1 f49"/>
                <a:gd name="f107" fmla="*/ f85 f43 1"/>
                <a:gd name="f108" fmla="*/ f86 f43 1"/>
                <a:gd name="f109" fmla="*/ f88 f44 1"/>
                <a:gd name="f110" fmla="*/ f87 f44 1"/>
                <a:gd name="f111" fmla="*/ f90 f43 1"/>
                <a:gd name="f112" fmla="*/ f91 f44 1"/>
                <a:gd name="f113" fmla="*/ f92 f43 1"/>
                <a:gd name="f114" fmla="*/ f93 f43 1"/>
                <a:gd name="f115" fmla="*/ f94 f44 1"/>
                <a:gd name="f116" fmla="*/ f95 f43 1"/>
                <a:gd name="f117" fmla="*/ f96 f44 1"/>
                <a:gd name="f118" fmla="*/ f97 f43 1"/>
                <a:gd name="f119" fmla="*/ f98 f44 1"/>
                <a:gd name="f120" fmla="*/ f99 f43 1"/>
                <a:gd name="f121" fmla="*/ f100 f44 1"/>
                <a:gd name="f122" fmla="*/ f101 f43 1"/>
                <a:gd name="f123" fmla="*/ f102 f44 1"/>
                <a:gd name="f124" fmla="*/ f103 f43 1"/>
                <a:gd name="f125" fmla="*/ f104 f44 1"/>
                <a:gd name="f126" fmla="*/ f105 f43 1"/>
                <a:gd name="f127" fmla="*/ f106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1" y="f112"/>
                </a:cxn>
                <a:cxn ang="f89">
                  <a:pos x="f113" y="f112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26" y="f127"/>
                </a:cxn>
              </a:cxnLst>
              <a:rect l="f107" t="f110" r="f108" b="f109"/>
              <a:pathLst>
                <a:path w="106" h="37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9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5"/>
                    <a:pt x="f23" y="f5"/>
                  </a:cubicBezTo>
                  <a:cubicBezTo>
                    <a:pt x="f24" y="f5"/>
                    <a:pt x="f25" y="f26"/>
                    <a:pt x="f27" y="f28"/>
                  </a:cubicBezTo>
                  <a:cubicBezTo>
                    <a:pt x="f29" y="f30"/>
                    <a:pt x="f31" y="f32"/>
                    <a:pt x="f29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0" y="f16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5" name="Freeform 550"/>
            <p:cNvSpPr/>
            <p:nvPr/>
          </p:nvSpPr>
          <p:spPr>
            <a:xfrm>
              <a:off x="1416954" y="2759394"/>
              <a:ext cx="138824" cy="48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"/>
                <a:gd name="f7" fmla="val 38"/>
                <a:gd name="f8" fmla="val 31"/>
                <a:gd name="f9" fmla="val 18"/>
                <a:gd name="f10" fmla="val 23"/>
                <a:gd name="f11" fmla="val 28"/>
                <a:gd name="f12" fmla="val 22"/>
                <a:gd name="f13" fmla="val 30"/>
                <a:gd name="f14" fmla="val 19"/>
                <a:gd name="f15" fmla="val 33"/>
                <a:gd name="f16" fmla="val 13"/>
                <a:gd name="f17" fmla="val 36"/>
                <a:gd name="f18" fmla="val 9"/>
                <a:gd name="f19" fmla="val 41"/>
                <a:gd name="f20" fmla="val 8"/>
                <a:gd name="f21" fmla="val 48"/>
                <a:gd name="f22" fmla="val 5"/>
                <a:gd name="f23" fmla="val 56"/>
                <a:gd name="f24" fmla="val 61"/>
                <a:gd name="f25" fmla="val 71"/>
                <a:gd name="f26" fmla="val 73"/>
                <a:gd name="f27" fmla="val 2"/>
                <a:gd name="f28" fmla="val 81"/>
                <a:gd name="f29" fmla="val 6"/>
                <a:gd name="f30" fmla="val 84"/>
                <a:gd name="f31" fmla="val 7"/>
                <a:gd name="f32" fmla="val 78"/>
                <a:gd name="f33" fmla="val 17"/>
                <a:gd name="f34" fmla="val 89"/>
                <a:gd name="f35" fmla="val 27"/>
                <a:gd name="f36" fmla="val 94"/>
                <a:gd name="f37" fmla="val 98"/>
                <a:gd name="f38" fmla="val 32"/>
                <a:gd name="f39" fmla="val 101"/>
                <a:gd name="f40" fmla="val 35"/>
                <a:gd name="f41" fmla="val 37"/>
                <a:gd name="f42" fmla="+- 0 0 -90"/>
                <a:gd name="f43" fmla="*/ f3 1 106"/>
                <a:gd name="f44" fmla="*/ f4 1 38"/>
                <a:gd name="f45" fmla="+- f7 0 f5"/>
                <a:gd name="f46" fmla="+- f6 0 f5"/>
                <a:gd name="f47" fmla="*/ f42 f0 1"/>
                <a:gd name="f48" fmla="*/ f46 1 106"/>
                <a:gd name="f49" fmla="*/ f45 1 38"/>
                <a:gd name="f50" fmla="*/ 0 f46 1"/>
                <a:gd name="f51" fmla="*/ 31 f45 1"/>
                <a:gd name="f52" fmla="*/ 18 f46 1"/>
                <a:gd name="f53" fmla="*/ 30 f46 1"/>
                <a:gd name="f54" fmla="*/ 19 f45 1"/>
                <a:gd name="f55" fmla="*/ 41 f46 1"/>
                <a:gd name="f56" fmla="*/ 8 f45 1"/>
                <a:gd name="f57" fmla="*/ 61 f46 1"/>
                <a:gd name="f58" fmla="*/ 0 f45 1"/>
                <a:gd name="f59" fmla="*/ 81 f46 1"/>
                <a:gd name="f60" fmla="*/ 6 f45 1"/>
                <a:gd name="f61" fmla="*/ 84 f46 1"/>
                <a:gd name="f62" fmla="*/ 22 f45 1"/>
                <a:gd name="f63" fmla="*/ 98 f46 1"/>
                <a:gd name="f64" fmla="*/ 32 f45 1"/>
                <a:gd name="f65" fmla="*/ 106 f46 1"/>
                <a:gd name="f66" fmla="*/ 38 f45 1"/>
                <a:gd name="f67" fmla="*/ f47 1 f2"/>
                <a:gd name="f68" fmla="*/ f50 1 106"/>
                <a:gd name="f69" fmla="*/ f51 1 38"/>
                <a:gd name="f70" fmla="*/ f52 1 106"/>
                <a:gd name="f71" fmla="*/ f53 1 106"/>
                <a:gd name="f72" fmla="*/ f54 1 38"/>
                <a:gd name="f73" fmla="*/ f55 1 106"/>
                <a:gd name="f74" fmla="*/ f56 1 38"/>
                <a:gd name="f75" fmla="*/ f57 1 106"/>
                <a:gd name="f76" fmla="*/ f58 1 38"/>
                <a:gd name="f77" fmla="*/ f59 1 106"/>
                <a:gd name="f78" fmla="*/ f60 1 38"/>
                <a:gd name="f79" fmla="*/ f61 1 106"/>
                <a:gd name="f80" fmla="*/ f62 1 38"/>
                <a:gd name="f81" fmla="*/ f63 1 106"/>
                <a:gd name="f82" fmla="*/ f64 1 38"/>
                <a:gd name="f83" fmla="*/ f65 1 106"/>
                <a:gd name="f84" fmla="*/ f66 1 38"/>
                <a:gd name="f85" fmla="*/ 0 1 f48"/>
                <a:gd name="f86" fmla="*/ f6 1 f48"/>
                <a:gd name="f87" fmla="*/ 0 1 f49"/>
                <a:gd name="f88" fmla="*/ f7 1 f49"/>
                <a:gd name="f89" fmla="+- f67 0 f1"/>
                <a:gd name="f90" fmla="*/ f68 1 f48"/>
                <a:gd name="f91" fmla="*/ f69 1 f49"/>
                <a:gd name="f92" fmla="*/ f70 1 f48"/>
                <a:gd name="f93" fmla="*/ f71 1 f48"/>
                <a:gd name="f94" fmla="*/ f72 1 f49"/>
                <a:gd name="f95" fmla="*/ f73 1 f48"/>
                <a:gd name="f96" fmla="*/ f74 1 f49"/>
                <a:gd name="f97" fmla="*/ f75 1 f48"/>
                <a:gd name="f98" fmla="*/ f76 1 f49"/>
                <a:gd name="f99" fmla="*/ f77 1 f48"/>
                <a:gd name="f100" fmla="*/ f78 1 f49"/>
                <a:gd name="f101" fmla="*/ f79 1 f48"/>
                <a:gd name="f102" fmla="*/ f80 1 f49"/>
                <a:gd name="f103" fmla="*/ f81 1 f48"/>
                <a:gd name="f104" fmla="*/ f82 1 f49"/>
                <a:gd name="f105" fmla="*/ f83 1 f48"/>
                <a:gd name="f106" fmla="*/ f84 1 f49"/>
                <a:gd name="f107" fmla="*/ f85 f43 1"/>
                <a:gd name="f108" fmla="*/ f86 f43 1"/>
                <a:gd name="f109" fmla="*/ f88 f44 1"/>
                <a:gd name="f110" fmla="*/ f87 f44 1"/>
                <a:gd name="f111" fmla="*/ f90 f43 1"/>
                <a:gd name="f112" fmla="*/ f91 f44 1"/>
                <a:gd name="f113" fmla="*/ f92 f43 1"/>
                <a:gd name="f114" fmla="*/ f93 f43 1"/>
                <a:gd name="f115" fmla="*/ f94 f44 1"/>
                <a:gd name="f116" fmla="*/ f95 f43 1"/>
                <a:gd name="f117" fmla="*/ f96 f44 1"/>
                <a:gd name="f118" fmla="*/ f97 f43 1"/>
                <a:gd name="f119" fmla="*/ f98 f44 1"/>
                <a:gd name="f120" fmla="*/ f99 f43 1"/>
                <a:gd name="f121" fmla="*/ f100 f44 1"/>
                <a:gd name="f122" fmla="*/ f101 f43 1"/>
                <a:gd name="f123" fmla="*/ f102 f44 1"/>
                <a:gd name="f124" fmla="*/ f103 f43 1"/>
                <a:gd name="f125" fmla="*/ f104 f44 1"/>
                <a:gd name="f126" fmla="*/ f105 f43 1"/>
                <a:gd name="f127" fmla="*/ f106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1" y="f112"/>
                </a:cxn>
                <a:cxn ang="f89">
                  <a:pos x="f113" y="f112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26" y="f127"/>
                </a:cxn>
              </a:cxnLst>
              <a:rect l="f107" t="f110" r="f108" b="f109"/>
              <a:pathLst>
                <a:path w="106" h="38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5"/>
                    <a:pt x="f24" y="f5"/>
                  </a:cubicBezTo>
                  <a:cubicBezTo>
                    <a:pt x="f25" y="f5"/>
                    <a:pt x="f26" y="f27"/>
                    <a:pt x="f28" y="f29"/>
                  </a:cubicBezTo>
                  <a:cubicBezTo>
                    <a:pt x="f30" y="f31"/>
                    <a:pt x="f32" y="f33"/>
                    <a:pt x="f30" y="f12"/>
                  </a:cubicBezTo>
                  <a:cubicBezTo>
                    <a:pt x="f34" y="f35"/>
                    <a:pt x="f36" y="f13"/>
                    <a:pt x="f37" y="f38"/>
                  </a:cubicBezTo>
                  <a:cubicBezTo>
                    <a:pt x="f39" y="f40"/>
                    <a:pt x="f39" y="f41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06" name="Textfeld 798"/>
          <p:cNvSpPr txBox="1"/>
          <p:nvPr/>
        </p:nvSpPr>
        <p:spPr>
          <a:xfrm>
            <a:off x="4430450" y="432310"/>
            <a:ext cx="3331104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Vier Schritte - Wolf</a:t>
            </a:r>
          </a:p>
        </p:txBody>
      </p:sp>
      <p:grpSp>
        <p:nvGrpSpPr>
          <p:cNvPr id="107" name="Gruppieren 45"/>
          <p:cNvGrpSpPr/>
          <p:nvPr/>
        </p:nvGrpSpPr>
        <p:grpSpPr>
          <a:xfrm>
            <a:off x="4054458" y="1717288"/>
            <a:ext cx="394801" cy="720528"/>
            <a:chOff x="4054458" y="1717288"/>
            <a:chExt cx="394801" cy="720528"/>
          </a:xfrm>
        </p:grpSpPr>
        <p:sp>
          <p:nvSpPr>
            <p:cNvPr id="108" name="Freeform 15"/>
            <p:cNvSpPr/>
            <p:nvPr/>
          </p:nvSpPr>
          <p:spPr>
            <a:xfrm>
              <a:off x="4099538" y="1767452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9" name="Freeform 16"/>
            <p:cNvSpPr/>
            <p:nvPr/>
          </p:nvSpPr>
          <p:spPr>
            <a:xfrm>
              <a:off x="4054458" y="171728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49"/>
          <p:cNvSpPr/>
          <p:nvPr/>
        </p:nvSpPr>
        <p:spPr>
          <a:xfrm>
            <a:off x="3278773" y="1538596"/>
            <a:ext cx="2804976" cy="37807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2"/>
              <a:gd name="f7" fmla="val 2825"/>
              <a:gd name="f8" fmla="val 145"/>
              <a:gd name="f9" fmla="val 1946"/>
              <a:gd name="f10" fmla="val 2"/>
              <a:gd name="f11" fmla="val 2020"/>
              <a:gd name="f12" fmla="val 2091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46"/>
              <a:gd name="f20" fmla="val 66"/>
              <a:gd name="f21" fmla="val 3"/>
              <a:gd name="f22" fmla="val 2739"/>
              <a:gd name="f23" fmla="val 2628"/>
              <a:gd name="f24" fmla="val 1"/>
              <a:gd name="f25" fmla="val 93"/>
              <a:gd name="f26" fmla="val 67"/>
              <a:gd name="f27" fmla="+- 0 0 -90"/>
              <a:gd name="f28" fmla="*/ f3 1 2092"/>
              <a:gd name="f29" fmla="*/ f4 1 2825"/>
              <a:gd name="f30" fmla="+- f7 0 f5"/>
              <a:gd name="f31" fmla="+- f6 0 f5"/>
              <a:gd name="f32" fmla="*/ f27 f0 1"/>
              <a:gd name="f33" fmla="*/ f31 1 2092"/>
              <a:gd name="f34" fmla="*/ f30 1 2825"/>
              <a:gd name="f35" fmla="*/ 145 f31 1"/>
              <a:gd name="f36" fmla="*/ 0 f30 1"/>
              <a:gd name="f37" fmla="*/ 1946 f31 1"/>
              <a:gd name="f38" fmla="*/ 2 f30 1"/>
              <a:gd name="f39" fmla="*/ 2092 f31 1"/>
              <a:gd name="f40" fmla="*/ 197 f30 1"/>
              <a:gd name="f41" fmla="*/ 2627 f30 1"/>
              <a:gd name="f42" fmla="*/ 2825 f30 1"/>
              <a:gd name="f43" fmla="*/ 146 f31 1"/>
              <a:gd name="f44" fmla="*/ 2824 f30 1"/>
              <a:gd name="f45" fmla="*/ 0 f31 1"/>
              <a:gd name="f46" fmla="*/ 2628 f30 1"/>
              <a:gd name="f47" fmla="*/ 2 f31 1"/>
              <a:gd name="f48" fmla="*/ f32 1 f2"/>
              <a:gd name="f49" fmla="*/ f35 1 2092"/>
              <a:gd name="f50" fmla="*/ f36 1 2825"/>
              <a:gd name="f51" fmla="*/ f37 1 2092"/>
              <a:gd name="f52" fmla="*/ f38 1 2825"/>
              <a:gd name="f53" fmla="*/ f39 1 2092"/>
              <a:gd name="f54" fmla="*/ f40 1 2825"/>
              <a:gd name="f55" fmla="*/ f41 1 2825"/>
              <a:gd name="f56" fmla="*/ f42 1 2825"/>
              <a:gd name="f57" fmla="*/ f43 1 2092"/>
              <a:gd name="f58" fmla="*/ f44 1 2825"/>
              <a:gd name="f59" fmla="*/ f45 1 2092"/>
              <a:gd name="f60" fmla="*/ f46 1 2825"/>
              <a:gd name="f61" fmla="*/ f47 1 2092"/>
              <a:gd name="f62" fmla="*/ 0 1 f33"/>
              <a:gd name="f63" fmla="*/ f6 1 f33"/>
              <a:gd name="f64" fmla="*/ 0 1 f34"/>
              <a:gd name="f65" fmla="*/ f7 1 f34"/>
              <a:gd name="f66" fmla="+- f48 0 f1"/>
              <a:gd name="f67" fmla="*/ f49 1 f33"/>
              <a:gd name="f68" fmla="*/ f50 1 f34"/>
              <a:gd name="f69" fmla="*/ f51 1 f33"/>
              <a:gd name="f70" fmla="*/ f52 1 f34"/>
              <a:gd name="f71" fmla="*/ f53 1 f33"/>
              <a:gd name="f72" fmla="*/ f54 1 f34"/>
              <a:gd name="f73" fmla="*/ f55 1 f34"/>
              <a:gd name="f74" fmla="*/ f56 1 f34"/>
              <a:gd name="f75" fmla="*/ f57 1 f33"/>
              <a:gd name="f76" fmla="*/ f58 1 f34"/>
              <a:gd name="f77" fmla="*/ f59 1 f33"/>
              <a:gd name="f78" fmla="*/ f60 1 f34"/>
              <a:gd name="f79" fmla="*/ f61 1 f33"/>
              <a:gd name="f80" fmla="*/ f62 f28 1"/>
              <a:gd name="f81" fmla="*/ f63 f28 1"/>
              <a:gd name="f82" fmla="*/ f65 f29 1"/>
              <a:gd name="f83" fmla="*/ f64 f29 1"/>
              <a:gd name="f84" fmla="*/ f67 f28 1"/>
              <a:gd name="f85" fmla="*/ f68 f29 1"/>
              <a:gd name="f86" fmla="*/ f69 f28 1"/>
              <a:gd name="f87" fmla="*/ f70 f29 1"/>
              <a:gd name="f88" fmla="*/ f71 f28 1"/>
              <a:gd name="f89" fmla="*/ f72 f29 1"/>
              <a:gd name="f90" fmla="*/ f73 f29 1"/>
              <a:gd name="f91" fmla="*/ f74 f29 1"/>
              <a:gd name="f92" fmla="*/ f75 f28 1"/>
              <a:gd name="f93" fmla="*/ f76 f29 1"/>
              <a:gd name="f94" fmla="*/ f77 f28 1"/>
              <a:gd name="f95" fmla="*/ f78 f29 1"/>
              <a:gd name="f96" fmla="*/ f79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6">
                <a:pos x="f84" y="f85"/>
              </a:cxn>
              <a:cxn ang="f66">
                <a:pos x="f86" y="f87"/>
              </a:cxn>
              <a:cxn ang="f66">
                <a:pos x="f88" y="f89"/>
              </a:cxn>
              <a:cxn ang="f66">
                <a:pos x="f88" y="f90"/>
              </a:cxn>
              <a:cxn ang="f66">
                <a:pos x="f86" y="f91"/>
              </a:cxn>
              <a:cxn ang="f66">
                <a:pos x="f92" y="f93"/>
              </a:cxn>
              <a:cxn ang="f66">
                <a:pos x="f94" y="f95"/>
              </a:cxn>
              <a:cxn ang="f66">
                <a:pos x="f96" y="f89"/>
              </a:cxn>
              <a:cxn ang="f66">
                <a:pos x="f84" y="f85"/>
              </a:cxn>
            </a:cxnLst>
            <a:rect l="f80" t="f83" r="f81" b="f82"/>
            <a:pathLst>
              <a:path w="2092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6" y="f14"/>
                </a:cubicBezTo>
                <a:lnTo>
                  <a:pt x="f6" y="f15"/>
                </a:lnTo>
                <a:cubicBezTo>
                  <a:pt x="f6" y="f16"/>
                  <a:pt x="f17" y="f18"/>
                  <a:pt x="f9" y="f7"/>
                </a:cubicBezTo>
                <a:lnTo>
                  <a:pt x="f19" y="f18"/>
                </a:lnTo>
                <a:cubicBezTo>
                  <a:pt x="f20" y="f18"/>
                  <a:pt x="f21" y="f22"/>
                  <a:pt x="f5" y="f23"/>
                </a:cubicBezTo>
                <a:lnTo>
                  <a:pt x="f10" y="f14"/>
                </a:lnTo>
                <a:cubicBezTo>
                  <a:pt x="f24" y="f25"/>
                  <a:pt x="f26" y="f10"/>
                  <a:pt x="f8" y="f5"/>
                </a:cubicBezTo>
                <a:close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reeform 450"/>
          <p:cNvSpPr/>
          <p:nvPr/>
        </p:nvSpPr>
        <p:spPr>
          <a:xfrm>
            <a:off x="4070863" y="4029193"/>
            <a:ext cx="126571" cy="1714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6"/>
              <a:gd name="f7" fmla="val 127"/>
              <a:gd name="f8" fmla="val 88"/>
              <a:gd name="f9" fmla="val 94"/>
              <a:gd name="f10" fmla="val 100"/>
              <a:gd name="f11" fmla="val 92"/>
              <a:gd name="f12" fmla="val 105"/>
              <a:gd name="f13" fmla="val 90"/>
              <a:gd name="f14" fmla="val 109"/>
              <a:gd name="f15" fmla="val 86"/>
              <a:gd name="f16" fmla="val 113"/>
              <a:gd name="f17" fmla="val 82"/>
              <a:gd name="f18" fmla="val 117"/>
              <a:gd name="f19" fmla="val 78"/>
              <a:gd name="f20" fmla="val 120"/>
              <a:gd name="f21" fmla="val 72"/>
              <a:gd name="f22" fmla="val 123"/>
              <a:gd name="f23" fmla="val 67"/>
              <a:gd name="f24" fmla="val 125"/>
              <a:gd name="f25" fmla="val 61"/>
              <a:gd name="f26" fmla="val 126"/>
              <a:gd name="f27" fmla="val 54"/>
              <a:gd name="f28" fmla="val 45"/>
              <a:gd name="f29" fmla="val 37"/>
              <a:gd name="f30" fmla="val 47"/>
              <a:gd name="f31" fmla="val 58"/>
              <a:gd name="f32" fmla="val 1"/>
              <a:gd name="f33" fmla="val 63"/>
              <a:gd name="f34" fmla="val 3"/>
              <a:gd name="f35" fmla="val 71"/>
              <a:gd name="f36" fmla="val 5"/>
              <a:gd name="f37" fmla="val 76"/>
              <a:gd name="f38" fmla="val 7"/>
              <a:gd name="f39" fmla="val 80"/>
              <a:gd name="f40" fmla="val 11"/>
              <a:gd name="f41" fmla="val 14"/>
              <a:gd name="f42" fmla="val 84"/>
              <a:gd name="f43" fmla="val 18"/>
              <a:gd name="f44" fmla="val 85"/>
              <a:gd name="f45" fmla="val 23"/>
              <a:gd name="f46" fmla="val 28"/>
              <a:gd name="f47" fmla="val 34"/>
              <a:gd name="f48" fmla="val 83"/>
              <a:gd name="f49" fmla="val 39"/>
              <a:gd name="f50" fmla="val 44"/>
              <a:gd name="f51" fmla="val 77"/>
              <a:gd name="f52" fmla="val 48"/>
              <a:gd name="f53" fmla="val 73"/>
              <a:gd name="f54" fmla="val 51"/>
              <a:gd name="f55" fmla="val 68"/>
              <a:gd name="f56" fmla="val 55"/>
              <a:gd name="f57" fmla="val 56"/>
              <a:gd name="f58" fmla="val 60"/>
              <a:gd name="f59" fmla="val 66"/>
              <a:gd name="f60" fmla="val 93"/>
              <a:gd name="f61" fmla="val 79"/>
              <a:gd name="f62" fmla="val 30"/>
              <a:gd name="f63" fmla="val 27"/>
              <a:gd name="f64" fmla="val 25"/>
              <a:gd name="f65" fmla="val 65"/>
              <a:gd name="f66" fmla="val 21"/>
              <a:gd name="f67" fmla="val 19"/>
              <a:gd name="f68" fmla="val 16"/>
              <a:gd name="f69" fmla="val 15"/>
              <a:gd name="f70" fmla="val 42"/>
              <a:gd name="f71" fmla="val 17"/>
              <a:gd name="f72" fmla="val 38"/>
              <a:gd name="f73" fmla="val 50"/>
              <a:gd name="f74" fmla="val 57"/>
              <a:gd name="f75" fmla="val 64"/>
              <a:gd name="f76" fmla="val 43"/>
              <a:gd name="f77" fmla="val 40"/>
              <a:gd name="f78" fmla="val 74"/>
              <a:gd name="f79" fmla="val 69"/>
              <a:gd name="f80" fmla="val 53"/>
              <a:gd name="f81" fmla="val 49"/>
              <a:gd name="f82" fmla="val 46"/>
              <a:gd name="f83" fmla="val 52"/>
              <a:gd name="f84" fmla="val 112"/>
              <a:gd name="f85" fmla="val 111"/>
              <a:gd name="f86" fmla="val 62"/>
              <a:gd name="f87" fmla="val 107"/>
              <a:gd name="f88" fmla="val 102"/>
              <a:gd name="f89" fmla="val 97"/>
              <a:gd name="f90" fmla="+- 0 0 -90"/>
              <a:gd name="f91" fmla="*/ f3 1 96"/>
              <a:gd name="f92" fmla="*/ f4 1 127"/>
              <a:gd name="f93" fmla="+- f7 0 f5"/>
              <a:gd name="f94" fmla="+- f6 0 f5"/>
              <a:gd name="f95" fmla="*/ f90 f0 1"/>
              <a:gd name="f96" fmla="*/ f94 1 96"/>
              <a:gd name="f97" fmla="*/ f93 1 127"/>
              <a:gd name="f98" fmla="*/ 96 f94 1"/>
              <a:gd name="f99" fmla="*/ 88 f93 1"/>
              <a:gd name="f100" fmla="*/ 92 f94 1"/>
              <a:gd name="f101" fmla="*/ 105 f93 1"/>
              <a:gd name="f102" fmla="*/ 82 f94 1"/>
              <a:gd name="f103" fmla="*/ 117 f93 1"/>
              <a:gd name="f104" fmla="*/ 67 f94 1"/>
              <a:gd name="f105" fmla="*/ 125 f93 1"/>
              <a:gd name="f106" fmla="*/ 45 f94 1"/>
              <a:gd name="f107" fmla="*/ 127 f93 1"/>
              <a:gd name="f108" fmla="*/ 0 f94 1"/>
              <a:gd name="f109" fmla="*/ 0 f93 1"/>
              <a:gd name="f110" fmla="*/ 37 f94 1"/>
              <a:gd name="f111" fmla="*/ 58 f94 1"/>
              <a:gd name="f112" fmla="*/ 1 f93 1"/>
              <a:gd name="f113" fmla="*/ 71 f94 1"/>
              <a:gd name="f114" fmla="*/ 5 f93 1"/>
              <a:gd name="f115" fmla="*/ 14 f93 1"/>
              <a:gd name="f116" fmla="*/ 85 f94 1"/>
              <a:gd name="f117" fmla="*/ 28 f93 1"/>
              <a:gd name="f118" fmla="*/ 80 f94 1"/>
              <a:gd name="f119" fmla="*/ 44 f93 1"/>
              <a:gd name="f120" fmla="*/ 68 f94 1"/>
              <a:gd name="f121" fmla="*/ 54 f93 1"/>
              <a:gd name="f122" fmla="*/ 55 f93 1"/>
              <a:gd name="f123" fmla="*/ 88 f94 1"/>
              <a:gd name="f124" fmla="*/ 66 f93 1"/>
              <a:gd name="f125" fmla="*/ 30 f93 1"/>
              <a:gd name="f126" fmla="*/ 66 f94 1"/>
              <a:gd name="f127" fmla="*/ 23 f93 1"/>
              <a:gd name="f128" fmla="*/ 61 f94 1"/>
              <a:gd name="f129" fmla="*/ 18 f93 1"/>
              <a:gd name="f130" fmla="*/ 51 f94 1"/>
              <a:gd name="f131" fmla="*/ 15 f93 1"/>
              <a:gd name="f132" fmla="*/ 17 f94 1"/>
              <a:gd name="f133" fmla="*/ 51 f93 1"/>
              <a:gd name="f134" fmla="*/ 38 f94 1"/>
              <a:gd name="f135" fmla="*/ 50 f93 1"/>
              <a:gd name="f136" fmla="*/ 60 f94 1"/>
              <a:gd name="f137" fmla="*/ 47 f93 1"/>
              <a:gd name="f138" fmla="*/ 65 f94 1"/>
              <a:gd name="f139" fmla="*/ 40 f93 1"/>
              <a:gd name="f140" fmla="*/ 78 f94 1"/>
              <a:gd name="f141" fmla="*/ 76 f94 1"/>
              <a:gd name="f142" fmla="*/ 76 f93 1"/>
              <a:gd name="f143" fmla="*/ 69 f93 1"/>
              <a:gd name="f144" fmla="*/ 57 f94 1"/>
              <a:gd name="f145" fmla="*/ 43 f94 1"/>
              <a:gd name="f146" fmla="*/ 65 f93 1"/>
              <a:gd name="f147" fmla="*/ 113 f93 1"/>
              <a:gd name="f148" fmla="*/ 39 f94 1"/>
              <a:gd name="f149" fmla="*/ 111 f93 1"/>
              <a:gd name="f150" fmla="*/ 69 f94 1"/>
              <a:gd name="f151" fmla="*/ 107 f93 1"/>
              <a:gd name="f152" fmla="*/ 100 f93 1"/>
              <a:gd name="f153" fmla="*/ f95 1 f2"/>
              <a:gd name="f154" fmla="*/ f98 1 96"/>
              <a:gd name="f155" fmla="*/ f99 1 127"/>
              <a:gd name="f156" fmla="*/ f100 1 96"/>
              <a:gd name="f157" fmla="*/ f101 1 127"/>
              <a:gd name="f158" fmla="*/ f102 1 96"/>
              <a:gd name="f159" fmla="*/ f103 1 127"/>
              <a:gd name="f160" fmla="*/ f104 1 96"/>
              <a:gd name="f161" fmla="*/ f105 1 127"/>
              <a:gd name="f162" fmla="*/ f106 1 96"/>
              <a:gd name="f163" fmla="*/ f107 1 127"/>
              <a:gd name="f164" fmla="*/ f108 1 96"/>
              <a:gd name="f165" fmla="*/ f109 1 127"/>
              <a:gd name="f166" fmla="*/ f110 1 96"/>
              <a:gd name="f167" fmla="*/ f111 1 96"/>
              <a:gd name="f168" fmla="*/ f112 1 127"/>
              <a:gd name="f169" fmla="*/ f113 1 96"/>
              <a:gd name="f170" fmla="*/ f114 1 127"/>
              <a:gd name="f171" fmla="*/ f115 1 127"/>
              <a:gd name="f172" fmla="*/ f116 1 96"/>
              <a:gd name="f173" fmla="*/ f117 1 127"/>
              <a:gd name="f174" fmla="*/ f118 1 96"/>
              <a:gd name="f175" fmla="*/ f119 1 127"/>
              <a:gd name="f176" fmla="*/ f120 1 96"/>
              <a:gd name="f177" fmla="*/ f121 1 127"/>
              <a:gd name="f178" fmla="*/ f122 1 127"/>
              <a:gd name="f179" fmla="*/ f123 1 96"/>
              <a:gd name="f180" fmla="*/ f124 1 127"/>
              <a:gd name="f181" fmla="*/ f125 1 127"/>
              <a:gd name="f182" fmla="*/ f126 1 96"/>
              <a:gd name="f183" fmla="*/ f127 1 127"/>
              <a:gd name="f184" fmla="*/ f128 1 96"/>
              <a:gd name="f185" fmla="*/ f129 1 127"/>
              <a:gd name="f186" fmla="*/ f130 1 96"/>
              <a:gd name="f187" fmla="*/ f131 1 127"/>
              <a:gd name="f188" fmla="*/ f132 1 96"/>
              <a:gd name="f189" fmla="*/ f133 1 127"/>
              <a:gd name="f190" fmla="*/ f134 1 96"/>
              <a:gd name="f191" fmla="*/ f135 1 127"/>
              <a:gd name="f192" fmla="*/ f136 1 96"/>
              <a:gd name="f193" fmla="*/ f137 1 127"/>
              <a:gd name="f194" fmla="*/ f138 1 96"/>
              <a:gd name="f195" fmla="*/ f139 1 127"/>
              <a:gd name="f196" fmla="*/ f140 1 96"/>
              <a:gd name="f197" fmla="*/ f141 1 96"/>
              <a:gd name="f198" fmla="*/ f142 1 127"/>
              <a:gd name="f199" fmla="*/ f143 1 127"/>
              <a:gd name="f200" fmla="*/ f144 1 96"/>
              <a:gd name="f201" fmla="*/ f145 1 96"/>
              <a:gd name="f202" fmla="*/ f146 1 127"/>
              <a:gd name="f203" fmla="*/ f147 1 127"/>
              <a:gd name="f204" fmla="*/ f148 1 96"/>
              <a:gd name="f205" fmla="*/ f149 1 127"/>
              <a:gd name="f206" fmla="*/ f150 1 96"/>
              <a:gd name="f207" fmla="*/ f151 1 127"/>
              <a:gd name="f208" fmla="*/ f152 1 127"/>
              <a:gd name="f209" fmla="*/ 0 1 f96"/>
              <a:gd name="f210" fmla="*/ f6 1 f96"/>
              <a:gd name="f211" fmla="*/ 0 1 f97"/>
              <a:gd name="f212" fmla="*/ f7 1 f97"/>
              <a:gd name="f213" fmla="+- f153 0 f1"/>
              <a:gd name="f214" fmla="*/ f154 1 f96"/>
              <a:gd name="f215" fmla="*/ f155 1 f97"/>
              <a:gd name="f216" fmla="*/ f156 1 f96"/>
              <a:gd name="f217" fmla="*/ f157 1 f97"/>
              <a:gd name="f218" fmla="*/ f158 1 f96"/>
              <a:gd name="f219" fmla="*/ f159 1 f97"/>
              <a:gd name="f220" fmla="*/ f160 1 f96"/>
              <a:gd name="f221" fmla="*/ f161 1 f97"/>
              <a:gd name="f222" fmla="*/ f162 1 f96"/>
              <a:gd name="f223" fmla="*/ f163 1 f97"/>
              <a:gd name="f224" fmla="*/ f164 1 f96"/>
              <a:gd name="f225" fmla="*/ f165 1 f97"/>
              <a:gd name="f226" fmla="*/ f166 1 f96"/>
              <a:gd name="f227" fmla="*/ f167 1 f96"/>
              <a:gd name="f228" fmla="*/ f168 1 f97"/>
              <a:gd name="f229" fmla="*/ f169 1 f96"/>
              <a:gd name="f230" fmla="*/ f170 1 f97"/>
              <a:gd name="f231" fmla="*/ f171 1 f97"/>
              <a:gd name="f232" fmla="*/ f172 1 f96"/>
              <a:gd name="f233" fmla="*/ f173 1 f97"/>
              <a:gd name="f234" fmla="*/ f174 1 f96"/>
              <a:gd name="f235" fmla="*/ f175 1 f97"/>
              <a:gd name="f236" fmla="*/ f176 1 f96"/>
              <a:gd name="f237" fmla="*/ f177 1 f97"/>
              <a:gd name="f238" fmla="*/ f178 1 f97"/>
              <a:gd name="f239" fmla="*/ f179 1 f96"/>
              <a:gd name="f240" fmla="*/ f180 1 f97"/>
              <a:gd name="f241" fmla="*/ f181 1 f97"/>
              <a:gd name="f242" fmla="*/ f182 1 f96"/>
              <a:gd name="f243" fmla="*/ f183 1 f97"/>
              <a:gd name="f244" fmla="*/ f184 1 f96"/>
              <a:gd name="f245" fmla="*/ f185 1 f97"/>
              <a:gd name="f246" fmla="*/ f186 1 f96"/>
              <a:gd name="f247" fmla="*/ f187 1 f97"/>
              <a:gd name="f248" fmla="*/ f188 1 f96"/>
              <a:gd name="f249" fmla="*/ f189 1 f97"/>
              <a:gd name="f250" fmla="*/ f190 1 f96"/>
              <a:gd name="f251" fmla="*/ f191 1 f97"/>
              <a:gd name="f252" fmla="*/ f192 1 f96"/>
              <a:gd name="f253" fmla="*/ f193 1 f97"/>
              <a:gd name="f254" fmla="*/ f194 1 f96"/>
              <a:gd name="f255" fmla="*/ f195 1 f97"/>
              <a:gd name="f256" fmla="*/ f196 1 f96"/>
              <a:gd name="f257" fmla="*/ f197 1 f96"/>
              <a:gd name="f258" fmla="*/ f198 1 f97"/>
              <a:gd name="f259" fmla="*/ f199 1 f97"/>
              <a:gd name="f260" fmla="*/ f200 1 f96"/>
              <a:gd name="f261" fmla="*/ f201 1 f96"/>
              <a:gd name="f262" fmla="*/ f202 1 f97"/>
              <a:gd name="f263" fmla="*/ f203 1 f97"/>
              <a:gd name="f264" fmla="*/ f204 1 f96"/>
              <a:gd name="f265" fmla="*/ f205 1 f97"/>
              <a:gd name="f266" fmla="*/ f206 1 f96"/>
              <a:gd name="f267" fmla="*/ f207 1 f97"/>
              <a:gd name="f268" fmla="*/ f208 1 f97"/>
              <a:gd name="f269" fmla="*/ f209 f91 1"/>
              <a:gd name="f270" fmla="*/ f210 f91 1"/>
              <a:gd name="f271" fmla="*/ f212 f92 1"/>
              <a:gd name="f272" fmla="*/ f211 f92 1"/>
              <a:gd name="f273" fmla="*/ f214 f91 1"/>
              <a:gd name="f274" fmla="*/ f215 f92 1"/>
              <a:gd name="f275" fmla="*/ f216 f91 1"/>
              <a:gd name="f276" fmla="*/ f217 f92 1"/>
              <a:gd name="f277" fmla="*/ f218 f91 1"/>
              <a:gd name="f278" fmla="*/ f219 f92 1"/>
              <a:gd name="f279" fmla="*/ f220 f91 1"/>
              <a:gd name="f280" fmla="*/ f221 f92 1"/>
              <a:gd name="f281" fmla="*/ f222 f91 1"/>
              <a:gd name="f282" fmla="*/ f223 f92 1"/>
              <a:gd name="f283" fmla="*/ f224 f91 1"/>
              <a:gd name="f284" fmla="*/ f225 f92 1"/>
              <a:gd name="f285" fmla="*/ f226 f91 1"/>
              <a:gd name="f286" fmla="*/ f227 f91 1"/>
              <a:gd name="f287" fmla="*/ f228 f92 1"/>
              <a:gd name="f288" fmla="*/ f229 f91 1"/>
              <a:gd name="f289" fmla="*/ f230 f92 1"/>
              <a:gd name="f290" fmla="*/ f231 f92 1"/>
              <a:gd name="f291" fmla="*/ f232 f91 1"/>
              <a:gd name="f292" fmla="*/ f233 f92 1"/>
              <a:gd name="f293" fmla="*/ f234 f91 1"/>
              <a:gd name="f294" fmla="*/ f235 f92 1"/>
              <a:gd name="f295" fmla="*/ f236 f91 1"/>
              <a:gd name="f296" fmla="*/ f237 f92 1"/>
              <a:gd name="f297" fmla="*/ f238 f92 1"/>
              <a:gd name="f298" fmla="*/ f239 f91 1"/>
              <a:gd name="f299" fmla="*/ f240 f92 1"/>
              <a:gd name="f300" fmla="*/ f241 f92 1"/>
              <a:gd name="f301" fmla="*/ f242 f91 1"/>
              <a:gd name="f302" fmla="*/ f243 f92 1"/>
              <a:gd name="f303" fmla="*/ f244 f91 1"/>
              <a:gd name="f304" fmla="*/ f245 f92 1"/>
              <a:gd name="f305" fmla="*/ f246 f91 1"/>
              <a:gd name="f306" fmla="*/ f247 f92 1"/>
              <a:gd name="f307" fmla="*/ f248 f91 1"/>
              <a:gd name="f308" fmla="*/ f249 f92 1"/>
              <a:gd name="f309" fmla="*/ f250 f91 1"/>
              <a:gd name="f310" fmla="*/ f251 f92 1"/>
              <a:gd name="f311" fmla="*/ f252 f91 1"/>
              <a:gd name="f312" fmla="*/ f253 f92 1"/>
              <a:gd name="f313" fmla="*/ f254 f91 1"/>
              <a:gd name="f314" fmla="*/ f255 f92 1"/>
              <a:gd name="f315" fmla="*/ f256 f91 1"/>
              <a:gd name="f316" fmla="*/ f257 f91 1"/>
              <a:gd name="f317" fmla="*/ f258 f92 1"/>
              <a:gd name="f318" fmla="*/ f259 f92 1"/>
              <a:gd name="f319" fmla="*/ f260 f91 1"/>
              <a:gd name="f320" fmla="*/ f261 f91 1"/>
              <a:gd name="f321" fmla="*/ f262 f92 1"/>
              <a:gd name="f322" fmla="*/ f263 f92 1"/>
              <a:gd name="f323" fmla="*/ f264 f91 1"/>
              <a:gd name="f324" fmla="*/ f265 f92 1"/>
              <a:gd name="f325" fmla="*/ f266 f91 1"/>
              <a:gd name="f326" fmla="*/ f267 f92 1"/>
              <a:gd name="f327" fmla="*/ f268 f9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3">
                <a:pos x="f273" y="f274"/>
              </a:cxn>
              <a:cxn ang="f213">
                <a:pos x="f275" y="f276"/>
              </a:cxn>
              <a:cxn ang="f213">
                <a:pos x="f277" y="f278"/>
              </a:cxn>
              <a:cxn ang="f213">
                <a:pos x="f279" y="f280"/>
              </a:cxn>
              <a:cxn ang="f213">
                <a:pos x="f281" y="f282"/>
              </a:cxn>
              <a:cxn ang="f213">
                <a:pos x="f283" y="f282"/>
              </a:cxn>
              <a:cxn ang="f213">
                <a:pos x="f283" y="f284"/>
              </a:cxn>
              <a:cxn ang="f213">
                <a:pos x="f285" y="f284"/>
              </a:cxn>
              <a:cxn ang="f213">
                <a:pos x="f286" y="f287"/>
              </a:cxn>
              <a:cxn ang="f213">
                <a:pos x="f288" y="f289"/>
              </a:cxn>
              <a:cxn ang="f213">
                <a:pos x="f277" y="f290"/>
              </a:cxn>
              <a:cxn ang="f213">
                <a:pos x="f291" y="f292"/>
              </a:cxn>
              <a:cxn ang="f213">
                <a:pos x="f293" y="f294"/>
              </a:cxn>
              <a:cxn ang="f213">
                <a:pos x="f295" y="f296"/>
              </a:cxn>
              <a:cxn ang="f213">
                <a:pos x="f295" y="f297"/>
              </a:cxn>
              <a:cxn ang="f213">
                <a:pos x="f298" y="f299"/>
              </a:cxn>
              <a:cxn ang="f213">
                <a:pos x="f273" y="f274"/>
              </a:cxn>
              <a:cxn ang="f213">
                <a:pos x="f279" y="f300"/>
              </a:cxn>
              <a:cxn ang="f213">
                <a:pos x="f301" y="f302"/>
              </a:cxn>
              <a:cxn ang="f213">
                <a:pos x="f303" y="f304"/>
              </a:cxn>
              <a:cxn ang="f213">
                <a:pos x="f305" y="f306"/>
              </a:cxn>
              <a:cxn ang="f213">
                <a:pos x="f285" y="f290"/>
              </a:cxn>
              <a:cxn ang="f213">
                <a:pos x="f307" y="f290"/>
              </a:cxn>
              <a:cxn ang="f213">
                <a:pos x="f307" y="f308"/>
              </a:cxn>
              <a:cxn ang="f213">
                <a:pos x="f309" y="f308"/>
              </a:cxn>
              <a:cxn ang="f213">
                <a:pos x="f305" y="f310"/>
              </a:cxn>
              <a:cxn ang="f213">
                <a:pos x="f311" y="f312"/>
              </a:cxn>
              <a:cxn ang="f213">
                <a:pos x="f313" y="f314"/>
              </a:cxn>
              <a:cxn ang="f213">
                <a:pos x="f279" y="f300"/>
              </a:cxn>
              <a:cxn ang="f213">
                <a:pos x="f315" y="f274"/>
              </a:cxn>
              <a:cxn ang="f213">
                <a:pos x="f316" y="f317"/>
              </a:cxn>
              <a:cxn ang="f213">
                <a:pos x="f279" y="f318"/>
              </a:cxn>
              <a:cxn ang="f213">
                <a:pos x="f319" y="f299"/>
              </a:cxn>
              <a:cxn ang="f213">
                <a:pos x="f320" y="f321"/>
              </a:cxn>
              <a:cxn ang="f213">
                <a:pos x="f307" y="f321"/>
              </a:cxn>
              <a:cxn ang="f213">
                <a:pos x="f307" y="f322"/>
              </a:cxn>
              <a:cxn ang="f213">
                <a:pos x="f323" y="f322"/>
              </a:cxn>
              <a:cxn ang="f213">
                <a:pos x="f319" y="f324"/>
              </a:cxn>
              <a:cxn ang="f213">
                <a:pos x="f325" y="f326"/>
              </a:cxn>
              <a:cxn ang="f213">
                <a:pos x="f316" y="f327"/>
              </a:cxn>
              <a:cxn ang="f213">
                <a:pos x="f315" y="f274"/>
              </a:cxn>
            </a:cxnLst>
            <a:rect l="f269" t="f272" r="f270" b="f271"/>
            <a:pathLst>
              <a:path w="96" h="127">
                <a:moveTo>
                  <a:pt x="f6" y="f8"/>
                </a:moveTo>
                <a:cubicBezTo>
                  <a:pt x="f6" y="f9"/>
                  <a:pt x="f9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7"/>
                  <a:pt x="f28" y="f7"/>
                </a:cubicBezTo>
                <a:lnTo>
                  <a:pt x="f5" y="f7"/>
                </a:lnTo>
                <a:lnTo>
                  <a:pt x="f5" y="f5"/>
                </a:lnTo>
                <a:lnTo>
                  <a:pt x="f29" y="f5"/>
                </a:lnTo>
                <a:cubicBezTo>
                  <a:pt x="f30" y="f5"/>
                  <a:pt x="f27" y="f5"/>
                  <a:pt x="f31" y="f32"/>
                </a:cubicBezTo>
                <a:cubicBezTo>
                  <a:pt x="f33" y="f32"/>
                  <a:pt x="f23" y="f34"/>
                  <a:pt x="f35" y="f36"/>
                </a:cubicBezTo>
                <a:cubicBezTo>
                  <a:pt x="f37" y="f38"/>
                  <a:pt x="f39" y="f40"/>
                  <a:pt x="f17" y="f41"/>
                </a:cubicBezTo>
                <a:cubicBezTo>
                  <a:pt x="f42" y="f43"/>
                  <a:pt x="f44" y="f45"/>
                  <a:pt x="f44" y="f46"/>
                </a:cubicBezTo>
                <a:cubicBezTo>
                  <a:pt x="f44" y="f47"/>
                  <a:pt x="f48" y="f49"/>
                  <a:pt x="f39" y="f50"/>
                </a:cubicBezTo>
                <a:cubicBezTo>
                  <a:pt x="f51" y="f52"/>
                  <a:pt x="f53" y="f54"/>
                  <a:pt x="f55" y="f27"/>
                </a:cubicBezTo>
                <a:lnTo>
                  <a:pt x="f55" y="f56"/>
                </a:lnTo>
                <a:cubicBezTo>
                  <a:pt x="f37" y="f57"/>
                  <a:pt x="f48" y="f58"/>
                  <a:pt x="f8" y="f59"/>
                </a:cubicBezTo>
                <a:cubicBezTo>
                  <a:pt x="f60" y="f21"/>
                  <a:pt x="f6" y="f61"/>
                  <a:pt x="f6" y="f8"/>
                </a:cubicBezTo>
                <a:close/>
                <a:moveTo>
                  <a:pt x="f23" y="f62"/>
                </a:moveTo>
                <a:cubicBezTo>
                  <a:pt x="f23" y="f63"/>
                  <a:pt x="f23" y="f64"/>
                  <a:pt x="f59" y="f45"/>
                </a:cubicBezTo>
                <a:cubicBezTo>
                  <a:pt x="f65" y="f66"/>
                  <a:pt x="f33" y="f67"/>
                  <a:pt x="f25" y="f43"/>
                </a:cubicBezTo>
                <a:cubicBezTo>
                  <a:pt x="f31" y="f68"/>
                  <a:pt x="f56" y="f69"/>
                  <a:pt x="f54" y="f69"/>
                </a:cubicBezTo>
                <a:cubicBezTo>
                  <a:pt x="f30" y="f41"/>
                  <a:pt x="f70" y="f41"/>
                  <a:pt x="f29" y="f41"/>
                </a:cubicBezTo>
                <a:lnTo>
                  <a:pt x="f71" y="f41"/>
                </a:lnTo>
                <a:lnTo>
                  <a:pt x="f71" y="f54"/>
                </a:lnTo>
                <a:lnTo>
                  <a:pt x="f72" y="f54"/>
                </a:lnTo>
                <a:cubicBezTo>
                  <a:pt x="f50" y="f54"/>
                  <a:pt x="f52" y="f54"/>
                  <a:pt x="f54" y="f73"/>
                </a:cubicBezTo>
                <a:cubicBezTo>
                  <a:pt x="f27" y="f73"/>
                  <a:pt x="f74" y="f52"/>
                  <a:pt x="f58" y="f30"/>
                </a:cubicBezTo>
                <a:cubicBezTo>
                  <a:pt x="f33" y="f28"/>
                  <a:pt x="f75" y="f76"/>
                  <a:pt x="f65" y="f77"/>
                </a:cubicBezTo>
                <a:cubicBezTo>
                  <a:pt x="f23" y="f29"/>
                  <a:pt x="f23" y="f47"/>
                  <a:pt x="f23" y="f62"/>
                </a:cubicBezTo>
                <a:close/>
                <a:moveTo>
                  <a:pt x="f19" y="f8"/>
                </a:moveTo>
                <a:cubicBezTo>
                  <a:pt x="f19" y="f48"/>
                  <a:pt x="f51" y="f61"/>
                  <a:pt x="f37" y="f37"/>
                </a:cubicBezTo>
                <a:cubicBezTo>
                  <a:pt x="f78" y="f53"/>
                  <a:pt x="f35" y="f35"/>
                  <a:pt x="f23" y="f79"/>
                </a:cubicBezTo>
                <a:cubicBezTo>
                  <a:pt x="f65" y="f23"/>
                  <a:pt x="f25" y="f59"/>
                  <a:pt x="f74" y="f59"/>
                </a:cubicBezTo>
                <a:cubicBezTo>
                  <a:pt x="f80" y="f65"/>
                  <a:pt x="f81" y="f65"/>
                  <a:pt x="f76" y="f65"/>
                </a:cubicBezTo>
                <a:lnTo>
                  <a:pt x="f71" y="f65"/>
                </a:lnTo>
                <a:lnTo>
                  <a:pt x="f71" y="f16"/>
                </a:lnTo>
                <a:lnTo>
                  <a:pt x="f49" y="f16"/>
                </a:lnTo>
                <a:cubicBezTo>
                  <a:pt x="f82" y="f16"/>
                  <a:pt x="f83" y="f84"/>
                  <a:pt x="f74" y="f85"/>
                </a:cubicBezTo>
                <a:cubicBezTo>
                  <a:pt x="f86" y="f85"/>
                  <a:pt x="f59" y="f14"/>
                  <a:pt x="f79" y="f87"/>
                </a:cubicBezTo>
                <a:cubicBezTo>
                  <a:pt x="f21" y="f12"/>
                  <a:pt x="f78" y="f88"/>
                  <a:pt x="f37" y="f10"/>
                </a:cubicBezTo>
                <a:cubicBezTo>
                  <a:pt x="f51" y="f89"/>
                  <a:pt x="f19" y="f60"/>
                  <a:pt x="f19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reeform 451"/>
          <p:cNvSpPr/>
          <p:nvPr/>
        </p:nvSpPr>
        <p:spPr>
          <a:xfrm>
            <a:off x="4217852" y="4070021"/>
            <a:ext cx="118405" cy="13473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6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0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2"/>
              <a:gd name="f24" fmla="val 83"/>
              <a:gd name="f25" fmla="val 36"/>
              <a:gd name="f26" fmla="val 84"/>
              <a:gd name="f27" fmla="val 40"/>
              <a:gd name="f28" fmla="val 85"/>
              <a:gd name="f29" fmla="val 45"/>
              <a:gd name="f30" fmla="val 50"/>
              <a:gd name="f31" fmla="val 56"/>
              <a:gd name="f32" fmla="val 69"/>
              <a:gd name="f33" fmla="val 82"/>
              <a:gd name="f34" fmla="val 76"/>
              <a:gd name="f35" fmla="val 80"/>
              <a:gd name="f36" fmla="val 77"/>
              <a:gd name="f37" fmla="val 92"/>
              <a:gd name="f38" fmla="val 79"/>
              <a:gd name="f39" fmla="val 94"/>
              <a:gd name="f40" fmla="val 73"/>
              <a:gd name="f41" fmla="val 96"/>
              <a:gd name="f42" fmla="val 68"/>
              <a:gd name="f43" fmla="val 98"/>
              <a:gd name="f44" fmla="val 62"/>
              <a:gd name="f45" fmla="val 99"/>
              <a:gd name="f46" fmla="val 34"/>
              <a:gd name="f47" fmla="val 22"/>
              <a:gd name="f48" fmla="val 13"/>
              <a:gd name="f49" fmla="val 87"/>
              <a:gd name="f50" fmla="val 4"/>
              <a:gd name="f51" fmla="val 51"/>
              <a:gd name="f52" fmla="val 35"/>
              <a:gd name="f53" fmla="val 12"/>
              <a:gd name="f54" fmla="val 14"/>
              <a:gd name="f55" fmla="val 21"/>
              <a:gd name="f56" fmla="val 46"/>
              <a:gd name="f57" fmla="val 59"/>
              <a:gd name="f58" fmla="val 11"/>
              <a:gd name="f59" fmla="val 43"/>
              <a:gd name="f60" fmla="val 71"/>
              <a:gd name="f61" fmla="val 31"/>
              <a:gd name="f62" fmla="val 25"/>
              <a:gd name="f63" fmla="val 64"/>
              <a:gd name="f64" fmla="val 60"/>
              <a:gd name="f65" fmla="val 15"/>
              <a:gd name="f66" fmla="val 54"/>
              <a:gd name="f67" fmla="val 37"/>
              <a:gd name="f68" fmla="val 30"/>
              <a:gd name="f69" fmla="+- 0 0 -90"/>
              <a:gd name="f70" fmla="*/ f3 1 86"/>
              <a:gd name="f71" fmla="*/ f4 1 100"/>
              <a:gd name="f72" fmla="+- f7 0 f5"/>
              <a:gd name="f73" fmla="+- f6 0 f5"/>
              <a:gd name="f74" fmla="*/ f69 f0 1"/>
              <a:gd name="f75" fmla="*/ f73 1 86"/>
              <a:gd name="f76" fmla="*/ f72 1 100"/>
              <a:gd name="f77" fmla="*/ 86 f73 1"/>
              <a:gd name="f78" fmla="*/ 52 f72 1"/>
              <a:gd name="f79" fmla="*/ 16 f73 1"/>
              <a:gd name="f80" fmla="*/ 19 f73 1"/>
              <a:gd name="f81" fmla="*/ 67 f72 1"/>
              <a:gd name="f82" fmla="*/ 26 f73 1"/>
              <a:gd name="f83" fmla="*/ 78 f72 1"/>
              <a:gd name="f84" fmla="*/ 36 f73 1"/>
              <a:gd name="f85" fmla="*/ 84 f72 1"/>
              <a:gd name="f86" fmla="*/ 50 f73 1"/>
              <a:gd name="f87" fmla="*/ 86 f72 1"/>
              <a:gd name="f88" fmla="*/ 69 f73 1"/>
              <a:gd name="f89" fmla="*/ 82 f72 1"/>
              <a:gd name="f90" fmla="*/ 84 f73 1"/>
              <a:gd name="f91" fmla="*/ 75 f72 1"/>
              <a:gd name="f92" fmla="*/ 92 f72 1"/>
              <a:gd name="f93" fmla="*/ 68 f73 1"/>
              <a:gd name="f94" fmla="*/ 98 f72 1"/>
              <a:gd name="f95" fmla="*/ 100 f72 1"/>
              <a:gd name="f96" fmla="*/ 13 f73 1"/>
              <a:gd name="f97" fmla="*/ 87 f72 1"/>
              <a:gd name="f98" fmla="*/ 0 f73 1"/>
              <a:gd name="f99" fmla="*/ 51 f72 1"/>
              <a:gd name="f100" fmla="*/ 12 f73 1"/>
              <a:gd name="f101" fmla="*/ 14 f72 1"/>
              <a:gd name="f102" fmla="*/ 46 f73 1"/>
              <a:gd name="f103" fmla="*/ 0 f72 1"/>
              <a:gd name="f104" fmla="*/ 76 f73 1"/>
              <a:gd name="f105" fmla="*/ 11 f72 1"/>
              <a:gd name="f106" fmla="*/ 43 f72 1"/>
              <a:gd name="f107" fmla="*/ 71 f73 1"/>
              <a:gd name="f108" fmla="*/ 40 f72 1"/>
              <a:gd name="f109" fmla="*/ 64 f73 1"/>
              <a:gd name="f110" fmla="*/ 20 f72 1"/>
              <a:gd name="f111" fmla="*/ 45 f73 1"/>
              <a:gd name="f112" fmla="*/ 13 f72 1"/>
              <a:gd name="f113" fmla="*/ 25 f73 1"/>
              <a:gd name="f114" fmla="*/ 21 f72 1"/>
              <a:gd name="f115" fmla="*/ f74 1 f2"/>
              <a:gd name="f116" fmla="*/ f77 1 86"/>
              <a:gd name="f117" fmla="*/ f78 1 100"/>
              <a:gd name="f118" fmla="*/ f79 1 86"/>
              <a:gd name="f119" fmla="*/ f80 1 86"/>
              <a:gd name="f120" fmla="*/ f81 1 100"/>
              <a:gd name="f121" fmla="*/ f82 1 86"/>
              <a:gd name="f122" fmla="*/ f83 1 100"/>
              <a:gd name="f123" fmla="*/ f84 1 86"/>
              <a:gd name="f124" fmla="*/ f85 1 100"/>
              <a:gd name="f125" fmla="*/ f86 1 86"/>
              <a:gd name="f126" fmla="*/ f87 1 100"/>
              <a:gd name="f127" fmla="*/ f88 1 86"/>
              <a:gd name="f128" fmla="*/ f89 1 100"/>
              <a:gd name="f129" fmla="*/ f90 1 86"/>
              <a:gd name="f130" fmla="*/ f91 1 100"/>
              <a:gd name="f131" fmla="*/ f92 1 100"/>
              <a:gd name="f132" fmla="*/ f93 1 86"/>
              <a:gd name="f133" fmla="*/ f94 1 100"/>
              <a:gd name="f134" fmla="*/ f95 1 100"/>
              <a:gd name="f135" fmla="*/ f96 1 86"/>
              <a:gd name="f136" fmla="*/ f97 1 100"/>
              <a:gd name="f137" fmla="*/ f98 1 86"/>
              <a:gd name="f138" fmla="*/ f99 1 100"/>
              <a:gd name="f139" fmla="*/ f100 1 86"/>
              <a:gd name="f140" fmla="*/ f101 1 100"/>
              <a:gd name="f141" fmla="*/ f102 1 86"/>
              <a:gd name="f142" fmla="*/ f103 1 100"/>
              <a:gd name="f143" fmla="*/ f104 1 86"/>
              <a:gd name="f144" fmla="*/ f105 1 100"/>
              <a:gd name="f145" fmla="*/ f106 1 100"/>
              <a:gd name="f146" fmla="*/ f107 1 86"/>
              <a:gd name="f147" fmla="*/ f108 1 100"/>
              <a:gd name="f148" fmla="*/ f109 1 86"/>
              <a:gd name="f149" fmla="*/ f110 1 100"/>
              <a:gd name="f150" fmla="*/ f111 1 86"/>
              <a:gd name="f151" fmla="*/ f112 1 100"/>
              <a:gd name="f152" fmla="*/ f113 1 86"/>
              <a:gd name="f153" fmla="*/ f114 1 100"/>
              <a:gd name="f154" fmla="*/ 0 1 f75"/>
              <a:gd name="f155" fmla="*/ f6 1 f75"/>
              <a:gd name="f156" fmla="*/ 0 1 f76"/>
              <a:gd name="f157" fmla="*/ f7 1 f76"/>
              <a:gd name="f158" fmla="+- f115 0 f1"/>
              <a:gd name="f159" fmla="*/ f116 1 f75"/>
              <a:gd name="f160" fmla="*/ f117 1 f76"/>
              <a:gd name="f161" fmla="*/ f118 1 f75"/>
              <a:gd name="f162" fmla="*/ f119 1 f75"/>
              <a:gd name="f163" fmla="*/ f120 1 f76"/>
              <a:gd name="f164" fmla="*/ f121 1 f75"/>
              <a:gd name="f165" fmla="*/ f122 1 f76"/>
              <a:gd name="f166" fmla="*/ f123 1 f75"/>
              <a:gd name="f167" fmla="*/ f124 1 f76"/>
              <a:gd name="f168" fmla="*/ f125 1 f75"/>
              <a:gd name="f169" fmla="*/ f126 1 f76"/>
              <a:gd name="f170" fmla="*/ f127 1 f75"/>
              <a:gd name="f171" fmla="*/ f128 1 f76"/>
              <a:gd name="f172" fmla="*/ f129 1 f75"/>
              <a:gd name="f173" fmla="*/ f130 1 f76"/>
              <a:gd name="f174" fmla="*/ f131 1 f76"/>
              <a:gd name="f175" fmla="*/ f132 1 f75"/>
              <a:gd name="f176" fmla="*/ f133 1 f76"/>
              <a:gd name="f177" fmla="*/ f134 1 f76"/>
              <a:gd name="f178" fmla="*/ f135 1 f75"/>
              <a:gd name="f179" fmla="*/ f136 1 f76"/>
              <a:gd name="f180" fmla="*/ f137 1 f75"/>
              <a:gd name="f181" fmla="*/ f138 1 f76"/>
              <a:gd name="f182" fmla="*/ f139 1 f75"/>
              <a:gd name="f183" fmla="*/ f140 1 f76"/>
              <a:gd name="f184" fmla="*/ f141 1 f75"/>
              <a:gd name="f185" fmla="*/ f142 1 f76"/>
              <a:gd name="f186" fmla="*/ f143 1 f75"/>
              <a:gd name="f187" fmla="*/ f144 1 f76"/>
              <a:gd name="f188" fmla="*/ f145 1 f76"/>
              <a:gd name="f189" fmla="*/ f146 1 f75"/>
              <a:gd name="f190" fmla="*/ f147 1 f76"/>
              <a:gd name="f191" fmla="*/ f148 1 f75"/>
              <a:gd name="f192" fmla="*/ f149 1 f76"/>
              <a:gd name="f193" fmla="*/ f150 1 f75"/>
              <a:gd name="f194" fmla="*/ f151 1 f76"/>
              <a:gd name="f195" fmla="*/ f152 1 f75"/>
              <a:gd name="f196" fmla="*/ f153 1 f76"/>
              <a:gd name="f197" fmla="*/ f154 f70 1"/>
              <a:gd name="f198" fmla="*/ f155 f70 1"/>
              <a:gd name="f199" fmla="*/ f157 f71 1"/>
              <a:gd name="f200" fmla="*/ f156 f71 1"/>
              <a:gd name="f201" fmla="*/ f159 f70 1"/>
              <a:gd name="f202" fmla="*/ f160 f71 1"/>
              <a:gd name="f203" fmla="*/ f161 f70 1"/>
              <a:gd name="f204" fmla="*/ f162 f70 1"/>
              <a:gd name="f205" fmla="*/ f163 f71 1"/>
              <a:gd name="f206" fmla="*/ f164 f70 1"/>
              <a:gd name="f207" fmla="*/ f165 f71 1"/>
              <a:gd name="f208" fmla="*/ f166 f70 1"/>
              <a:gd name="f209" fmla="*/ f167 f71 1"/>
              <a:gd name="f210" fmla="*/ f168 f70 1"/>
              <a:gd name="f211" fmla="*/ f169 f71 1"/>
              <a:gd name="f212" fmla="*/ f170 f70 1"/>
              <a:gd name="f213" fmla="*/ f171 f71 1"/>
              <a:gd name="f214" fmla="*/ f172 f70 1"/>
              <a:gd name="f215" fmla="*/ f173 f71 1"/>
              <a:gd name="f216" fmla="*/ f174 f71 1"/>
              <a:gd name="f217" fmla="*/ f175 f70 1"/>
              <a:gd name="f218" fmla="*/ f176 f71 1"/>
              <a:gd name="f219" fmla="*/ f177 f71 1"/>
              <a:gd name="f220" fmla="*/ f178 f70 1"/>
              <a:gd name="f221" fmla="*/ f179 f71 1"/>
              <a:gd name="f222" fmla="*/ f180 f70 1"/>
              <a:gd name="f223" fmla="*/ f181 f71 1"/>
              <a:gd name="f224" fmla="*/ f182 f70 1"/>
              <a:gd name="f225" fmla="*/ f183 f71 1"/>
              <a:gd name="f226" fmla="*/ f184 f70 1"/>
              <a:gd name="f227" fmla="*/ f185 f71 1"/>
              <a:gd name="f228" fmla="*/ f186 f70 1"/>
              <a:gd name="f229" fmla="*/ f187 f71 1"/>
              <a:gd name="f230" fmla="*/ f188 f71 1"/>
              <a:gd name="f231" fmla="*/ f189 f70 1"/>
              <a:gd name="f232" fmla="*/ f190 f71 1"/>
              <a:gd name="f233" fmla="*/ f191 f70 1"/>
              <a:gd name="f234" fmla="*/ f192 f71 1"/>
              <a:gd name="f235" fmla="*/ f193 f70 1"/>
              <a:gd name="f236" fmla="*/ f194 f71 1"/>
              <a:gd name="f237" fmla="*/ f195 f70 1"/>
              <a:gd name="f238" fmla="*/ f196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8">
                <a:pos x="f201" y="f202"/>
              </a:cxn>
              <a:cxn ang="f158">
                <a:pos x="f203" y="f202"/>
              </a:cxn>
              <a:cxn ang="f158">
                <a:pos x="f204" y="f205"/>
              </a:cxn>
              <a:cxn ang="f158">
                <a:pos x="f206" y="f207"/>
              </a:cxn>
              <a:cxn ang="f158">
                <a:pos x="f208" y="f209"/>
              </a:cxn>
              <a:cxn ang="f158">
                <a:pos x="f210" y="f211"/>
              </a:cxn>
              <a:cxn ang="f158">
                <a:pos x="f212" y="f213"/>
              </a:cxn>
              <a:cxn ang="f158">
                <a:pos x="f214" y="f215"/>
              </a:cxn>
              <a:cxn ang="f158">
                <a:pos x="f214" y="f215"/>
              </a:cxn>
              <a:cxn ang="f158">
                <a:pos x="f214" y="f216"/>
              </a:cxn>
              <a:cxn ang="f158">
                <a:pos x="f217" y="f218"/>
              </a:cxn>
              <a:cxn ang="f158">
                <a:pos x="f210" y="f219"/>
              </a:cxn>
              <a:cxn ang="f158">
                <a:pos x="f220" y="f221"/>
              </a:cxn>
              <a:cxn ang="f158">
                <a:pos x="f222" y="f223"/>
              </a:cxn>
              <a:cxn ang="f158">
                <a:pos x="f224" y="f225"/>
              </a:cxn>
              <a:cxn ang="f158">
                <a:pos x="f226" y="f227"/>
              </a:cxn>
              <a:cxn ang="f158">
                <a:pos x="f228" y="f229"/>
              </a:cxn>
              <a:cxn ang="f158">
                <a:pos x="f201" y="f230"/>
              </a:cxn>
              <a:cxn ang="f158">
                <a:pos x="f201" y="f202"/>
              </a:cxn>
              <a:cxn ang="f158">
                <a:pos x="f231" y="f232"/>
              </a:cxn>
              <a:cxn ang="f158">
                <a:pos x="f233" y="f234"/>
              </a:cxn>
              <a:cxn ang="f158">
                <a:pos x="f235" y="f236"/>
              </a:cxn>
              <a:cxn ang="f158">
                <a:pos x="f237" y="f238"/>
              </a:cxn>
              <a:cxn ang="f158">
                <a:pos x="f203" y="f232"/>
              </a:cxn>
              <a:cxn ang="f158">
                <a:pos x="f231" y="f232"/>
              </a:cxn>
            </a:cxnLst>
            <a:rect l="f197" t="f200" r="f198" b="f199"/>
            <a:pathLst>
              <a:path w="86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6"/>
                  <a:pt x="f30" y="f6"/>
                </a:cubicBezTo>
                <a:cubicBezTo>
                  <a:pt x="f31" y="f6"/>
                  <a:pt x="f12" y="f28"/>
                  <a:pt x="f32" y="f33"/>
                </a:cubicBezTo>
                <a:cubicBezTo>
                  <a:pt x="f34" y="f35"/>
                  <a:pt x="f22" y="f36"/>
                  <a:pt x="f26" y="f18"/>
                </a:cubicBezTo>
                <a:lnTo>
                  <a:pt x="f26" y="f18"/>
                </a:lnTo>
                <a:lnTo>
                  <a:pt x="f26" y="f37"/>
                </a:lnTo>
                <a:cubicBezTo>
                  <a:pt x="f38" y="f39"/>
                  <a:pt x="f40" y="f41"/>
                  <a:pt x="f42" y="f43"/>
                </a:cubicBezTo>
                <a:cubicBezTo>
                  <a:pt x="f44" y="f45"/>
                  <a:pt x="f31" y="f7"/>
                  <a:pt x="f30" y="f7"/>
                </a:cubicBezTo>
                <a:cubicBezTo>
                  <a:pt x="f46" y="f7"/>
                  <a:pt x="f47" y="f41"/>
                  <a:pt x="f48" y="f49"/>
                </a:cubicBezTo>
                <a:cubicBezTo>
                  <a:pt x="f50" y="f38"/>
                  <a:pt x="f5" y="f14"/>
                  <a:pt x="f5" y="f51"/>
                </a:cubicBezTo>
                <a:cubicBezTo>
                  <a:pt x="f5" y="f52"/>
                  <a:pt x="f50" y="f17"/>
                  <a:pt x="f53" y="f54"/>
                </a:cubicBezTo>
                <a:cubicBezTo>
                  <a:pt x="f55" y="f50"/>
                  <a:pt x="f23" y="f5"/>
                  <a:pt x="f56" y="f5"/>
                </a:cubicBezTo>
                <a:cubicBezTo>
                  <a:pt x="f57" y="f5"/>
                  <a:pt x="f32" y="f50"/>
                  <a:pt x="f34" y="f58"/>
                </a:cubicBezTo>
                <a:cubicBezTo>
                  <a:pt x="f24" y="f13"/>
                  <a:pt x="f6" y="f21"/>
                  <a:pt x="f6" y="f59"/>
                </a:cubicBezTo>
                <a:lnTo>
                  <a:pt x="f6" y="f8"/>
                </a:lnTo>
                <a:close/>
                <a:moveTo>
                  <a:pt x="f60" y="f27"/>
                </a:moveTo>
                <a:cubicBezTo>
                  <a:pt x="f60" y="f61"/>
                  <a:pt x="f42" y="f62"/>
                  <a:pt x="f63" y="f15"/>
                </a:cubicBezTo>
                <a:cubicBezTo>
                  <a:pt x="f64" y="f65"/>
                  <a:pt x="f66" y="f48"/>
                  <a:pt x="f29" y="f48"/>
                </a:cubicBezTo>
                <a:cubicBezTo>
                  <a:pt x="f67" y="f48"/>
                  <a:pt x="f68" y="f9"/>
                  <a:pt x="f62" y="f55"/>
                </a:cubicBezTo>
                <a:cubicBezTo>
                  <a:pt x="f15" y="f19"/>
                  <a:pt x="f11" y="f23"/>
                  <a:pt x="f9" y="f27"/>
                </a:cubicBezTo>
                <a:lnTo>
                  <a:pt x="f60" y="f2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Freeform 452"/>
          <p:cNvSpPr/>
          <p:nvPr/>
        </p:nvSpPr>
        <p:spPr>
          <a:xfrm>
            <a:off x="4356667" y="4074100"/>
            <a:ext cx="171486" cy="1265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9"/>
              <a:gd name="f7" fmla="val 96"/>
              <a:gd name="f8" fmla="val 104"/>
              <a:gd name="f9" fmla="val 89"/>
              <a:gd name="f10" fmla="val 64"/>
              <a:gd name="f11" fmla="val 22"/>
              <a:gd name="f12" fmla="val 40"/>
              <a:gd name="f13" fmla="val 25"/>
              <a:gd name="f14" fmla="val 17"/>
              <a:gd name="f15" fmla="val 34"/>
              <a:gd name="f16" fmla="val 74"/>
              <a:gd name="f17" fmla="val 58"/>
              <a:gd name="f18" fmla="val 72"/>
              <a:gd name="f19" fmla="val 113"/>
              <a:gd name="f20" fmla="+- 0 0 -90"/>
              <a:gd name="f21" fmla="*/ f3 1 129"/>
              <a:gd name="f22" fmla="*/ f4 1 96"/>
              <a:gd name="f23" fmla="+- f7 0 f5"/>
              <a:gd name="f24" fmla="+- f6 0 f5"/>
              <a:gd name="f25" fmla="*/ f20 f0 1"/>
              <a:gd name="f26" fmla="*/ f24 1 129"/>
              <a:gd name="f27" fmla="*/ f23 1 96"/>
              <a:gd name="f28" fmla="*/ 129 f24 1"/>
              <a:gd name="f29" fmla="*/ 0 f23 1"/>
              <a:gd name="f30" fmla="*/ 104 f24 1"/>
              <a:gd name="f31" fmla="*/ 96 f23 1"/>
              <a:gd name="f32" fmla="*/ 89 f24 1"/>
              <a:gd name="f33" fmla="*/ 64 f24 1"/>
              <a:gd name="f34" fmla="*/ 22 f23 1"/>
              <a:gd name="f35" fmla="*/ 40 f24 1"/>
              <a:gd name="f36" fmla="*/ 25 f24 1"/>
              <a:gd name="f37" fmla="*/ 0 f24 1"/>
              <a:gd name="f38" fmla="*/ 17 f24 1"/>
              <a:gd name="f39" fmla="*/ 34 f24 1"/>
              <a:gd name="f40" fmla="*/ 74 f23 1"/>
              <a:gd name="f41" fmla="*/ 58 f24 1"/>
              <a:gd name="f42" fmla="*/ 72 f24 1"/>
              <a:gd name="f43" fmla="*/ 96 f24 1"/>
              <a:gd name="f44" fmla="*/ 113 f24 1"/>
              <a:gd name="f45" fmla="*/ f25 1 f2"/>
              <a:gd name="f46" fmla="*/ f28 1 129"/>
              <a:gd name="f47" fmla="*/ f29 1 96"/>
              <a:gd name="f48" fmla="*/ f30 1 129"/>
              <a:gd name="f49" fmla="*/ f31 1 96"/>
              <a:gd name="f50" fmla="*/ f32 1 129"/>
              <a:gd name="f51" fmla="*/ f33 1 129"/>
              <a:gd name="f52" fmla="*/ f34 1 96"/>
              <a:gd name="f53" fmla="*/ f35 1 129"/>
              <a:gd name="f54" fmla="*/ f36 1 129"/>
              <a:gd name="f55" fmla="*/ f37 1 129"/>
              <a:gd name="f56" fmla="*/ f38 1 129"/>
              <a:gd name="f57" fmla="*/ f39 1 129"/>
              <a:gd name="f58" fmla="*/ f40 1 96"/>
              <a:gd name="f59" fmla="*/ f41 1 129"/>
              <a:gd name="f60" fmla="*/ f42 1 129"/>
              <a:gd name="f61" fmla="*/ f43 1 129"/>
              <a:gd name="f62" fmla="*/ f44 1 129"/>
              <a:gd name="f63" fmla="*/ 0 1 f26"/>
              <a:gd name="f64" fmla="*/ f6 1 f26"/>
              <a:gd name="f65" fmla="*/ 0 1 f27"/>
              <a:gd name="f66" fmla="*/ f7 1 f27"/>
              <a:gd name="f67" fmla="+- f45 0 f1"/>
              <a:gd name="f68" fmla="*/ f46 1 f26"/>
              <a:gd name="f69" fmla="*/ f47 1 f27"/>
              <a:gd name="f70" fmla="*/ f48 1 f26"/>
              <a:gd name="f71" fmla="*/ f49 1 f27"/>
              <a:gd name="f72" fmla="*/ f50 1 f26"/>
              <a:gd name="f73" fmla="*/ f51 1 f26"/>
              <a:gd name="f74" fmla="*/ f52 1 f27"/>
              <a:gd name="f75" fmla="*/ f53 1 f26"/>
              <a:gd name="f76" fmla="*/ f54 1 f26"/>
              <a:gd name="f77" fmla="*/ f55 1 f26"/>
              <a:gd name="f78" fmla="*/ f56 1 f26"/>
              <a:gd name="f79" fmla="*/ f57 1 f26"/>
              <a:gd name="f80" fmla="*/ f58 1 f27"/>
              <a:gd name="f81" fmla="*/ f59 1 f26"/>
              <a:gd name="f82" fmla="*/ f60 1 f26"/>
              <a:gd name="f83" fmla="*/ f61 1 f26"/>
              <a:gd name="f84" fmla="*/ f62 1 f26"/>
              <a:gd name="f85" fmla="*/ f63 f21 1"/>
              <a:gd name="f86" fmla="*/ f64 f21 1"/>
              <a:gd name="f87" fmla="*/ f66 f22 1"/>
              <a:gd name="f88" fmla="*/ f65 f22 1"/>
              <a:gd name="f89" fmla="*/ f68 f21 1"/>
              <a:gd name="f90" fmla="*/ f69 f22 1"/>
              <a:gd name="f91" fmla="*/ f70 f21 1"/>
              <a:gd name="f92" fmla="*/ f71 f22 1"/>
              <a:gd name="f93" fmla="*/ f72 f21 1"/>
              <a:gd name="f94" fmla="*/ f73 f21 1"/>
              <a:gd name="f95" fmla="*/ f74 f22 1"/>
              <a:gd name="f96" fmla="*/ f75 f21 1"/>
              <a:gd name="f97" fmla="*/ f76 f21 1"/>
              <a:gd name="f98" fmla="*/ f77 f21 1"/>
              <a:gd name="f99" fmla="*/ f78 f21 1"/>
              <a:gd name="f100" fmla="*/ f79 f21 1"/>
              <a:gd name="f101" fmla="*/ f80 f22 1"/>
              <a:gd name="f102" fmla="*/ f81 f21 1"/>
              <a:gd name="f103" fmla="*/ f82 f21 1"/>
              <a:gd name="f104" fmla="*/ f83 f21 1"/>
              <a:gd name="f105" fmla="*/ f84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7">
                <a:pos x="f89" y="f90"/>
              </a:cxn>
              <a:cxn ang="f67">
                <a:pos x="f91" y="f92"/>
              </a:cxn>
              <a:cxn ang="f67">
                <a:pos x="f93" y="f92"/>
              </a:cxn>
              <a:cxn ang="f67">
                <a:pos x="f94" y="f95"/>
              </a:cxn>
              <a:cxn ang="f67">
                <a:pos x="f96" y="f92"/>
              </a:cxn>
              <a:cxn ang="f67">
                <a:pos x="f97" y="f92"/>
              </a:cxn>
              <a:cxn ang="f67">
                <a:pos x="f98" y="f90"/>
              </a:cxn>
              <a:cxn ang="f67">
                <a:pos x="f99" y="f90"/>
              </a:cxn>
              <a:cxn ang="f67">
                <a:pos x="f100" y="f101"/>
              </a:cxn>
              <a:cxn ang="f67">
                <a:pos x="f102" y="f90"/>
              </a:cxn>
              <a:cxn ang="f67">
                <a:pos x="f103" y="f90"/>
              </a:cxn>
              <a:cxn ang="f67">
                <a:pos x="f104" y="f101"/>
              </a:cxn>
              <a:cxn ang="f67">
                <a:pos x="f105" y="f90"/>
              </a:cxn>
              <a:cxn ang="f67">
                <a:pos x="f89" y="f90"/>
              </a:cxn>
            </a:cxnLst>
            <a:rect l="f85" t="f88" r="f86" b="f87"/>
            <a:pathLst>
              <a:path w="129" h="96">
                <a:moveTo>
                  <a:pt x="f6" y="f5"/>
                </a:moveTo>
                <a:lnTo>
                  <a:pt x="f8" y="f7"/>
                </a:lnTo>
                <a:lnTo>
                  <a:pt x="f9" y="f7"/>
                </a:lnTo>
                <a:lnTo>
                  <a:pt x="f10" y="f11"/>
                </a:lnTo>
                <a:lnTo>
                  <a:pt x="f12" y="f7"/>
                </a:lnTo>
                <a:lnTo>
                  <a:pt x="f13" y="f7"/>
                </a:lnTo>
                <a:lnTo>
                  <a:pt x="f5" y="f5"/>
                </a:lnTo>
                <a:lnTo>
                  <a:pt x="f14" y="f5"/>
                </a:lnTo>
                <a:lnTo>
                  <a:pt x="f15" y="f16"/>
                </a:lnTo>
                <a:lnTo>
                  <a:pt x="f17" y="f5"/>
                </a:lnTo>
                <a:lnTo>
                  <a:pt x="f18" y="f5"/>
                </a:lnTo>
                <a:lnTo>
                  <a:pt x="f7" y="f16"/>
                </a:lnTo>
                <a:lnTo>
                  <a:pt x="f19" y="f5"/>
                </a:lnTo>
                <a:lnTo>
                  <a:pt x="f6" y="f5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Freeform 453"/>
          <p:cNvSpPr/>
          <p:nvPr/>
        </p:nvSpPr>
        <p:spPr>
          <a:xfrm>
            <a:off x="4552651" y="4070021"/>
            <a:ext cx="114318" cy="13473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5"/>
              <a:gd name="f29" fmla="val 45"/>
              <a:gd name="f30" fmla="val 86"/>
              <a:gd name="f31" fmla="val 50"/>
              <a:gd name="f32" fmla="val 57"/>
              <a:gd name="f33" fmla="val 70"/>
              <a:gd name="f34" fmla="val 82"/>
              <a:gd name="f35" fmla="val 77"/>
              <a:gd name="f36" fmla="val 80"/>
              <a:gd name="f37" fmla="val 92"/>
              <a:gd name="f38" fmla="val 79"/>
              <a:gd name="f39" fmla="val 94"/>
              <a:gd name="f40" fmla="val 74"/>
              <a:gd name="f41" fmla="val 96"/>
              <a:gd name="f42" fmla="val 68"/>
              <a:gd name="f43" fmla="val 98"/>
              <a:gd name="f44" fmla="val 99"/>
              <a:gd name="f45" fmla="val 51"/>
              <a:gd name="f46" fmla="val 35"/>
              <a:gd name="f47" fmla="val 22"/>
              <a:gd name="f48" fmla="val 13"/>
              <a:gd name="f49" fmla="val 5"/>
              <a:gd name="f50" fmla="val 4"/>
              <a:gd name="f51" fmla="val 14"/>
              <a:gd name="f52" fmla="val 46"/>
              <a:gd name="f53" fmla="val 59"/>
              <a:gd name="f54" fmla="val 69"/>
              <a:gd name="f55" fmla="val 76"/>
              <a:gd name="f56" fmla="val 11"/>
              <a:gd name="f57" fmla="val 43"/>
              <a:gd name="f58" fmla="val 71"/>
              <a:gd name="f59" fmla="val 40"/>
              <a:gd name="f60" fmla="val 31"/>
              <a:gd name="f61" fmla="val 25"/>
              <a:gd name="f62" fmla="val 65"/>
              <a:gd name="f63" fmla="val 20"/>
              <a:gd name="f64" fmla="val 61"/>
              <a:gd name="f65" fmla="val 15"/>
              <a:gd name="f66" fmla="val 54"/>
              <a:gd name="f67" fmla="val 30"/>
              <a:gd name="f68" fmla="val 32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6 f73 1"/>
              <a:gd name="f80" fmla="*/ 19 f73 1"/>
              <a:gd name="f81" fmla="*/ 67 f72 1"/>
              <a:gd name="f82" fmla="*/ 26 f73 1"/>
              <a:gd name="f83" fmla="*/ 78 f72 1"/>
              <a:gd name="f84" fmla="*/ 37 f73 1"/>
              <a:gd name="f85" fmla="*/ 84 f72 1"/>
              <a:gd name="f86" fmla="*/ 50 f73 1"/>
              <a:gd name="f87" fmla="*/ 86 f72 1"/>
              <a:gd name="f88" fmla="*/ 70 f73 1"/>
              <a:gd name="f89" fmla="*/ 82 f72 1"/>
              <a:gd name="f90" fmla="*/ 84 f73 1"/>
              <a:gd name="f91" fmla="*/ 75 f72 1"/>
              <a:gd name="f92" fmla="*/ 85 f73 1"/>
              <a:gd name="f93" fmla="*/ 92 f72 1"/>
              <a:gd name="f94" fmla="*/ 68 f73 1"/>
              <a:gd name="f95" fmla="*/ 98 f72 1"/>
              <a:gd name="f96" fmla="*/ 51 f73 1"/>
              <a:gd name="f97" fmla="*/ 100 f72 1"/>
              <a:gd name="f98" fmla="*/ 13 f73 1"/>
              <a:gd name="f99" fmla="*/ 87 f72 1"/>
              <a:gd name="f100" fmla="*/ 0 f73 1"/>
              <a:gd name="f101" fmla="*/ 51 f72 1"/>
              <a:gd name="f102" fmla="*/ 14 f72 1"/>
              <a:gd name="f103" fmla="*/ 46 f73 1"/>
              <a:gd name="f104" fmla="*/ 0 f72 1"/>
              <a:gd name="f105" fmla="*/ 76 f73 1"/>
              <a:gd name="f106" fmla="*/ 11 f72 1"/>
              <a:gd name="f107" fmla="*/ 43 f72 1"/>
              <a:gd name="f108" fmla="*/ 71 f73 1"/>
              <a:gd name="f109" fmla="*/ 40 f72 1"/>
              <a:gd name="f110" fmla="*/ 65 f73 1"/>
              <a:gd name="f111" fmla="*/ 20 f72 1"/>
              <a:gd name="f112" fmla="*/ 13 f72 1"/>
              <a:gd name="f113" fmla="*/ 25 f73 1"/>
              <a:gd name="f114" fmla="*/ 21 f72 1"/>
              <a:gd name="f115" fmla="*/ f74 1 f2"/>
              <a:gd name="f116" fmla="*/ f77 1 87"/>
              <a:gd name="f117" fmla="*/ f78 1 100"/>
              <a:gd name="f118" fmla="*/ f79 1 87"/>
              <a:gd name="f119" fmla="*/ f80 1 87"/>
              <a:gd name="f120" fmla="*/ f81 1 100"/>
              <a:gd name="f121" fmla="*/ f82 1 87"/>
              <a:gd name="f122" fmla="*/ f83 1 100"/>
              <a:gd name="f123" fmla="*/ f84 1 87"/>
              <a:gd name="f124" fmla="*/ f85 1 100"/>
              <a:gd name="f125" fmla="*/ f86 1 87"/>
              <a:gd name="f126" fmla="*/ f87 1 100"/>
              <a:gd name="f127" fmla="*/ f88 1 87"/>
              <a:gd name="f128" fmla="*/ f89 1 100"/>
              <a:gd name="f129" fmla="*/ f90 1 87"/>
              <a:gd name="f130" fmla="*/ f91 1 100"/>
              <a:gd name="f131" fmla="*/ f92 1 87"/>
              <a:gd name="f132" fmla="*/ f93 1 100"/>
              <a:gd name="f133" fmla="*/ f94 1 87"/>
              <a:gd name="f134" fmla="*/ f95 1 100"/>
              <a:gd name="f135" fmla="*/ f96 1 87"/>
              <a:gd name="f136" fmla="*/ f97 1 100"/>
              <a:gd name="f137" fmla="*/ f98 1 87"/>
              <a:gd name="f138" fmla="*/ f99 1 100"/>
              <a:gd name="f139" fmla="*/ f100 1 87"/>
              <a:gd name="f140" fmla="*/ f101 1 100"/>
              <a:gd name="f141" fmla="*/ f102 1 100"/>
              <a:gd name="f142" fmla="*/ f103 1 87"/>
              <a:gd name="f143" fmla="*/ f104 1 100"/>
              <a:gd name="f144" fmla="*/ f105 1 87"/>
              <a:gd name="f145" fmla="*/ f106 1 100"/>
              <a:gd name="f146" fmla="*/ f107 1 100"/>
              <a:gd name="f147" fmla="*/ f108 1 87"/>
              <a:gd name="f148" fmla="*/ f109 1 100"/>
              <a:gd name="f149" fmla="*/ f110 1 87"/>
              <a:gd name="f150" fmla="*/ f111 1 100"/>
              <a:gd name="f151" fmla="*/ f112 1 100"/>
              <a:gd name="f152" fmla="*/ f113 1 87"/>
              <a:gd name="f153" fmla="*/ f114 1 100"/>
              <a:gd name="f154" fmla="*/ 0 1 f75"/>
              <a:gd name="f155" fmla="*/ f6 1 f75"/>
              <a:gd name="f156" fmla="*/ 0 1 f76"/>
              <a:gd name="f157" fmla="*/ f7 1 f76"/>
              <a:gd name="f158" fmla="+- f115 0 f1"/>
              <a:gd name="f159" fmla="*/ f116 1 f75"/>
              <a:gd name="f160" fmla="*/ f117 1 f76"/>
              <a:gd name="f161" fmla="*/ f118 1 f75"/>
              <a:gd name="f162" fmla="*/ f119 1 f75"/>
              <a:gd name="f163" fmla="*/ f120 1 f76"/>
              <a:gd name="f164" fmla="*/ f121 1 f75"/>
              <a:gd name="f165" fmla="*/ f122 1 f76"/>
              <a:gd name="f166" fmla="*/ f123 1 f75"/>
              <a:gd name="f167" fmla="*/ f124 1 f76"/>
              <a:gd name="f168" fmla="*/ f125 1 f75"/>
              <a:gd name="f169" fmla="*/ f126 1 f76"/>
              <a:gd name="f170" fmla="*/ f127 1 f75"/>
              <a:gd name="f171" fmla="*/ f128 1 f76"/>
              <a:gd name="f172" fmla="*/ f129 1 f75"/>
              <a:gd name="f173" fmla="*/ f130 1 f76"/>
              <a:gd name="f174" fmla="*/ f131 1 f75"/>
              <a:gd name="f175" fmla="*/ f132 1 f76"/>
              <a:gd name="f176" fmla="*/ f133 1 f75"/>
              <a:gd name="f177" fmla="*/ f134 1 f76"/>
              <a:gd name="f178" fmla="*/ f135 1 f75"/>
              <a:gd name="f179" fmla="*/ f136 1 f76"/>
              <a:gd name="f180" fmla="*/ f137 1 f75"/>
              <a:gd name="f181" fmla="*/ f138 1 f76"/>
              <a:gd name="f182" fmla="*/ f139 1 f75"/>
              <a:gd name="f183" fmla="*/ f140 1 f76"/>
              <a:gd name="f184" fmla="*/ f141 1 f76"/>
              <a:gd name="f185" fmla="*/ f142 1 f75"/>
              <a:gd name="f186" fmla="*/ f143 1 f76"/>
              <a:gd name="f187" fmla="*/ f144 1 f75"/>
              <a:gd name="f188" fmla="*/ f145 1 f76"/>
              <a:gd name="f189" fmla="*/ f146 1 f76"/>
              <a:gd name="f190" fmla="*/ f147 1 f75"/>
              <a:gd name="f191" fmla="*/ f148 1 f76"/>
              <a:gd name="f192" fmla="*/ f149 1 f75"/>
              <a:gd name="f193" fmla="*/ f150 1 f76"/>
              <a:gd name="f194" fmla="*/ f151 1 f76"/>
              <a:gd name="f195" fmla="*/ f152 1 f75"/>
              <a:gd name="f196" fmla="*/ f153 1 f76"/>
              <a:gd name="f197" fmla="*/ f154 f70 1"/>
              <a:gd name="f198" fmla="*/ f155 f70 1"/>
              <a:gd name="f199" fmla="*/ f157 f71 1"/>
              <a:gd name="f200" fmla="*/ f156 f71 1"/>
              <a:gd name="f201" fmla="*/ f159 f70 1"/>
              <a:gd name="f202" fmla="*/ f160 f71 1"/>
              <a:gd name="f203" fmla="*/ f161 f70 1"/>
              <a:gd name="f204" fmla="*/ f162 f70 1"/>
              <a:gd name="f205" fmla="*/ f163 f71 1"/>
              <a:gd name="f206" fmla="*/ f164 f70 1"/>
              <a:gd name="f207" fmla="*/ f165 f71 1"/>
              <a:gd name="f208" fmla="*/ f166 f70 1"/>
              <a:gd name="f209" fmla="*/ f167 f71 1"/>
              <a:gd name="f210" fmla="*/ f168 f70 1"/>
              <a:gd name="f211" fmla="*/ f169 f71 1"/>
              <a:gd name="f212" fmla="*/ f170 f70 1"/>
              <a:gd name="f213" fmla="*/ f171 f71 1"/>
              <a:gd name="f214" fmla="*/ f172 f70 1"/>
              <a:gd name="f215" fmla="*/ f173 f71 1"/>
              <a:gd name="f216" fmla="*/ f174 f70 1"/>
              <a:gd name="f217" fmla="*/ f175 f71 1"/>
              <a:gd name="f218" fmla="*/ f176 f70 1"/>
              <a:gd name="f219" fmla="*/ f177 f71 1"/>
              <a:gd name="f220" fmla="*/ f178 f70 1"/>
              <a:gd name="f221" fmla="*/ f179 f71 1"/>
              <a:gd name="f222" fmla="*/ f180 f70 1"/>
              <a:gd name="f223" fmla="*/ f181 f71 1"/>
              <a:gd name="f224" fmla="*/ f182 f70 1"/>
              <a:gd name="f225" fmla="*/ f183 f71 1"/>
              <a:gd name="f226" fmla="*/ f184 f71 1"/>
              <a:gd name="f227" fmla="*/ f185 f70 1"/>
              <a:gd name="f228" fmla="*/ f186 f71 1"/>
              <a:gd name="f229" fmla="*/ f187 f70 1"/>
              <a:gd name="f230" fmla="*/ f188 f71 1"/>
              <a:gd name="f231" fmla="*/ f189 f71 1"/>
              <a:gd name="f232" fmla="*/ f190 f70 1"/>
              <a:gd name="f233" fmla="*/ f191 f71 1"/>
              <a:gd name="f234" fmla="*/ f192 f70 1"/>
              <a:gd name="f235" fmla="*/ f193 f71 1"/>
              <a:gd name="f236" fmla="*/ f194 f71 1"/>
              <a:gd name="f237" fmla="*/ f195 f70 1"/>
              <a:gd name="f238" fmla="*/ f196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8">
                <a:pos x="f201" y="f202"/>
              </a:cxn>
              <a:cxn ang="f158">
                <a:pos x="f203" y="f202"/>
              </a:cxn>
              <a:cxn ang="f158">
                <a:pos x="f204" y="f205"/>
              </a:cxn>
              <a:cxn ang="f158">
                <a:pos x="f206" y="f207"/>
              </a:cxn>
              <a:cxn ang="f158">
                <a:pos x="f208" y="f209"/>
              </a:cxn>
              <a:cxn ang="f158">
                <a:pos x="f210" y="f211"/>
              </a:cxn>
              <a:cxn ang="f158">
                <a:pos x="f212" y="f213"/>
              </a:cxn>
              <a:cxn ang="f158">
                <a:pos x="f214" y="f215"/>
              </a:cxn>
              <a:cxn ang="f158">
                <a:pos x="f216" y="f215"/>
              </a:cxn>
              <a:cxn ang="f158">
                <a:pos x="f216" y="f217"/>
              </a:cxn>
              <a:cxn ang="f158">
                <a:pos x="f218" y="f219"/>
              </a:cxn>
              <a:cxn ang="f158">
                <a:pos x="f220" y="f221"/>
              </a:cxn>
              <a:cxn ang="f158">
                <a:pos x="f222" y="f223"/>
              </a:cxn>
              <a:cxn ang="f158">
                <a:pos x="f224" y="f225"/>
              </a:cxn>
              <a:cxn ang="f158">
                <a:pos x="f222" y="f226"/>
              </a:cxn>
              <a:cxn ang="f158">
                <a:pos x="f227" y="f228"/>
              </a:cxn>
              <a:cxn ang="f158">
                <a:pos x="f229" y="f230"/>
              </a:cxn>
              <a:cxn ang="f158">
                <a:pos x="f201" y="f231"/>
              </a:cxn>
              <a:cxn ang="f158">
                <a:pos x="f201" y="f202"/>
              </a:cxn>
              <a:cxn ang="f158">
                <a:pos x="f232" y="f233"/>
              </a:cxn>
              <a:cxn ang="f158">
                <a:pos x="f234" y="f235"/>
              </a:cxn>
              <a:cxn ang="f158">
                <a:pos x="f227" y="f236"/>
              </a:cxn>
              <a:cxn ang="f158">
                <a:pos x="f237" y="f238"/>
              </a:cxn>
              <a:cxn ang="f158">
                <a:pos x="f203" y="f233"/>
              </a:cxn>
              <a:cxn ang="f158">
                <a:pos x="f232" y="f233"/>
              </a:cxn>
            </a:cxnLst>
            <a:rect l="f197" t="f200" r="f198" b="f199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0"/>
                </a:cubicBezTo>
                <a:cubicBezTo>
                  <a:pt x="f32" y="f30"/>
                  <a:pt x="f12" y="f28"/>
                  <a:pt x="f33" y="f34"/>
                </a:cubicBezTo>
                <a:cubicBezTo>
                  <a:pt x="f35" y="f36"/>
                  <a:pt x="f22" y="f35"/>
                  <a:pt x="f26" y="f18"/>
                </a:cubicBezTo>
                <a:lnTo>
                  <a:pt x="f28" y="f18"/>
                </a:lnTo>
                <a:lnTo>
                  <a:pt x="f28" y="f37"/>
                </a:lnTo>
                <a:cubicBezTo>
                  <a:pt x="f38" y="f39"/>
                  <a:pt x="f40" y="f41"/>
                  <a:pt x="f42" y="f43"/>
                </a:cubicBezTo>
                <a:cubicBezTo>
                  <a:pt x="f12" y="f44"/>
                  <a:pt x="f32" y="f7"/>
                  <a:pt x="f45" y="f7"/>
                </a:cubicBezTo>
                <a:cubicBezTo>
                  <a:pt x="f46" y="f7"/>
                  <a:pt x="f47" y="f41"/>
                  <a:pt x="f48" y="f6"/>
                </a:cubicBezTo>
                <a:cubicBezTo>
                  <a:pt x="f49" y="f38"/>
                  <a:pt x="f5" y="f14"/>
                  <a:pt x="f5" y="f45"/>
                </a:cubicBezTo>
                <a:cubicBezTo>
                  <a:pt x="f5" y="f46"/>
                  <a:pt x="f50" y="f17"/>
                  <a:pt x="f48" y="f51"/>
                </a:cubicBezTo>
                <a:cubicBezTo>
                  <a:pt x="f15" y="f50"/>
                  <a:pt x="f23" y="f5"/>
                  <a:pt x="f52" y="f5"/>
                </a:cubicBezTo>
                <a:cubicBezTo>
                  <a:pt x="f53" y="f5"/>
                  <a:pt x="f54" y="f50"/>
                  <a:pt x="f55" y="f56"/>
                </a:cubicBezTo>
                <a:cubicBezTo>
                  <a:pt x="f24" y="f13"/>
                  <a:pt x="f6" y="f21"/>
                  <a:pt x="f6" y="f57"/>
                </a:cubicBezTo>
                <a:lnTo>
                  <a:pt x="f6" y="f8"/>
                </a:lnTo>
                <a:close/>
                <a:moveTo>
                  <a:pt x="f58" y="f59"/>
                </a:moveTo>
                <a:cubicBezTo>
                  <a:pt x="f58" y="f60"/>
                  <a:pt x="f54" y="f61"/>
                  <a:pt x="f62" y="f63"/>
                </a:cubicBezTo>
                <a:cubicBezTo>
                  <a:pt x="f64" y="f65"/>
                  <a:pt x="f66" y="f48"/>
                  <a:pt x="f52" y="f48"/>
                </a:cubicBezTo>
                <a:cubicBezTo>
                  <a:pt x="f25" y="f48"/>
                  <a:pt x="f67" y="f9"/>
                  <a:pt x="f61" y="f15"/>
                </a:cubicBezTo>
                <a:cubicBezTo>
                  <a:pt x="f63" y="f19"/>
                  <a:pt x="f11" y="f68"/>
                  <a:pt x="f9" y="f59"/>
                </a:cubicBezTo>
                <a:lnTo>
                  <a:pt x="f58" y="f59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Freeform 454"/>
          <p:cNvSpPr/>
          <p:nvPr/>
        </p:nvSpPr>
        <p:spPr>
          <a:xfrm>
            <a:off x="4699641" y="4074100"/>
            <a:ext cx="81655" cy="1265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6"/>
              <a:gd name="f8" fmla="val 18"/>
              <a:gd name="f9" fmla="val 59"/>
              <a:gd name="f10" fmla="val 56"/>
              <a:gd name="f11" fmla="val 17"/>
              <a:gd name="f12" fmla="val 54"/>
              <a:gd name="f13" fmla="val 52"/>
              <a:gd name="f14" fmla="val 50"/>
              <a:gd name="f15" fmla="val 47"/>
              <a:gd name="f16" fmla="val 16"/>
              <a:gd name="f17" fmla="val 44"/>
              <a:gd name="f18" fmla="val 39"/>
              <a:gd name="f19" fmla="val 34"/>
              <a:gd name="f20" fmla="val 29"/>
              <a:gd name="f21" fmla="val 20"/>
              <a:gd name="f22" fmla="val 25"/>
              <a:gd name="f23" fmla="val 22"/>
              <a:gd name="f24" fmla="val 28"/>
              <a:gd name="f25" fmla="val 15"/>
              <a:gd name="f26" fmla="val 23"/>
              <a:gd name="f27" fmla="val 9"/>
              <a:gd name="f28" fmla="val 6"/>
              <a:gd name="f29" fmla="val 33"/>
              <a:gd name="f30" fmla="val 4"/>
              <a:gd name="f31" fmla="val 38"/>
              <a:gd name="f32" fmla="val 2"/>
              <a:gd name="f33" fmla="val 43"/>
              <a:gd name="f34" fmla="val 48"/>
              <a:gd name="f35" fmla="val 51"/>
              <a:gd name="f36" fmla="val 53"/>
              <a:gd name="f37" fmla="val 1"/>
              <a:gd name="f38" fmla="val 55"/>
              <a:gd name="f39" fmla="val 57"/>
              <a:gd name="f40" fmla="+- 0 0 -90"/>
              <a:gd name="f41" fmla="*/ f3 1 60"/>
              <a:gd name="f42" fmla="*/ f4 1 96"/>
              <a:gd name="f43" fmla="+- f7 0 f5"/>
              <a:gd name="f44" fmla="+- f6 0 f5"/>
              <a:gd name="f45" fmla="*/ f40 f0 1"/>
              <a:gd name="f46" fmla="*/ f44 1 60"/>
              <a:gd name="f47" fmla="*/ f43 1 96"/>
              <a:gd name="f48" fmla="*/ 60 f44 1"/>
              <a:gd name="f49" fmla="*/ 18 f43 1"/>
              <a:gd name="f50" fmla="*/ 59 f44 1"/>
              <a:gd name="f51" fmla="*/ 52 f44 1"/>
              <a:gd name="f52" fmla="*/ 17 f43 1"/>
              <a:gd name="f53" fmla="*/ 44 f44 1"/>
              <a:gd name="f54" fmla="*/ 16 f43 1"/>
              <a:gd name="f55" fmla="*/ 29 f44 1"/>
              <a:gd name="f56" fmla="*/ 20 f43 1"/>
              <a:gd name="f57" fmla="*/ 16 f44 1"/>
              <a:gd name="f58" fmla="*/ 28 f43 1"/>
              <a:gd name="f59" fmla="*/ 96 f43 1"/>
              <a:gd name="f60" fmla="*/ 0 f44 1"/>
              <a:gd name="f61" fmla="*/ 0 f43 1"/>
              <a:gd name="f62" fmla="*/ 15 f43 1"/>
              <a:gd name="f63" fmla="*/ 33 f44 1"/>
              <a:gd name="f64" fmla="*/ 4 f43 1"/>
              <a:gd name="f65" fmla="*/ 48 f44 1"/>
              <a:gd name="f66" fmla="*/ 54 f44 1"/>
              <a:gd name="f67" fmla="*/ 1 f43 1"/>
              <a:gd name="f68" fmla="*/ 2 f43 1"/>
              <a:gd name="f69" fmla="*/ f45 1 f2"/>
              <a:gd name="f70" fmla="*/ f48 1 60"/>
              <a:gd name="f71" fmla="*/ f49 1 96"/>
              <a:gd name="f72" fmla="*/ f50 1 60"/>
              <a:gd name="f73" fmla="*/ f51 1 60"/>
              <a:gd name="f74" fmla="*/ f52 1 96"/>
              <a:gd name="f75" fmla="*/ f53 1 60"/>
              <a:gd name="f76" fmla="*/ f54 1 96"/>
              <a:gd name="f77" fmla="*/ f55 1 60"/>
              <a:gd name="f78" fmla="*/ f56 1 96"/>
              <a:gd name="f79" fmla="*/ f57 1 60"/>
              <a:gd name="f80" fmla="*/ f58 1 96"/>
              <a:gd name="f81" fmla="*/ f59 1 96"/>
              <a:gd name="f82" fmla="*/ f60 1 60"/>
              <a:gd name="f83" fmla="*/ f61 1 96"/>
              <a:gd name="f84" fmla="*/ f62 1 96"/>
              <a:gd name="f85" fmla="*/ f63 1 60"/>
              <a:gd name="f86" fmla="*/ f64 1 96"/>
              <a:gd name="f87" fmla="*/ f65 1 60"/>
              <a:gd name="f88" fmla="*/ f66 1 60"/>
              <a:gd name="f89" fmla="*/ f67 1 96"/>
              <a:gd name="f90" fmla="*/ f68 1 96"/>
              <a:gd name="f91" fmla="*/ 0 1 f46"/>
              <a:gd name="f92" fmla="*/ f6 1 f46"/>
              <a:gd name="f93" fmla="*/ 0 1 f47"/>
              <a:gd name="f94" fmla="*/ f7 1 f47"/>
              <a:gd name="f95" fmla="+- f69 0 f1"/>
              <a:gd name="f96" fmla="*/ f70 1 f46"/>
              <a:gd name="f97" fmla="*/ f71 1 f47"/>
              <a:gd name="f98" fmla="*/ f72 1 f46"/>
              <a:gd name="f99" fmla="*/ f73 1 f46"/>
              <a:gd name="f100" fmla="*/ f74 1 f47"/>
              <a:gd name="f101" fmla="*/ f75 1 f46"/>
              <a:gd name="f102" fmla="*/ f76 1 f47"/>
              <a:gd name="f103" fmla="*/ f77 1 f46"/>
              <a:gd name="f104" fmla="*/ f78 1 f47"/>
              <a:gd name="f105" fmla="*/ f79 1 f46"/>
              <a:gd name="f106" fmla="*/ f80 1 f47"/>
              <a:gd name="f107" fmla="*/ f81 1 f47"/>
              <a:gd name="f108" fmla="*/ f82 1 f46"/>
              <a:gd name="f109" fmla="*/ f83 1 f47"/>
              <a:gd name="f110" fmla="*/ f84 1 f47"/>
              <a:gd name="f111" fmla="*/ f85 1 f46"/>
              <a:gd name="f112" fmla="*/ f86 1 f47"/>
              <a:gd name="f113" fmla="*/ f87 1 f46"/>
              <a:gd name="f114" fmla="*/ f88 1 f46"/>
              <a:gd name="f115" fmla="*/ f89 1 f47"/>
              <a:gd name="f116" fmla="*/ f90 1 f47"/>
              <a:gd name="f117" fmla="*/ f91 f41 1"/>
              <a:gd name="f118" fmla="*/ f92 f41 1"/>
              <a:gd name="f119" fmla="*/ f94 f42 1"/>
              <a:gd name="f120" fmla="*/ f93 f42 1"/>
              <a:gd name="f121" fmla="*/ f96 f41 1"/>
              <a:gd name="f122" fmla="*/ f97 f42 1"/>
              <a:gd name="f123" fmla="*/ f98 f41 1"/>
              <a:gd name="f124" fmla="*/ f99 f41 1"/>
              <a:gd name="f125" fmla="*/ f100 f42 1"/>
              <a:gd name="f126" fmla="*/ f101 f41 1"/>
              <a:gd name="f127" fmla="*/ f102 f42 1"/>
              <a:gd name="f128" fmla="*/ f103 f41 1"/>
              <a:gd name="f129" fmla="*/ f104 f42 1"/>
              <a:gd name="f130" fmla="*/ f105 f41 1"/>
              <a:gd name="f131" fmla="*/ f106 f42 1"/>
              <a:gd name="f132" fmla="*/ f107 f42 1"/>
              <a:gd name="f133" fmla="*/ f108 f41 1"/>
              <a:gd name="f134" fmla="*/ f109 f42 1"/>
              <a:gd name="f135" fmla="*/ f110 f42 1"/>
              <a:gd name="f136" fmla="*/ f111 f41 1"/>
              <a:gd name="f137" fmla="*/ f112 f42 1"/>
              <a:gd name="f138" fmla="*/ f113 f41 1"/>
              <a:gd name="f139" fmla="*/ f114 f41 1"/>
              <a:gd name="f140" fmla="*/ f115 f42 1"/>
              <a:gd name="f141" fmla="*/ f116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5">
                <a:pos x="f121" y="f122"/>
              </a:cxn>
              <a:cxn ang="f95">
                <a:pos x="f123" y="f122"/>
              </a:cxn>
              <a:cxn ang="f95">
                <a:pos x="f124" y="f125"/>
              </a:cxn>
              <a:cxn ang="f95">
                <a:pos x="f126" y="f127"/>
              </a:cxn>
              <a:cxn ang="f95">
                <a:pos x="f128" y="f129"/>
              </a:cxn>
              <a:cxn ang="f95">
                <a:pos x="f130" y="f131"/>
              </a:cxn>
              <a:cxn ang="f95">
                <a:pos x="f130" y="f132"/>
              </a:cxn>
              <a:cxn ang="f95">
                <a:pos x="f133" y="f132"/>
              </a:cxn>
              <a:cxn ang="f95">
                <a:pos x="f133" y="f134"/>
              </a:cxn>
              <a:cxn ang="f95">
                <a:pos x="f130" y="f134"/>
              </a:cxn>
              <a:cxn ang="f95">
                <a:pos x="f130" y="f135"/>
              </a:cxn>
              <a:cxn ang="f95">
                <a:pos x="f136" y="f137"/>
              </a:cxn>
              <a:cxn ang="f95">
                <a:pos x="f138" y="f134"/>
              </a:cxn>
              <a:cxn ang="f95">
                <a:pos x="f139" y="f140"/>
              </a:cxn>
              <a:cxn ang="f95">
                <a:pos x="f121" y="f141"/>
              </a:cxn>
              <a:cxn ang="f95">
                <a:pos x="f121" y="f122"/>
              </a:cxn>
            </a:cxnLst>
            <a:rect l="f117" t="f120" r="f118" b="f119"/>
            <a:pathLst>
              <a:path w="60" h="96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1"/>
                </a:cubicBezTo>
                <a:cubicBezTo>
                  <a:pt x="f14" y="f11"/>
                  <a:pt x="f15" y="f16"/>
                  <a:pt x="f17" y="f16"/>
                </a:cubicBezTo>
                <a:cubicBezTo>
                  <a:pt x="f18" y="f16"/>
                  <a:pt x="f19" y="f8"/>
                  <a:pt x="f20" y="f21"/>
                </a:cubicBezTo>
                <a:cubicBezTo>
                  <a:pt x="f22" y="f23"/>
                  <a:pt x="f21" y="f22"/>
                  <a:pt x="f16" y="f24"/>
                </a:cubicBezTo>
                <a:lnTo>
                  <a:pt x="f16" y="f7"/>
                </a:lnTo>
                <a:lnTo>
                  <a:pt x="f5" y="f7"/>
                </a:lnTo>
                <a:lnTo>
                  <a:pt x="f5" y="f5"/>
                </a:lnTo>
                <a:lnTo>
                  <a:pt x="f16" y="f5"/>
                </a:lnTo>
                <a:lnTo>
                  <a:pt x="f16" y="f25"/>
                </a:lnTo>
                <a:cubicBezTo>
                  <a:pt x="f26" y="f27"/>
                  <a:pt x="f24" y="f28"/>
                  <a:pt x="f29" y="f30"/>
                </a:cubicBezTo>
                <a:cubicBezTo>
                  <a:pt x="f31" y="f32"/>
                  <a:pt x="f33" y="f5"/>
                  <a:pt x="f34" y="f5"/>
                </a:cubicBezTo>
                <a:cubicBezTo>
                  <a:pt x="f35" y="f5"/>
                  <a:pt x="f36" y="f37"/>
                  <a:pt x="f12" y="f37"/>
                </a:cubicBezTo>
                <a:cubicBezTo>
                  <a:pt x="f38" y="f37"/>
                  <a:pt x="f39" y="f37"/>
                  <a:pt x="f6" y="f32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Freeform 455"/>
          <p:cNvSpPr/>
          <p:nvPr/>
        </p:nvSpPr>
        <p:spPr>
          <a:xfrm>
            <a:off x="4785375" y="4037359"/>
            <a:ext cx="81655" cy="1673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125"/>
              <a:gd name="f8" fmla="val 122"/>
              <a:gd name="f9" fmla="val 57"/>
              <a:gd name="f10" fmla="val 123"/>
              <a:gd name="f11" fmla="val 54"/>
              <a:gd name="f12" fmla="val 124"/>
              <a:gd name="f13" fmla="val 51"/>
              <a:gd name="f14" fmla="val 47"/>
              <a:gd name="f15" fmla="val 44"/>
              <a:gd name="f16" fmla="val 41"/>
              <a:gd name="f17" fmla="val 31"/>
              <a:gd name="f18" fmla="val 24"/>
              <a:gd name="f19" fmla="val 19"/>
              <a:gd name="f20" fmla="val 117"/>
              <a:gd name="f21" fmla="val 14"/>
              <a:gd name="f22" fmla="val 112"/>
              <a:gd name="f23" fmla="val 11"/>
              <a:gd name="f24" fmla="val 103"/>
              <a:gd name="f25" fmla="val 92"/>
              <a:gd name="f26" fmla="val 27"/>
              <a:gd name="f27" fmla="val 84"/>
              <a:gd name="f28" fmla="val 90"/>
              <a:gd name="f29" fmla="val 93"/>
              <a:gd name="f30" fmla="val 28"/>
              <a:gd name="f31" fmla="val 96"/>
              <a:gd name="f32" fmla="val 99"/>
              <a:gd name="f33" fmla="val 29"/>
              <a:gd name="f34" fmla="val 102"/>
              <a:gd name="f35" fmla="val 30"/>
              <a:gd name="f36" fmla="val 104"/>
              <a:gd name="f37" fmla="val 106"/>
              <a:gd name="f38" fmla="val 33"/>
              <a:gd name="f39" fmla="val 108"/>
              <a:gd name="f40" fmla="val 35"/>
              <a:gd name="f41" fmla="val 109"/>
              <a:gd name="f42" fmla="val 37"/>
              <a:gd name="f43" fmla="val 110"/>
              <a:gd name="f44" fmla="val 111"/>
              <a:gd name="f45" fmla="val 45"/>
              <a:gd name="f46" fmla="val 48"/>
              <a:gd name="f47" fmla="val 53"/>
              <a:gd name="f48" fmla="val 56"/>
              <a:gd name="f49" fmla="val 58"/>
              <a:gd name="f50" fmla="+- 0 0 -90"/>
              <a:gd name="f51" fmla="*/ f3 1 60"/>
              <a:gd name="f52" fmla="*/ f4 1 125"/>
              <a:gd name="f53" fmla="+- f7 0 f5"/>
              <a:gd name="f54" fmla="+- f6 0 f5"/>
              <a:gd name="f55" fmla="*/ f50 f0 1"/>
              <a:gd name="f56" fmla="*/ f54 1 60"/>
              <a:gd name="f57" fmla="*/ f53 1 125"/>
              <a:gd name="f58" fmla="*/ 60 f54 1"/>
              <a:gd name="f59" fmla="*/ 122 f53 1"/>
              <a:gd name="f60" fmla="*/ 51 f54 1"/>
              <a:gd name="f61" fmla="*/ 124 f53 1"/>
              <a:gd name="f62" fmla="*/ 41 f54 1"/>
              <a:gd name="f63" fmla="*/ 125 f53 1"/>
              <a:gd name="f64" fmla="*/ 19 f54 1"/>
              <a:gd name="f65" fmla="*/ 117 f53 1"/>
              <a:gd name="f66" fmla="*/ 11 f54 1"/>
              <a:gd name="f67" fmla="*/ 92 f53 1"/>
              <a:gd name="f68" fmla="*/ 41 f53 1"/>
              <a:gd name="f69" fmla="*/ 0 f54 1"/>
              <a:gd name="f70" fmla="*/ 27 f53 1"/>
              <a:gd name="f71" fmla="*/ 0 f53 1"/>
              <a:gd name="f72" fmla="*/ 27 f54 1"/>
              <a:gd name="f73" fmla="*/ 84 f53 1"/>
              <a:gd name="f74" fmla="*/ 28 f54 1"/>
              <a:gd name="f75" fmla="*/ 96 f53 1"/>
              <a:gd name="f76" fmla="*/ 30 f54 1"/>
              <a:gd name="f77" fmla="*/ 104 f53 1"/>
              <a:gd name="f78" fmla="*/ 35 f54 1"/>
              <a:gd name="f79" fmla="*/ 109 f53 1"/>
              <a:gd name="f80" fmla="*/ 45 f54 1"/>
              <a:gd name="f81" fmla="*/ 111 f53 1"/>
              <a:gd name="f82" fmla="*/ 53 f54 1"/>
              <a:gd name="f83" fmla="*/ 110 f53 1"/>
              <a:gd name="f84" fmla="*/ 108 f53 1"/>
              <a:gd name="f85" fmla="*/ f55 1 f2"/>
              <a:gd name="f86" fmla="*/ f58 1 60"/>
              <a:gd name="f87" fmla="*/ f59 1 125"/>
              <a:gd name="f88" fmla="*/ f60 1 60"/>
              <a:gd name="f89" fmla="*/ f61 1 125"/>
              <a:gd name="f90" fmla="*/ f62 1 60"/>
              <a:gd name="f91" fmla="*/ f63 1 125"/>
              <a:gd name="f92" fmla="*/ f64 1 60"/>
              <a:gd name="f93" fmla="*/ f65 1 125"/>
              <a:gd name="f94" fmla="*/ f66 1 60"/>
              <a:gd name="f95" fmla="*/ f67 1 125"/>
              <a:gd name="f96" fmla="*/ f68 1 125"/>
              <a:gd name="f97" fmla="*/ f69 1 60"/>
              <a:gd name="f98" fmla="*/ f70 1 125"/>
              <a:gd name="f99" fmla="*/ f71 1 125"/>
              <a:gd name="f100" fmla="*/ f72 1 60"/>
              <a:gd name="f101" fmla="*/ f73 1 125"/>
              <a:gd name="f102" fmla="*/ f74 1 60"/>
              <a:gd name="f103" fmla="*/ f75 1 125"/>
              <a:gd name="f104" fmla="*/ f76 1 60"/>
              <a:gd name="f105" fmla="*/ f77 1 125"/>
              <a:gd name="f106" fmla="*/ f78 1 60"/>
              <a:gd name="f107" fmla="*/ f79 1 125"/>
              <a:gd name="f108" fmla="*/ f80 1 60"/>
              <a:gd name="f109" fmla="*/ f81 1 125"/>
              <a:gd name="f110" fmla="*/ f82 1 60"/>
              <a:gd name="f111" fmla="*/ f83 1 125"/>
              <a:gd name="f112" fmla="*/ f84 1 125"/>
              <a:gd name="f113" fmla="*/ 0 1 f56"/>
              <a:gd name="f114" fmla="*/ f6 1 f56"/>
              <a:gd name="f115" fmla="*/ 0 1 f57"/>
              <a:gd name="f116" fmla="*/ f7 1 f57"/>
              <a:gd name="f117" fmla="+- f85 0 f1"/>
              <a:gd name="f118" fmla="*/ f86 1 f56"/>
              <a:gd name="f119" fmla="*/ f87 1 f57"/>
              <a:gd name="f120" fmla="*/ f88 1 f56"/>
              <a:gd name="f121" fmla="*/ f89 1 f57"/>
              <a:gd name="f122" fmla="*/ f90 1 f56"/>
              <a:gd name="f123" fmla="*/ f91 1 f57"/>
              <a:gd name="f124" fmla="*/ f92 1 f56"/>
              <a:gd name="f125" fmla="*/ f93 1 f57"/>
              <a:gd name="f126" fmla="*/ f94 1 f56"/>
              <a:gd name="f127" fmla="*/ f95 1 f57"/>
              <a:gd name="f128" fmla="*/ f96 1 f57"/>
              <a:gd name="f129" fmla="*/ f97 1 f56"/>
              <a:gd name="f130" fmla="*/ f98 1 f57"/>
              <a:gd name="f131" fmla="*/ f99 1 f57"/>
              <a:gd name="f132" fmla="*/ f100 1 f56"/>
              <a:gd name="f133" fmla="*/ f101 1 f57"/>
              <a:gd name="f134" fmla="*/ f102 1 f56"/>
              <a:gd name="f135" fmla="*/ f103 1 f57"/>
              <a:gd name="f136" fmla="*/ f104 1 f56"/>
              <a:gd name="f137" fmla="*/ f105 1 f57"/>
              <a:gd name="f138" fmla="*/ f106 1 f56"/>
              <a:gd name="f139" fmla="*/ f107 1 f57"/>
              <a:gd name="f140" fmla="*/ f108 1 f56"/>
              <a:gd name="f141" fmla="*/ f109 1 f57"/>
              <a:gd name="f142" fmla="*/ f110 1 f56"/>
              <a:gd name="f143" fmla="*/ f111 1 f57"/>
              <a:gd name="f144" fmla="*/ f112 1 f57"/>
              <a:gd name="f145" fmla="*/ f113 f51 1"/>
              <a:gd name="f146" fmla="*/ f114 f51 1"/>
              <a:gd name="f147" fmla="*/ f116 f52 1"/>
              <a:gd name="f148" fmla="*/ f115 f52 1"/>
              <a:gd name="f149" fmla="*/ f118 f51 1"/>
              <a:gd name="f150" fmla="*/ f119 f52 1"/>
              <a:gd name="f151" fmla="*/ f120 f51 1"/>
              <a:gd name="f152" fmla="*/ f121 f52 1"/>
              <a:gd name="f153" fmla="*/ f122 f51 1"/>
              <a:gd name="f154" fmla="*/ f123 f52 1"/>
              <a:gd name="f155" fmla="*/ f124 f51 1"/>
              <a:gd name="f156" fmla="*/ f125 f52 1"/>
              <a:gd name="f157" fmla="*/ f126 f51 1"/>
              <a:gd name="f158" fmla="*/ f127 f52 1"/>
              <a:gd name="f159" fmla="*/ f128 f52 1"/>
              <a:gd name="f160" fmla="*/ f129 f51 1"/>
              <a:gd name="f161" fmla="*/ f130 f52 1"/>
              <a:gd name="f162" fmla="*/ f131 f52 1"/>
              <a:gd name="f163" fmla="*/ f132 f51 1"/>
              <a:gd name="f164" fmla="*/ f133 f52 1"/>
              <a:gd name="f165" fmla="*/ f134 f51 1"/>
              <a:gd name="f166" fmla="*/ f135 f52 1"/>
              <a:gd name="f167" fmla="*/ f136 f51 1"/>
              <a:gd name="f168" fmla="*/ f137 f52 1"/>
              <a:gd name="f169" fmla="*/ f138 f51 1"/>
              <a:gd name="f170" fmla="*/ f139 f52 1"/>
              <a:gd name="f171" fmla="*/ f140 f51 1"/>
              <a:gd name="f172" fmla="*/ f141 f52 1"/>
              <a:gd name="f173" fmla="*/ f142 f51 1"/>
              <a:gd name="f174" fmla="*/ f143 f52 1"/>
              <a:gd name="f175" fmla="*/ f144 f5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7">
                <a:pos x="f149" y="f150"/>
              </a:cxn>
              <a:cxn ang="f117">
                <a:pos x="f151" y="f152"/>
              </a:cxn>
              <a:cxn ang="f117">
                <a:pos x="f153" y="f154"/>
              </a:cxn>
              <a:cxn ang="f117">
                <a:pos x="f155" y="f156"/>
              </a:cxn>
              <a:cxn ang="f117">
                <a:pos x="f157" y="f158"/>
              </a:cxn>
              <a:cxn ang="f117">
                <a:pos x="f157" y="f159"/>
              </a:cxn>
              <a:cxn ang="f117">
                <a:pos x="f160" y="f159"/>
              </a:cxn>
              <a:cxn ang="f117">
                <a:pos x="f160" y="f161"/>
              </a:cxn>
              <a:cxn ang="f117">
                <a:pos x="f157" y="f161"/>
              </a:cxn>
              <a:cxn ang="f117">
                <a:pos x="f157" y="f162"/>
              </a:cxn>
              <a:cxn ang="f117">
                <a:pos x="f163" y="f162"/>
              </a:cxn>
              <a:cxn ang="f117">
                <a:pos x="f163" y="f161"/>
              </a:cxn>
              <a:cxn ang="f117">
                <a:pos x="f149" y="f161"/>
              </a:cxn>
              <a:cxn ang="f117">
                <a:pos x="f149" y="f159"/>
              </a:cxn>
              <a:cxn ang="f117">
                <a:pos x="f163" y="f159"/>
              </a:cxn>
              <a:cxn ang="f117">
                <a:pos x="f163" y="f164"/>
              </a:cxn>
              <a:cxn ang="f117">
                <a:pos x="f165" y="f166"/>
              </a:cxn>
              <a:cxn ang="f117">
                <a:pos x="f167" y="f168"/>
              </a:cxn>
              <a:cxn ang="f117">
                <a:pos x="f169" y="f170"/>
              </a:cxn>
              <a:cxn ang="f117">
                <a:pos x="f171" y="f172"/>
              </a:cxn>
              <a:cxn ang="f117">
                <a:pos x="f173" y="f174"/>
              </a:cxn>
              <a:cxn ang="f117">
                <a:pos x="f149" y="f175"/>
              </a:cxn>
              <a:cxn ang="f117">
                <a:pos x="f149" y="f175"/>
              </a:cxn>
              <a:cxn ang="f117">
                <a:pos x="f149" y="f150"/>
              </a:cxn>
            </a:cxnLst>
            <a:rect l="f145" t="f148" r="f146" b="f147"/>
            <a:pathLst>
              <a:path w="60" h="125">
                <a:moveTo>
                  <a:pt x="f6" y="f8"/>
                </a:moveTo>
                <a:cubicBezTo>
                  <a:pt x="f9" y="f10"/>
                  <a:pt x="f11" y="f12"/>
                  <a:pt x="f13" y="f12"/>
                </a:cubicBezTo>
                <a:cubicBezTo>
                  <a:pt x="f14" y="f7"/>
                  <a:pt x="f15" y="f7"/>
                  <a:pt x="f16" y="f7"/>
                </a:cubicBezTo>
                <a:cubicBezTo>
                  <a:pt x="f17" y="f7"/>
                  <a:pt x="f18" y="f8"/>
                  <a:pt x="f19" y="f20"/>
                </a:cubicBezTo>
                <a:cubicBezTo>
                  <a:pt x="f21" y="f22"/>
                  <a:pt x="f23" y="f24"/>
                  <a:pt x="f23" y="f25"/>
                </a:cubicBezTo>
                <a:lnTo>
                  <a:pt x="f23" y="f16"/>
                </a:lnTo>
                <a:lnTo>
                  <a:pt x="f5" y="f16"/>
                </a:lnTo>
                <a:lnTo>
                  <a:pt x="f5" y="f26"/>
                </a:lnTo>
                <a:lnTo>
                  <a:pt x="f23" y="f26"/>
                </a:lnTo>
                <a:lnTo>
                  <a:pt x="f23" y="f5"/>
                </a:lnTo>
                <a:lnTo>
                  <a:pt x="f26" y="f5"/>
                </a:lnTo>
                <a:lnTo>
                  <a:pt x="f26" y="f26"/>
                </a:lnTo>
                <a:lnTo>
                  <a:pt x="f6" y="f26"/>
                </a:lnTo>
                <a:lnTo>
                  <a:pt x="f6" y="f16"/>
                </a:lnTo>
                <a:lnTo>
                  <a:pt x="f26" y="f16"/>
                </a:lnTo>
                <a:lnTo>
                  <a:pt x="f26" y="f27"/>
                </a:lnTo>
                <a:cubicBezTo>
                  <a:pt x="f26" y="f28"/>
                  <a:pt x="f26" y="f29"/>
                  <a:pt x="f30" y="f31"/>
                </a:cubicBezTo>
                <a:cubicBezTo>
                  <a:pt x="f30" y="f32"/>
                  <a:pt x="f33" y="f34"/>
                  <a:pt x="f35" y="f36"/>
                </a:cubicBezTo>
                <a:cubicBezTo>
                  <a:pt x="f17" y="f37"/>
                  <a:pt x="f38" y="f39"/>
                  <a:pt x="f40" y="f41"/>
                </a:cubicBezTo>
                <a:cubicBezTo>
                  <a:pt x="f42" y="f43"/>
                  <a:pt x="f16" y="f44"/>
                  <a:pt x="f45" y="f44"/>
                </a:cubicBezTo>
                <a:cubicBezTo>
                  <a:pt x="f46" y="f44"/>
                  <a:pt x="f13" y="f43"/>
                  <a:pt x="f47" y="f43"/>
                </a:cubicBezTo>
                <a:cubicBezTo>
                  <a:pt x="f48" y="f41"/>
                  <a:pt x="f49" y="f39"/>
                  <a:pt x="f6" y="f39"/>
                </a:cubicBezTo>
                <a:lnTo>
                  <a:pt x="f6" y="f39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Freeform 456"/>
          <p:cNvSpPr/>
          <p:nvPr/>
        </p:nvSpPr>
        <p:spPr>
          <a:xfrm>
            <a:off x="4891537" y="4074100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9"/>
              <a:gd name="f8" fmla="val 96"/>
              <a:gd name="f9" fmla="val 64"/>
              <a:gd name="f10" fmla="val 85"/>
              <a:gd name="f11" fmla="val 59"/>
              <a:gd name="f12" fmla="val 90"/>
              <a:gd name="f13" fmla="val 53"/>
              <a:gd name="f14" fmla="val 93"/>
              <a:gd name="f15" fmla="val 48"/>
              <a:gd name="f16" fmla="val 95"/>
              <a:gd name="f17" fmla="val 44"/>
              <a:gd name="f18" fmla="val 97"/>
              <a:gd name="f19" fmla="val 38"/>
              <a:gd name="f20" fmla="val 32"/>
              <a:gd name="f21" fmla="val 22"/>
              <a:gd name="f22" fmla="val 14"/>
              <a:gd name="f23" fmla="val 9"/>
              <a:gd name="f24" fmla="val 89"/>
              <a:gd name="f25" fmla="val 3"/>
              <a:gd name="f26" fmla="val 83"/>
              <a:gd name="f27" fmla="val 74"/>
              <a:gd name="f28" fmla="val 62"/>
              <a:gd name="f29" fmla="val 16"/>
              <a:gd name="f30" fmla="val 55"/>
              <a:gd name="f31" fmla="val 60"/>
              <a:gd name="f32" fmla="val 17"/>
              <a:gd name="f33" fmla="val 67"/>
              <a:gd name="f34" fmla="val 18"/>
              <a:gd name="f35" fmla="val 71"/>
              <a:gd name="f36" fmla="val 20"/>
              <a:gd name="f37" fmla="val 76"/>
              <a:gd name="f38" fmla="val 21"/>
              <a:gd name="f39" fmla="val 79"/>
              <a:gd name="f40" fmla="val 23"/>
              <a:gd name="f41" fmla="val 26"/>
              <a:gd name="f42" fmla="val 82"/>
              <a:gd name="f43" fmla="val 28"/>
              <a:gd name="f44" fmla="val 37"/>
              <a:gd name="f45" fmla="val 41"/>
              <a:gd name="f46" fmla="val 45"/>
              <a:gd name="f47" fmla="val 50"/>
              <a:gd name="f48" fmla="val 78"/>
              <a:gd name="f49" fmla="val 75"/>
              <a:gd name="f50" fmla="val 72"/>
              <a:gd name="f51" fmla="+- 0 0 -90"/>
              <a:gd name="f52" fmla="*/ f3 1 80"/>
              <a:gd name="f53" fmla="*/ f4 1 99"/>
              <a:gd name="f54" fmla="+- f7 0 f5"/>
              <a:gd name="f55" fmla="+- f6 0 f5"/>
              <a:gd name="f56" fmla="*/ f51 f0 1"/>
              <a:gd name="f57" fmla="*/ f55 1 80"/>
              <a:gd name="f58" fmla="*/ f54 1 99"/>
              <a:gd name="f59" fmla="*/ 80 f55 1"/>
              <a:gd name="f60" fmla="*/ 96 f54 1"/>
              <a:gd name="f61" fmla="*/ 64 f55 1"/>
              <a:gd name="f62" fmla="*/ 85 f54 1"/>
              <a:gd name="f63" fmla="*/ 48 f55 1"/>
              <a:gd name="f64" fmla="*/ 95 f54 1"/>
              <a:gd name="f65" fmla="*/ 32 f55 1"/>
              <a:gd name="f66" fmla="*/ 99 f54 1"/>
              <a:gd name="f67" fmla="*/ 9 f55 1"/>
              <a:gd name="f68" fmla="*/ 89 f54 1"/>
              <a:gd name="f69" fmla="*/ 0 f55 1"/>
              <a:gd name="f70" fmla="*/ 62 f54 1"/>
              <a:gd name="f71" fmla="*/ 0 f54 1"/>
              <a:gd name="f72" fmla="*/ 16 f55 1"/>
              <a:gd name="f73" fmla="*/ 55 f54 1"/>
              <a:gd name="f74" fmla="*/ 17 f55 1"/>
              <a:gd name="f75" fmla="*/ 67 f54 1"/>
              <a:gd name="f76" fmla="*/ 20 f55 1"/>
              <a:gd name="f77" fmla="*/ 76 f54 1"/>
              <a:gd name="f78" fmla="*/ 26 f55 1"/>
              <a:gd name="f79" fmla="*/ 82 f54 1"/>
              <a:gd name="f80" fmla="*/ 37 f55 1"/>
              <a:gd name="f81" fmla="*/ 83 f54 1"/>
              <a:gd name="f82" fmla="*/ 50 f55 1"/>
              <a:gd name="f83" fmla="*/ 80 f54 1"/>
              <a:gd name="f84" fmla="*/ 72 f54 1"/>
              <a:gd name="f85" fmla="*/ f56 1 f2"/>
              <a:gd name="f86" fmla="*/ f59 1 80"/>
              <a:gd name="f87" fmla="*/ f60 1 99"/>
              <a:gd name="f88" fmla="*/ f61 1 80"/>
              <a:gd name="f89" fmla="*/ f62 1 99"/>
              <a:gd name="f90" fmla="*/ f63 1 80"/>
              <a:gd name="f91" fmla="*/ f64 1 99"/>
              <a:gd name="f92" fmla="*/ f65 1 80"/>
              <a:gd name="f93" fmla="*/ f66 1 99"/>
              <a:gd name="f94" fmla="*/ f67 1 80"/>
              <a:gd name="f95" fmla="*/ f68 1 99"/>
              <a:gd name="f96" fmla="*/ f69 1 80"/>
              <a:gd name="f97" fmla="*/ f70 1 99"/>
              <a:gd name="f98" fmla="*/ f71 1 99"/>
              <a:gd name="f99" fmla="*/ f72 1 80"/>
              <a:gd name="f100" fmla="*/ f73 1 99"/>
              <a:gd name="f101" fmla="*/ f74 1 80"/>
              <a:gd name="f102" fmla="*/ f75 1 99"/>
              <a:gd name="f103" fmla="*/ f76 1 80"/>
              <a:gd name="f104" fmla="*/ f77 1 99"/>
              <a:gd name="f105" fmla="*/ f78 1 80"/>
              <a:gd name="f106" fmla="*/ f79 1 99"/>
              <a:gd name="f107" fmla="*/ f80 1 80"/>
              <a:gd name="f108" fmla="*/ f81 1 99"/>
              <a:gd name="f109" fmla="*/ f82 1 80"/>
              <a:gd name="f110" fmla="*/ f83 1 99"/>
              <a:gd name="f111" fmla="*/ f84 1 99"/>
              <a:gd name="f112" fmla="*/ 0 1 f57"/>
              <a:gd name="f113" fmla="*/ f6 1 f57"/>
              <a:gd name="f114" fmla="*/ 0 1 f58"/>
              <a:gd name="f115" fmla="*/ f7 1 f58"/>
              <a:gd name="f116" fmla="+- f85 0 f1"/>
              <a:gd name="f117" fmla="*/ f86 1 f57"/>
              <a:gd name="f118" fmla="*/ f87 1 f58"/>
              <a:gd name="f119" fmla="*/ f88 1 f57"/>
              <a:gd name="f120" fmla="*/ f89 1 f58"/>
              <a:gd name="f121" fmla="*/ f90 1 f57"/>
              <a:gd name="f122" fmla="*/ f91 1 f58"/>
              <a:gd name="f123" fmla="*/ f92 1 f57"/>
              <a:gd name="f124" fmla="*/ f93 1 f58"/>
              <a:gd name="f125" fmla="*/ f94 1 f57"/>
              <a:gd name="f126" fmla="*/ f95 1 f58"/>
              <a:gd name="f127" fmla="*/ f96 1 f57"/>
              <a:gd name="f128" fmla="*/ f97 1 f58"/>
              <a:gd name="f129" fmla="*/ f98 1 f58"/>
              <a:gd name="f130" fmla="*/ f99 1 f57"/>
              <a:gd name="f131" fmla="*/ f100 1 f58"/>
              <a:gd name="f132" fmla="*/ f101 1 f57"/>
              <a:gd name="f133" fmla="*/ f102 1 f58"/>
              <a:gd name="f134" fmla="*/ f103 1 f57"/>
              <a:gd name="f135" fmla="*/ f104 1 f58"/>
              <a:gd name="f136" fmla="*/ f105 1 f57"/>
              <a:gd name="f137" fmla="*/ f106 1 f58"/>
              <a:gd name="f138" fmla="*/ f107 1 f57"/>
              <a:gd name="f139" fmla="*/ f108 1 f58"/>
              <a:gd name="f140" fmla="*/ f109 1 f57"/>
              <a:gd name="f141" fmla="*/ f110 1 f58"/>
              <a:gd name="f142" fmla="*/ f111 1 f58"/>
              <a:gd name="f143" fmla="*/ f112 f52 1"/>
              <a:gd name="f144" fmla="*/ f113 f52 1"/>
              <a:gd name="f145" fmla="*/ f115 f53 1"/>
              <a:gd name="f146" fmla="*/ f114 f53 1"/>
              <a:gd name="f147" fmla="*/ f117 f52 1"/>
              <a:gd name="f148" fmla="*/ f118 f53 1"/>
              <a:gd name="f149" fmla="*/ f119 f52 1"/>
              <a:gd name="f150" fmla="*/ f120 f53 1"/>
              <a:gd name="f151" fmla="*/ f121 f52 1"/>
              <a:gd name="f152" fmla="*/ f122 f53 1"/>
              <a:gd name="f153" fmla="*/ f123 f52 1"/>
              <a:gd name="f154" fmla="*/ f124 f53 1"/>
              <a:gd name="f155" fmla="*/ f125 f52 1"/>
              <a:gd name="f156" fmla="*/ f126 f53 1"/>
              <a:gd name="f157" fmla="*/ f127 f52 1"/>
              <a:gd name="f158" fmla="*/ f128 f53 1"/>
              <a:gd name="f159" fmla="*/ f129 f53 1"/>
              <a:gd name="f160" fmla="*/ f130 f52 1"/>
              <a:gd name="f161" fmla="*/ f131 f53 1"/>
              <a:gd name="f162" fmla="*/ f132 f52 1"/>
              <a:gd name="f163" fmla="*/ f133 f53 1"/>
              <a:gd name="f164" fmla="*/ f134 f52 1"/>
              <a:gd name="f165" fmla="*/ f135 f53 1"/>
              <a:gd name="f166" fmla="*/ f136 f52 1"/>
              <a:gd name="f167" fmla="*/ f137 f53 1"/>
              <a:gd name="f168" fmla="*/ f138 f52 1"/>
              <a:gd name="f169" fmla="*/ f139 f53 1"/>
              <a:gd name="f170" fmla="*/ f140 f52 1"/>
              <a:gd name="f171" fmla="*/ f141 f53 1"/>
              <a:gd name="f172" fmla="*/ f142 f5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6">
                <a:pos x="f147" y="f148"/>
              </a:cxn>
              <a:cxn ang="f116">
                <a:pos x="f149" y="f148"/>
              </a:cxn>
              <a:cxn ang="f116">
                <a:pos x="f149" y="f150"/>
              </a:cxn>
              <a:cxn ang="f116">
                <a:pos x="f151" y="f152"/>
              </a:cxn>
              <a:cxn ang="f116">
                <a:pos x="f153" y="f154"/>
              </a:cxn>
              <a:cxn ang="f116">
                <a:pos x="f155" y="f156"/>
              </a:cxn>
              <a:cxn ang="f116">
                <a:pos x="f157" y="f158"/>
              </a:cxn>
              <a:cxn ang="f116">
                <a:pos x="f157" y="f159"/>
              </a:cxn>
              <a:cxn ang="f116">
                <a:pos x="f160" y="f159"/>
              </a:cxn>
              <a:cxn ang="f116">
                <a:pos x="f160" y="f161"/>
              </a:cxn>
              <a:cxn ang="f116">
                <a:pos x="f162" y="f163"/>
              </a:cxn>
              <a:cxn ang="f116">
                <a:pos x="f164" y="f165"/>
              </a:cxn>
              <a:cxn ang="f116">
                <a:pos x="f166" y="f167"/>
              </a:cxn>
              <a:cxn ang="f116">
                <a:pos x="f168" y="f169"/>
              </a:cxn>
              <a:cxn ang="f116">
                <a:pos x="f170" y="f171"/>
              </a:cxn>
              <a:cxn ang="f116">
                <a:pos x="f149" y="f172"/>
              </a:cxn>
              <a:cxn ang="f116">
                <a:pos x="f149" y="f159"/>
              </a:cxn>
              <a:cxn ang="f116">
                <a:pos x="f147" y="f159"/>
              </a:cxn>
              <a:cxn ang="f116">
                <a:pos x="f147" y="f148"/>
              </a:cxn>
            </a:cxnLst>
            <a:rect l="f143" t="f146" r="f144" b="f145"/>
            <a:pathLst>
              <a:path w="80" h="99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8"/>
                  <a:pt x="f23" y="f24"/>
                </a:cubicBezTo>
                <a:cubicBezTo>
                  <a:pt x="f25" y="f26"/>
                  <a:pt x="f5" y="f27"/>
                  <a:pt x="f5" y="f28"/>
                </a:cubicBezTo>
                <a:lnTo>
                  <a:pt x="f5" y="f5"/>
                </a:lnTo>
                <a:lnTo>
                  <a:pt x="f29" y="f5"/>
                </a:lnTo>
                <a:lnTo>
                  <a:pt x="f29" y="f30"/>
                </a:lnTo>
                <a:cubicBezTo>
                  <a:pt x="f29" y="f31"/>
                  <a:pt x="f32" y="f9"/>
                  <a:pt x="f32" y="f33"/>
                </a:cubicBezTo>
                <a:cubicBezTo>
                  <a:pt x="f34" y="f35"/>
                  <a:pt x="f34" y="f27"/>
                  <a:pt x="f36" y="f37"/>
                </a:cubicBezTo>
                <a:cubicBezTo>
                  <a:pt x="f38" y="f39"/>
                  <a:pt x="f40" y="f6"/>
                  <a:pt x="f41" y="f42"/>
                </a:cubicBezTo>
                <a:cubicBezTo>
                  <a:pt x="f43" y="f26"/>
                  <a:pt x="f20" y="f26"/>
                  <a:pt x="f44" y="f26"/>
                </a:cubicBezTo>
                <a:cubicBezTo>
                  <a:pt x="f45" y="f26"/>
                  <a:pt x="f46" y="f42"/>
                  <a:pt x="f47" y="f6"/>
                </a:cubicBezTo>
                <a:cubicBezTo>
                  <a:pt x="f30" y="f48"/>
                  <a:pt x="f31" y="f49"/>
                  <a:pt x="f9" y="f50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Freeform 457"/>
          <p:cNvSpPr/>
          <p:nvPr/>
        </p:nvSpPr>
        <p:spPr>
          <a:xfrm>
            <a:off x="5042605" y="4070021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3"/>
              <a:gd name="f9" fmla="val 44"/>
              <a:gd name="f10" fmla="val 39"/>
              <a:gd name="f11" fmla="val 35"/>
              <a:gd name="f12" fmla="val 31"/>
              <a:gd name="f13" fmla="val 62"/>
              <a:gd name="f14" fmla="val 27"/>
              <a:gd name="f15" fmla="val 61"/>
              <a:gd name="f16" fmla="val 24"/>
              <a:gd name="f17" fmla="val 60"/>
              <a:gd name="f18" fmla="val 22"/>
              <a:gd name="f19" fmla="val 58"/>
              <a:gd name="f20" fmla="val 20"/>
              <a:gd name="f21" fmla="val 56"/>
              <a:gd name="f22" fmla="val 18"/>
              <a:gd name="f23" fmla="val 54"/>
              <a:gd name="f24" fmla="val 17"/>
              <a:gd name="f25" fmla="val 51"/>
              <a:gd name="f26" fmla="val 16"/>
              <a:gd name="f27" fmla="val 48"/>
              <a:gd name="f28" fmla="val 15"/>
              <a:gd name="f29" fmla="val 43"/>
              <a:gd name="f30" fmla="val 34"/>
              <a:gd name="f31" fmla="val 30"/>
              <a:gd name="f32" fmla="val 25"/>
              <a:gd name="f33" fmla="val 21"/>
              <a:gd name="f34" fmla="val 23"/>
              <a:gd name="f35" fmla="val 2"/>
              <a:gd name="f36" fmla="val 13"/>
              <a:gd name="f37" fmla="val 9"/>
              <a:gd name="f38" fmla="val 26"/>
              <a:gd name="f39" fmla="val 6"/>
              <a:gd name="f40" fmla="val 3"/>
              <a:gd name="f41" fmla="val 37"/>
              <a:gd name="f42" fmla="val 1"/>
              <a:gd name="f43" fmla="val 42"/>
              <a:gd name="f44" fmla="val 66"/>
              <a:gd name="f45" fmla="val 71"/>
              <a:gd name="f46" fmla="val 77"/>
              <a:gd name="f47" fmla="val 36"/>
              <a:gd name="f48" fmla="+- 0 0 -90"/>
              <a:gd name="f49" fmla="*/ f3 1 80"/>
              <a:gd name="f50" fmla="*/ f4 1 98"/>
              <a:gd name="f51" fmla="+- f7 0 f5"/>
              <a:gd name="f52" fmla="+- f6 0 f5"/>
              <a:gd name="f53" fmla="*/ f48 f0 1"/>
              <a:gd name="f54" fmla="*/ f52 1 80"/>
              <a:gd name="f55" fmla="*/ f51 1 98"/>
              <a:gd name="f56" fmla="*/ 80 f52 1"/>
              <a:gd name="f57" fmla="*/ 98 f51 1"/>
              <a:gd name="f58" fmla="*/ 63 f52 1"/>
              <a:gd name="f59" fmla="*/ 44 f51 1"/>
              <a:gd name="f60" fmla="*/ 31 f51 1"/>
              <a:gd name="f61" fmla="*/ 60 f52 1"/>
              <a:gd name="f62" fmla="*/ 22 f51 1"/>
              <a:gd name="f63" fmla="*/ 54 f52 1"/>
              <a:gd name="f64" fmla="*/ 17 f51 1"/>
              <a:gd name="f65" fmla="*/ 43 f52 1"/>
              <a:gd name="f66" fmla="*/ 15 f51 1"/>
              <a:gd name="f67" fmla="*/ 30 f52 1"/>
              <a:gd name="f68" fmla="*/ 18 f51 1"/>
              <a:gd name="f69" fmla="*/ 16 f52 1"/>
              <a:gd name="f70" fmla="*/ 27 f51 1"/>
              <a:gd name="f71" fmla="*/ 0 f52 1"/>
              <a:gd name="f72" fmla="*/ 2 f51 1"/>
              <a:gd name="f73" fmla="*/ 13 f51 1"/>
              <a:gd name="f74" fmla="*/ 31 f52 1"/>
              <a:gd name="f75" fmla="*/ 3 f51 1"/>
              <a:gd name="f76" fmla="*/ 48 f52 1"/>
              <a:gd name="f77" fmla="*/ 0 f51 1"/>
              <a:gd name="f78" fmla="*/ 71 f52 1"/>
              <a:gd name="f79" fmla="*/ 9 f51 1"/>
              <a:gd name="f80" fmla="*/ 36 f51 1"/>
              <a:gd name="f81" fmla="*/ f53 1 f2"/>
              <a:gd name="f82" fmla="*/ f56 1 80"/>
              <a:gd name="f83" fmla="*/ f57 1 98"/>
              <a:gd name="f84" fmla="*/ f58 1 80"/>
              <a:gd name="f85" fmla="*/ f59 1 98"/>
              <a:gd name="f86" fmla="*/ f60 1 98"/>
              <a:gd name="f87" fmla="*/ f61 1 80"/>
              <a:gd name="f88" fmla="*/ f62 1 98"/>
              <a:gd name="f89" fmla="*/ f63 1 80"/>
              <a:gd name="f90" fmla="*/ f64 1 98"/>
              <a:gd name="f91" fmla="*/ f65 1 80"/>
              <a:gd name="f92" fmla="*/ f66 1 98"/>
              <a:gd name="f93" fmla="*/ f67 1 80"/>
              <a:gd name="f94" fmla="*/ f68 1 98"/>
              <a:gd name="f95" fmla="*/ f69 1 80"/>
              <a:gd name="f96" fmla="*/ f70 1 98"/>
              <a:gd name="f97" fmla="*/ f71 1 80"/>
              <a:gd name="f98" fmla="*/ f72 1 98"/>
              <a:gd name="f99" fmla="*/ f73 1 98"/>
              <a:gd name="f100" fmla="*/ f74 1 80"/>
              <a:gd name="f101" fmla="*/ f75 1 98"/>
              <a:gd name="f102" fmla="*/ f76 1 80"/>
              <a:gd name="f103" fmla="*/ f77 1 98"/>
              <a:gd name="f104" fmla="*/ f78 1 80"/>
              <a:gd name="f105" fmla="*/ f79 1 98"/>
              <a:gd name="f106" fmla="*/ f80 1 98"/>
              <a:gd name="f107" fmla="*/ 0 1 f54"/>
              <a:gd name="f108" fmla="*/ f6 1 f54"/>
              <a:gd name="f109" fmla="*/ 0 1 f55"/>
              <a:gd name="f110" fmla="*/ f7 1 f55"/>
              <a:gd name="f111" fmla="+- f81 0 f1"/>
              <a:gd name="f112" fmla="*/ f82 1 f54"/>
              <a:gd name="f113" fmla="*/ f83 1 f55"/>
              <a:gd name="f114" fmla="*/ f84 1 f54"/>
              <a:gd name="f115" fmla="*/ f85 1 f55"/>
              <a:gd name="f116" fmla="*/ f86 1 f55"/>
              <a:gd name="f117" fmla="*/ f87 1 f54"/>
              <a:gd name="f118" fmla="*/ f88 1 f55"/>
              <a:gd name="f119" fmla="*/ f89 1 f54"/>
              <a:gd name="f120" fmla="*/ f90 1 f55"/>
              <a:gd name="f121" fmla="*/ f91 1 f54"/>
              <a:gd name="f122" fmla="*/ f92 1 f55"/>
              <a:gd name="f123" fmla="*/ f93 1 f54"/>
              <a:gd name="f124" fmla="*/ f94 1 f55"/>
              <a:gd name="f125" fmla="*/ f95 1 f54"/>
              <a:gd name="f126" fmla="*/ f96 1 f55"/>
              <a:gd name="f127" fmla="*/ f97 1 f54"/>
              <a:gd name="f128" fmla="*/ f98 1 f55"/>
              <a:gd name="f129" fmla="*/ f99 1 f55"/>
              <a:gd name="f130" fmla="*/ f100 1 f54"/>
              <a:gd name="f131" fmla="*/ f101 1 f55"/>
              <a:gd name="f132" fmla="*/ f102 1 f54"/>
              <a:gd name="f133" fmla="*/ f103 1 f55"/>
              <a:gd name="f134" fmla="*/ f104 1 f54"/>
              <a:gd name="f135" fmla="*/ f105 1 f55"/>
              <a:gd name="f136" fmla="*/ f106 1 f55"/>
              <a:gd name="f137" fmla="*/ f107 f49 1"/>
              <a:gd name="f138" fmla="*/ f108 f49 1"/>
              <a:gd name="f139" fmla="*/ f110 f50 1"/>
              <a:gd name="f140" fmla="*/ f109 f50 1"/>
              <a:gd name="f141" fmla="*/ f112 f49 1"/>
              <a:gd name="f142" fmla="*/ f113 f50 1"/>
              <a:gd name="f143" fmla="*/ f114 f49 1"/>
              <a:gd name="f144" fmla="*/ f115 f50 1"/>
              <a:gd name="f145" fmla="*/ f116 f50 1"/>
              <a:gd name="f146" fmla="*/ f117 f49 1"/>
              <a:gd name="f147" fmla="*/ f118 f50 1"/>
              <a:gd name="f148" fmla="*/ f119 f49 1"/>
              <a:gd name="f149" fmla="*/ f120 f50 1"/>
              <a:gd name="f150" fmla="*/ f121 f49 1"/>
              <a:gd name="f151" fmla="*/ f122 f50 1"/>
              <a:gd name="f152" fmla="*/ f123 f49 1"/>
              <a:gd name="f153" fmla="*/ f124 f50 1"/>
              <a:gd name="f154" fmla="*/ f125 f49 1"/>
              <a:gd name="f155" fmla="*/ f126 f50 1"/>
              <a:gd name="f156" fmla="*/ f127 f49 1"/>
              <a:gd name="f157" fmla="*/ f128 f50 1"/>
              <a:gd name="f158" fmla="*/ f129 f50 1"/>
              <a:gd name="f159" fmla="*/ f130 f49 1"/>
              <a:gd name="f160" fmla="*/ f131 f50 1"/>
              <a:gd name="f161" fmla="*/ f132 f49 1"/>
              <a:gd name="f162" fmla="*/ f133 f50 1"/>
              <a:gd name="f163" fmla="*/ f134 f49 1"/>
              <a:gd name="f164" fmla="*/ f135 f50 1"/>
              <a:gd name="f165" fmla="*/ f136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1" y="f142"/>
              </a:cxn>
              <a:cxn ang="f111">
                <a:pos x="f143" y="f142"/>
              </a:cxn>
              <a:cxn ang="f111">
                <a:pos x="f143" y="f144"/>
              </a:cxn>
              <a:cxn ang="f111">
                <a:pos x="f143" y="f145"/>
              </a:cxn>
              <a:cxn ang="f111">
                <a:pos x="f146" y="f147"/>
              </a:cxn>
              <a:cxn ang="f111">
                <a:pos x="f148" y="f149"/>
              </a:cxn>
              <a:cxn ang="f111">
                <a:pos x="f150" y="f151"/>
              </a:cxn>
              <a:cxn ang="f111">
                <a:pos x="f152" y="f153"/>
              </a:cxn>
              <a:cxn ang="f111">
                <a:pos x="f154" y="f155"/>
              </a:cxn>
              <a:cxn ang="f111">
                <a:pos x="f154" y="f142"/>
              </a:cxn>
              <a:cxn ang="f111">
                <a:pos x="f156" y="f142"/>
              </a:cxn>
              <a:cxn ang="f111">
                <a:pos x="f156" y="f157"/>
              </a:cxn>
              <a:cxn ang="f111">
                <a:pos x="f154" y="f157"/>
              </a:cxn>
              <a:cxn ang="f111">
                <a:pos x="f154" y="f158"/>
              </a:cxn>
              <a:cxn ang="f111">
                <a:pos x="f159" y="f160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41" y="f165"/>
              </a:cxn>
              <a:cxn ang="f111">
                <a:pos x="f141" y="f142"/>
              </a:cxn>
            </a:cxnLst>
            <a:rect l="f137" t="f140" r="f138" b="f139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8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10" y="f28"/>
                  <a:pt x="f30" y="f26"/>
                  <a:pt x="f31" y="f22"/>
                </a:cubicBezTo>
                <a:cubicBezTo>
                  <a:pt x="f32" y="f33"/>
                  <a:pt x="f20" y="f34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5"/>
                </a:lnTo>
                <a:lnTo>
                  <a:pt x="f26" y="f35"/>
                </a:lnTo>
                <a:lnTo>
                  <a:pt x="f26" y="f36"/>
                </a:lnTo>
                <a:cubicBezTo>
                  <a:pt x="f33" y="f37"/>
                  <a:pt x="f38" y="f39"/>
                  <a:pt x="f12" y="f40"/>
                </a:cubicBezTo>
                <a:cubicBezTo>
                  <a:pt x="f41" y="f42"/>
                  <a:pt x="f43" y="f5"/>
                  <a:pt x="f27" y="f5"/>
                </a:cubicBezTo>
                <a:cubicBezTo>
                  <a:pt x="f19" y="f5"/>
                  <a:pt x="f44" y="f40"/>
                  <a:pt x="f45" y="f37"/>
                </a:cubicBezTo>
                <a:cubicBezTo>
                  <a:pt x="f46" y="f28"/>
                  <a:pt x="f6" y="f16"/>
                  <a:pt x="f6" y="f4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Freeform 458"/>
          <p:cNvSpPr/>
          <p:nvPr/>
        </p:nvSpPr>
        <p:spPr>
          <a:xfrm>
            <a:off x="5181420" y="4070021"/>
            <a:ext cx="110240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4"/>
              <a:gd name="f8" fmla="val 87"/>
              <a:gd name="f9" fmla="val 103"/>
              <a:gd name="f10" fmla="val 80"/>
              <a:gd name="f11" fmla="val 115"/>
              <a:gd name="f12" fmla="val 73"/>
              <a:gd name="f13" fmla="val 123"/>
              <a:gd name="f14" fmla="val 66"/>
              <a:gd name="f15" fmla="val 130"/>
              <a:gd name="f16" fmla="val 54"/>
              <a:gd name="f17" fmla="val 39"/>
              <a:gd name="f18" fmla="val 34"/>
              <a:gd name="f19" fmla="val 29"/>
              <a:gd name="f20" fmla="val 24"/>
              <a:gd name="f21" fmla="val 133"/>
              <a:gd name="f22" fmla="val 19"/>
              <a:gd name="f23" fmla="val 132"/>
              <a:gd name="f24" fmla="val 15"/>
              <a:gd name="f25" fmla="val 131"/>
              <a:gd name="f26" fmla="val 10"/>
              <a:gd name="f27" fmla="val 114"/>
              <a:gd name="f28" fmla="val 11"/>
              <a:gd name="f29" fmla="val 13"/>
              <a:gd name="f30" fmla="val 18"/>
              <a:gd name="f31" fmla="val 116"/>
              <a:gd name="f32" fmla="val 23"/>
              <a:gd name="f33" fmla="val 117"/>
              <a:gd name="f34" fmla="val 119"/>
              <a:gd name="f35" fmla="val 35"/>
              <a:gd name="f36" fmla="val 120"/>
              <a:gd name="f37" fmla="val 40"/>
              <a:gd name="f38" fmla="val 46"/>
              <a:gd name="f39" fmla="val 50"/>
              <a:gd name="f40" fmla="val 118"/>
              <a:gd name="f41" fmla="val 57"/>
              <a:gd name="f42" fmla="val 60"/>
              <a:gd name="f43" fmla="val 62"/>
              <a:gd name="f44" fmla="val 112"/>
              <a:gd name="f45" fmla="val 64"/>
              <a:gd name="f46" fmla="val 110"/>
              <a:gd name="f47" fmla="val 107"/>
              <a:gd name="f48" fmla="val 67"/>
              <a:gd name="f49" fmla="val 104"/>
              <a:gd name="f50" fmla="val 101"/>
              <a:gd name="f51" fmla="val 68"/>
              <a:gd name="f52" fmla="val 98"/>
              <a:gd name="f53" fmla="val 94"/>
              <a:gd name="f54" fmla="val 85"/>
              <a:gd name="f55" fmla="val 63"/>
              <a:gd name="f56" fmla="val 89"/>
              <a:gd name="f57" fmla="val 58"/>
              <a:gd name="f58" fmla="val 92"/>
              <a:gd name="f59" fmla="val 96"/>
              <a:gd name="f60" fmla="val 44"/>
              <a:gd name="f61" fmla="val 37"/>
              <a:gd name="f62" fmla="val 26"/>
              <a:gd name="f63" fmla="val 17"/>
              <a:gd name="f64" fmla="val 3"/>
              <a:gd name="f65" fmla="val 76"/>
              <a:gd name="f66" fmla="val 49"/>
              <a:gd name="f67" fmla="val 41"/>
              <a:gd name="f68" fmla="val 1"/>
              <a:gd name="f69" fmla="val 28"/>
              <a:gd name="f70" fmla="val 6"/>
              <a:gd name="f71" fmla="val 22"/>
              <a:gd name="f72" fmla="val 9"/>
              <a:gd name="f73" fmla="val 16"/>
              <a:gd name="f74" fmla="val 21"/>
              <a:gd name="f75" fmla="val 5"/>
              <a:gd name="f76" fmla="val 32"/>
              <a:gd name="f77" fmla="val 42"/>
              <a:gd name="f78" fmla="val 48"/>
              <a:gd name="f79" fmla="val 52"/>
              <a:gd name="f80" fmla="val 56"/>
              <a:gd name="f81" fmla="val 2"/>
              <a:gd name="f82" fmla="val 4"/>
              <a:gd name="f83" fmla="val 7"/>
              <a:gd name="f84" fmla="val 69"/>
              <a:gd name="f85" fmla="val 72"/>
              <a:gd name="f86" fmla="val 20"/>
              <a:gd name="f87" fmla="val 14"/>
              <a:gd name="f88" fmla="val 45"/>
              <a:gd name="f89" fmla="val 36"/>
              <a:gd name="f90" fmla="val 38"/>
              <a:gd name="f91" fmla="val 79"/>
              <a:gd name="f92" fmla="val 82"/>
              <a:gd name="f93" fmla="val 81"/>
              <a:gd name="f94" fmla="val 55"/>
              <a:gd name="f95" fmla="val 77"/>
              <a:gd name="f96" fmla="val 75"/>
              <a:gd name="f97" fmla="+- 0 0 -90"/>
              <a:gd name="f98" fmla="*/ f3 1 84"/>
              <a:gd name="f99" fmla="*/ f4 1 134"/>
              <a:gd name="f100" fmla="+- f7 0 f5"/>
              <a:gd name="f101" fmla="+- f6 0 f5"/>
              <a:gd name="f102" fmla="*/ f97 f0 1"/>
              <a:gd name="f103" fmla="*/ f101 1 84"/>
              <a:gd name="f104" fmla="*/ f100 1 134"/>
              <a:gd name="f105" fmla="*/ 84 f101 1"/>
              <a:gd name="f106" fmla="*/ 87 f100 1"/>
              <a:gd name="f107" fmla="*/ 73 f101 1"/>
              <a:gd name="f108" fmla="*/ 123 f100 1"/>
              <a:gd name="f109" fmla="*/ 39 f101 1"/>
              <a:gd name="f110" fmla="*/ 134 f100 1"/>
              <a:gd name="f111" fmla="*/ 24 f101 1"/>
              <a:gd name="f112" fmla="*/ 133 f100 1"/>
              <a:gd name="f113" fmla="*/ 10 f101 1"/>
              <a:gd name="f114" fmla="*/ 130 f100 1"/>
              <a:gd name="f115" fmla="*/ 114 f100 1"/>
              <a:gd name="f116" fmla="*/ 11 f101 1"/>
              <a:gd name="f117" fmla="*/ 23 f101 1"/>
              <a:gd name="f118" fmla="*/ 117 f100 1"/>
              <a:gd name="f119" fmla="*/ 40 f101 1"/>
              <a:gd name="f120" fmla="*/ 120 f100 1"/>
              <a:gd name="f121" fmla="*/ 54 f101 1"/>
              <a:gd name="f122" fmla="*/ 118 f100 1"/>
              <a:gd name="f123" fmla="*/ 62 f101 1"/>
              <a:gd name="f124" fmla="*/ 112 f100 1"/>
              <a:gd name="f125" fmla="*/ 67 f101 1"/>
              <a:gd name="f126" fmla="*/ 104 f100 1"/>
              <a:gd name="f127" fmla="*/ 68 f101 1"/>
              <a:gd name="f128" fmla="*/ 94 f100 1"/>
              <a:gd name="f129" fmla="*/ 85 f100 1"/>
              <a:gd name="f130" fmla="*/ 37 f101 1"/>
              <a:gd name="f131" fmla="*/ 96 f100 1"/>
              <a:gd name="f132" fmla="*/ 84 f100 1"/>
              <a:gd name="f133" fmla="*/ 0 f101 1"/>
              <a:gd name="f134" fmla="*/ 49 f100 1"/>
              <a:gd name="f135" fmla="*/ 3 f101 1"/>
              <a:gd name="f136" fmla="*/ 28 f100 1"/>
              <a:gd name="f137" fmla="*/ 13 f101 1"/>
              <a:gd name="f138" fmla="*/ 13 f100 1"/>
              <a:gd name="f139" fmla="*/ 26 f101 1"/>
              <a:gd name="f140" fmla="*/ 3 f100 1"/>
              <a:gd name="f141" fmla="*/ 42 f101 1"/>
              <a:gd name="f142" fmla="*/ 0 f100 1"/>
              <a:gd name="f143" fmla="*/ 56 f101 1"/>
              <a:gd name="f144" fmla="*/ 2 f100 1"/>
              <a:gd name="f145" fmla="*/ 7 f100 1"/>
              <a:gd name="f146" fmla="*/ 69 f101 1"/>
              <a:gd name="f147" fmla="*/ 72 f100 1"/>
              <a:gd name="f148" fmla="*/ 20 f100 1"/>
              <a:gd name="f149" fmla="*/ 16 f100 1"/>
              <a:gd name="f150" fmla="*/ 45 f101 1"/>
              <a:gd name="f151" fmla="*/ 14 f100 1"/>
              <a:gd name="f152" fmla="*/ 23 f100 1"/>
              <a:gd name="f153" fmla="*/ 16 f101 1"/>
              <a:gd name="f154" fmla="*/ 22 f101 1"/>
              <a:gd name="f155" fmla="*/ 73 f100 1"/>
              <a:gd name="f156" fmla="*/ 41 f101 1"/>
              <a:gd name="f157" fmla="*/ 82 f100 1"/>
              <a:gd name="f158" fmla="*/ 55 f101 1"/>
              <a:gd name="f159" fmla="*/ 79 f100 1"/>
              <a:gd name="f160" fmla="*/ f102 1 f2"/>
              <a:gd name="f161" fmla="*/ f105 1 84"/>
              <a:gd name="f162" fmla="*/ f106 1 134"/>
              <a:gd name="f163" fmla="*/ f107 1 84"/>
              <a:gd name="f164" fmla="*/ f108 1 134"/>
              <a:gd name="f165" fmla="*/ f109 1 84"/>
              <a:gd name="f166" fmla="*/ f110 1 134"/>
              <a:gd name="f167" fmla="*/ f111 1 84"/>
              <a:gd name="f168" fmla="*/ f112 1 134"/>
              <a:gd name="f169" fmla="*/ f113 1 84"/>
              <a:gd name="f170" fmla="*/ f114 1 134"/>
              <a:gd name="f171" fmla="*/ f115 1 134"/>
              <a:gd name="f172" fmla="*/ f116 1 84"/>
              <a:gd name="f173" fmla="*/ f117 1 84"/>
              <a:gd name="f174" fmla="*/ f118 1 134"/>
              <a:gd name="f175" fmla="*/ f119 1 84"/>
              <a:gd name="f176" fmla="*/ f120 1 134"/>
              <a:gd name="f177" fmla="*/ f121 1 84"/>
              <a:gd name="f178" fmla="*/ f122 1 134"/>
              <a:gd name="f179" fmla="*/ f123 1 84"/>
              <a:gd name="f180" fmla="*/ f124 1 134"/>
              <a:gd name="f181" fmla="*/ f125 1 84"/>
              <a:gd name="f182" fmla="*/ f126 1 134"/>
              <a:gd name="f183" fmla="*/ f127 1 84"/>
              <a:gd name="f184" fmla="*/ f128 1 134"/>
              <a:gd name="f185" fmla="*/ f129 1 134"/>
              <a:gd name="f186" fmla="*/ f130 1 84"/>
              <a:gd name="f187" fmla="*/ f131 1 134"/>
              <a:gd name="f188" fmla="*/ f132 1 134"/>
              <a:gd name="f189" fmla="*/ f133 1 84"/>
              <a:gd name="f190" fmla="*/ f134 1 134"/>
              <a:gd name="f191" fmla="*/ f135 1 84"/>
              <a:gd name="f192" fmla="*/ f136 1 134"/>
              <a:gd name="f193" fmla="*/ f137 1 84"/>
              <a:gd name="f194" fmla="*/ f138 1 134"/>
              <a:gd name="f195" fmla="*/ f139 1 84"/>
              <a:gd name="f196" fmla="*/ f140 1 134"/>
              <a:gd name="f197" fmla="*/ f141 1 84"/>
              <a:gd name="f198" fmla="*/ f142 1 134"/>
              <a:gd name="f199" fmla="*/ f143 1 84"/>
              <a:gd name="f200" fmla="*/ f144 1 134"/>
              <a:gd name="f201" fmla="*/ f145 1 134"/>
              <a:gd name="f202" fmla="*/ f146 1 84"/>
              <a:gd name="f203" fmla="*/ f147 1 134"/>
              <a:gd name="f204" fmla="*/ f148 1 134"/>
              <a:gd name="f205" fmla="*/ f149 1 134"/>
              <a:gd name="f206" fmla="*/ f150 1 84"/>
              <a:gd name="f207" fmla="*/ f151 1 134"/>
              <a:gd name="f208" fmla="*/ f152 1 134"/>
              <a:gd name="f209" fmla="*/ f153 1 84"/>
              <a:gd name="f210" fmla="*/ f154 1 84"/>
              <a:gd name="f211" fmla="*/ f155 1 134"/>
              <a:gd name="f212" fmla="*/ f156 1 84"/>
              <a:gd name="f213" fmla="*/ f157 1 134"/>
              <a:gd name="f214" fmla="*/ f158 1 84"/>
              <a:gd name="f215" fmla="*/ f159 1 134"/>
              <a:gd name="f216" fmla="*/ 0 1 f103"/>
              <a:gd name="f217" fmla="*/ f6 1 f103"/>
              <a:gd name="f218" fmla="*/ 0 1 f104"/>
              <a:gd name="f219" fmla="*/ f7 1 f104"/>
              <a:gd name="f220" fmla="+- f160 0 f1"/>
              <a:gd name="f221" fmla="*/ f161 1 f103"/>
              <a:gd name="f222" fmla="*/ f162 1 f104"/>
              <a:gd name="f223" fmla="*/ f163 1 f103"/>
              <a:gd name="f224" fmla="*/ f164 1 f104"/>
              <a:gd name="f225" fmla="*/ f165 1 f103"/>
              <a:gd name="f226" fmla="*/ f166 1 f104"/>
              <a:gd name="f227" fmla="*/ f167 1 f103"/>
              <a:gd name="f228" fmla="*/ f168 1 f104"/>
              <a:gd name="f229" fmla="*/ f169 1 f103"/>
              <a:gd name="f230" fmla="*/ f170 1 f104"/>
              <a:gd name="f231" fmla="*/ f171 1 f104"/>
              <a:gd name="f232" fmla="*/ f172 1 f103"/>
              <a:gd name="f233" fmla="*/ f173 1 f103"/>
              <a:gd name="f234" fmla="*/ f174 1 f104"/>
              <a:gd name="f235" fmla="*/ f175 1 f103"/>
              <a:gd name="f236" fmla="*/ f176 1 f104"/>
              <a:gd name="f237" fmla="*/ f177 1 f103"/>
              <a:gd name="f238" fmla="*/ f178 1 f104"/>
              <a:gd name="f239" fmla="*/ f179 1 f103"/>
              <a:gd name="f240" fmla="*/ f180 1 f104"/>
              <a:gd name="f241" fmla="*/ f181 1 f103"/>
              <a:gd name="f242" fmla="*/ f182 1 f104"/>
              <a:gd name="f243" fmla="*/ f183 1 f103"/>
              <a:gd name="f244" fmla="*/ f184 1 f104"/>
              <a:gd name="f245" fmla="*/ f185 1 f104"/>
              <a:gd name="f246" fmla="*/ f186 1 f103"/>
              <a:gd name="f247" fmla="*/ f187 1 f104"/>
              <a:gd name="f248" fmla="*/ f188 1 f104"/>
              <a:gd name="f249" fmla="*/ f189 1 f103"/>
              <a:gd name="f250" fmla="*/ f190 1 f104"/>
              <a:gd name="f251" fmla="*/ f191 1 f103"/>
              <a:gd name="f252" fmla="*/ f192 1 f104"/>
              <a:gd name="f253" fmla="*/ f193 1 f103"/>
              <a:gd name="f254" fmla="*/ f194 1 f104"/>
              <a:gd name="f255" fmla="*/ f195 1 f103"/>
              <a:gd name="f256" fmla="*/ f196 1 f104"/>
              <a:gd name="f257" fmla="*/ f197 1 f103"/>
              <a:gd name="f258" fmla="*/ f198 1 f104"/>
              <a:gd name="f259" fmla="*/ f199 1 f103"/>
              <a:gd name="f260" fmla="*/ f200 1 f104"/>
              <a:gd name="f261" fmla="*/ f201 1 f104"/>
              <a:gd name="f262" fmla="*/ f202 1 f103"/>
              <a:gd name="f263" fmla="*/ f203 1 f104"/>
              <a:gd name="f264" fmla="*/ f204 1 f104"/>
              <a:gd name="f265" fmla="*/ f205 1 f104"/>
              <a:gd name="f266" fmla="*/ f206 1 f103"/>
              <a:gd name="f267" fmla="*/ f207 1 f104"/>
              <a:gd name="f268" fmla="*/ f208 1 f104"/>
              <a:gd name="f269" fmla="*/ f209 1 f103"/>
              <a:gd name="f270" fmla="*/ f210 1 f103"/>
              <a:gd name="f271" fmla="*/ f211 1 f104"/>
              <a:gd name="f272" fmla="*/ f212 1 f103"/>
              <a:gd name="f273" fmla="*/ f213 1 f104"/>
              <a:gd name="f274" fmla="*/ f214 1 f103"/>
              <a:gd name="f275" fmla="*/ f215 1 f104"/>
              <a:gd name="f276" fmla="*/ f216 f98 1"/>
              <a:gd name="f277" fmla="*/ f217 f98 1"/>
              <a:gd name="f278" fmla="*/ f219 f99 1"/>
              <a:gd name="f279" fmla="*/ f218 f99 1"/>
              <a:gd name="f280" fmla="*/ f221 f98 1"/>
              <a:gd name="f281" fmla="*/ f222 f99 1"/>
              <a:gd name="f282" fmla="*/ f223 f98 1"/>
              <a:gd name="f283" fmla="*/ f224 f99 1"/>
              <a:gd name="f284" fmla="*/ f225 f98 1"/>
              <a:gd name="f285" fmla="*/ f226 f99 1"/>
              <a:gd name="f286" fmla="*/ f227 f98 1"/>
              <a:gd name="f287" fmla="*/ f228 f99 1"/>
              <a:gd name="f288" fmla="*/ f229 f98 1"/>
              <a:gd name="f289" fmla="*/ f230 f99 1"/>
              <a:gd name="f290" fmla="*/ f231 f99 1"/>
              <a:gd name="f291" fmla="*/ f232 f98 1"/>
              <a:gd name="f292" fmla="*/ f233 f98 1"/>
              <a:gd name="f293" fmla="*/ f234 f99 1"/>
              <a:gd name="f294" fmla="*/ f235 f98 1"/>
              <a:gd name="f295" fmla="*/ f236 f99 1"/>
              <a:gd name="f296" fmla="*/ f237 f98 1"/>
              <a:gd name="f297" fmla="*/ f238 f99 1"/>
              <a:gd name="f298" fmla="*/ f239 f98 1"/>
              <a:gd name="f299" fmla="*/ f240 f99 1"/>
              <a:gd name="f300" fmla="*/ f241 f98 1"/>
              <a:gd name="f301" fmla="*/ f242 f99 1"/>
              <a:gd name="f302" fmla="*/ f243 f98 1"/>
              <a:gd name="f303" fmla="*/ f244 f99 1"/>
              <a:gd name="f304" fmla="*/ f245 f99 1"/>
              <a:gd name="f305" fmla="*/ f246 f98 1"/>
              <a:gd name="f306" fmla="*/ f247 f99 1"/>
              <a:gd name="f307" fmla="*/ f248 f99 1"/>
              <a:gd name="f308" fmla="*/ f249 f98 1"/>
              <a:gd name="f309" fmla="*/ f250 f99 1"/>
              <a:gd name="f310" fmla="*/ f251 f98 1"/>
              <a:gd name="f311" fmla="*/ f252 f99 1"/>
              <a:gd name="f312" fmla="*/ f253 f98 1"/>
              <a:gd name="f313" fmla="*/ f254 f99 1"/>
              <a:gd name="f314" fmla="*/ f255 f98 1"/>
              <a:gd name="f315" fmla="*/ f256 f99 1"/>
              <a:gd name="f316" fmla="*/ f257 f98 1"/>
              <a:gd name="f317" fmla="*/ f258 f99 1"/>
              <a:gd name="f318" fmla="*/ f259 f98 1"/>
              <a:gd name="f319" fmla="*/ f260 f99 1"/>
              <a:gd name="f320" fmla="*/ f261 f99 1"/>
              <a:gd name="f321" fmla="*/ f262 f98 1"/>
              <a:gd name="f322" fmla="*/ f263 f99 1"/>
              <a:gd name="f323" fmla="*/ f264 f99 1"/>
              <a:gd name="f324" fmla="*/ f265 f99 1"/>
              <a:gd name="f325" fmla="*/ f266 f98 1"/>
              <a:gd name="f326" fmla="*/ f267 f99 1"/>
              <a:gd name="f327" fmla="*/ f268 f99 1"/>
              <a:gd name="f328" fmla="*/ f269 f98 1"/>
              <a:gd name="f329" fmla="*/ f270 f98 1"/>
              <a:gd name="f330" fmla="*/ f271 f99 1"/>
              <a:gd name="f331" fmla="*/ f272 f98 1"/>
              <a:gd name="f332" fmla="*/ f273 f99 1"/>
              <a:gd name="f333" fmla="*/ f274 f98 1"/>
              <a:gd name="f334" fmla="*/ f275 f9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0">
                <a:pos x="f280" y="f281"/>
              </a:cxn>
              <a:cxn ang="f220">
                <a:pos x="f282" y="f283"/>
              </a:cxn>
              <a:cxn ang="f220">
                <a:pos x="f284" y="f285"/>
              </a:cxn>
              <a:cxn ang="f220">
                <a:pos x="f286" y="f287"/>
              </a:cxn>
              <a:cxn ang="f220">
                <a:pos x="f288" y="f289"/>
              </a:cxn>
              <a:cxn ang="f220">
                <a:pos x="f288" y="f290"/>
              </a:cxn>
              <a:cxn ang="f220">
                <a:pos x="f291" y="f290"/>
              </a:cxn>
              <a:cxn ang="f220">
                <a:pos x="f292" y="f293"/>
              </a:cxn>
              <a:cxn ang="f220">
                <a:pos x="f294" y="f295"/>
              </a:cxn>
              <a:cxn ang="f220">
                <a:pos x="f296" y="f297"/>
              </a:cxn>
              <a:cxn ang="f220">
                <a:pos x="f298" y="f299"/>
              </a:cxn>
              <a:cxn ang="f220">
                <a:pos x="f300" y="f301"/>
              </a:cxn>
              <a:cxn ang="f220">
                <a:pos x="f302" y="f303"/>
              </a:cxn>
              <a:cxn ang="f220">
                <a:pos x="f302" y="f304"/>
              </a:cxn>
              <a:cxn ang="f220">
                <a:pos x="f296" y="f303"/>
              </a:cxn>
              <a:cxn ang="f220">
                <a:pos x="f305" y="f306"/>
              </a:cxn>
              <a:cxn ang="f220">
                <a:pos x="f288" y="f307"/>
              </a:cxn>
              <a:cxn ang="f220">
                <a:pos x="f308" y="f309"/>
              </a:cxn>
              <a:cxn ang="f220">
                <a:pos x="f310" y="f311"/>
              </a:cxn>
              <a:cxn ang="f220">
                <a:pos x="f312" y="f313"/>
              </a:cxn>
              <a:cxn ang="f220">
                <a:pos x="f314" y="f315"/>
              </a:cxn>
              <a:cxn ang="f220">
                <a:pos x="f316" y="f317"/>
              </a:cxn>
              <a:cxn ang="f220">
                <a:pos x="f318" y="f319"/>
              </a:cxn>
              <a:cxn ang="f220">
                <a:pos x="f302" y="f320"/>
              </a:cxn>
              <a:cxn ang="f220">
                <a:pos x="f321" y="f319"/>
              </a:cxn>
              <a:cxn ang="f220">
                <a:pos x="f280" y="f319"/>
              </a:cxn>
              <a:cxn ang="f220">
                <a:pos x="f280" y="f281"/>
              </a:cxn>
              <a:cxn ang="f220">
                <a:pos x="f302" y="f322"/>
              </a:cxn>
              <a:cxn ang="f220">
                <a:pos x="f302" y="f323"/>
              </a:cxn>
              <a:cxn ang="f220">
                <a:pos x="f318" y="f324"/>
              </a:cxn>
              <a:cxn ang="f220">
                <a:pos x="f325" y="f326"/>
              </a:cxn>
              <a:cxn ang="f220">
                <a:pos x="f286" y="f327"/>
              </a:cxn>
              <a:cxn ang="f220">
                <a:pos x="f328" y="f309"/>
              </a:cxn>
              <a:cxn ang="f220">
                <a:pos x="f329" y="f330"/>
              </a:cxn>
              <a:cxn ang="f220">
                <a:pos x="f331" y="f332"/>
              </a:cxn>
              <a:cxn ang="f220">
                <a:pos x="f333" y="f334"/>
              </a:cxn>
              <a:cxn ang="f220">
                <a:pos x="f302" y="f322"/>
              </a:cxn>
            </a:cxnLst>
            <a:rect l="f276" t="f279" r="f277" b="f278"/>
            <a:pathLst>
              <a:path w="84" h="134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7"/>
                  <a:pt x="f20" y="f21"/>
                </a:cubicBezTo>
                <a:cubicBezTo>
                  <a:pt x="f22" y="f23"/>
                  <a:pt x="f24" y="f25"/>
                  <a:pt x="f26" y="f15"/>
                </a:cubicBezTo>
                <a:lnTo>
                  <a:pt x="f26" y="f27"/>
                </a:lnTo>
                <a:lnTo>
                  <a:pt x="f28" y="f27"/>
                </a:lnTo>
                <a:cubicBezTo>
                  <a:pt x="f29" y="f11"/>
                  <a:pt x="f30" y="f31"/>
                  <a:pt x="f32" y="f33"/>
                </a:cubicBezTo>
                <a:cubicBezTo>
                  <a:pt x="f19" y="f34"/>
                  <a:pt x="f35" y="f36"/>
                  <a:pt x="f37" y="f36"/>
                </a:cubicBezTo>
                <a:cubicBezTo>
                  <a:pt x="f38" y="f36"/>
                  <a:pt x="f39" y="f34"/>
                  <a:pt x="f16" y="f40"/>
                </a:cubicBezTo>
                <a:cubicBezTo>
                  <a:pt x="f41" y="f31"/>
                  <a:pt x="f42" y="f11"/>
                  <a:pt x="f43" y="f44"/>
                </a:cubicBezTo>
                <a:cubicBezTo>
                  <a:pt x="f45" y="f46"/>
                  <a:pt x="f14" y="f47"/>
                  <a:pt x="f48" y="f49"/>
                </a:cubicBezTo>
                <a:cubicBezTo>
                  <a:pt x="f48" y="f50"/>
                  <a:pt x="f51" y="f52"/>
                  <a:pt x="f51" y="f53"/>
                </a:cubicBezTo>
                <a:lnTo>
                  <a:pt x="f51" y="f54"/>
                </a:lnTo>
                <a:cubicBezTo>
                  <a:pt x="f55" y="f56"/>
                  <a:pt x="f57" y="f58"/>
                  <a:pt x="f16" y="f53"/>
                </a:cubicBezTo>
                <a:cubicBezTo>
                  <a:pt x="f39" y="f59"/>
                  <a:pt x="f60" y="f59"/>
                  <a:pt x="f61" y="f59"/>
                </a:cubicBezTo>
                <a:cubicBezTo>
                  <a:pt x="f62" y="f59"/>
                  <a:pt x="f63" y="f58"/>
                  <a:pt x="f26" y="f6"/>
                </a:cubicBezTo>
                <a:cubicBezTo>
                  <a:pt x="f64" y="f65"/>
                  <a:pt x="f5" y="f45"/>
                  <a:pt x="f5" y="f66"/>
                </a:cubicBezTo>
                <a:cubicBezTo>
                  <a:pt x="f5" y="f67"/>
                  <a:pt x="f68" y="f18"/>
                  <a:pt x="f64" y="f69"/>
                </a:cubicBezTo>
                <a:cubicBezTo>
                  <a:pt x="f70" y="f71"/>
                  <a:pt x="f72" y="f63"/>
                  <a:pt x="f29" y="f29"/>
                </a:cubicBezTo>
                <a:cubicBezTo>
                  <a:pt x="f73" y="f72"/>
                  <a:pt x="f74" y="f75"/>
                  <a:pt x="f62" y="f64"/>
                </a:cubicBezTo>
                <a:cubicBezTo>
                  <a:pt x="f76" y="f68"/>
                  <a:pt x="f61" y="f5"/>
                  <a:pt x="f77" y="f5"/>
                </a:cubicBezTo>
                <a:cubicBezTo>
                  <a:pt x="f78" y="f5"/>
                  <a:pt x="f79" y="f5"/>
                  <a:pt x="f80" y="f81"/>
                </a:cubicBezTo>
                <a:cubicBezTo>
                  <a:pt x="f42" y="f64"/>
                  <a:pt x="f45" y="f82"/>
                  <a:pt x="f51" y="f83"/>
                </a:cubicBezTo>
                <a:lnTo>
                  <a:pt x="f84" y="f81"/>
                </a:lnTo>
                <a:lnTo>
                  <a:pt x="f6" y="f81"/>
                </a:lnTo>
                <a:lnTo>
                  <a:pt x="f6" y="f8"/>
                </a:lnTo>
                <a:close/>
                <a:moveTo>
                  <a:pt x="f51" y="f85"/>
                </a:moveTo>
                <a:lnTo>
                  <a:pt x="f51" y="f86"/>
                </a:lnTo>
                <a:cubicBezTo>
                  <a:pt x="f45" y="f30"/>
                  <a:pt x="f42" y="f73"/>
                  <a:pt x="f80" y="f73"/>
                </a:cubicBezTo>
                <a:cubicBezTo>
                  <a:pt x="f79" y="f24"/>
                  <a:pt x="f66" y="f87"/>
                  <a:pt x="f88" y="f87"/>
                </a:cubicBezTo>
                <a:cubicBezTo>
                  <a:pt x="f89" y="f87"/>
                  <a:pt x="f19" y="f63"/>
                  <a:pt x="f20" y="f32"/>
                </a:cubicBezTo>
                <a:cubicBezTo>
                  <a:pt x="f22" y="f19"/>
                  <a:pt x="f73" y="f90"/>
                  <a:pt x="f73" y="f66"/>
                </a:cubicBezTo>
                <a:cubicBezTo>
                  <a:pt x="f73" y="f42"/>
                  <a:pt x="f30" y="f51"/>
                  <a:pt x="f71" y="f12"/>
                </a:cubicBezTo>
                <a:cubicBezTo>
                  <a:pt x="f62" y="f91"/>
                  <a:pt x="f76" y="f92"/>
                  <a:pt x="f67" y="f92"/>
                </a:cubicBezTo>
                <a:cubicBezTo>
                  <a:pt x="f88" y="f92"/>
                  <a:pt x="f39" y="f93"/>
                  <a:pt x="f94" y="f91"/>
                </a:cubicBezTo>
                <a:cubicBezTo>
                  <a:pt x="f42" y="f95"/>
                  <a:pt x="f45" y="f96"/>
                  <a:pt x="f51" y="f85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Freeform 459"/>
          <p:cNvSpPr/>
          <p:nvPr/>
        </p:nvSpPr>
        <p:spPr>
          <a:xfrm>
            <a:off x="3850382" y="4323164"/>
            <a:ext cx="126571" cy="1714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6"/>
              <a:gd name="f7" fmla="val 128"/>
              <a:gd name="f8" fmla="val 89"/>
              <a:gd name="f9" fmla="val 95"/>
              <a:gd name="f10" fmla="val 100"/>
              <a:gd name="f11" fmla="val 93"/>
              <a:gd name="f12" fmla="val 105"/>
              <a:gd name="f13" fmla="val 90"/>
              <a:gd name="f14" fmla="val 110"/>
              <a:gd name="f15" fmla="val 87"/>
              <a:gd name="f16" fmla="val 114"/>
              <a:gd name="f17" fmla="val 83"/>
              <a:gd name="f18" fmla="val 117"/>
              <a:gd name="f19" fmla="val 78"/>
              <a:gd name="f20" fmla="val 121"/>
              <a:gd name="f21" fmla="val 73"/>
              <a:gd name="f22" fmla="val 124"/>
              <a:gd name="f23" fmla="val 67"/>
              <a:gd name="f24" fmla="val 125"/>
              <a:gd name="f25" fmla="val 61"/>
              <a:gd name="f26" fmla="val 127"/>
              <a:gd name="f27" fmla="val 54"/>
              <a:gd name="f28" fmla="val 45"/>
              <a:gd name="f29" fmla="val 38"/>
              <a:gd name="f30" fmla="val 47"/>
              <a:gd name="f31" fmla="val 1"/>
              <a:gd name="f32" fmla="val 59"/>
              <a:gd name="f33" fmla="val 63"/>
              <a:gd name="f34" fmla="val 2"/>
              <a:gd name="f35" fmla="val 68"/>
              <a:gd name="f36" fmla="val 4"/>
              <a:gd name="f37" fmla="val 72"/>
              <a:gd name="f38" fmla="val 6"/>
              <a:gd name="f39" fmla="val 77"/>
              <a:gd name="f40" fmla="val 8"/>
              <a:gd name="f41" fmla="val 80"/>
              <a:gd name="f42" fmla="val 11"/>
              <a:gd name="f43" fmla="val 82"/>
              <a:gd name="f44" fmla="val 15"/>
              <a:gd name="f45" fmla="val 84"/>
              <a:gd name="f46" fmla="val 19"/>
              <a:gd name="f47" fmla="val 85"/>
              <a:gd name="f48" fmla="val 24"/>
              <a:gd name="f49" fmla="val 29"/>
              <a:gd name="f50" fmla="val 35"/>
              <a:gd name="f51" fmla="val 40"/>
              <a:gd name="f52" fmla="val 81"/>
              <a:gd name="f53" fmla="val 44"/>
              <a:gd name="f54" fmla="val 49"/>
              <a:gd name="f55" fmla="val 52"/>
              <a:gd name="f56" fmla="val 55"/>
              <a:gd name="f57" fmla="val 57"/>
              <a:gd name="f58" fmla="val 94"/>
              <a:gd name="f59" fmla="val 31"/>
              <a:gd name="f60" fmla="val 28"/>
              <a:gd name="f61" fmla="val 26"/>
              <a:gd name="f62" fmla="val 66"/>
              <a:gd name="f63" fmla="val 23"/>
              <a:gd name="f64" fmla="val 65"/>
              <a:gd name="f65" fmla="val 21"/>
              <a:gd name="f66" fmla="val 20"/>
              <a:gd name="f67" fmla="val 18"/>
              <a:gd name="f68" fmla="val 58"/>
              <a:gd name="f69" fmla="val 17"/>
              <a:gd name="f70" fmla="val 16"/>
              <a:gd name="f71" fmla="val 51"/>
              <a:gd name="f72" fmla="val 48"/>
              <a:gd name="f73" fmla="val 43"/>
              <a:gd name="f74" fmla="val 37"/>
              <a:gd name="f75" fmla="val 39"/>
              <a:gd name="f76" fmla="val 50"/>
              <a:gd name="f77" fmla="val 60"/>
              <a:gd name="f78" fmla="val 46"/>
              <a:gd name="f79" fmla="val 41"/>
              <a:gd name="f80" fmla="val 76"/>
              <a:gd name="f81" fmla="val 75"/>
              <a:gd name="f82" fmla="val 74"/>
              <a:gd name="f83" fmla="val 71"/>
              <a:gd name="f84" fmla="val 69"/>
              <a:gd name="f85" fmla="val 62"/>
              <a:gd name="f86" fmla="val 113"/>
              <a:gd name="f87" fmla="val 53"/>
              <a:gd name="f88" fmla="val 112"/>
              <a:gd name="f89" fmla="val 111"/>
              <a:gd name="f90" fmla="val 108"/>
              <a:gd name="f91" fmla="val 106"/>
              <a:gd name="f92" fmla="val 103"/>
              <a:gd name="f93" fmla="val 97"/>
              <a:gd name="f94" fmla="+- 0 0 -90"/>
              <a:gd name="f95" fmla="*/ f3 1 96"/>
              <a:gd name="f96" fmla="*/ f4 1 128"/>
              <a:gd name="f97" fmla="+- f7 0 f5"/>
              <a:gd name="f98" fmla="+- f6 0 f5"/>
              <a:gd name="f99" fmla="*/ f94 f0 1"/>
              <a:gd name="f100" fmla="*/ f98 1 96"/>
              <a:gd name="f101" fmla="*/ f97 1 128"/>
              <a:gd name="f102" fmla="*/ 96 f98 1"/>
              <a:gd name="f103" fmla="*/ 89 f97 1"/>
              <a:gd name="f104" fmla="*/ 93 f98 1"/>
              <a:gd name="f105" fmla="*/ 105 f97 1"/>
              <a:gd name="f106" fmla="*/ 83 f98 1"/>
              <a:gd name="f107" fmla="*/ 117 f97 1"/>
              <a:gd name="f108" fmla="*/ 67 f98 1"/>
              <a:gd name="f109" fmla="*/ 125 f97 1"/>
              <a:gd name="f110" fmla="*/ 45 f98 1"/>
              <a:gd name="f111" fmla="*/ 128 f97 1"/>
              <a:gd name="f112" fmla="*/ 0 f98 1"/>
              <a:gd name="f113" fmla="*/ 0 f97 1"/>
              <a:gd name="f114" fmla="*/ 38 f98 1"/>
              <a:gd name="f115" fmla="*/ 59 f98 1"/>
              <a:gd name="f116" fmla="*/ 1 f97 1"/>
              <a:gd name="f117" fmla="*/ 72 f98 1"/>
              <a:gd name="f118" fmla="*/ 6 f97 1"/>
              <a:gd name="f119" fmla="*/ 82 f98 1"/>
              <a:gd name="f120" fmla="*/ 15 f97 1"/>
              <a:gd name="f121" fmla="*/ 85 f98 1"/>
              <a:gd name="f122" fmla="*/ 29 f97 1"/>
              <a:gd name="f123" fmla="*/ 81 f98 1"/>
              <a:gd name="f124" fmla="*/ 44 f97 1"/>
              <a:gd name="f125" fmla="*/ 68 f98 1"/>
              <a:gd name="f126" fmla="*/ 55 f97 1"/>
              <a:gd name="f127" fmla="*/ 89 f98 1"/>
              <a:gd name="f128" fmla="*/ 67 f97 1"/>
              <a:gd name="f129" fmla="*/ 31 f97 1"/>
              <a:gd name="f130" fmla="*/ 66 f98 1"/>
              <a:gd name="f131" fmla="*/ 23 f97 1"/>
              <a:gd name="f132" fmla="*/ 61 f98 1"/>
              <a:gd name="f133" fmla="*/ 18 f97 1"/>
              <a:gd name="f134" fmla="*/ 51 f98 1"/>
              <a:gd name="f135" fmla="*/ 16 f97 1"/>
              <a:gd name="f136" fmla="*/ 37 f98 1"/>
              <a:gd name="f137" fmla="*/ 17 f98 1"/>
              <a:gd name="f138" fmla="*/ 52 f97 1"/>
              <a:gd name="f139" fmla="*/ 39 f98 1"/>
              <a:gd name="f140" fmla="*/ 52 f98 1"/>
              <a:gd name="f141" fmla="*/ 51 f97 1"/>
              <a:gd name="f142" fmla="*/ 60 f98 1"/>
              <a:gd name="f143" fmla="*/ 47 f97 1"/>
              <a:gd name="f144" fmla="*/ 41 f97 1"/>
              <a:gd name="f145" fmla="*/ 78 f98 1"/>
              <a:gd name="f146" fmla="*/ 76 f98 1"/>
              <a:gd name="f147" fmla="*/ 77 f97 1"/>
              <a:gd name="f148" fmla="*/ 69 f97 1"/>
              <a:gd name="f149" fmla="*/ 58 f98 1"/>
              <a:gd name="f150" fmla="*/ 44 f98 1"/>
              <a:gd name="f151" fmla="*/ 66 f97 1"/>
              <a:gd name="f152" fmla="*/ 113 f97 1"/>
              <a:gd name="f153" fmla="*/ 112 f97 1"/>
              <a:gd name="f154" fmla="*/ 69 f98 1"/>
              <a:gd name="f155" fmla="*/ 108 f97 1"/>
              <a:gd name="f156" fmla="*/ 100 f97 1"/>
              <a:gd name="f157" fmla="*/ f99 1 f2"/>
              <a:gd name="f158" fmla="*/ f102 1 96"/>
              <a:gd name="f159" fmla="*/ f103 1 128"/>
              <a:gd name="f160" fmla="*/ f104 1 96"/>
              <a:gd name="f161" fmla="*/ f105 1 128"/>
              <a:gd name="f162" fmla="*/ f106 1 96"/>
              <a:gd name="f163" fmla="*/ f107 1 128"/>
              <a:gd name="f164" fmla="*/ f108 1 96"/>
              <a:gd name="f165" fmla="*/ f109 1 128"/>
              <a:gd name="f166" fmla="*/ f110 1 96"/>
              <a:gd name="f167" fmla="*/ f111 1 128"/>
              <a:gd name="f168" fmla="*/ f112 1 96"/>
              <a:gd name="f169" fmla="*/ f113 1 128"/>
              <a:gd name="f170" fmla="*/ f114 1 96"/>
              <a:gd name="f171" fmla="*/ f115 1 96"/>
              <a:gd name="f172" fmla="*/ f116 1 128"/>
              <a:gd name="f173" fmla="*/ f117 1 96"/>
              <a:gd name="f174" fmla="*/ f118 1 128"/>
              <a:gd name="f175" fmla="*/ f119 1 96"/>
              <a:gd name="f176" fmla="*/ f120 1 128"/>
              <a:gd name="f177" fmla="*/ f121 1 96"/>
              <a:gd name="f178" fmla="*/ f122 1 128"/>
              <a:gd name="f179" fmla="*/ f123 1 96"/>
              <a:gd name="f180" fmla="*/ f124 1 128"/>
              <a:gd name="f181" fmla="*/ f125 1 96"/>
              <a:gd name="f182" fmla="*/ f126 1 128"/>
              <a:gd name="f183" fmla="*/ f127 1 96"/>
              <a:gd name="f184" fmla="*/ f128 1 128"/>
              <a:gd name="f185" fmla="*/ f129 1 128"/>
              <a:gd name="f186" fmla="*/ f130 1 96"/>
              <a:gd name="f187" fmla="*/ f131 1 128"/>
              <a:gd name="f188" fmla="*/ f132 1 96"/>
              <a:gd name="f189" fmla="*/ f133 1 128"/>
              <a:gd name="f190" fmla="*/ f134 1 96"/>
              <a:gd name="f191" fmla="*/ f135 1 128"/>
              <a:gd name="f192" fmla="*/ f136 1 96"/>
              <a:gd name="f193" fmla="*/ f137 1 96"/>
              <a:gd name="f194" fmla="*/ f138 1 128"/>
              <a:gd name="f195" fmla="*/ f139 1 96"/>
              <a:gd name="f196" fmla="*/ f140 1 96"/>
              <a:gd name="f197" fmla="*/ f141 1 128"/>
              <a:gd name="f198" fmla="*/ f142 1 96"/>
              <a:gd name="f199" fmla="*/ f143 1 128"/>
              <a:gd name="f200" fmla="*/ f144 1 128"/>
              <a:gd name="f201" fmla="*/ f145 1 96"/>
              <a:gd name="f202" fmla="*/ f146 1 96"/>
              <a:gd name="f203" fmla="*/ f147 1 128"/>
              <a:gd name="f204" fmla="*/ f148 1 128"/>
              <a:gd name="f205" fmla="*/ f149 1 96"/>
              <a:gd name="f206" fmla="*/ f150 1 96"/>
              <a:gd name="f207" fmla="*/ f151 1 128"/>
              <a:gd name="f208" fmla="*/ f152 1 128"/>
              <a:gd name="f209" fmla="*/ f153 1 128"/>
              <a:gd name="f210" fmla="*/ f154 1 96"/>
              <a:gd name="f211" fmla="*/ f155 1 128"/>
              <a:gd name="f212" fmla="*/ f156 1 128"/>
              <a:gd name="f213" fmla="*/ 0 1 f100"/>
              <a:gd name="f214" fmla="*/ f6 1 f100"/>
              <a:gd name="f215" fmla="*/ 0 1 f101"/>
              <a:gd name="f216" fmla="*/ f7 1 f101"/>
              <a:gd name="f217" fmla="+- f157 0 f1"/>
              <a:gd name="f218" fmla="*/ f158 1 f100"/>
              <a:gd name="f219" fmla="*/ f159 1 f101"/>
              <a:gd name="f220" fmla="*/ f160 1 f100"/>
              <a:gd name="f221" fmla="*/ f161 1 f101"/>
              <a:gd name="f222" fmla="*/ f162 1 f100"/>
              <a:gd name="f223" fmla="*/ f163 1 f101"/>
              <a:gd name="f224" fmla="*/ f164 1 f100"/>
              <a:gd name="f225" fmla="*/ f165 1 f101"/>
              <a:gd name="f226" fmla="*/ f166 1 f100"/>
              <a:gd name="f227" fmla="*/ f167 1 f101"/>
              <a:gd name="f228" fmla="*/ f168 1 f100"/>
              <a:gd name="f229" fmla="*/ f169 1 f101"/>
              <a:gd name="f230" fmla="*/ f170 1 f100"/>
              <a:gd name="f231" fmla="*/ f171 1 f100"/>
              <a:gd name="f232" fmla="*/ f172 1 f101"/>
              <a:gd name="f233" fmla="*/ f173 1 f100"/>
              <a:gd name="f234" fmla="*/ f174 1 f101"/>
              <a:gd name="f235" fmla="*/ f175 1 f100"/>
              <a:gd name="f236" fmla="*/ f176 1 f101"/>
              <a:gd name="f237" fmla="*/ f177 1 f100"/>
              <a:gd name="f238" fmla="*/ f178 1 f101"/>
              <a:gd name="f239" fmla="*/ f179 1 f100"/>
              <a:gd name="f240" fmla="*/ f180 1 f101"/>
              <a:gd name="f241" fmla="*/ f181 1 f100"/>
              <a:gd name="f242" fmla="*/ f182 1 f101"/>
              <a:gd name="f243" fmla="*/ f183 1 f100"/>
              <a:gd name="f244" fmla="*/ f184 1 f101"/>
              <a:gd name="f245" fmla="*/ f185 1 f101"/>
              <a:gd name="f246" fmla="*/ f186 1 f100"/>
              <a:gd name="f247" fmla="*/ f187 1 f101"/>
              <a:gd name="f248" fmla="*/ f188 1 f100"/>
              <a:gd name="f249" fmla="*/ f189 1 f101"/>
              <a:gd name="f250" fmla="*/ f190 1 f100"/>
              <a:gd name="f251" fmla="*/ f191 1 f101"/>
              <a:gd name="f252" fmla="*/ f192 1 f100"/>
              <a:gd name="f253" fmla="*/ f193 1 f100"/>
              <a:gd name="f254" fmla="*/ f194 1 f101"/>
              <a:gd name="f255" fmla="*/ f195 1 f100"/>
              <a:gd name="f256" fmla="*/ f196 1 f100"/>
              <a:gd name="f257" fmla="*/ f197 1 f101"/>
              <a:gd name="f258" fmla="*/ f198 1 f100"/>
              <a:gd name="f259" fmla="*/ f199 1 f101"/>
              <a:gd name="f260" fmla="*/ f200 1 f101"/>
              <a:gd name="f261" fmla="*/ f201 1 f100"/>
              <a:gd name="f262" fmla="*/ f202 1 f100"/>
              <a:gd name="f263" fmla="*/ f203 1 f101"/>
              <a:gd name="f264" fmla="*/ f204 1 f101"/>
              <a:gd name="f265" fmla="*/ f205 1 f100"/>
              <a:gd name="f266" fmla="*/ f206 1 f100"/>
              <a:gd name="f267" fmla="*/ f207 1 f101"/>
              <a:gd name="f268" fmla="*/ f208 1 f101"/>
              <a:gd name="f269" fmla="*/ f209 1 f101"/>
              <a:gd name="f270" fmla="*/ f210 1 f100"/>
              <a:gd name="f271" fmla="*/ f211 1 f101"/>
              <a:gd name="f272" fmla="*/ f212 1 f101"/>
              <a:gd name="f273" fmla="*/ f213 f95 1"/>
              <a:gd name="f274" fmla="*/ f214 f95 1"/>
              <a:gd name="f275" fmla="*/ f216 f96 1"/>
              <a:gd name="f276" fmla="*/ f215 f96 1"/>
              <a:gd name="f277" fmla="*/ f218 f95 1"/>
              <a:gd name="f278" fmla="*/ f219 f96 1"/>
              <a:gd name="f279" fmla="*/ f220 f95 1"/>
              <a:gd name="f280" fmla="*/ f221 f96 1"/>
              <a:gd name="f281" fmla="*/ f222 f95 1"/>
              <a:gd name="f282" fmla="*/ f223 f96 1"/>
              <a:gd name="f283" fmla="*/ f224 f95 1"/>
              <a:gd name="f284" fmla="*/ f225 f96 1"/>
              <a:gd name="f285" fmla="*/ f226 f95 1"/>
              <a:gd name="f286" fmla="*/ f227 f96 1"/>
              <a:gd name="f287" fmla="*/ f228 f95 1"/>
              <a:gd name="f288" fmla="*/ f229 f96 1"/>
              <a:gd name="f289" fmla="*/ f230 f95 1"/>
              <a:gd name="f290" fmla="*/ f231 f95 1"/>
              <a:gd name="f291" fmla="*/ f232 f96 1"/>
              <a:gd name="f292" fmla="*/ f233 f95 1"/>
              <a:gd name="f293" fmla="*/ f234 f96 1"/>
              <a:gd name="f294" fmla="*/ f235 f95 1"/>
              <a:gd name="f295" fmla="*/ f236 f96 1"/>
              <a:gd name="f296" fmla="*/ f237 f95 1"/>
              <a:gd name="f297" fmla="*/ f238 f96 1"/>
              <a:gd name="f298" fmla="*/ f239 f95 1"/>
              <a:gd name="f299" fmla="*/ f240 f96 1"/>
              <a:gd name="f300" fmla="*/ f241 f95 1"/>
              <a:gd name="f301" fmla="*/ f242 f96 1"/>
              <a:gd name="f302" fmla="*/ f243 f95 1"/>
              <a:gd name="f303" fmla="*/ f244 f96 1"/>
              <a:gd name="f304" fmla="*/ f245 f96 1"/>
              <a:gd name="f305" fmla="*/ f246 f95 1"/>
              <a:gd name="f306" fmla="*/ f247 f96 1"/>
              <a:gd name="f307" fmla="*/ f248 f95 1"/>
              <a:gd name="f308" fmla="*/ f249 f96 1"/>
              <a:gd name="f309" fmla="*/ f250 f95 1"/>
              <a:gd name="f310" fmla="*/ f251 f96 1"/>
              <a:gd name="f311" fmla="*/ f252 f95 1"/>
              <a:gd name="f312" fmla="*/ f253 f95 1"/>
              <a:gd name="f313" fmla="*/ f254 f96 1"/>
              <a:gd name="f314" fmla="*/ f255 f95 1"/>
              <a:gd name="f315" fmla="*/ f256 f95 1"/>
              <a:gd name="f316" fmla="*/ f257 f96 1"/>
              <a:gd name="f317" fmla="*/ f258 f95 1"/>
              <a:gd name="f318" fmla="*/ f259 f96 1"/>
              <a:gd name="f319" fmla="*/ f260 f96 1"/>
              <a:gd name="f320" fmla="*/ f261 f95 1"/>
              <a:gd name="f321" fmla="*/ f262 f95 1"/>
              <a:gd name="f322" fmla="*/ f263 f96 1"/>
              <a:gd name="f323" fmla="*/ f264 f96 1"/>
              <a:gd name="f324" fmla="*/ f265 f95 1"/>
              <a:gd name="f325" fmla="*/ f266 f95 1"/>
              <a:gd name="f326" fmla="*/ f267 f96 1"/>
              <a:gd name="f327" fmla="*/ f268 f96 1"/>
              <a:gd name="f328" fmla="*/ f269 f96 1"/>
              <a:gd name="f329" fmla="*/ f270 f95 1"/>
              <a:gd name="f330" fmla="*/ f271 f96 1"/>
              <a:gd name="f331" fmla="*/ f272 f9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7">
                <a:pos x="f277" y="f278"/>
              </a:cxn>
              <a:cxn ang="f217">
                <a:pos x="f279" y="f280"/>
              </a:cxn>
              <a:cxn ang="f217">
                <a:pos x="f281" y="f282"/>
              </a:cxn>
              <a:cxn ang="f217">
                <a:pos x="f283" y="f284"/>
              </a:cxn>
              <a:cxn ang="f217">
                <a:pos x="f285" y="f286"/>
              </a:cxn>
              <a:cxn ang="f217">
                <a:pos x="f287" y="f286"/>
              </a:cxn>
              <a:cxn ang="f217">
                <a:pos x="f287" y="f288"/>
              </a:cxn>
              <a:cxn ang="f217">
                <a:pos x="f289" y="f288"/>
              </a:cxn>
              <a:cxn ang="f217">
                <a:pos x="f290" y="f291"/>
              </a:cxn>
              <a:cxn ang="f217">
                <a:pos x="f292" y="f293"/>
              </a:cxn>
              <a:cxn ang="f217">
                <a:pos x="f294" y="f295"/>
              </a:cxn>
              <a:cxn ang="f217">
                <a:pos x="f296" y="f297"/>
              </a:cxn>
              <a:cxn ang="f217">
                <a:pos x="f298" y="f299"/>
              </a:cxn>
              <a:cxn ang="f217">
                <a:pos x="f300" y="f301"/>
              </a:cxn>
              <a:cxn ang="f217">
                <a:pos x="f300" y="f301"/>
              </a:cxn>
              <a:cxn ang="f217">
                <a:pos x="f302" y="f303"/>
              </a:cxn>
              <a:cxn ang="f217">
                <a:pos x="f277" y="f278"/>
              </a:cxn>
              <a:cxn ang="f217">
                <a:pos x="f300" y="f304"/>
              </a:cxn>
              <a:cxn ang="f217">
                <a:pos x="f305" y="f306"/>
              </a:cxn>
              <a:cxn ang="f217">
                <a:pos x="f307" y="f308"/>
              </a:cxn>
              <a:cxn ang="f217">
                <a:pos x="f309" y="f310"/>
              </a:cxn>
              <a:cxn ang="f217">
                <a:pos x="f311" y="f295"/>
              </a:cxn>
              <a:cxn ang="f217">
                <a:pos x="f312" y="f295"/>
              </a:cxn>
              <a:cxn ang="f217">
                <a:pos x="f312" y="f313"/>
              </a:cxn>
              <a:cxn ang="f217">
                <a:pos x="f314" y="f313"/>
              </a:cxn>
              <a:cxn ang="f217">
                <a:pos x="f315" y="f316"/>
              </a:cxn>
              <a:cxn ang="f217">
                <a:pos x="f317" y="f318"/>
              </a:cxn>
              <a:cxn ang="f217">
                <a:pos x="f305" y="f319"/>
              </a:cxn>
              <a:cxn ang="f217">
                <a:pos x="f300" y="f304"/>
              </a:cxn>
              <a:cxn ang="f217">
                <a:pos x="f320" y="f278"/>
              </a:cxn>
              <a:cxn ang="f217">
                <a:pos x="f321" y="f322"/>
              </a:cxn>
              <a:cxn ang="f217">
                <a:pos x="f300" y="f323"/>
              </a:cxn>
              <a:cxn ang="f217">
                <a:pos x="f324" y="f303"/>
              </a:cxn>
              <a:cxn ang="f217">
                <a:pos x="f325" y="f326"/>
              </a:cxn>
              <a:cxn ang="f217">
                <a:pos x="f312" y="f326"/>
              </a:cxn>
              <a:cxn ang="f217">
                <a:pos x="f312" y="f327"/>
              </a:cxn>
              <a:cxn ang="f217">
                <a:pos x="f314" y="f327"/>
              </a:cxn>
              <a:cxn ang="f217">
                <a:pos x="f324" y="f328"/>
              </a:cxn>
              <a:cxn ang="f217">
                <a:pos x="f329" y="f330"/>
              </a:cxn>
              <a:cxn ang="f217">
                <a:pos x="f321" y="f331"/>
              </a:cxn>
              <a:cxn ang="f217">
                <a:pos x="f320" y="f278"/>
              </a:cxn>
            </a:cxnLst>
            <a:rect l="f273" t="f276" r="f274" b="f275"/>
            <a:pathLst>
              <a:path w="96" h="128">
                <a:moveTo>
                  <a:pt x="f6" y="f8"/>
                </a:moveTo>
                <a:cubicBezTo>
                  <a:pt x="f6" y="f9"/>
                  <a:pt x="f9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7"/>
                  <a:pt x="f28" y="f7"/>
                </a:cubicBezTo>
                <a:lnTo>
                  <a:pt x="f5" y="f7"/>
                </a:lnTo>
                <a:lnTo>
                  <a:pt x="f5" y="f5"/>
                </a:lnTo>
                <a:lnTo>
                  <a:pt x="f29" y="f5"/>
                </a:lnTo>
                <a:cubicBezTo>
                  <a:pt x="f30" y="f5"/>
                  <a:pt x="f27" y="f31"/>
                  <a:pt x="f32" y="f31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7" y="f49"/>
                </a:cubicBezTo>
                <a:cubicBezTo>
                  <a:pt x="f47" y="f50"/>
                  <a:pt x="f45" y="f51"/>
                  <a:pt x="f52" y="f53"/>
                </a:cubicBezTo>
                <a:cubicBezTo>
                  <a:pt x="f19" y="f54"/>
                  <a:pt x="f21" y="f55"/>
                  <a:pt x="f35" y="f56"/>
                </a:cubicBezTo>
                <a:lnTo>
                  <a:pt x="f35" y="f56"/>
                </a:lnTo>
                <a:cubicBezTo>
                  <a:pt x="f39" y="f57"/>
                  <a:pt x="f45" y="f25"/>
                  <a:pt x="f8" y="f23"/>
                </a:cubicBezTo>
                <a:cubicBezTo>
                  <a:pt x="f58" y="f37"/>
                  <a:pt x="f6" y="f41"/>
                  <a:pt x="f6" y="f8"/>
                </a:cubicBezTo>
                <a:close/>
                <a:moveTo>
                  <a:pt x="f35" y="f59"/>
                </a:moveTo>
                <a:cubicBezTo>
                  <a:pt x="f35" y="f60"/>
                  <a:pt x="f23" y="f61"/>
                  <a:pt x="f62" y="f63"/>
                </a:cubicBezTo>
                <a:cubicBezTo>
                  <a:pt x="f64" y="f65"/>
                  <a:pt x="f33" y="f66"/>
                  <a:pt x="f25" y="f67"/>
                </a:cubicBezTo>
                <a:cubicBezTo>
                  <a:pt x="f68" y="f69"/>
                  <a:pt x="f56" y="f70"/>
                  <a:pt x="f71" y="f70"/>
                </a:cubicBezTo>
                <a:cubicBezTo>
                  <a:pt x="f72" y="f44"/>
                  <a:pt x="f73" y="f44"/>
                  <a:pt x="f74" y="f44"/>
                </a:cubicBezTo>
                <a:lnTo>
                  <a:pt x="f69" y="f44"/>
                </a:lnTo>
                <a:lnTo>
                  <a:pt x="f69" y="f55"/>
                </a:lnTo>
                <a:lnTo>
                  <a:pt x="f75" y="f55"/>
                </a:lnTo>
                <a:cubicBezTo>
                  <a:pt x="f53" y="f55"/>
                  <a:pt x="f72" y="f71"/>
                  <a:pt x="f55" y="f71"/>
                </a:cubicBezTo>
                <a:cubicBezTo>
                  <a:pt x="f56" y="f76"/>
                  <a:pt x="f68" y="f54"/>
                  <a:pt x="f77" y="f30"/>
                </a:cubicBezTo>
                <a:cubicBezTo>
                  <a:pt x="f33" y="f78"/>
                  <a:pt x="f64" y="f53"/>
                  <a:pt x="f62" y="f79"/>
                </a:cubicBezTo>
                <a:cubicBezTo>
                  <a:pt x="f23" y="f29"/>
                  <a:pt x="f35" y="f50"/>
                  <a:pt x="f35" y="f59"/>
                </a:cubicBezTo>
                <a:close/>
                <a:moveTo>
                  <a:pt x="f19" y="f8"/>
                </a:moveTo>
                <a:cubicBezTo>
                  <a:pt x="f19" y="f45"/>
                  <a:pt x="f19" y="f41"/>
                  <a:pt x="f80" y="f39"/>
                </a:cubicBezTo>
                <a:cubicBezTo>
                  <a:pt x="f81" y="f82"/>
                  <a:pt x="f37" y="f83"/>
                  <a:pt x="f35" y="f84"/>
                </a:cubicBezTo>
                <a:cubicBezTo>
                  <a:pt x="f64" y="f35"/>
                  <a:pt x="f85" y="f23"/>
                  <a:pt x="f68" y="f23"/>
                </a:cubicBezTo>
                <a:cubicBezTo>
                  <a:pt x="f27" y="f62"/>
                  <a:pt x="f54" y="f62"/>
                  <a:pt x="f53" y="f62"/>
                </a:cubicBezTo>
                <a:lnTo>
                  <a:pt x="f69" y="f62"/>
                </a:lnTo>
                <a:lnTo>
                  <a:pt x="f69" y="f86"/>
                </a:lnTo>
                <a:lnTo>
                  <a:pt x="f75" y="f86"/>
                </a:lnTo>
                <a:cubicBezTo>
                  <a:pt x="f30" y="f86"/>
                  <a:pt x="f87" y="f86"/>
                  <a:pt x="f68" y="f88"/>
                </a:cubicBezTo>
                <a:cubicBezTo>
                  <a:pt x="f85" y="f89"/>
                  <a:pt x="f62" y="f14"/>
                  <a:pt x="f84" y="f90"/>
                </a:cubicBezTo>
                <a:cubicBezTo>
                  <a:pt x="f37" y="f91"/>
                  <a:pt x="f81" y="f92"/>
                  <a:pt x="f80" y="f10"/>
                </a:cubicBezTo>
                <a:cubicBezTo>
                  <a:pt x="f19" y="f93"/>
                  <a:pt x="f19" y="f58"/>
                  <a:pt x="f19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Freeform 460"/>
          <p:cNvSpPr/>
          <p:nvPr/>
        </p:nvSpPr>
        <p:spPr>
          <a:xfrm>
            <a:off x="4001450" y="4363992"/>
            <a:ext cx="114318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1"/>
              <a:gd name="f16" fmla="val 71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0"/>
              <a:gd name="f23" fmla="val 33"/>
              <a:gd name="f24" fmla="val 82"/>
              <a:gd name="f25" fmla="val 37"/>
              <a:gd name="f26" fmla="val 84"/>
              <a:gd name="f27" fmla="val 41"/>
              <a:gd name="f28" fmla="val 85"/>
              <a:gd name="f29" fmla="val 45"/>
              <a:gd name="f30" fmla="val 86"/>
              <a:gd name="f31" fmla="val 50"/>
              <a:gd name="f32" fmla="val 57"/>
              <a:gd name="f33" fmla="val 70"/>
              <a:gd name="f34" fmla="val 76"/>
              <a:gd name="f35" fmla="val 79"/>
              <a:gd name="f36" fmla="val 81"/>
              <a:gd name="f37" fmla="val 77"/>
              <a:gd name="f38" fmla="val 74"/>
              <a:gd name="f39" fmla="val 92"/>
              <a:gd name="f40" fmla="val 94"/>
              <a:gd name="f41" fmla="val 96"/>
              <a:gd name="f42" fmla="val 68"/>
              <a:gd name="f43" fmla="val 98"/>
              <a:gd name="f44" fmla="val 99"/>
              <a:gd name="f45" fmla="val 35"/>
              <a:gd name="f46" fmla="val 22"/>
              <a:gd name="f47" fmla="val 13"/>
              <a:gd name="f48" fmla="val 5"/>
              <a:gd name="f49" fmla="val 66"/>
              <a:gd name="f50" fmla="val 51"/>
              <a:gd name="f51" fmla="val 4"/>
              <a:gd name="f52" fmla="val 46"/>
              <a:gd name="f53" fmla="val 59"/>
              <a:gd name="f54" fmla="val 69"/>
              <a:gd name="f55" fmla="val 3"/>
              <a:gd name="f56" fmla="val 11"/>
              <a:gd name="f57" fmla="val 83"/>
              <a:gd name="f58" fmla="val 18"/>
              <a:gd name="f59" fmla="val 43"/>
              <a:gd name="f60" fmla="val 39"/>
              <a:gd name="f61" fmla="val 31"/>
              <a:gd name="f62" fmla="val 24"/>
              <a:gd name="f63" fmla="val 65"/>
              <a:gd name="f64" fmla="val 20"/>
              <a:gd name="f65" fmla="val 61"/>
              <a:gd name="f66" fmla="val 15"/>
              <a:gd name="f67" fmla="val 54"/>
              <a:gd name="f68" fmla="val 30"/>
              <a:gd name="f69" fmla="val 25"/>
              <a:gd name="f70" fmla="val 32"/>
              <a:gd name="f71" fmla="+- 0 0 -90"/>
              <a:gd name="f72" fmla="*/ f3 1 87"/>
              <a:gd name="f73" fmla="*/ f4 1 100"/>
              <a:gd name="f74" fmla="+- f7 0 f5"/>
              <a:gd name="f75" fmla="+- f6 0 f5"/>
              <a:gd name="f76" fmla="*/ f71 f0 1"/>
              <a:gd name="f77" fmla="*/ f75 1 87"/>
              <a:gd name="f78" fmla="*/ f74 1 100"/>
              <a:gd name="f79" fmla="*/ 87 f75 1"/>
              <a:gd name="f80" fmla="*/ 52 f74 1"/>
              <a:gd name="f81" fmla="*/ 16 f75 1"/>
              <a:gd name="f82" fmla="*/ 19 f75 1"/>
              <a:gd name="f83" fmla="*/ 67 f74 1"/>
              <a:gd name="f84" fmla="*/ 26 f75 1"/>
              <a:gd name="f85" fmla="*/ 78 f74 1"/>
              <a:gd name="f86" fmla="*/ 37 f75 1"/>
              <a:gd name="f87" fmla="*/ 84 f74 1"/>
              <a:gd name="f88" fmla="*/ 50 f75 1"/>
              <a:gd name="f89" fmla="*/ 86 f74 1"/>
              <a:gd name="f90" fmla="*/ 70 f75 1"/>
              <a:gd name="f91" fmla="*/ 82 f74 1"/>
              <a:gd name="f92" fmla="*/ 84 f75 1"/>
              <a:gd name="f93" fmla="*/ 74 f74 1"/>
              <a:gd name="f94" fmla="*/ 85 f75 1"/>
              <a:gd name="f95" fmla="*/ 92 f74 1"/>
              <a:gd name="f96" fmla="*/ 68 f75 1"/>
              <a:gd name="f97" fmla="*/ 98 f74 1"/>
              <a:gd name="f98" fmla="*/ 100 f74 1"/>
              <a:gd name="f99" fmla="*/ 13 f75 1"/>
              <a:gd name="f100" fmla="*/ 87 f74 1"/>
              <a:gd name="f101" fmla="*/ 0 f75 1"/>
              <a:gd name="f102" fmla="*/ 51 f74 1"/>
              <a:gd name="f103" fmla="*/ 13 f74 1"/>
              <a:gd name="f104" fmla="*/ 46 f75 1"/>
              <a:gd name="f105" fmla="*/ 0 f74 1"/>
              <a:gd name="f106" fmla="*/ 76 f75 1"/>
              <a:gd name="f107" fmla="*/ 11 f74 1"/>
              <a:gd name="f108" fmla="*/ 43 f74 1"/>
              <a:gd name="f109" fmla="*/ 71 f75 1"/>
              <a:gd name="f110" fmla="*/ 39 f74 1"/>
              <a:gd name="f111" fmla="*/ 65 f75 1"/>
              <a:gd name="f112" fmla="*/ 20 f74 1"/>
              <a:gd name="f113" fmla="*/ 25 f75 1"/>
              <a:gd name="f114" fmla="*/ f76 1 f2"/>
              <a:gd name="f115" fmla="*/ f79 1 87"/>
              <a:gd name="f116" fmla="*/ f80 1 100"/>
              <a:gd name="f117" fmla="*/ f81 1 87"/>
              <a:gd name="f118" fmla="*/ f82 1 87"/>
              <a:gd name="f119" fmla="*/ f83 1 100"/>
              <a:gd name="f120" fmla="*/ f84 1 87"/>
              <a:gd name="f121" fmla="*/ f85 1 100"/>
              <a:gd name="f122" fmla="*/ f86 1 87"/>
              <a:gd name="f123" fmla="*/ f87 1 100"/>
              <a:gd name="f124" fmla="*/ f88 1 87"/>
              <a:gd name="f125" fmla="*/ f89 1 100"/>
              <a:gd name="f126" fmla="*/ f90 1 87"/>
              <a:gd name="f127" fmla="*/ f91 1 100"/>
              <a:gd name="f128" fmla="*/ f92 1 87"/>
              <a:gd name="f129" fmla="*/ f93 1 100"/>
              <a:gd name="f130" fmla="*/ f94 1 87"/>
              <a:gd name="f131" fmla="*/ f95 1 100"/>
              <a:gd name="f132" fmla="*/ f96 1 87"/>
              <a:gd name="f133" fmla="*/ f97 1 100"/>
              <a:gd name="f134" fmla="*/ f98 1 100"/>
              <a:gd name="f135" fmla="*/ f99 1 87"/>
              <a:gd name="f136" fmla="*/ f100 1 100"/>
              <a:gd name="f137" fmla="*/ f101 1 87"/>
              <a:gd name="f138" fmla="*/ f102 1 100"/>
              <a:gd name="f139" fmla="*/ f103 1 100"/>
              <a:gd name="f140" fmla="*/ f104 1 87"/>
              <a:gd name="f141" fmla="*/ f105 1 100"/>
              <a:gd name="f142" fmla="*/ f106 1 87"/>
              <a:gd name="f143" fmla="*/ f107 1 100"/>
              <a:gd name="f144" fmla="*/ f108 1 100"/>
              <a:gd name="f145" fmla="*/ f109 1 87"/>
              <a:gd name="f146" fmla="*/ f110 1 100"/>
              <a:gd name="f147" fmla="*/ f111 1 87"/>
              <a:gd name="f148" fmla="*/ f112 1 100"/>
              <a:gd name="f149" fmla="*/ f113 1 87"/>
              <a:gd name="f150" fmla="*/ 0 1 f77"/>
              <a:gd name="f151" fmla="*/ f6 1 f77"/>
              <a:gd name="f152" fmla="*/ 0 1 f78"/>
              <a:gd name="f153" fmla="*/ f7 1 f78"/>
              <a:gd name="f154" fmla="+- f114 0 f1"/>
              <a:gd name="f155" fmla="*/ f115 1 f77"/>
              <a:gd name="f156" fmla="*/ f116 1 f78"/>
              <a:gd name="f157" fmla="*/ f117 1 f77"/>
              <a:gd name="f158" fmla="*/ f118 1 f77"/>
              <a:gd name="f159" fmla="*/ f119 1 f78"/>
              <a:gd name="f160" fmla="*/ f120 1 f77"/>
              <a:gd name="f161" fmla="*/ f121 1 f78"/>
              <a:gd name="f162" fmla="*/ f122 1 f77"/>
              <a:gd name="f163" fmla="*/ f123 1 f78"/>
              <a:gd name="f164" fmla="*/ f124 1 f77"/>
              <a:gd name="f165" fmla="*/ f125 1 f78"/>
              <a:gd name="f166" fmla="*/ f126 1 f77"/>
              <a:gd name="f167" fmla="*/ f127 1 f78"/>
              <a:gd name="f168" fmla="*/ f128 1 f77"/>
              <a:gd name="f169" fmla="*/ f129 1 f78"/>
              <a:gd name="f170" fmla="*/ f130 1 f77"/>
              <a:gd name="f171" fmla="*/ f131 1 f78"/>
              <a:gd name="f172" fmla="*/ f132 1 f77"/>
              <a:gd name="f173" fmla="*/ f133 1 f78"/>
              <a:gd name="f174" fmla="*/ f134 1 f78"/>
              <a:gd name="f175" fmla="*/ f135 1 f77"/>
              <a:gd name="f176" fmla="*/ f136 1 f78"/>
              <a:gd name="f177" fmla="*/ f137 1 f77"/>
              <a:gd name="f178" fmla="*/ f138 1 f78"/>
              <a:gd name="f179" fmla="*/ f139 1 f78"/>
              <a:gd name="f180" fmla="*/ f140 1 f77"/>
              <a:gd name="f181" fmla="*/ f141 1 f78"/>
              <a:gd name="f182" fmla="*/ f142 1 f77"/>
              <a:gd name="f183" fmla="*/ f143 1 f78"/>
              <a:gd name="f184" fmla="*/ f144 1 f78"/>
              <a:gd name="f185" fmla="*/ f145 1 f77"/>
              <a:gd name="f186" fmla="*/ f146 1 f78"/>
              <a:gd name="f187" fmla="*/ f147 1 f77"/>
              <a:gd name="f188" fmla="*/ f148 1 f78"/>
              <a:gd name="f189" fmla="*/ f149 1 f77"/>
              <a:gd name="f190" fmla="*/ f150 f72 1"/>
              <a:gd name="f191" fmla="*/ f151 f72 1"/>
              <a:gd name="f192" fmla="*/ f153 f73 1"/>
              <a:gd name="f193" fmla="*/ f152 f73 1"/>
              <a:gd name="f194" fmla="*/ f155 f72 1"/>
              <a:gd name="f195" fmla="*/ f156 f73 1"/>
              <a:gd name="f196" fmla="*/ f157 f72 1"/>
              <a:gd name="f197" fmla="*/ f158 f72 1"/>
              <a:gd name="f198" fmla="*/ f159 f73 1"/>
              <a:gd name="f199" fmla="*/ f160 f72 1"/>
              <a:gd name="f200" fmla="*/ f161 f73 1"/>
              <a:gd name="f201" fmla="*/ f162 f72 1"/>
              <a:gd name="f202" fmla="*/ f163 f73 1"/>
              <a:gd name="f203" fmla="*/ f164 f72 1"/>
              <a:gd name="f204" fmla="*/ f165 f73 1"/>
              <a:gd name="f205" fmla="*/ f166 f72 1"/>
              <a:gd name="f206" fmla="*/ f167 f73 1"/>
              <a:gd name="f207" fmla="*/ f168 f72 1"/>
              <a:gd name="f208" fmla="*/ f169 f73 1"/>
              <a:gd name="f209" fmla="*/ f170 f72 1"/>
              <a:gd name="f210" fmla="*/ f171 f73 1"/>
              <a:gd name="f211" fmla="*/ f172 f72 1"/>
              <a:gd name="f212" fmla="*/ f173 f73 1"/>
              <a:gd name="f213" fmla="*/ f174 f73 1"/>
              <a:gd name="f214" fmla="*/ f175 f72 1"/>
              <a:gd name="f215" fmla="*/ f176 f73 1"/>
              <a:gd name="f216" fmla="*/ f177 f72 1"/>
              <a:gd name="f217" fmla="*/ f178 f73 1"/>
              <a:gd name="f218" fmla="*/ f179 f73 1"/>
              <a:gd name="f219" fmla="*/ f180 f72 1"/>
              <a:gd name="f220" fmla="*/ f181 f73 1"/>
              <a:gd name="f221" fmla="*/ f182 f72 1"/>
              <a:gd name="f222" fmla="*/ f183 f73 1"/>
              <a:gd name="f223" fmla="*/ f184 f73 1"/>
              <a:gd name="f224" fmla="*/ f185 f72 1"/>
              <a:gd name="f225" fmla="*/ f186 f73 1"/>
              <a:gd name="f226" fmla="*/ f187 f72 1"/>
              <a:gd name="f227" fmla="*/ f188 f73 1"/>
              <a:gd name="f228" fmla="*/ f189 f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4">
                <a:pos x="f194" y="f195"/>
              </a:cxn>
              <a:cxn ang="f154">
                <a:pos x="f196" y="f195"/>
              </a:cxn>
              <a:cxn ang="f154">
                <a:pos x="f197" y="f198"/>
              </a:cxn>
              <a:cxn ang="f154">
                <a:pos x="f199" y="f200"/>
              </a:cxn>
              <a:cxn ang="f154">
                <a:pos x="f201" y="f202"/>
              </a:cxn>
              <a:cxn ang="f154">
                <a:pos x="f203" y="f204"/>
              </a:cxn>
              <a:cxn ang="f154">
                <a:pos x="f205" y="f206"/>
              </a:cxn>
              <a:cxn ang="f154">
                <a:pos x="f207" y="f208"/>
              </a:cxn>
              <a:cxn ang="f154">
                <a:pos x="f209" y="f208"/>
              </a:cxn>
              <a:cxn ang="f154">
                <a:pos x="f209" y="f210"/>
              </a:cxn>
              <a:cxn ang="f154">
                <a:pos x="f211" y="f212"/>
              </a:cxn>
              <a:cxn ang="f154">
                <a:pos x="f203" y="f213"/>
              </a:cxn>
              <a:cxn ang="f154">
                <a:pos x="f214" y="f215"/>
              </a:cxn>
              <a:cxn ang="f154">
                <a:pos x="f216" y="f217"/>
              </a:cxn>
              <a:cxn ang="f154">
                <a:pos x="f214" y="f218"/>
              </a:cxn>
              <a:cxn ang="f154">
                <a:pos x="f219" y="f220"/>
              </a:cxn>
              <a:cxn ang="f154">
                <a:pos x="f221" y="f222"/>
              </a:cxn>
              <a:cxn ang="f154">
                <a:pos x="f194" y="f223"/>
              </a:cxn>
              <a:cxn ang="f154">
                <a:pos x="f194" y="f195"/>
              </a:cxn>
              <a:cxn ang="f154">
                <a:pos x="f224" y="f225"/>
              </a:cxn>
              <a:cxn ang="f154">
                <a:pos x="f226" y="f227"/>
              </a:cxn>
              <a:cxn ang="f154">
                <a:pos x="f219" y="f218"/>
              </a:cxn>
              <a:cxn ang="f154">
                <a:pos x="f228" y="f227"/>
              </a:cxn>
              <a:cxn ang="f154">
                <a:pos x="f196" y="f225"/>
              </a:cxn>
              <a:cxn ang="f154">
                <a:pos x="f224" y="f225"/>
              </a:cxn>
            </a:cxnLst>
            <a:rect l="f190" t="f193" r="f191" b="f192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0"/>
                </a:cubicBezTo>
                <a:cubicBezTo>
                  <a:pt x="f32" y="f30"/>
                  <a:pt x="f12" y="f28"/>
                  <a:pt x="f33" y="f24"/>
                </a:cubicBezTo>
                <a:cubicBezTo>
                  <a:pt x="f34" y="f35"/>
                  <a:pt x="f36" y="f37"/>
                  <a:pt x="f26" y="f38"/>
                </a:cubicBezTo>
                <a:lnTo>
                  <a:pt x="f28" y="f38"/>
                </a:lnTo>
                <a:lnTo>
                  <a:pt x="f28" y="f39"/>
                </a:lnTo>
                <a:cubicBezTo>
                  <a:pt x="f35" y="f40"/>
                  <a:pt x="f38" y="f41"/>
                  <a:pt x="f42" y="f43"/>
                </a:cubicBezTo>
                <a:cubicBezTo>
                  <a:pt x="f12" y="f44"/>
                  <a:pt x="f32" y="f7"/>
                  <a:pt x="f31" y="f7"/>
                </a:cubicBezTo>
                <a:cubicBezTo>
                  <a:pt x="f45" y="f7"/>
                  <a:pt x="f46" y="f41"/>
                  <a:pt x="f47" y="f6"/>
                </a:cubicBezTo>
                <a:cubicBezTo>
                  <a:pt x="f48" y="f20"/>
                  <a:pt x="f5" y="f49"/>
                  <a:pt x="f5" y="f50"/>
                </a:cubicBezTo>
                <a:cubicBezTo>
                  <a:pt x="f5" y="f45"/>
                  <a:pt x="f51" y="f17"/>
                  <a:pt x="f47" y="f47"/>
                </a:cubicBezTo>
                <a:cubicBezTo>
                  <a:pt x="f15" y="f51"/>
                  <a:pt x="f23" y="f5"/>
                  <a:pt x="f52" y="f5"/>
                </a:cubicBezTo>
                <a:cubicBezTo>
                  <a:pt x="f53" y="f5"/>
                  <a:pt x="f54" y="f55"/>
                  <a:pt x="f34" y="f56"/>
                </a:cubicBezTo>
                <a:cubicBezTo>
                  <a:pt x="f57" y="f58"/>
                  <a:pt x="f6" y="f21"/>
                  <a:pt x="f6" y="f59"/>
                </a:cubicBezTo>
                <a:lnTo>
                  <a:pt x="f6" y="f8"/>
                </a:lnTo>
                <a:close/>
                <a:moveTo>
                  <a:pt x="f16" y="f60"/>
                </a:moveTo>
                <a:cubicBezTo>
                  <a:pt x="f16" y="f61"/>
                  <a:pt x="f54" y="f62"/>
                  <a:pt x="f63" y="f64"/>
                </a:cubicBezTo>
                <a:cubicBezTo>
                  <a:pt x="f65" y="f66"/>
                  <a:pt x="f67" y="f47"/>
                  <a:pt x="f52" y="f47"/>
                </a:cubicBezTo>
                <a:cubicBezTo>
                  <a:pt x="f25" y="f47"/>
                  <a:pt x="f68" y="f66"/>
                  <a:pt x="f69" y="f64"/>
                </a:cubicBezTo>
                <a:cubicBezTo>
                  <a:pt x="f64" y="f19"/>
                  <a:pt x="f11" y="f70"/>
                  <a:pt x="f9" y="f60"/>
                </a:cubicBezTo>
                <a:lnTo>
                  <a:pt x="f16" y="f60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Freeform 461"/>
          <p:cNvSpPr/>
          <p:nvPr/>
        </p:nvSpPr>
        <p:spPr>
          <a:xfrm>
            <a:off x="4140275" y="4363992"/>
            <a:ext cx="97987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"/>
              <a:gd name="f7" fmla="val 100"/>
              <a:gd name="f8" fmla="val 70"/>
              <a:gd name="f9" fmla="val 79"/>
              <a:gd name="f10" fmla="val 71"/>
              <a:gd name="f11" fmla="val 86"/>
              <a:gd name="f12" fmla="val 63"/>
              <a:gd name="f13" fmla="val 92"/>
              <a:gd name="f14" fmla="val 56"/>
              <a:gd name="f15" fmla="val 97"/>
              <a:gd name="f16" fmla="val 46"/>
              <a:gd name="f17" fmla="val 34"/>
              <a:gd name="f18" fmla="val 27"/>
              <a:gd name="f19" fmla="val 20"/>
              <a:gd name="f20" fmla="val 99"/>
              <a:gd name="f21" fmla="val 14"/>
              <a:gd name="f22" fmla="val 98"/>
              <a:gd name="f23" fmla="val 9"/>
              <a:gd name="f24" fmla="val 96"/>
              <a:gd name="f25" fmla="val 4"/>
              <a:gd name="f26" fmla="val 94"/>
              <a:gd name="f27" fmla="val 1"/>
              <a:gd name="f28" fmla="val 6"/>
              <a:gd name="f29" fmla="val 78"/>
              <a:gd name="f30" fmla="val 11"/>
              <a:gd name="f31" fmla="val 81"/>
              <a:gd name="f32" fmla="val 17"/>
              <a:gd name="f33" fmla="val 83"/>
              <a:gd name="f34" fmla="val 24"/>
              <a:gd name="f35" fmla="val 85"/>
              <a:gd name="f36" fmla="val 30"/>
              <a:gd name="f37" fmla="val 35"/>
              <a:gd name="f38" fmla="val 42"/>
              <a:gd name="f39" fmla="val 48"/>
              <a:gd name="f40" fmla="val 52"/>
              <a:gd name="f41" fmla="val 58"/>
              <a:gd name="f42" fmla="val 77"/>
              <a:gd name="f43" fmla="val 72"/>
              <a:gd name="f44" fmla="val 68"/>
              <a:gd name="f45" fmla="val 57"/>
              <a:gd name="f46" fmla="val 66"/>
              <a:gd name="f47" fmla="val 55"/>
              <a:gd name="f48" fmla="val 64"/>
              <a:gd name="f49" fmla="val 62"/>
              <a:gd name="f50" fmla="val 60"/>
              <a:gd name="f51" fmla="val 59"/>
              <a:gd name="f52" fmla="val 40"/>
              <a:gd name="f53" fmla="val 37"/>
              <a:gd name="f54" fmla="val 33"/>
              <a:gd name="f55" fmla="val 26"/>
              <a:gd name="f56" fmla="val 23"/>
              <a:gd name="f57" fmla="val 15"/>
              <a:gd name="f58" fmla="val 49"/>
              <a:gd name="f59" fmla="val 5"/>
              <a:gd name="f60" fmla="val 45"/>
              <a:gd name="f61" fmla="val 2"/>
              <a:gd name="f62" fmla="val 41"/>
              <a:gd name="f63" fmla="val 29"/>
              <a:gd name="f64" fmla="val 25"/>
              <a:gd name="f65" fmla="val 21"/>
              <a:gd name="f66" fmla="val 18"/>
              <a:gd name="f67" fmla="val 7"/>
              <a:gd name="f68" fmla="val 10"/>
              <a:gd name="f69" fmla="val 13"/>
              <a:gd name="f70" fmla="val 22"/>
              <a:gd name="f71" fmla="val 39"/>
              <a:gd name="f72" fmla="val 44"/>
              <a:gd name="f73" fmla="val 50"/>
              <a:gd name="f74" fmla="val 3"/>
              <a:gd name="f75" fmla="val 67"/>
              <a:gd name="f76" fmla="val 61"/>
              <a:gd name="f77" fmla="val 19"/>
              <a:gd name="f78" fmla="val 43"/>
              <a:gd name="f79" fmla="val 32"/>
              <a:gd name="f80" fmla="val 16"/>
              <a:gd name="f81" fmla="val 31"/>
              <a:gd name="f82" fmla="val 36"/>
              <a:gd name="f83" fmla="val 38"/>
              <a:gd name="f84" fmla="val 51"/>
              <a:gd name="f85" fmla="val 53"/>
              <a:gd name="f86" fmla="+- 0 0 -90"/>
              <a:gd name="f87" fmla="*/ f3 1 74"/>
              <a:gd name="f88" fmla="*/ f4 1 100"/>
              <a:gd name="f89" fmla="+- f7 0 f5"/>
              <a:gd name="f90" fmla="+- f6 0 f5"/>
              <a:gd name="f91" fmla="*/ f86 f0 1"/>
              <a:gd name="f92" fmla="*/ f90 1 74"/>
              <a:gd name="f93" fmla="*/ f89 1 100"/>
              <a:gd name="f94" fmla="*/ 74 f90 1"/>
              <a:gd name="f95" fmla="*/ 70 f89 1"/>
              <a:gd name="f96" fmla="*/ 63 f90 1"/>
              <a:gd name="f97" fmla="*/ 92 f89 1"/>
              <a:gd name="f98" fmla="*/ 34 f90 1"/>
              <a:gd name="f99" fmla="*/ 100 f89 1"/>
              <a:gd name="f100" fmla="*/ 14 f90 1"/>
              <a:gd name="f101" fmla="*/ 98 f89 1"/>
              <a:gd name="f102" fmla="*/ 0 f90 1"/>
              <a:gd name="f103" fmla="*/ 74 f89 1"/>
              <a:gd name="f104" fmla="*/ 1 f90 1"/>
              <a:gd name="f105" fmla="*/ 17 f90 1"/>
              <a:gd name="f106" fmla="*/ 83 f89 1"/>
              <a:gd name="f107" fmla="*/ 35 f90 1"/>
              <a:gd name="f108" fmla="*/ 86 f89 1"/>
              <a:gd name="f109" fmla="*/ 52 f90 1"/>
              <a:gd name="f110" fmla="*/ 58 f90 1"/>
              <a:gd name="f111" fmla="*/ 72 f89 1"/>
              <a:gd name="f112" fmla="*/ 55 f90 1"/>
              <a:gd name="f113" fmla="*/ 64 f89 1"/>
              <a:gd name="f114" fmla="*/ 42 f90 1"/>
              <a:gd name="f115" fmla="*/ 59 f89 1"/>
              <a:gd name="f116" fmla="*/ 33 f90 1"/>
              <a:gd name="f117" fmla="*/ 57 f89 1"/>
              <a:gd name="f118" fmla="*/ 23 f90 1"/>
              <a:gd name="f119" fmla="*/ 55 f89 1"/>
              <a:gd name="f120" fmla="*/ 5 f90 1"/>
              <a:gd name="f121" fmla="*/ 45 f89 1"/>
              <a:gd name="f122" fmla="*/ 29 f89 1"/>
              <a:gd name="f123" fmla="*/ 2 f90 1"/>
              <a:gd name="f124" fmla="*/ 18 f89 1"/>
              <a:gd name="f125" fmla="*/ 10 f90 1"/>
              <a:gd name="f126" fmla="*/ 9 f89 1"/>
              <a:gd name="f127" fmla="*/ 22 f90 1"/>
              <a:gd name="f128" fmla="*/ 2 f89 1"/>
              <a:gd name="f129" fmla="*/ 39 f90 1"/>
              <a:gd name="f130" fmla="*/ 0 f89 1"/>
              <a:gd name="f131" fmla="*/ 56 f90 1"/>
              <a:gd name="f132" fmla="*/ 71 f90 1"/>
              <a:gd name="f133" fmla="*/ 7 f89 1"/>
              <a:gd name="f134" fmla="*/ 24 f89 1"/>
              <a:gd name="f135" fmla="*/ 70 f90 1"/>
              <a:gd name="f136" fmla="*/ 17 f89 1"/>
              <a:gd name="f137" fmla="*/ 37 f90 1"/>
              <a:gd name="f138" fmla="*/ 14 f89 1"/>
              <a:gd name="f139" fmla="*/ 16 f90 1"/>
              <a:gd name="f140" fmla="*/ 27 f89 1"/>
              <a:gd name="f141" fmla="*/ 20 f90 1"/>
              <a:gd name="f142" fmla="*/ 36 f89 1"/>
              <a:gd name="f143" fmla="*/ 32 f90 1"/>
              <a:gd name="f144" fmla="*/ 41 f89 1"/>
              <a:gd name="f145" fmla="*/ 43 f89 1"/>
              <a:gd name="f146" fmla="*/ 51 f90 1"/>
              <a:gd name="f147" fmla="*/ 68 f90 1"/>
              <a:gd name="f148" fmla="*/ 53 f89 1"/>
              <a:gd name="f149" fmla="*/ f91 1 f2"/>
              <a:gd name="f150" fmla="*/ f94 1 74"/>
              <a:gd name="f151" fmla="*/ f95 1 100"/>
              <a:gd name="f152" fmla="*/ f96 1 74"/>
              <a:gd name="f153" fmla="*/ f97 1 100"/>
              <a:gd name="f154" fmla="*/ f98 1 74"/>
              <a:gd name="f155" fmla="*/ f99 1 100"/>
              <a:gd name="f156" fmla="*/ f100 1 74"/>
              <a:gd name="f157" fmla="*/ f101 1 100"/>
              <a:gd name="f158" fmla="*/ f102 1 74"/>
              <a:gd name="f159" fmla="*/ f103 1 100"/>
              <a:gd name="f160" fmla="*/ f104 1 74"/>
              <a:gd name="f161" fmla="*/ f105 1 74"/>
              <a:gd name="f162" fmla="*/ f106 1 100"/>
              <a:gd name="f163" fmla="*/ f107 1 74"/>
              <a:gd name="f164" fmla="*/ f108 1 100"/>
              <a:gd name="f165" fmla="*/ f109 1 74"/>
              <a:gd name="f166" fmla="*/ f110 1 74"/>
              <a:gd name="f167" fmla="*/ f111 1 100"/>
              <a:gd name="f168" fmla="*/ f112 1 74"/>
              <a:gd name="f169" fmla="*/ f113 1 100"/>
              <a:gd name="f170" fmla="*/ f114 1 74"/>
              <a:gd name="f171" fmla="*/ f115 1 100"/>
              <a:gd name="f172" fmla="*/ f116 1 74"/>
              <a:gd name="f173" fmla="*/ f117 1 100"/>
              <a:gd name="f174" fmla="*/ f118 1 74"/>
              <a:gd name="f175" fmla="*/ f119 1 100"/>
              <a:gd name="f176" fmla="*/ f120 1 74"/>
              <a:gd name="f177" fmla="*/ f121 1 100"/>
              <a:gd name="f178" fmla="*/ f122 1 100"/>
              <a:gd name="f179" fmla="*/ f123 1 74"/>
              <a:gd name="f180" fmla="*/ f124 1 100"/>
              <a:gd name="f181" fmla="*/ f125 1 74"/>
              <a:gd name="f182" fmla="*/ f126 1 100"/>
              <a:gd name="f183" fmla="*/ f127 1 74"/>
              <a:gd name="f184" fmla="*/ f128 1 100"/>
              <a:gd name="f185" fmla="*/ f129 1 74"/>
              <a:gd name="f186" fmla="*/ f130 1 100"/>
              <a:gd name="f187" fmla="*/ f131 1 74"/>
              <a:gd name="f188" fmla="*/ f132 1 74"/>
              <a:gd name="f189" fmla="*/ f133 1 100"/>
              <a:gd name="f190" fmla="*/ f134 1 100"/>
              <a:gd name="f191" fmla="*/ f135 1 74"/>
              <a:gd name="f192" fmla="*/ f136 1 100"/>
              <a:gd name="f193" fmla="*/ f137 1 74"/>
              <a:gd name="f194" fmla="*/ f138 1 100"/>
              <a:gd name="f195" fmla="*/ f139 1 74"/>
              <a:gd name="f196" fmla="*/ f140 1 100"/>
              <a:gd name="f197" fmla="*/ f141 1 74"/>
              <a:gd name="f198" fmla="*/ f142 1 100"/>
              <a:gd name="f199" fmla="*/ f143 1 74"/>
              <a:gd name="f200" fmla="*/ f144 1 100"/>
              <a:gd name="f201" fmla="*/ f145 1 100"/>
              <a:gd name="f202" fmla="*/ f146 1 74"/>
              <a:gd name="f203" fmla="*/ f147 1 74"/>
              <a:gd name="f204" fmla="*/ f148 1 100"/>
              <a:gd name="f205" fmla="*/ 0 1 f92"/>
              <a:gd name="f206" fmla="*/ f6 1 f92"/>
              <a:gd name="f207" fmla="*/ 0 1 f93"/>
              <a:gd name="f208" fmla="*/ f7 1 f93"/>
              <a:gd name="f209" fmla="+- f149 0 f1"/>
              <a:gd name="f210" fmla="*/ f150 1 f92"/>
              <a:gd name="f211" fmla="*/ f151 1 f93"/>
              <a:gd name="f212" fmla="*/ f152 1 f92"/>
              <a:gd name="f213" fmla="*/ f153 1 f93"/>
              <a:gd name="f214" fmla="*/ f154 1 f92"/>
              <a:gd name="f215" fmla="*/ f155 1 f93"/>
              <a:gd name="f216" fmla="*/ f156 1 f92"/>
              <a:gd name="f217" fmla="*/ f157 1 f93"/>
              <a:gd name="f218" fmla="*/ f158 1 f92"/>
              <a:gd name="f219" fmla="*/ f159 1 f93"/>
              <a:gd name="f220" fmla="*/ f160 1 f92"/>
              <a:gd name="f221" fmla="*/ f161 1 f92"/>
              <a:gd name="f222" fmla="*/ f162 1 f93"/>
              <a:gd name="f223" fmla="*/ f163 1 f92"/>
              <a:gd name="f224" fmla="*/ f164 1 f93"/>
              <a:gd name="f225" fmla="*/ f165 1 f92"/>
              <a:gd name="f226" fmla="*/ f166 1 f92"/>
              <a:gd name="f227" fmla="*/ f167 1 f93"/>
              <a:gd name="f228" fmla="*/ f168 1 f92"/>
              <a:gd name="f229" fmla="*/ f169 1 f93"/>
              <a:gd name="f230" fmla="*/ f170 1 f92"/>
              <a:gd name="f231" fmla="*/ f171 1 f93"/>
              <a:gd name="f232" fmla="*/ f172 1 f92"/>
              <a:gd name="f233" fmla="*/ f173 1 f93"/>
              <a:gd name="f234" fmla="*/ f174 1 f92"/>
              <a:gd name="f235" fmla="*/ f175 1 f93"/>
              <a:gd name="f236" fmla="*/ f176 1 f92"/>
              <a:gd name="f237" fmla="*/ f177 1 f93"/>
              <a:gd name="f238" fmla="*/ f178 1 f93"/>
              <a:gd name="f239" fmla="*/ f179 1 f92"/>
              <a:gd name="f240" fmla="*/ f180 1 f93"/>
              <a:gd name="f241" fmla="*/ f181 1 f92"/>
              <a:gd name="f242" fmla="*/ f182 1 f93"/>
              <a:gd name="f243" fmla="*/ f183 1 f92"/>
              <a:gd name="f244" fmla="*/ f184 1 f93"/>
              <a:gd name="f245" fmla="*/ f185 1 f92"/>
              <a:gd name="f246" fmla="*/ f186 1 f93"/>
              <a:gd name="f247" fmla="*/ f187 1 f92"/>
              <a:gd name="f248" fmla="*/ f188 1 f92"/>
              <a:gd name="f249" fmla="*/ f189 1 f93"/>
              <a:gd name="f250" fmla="*/ f190 1 f93"/>
              <a:gd name="f251" fmla="*/ f191 1 f92"/>
              <a:gd name="f252" fmla="*/ f192 1 f93"/>
              <a:gd name="f253" fmla="*/ f193 1 f92"/>
              <a:gd name="f254" fmla="*/ f194 1 f93"/>
              <a:gd name="f255" fmla="*/ f195 1 f92"/>
              <a:gd name="f256" fmla="*/ f196 1 f93"/>
              <a:gd name="f257" fmla="*/ f197 1 f92"/>
              <a:gd name="f258" fmla="*/ f198 1 f93"/>
              <a:gd name="f259" fmla="*/ f199 1 f92"/>
              <a:gd name="f260" fmla="*/ f200 1 f93"/>
              <a:gd name="f261" fmla="*/ f201 1 f93"/>
              <a:gd name="f262" fmla="*/ f202 1 f92"/>
              <a:gd name="f263" fmla="*/ f203 1 f92"/>
              <a:gd name="f264" fmla="*/ f204 1 f93"/>
              <a:gd name="f265" fmla="*/ f205 f87 1"/>
              <a:gd name="f266" fmla="*/ f206 f87 1"/>
              <a:gd name="f267" fmla="*/ f208 f88 1"/>
              <a:gd name="f268" fmla="*/ f207 f88 1"/>
              <a:gd name="f269" fmla="*/ f210 f87 1"/>
              <a:gd name="f270" fmla="*/ f211 f88 1"/>
              <a:gd name="f271" fmla="*/ f212 f87 1"/>
              <a:gd name="f272" fmla="*/ f213 f88 1"/>
              <a:gd name="f273" fmla="*/ f214 f87 1"/>
              <a:gd name="f274" fmla="*/ f215 f88 1"/>
              <a:gd name="f275" fmla="*/ f216 f87 1"/>
              <a:gd name="f276" fmla="*/ f217 f88 1"/>
              <a:gd name="f277" fmla="*/ f218 f87 1"/>
              <a:gd name="f278" fmla="*/ f219 f88 1"/>
              <a:gd name="f279" fmla="*/ f220 f87 1"/>
              <a:gd name="f280" fmla="*/ f221 f87 1"/>
              <a:gd name="f281" fmla="*/ f222 f88 1"/>
              <a:gd name="f282" fmla="*/ f223 f87 1"/>
              <a:gd name="f283" fmla="*/ f224 f88 1"/>
              <a:gd name="f284" fmla="*/ f225 f87 1"/>
              <a:gd name="f285" fmla="*/ f226 f87 1"/>
              <a:gd name="f286" fmla="*/ f227 f88 1"/>
              <a:gd name="f287" fmla="*/ f228 f87 1"/>
              <a:gd name="f288" fmla="*/ f229 f88 1"/>
              <a:gd name="f289" fmla="*/ f230 f87 1"/>
              <a:gd name="f290" fmla="*/ f231 f88 1"/>
              <a:gd name="f291" fmla="*/ f232 f87 1"/>
              <a:gd name="f292" fmla="*/ f233 f88 1"/>
              <a:gd name="f293" fmla="*/ f234 f87 1"/>
              <a:gd name="f294" fmla="*/ f235 f88 1"/>
              <a:gd name="f295" fmla="*/ f236 f87 1"/>
              <a:gd name="f296" fmla="*/ f237 f88 1"/>
              <a:gd name="f297" fmla="*/ f238 f88 1"/>
              <a:gd name="f298" fmla="*/ f239 f87 1"/>
              <a:gd name="f299" fmla="*/ f240 f88 1"/>
              <a:gd name="f300" fmla="*/ f241 f87 1"/>
              <a:gd name="f301" fmla="*/ f242 f88 1"/>
              <a:gd name="f302" fmla="*/ f243 f87 1"/>
              <a:gd name="f303" fmla="*/ f244 f88 1"/>
              <a:gd name="f304" fmla="*/ f245 f87 1"/>
              <a:gd name="f305" fmla="*/ f246 f88 1"/>
              <a:gd name="f306" fmla="*/ f247 f87 1"/>
              <a:gd name="f307" fmla="*/ f248 f87 1"/>
              <a:gd name="f308" fmla="*/ f249 f88 1"/>
              <a:gd name="f309" fmla="*/ f250 f88 1"/>
              <a:gd name="f310" fmla="*/ f251 f87 1"/>
              <a:gd name="f311" fmla="*/ f252 f88 1"/>
              <a:gd name="f312" fmla="*/ f253 f87 1"/>
              <a:gd name="f313" fmla="*/ f254 f88 1"/>
              <a:gd name="f314" fmla="*/ f255 f87 1"/>
              <a:gd name="f315" fmla="*/ f256 f88 1"/>
              <a:gd name="f316" fmla="*/ f257 f87 1"/>
              <a:gd name="f317" fmla="*/ f258 f88 1"/>
              <a:gd name="f318" fmla="*/ f259 f87 1"/>
              <a:gd name="f319" fmla="*/ f260 f88 1"/>
              <a:gd name="f320" fmla="*/ f261 f88 1"/>
              <a:gd name="f321" fmla="*/ f262 f87 1"/>
              <a:gd name="f322" fmla="*/ f263 f87 1"/>
              <a:gd name="f323" fmla="*/ f264 f8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9">
                <a:pos x="f269" y="f270"/>
              </a:cxn>
              <a:cxn ang="f209">
                <a:pos x="f271" y="f272"/>
              </a:cxn>
              <a:cxn ang="f209">
                <a:pos x="f273" y="f274"/>
              </a:cxn>
              <a:cxn ang="f209">
                <a:pos x="f275" y="f276"/>
              </a:cxn>
              <a:cxn ang="f209">
                <a:pos x="f277" y="f272"/>
              </a:cxn>
              <a:cxn ang="f209">
                <a:pos x="f277" y="f278"/>
              </a:cxn>
              <a:cxn ang="f209">
                <a:pos x="f279" y="f278"/>
              </a:cxn>
              <a:cxn ang="f209">
                <a:pos x="f280" y="f281"/>
              </a:cxn>
              <a:cxn ang="f209">
                <a:pos x="f282" y="f283"/>
              </a:cxn>
              <a:cxn ang="f209">
                <a:pos x="f284" y="f281"/>
              </a:cxn>
              <a:cxn ang="f209">
                <a:pos x="f285" y="f286"/>
              </a:cxn>
              <a:cxn ang="f209">
                <a:pos x="f287" y="f288"/>
              </a:cxn>
              <a:cxn ang="f209">
                <a:pos x="f289" y="f290"/>
              </a:cxn>
              <a:cxn ang="f209">
                <a:pos x="f291" y="f292"/>
              </a:cxn>
              <a:cxn ang="f209">
                <a:pos x="f293" y="f294"/>
              </a:cxn>
              <a:cxn ang="f209">
                <a:pos x="f295" y="f296"/>
              </a:cxn>
              <a:cxn ang="f209">
                <a:pos x="f277" y="f297"/>
              </a:cxn>
              <a:cxn ang="f209">
                <a:pos x="f298" y="f299"/>
              </a:cxn>
              <a:cxn ang="f209">
                <a:pos x="f300" y="f301"/>
              </a:cxn>
              <a:cxn ang="f209">
                <a:pos x="f302" y="f303"/>
              </a:cxn>
              <a:cxn ang="f209">
                <a:pos x="f304" y="f305"/>
              </a:cxn>
              <a:cxn ang="f209">
                <a:pos x="f306" y="f303"/>
              </a:cxn>
              <a:cxn ang="f209">
                <a:pos x="f307" y="f308"/>
              </a:cxn>
              <a:cxn ang="f209">
                <a:pos x="f307" y="f309"/>
              </a:cxn>
              <a:cxn ang="f209">
                <a:pos x="f310" y="f309"/>
              </a:cxn>
              <a:cxn ang="f209">
                <a:pos x="f287" y="f311"/>
              </a:cxn>
              <a:cxn ang="f209">
                <a:pos x="f312" y="f313"/>
              </a:cxn>
              <a:cxn ang="f209">
                <a:pos x="f293" y="f311"/>
              </a:cxn>
              <a:cxn ang="f209">
                <a:pos x="f314" y="f315"/>
              </a:cxn>
              <a:cxn ang="f209">
                <a:pos x="f316" y="f317"/>
              </a:cxn>
              <a:cxn ang="f209">
                <a:pos x="f318" y="f319"/>
              </a:cxn>
              <a:cxn ang="f209">
                <a:pos x="f289" y="f320"/>
              </a:cxn>
              <a:cxn ang="f209">
                <a:pos x="f321" y="f296"/>
              </a:cxn>
              <a:cxn ang="f209">
                <a:pos x="f322" y="f323"/>
              </a:cxn>
              <a:cxn ang="f209">
                <a:pos x="f269" y="f270"/>
              </a:cxn>
            </a:cxnLst>
            <a:rect l="f265" t="f268" r="f266" b="f267"/>
            <a:pathLst>
              <a:path w="74" h="100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20"/>
                  <a:pt x="f21" y="f22"/>
                </a:cubicBezTo>
                <a:cubicBezTo>
                  <a:pt x="f23" y="f24"/>
                  <a:pt x="f25" y="f26"/>
                  <a:pt x="f5" y="f13"/>
                </a:cubicBezTo>
                <a:lnTo>
                  <a:pt x="f5" y="f6"/>
                </a:lnTo>
                <a:lnTo>
                  <a:pt x="f27" y="f6"/>
                </a:ln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11"/>
                  <a:pt x="f37" y="f11"/>
                </a:cubicBezTo>
                <a:cubicBezTo>
                  <a:pt x="f38" y="f11"/>
                  <a:pt x="f39" y="f35"/>
                  <a:pt x="f40" y="f33"/>
                </a:cubicBezTo>
                <a:cubicBezTo>
                  <a:pt x="f14" y="f31"/>
                  <a:pt x="f41" y="f42"/>
                  <a:pt x="f41" y="f43"/>
                </a:cubicBezTo>
                <a:cubicBezTo>
                  <a:pt x="f41" y="f44"/>
                  <a:pt x="f45" y="f46"/>
                  <a:pt x="f47" y="f48"/>
                </a:cubicBezTo>
                <a:cubicBezTo>
                  <a:pt x="f40" y="f49"/>
                  <a:pt x="f39" y="f50"/>
                  <a:pt x="f38" y="f51"/>
                </a:cubicBezTo>
                <a:cubicBezTo>
                  <a:pt x="f52" y="f41"/>
                  <a:pt x="f53" y="f41"/>
                  <a:pt x="f54" y="f45"/>
                </a:cubicBezTo>
                <a:cubicBezTo>
                  <a:pt x="f36" y="f14"/>
                  <a:pt x="f55" y="f14"/>
                  <a:pt x="f56" y="f47"/>
                </a:cubicBezTo>
                <a:cubicBezTo>
                  <a:pt x="f57" y="f40"/>
                  <a:pt x="f23" y="f58"/>
                  <a:pt x="f59" y="f60"/>
                </a:cubicBezTo>
                <a:cubicBezTo>
                  <a:pt x="f61" y="f62"/>
                  <a:pt x="f5" y="f37"/>
                  <a:pt x="f5" y="f63"/>
                </a:cubicBezTo>
                <a:cubicBezTo>
                  <a:pt x="f5" y="f64"/>
                  <a:pt x="f27" y="f65"/>
                  <a:pt x="f61" y="f66"/>
                </a:cubicBezTo>
                <a:cubicBezTo>
                  <a:pt x="f25" y="f21"/>
                  <a:pt x="f67" y="f30"/>
                  <a:pt x="f68" y="f23"/>
                </a:cubicBezTo>
                <a:cubicBezTo>
                  <a:pt x="f69" y="f28"/>
                  <a:pt x="f32" y="f25"/>
                  <a:pt x="f70" y="f61"/>
                </a:cubicBezTo>
                <a:cubicBezTo>
                  <a:pt x="f18" y="f27"/>
                  <a:pt x="f54" y="f5"/>
                  <a:pt x="f71" y="f5"/>
                </a:cubicBezTo>
                <a:cubicBezTo>
                  <a:pt x="f72" y="f5"/>
                  <a:pt x="f73" y="f27"/>
                  <a:pt x="f14" y="f61"/>
                </a:cubicBezTo>
                <a:cubicBezTo>
                  <a:pt x="f49" y="f74"/>
                  <a:pt x="f75" y="f59"/>
                  <a:pt x="f10" y="f67"/>
                </a:cubicBezTo>
                <a:lnTo>
                  <a:pt x="f10" y="f34"/>
                </a:lnTo>
                <a:lnTo>
                  <a:pt x="f8" y="f34"/>
                </a:lnTo>
                <a:cubicBezTo>
                  <a:pt x="f46" y="f65"/>
                  <a:pt x="f76" y="f77"/>
                  <a:pt x="f47" y="f32"/>
                </a:cubicBezTo>
                <a:cubicBezTo>
                  <a:pt x="f58" y="f57"/>
                  <a:pt x="f78" y="f21"/>
                  <a:pt x="f53" y="f21"/>
                </a:cubicBezTo>
                <a:cubicBezTo>
                  <a:pt x="f79" y="f21"/>
                  <a:pt x="f18" y="f57"/>
                  <a:pt x="f56" y="f32"/>
                </a:cubicBezTo>
                <a:cubicBezTo>
                  <a:pt x="f77" y="f77"/>
                  <a:pt x="f80" y="f56"/>
                  <a:pt x="f80" y="f18"/>
                </a:cubicBezTo>
                <a:cubicBezTo>
                  <a:pt x="f80" y="f81"/>
                  <a:pt x="f66" y="f17"/>
                  <a:pt x="f19" y="f82"/>
                </a:cubicBezTo>
                <a:cubicBezTo>
                  <a:pt x="f56" y="f83"/>
                  <a:pt x="f55" y="f71"/>
                  <a:pt x="f79" y="f62"/>
                </a:cubicBezTo>
                <a:cubicBezTo>
                  <a:pt x="f37" y="f62"/>
                  <a:pt x="f83" y="f38"/>
                  <a:pt x="f38" y="f78"/>
                </a:cubicBezTo>
                <a:cubicBezTo>
                  <a:pt x="f60" y="f78"/>
                  <a:pt x="f39" y="f72"/>
                  <a:pt x="f84" y="f60"/>
                </a:cubicBezTo>
                <a:cubicBezTo>
                  <a:pt x="f41" y="f16"/>
                  <a:pt x="f48" y="f58"/>
                  <a:pt x="f44" y="f85"/>
                </a:cubicBezTo>
                <a:cubicBezTo>
                  <a:pt x="f43" y="f41"/>
                  <a:pt x="f6" y="f12"/>
                  <a:pt x="f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Freeform 462"/>
          <p:cNvSpPr/>
          <p:nvPr/>
        </p:nvSpPr>
        <p:spPr>
          <a:xfrm>
            <a:off x="4262759" y="4363992"/>
            <a:ext cx="102074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8"/>
              <a:gd name="f7" fmla="val 100"/>
              <a:gd name="f8" fmla="val 92"/>
              <a:gd name="f9" fmla="val 73"/>
              <a:gd name="f10" fmla="val 94"/>
              <a:gd name="f11" fmla="val 67"/>
              <a:gd name="f12" fmla="val 96"/>
              <a:gd name="f13" fmla="val 63"/>
              <a:gd name="f14" fmla="val 98"/>
              <a:gd name="f15" fmla="val 58"/>
              <a:gd name="f16" fmla="val 99"/>
              <a:gd name="f17" fmla="val 53"/>
              <a:gd name="f18" fmla="val 47"/>
              <a:gd name="f19" fmla="val 40"/>
              <a:gd name="f20" fmla="val 34"/>
              <a:gd name="f21" fmla="val 28"/>
              <a:gd name="f22" fmla="val 97"/>
              <a:gd name="f23" fmla="val 23"/>
              <a:gd name="f24" fmla="val 95"/>
              <a:gd name="f25" fmla="val 18"/>
              <a:gd name="f26" fmla="val 14"/>
              <a:gd name="f27" fmla="val 88"/>
              <a:gd name="f28" fmla="val 9"/>
              <a:gd name="f29" fmla="val 84"/>
              <a:gd name="f30" fmla="val 6"/>
              <a:gd name="f31" fmla="val 4"/>
              <a:gd name="f32" fmla="val 72"/>
              <a:gd name="f33" fmla="val 2"/>
              <a:gd name="f34" fmla="val 66"/>
              <a:gd name="f35" fmla="val 50"/>
              <a:gd name="f36" fmla="val 5"/>
              <a:gd name="f37" fmla="val 22"/>
              <a:gd name="f38" fmla="val 13"/>
              <a:gd name="f39" fmla="val 33"/>
              <a:gd name="f40" fmla="val 1"/>
              <a:gd name="f41" fmla="val 69"/>
              <a:gd name="f42" fmla="val 74"/>
              <a:gd name="f43" fmla="val 8"/>
              <a:gd name="f44" fmla="val 26"/>
              <a:gd name="f45" fmla="val 77"/>
              <a:gd name="f46" fmla="val 19"/>
              <a:gd name="f47" fmla="val 62"/>
              <a:gd name="f48" fmla="val 17"/>
              <a:gd name="f49" fmla="val 57"/>
              <a:gd name="f50" fmla="val 15"/>
              <a:gd name="f51" fmla="val 52"/>
              <a:gd name="f52" fmla="val 38"/>
              <a:gd name="f53" fmla="val 30"/>
              <a:gd name="f54" fmla="val 25"/>
              <a:gd name="f55" fmla="val 20"/>
              <a:gd name="f56" fmla="val 29"/>
              <a:gd name="f57" fmla="val 70"/>
              <a:gd name="f58" fmla="val 83"/>
              <a:gd name="f59" fmla="val 37"/>
              <a:gd name="f60" fmla="val 86"/>
              <a:gd name="f61" fmla="val 85"/>
              <a:gd name="f62" fmla="val 60"/>
              <a:gd name="f63" fmla="val 81"/>
              <a:gd name="f64" fmla="val 68"/>
              <a:gd name="f65" fmla="val 80"/>
              <a:gd name="f66" fmla="val 79"/>
              <a:gd name="f67" fmla="val 76"/>
              <a:gd name="f68" fmla="val 75"/>
              <a:gd name="f69" fmla="+- 0 0 -90"/>
              <a:gd name="f70" fmla="*/ f3 1 78"/>
              <a:gd name="f71" fmla="*/ f4 1 100"/>
              <a:gd name="f72" fmla="+- f7 0 f5"/>
              <a:gd name="f73" fmla="+- f6 0 f5"/>
              <a:gd name="f74" fmla="*/ f69 f0 1"/>
              <a:gd name="f75" fmla="*/ f73 1 78"/>
              <a:gd name="f76" fmla="*/ f72 1 100"/>
              <a:gd name="f77" fmla="*/ 78 f73 1"/>
              <a:gd name="f78" fmla="*/ 92 f72 1"/>
              <a:gd name="f79" fmla="*/ 63 f73 1"/>
              <a:gd name="f80" fmla="*/ 98 f72 1"/>
              <a:gd name="f81" fmla="*/ 47 f73 1"/>
              <a:gd name="f82" fmla="*/ 100 f72 1"/>
              <a:gd name="f83" fmla="*/ 28 f73 1"/>
              <a:gd name="f84" fmla="*/ 97 f72 1"/>
              <a:gd name="f85" fmla="*/ 14 f73 1"/>
              <a:gd name="f86" fmla="*/ 88 f72 1"/>
              <a:gd name="f87" fmla="*/ 4 f73 1"/>
              <a:gd name="f88" fmla="*/ 72 f72 1"/>
              <a:gd name="f89" fmla="*/ 0 f73 1"/>
              <a:gd name="f90" fmla="*/ 50 f72 1"/>
              <a:gd name="f91" fmla="*/ 13 f73 1"/>
              <a:gd name="f92" fmla="*/ 13 f72 1"/>
              <a:gd name="f93" fmla="*/ 0 f72 1"/>
              <a:gd name="f94" fmla="*/ 2 f72 1"/>
              <a:gd name="f95" fmla="*/ 8 f72 1"/>
              <a:gd name="f96" fmla="*/ 26 f72 1"/>
              <a:gd name="f97" fmla="*/ 77 f73 1"/>
              <a:gd name="f98" fmla="*/ 62 f73 1"/>
              <a:gd name="f99" fmla="*/ 17 f72 1"/>
              <a:gd name="f100" fmla="*/ 14 f72 1"/>
              <a:gd name="f101" fmla="*/ 25 f73 1"/>
              <a:gd name="f102" fmla="*/ 23 f72 1"/>
              <a:gd name="f103" fmla="*/ 17 f73 1"/>
              <a:gd name="f104" fmla="*/ 77 f72 1"/>
              <a:gd name="f105" fmla="*/ 86 f72 1"/>
              <a:gd name="f106" fmla="*/ 57 f73 1"/>
              <a:gd name="f107" fmla="*/ 85 f72 1"/>
              <a:gd name="f108" fmla="*/ 66 f73 1"/>
              <a:gd name="f109" fmla="*/ 81 f72 1"/>
              <a:gd name="f110" fmla="*/ 72 f73 1"/>
              <a:gd name="f111" fmla="*/ 78 f72 1"/>
              <a:gd name="f112" fmla="*/ 74 f72 1"/>
              <a:gd name="f113" fmla="*/ f74 1 f2"/>
              <a:gd name="f114" fmla="*/ f77 1 78"/>
              <a:gd name="f115" fmla="*/ f78 1 100"/>
              <a:gd name="f116" fmla="*/ f79 1 78"/>
              <a:gd name="f117" fmla="*/ f80 1 100"/>
              <a:gd name="f118" fmla="*/ f81 1 78"/>
              <a:gd name="f119" fmla="*/ f82 1 100"/>
              <a:gd name="f120" fmla="*/ f83 1 78"/>
              <a:gd name="f121" fmla="*/ f84 1 100"/>
              <a:gd name="f122" fmla="*/ f85 1 78"/>
              <a:gd name="f123" fmla="*/ f86 1 100"/>
              <a:gd name="f124" fmla="*/ f87 1 78"/>
              <a:gd name="f125" fmla="*/ f88 1 100"/>
              <a:gd name="f126" fmla="*/ f89 1 78"/>
              <a:gd name="f127" fmla="*/ f90 1 100"/>
              <a:gd name="f128" fmla="*/ f91 1 78"/>
              <a:gd name="f129" fmla="*/ f92 1 100"/>
              <a:gd name="f130" fmla="*/ f93 1 100"/>
              <a:gd name="f131" fmla="*/ f94 1 100"/>
              <a:gd name="f132" fmla="*/ f95 1 100"/>
              <a:gd name="f133" fmla="*/ f96 1 100"/>
              <a:gd name="f134" fmla="*/ f97 1 78"/>
              <a:gd name="f135" fmla="*/ f98 1 78"/>
              <a:gd name="f136" fmla="*/ f99 1 100"/>
              <a:gd name="f137" fmla="*/ f100 1 100"/>
              <a:gd name="f138" fmla="*/ f101 1 78"/>
              <a:gd name="f139" fmla="*/ f102 1 100"/>
              <a:gd name="f140" fmla="*/ f103 1 78"/>
              <a:gd name="f141" fmla="*/ f104 1 100"/>
              <a:gd name="f142" fmla="*/ f105 1 100"/>
              <a:gd name="f143" fmla="*/ f106 1 78"/>
              <a:gd name="f144" fmla="*/ f107 1 100"/>
              <a:gd name="f145" fmla="*/ f108 1 78"/>
              <a:gd name="f146" fmla="*/ f109 1 100"/>
              <a:gd name="f147" fmla="*/ f110 1 78"/>
              <a:gd name="f148" fmla="*/ f111 1 100"/>
              <a:gd name="f149" fmla="*/ f112 1 100"/>
              <a:gd name="f150" fmla="*/ 0 1 f75"/>
              <a:gd name="f151" fmla="*/ f6 1 f75"/>
              <a:gd name="f152" fmla="*/ 0 1 f76"/>
              <a:gd name="f153" fmla="*/ f7 1 f76"/>
              <a:gd name="f154" fmla="+- f113 0 f1"/>
              <a:gd name="f155" fmla="*/ f114 1 f75"/>
              <a:gd name="f156" fmla="*/ f115 1 f76"/>
              <a:gd name="f157" fmla="*/ f116 1 f75"/>
              <a:gd name="f158" fmla="*/ f117 1 f76"/>
              <a:gd name="f159" fmla="*/ f118 1 f75"/>
              <a:gd name="f160" fmla="*/ f119 1 f76"/>
              <a:gd name="f161" fmla="*/ f120 1 f75"/>
              <a:gd name="f162" fmla="*/ f121 1 f76"/>
              <a:gd name="f163" fmla="*/ f122 1 f75"/>
              <a:gd name="f164" fmla="*/ f123 1 f76"/>
              <a:gd name="f165" fmla="*/ f124 1 f75"/>
              <a:gd name="f166" fmla="*/ f125 1 f76"/>
              <a:gd name="f167" fmla="*/ f126 1 f75"/>
              <a:gd name="f168" fmla="*/ f127 1 f76"/>
              <a:gd name="f169" fmla="*/ f128 1 f75"/>
              <a:gd name="f170" fmla="*/ f129 1 f76"/>
              <a:gd name="f171" fmla="*/ f130 1 f76"/>
              <a:gd name="f172" fmla="*/ f131 1 f76"/>
              <a:gd name="f173" fmla="*/ f132 1 f76"/>
              <a:gd name="f174" fmla="*/ f133 1 f76"/>
              <a:gd name="f175" fmla="*/ f134 1 f75"/>
              <a:gd name="f176" fmla="*/ f135 1 f75"/>
              <a:gd name="f177" fmla="*/ f136 1 f76"/>
              <a:gd name="f178" fmla="*/ f137 1 f76"/>
              <a:gd name="f179" fmla="*/ f138 1 f75"/>
              <a:gd name="f180" fmla="*/ f139 1 f76"/>
              <a:gd name="f181" fmla="*/ f140 1 f75"/>
              <a:gd name="f182" fmla="*/ f141 1 f76"/>
              <a:gd name="f183" fmla="*/ f142 1 f76"/>
              <a:gd name="f184" fmla="*/ f143 1 f75"/>
              <a:gd name="f185" fmla="*/ f144 1 f76"/>
              <a:gd name="f186" fmla="*/ f145 1 f75"/>
              <a:gd name="f187" fmla="*/ f146 1 f76"/>
              <a:gd name="f188" fmla="*/ f147 1 f75"/>
              <a:gd name="f189" fmla="*/ f148 1 f76"/>
              <a:gd name="f190" fmla="*/ f149 1 f76"/>
              <a:gd name="f191" fmla="*/ f150 f70 1"/>
              <a:gd name="f192" fmla="*/ f151 f70 1"/>
              <a:gd name="f193" fmla="*/ f153 f71 1"/>
              <a:gd name="f194" fmla="*/ f152 f71 1"/>
              <a:gd name="f195" fmla="*/ f155 f70 1"/>
              <a:gd name="f196" fmla="*/ f156 f71 1"/>
              <a:gd name="f197" fmla="*/ f157 f70 1"/>
              <a:gd name="f198" fmla="*/ f158 f71 1"/>
              <a:gd name="f199" fmla="*/ f159 f70 1"/>
              <a:gd name="f200" fmla="*/ f160 f71 1"/>
              <a:gd name="f201" fmla="*/ f161 f70 1"/>
              <a:gd name="f202" fmla="*/ f162 f71 1"/>
              <a:gd name="f203" fmla="*/ f163 f70 1"/>
              <a:gd name="f204" fmla="*/ f164 f71 1"/>
              <a:gd name="f205" fmla="*/ f165 f70 1"/>
              <a:gd name="f206" fmla="*/ f166 f71 1"/>
              <a:gd name="f207" fmla="*/ f167 f70 1"/>
              <a:gd name="f208" fmla="*/ f168 f71 1"/>
              <a:gd name="f209" fmla="*/ f169 f70 1"/>
              <a:gd name="f210" fmla="*/ f170 f71 1"/>
              <a:gd name="f211" fmla="*/ f171 f71 1"/>
              <a:gd name="f212" fmla="*/ f172 f71 1"/>
              <a:gd name="f213" fmla="*/ f173 f71 1"/>
              <a:gd name="f214" fmla="*/ f174 f71 1"/>
              <a:gd name="f215" fmla="*/ f175 f70 1"/>
              <a:gd name="f216" fmla="*/ f176 f70 1"/>
              <a:gd name="f217" fmla="*/ f177 f71 1"/>
              <a:gd name="f218" fmla="*/ f178 f71 1"/>
              <a:gd name="f219" fmla="*/ f179 f70 1"/>
              <a:gd name="f220" fmla="*/ f180 f71 1"/>
              <a:gd name="f221" fmla="*/ f181 f70 1"/>
              <a:gd name="f222" fmla="*/ f182 f71 1"/>
              <a:gd name="f223" fmla="*/ f183 f71 1"/>
              <a:gd name="f224" fmla="*/ f184 f70 1"/>
              <a:gd name="f225" fmla="*/ f185 f71 1"/>
              <a:gd name="f226" fmla="*/ f186 f70 1"/>
              <a:gd name="f227" fmla="*/ f187 f71 1"/>
              <a:gd name="f228" fmla="*/ f188 f70 1"/>
              <a:gd name="f229" fmla="*/ f189 f71 1"/>
              <a:gd name="f230" fmla="*/ f190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4">
                <a:pos x="f195" y="f196"/>
              </a:cxn>
              <a:cxn ang="f154">
                <a:pos x="f197" y="f198"/>
              </a:cxn>
              <a:cxn ang="f154">
                <a:pos x="f199" y="f200"/>
              </a:cxn>
              <a:cxn ang="f154">
                <a:pos x="f201" y="f202"/>
              </a:cxn>
              <a:cxn ang="f154">
                <a:pos x="f203" y="f204"/>
              </a:cxn>
              <a:cxn ang="f154">
                <a:pos x="f205" y="f206"/>
              </a:cxn>
              <a:cxn ang="f154">
                <a:pos x="f207" y="f208"/>
              </a:cxn>
              <a:cxn ang="f154">
                <a:pos x="f209" y="f210"/>
              </a:cxn>
              <a:cxn ang="f154">
                <a:pos x="f199" y="f211"/>
              </a:cxn>
              <a:cxn ang="f154">
                <a:pos x="f197" y="f212"/>
              </a:cxn>
              <a:cxn ang="f154">
                <a:pos x="f195" y="f213"/>
              </a:cxn>
              <a:cxn ang="f154">
                <a:pos x="f195" y="f214"/>
              </a:cxn>
              <a:cxn ang="f154">
                <a:pos x="f215" y="f214"/>
              </a:cxn>
              <a:cxn ang="f154">
                <a:pos x="f216" y="f217"/>
              </a:cxn>
              <a:cxn ang="f154">
                <a:pos x="f199" y="f218"/>
              </a:cxn>
              <a:cxn ang="f154">
                <a:pos x="f219" y="f220"/>
              </a:cxn>
              <a:cxn ang="f154">
                <a:pos x="f221" y="f208"/>
              </a:cxn>
              <a:cxn ang="f154">
                <a:pos x="f219" y="f222"/>
              </a:cxn>
              <a:cxn ang="f154">
                <a:pos x="f199" y="f223"/>
              </a:cxn>
              <a:cxn ang="f154">
                <a:pos x="f224" y="f225"/>
              </a:cxn>
              <a:cxn ang="f154">
                <a:pos x="f226" y="f227"/>
              </a:cxn>
              <a:cxn ang="f154">
                <a:pos x="f228" y="f229"/>
              </a:cxn>
              <a:cxn ang="f154">
                <a:pos x="f215" y="f230"/>
              </a:cxn>
              <a:cxn ang="f154">
                <a:pos x="f195" y="f230"/>
              </a:cxn>
              <a:cxn ang="f154">
                <a:pos x="f195" y="f196"/>
              </a:cxn>
            </a:cxnLst>
            <a:rect l="f191" t="f194" r="f192" b="f193"/>
            <a:pathLst>
              <a:path w="78" h="100">
                <a:moveTo>
                  <a:pt x="f6" y="f8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7"/>
                  <a:pt x="f18" y="f7"/>
                </a:cubicBezTo>
                <a:cubicBezTo>
                  <a:pt x="f19" y="f7"/>
                  <a:pt x="f20" y="f16"/>
                  <a:pt x="f21" y="f22"/>
                </a:cubicBezTo>
                <a:cubicBezTo>
                  <a:pt x="f23" y="f24"/>
                  <a:pt x="f25" y="f8"/>
                  <a:pt x="f26" y="f27"/>
                </a:cubicBezTo>
                <a:cubicBezTo>
                  <a:pt x="f28" y="f29"/>
                  <a:pt x="f30" y="f6"/>
                  <a:pt x="f31" y="f32"/>
                </a:cubicBezTo>
                <a:cubicBezTo>
                  <a:pt x="f33" y="f34"/>
                  <a:pt x="f5" y="f15"/>
                  <a:pt x="f5" y="f35"/>
                </a:cubicBezTo>
                <a:cubicBezTo>
                  <a:pt x="f5" y="f20"/>
                  <a:pt x="f36" y="f37"/>
                  <a:pt x="f38" y="f38"/>
                </a:cubicBezTo>
                <a:cubicBezTo>
                  <a:pt x="f37" y="f31"/>
                  <a:pt x="f39" y="f5"/>
                  <a:pt x="f18" y="f5"/>
                </a:cubicBezTo>
                <a:cubicBezTo>
                  <a:pt x="f17" y="f5"/>
                  <a:pt x="f15" y="f40"/>
                  <a:pt x="f13" y="f33"/>
                </a:cubicBezTo>
                <a:cubicBezTo>
                  <a:pt x="f41" y="f31"/>
                  <a:pt x="f42" y="f30"/>
                  <a:pt x="f6" y="f43"/>
                </a:cubicBezTo>
                <a:lnTo>
                  <a:pt x="f6" y="f44"/>
                </a:lnTo>
                <a:lnTo>
                  <a:pt x="f45" y="f44"/>
                </a:lnTo>
                <a:cubicBezTo>
                  <a:pt x="f32" y="f37"/>
                  <a:pt x="f11" y="f46"/>
                  <a:pt x="f47" y="f48"/>
                </a:cubicBezTo>
                <a:cubicBezTo>
                  <a:pt x="f49" y="f50"/>
                  <a:pt x="f51" y="f26"/>
                  <a:pt x="f18" y="f26"/>
                </a:cubicBezTo>
                <a:cubicBezTo>
                  <a:pt x="f52" y="f26"/>
                  <a:pt x="f53" y="f48"/>
                  <a:pt x="f54" y="f23"/>
                </a:cubicBezTo>
                <a:cubicBezTo>
                  <a:pt x="f55" y="f56"/>
                  <a:pt x="f48" y="f52"/>
                  <a:pt x="f48" y="f35"/>
                </a:cubicBezTo>
                <a:cubicBezTo>
                  <a:pt x="f48" y="f47"/>
                  <a:pt x="f55" y="f57"/>
                  <a:pt x="f54" y="f45"/>
                </a:cubicBezTo>
                <a:cubicBezTo>
                  <a:pt x="f53" y="f58"/>
                  <a:pt x="f59" y="f60"/>
                  <a:pt x="f18" y="f60"/>
                </a:cubicBezTo>
                <a:cubicBezTo>
                  <a:pt x="f35" y="f60"/>
                  <a:pt x="f17" y="f61"/>
                  <a:pt x="f49" y="f61"/>
                </a:cubicBezTo>
                <a:cubicBezTo>
                  <a:pt x="f62" y="f29"/>
                  <a:pt x="f13" y="f58"/>
                  <a:pt x="f34" y="f63"/>
                </a:cubicBezTo>
                <a:cubicBezTo>
                  <a:pt x="f64" y="f65"/>
                  <a:pt x="f57" y="f66"/>
                  <a:pt x="f32" y="f6"/>
                </a:cubicBezTo>
                <a:cubicBezTo>
                  <a:pt x="f42" y="f67"/>
                  <a:pt x="f67" y="f68"/>
                  <a:pt x="f45" y="f42"/>
                </a:cubicBezTo>
                <a:lnTo>
                  <a:pt x="f6" y="f42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Freeform 463"/>
          <p:cNvSpPr/>
          <p:nvPr/>
        </p:nvSpPr>
        <p:spPr>
          <a:xfrm>
            <a:off x="4393417" y="4314998"/>
            <a:ext cx="106152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9"/>
              <a:gd name="f7" fmla="val 133"/>
              <a:gd name="f8" fmla="val 63"/>
              <a:gd name="f9" fmla="val 78"/>
              <a:gd name="f10" fmla="val 74"/>
              <a:gd name="f11" fmla="val 70"/>
              <a:gd name="f12" fmla="val 66"/>
              <a:gd name="f13" fmla="val 62"/>
              <a:gd name="f14" fmla="val 61"/>
              <a:gd name="f15" fmla="val 59"/>
              <a:gd name="f16" fmla="val 60"/>
              <a:gd name="f17" fmla="val 57"/>
              <a:gd name="f18" fmla="val 58"/>
              <a:gd name="f19" fmla="val 55"/>
              <a:gd name="f20" fmla="val 56"/>
              <a:gd name="f21" fmla="val 53"/>
              <a:gd name="f22" fmla="val 54"/>
              <a:gd name="f23" fmla="val 52"/>
              <a:gd name="f24" fmla="val 51"/>
              <a:gd name="f25" fmla="val 50"/>
              <a:gd name="f26" fmla="val 47"/>
              <a:gd name="f27" fmla="val 43"/>
              <a:gd name="f28" fmla="val 39"/>
              <a:gd name="f29" fmla="val 34"/>
              <a:gd name="f30" fmla="val 29"/>
              <a:gd name="f31" fmla="val 25"/>
              <a:gd name="f32" fmla="val 20"/>
              <a:gd name="f33" fmla="val 16"/>
              <a:gd name="f34" fmla="val 48"/>
              <a:gd name="f35" fmla="val 21"/>
              <a:gd name="f36" fmla="val 44"/>
              <a:gd name="f37" fmla="val 26"/>
              <a:gd name="f38" fmla="val 40"/>
              <a:gd name="f39" fmla="val 31"/>
              <a:gd name="f40" fmla="val 38"/>
              <a:gd name="f41" fmla="val 37"/>
              <a:gd name="f42" fmla="val 36"/>
              <a:gd name="f43" fmla="val 42"/>
              <a:gd name="f44" fmla="val 35"/>
              <a:gd name="f45" fmla="val 71"/>
              <a:gd name="f46" fmla="val 77"/>
              <a:gd name="f47" fmla="+- 0 0 -90"/>
              <a:gd name="f48" fmla="*/ f3 1 79"/>
              <a:gd name="f49" fmla="*/ f4 1 133"/>
              <a:gd name="f50" fmla="+- f7 0 f5"/>
              <a:gd name="f51" fmla="+- f6 0 f5"/>
              <a:gd name="f52" fmla="*/ f47 f0 1"/>
              <a:gd name="f53" fmla="*/ f51 1 79"/>
              <a:gd name="f54" fmla="*/ f50 1 133"/>
              <a:gd name="f55" fmla="*/ 79 f51 1"/>
              <a:gd name="f56" fmla="*/ 133 f50 1"/>
              <a:gd name="f57" fmla="*/ 63 f51 1"/>
              <a:gd name="f58" fmla="*/ 78 f50 1"/>
              <a:gd name="f59" fmla="*/ 66 f50 1"/>
              <a:gd name="f60" fmla="*/ 60 f51 1"/>
              <a:gd name="f61" fmla="*/ 57 f50 1"/>
              <a:gd name="f62" fmla="*/ 54 f51 1"/>
              <a:gd name="f63" fmla="*/ 52 f50 1"/>
              <a:gd name="f64" fmla="*/ 43 f51 1"/>
              <a:gd name="f65" fmla="*/ 50 f50 1"/>
              <a:gd name="f66" fmla="*/ 29 f51 1"/>
              <a:gd name="f67" fmla="*/ 53 f50 1"/>
              <a:gd name="f68" fmla="*/ 16 f51 1"/>
              <a:gd name="f69" fmla="*/ 61 f50 1"/>
              <a:gd name="f70" fmla="*/ 0 f51 1"/>
              <a:gd name="f71" fmla="*/ 0 f50 1"/>
              <a:gd name="f72" fmla="*/ 48 f50 1"/>
              <a:gd name="f73" fmla="*/ 31 f51 1"/>
              <a:gd name="f74" fmla="*/ 38 f50 1"/>
              <a:gd name="f75" fmla="*/ 48 f51 1"/>
              <a:gd name="f76" fmla="*/ 35 f50 1"/>
              <a:gd name="f77" fmla="*/ 71 f51 1"/>
              <a:gd name="f78" fmla="*/ 44 f50 1"/>
              <a:gd name="f79" fmla="*/ 71 f50 1"/>
              <a:gd name="f80" fmla="*/ f52 1 f2"/>
              <a:gd name="f81" fmla="*/ f55 1 79"/>
              <a:gd name="f82" fmla="*/ f56 1 133"/>
              <a:gd name="f83" fmla="*/ f57 1 79"/>
              <a:gd name="f84" fmla="*/ f58 1 133"/>
              <a:gd name="f85" fmla="*/ f59 1 133"/>
              <a:gd name="f86" fmla="*/ f60 1 79"/>
              <a:gd name="f87" fmla="*/ f61 1 133"/>
              <a:gd name="f88" fmla="*/ f62 1 79"/>
              <a:gd name="f89" fmla="*/ f63 1 133"/>
              <a:gd name="f90" fmla="*/ f64 1 79"/>
              <a:gd name="f91" fmla="*/ f65 1 133"/>
              <a:gd name="f92" fmla="*/ f66 1 79"/>
              <a:gd name="f93" fmla="*/ f67 1 133"/>
              <a:gd name="f94" fmla="*/ f68 1 79"/>
              <a:gd name="f95" fmla="*/ f69 1 133"/>
              <a:gd name="f96" fmla="*/ f70 1 79"/>
              <a:gd name="f97" fmla="*/ f71 1 133"/>
              <a:gd name="f98" fmla="*/ f72 1 133"/>
              <a:gd name="f99" fmla="*/ f73 1 79"/>
              <a:gd name="f100" fmla="*/ f74 1 133"/>
              <a:gd name="f101" fmla="*/ f75 1 79"/>
              <a:gd name="f102" fmla="*/ f76 1 133"/>
              <a:gd name="f103" fmla="*/ f77 1 79"/>
              <a:gd name="f104" fmla="*/ f78 1 133"/>
              <a:gd name="f105" fmla="*/ f79 1 133"/>
              <a:gd name="f106" fmla="*/ 0 1 f53"/>
              <a:gd name="f107" fmla="*/ f6 1 f53"/>
              <a:gd name="f108" fmla="*/ 0 1 f54"/>
              <a:gd name="f109" fmla="*/ f7 1 f54"/>
              <a:gd name="f110" fmla="+- f80 0 f1"/>
              <a:gd name="f111" fmla="*/ f81 1 f53"/>
              <a:gd name="f112" fmla="*/ f82 1 f54"/>
              <a:gd name="f113" fmla="*/ f83 1 f53"/>
              <a:gd name="f114" fmla="*/ f84 1 f54"/>
              <a:gd name="f115" fmla="*/ f85 1 f54"/>
              <a:gd name="f116" fmla="*/ f86 1 f53"/>
              <a:gd name="f117" fmla="*/ f87 1 f54"/>
              <a:gd name="f118" fmla="*/ f88 1 f53"/>
              <a:gd name="f119" fmla="*/ f89 1 f54"/>
              <a:gd name="f120" fmla="*/ f90 1 f53"/>
              <a:gd name="f121" fmla="*/ f91 1 f54"/>
              <a:gd name="f122" fmla="*/ f92 1 f53"/>
              <a:gd name="f123" fmla="*/ f93 1 f54"/>
              <a:gd name="f124" fmla="*/ f94 1 f53"/>
              <a:gd name="f125" fmla="*/ f95 1 f54"/>
              <a:gd name="f126" fmla="*/ f96 1 f53"/>
              <a:gd name="f127" fmla="*/ f97 1 f54"/>
              <a:gd name="f128" fmla="*/ f98 1 f54"/>
              <a:gd name="f129" fmla="*/ f99 1 f53"/>
              <a:gd name="f130" fmla="*/ f100 1 f54"/>
              <a:gd name="f131" fmla="*/ f101 1 f53"/>
              <a:gd name="f132" fmla="*/ f102 1 f54"/>
              <a:gd name="f133" fmla="*/ f103 1 f53"/>
              <a:gd name="f134" fmla="*/ f104 1 f54"/>
              <a:gd name="f135" fmla="*/ f105 1 f54"/>
              <a:gd name="f136" fmla="*/ f106 f48 1"/>
              <a:gd name="f137" fmla="*/ f107 f48 1"/>
              <a:gd name="f138" fmla="*/ f109 f49 1"/>
              <a:gd name="f139" fmla="*/ f108 f49 1"/>
              <a:gd name="f140" fmla="*/ f111 f48 1"/>
              <a:gd name="f141" fmla="*/ f112 f49 1"/>
              <a:gd name="f142" fmla="*/ f113 f48 1"/>
              <a:gd name="f143" fmla="*/ f114 f49 1"/>
              <a:gd name="f144" fmla="*/ f115 f49 1"/>
              <a:gd name="f145" fmla="*/ f116 f48 1"/>
              <a:gd name="f146" fmla="*/ f117 f49 1"/>
              <a:gd name="f147" fmla="*/ f118 f48 1"/>
              <a:gd name="f148" fmla="*/ f119 f49 1"/>
              <a:gd name="f149" fmla="*/ f120 f48 1"/>
              <a:gd name="f150" fmla="*/ f121 f49 1"/>
              <a:gd name="f151" fmla="*/ f122 f48 1"/>
              <a:gd name="f152" fmla="*/ f123 f49 1"/>
              <a:gd name="f153" fmla="*/ f124 f48 1"/>
              <a:gd name="f154" fmla="*/ f125 f49 1"/>
              <a:gd name="f155" fmla="*/ f126 f48 1"/>
              <a:gd name="f156" fmla="*/ f127 f49 1"/>
              <a:gd name="f157" fmla="*/ f128 f49 1"/>
              <a:gd name="f158" fmla="*/ f129 f48 1"/>
              <a:gd name="f159" fmla="*/ f130 f49 1"/>
              <a:gd name="f160" fmla="*/ f131 f48 1"/>
              <a:gd name="f161" fmla="*/ f132 f49 1"/>
              <a:gd name="f162" fmla="*/ f133 f48 1"/>
              <a:gd name="f163" fmla="*/ f134 f49 1"/>
              <a:gd name="f164" fmla="*/ f135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0">
                <a:pos x="f140" y="f141"/>
              </a:cxn>
              <a:cxn ang="f110">
                <a:pos x="f142" y="f141"/>
              </a:cxn>
              <a:cxn ang="f110">
                <a:pos x="f142" y="f143"/>
              </a:cxn>
              <a:cxn ang="f110">
                <a:pos x="f142" y="f144"/>
              </a:cxn>
              <a:cxn ang="f110">
                <a:pos x="f145" y="f146"/>
              </a:cxn>
              <a:cxn ang="f110">
                <a:pos x="f147" y="f148"/>
              </a:cxn>
              <a:cxn ang="f110">
                <a:pos x="f149" y="f150"/>
              </a:cxn>
              <a:cxn ang="f110">
                <a:pos x="f151" y="f152"/>
              </a:cxn>
              <a:cxn ang="f110">
                <a:pos x="f153" y="f154"/>
              </a:cxn>
              <a:cxn ang="f110">
                <a:pos x="f153" y="f141"/>
              </a:cxn>
              <a:cxn ang="f110">
                <a:pos x="f155" y="f141"/>
              </a:cxn>
              <a:cxn ang="f110">
                <a:pos x="f155" y="f156"/>
              </a:cxn>
              <a:cxn ang="f110">
                <a:pos x="f153" y="f156"/>
              </a:cxn>
              <a:cxn ang="f110">
                <a:pos x="f153" y="f157"/>
              </a:cxn>
              <a:cxn ang="f110">
                <a:pos x="f158" y="f159"/>
              </a:cxn>
              <a:cxn ang="f110">
                <a:pos x="f160" y="f161"/>
              </a:cxn>
              <a:cxn ang="f110">
                <a:pos x="f162" y="f163"/>
              </a:cxn>
              <a:cxn ang="f110">
                <a:pos x="f140" y="f164"/>
              </a:cxn>
              <a:cxn ang="f110">
                <a:pos x="f140" y="f141"/>
              </a:cxn>
            </a:cxnLst>
            <a:rect l="f136" t="f139" r="f137" b="f138"/>
            <a:pathLst>
              <a:path w="79" h="133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8" y="f12"/>
                </a:cubicBezTo>
                <a:cubicBezTo>
                  <a:pt x="f13" y="f13"/>
                  <a:pt x="f14" y="f15"/>
                  <a:pt x="f16" y="f17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25"/>
                  <a:pt x="f27" y="f25"/>
                </a:cubicBezTo>
                <a:cubicBezTo>
                  <a:pt x="f28" y="f25"/>
                  <a:pt x="f29" y="f24"/>
                  <a:pt x="f30" y="f21"/>
                </a:cubicBezTo>
                <a:cubicBezTo>
                  <a:pt x="f31" y="f19"/>
                  <a:pt x="f32" y="f18"/>
                  <a:pt x="f33" y="f14"/>
                </a:cubicBezTo>
                <a:lnTo>
                  <a:pt x="f33" y="f7"/>
                </a:lnTo>
                <a:lnTo>
                  <a:pt x="f5" y="f7"/>
                </a:lnTo>
                <a:lnTo>
                  <a:pt x="f5" y="f5"/>
                </a:lnTo>
                <a:lnTo>
                  <a:pt x="f33" y="f5"/>
                </a:lnTo>
                <a:lnTo>
                  <a:pt x="f33" y="f34"/>
                </a:lnTo>
                <a:cubicBezTo>
                  <a:pt x="f35" y="f36"/>
                  <a:pt x="f37" y="f38"/>
                  <a:pt x="f39" y="f40"/>
                </a:cubicBezTo>
                <a:cubicBezTo>
                  <a:pt x="f41" y="f42"/>
                  <a:pt x="f43" y="f44"/>
                  <a:pt x="f34" y="f44"/>
                </a:cubicBezTo>
                <a:cubicBezTo>
                  <a:pt x="f18" y="f44"/>
                  <a:pt x="f12" y="f40"/>
                  <a:pt x="f45" y="f36"/>
                </a:cubicBezTo>
                <a:cubicBezTo>
                  <a:pt x="f46" y="f25"/>
                  <a:pt x="f6" y="f15"/>
                  <a:pt x="f6" y="f45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Freeform 464"/>
          <p:cNvSpPr/>
          <p:nvPr/>
        </p:nvSpPr>
        <p:spPr>
          <a:xfrm>
            <a:off x="4540398" y="4363992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9"/>
              <a:gd name="f7" fmla="val 98"/>
              <a:gd name="f8" fmla="val 96"/>
              <a:gd name="f9" fmla="val 63"/>
              <a:gd name="f10" fmla="val 85"/>
              <a:gd name="f11" fmla="val 58"/>
              <a:gd name="f12" fmla="val 89"/>
              <a:gd name="f13" fmla="val 53"/>
              <a:gd name="f14" fmla="val 93"/>
              <a:gd name="f15" fmla="val 48"/>
              <a:gd name="f16" fmla="val 95"/>
              <a:gd name="f17" fmla="val 43"/>
              <a:gd name="f18" fmla="val 97"/>
              <a:gd name="f19" fmla="val 37"/>
              <a:gd name="f20" fmla="val 31"/>
              <a:gd name="f21" fmla="val 21"/>
              <a:gd name="f22" fmla="val 14"/>
              <a:gd name="f23" fmla="val 8"/>
              <a:gd name="f24" fmla="val 2"/>
              <a:gd name="f25" fmla="val 83"/>
              <a:gd name="f26" fmla="val 74"/>
              <a:gd name="f27" fmla="val 62"/>
              <a:gd name="f28" fmla="val 16"/>
              <a:gd name="f29" fmla="val 55"/>
              <a:gd name="f30" fmla="val 59"/>
              <a:gd name="f31" fmla="val 64"/>
              <a:gd name="f32" fmla="val 67"/>
              <a:gd name="f33" fmla="val 17"/>
              <a:gd name="f34" fmla="val 70"/>
              <a:gd name="f35" fmla="val 18"/>
              <a:gd name="f36" fmla="val 73"/>
              <a:gd name="f37" fmla="val 19"/>
              <a:gd name="f38" fmla="val 76"/>
              <a:gd name="f39" fmla="val 78"/>
              <a:gd name="f40" fmla="val 23"/>
              <a:gd name="f41" fmla="val 80"/>
              <a:gd name="f42" fmla="val 25"/>
              <a:gd name="f43" fmla="val 81"/>
              <a:gd name="f44" fmla="val 28"/>
              <a:gd name="f45" fmla="val 82"/>
              <a:gd name="f46" fmla="val 36"/>
              <a:gd name="f47" fmla="val 40"/>
              <a:gd name="f48" fmla="val 45"/>
              <a:gd name="f49" fmla="val 50"/>
              <a:gd name="f50" fmla="val 75"/>
              <a:gd name="f51" fmla="val 72"/>
              <a:gd name="f52" fmla="+- 0 0 -90"/>
              <a:gd name="f53" fmla="*/ f3 1 79"/>
              <a:gd name="f54" fmla="*/ f4 1 98"/>
              <a:gd name="f55" fmla="+- f7 0 f5"/>
              <a:gd name="f56" fmla="+- f6 0 f5"/>
              <a:gd name="f57" fmla="*/ f52 f0 1"/>
              <a:gd name="f58" fmla="*/ f56 1 79"/>
              <a:gd name="f59" fmla="*/ f55 1 98"/>
              <a:gd name="f60" fmla="*/ 79 f56 1"/>
              <a:gd name="f61" fmla="*/ 96 f55 1"/>
              <a:gd name="f62" fmla="*/ 63 f56 1"/>
              <a:gd name="f63" fmla="*/ 85 f55 1"/>
              <a:gd name="f64" fmla="*/ 48 f56 1"/>
              <a:gd name="f65" fmla="*/ 95 f55 1"/>
              <a:gd name="f66" fmla="*/ 31 f56 1"/>
              <a:gd name="f67" fmla="*/ 98 f55 1"/>
              <a:gd name="f68" fmla="*/ 8 f56 1"/>
              <a:gd name="f69" fmla="*/ 89 f55 1"/>
              <a:gd name="f70" fmla="*/ 0 f56 1"/>
              <a:gd name="f71" fmla="*/ 62 f55 1"/>
              <a:gd name="f72" fmla="*/ 0 f55 1"/>
              <a:gd name="f73" fmla="*/ 16 f56 1"/>
              <a:gd name="f74" fmla="*/ 55 f55 1"/>
              <a:gd name="f75" fmla="*/ 67 f55 1"/>
              <a:gd name="f76" fmla="*/ 19 f56 1"/>
              <a:gd name="f77" fmla="*/ 76 f55 1"/>
              <a:gd name="f78" fmla="*/ 25 f56 1"/>
              <a:gd name="f79" fmla="*/ 81 f55 1"/>
              <a:gd name="f80" fmla="*/ 36 f56 1"/>
              <a:gd name="f81" fmla="*/ 83 f55 1"/>
              <a:gd name="f82" fmla="*/ 50 f56 1"/>
              <a:gd name="f83" fmla="*/ 80 f55 1"/>
              <a:gd name="f84" fmla="*/ 72 f55 1"/>
              <a:gd name="f85" fmla="*/ f57 1 f2"/>
              <a:gd name="f86" fmla="*/ f60 1 79"/>
              <a:gd name="f87" fmla="*/ f61 1 98"/>
              <a:gd name="f88" fmla="*/ f62 1 79"/>
              <a:gd name="f89" fmla="*/ f63 1 98"/>
              <a:gd name="f90" fmla="*/ f64 1 79"/>
              <a:gd name="f91" fmla="*/ f65 1 98"/>
              <a:gd name="f92" fmla="*/ f66 1 79"/>
              <a:gd name="f93" fmla="*/ f67 1 98"/>
              <a:gd name="f94" fmla="*/ f68 1 79"/>
              <a:gd name="f95" fmla="*/ f69 1 98"/>
              <a:gd name="f96" fmla="*/ f70 1 79"/>
              <a:gd name="f97" fmla="*/ f71 1 98"/>
              <a:gd name="f98" fmla="*/ f72 1 98"/>
              <a:gd name="f99" fmla="*/ f73 1 79"/>
              <a:gd name="f100" fmla="*/ f74 1 98"/>
              <a:gd name="f101" fmla="*/ f75 1 98"/>
              <a:gd name="f102" fmla="*/ f76 1 79"/>
              <a:gd name="f103" fmla="*/ f77 1 98"/>
              <a:gd name="f104" fmla="*/ f78 1 79"/>
              <a:gd name="f105" fmla="*/ f79 1 98"/>
              <a:gd name="f106" fmla="*/ f80 1 79"/>
              <a:gd name="f107" fmla="*/ f81 1 98"/>
              <a:gd name="f108" fmla="*/ f82 1 79"/>
              <a:gd name="f109" fmla="*/ f83 1 98"/>
              <a:gd name="f110" fmla="*/ f84 1 98"/>
              <a:gd name="f111" fmla="*/ 0 1 f58"/>
              <a:gd name="f112" fmla="*/ f6 1 f58"/>
              <a:gd name="f113" fmla="*/ 0 1 f59"/>
              <a:gd name="f114" fmla="*/ f7 1 f59"/>
              <a:gd name="f115" fmla="+- f85 0 f1"/>
              <a:gd name="f116" fmla="*/ f86 1 f58"/>
              <a:gd name="f117" fmla="*/ f87 1 f59"/>
              <a:gd name="f118" fmla="*/ f88 1 f58"/>
              <a:gd name="f119" fmla="*/ f89 1 f59"/>
              <a:gd name="f120" fmla="*/ f90 1 f58"/>
              <a:gd name="f121" fmla="*/ f91 1 f59"/>
              <a:gd name="f122" fmla="*/ f92 1 f58"/>
              <a:gd name="f123" fmla="*/ f93 1 f59"/>
              <a:gd name="f124" fmla="*/ f94 1 f58"/>
              <a:gd name="f125" fmla="*/ f95 1 f59"/>
              <a:gd name="f126" fmla="*/ f96 1 f58"/>
              <a:gd name="f127" fmla="*/ f97 1 f59"/>
              <a:gd name="f128" fmla="*/ f98 1 f59"/>
              <a:gd name="f129" fmla="*/ f99 1 f58"/>
              <a:gd name="f130" fmla="*/ f100 1 f59"/>
              <a:gd name="f131" fmla="*/ f101 1 f59"/>
              <a:gd name="f132" fmla="*/ f102 1 f58"/>
              <a:gd name="f133" fmla="*/ f103 1 f59"/>
              <a:gd name="f134" fmla="*/ f104 1 f58"/>
              <a:gd name="f135" fmla="*/ f105 1 f59"/>
              <a:gd name="f136" fmla="*/ f106 1 f58"/>
              <a:gd name="f137" fmla="*/ f107 1 f59"/>
              <a:gd name="f138" fmla="*/ f108 1 f58"/>
              <a:gd name="f139" fmla="*/ f109 1 f59"/>
              <a:gd name="f140" fmla="*/ f110 1 f59"/>
              <a:gd name="f141" fmla="*/ f111 f53 1"/>
              <a:gd name="f142" fmla="*/ f112 f53 1"/>
              <a:gd name="f143" fmla="*/ f114 f54 1"/>
              <a:gd name="f144" fmla="*/ f113 f54 1"/>
              <a:gd name="f145" fmla="*/ f116 f53 1"/>
              <a:gd name="f146" fmla="*/ f117 f54 1"/>
              <a:gd name="f147" fmla="*/ f118 f53 1"/>
              <a:gd name="f148" fmla="*/ f119 f54 1"/>
              <a:gd name="f149" fmla="*/ f120 f53 1"/>
              <a:gd name="f150" fmla="*/ f121 f54 1"/>
              <a:gd name="f151" fmla="*/ f122 f53 1"/>
              <a:gd name="f152" fmla="*/ f123 f54 1"/>
              <a:gd name="f153" fmla="*/ f124 f53 1"/>
              <a:gd name="f154" fmla="*/ f125 f54 1"/>
              <a:gd name="f155" fmla="*/ f126 f53 1"/>
              <a:gd name="f156" fmla="*/ f127 f54 1"/>
              <a:gd name="f157" fmla="*/ f128 f54 1"/>
              <a:gd name="f158" fmla="*/ f129 f53 1"/>
              <a:gd name="f159" fmla="*/ f130 f54 1"/>
              <a:gd name="f160" fmla="*/ f131 f54 1"/>
              <a:gd name="f161" fmla="*/ f132 f53 1"/>
              <a:gd name="f162" fmla="*/ f133 f54 1"/>
              <a:gd name="f163" fmla="*/ f134 f53 1"/>
              <a:gd name="f164" fmla="*/ f135 f54 1"/>
              <a:gd name="f165" fmla="*/ f136 f53 1"/>
              <a:gd name="f166" fmla="*/ f137 f54 1"/>
              <a:gd name="f167" fmla="*/ f138 f53 1"/>
              <a:gd name="f168" fmla="*/ f139 f54 1"/>
              <a:gd name="f169" fmla="*/ f140 f5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5">
                <a:pos x="f145" y="f146"/>
              </a:cxn>
              <a:cxn ang="f115">
                <a:pos x="f147" y="f146"/>
              </a:cxn>
              <a:cxn ang="f115">
                <a:pos x="f147" y="f148"/>
              </a:cxn>
              <a:cxn ang="f115">
                <a:pos x="f149" y="f150"/>
              </a:cxn>
              <a:cxn ang="f115">
                <a:pos x="f151" y="f152"/>
              </a:cxn>
              <a:cxn ang="f115">
                <a:pos x="f153" y="f154"/>
              </a:cxn>
              <a:cxn ang="f115">
                <a:pos x="f155" y="f156"/>
              </a:cxn>
              <a:cxn ang="f115">
                <a:pos x="f155" y="f157"/>
              </a:cxn>
              <a:cxn ang="f115">
                <a:pos x="f158" y="f157"/>
              </a:cxn>
              <a:cxn ang="f115">
                <a:pos x="f158" y="f159"/>
              </a:cxn>
              <a:cxn ang="f115">
                <a:pos x="f158" y="f160"/>
              </a:cxn>
              <a:cxn ang="f115">
                <a:pos x="f161" y="f162"/>
              </a:cxn>
              <a:cxn ang="f115">
                <a:pos x="f163" y="f164"/>
              </a:cxn>
              <a:cxn ang="f115">
                <a:pos x="f165" y="f166"/>
              </a:cxn>
              <a:cxn ang="f115">
                <a:pos x="f167" y="f168"/>
              </a:cxn>
              <a:cxn ang="f115">
                <a:pos x="f147" y="f169"/>
              </a:cxn>
              <a:cxn ang="f115">
                <a:pos x="f147" y="f157"/>
              </a:cxn>
              <a:cxn ang="f115">
                <a:pos x="f145" y="f157"/>
              </a:cxn>
              <a:cxn ang="f115">
                <a:pos x="f145" y="f146"/>
              </a:cxn>
            </a:cxnLst>
            <a:rect l="f141" t="f144" r="f142" b="f143"/>
            <a:pathLst>
              <a:path w="79" h="98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16"/>
                  <a:pt x="f23" y="f12"/>
                </a:cubicBezTo>
                <a:cubicBezTo>
                  <a:pt x="f24" y="f25"/>
                  <a:pt x="f5" y="f26"/>
                  <a:pt x="f5" y="f27"/>
                </a:cubicBezTo>
                <a:lnTo>
                  <a:pt x="f5" y="f5"/>
                </a:lnTo>
                <a:lnTo>
                  <a:pt x="f28" y="f5"/>
                </a:lnTo>
                <a:lnTo>
                  <a:pt x="f28" y="f29"/>
                </a:lnTo>
                <a:cubicBezTo>
                  <a:pt x="f28" y="f30"/>
                  <a:pt x="f28" y="f31"/>
                  <a:pt x="f28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21" y="f39"/>
                  <a:pt x="f40" y="f41"/>
                  <a:pt x="f42" y="f43"/>
                </a:cubicBezTo>
                <a:cubicBezTo>
                  <a:pt x="f44" y="f45"/>
                  <a:pt x="f20" y="f25"/>
                  <a:pt x="f46" y="f25"/>
                </a:cubicBezTo>
                <a:cubicBezTo>
                  <a:pt x="f47" y="f25"/>
                  <a:pt x="f48" y="f45"/>
                  <a:pt x="f49" y="f41"/>
                </a:cubicBezTo>
                <a:cubicBezTo>
                  <a:pt x="f29" y="f39"/>
                  <a:pt x="f30" y="f50"/>
                  <a:pt x="f9" y="f51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Rectangle 465"/>
          <p:cNvSpPr/>
          <p:nvPr/>
        </p:nvSpPr>
        <p:spPr>
          <a:xfrm>
            <a:off x="4691475" y="4314998"/>
            <a:ext cx="20418" cy="179652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Freeform 466"/>
          <p:cNvSpPr/>
          <p:nvPr/>
        </p:nvSpPr>
        <p:spPr>
          <a:xfrm>
            <a:off x="4744547" y="4314998"/>
            <a:ext cx="114318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5"/>
              <a:gd name="f8" fmla="val 133"/>
              <a:gd name="f9" fmla="val 68"/>
              <a:gd name="f10" fmla="val 123"/>
              <a:gd name="f11" fmla="val 63"/>
              <a:gd name="f12" fmla="val 127"/>
              <a:gd name="f13" fmla="val 58"/>
              <a:gd name="f14" fmla="val 130"/>
              <a:gd name="f15" fmla="val 53"/>
              <a:gd name="f16" fmla="val 132"/>
              <a:gd name="f17" fmla="val 48"/>
              <a:gd name="f18" fmla="val 134"/>
              <a:gd name="f19" fmla="val 43"/>
              <a:gd name="f20" fmla="val 37"/>
              <a:gd name="f21" fmla="val 25"/>
              <a:gd name="f22" fmla="val 16"/>
              <a:gd name="f23" fmla="val 131"/>
              <a:gd name="f24" fmla="val 10"/>
              <a:gd name="f25" fmla="val 122"/>
              <a:gd name="f26" fmla="val 3"/>
              <a:gd name="f27" fmla="val 113"/>
              <a:gd name="f28" fmla="val 101"/>
              <a:gd name="f29" fmla="val 86"/>
              <a:gd name="f30" fmla="val 78"/>
              <a:gd name="f31" fmla="val 1"/>
              <a:gd name="f32" fmla="val 70"/>
              <a:gd name="f33" fmla="val 64"/>
              <a:gd name="f34" fmla="val 5"/>
              <a:gd name="f35" fmla="val 9"/>
              <a:gd name="f36" fmla="val 52"/>
              <a:gd name="f37" fmla="val 13"/>
              <a:gd name="f38" fmla="val 44"/>
              <a:gd name="f39" fmla="val 21"/>
              <a:gd name="f40" fmla="val 40"/>
              <a:gd name="f41" fmla="val 26"/>
              <a:gd name="f42" fmla="val 38"/>
              <a:gd name="f43" fmla="val 31"/>
              <a:gd name="f44" fmla="val 36"/>
              <a:gd name="f45" fmla="val 35"/>
              <a:gd name="f46" fmla="val 42"/>
              <a:gd name="f47" fmla="val 47"/>
              <a:gd name="f48" fmla="val 55"/>
              <a:gd name="f49" fmla="val 59"/>
              <a:gd name="f50" fmla="val 39"/>
              <a:gd name="f51" fmla="val 41"/>
              <a:gd name="f52" fmla="val 109"/>
              <a:gd name="f53" fmla="val 54"/>
              <a:gd name="f54" fmla="val 51"/>
              <a:gd name="f55" fmla="val 56"/>
              <a:gd name="f56" fmla="val 50"/>
              <a:gd name="f57" fmla="val 49"/>
              <a:gd name="f58" fmla="val 45"/>
              <a:gd name="f59" fmla="val 29"/>
              <a:gd name="f60" fmla="val 24"/>
              <a:gd name="f61" fmla="val 19"/>
              <a:gd name="f62" fmla="val 65"/>
              <a:gd name="f63" fmla="val 74"/>
              <a:gd name="f64" fmla="val 85"/>
              <a:gd name="f65" fmla="val 97"/>
              <a:gd name="f66" fmla="val 18"/>
              <a:gd name="f67" fmla="val 105"/>
              <a:gd name="f68" fmla="val 22"/>
              <a:gd name="f69" fmla="val 111"/>
              <a:gd name="f70" fmla="val 117"/>
              <a:gd name="f71" fmla="val 32"/>
              <a:gd name="f72" fmla="val 120"/>
              <a:gd name="f73" fmla="val 119"/>
              <a:gd name="f74" fmla="val 115"/>
              <a:gd name="f75" fmla="val 112"/>
              <a:gd name="f76" fmla="+- 0 0 -90"/>
              <a:gd name="f77" fmla="*/ f3 1 84"/>
              <a:gd name="f78" fmla="*/ f4 1 135"/>
              <a:gd name="f79" fmla="+- f7 0 f5"/>
              <a:gd name="f80" fmla="+- f6 0 f5"/>
              <a:gd name="f81" fmla="*/ f76 f0 1"/>
              <a:gd name="f82" fmla="*/ f80 1 84"/>
              <a:gd name="f83" fmla="*/ f79 1 135"/>
              <a:gd name="f84" fmla="*/ 84 f80 1"/>
              <a:gd name="f85" fmla="*/ 133 f79 1"/>
              <a:gd name="f86" fmla="*/ 68 f80 1"/>
              <a:gd name="f87" fmla="*/ 123 f79 1"/>
              <a:gd name="f88" fmla="*/ 53 f80 1"/>
              <a:gd name="f89" fmla="*/ 132 f79 1"/>
              <a:gd name="f90" fmla="*/ 37 f80 1"/>
              <a:gd name="f91" fmla="*/ 135 f79 1"/>
              <a:gd name="f92" fmla="*/ 10 f80 1"/>
              <a:gd name="f93" fmla="*/ 122 f79 1"/>
              <a:gd name="f94" fmla="*/ 0 f80 1"/>
              <a:gd name="f95" fmla="*/ 86 f79 1"/>
              <a:gd name="f96" fmla="*/ 3 f80 1"/>
              <a:gd name="f97" fmla="*/ 64 f79 1"/>
              <a:gd name="f98" fmla="*/ 13 f80 1"/>
              <a:gd name="f99" fmla="*/ 48 f79 1"/>
              <a:gd name="f100" fmla="*/ 26 f80 1"/>
              <a:gd name="f101" fmla="*/ 38 f79 1"/>
              <a:gd name="f102" fmla="*/ 42 f80 1"/>
              <a:gd name="f103" fmla="*/ 35 f79 1"/>
              <a:gd name="f104" fmla="*/ 55 f80 1"/>
              <a:gd name="f105" fmla="*/ 36 f79 1"/>
              <a:gd name="f106" fmla="*/ 41 f79 1"/>
              <a:gd name="f107" fmla="*/ 0 f79 1"/>
              <a:gd name="f108" fmla="*/ 109 f79 1"/>
              <a:gd name="f109" fmla="*/ 54 f79 1"/>
              <a:gd name="f110" fmla="*/ 56 f80 1"/>
              <a:gd name="f111" fmla="*/ 50 f79 1"/>
              <a:gd name="f112" fmla="*/ 45 f80 1"/>
              <a:gd name="f113" fmla="*/ 49 f79 1"/>
              <a:gd name="f114" fmla="*/ 24 f80 1"/>
              <a:gd name="f115" fmla="*/ 59 f79 1"/>
              <a:gd name="f116" fmla="*/ 16 f80 1"/>
              <a:gd name="f117" fmla="*/ 85 f79 1"/>
              <a:gd name="f118" fmla="*/ 22 f80 1"/>
              <a:gd name="f119" fmla="*/ 111 f79 1"/>
              <a:gd name="f120" fmla="*/ 41 f80 1"/>
              <a:gd name="f121" fmla="*/ 120 f79 1"/>
              <a:gd name="f122" fmla="*/ 117 f79 1"/>
              <a:gd name="f123" fmla="*/ f81 1 f2"/>
              <a:gd name="f124" fmla="*/ f84 1 84"/>
              <a:gd name="f125" fmla="*/ f85 1 135"/>
              <a:gd name="f126" fmla="*/ f86 1 84"/>
              <a:gd name="f127" fmla="*/ f87 1 135"/>
              <a:gd name="f128" fmla="*/ f88 1 84"/>
              <a:gd name="f129" fmla="*/ f89 1 135"/>
              <a:gd name="f130" fmla="*/ f90 1 84"/>
              <a:gd name="f131" fmla="*/ f91 1 135"/>
              <a:gd name="f132" fmla="*/ f92 1 84"/>
              <a:gd name="f133" fmla="*/ f93 1 135"/>
              <a:gd name="f134" fmla="*/ f94 1 84"/>
              <a:gd name="f135" fmla="*/ f95 1 135"/>
              <a:gd name="f136" fmla="*/ f96 1 84"/>
              <a:gd name="f137" fmla="*/ f97 1 135"/>
              <a:gd name="f138" fmla="*/ f98 1 84"/>
              <a:gd name="f139" fmla="*/ f99 1 135"/>
              <a:gd name="f140" fmla="*/ f100 1 84"/>
              <a:gd name="f141" fmla="*/ f101 1 135"/>
              <a:gd name="f142" fmla="*/ f102 1 84"/>
              <a:gd name="f143" fmla="*/ f103 1 135"/>
              <a:gd name="f144" fmla="*/ f104 1 84"/>
              <a:gd name="f145" fmla="*/ f105 1 135"/>
              <a:gd name="f146" fmla="*/ f106 1 135"/>
              <a:gd name="f147" fmla="*/ f107 1 135"/>
              <a:gd name="f148" fmla="*/ f108 1 135"/>
              <a:gd name="f149" fmla="*/ f109 1 135"/>
              <a:gd name="f150" fmla="*/ f110 1 84"/>
              <a:gd name="f151" fmla="*/ f111 1 135"/>
              <a:gd name="f152" fmla="*/ f112 1 84"/>
              <a:gd name="f153" fmla="*/ f113 1 135"/>
              <a:gd name="f154" fmla="*/ f114 1 84"/>
              <a:gd name="f155" fmla="*/ f115 1 135"/>
              <a:gd name="f156" fmla="*/ f116 1 84"/>
              <a:gd name="f157" fmla="*/ f117 1 135"/>
              <a:gd name="f158" fmla="*/ f118 1 84"/>
              <a:gd name="f159" fmla="*/ f119 1 135"/>
              <a:gd name="f160" fmla="*/ f120 1 84"/>
              <a:gd name="f161" fmla="*/ f121 1 135"/>
              <a:gd name="f162" fmla="*/ f122 1 135"/>
              <a:gd name="f163" fmla="*/ 0 1 f82"/>
              <a:gd name="f164" fmla="*/ f6 1 f82"/>
              <a:gd name="f165" fmla="*/ 0 1 f83"/>
              <a:gd name="f166" fmla="*/ f7 1 f83"/>
              <a:gd name="f167" fmla="+- f123 0 f1"/>
              <a:gd name="f168" fmla="*/ f124 1 f82"/>
              <a:gd name="f169" fmla="*/ f125 1 f83"/>
              <a:gd name="f170" fmla="*/ f126 1 f82"/>
              <a:gd name="f171" fmla="*/ f127 1 f83"/>
              <a:gd name="f172" fmla="*/ f128 1 f82"/>
              <a:gd name="f173" fmla="*/ f129 1 f83"/>
              <a:gd name="f174" fmla="*/ f130 1 f82"/>
              <a:gd name="f175" fmla="*/ f131 1 f83"/>
              <a:gd name="f176" fmla="*/ f132 1 f82"/>
              <a:gd name="f177" fmla="*/ f133 1 f83"/>
              <a:gd name="f178" fmla="*/ f134 1 f82"/>
              <a:gd name="f179" fmla="*/ f135 1 f83"/>
              <a:gd name="f180" fmla="*/ f136 1 f82"/>
              <a:gd name="f181" fmla="*/ f137 1 f83"/>
              <a:gd name="f182" fmla="*/ f138 1 f82"/>
              <a:gd name="f183" fmla="*/ f139 1 f83"/>
              <a:gd name="f184" fmla="*/ f140 1 f82"/>
              <a:gd name="f185" fmla="*/ f141 1 f83"/>
              <a:gd name="f186" fmla="*/ f142 1 f82"/>
              <a:gd name="f187" fmla="*/ f143 1 f83"/>
              <a:gd name="f188" fmla="*/ f144 1 f82"/>
              <a:gd name="f189" fmla="*/ f145 1 f83"/>
              <a:gd name="f190" fmla="*/ f146 1 f83"/>
              <a:gd name="f191" fmla="*/ f147 1 f83"/>
              <a:gd name="f192" fmla="*/ f148 1 f83"/>
              <a:gd name="f193" fmla="*/ f149 1 f83"/>
              <a:gd name="f194" fmla="*/ f150 1 f82"/>
              <a:gd name="f195" fmla="*/ f151 1 f83"/>
              <a:gd name="f196" fmla="*/ f152 1 f82"/>
              <a:gd name="f197" fmla="*/ f153 1 f83"/>
              <a:gd name="f198" fmla="*/ f154 1 f82"/>
              <a:gd name="f199" fmla="*/ f155 1 f83"/>
              <a:gd name="f200" fmla="*/ f156 1 f82"/>
              <a:gd name="f201" fmla="*/ f157 1 f83"/>
              <a:gd name="f202" fmla="*/ f158 1 f82"/>
              <a:gd name="f203" fmla="*/ f159 1 f83"/>
              <a:gd name="f204" fmla="*/ f160 1 f82"/>
              <a:gd name="f205" fmla="*/ f161 1 f83"/>
              <a:gd name="f206" fmla="*/ f162 1 f83"/>
              <a:gd name="f207" fmla="*/ f163 f77 1"/>
              <a:gd name="f208" fmla="*/ f164 f77 1"/>
              <a:gd name="f209" fmla="*/ f166 f78 1"/>
              <a:gd name="f210" fmla="*/ f165 f78 1"/>
              <a:gd name="f211" fmla="*/ f168 f77 1"/>
              <a:gd name="f212" fmla="*/ f169 f78 1"/>
              <a:gd name="f213" fmla="*/ f170 f77 1"/>
              <a:gd name="f214" fmla="*/ f171 f78 1"/>
              <a:gd name="f215" fmla="*/ f172 f77 1"/>
              <a:gd name="f216" fmla="*/ f173 f78 1"/>
              <a:gd name="f217" fmla="*/ f174 f77 1"/>
              <a:gd name="f218" fmla="*/ f175 f78 1"/>
              <a:gd name="f219" fmla="*/ f176 f77 1"/>
              <a:gd name="f220" fmla="*/ f177 f78 1"/>
              <a:gd name="f221" fmla="*/ f178 f77 1"/>
              <a:gd name="f222" fmla="*/ f179 f78 1"/>
              <a:gd name="f223" fmla="*/ f180 f77 1"/>
              <a:gd name="f224" fmla="*/ f181 f78 1"/>
              <a:gd name="f225" fmla="*/ f182 f77 1"/>
              <a:gd name="f226" fmla="*/ f183 f78 1"/>
              <a:gd name="f227" fmla="*/ f184 f77 1"/>
              <a:gd name="f228" fmla="*/ f185 f78 1"/>
              <a:gd name="f229" fmla="*/ f186 f77 1"/>
              <a:gd name="f230" fmla="*/ f187 f78 1"/>
              <a:gd name="f231" fmla="*/ f188 f77 1"/>
              <a:gd name="f232" fmla="*/ f189 f78 1"/>
              <a:gd name="f233" fmla="*/ f190 f78 1"/>
              <a:gd name="f234" fmla="*/ f191 f78 1"/>
              <a:gd name="f235" fmla="*/ f192 f78 1"/>
              <a:gd name="f236" fmla="*/ f193 f78 1"/>
              <a:gd name="f237" fmla="*/ f194 f77 1"/>
              <a:gd name="f238" fmla="*/ f195 f78 1"/>
              <a:gd name="f239" fmla="*/ f196 f77 1"/>
              <a:gd name="f240" fmla="*/ f197 f78 1"/>
              <a:gd name="f241" fmla="*/ f198 f77 1"/>
              <a:gd name="f242" fmla="*/ f199 f78 1"/>
              <a:gd name="f243" fmla="*/ f200 f77 1"/>
              <a:gd name="f244" fmla="*/ f201 f78 1"/>
              <a:gd name="f245" fmla="*/ f202 f77 1"/>
              <a:gd name="f246" fmla="*/ f203 f78 1"/>
              <a:gd name="f247" fmla="*/ f204 f77 1"/>
              <a:gd name="f248" fmla="*/ f205 f78 1"/>
              <a:gd name="f249" fmla="*/ f206 f7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7">
                <a:pos x="f211" y="f212"/>
              </a:cxn>
              <a:cxn ang="f167">
                <a:pos x="f213" y="f212"/>
              </a:cxn>
              <a:cxn ang="f167">
                <a:pos x="f213" y="f214"/>
              </a:cxn>
              <a:cxn ang="f167">
                <a:pos x="f215" y="f216"/>
              </a:cxn>
              <a:cxn ang="f167">
                <a:pos x="f217" y="f218"/>
              </a:cxn>
              <a:cxn ang="f167">
                <a:pos x="f219" y="f220"/>
              </a:cxn>
              <a:cxn ang="f167">
                <a:pos x="f221" y="f222"/>
              </a:cxn>
              <a:cxn ang="f167">
                <a:pos x="f223" y="f224"/>
              </a:cxn>
              <a:cxn ang="f167">
                <a:pos x="f225" y="f226"/>
              </a:cxn>
              <a:cxn ang="f167">
                <a:pos x="f227" y="f228"/>
              </a:cxn>
              <a:cxn ang="f167">
                <a:pos x="f229" y="f230"/>
              </a:cxn>
              <a:cxn ang="f167">
                <a:pos x="f231" y="f232"/>
              </a:cxn>
              <a:cxn ang="f167">
                <a:pos x="f213" y="f233"/>
              </a:cxn>
              <a:cxn ang="f167">
                <a:pos x="f213" y="f234"/>
              </a:cxn>
              <a:cxn ang="f167">
                <a:pos x="f211" y="f234"/>
              </a:cxn>
              <a:cxn ang="f167">
                <a:pos x="f211" y="f212"/>
              </a:cxn>
              <a:cxn ang="f167">
                <a:pos x="f213" y="f235"/>
              </a:cxn>
              <a:cxn ang="f167">
                <a:pos x="f213" y="f236"/>
              </a:cxn>
              <a:cxn ang="f167">
                <a:pos x="f237" y="f238"/>
              </a:cxn>
              <a:cxn ang="f167">
                <a:pos x="f239" y="f240"/>
              </a:cxn>
              <a:cxn ang="f167">
                <a:pos x="f241" y="f242"/>
              </a:cxn>
              <a:cxn ang="f167">
                <a:pos x="f243" y="f244"/>
              </a:cxn>
              <a:cxn ang="f167">
                <a:pos x="f245" y="f246"/>
              </a:cxn>
              <a:cxn ang="f167">
                <a:pos x="f247" y="f248"/>
              </a:cxn>
              <a:cxn ang="f167">
                <a:pos x="f231" y="f249"/>
              </a:cxn>
              <a:cxn ang="f167">
                <a:pos x="f213" y="f235"/>
              </a:cxn>
            </a:cxnLst>
            <a:rect l="f207" t="f210" r="f208" b="f209"/>
            <a:pathLst>
              <a:path w="84" h="135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23"/>
                  <a:pt x="f24" y="f25"/>
                </a:cubicBezTo>
                <a:cubicBezTo>
                  <a:pt x="f26" y="f27"/>
                  <a:pt x="f5" y="f28"/>
                  <a:pt x="f5" y="f29"/>
                </a:cubicBezTo>
                <a:cubicBezTo>
                  <a:pt x="f5" y="f30"/>
                  <a:pt x="f31" y="f32"/>
                  <a:pt x="f26" y="f33"/>
                </a:cubicBezTo>
                <a:cubicBezTo>
                  <a:pt x="f34" y="f13"/>
                  <a:pt x="f35" y="f36"/>
                  <a:pt x="f37" y="f17"/>
                </a:cubicBezTo>
                <a:cubicBezTo>
                  <a:pt x="f22" y="f38"/>
                  <a:pt x="f39" y="f40"/>
                  <a:pt x="f41" y="f42"/>
                </a:cubicBezTo>
                <a:cubicBezTo>
                  <a:pt x="f43" y="f44"/>
                  <a:pt x="f20" y="f45"/>
                  <a:pt x="f46" y="f45"/>
                </a:cubicBezTo>
                <a:cubicBezTo>
                  <a:pt x="f47" y="f45"/>
                  <a:pt x="f36" y="f45"/>
                  <a:pt x="f48" y="f44"/>
                </a:cubicBezTo>
                <a:cubicBezTo>
                  <a:pt x="f49" y="f20"/>
                  <a:pt x="f11" y="f50"/>
                  <a:pt x="f9" y="f51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9" y="f52"/>
                </a:moveTo>
                <a:lnTo>
                  <a:pt x="f9" y="f53"/>
                </a:lnTo>
                <a:cubicBezTo>
                  <a:pt x="f11" y="f36"/>
                  <a:pt x="f49" y="f54"/>
                  <a:pt x="f55" y="f56"/>
                </a:cubicBezTo>
                <a:cubicBezTo>
                  <a:pt x="f15" y="f56"/>
                  <a:pt x="f57" y="f57"/>
                  <a:pt x="f58" y="f57"/>
                </a:cubicBezTo>
                <a:cubicBezTo>
                  <a:pt x="f44" y="f57"/>
                  <a:pt x="f59" y="f36"/>
                  <a:pt x="f60" y="f49"/>
                </a:cubicBezTo>
                <a:cubicBezTo>
                  <a:pt x="f61" y="f62"/>
                  <a:pt x="f22" y="f63"/>
                  <a:pt x="f22" y="f64"/>
                </a:cubicBezTo>
                <a:cubicBezTo>
                  <a:pt x="f22" y="f65"/>
                  <a:pt x="f66" y="f67"/>
                  <a:pt x="f68" y="f69"/>
                </a:cubicBezTo>
                <a:cubicBezTo>
                  <a:pt x="f41" y="f70"/>
                  <a:pt x="f71" y="f72"/>
                  <a:pt x="f51" y="f72"/>
                </a:cubicBezTo>
                <a:cubicBezTo>
                  <a:pt x="f58" y="f72"/>
                  <a:pt x="f56" y="f73"/>
                  <a:pt x="f48" y="f70"/>
                </a:cubicBezTo>
                <a:cubicBezTo>
                  <a:pt x="f49" y="f74"/>
                  <a:pt x="f33" y="f75"/>
                  <a:pt x="f9" y="f52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Freeform 467"/>
          <p:cNvSpPr/>
          <p:nvPr/>
        </p:nvSpPr>
        <p:spPr>
          <a:xfrm>
            <a:off x="4899702" y="4323164"/>
            <a:ext cx="24496" cy="1714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"/>
              <a:gd name="f7" fmla="val 128"/>
              <a:gd name="f8" fmla="val 16"/>
              <a:gd name="f9" fmla="val 18"/>
              <a:gd name="f10" fmla="val 1"/>
              <a:gd name="f11" fmla="val 32"/>
              <a:gd name="f12" fmla="+- 0 0 -90"/>
              <a:gd name="f13" fmla="*/ f3 1 19"/>
              <a:gd name="f14" fmla="*/ f4 1 128"/>
              <a:gd name="f15" fmla="+- f7 0 f5"/>
              <a:gd name="f16" fmla="+- f6 0 f5"/>
              <a:gd name="f17" fmla="*/ f12 f0 1"/>
              <a:gd name="f18" fmla="*/ f16 1 19"/>
              <a:gd name="f19" fmla="*/ f15 1 128"/>
              <a:gd name="f20" fmla="*/ 19 f16 1"/>
              <a:gd name="f21" fmla="*/ 16 f15 1"/>
              <a:gd name="f22" fmla="*/ 0 f16 1"/>
              <a:gd name="f23" fmla="*/ 0 f15 1"/>
              <a:gd name="f24" fmla="*/ 18 f16 1"/>
              <a:gd name="f25" fmla="*/ 128 f15 1"/>
              <a:gd name="f26" fmla="*/ 1 f16 1"/>
              <a:gd name="f27" fmla="*/ 32 f15 1"/>
              <a:gd name="f28" fmla="*/ f17 1 f2"/>
              <a:gd name="f29" fmla="*/ f20 1 19"/>
              <a:gd name="f30" fmla="*/ f21 1 128"/>
              <a:gd name="f31" fmla="*/ f22 1 19"/>
              <a:gd name="f32" fmla="*/ f23 1 128"/>
              <a:gd name="f33" fmla="*/ f24 1 19"/>
              <a:gd name="f34" fmla="*/ f25 1 128"/>
              <a:gd name="f35" fmla="*/ f26 1 19"/>
              <a:gd name="f36" fmla="*/ f27 1 128"/>
              <a:gd name="f37" fmla="*/ 0 1 f18"/>
              <a:gd name="f38" fmla="*/ f6 1 f18"/>
              <a:gd name="f39" fmla="*/ 0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8"/>
              <a:gd name="f47" fmla="*/ f34 1 f19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3 1"/>
              <a:gd name="f59" fmla="*/ f47 f14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5"/>
              </a:cxn>
              <a:cxn ang="f41">
                <a:pos x="f56" y="f57"/>
              </a:cxn>
              <a:cxn ang="f41">
                <a:pos x="f54" y="f57"/>
              </a:cxn>
              <a:cxn ang="f41">
                <a:pos x="f54" y="f55"/>
              </a:cxn>
              <a:cxn ang="f41">
                <a:pos x="f58" y="f59"/>
              </a:cxn>
              <a:cxn ang="f41">
                <a:pos x="f60" y="f59"/>
              </a:cxn>
              <a:cxn ang="f41">
                <a:pos x="f60" y="f61"/>
              </a:cxn>
              <a:cxn ang="f41">
                <a:pos x="f58" y="f61"/>
              </a:cxn>
              <a:cxn ang="f41">
                <a:pos x="f58" y="f59"/>
              </a:cxn>
            </a:cxnLst>
            <a:rect l="f50" t="f53" r="f51" b="f52"/>
            <a:pathLst>
              <a:path w="19" h="128">
                <a:moveTo>
                  <a:pt x="f6" y="f8"/>
                </a:moveTo>
                <a:lnTo>
                  <a:pt x="f5" y="f8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9" y="f7"/>
                </a:moveTo>
                <a:lnTo>
                  <a:pt x="f10" y="f7"/>
                </a:lnTo>
                <a:lnTo>
                  <a:pt x="f10" y="f11"/>
                </a:lnTo>
                <a:lnTo>
                  <a:pt x="f9" y="f11"/>
                </a:lnTo>
                <a:lnTo>
                  <a:pt x="f9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1" name="Freeform 468"/>
          <p:cNvSpPr/>
          <p:nvPr/>
        </p:nvSpPr>
        <p:spPr>
          <a:xfrm>
            <a:off x="4956861" y="4363992"/>
            <a:ext cx="114318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4"/>
              <a:gd name="f8" fmla="val 87"/>
              <a:gd name="f9" fmla="val 103"/>
              <a:gd name="f10" fmla="val 80"/>
              <a:gd name="f11" fmla="val 115"/>
              <a:gd name="f12" fmla="val 73"/>
              <a:gd name="f13" fmla="val 122"/>
              <a:gd name="f14" fmla="val 66"/>
              <a:gd name="f15" fmla="val 130"/>
              <a:gd name="f16" fmla="val 54"/>
              <a:gd name="f17" fmla="val 39"/>
              <a:gd name="f18" fmla="val 34"/>
              <a:gd name="f19" fmla="val 29"/>
              <a:gd name="f20" fmla="val 133"/>
              <a:gd name="f21" fmla="val 24"/>
              <a:gd name="f22" fmla="val 19"/>
              <a:gd name="f23" fmla="val 132"/>
              <a:gd name="f24" fmla="val 15"/>
              <a:gd name="f25" fmla="val 131"/>
              <a:gd name="f26" fmla="val 10"/>
              <a:gd name="f27" fmla="val 113"/>
              <a:gd name="f28" fmla="val 11"/>
              <a:gd name="f29" fmla="val 13"/>
              <a:gd name="f30" fmla="val 114"/>
              <a:gd name="f31" fmla="val 18"/>
              <a:gd name="f32" fmla="val 116"/>
              <a:gd name="f33" fmla="val 23"/>
              <a:gd name="f34" fmla="val 117"/>
              <a:gd name="f35" fmla="val 119"/>
              <a:gd name="f36" fmla="val 35"/>
              <a:gd name="f37" fmla="val 40"/>
              <a:gd name="f38" fmla="val 46"/>
              <a:gd name="f39" fmla="val 50"/>
              <a:gd name="f40" fmla="val 58"/>
              <a:gd name="f41" fmla="val 60"/>
              <a:gd name="f42" fmla="val 62"/>
              <a:gd name="f43" fmla="val 112"/>
              <a:gd name="f44" fmla="val 64"/>
              <a:gd name="f45" fmla="val 110"/>
              <a:gd name="f46" fmla="val 107"/>
              <a:gd name="f47" fmla="val 67"/>
              <a:gd name="f48" fmla="val 104"/>
              <a:gd name="f49" fmla="val 101"/>
              <a:gd name="f50" fmla="val 68"/>
              <a:gd name="f51" fmla="val 97"/>
              <a:gd name="f52" fmla="val 93"/>
              <a:gd name="f53" fmla="val 85"/>
              <a:gd name="f54" fmla="val 63"/>
              <a:gd name="f55" fmla="val 89"/>
              <a:gd name="f56" fmla="val 91"/>
              <a:gd name="f57" fmla="val 95"/>
              <a:gd name="f58" fmla="val 44"/>
              <a:gd name="f59" fmla="val 96"/>
              <a:gd name="f60" fmla="val 37"/>
              <a:gd name="f61" fmla="val 26"/>
              <a:gd name="f62" fmla="val 17"/>
              <a:gd name="f63" fmla="val 92"/>
              <a:gd name="f64" fmla="val 3"/>
              <a:gd name="f65" fmla="val 76"/>
              <a:gd name="f66" fmla="val 49"/>
              <a:gd name="f67" fmla="val 41"/>
              <a:gd name="f68" fmla="val 1"/>
              <a:gd name="f69" fmla="val 28"/>
              <a:gd name="f70" fmla="val 6"/>
              <a:gd name="f71" fmla="val 22"/>
              <a:gd name="f72" fmla="val 9"/>
              <a:gd name="f73" fmla="val 12"/>
              <a:gd name="f74" fmla="val 8"/>
              <a:gd name="f75" fmla="val 21"/>
              <a:gd name="f76" fmla="val 5"/>
              <a:gd name="f77" fmla="val 32"/>
              <a:gd name="f78" fmla="val 42"/>
              <a:gd name="f79" fmla="val 48"/>
              <a:gd name="f80" fmla="val 52"/>
              <a:gd name="f81" fmla="val 56"/>
              <a:gd name="f82" fmla="val 2"/>
              <a:gd name="f83" fmla="val 4"/>
              <a:gd name="f84" fmla="val 69"/>
              <a:gd name="f85" fmla="val 71"/>
              <a:gd name="f86" fmla="val 16"/>
              <a:gd name="f87" fmla="val 14"/>
              <a:gd name="f88" fmla="val 45"/>
              <a:gd name="f89" fmla="val 36"/>
              <a:gd name="f90" fmla="val 59"/>
              <a:gd name="f91" fmla="val 79"/>
              <a:gd name="f92" fmla="val 81"/>
              <a:gd name="f93" fmla="val 55"/>
              <a:gd name="f94" fmla="val 77"/>
              <a:gd name="f95" fmla="val 74"/>
              <a:gd name="f96" fmla="+- 0 0 -90"/>
              <a:gd name="f97" fmla="*/ f3 1 84"/>
              <a:gd name="f98" fmla="*/ f4 1 134"/>
              <a:gd name="f99" fmla="+- f7 0 f5"/>
              <a:gd name="f100" fmla="+- f6 0 f5"/>
              <a:gd name="f101" fmla="*/ f96 f0 1"/>
              <a:gd name="f102" fmla="*/ f100 1 84"/>
              <a:gd name="f103" fmla="*/ f99 1 134"/>
              <a:gd name="f104" fmla="*/ 84 f100 1"/>
              <a:gd name="f105" fmla="*/ 87 f99 1"/>
              <a:gd name="f106" fmla="*/ 73 f100 1"/>
              <a:gd name="f107" fmla="*/ 122 f99 1"/>
              <a:gd name="f108" fmla="*/ 39 f100 1"/>
              <a:gd name="f109" fmla="*/ 134 f99 1"/>
              <a:gd name="f110" fmla="*/ 24 f100 1"/>
              <a:gd name="f111" fmla="*/ 133 f99 1"/>
              <a:gd name="f112" fmla="*/ 10 f100 1"/>
              <a:gd name="f113" fmla="*/ 130 f99 1"/>
              <a:gd name="f114" fmla="*/ 113 f99 1"/>
              <a:gd name="f115" fmla="*/ 11 f100 1"/>
              <a:gd name="f116" fmla="*/ 23 f100 1"/>
              <a:gd name="f117" fmla="*/ 117 f99 1"/>
              <a:gd name="f118" fmla="*/ 40 f100 1"/>
              <a:gd name="f119" fmla="*/ 119 f99 1"/>
              <a:gd name="f120" fmla="*/ 54 f100 1"/>
              <a:gd name="f121" fmla="*/ 62 f100 1"/>
              <a:gd name="f122" fmla="*/ 112 f99 1"/>
              <a:gd name="f123" fmla="*/ 67 f100 1"/>
              <a:gd name="f124" fmla="*/ 104 f99 1"/>
              <a:gd name="f125" fmla="*/ 68 f100 1"/>
              <a:gd name="f126" fmla="*/ 93 f99 1"/>
              <a:gd name="f127" fmla="*/ 85 f99 1"/>
              <a:gd name="f128" fmla="*/ 37 f100 1"/>
              <a:gd name="f129" fmla="*/ 96 f99 1"/>
              <a:gd name="f130" fmla="*/ 84 f99 1"/>
              <a:gd name="f131" fmla="*/ 0 f100 1"/>
              <a:gd name="f132" fmla="*/ 49 f99 1"/>
              <a:gd name="f133" fmla="*/ 3 f100 1"/>
              <a:gd name="f134" fmla="*/ 28 f99 1"/>
              <a:gd name="f135" fmla="*/ 13 f100 1"/>
              <a:gd name="f136" fmla="*/ 12 f99 1"/>
              <a:gd name="f137" fmla="*/ 26 f100 1"/>
              <a:gd name="f138" fmla="*/ 3 f99 1"/>
              <a:gd name="f139" fmla="*/ 42 f100 1"/>
              <a:gd name="f140" fmla="*/ 0 f99 1"/>
              <a:gd name="f141" fmla="*/ 56 f100 1"/>
              <a:gd name="f142" fmla="*/ 1 f99 1"/>
              <a:gd name="f143" fmla="*/ 6 f99 1"/>
              <a:gd name="f144" fmla="*/ 69 f100 1"/>
              <a:gd name="f145" fmla="*/ 2 f99 1"/>
              <a:gd name="f146" fmla="*/ 71 f99 1"/>
              <a:gd name="f147" fmla="*/ 19 f99 1"/>
              <a:gd name="f148" fmla="*/ 15 f99 1"/>
              <a:gd name="f149" fmla="*/ 45 f100 1"/>
              <a:gd name="f150" fmla="*/ 14 f99 1"/>
              <a:gd name="f151" fmla="*/ 23 f99 1"/>
              <a:gd name="f152" fmla="*/ 16 f100 1"/>
              <a:gd name="f153" fmla="*/ 22 f100 1"/>
              <a:gd name="f154" fmla="*/ 73 f99 1"/>
              <a:gd name="f155" fmla="*/ 41 f100 1"/>
              <a:gd name="f156" fmla="*/ 81 f99 1"/>
              <a:gd name="f157" fmla="*/ 55 f100 1"/>
              <a:gd name="f158" fmla="*/ 79 f99 1"/>
              <a:gd name="f159" fmla="*/ f101 1 f2"/>
              <a:gd name="f160" fmla="*/ f104 1 84"/>
              <a:gd name="f161" fmla="*/ f105 1 134"/>
              <a:gd name="f162" fmla="*/ f106 1 84"/>
              <a:gd name="f163" fmla="*/ f107 1 134"/>
              <a:gd name="f164" fmla="*/ f108 1 84"/>
              <a:gd name="f165" fmla="*/ f109 1 134"/>
              <a:gd name="f166" fmla="*/ f110 1 84"/>
              <a:gd name="f167" fmla="*/ f111 1 134"/>
              <a:gd name="f168" fmla="*/ f112 1 84"/>
              <a:gd name="f169" fmla="*/ f113 1 134"/>
              <a:gd name="f170" fmla="*/ f114 1 134"/>
              <a:gd name="f171" fmla="*/ f115 1 84"/>
              <a:gd name="f172" fmla="*/ f116 1 84"/>
              <a:gd name="f173" fmla="*/ f117 1 134"/>
              <a:gd name="f174" fmla="*/ f118 1 84"/>
              <a:gd name="f175" fmla="*/ f119 1 134"/>
              <a:gd name="f176" fmla="*/ f120 1 84"/>
              <a:gd name="f177" fmla="*/ f121 1 84"/>
              <a:gd name="f178" fmla="*/ f122 1 134"/>
              <a:gd name="f179" fmla="*/ f123 1 84"/>
              <a:gd name="f180" fmla="*/ f124 1 134"/>
              <a:gd name="f181" fmla="*/ f125 1 84"/>
              <a:gd name="f182" fmla="*/ f126 1 134"/>
              <a:gd name="f183" fmla="*/ f127 1 134"/>
              <a:gd name="f184" fmla="*/ f128 1 84"/>
              <a:gd name="f185" fmla="*/ f129 1 134"/>
              <a:gd name="f186" fmla="*/ f130 1 134"/>
              <a:gd name="f187" fmla="*/ f131 1 84"/>
              <a:gd name="f188" fmla="*/ f132 1 134"/>
              <a:gd name="f189" fmla="*/ f133 1 84"/>
              <a:gd name="f190" fmla="*/ f134 1 134"/>
              <a:gd name="f191" fmla="*/ f135 1 84"/>
              <a:gd name="f192" fmla="*/ f136 1 134"/>
              <a:gd name="f193" fmla="*/ f137 1 84"/>
              <a:gd name="f194" fmla="*/ f138 1 134"/>
              <a:gd name="f195" fmla="*/ f139 1 84"/>
              <a:gd name="f196" fmla="*/ f140 1 134"/>
              <a:gd name="f197" fmla="*/ f141 1 84"/>
              <a:gd name="f198" fmla="*/ f142 1 134"/>
              <a:gd name="f199" fmla="*/ f143 1 134"/>
              <a:gd name="f200" fmla="*/ f144 1 84"/>
              <a:gd name="f201" fmla="*/ f145 1 134"/>
              <a:gd name="f202" fmla="*/ f146 1 134"/>
              <a:gd name="f203" fmla="*/ f147 1 134"/>
              <a:gd name="f204" fmla="*/ f148 1 134"/>
              <a:gd name="f205" fmla="*/ f149 1 84"/>
              <a:gd name="f206" fmla="*/ f150 1 134"/>
              <a:gd name="f207" fmla="*/ f151 1 134"/>
              <a:gd name="f208" fmla="*/ f152 1 84"/>
              <a:gd name="f209" fmla="*/ f153 1 84"/>
              <a:gd name="f210" fmla="*/ f154 1 134"/>
              <a:gd name="f211" fmla="*/ f155 1 84"/>
              <a:gd name="f212" fmla="*/ f156 1 134"/>
              <a:gd name="f213" fmla="*/ f157 1 84"/>
              <a:gd name="f214" fmla="*/ f158 1 134"/>
              <a:gd name="f215" fmla="*/ 0 1 f102"/>
              <a:gd name="f216" fmla="*/ f6 1 f102"/>
              <a:gd name="f217" fmla="*/ 0 1 f103"/>
              <a:gd name="f218" fmla="*/ f7 1 f103"/>
              <a:gd name="f219" fmla="+- f159 0 f1"/>
              <a:gd name="f220" fmla="*/ f160 1 f102"/>
              <a:gd name="f221" fmla="*/ f161 1 f103"/>
              <a:gd name="f222" fmla="*/ f162 1 f102"/>
              <a:gd name="f223" fmla="*/ f163 1 f103"/>
              <a:gd name="f224" fmla="*/ f164 1 f102"/>
              <a:gd name="f225" fmla="*/ f165 1 f103"/>
              <a:gd name="f226" fmla="*/ f166 1 f102"/>
              <a:gd name="f227" fmla="*/ f167 1 f103"/>
              <a:gd name="f228" fmla="*/ f168 1 f102"/>
              <a:gd name="f229" fmla="*/ f169 1 f103"/>
              <a:gd name="f230" fmla="*/ f170 1 f103"/>
              <a:gd name="f231" fmla="*/ f171 1 f102"/>
              <a:gd name="f232" fmla="*/ f172 1 f102"/>
              <a:gd name="f233" fmla="*/ f173 1 f103"/>
              <a:gd name="f234" fmla="*/ f174 1 f102"/>
              <a:gd name="f235" fmla="*/ f175 1 f103"/>
              <a:gd name="f236" fmla="*/ f176 1 f102"/>
              <a:gd name="f237" fmla="*/ f177 1 f102"/>
              <a:gd name="f238" fmla="*/ f178 1 f103"/>
              <a:gd name="f239" fmla="*/ f179 1 f102"/>
              <a:gd name="f240" fmla="*/ f180 1 f103"/>
              <a:gd name="f241" fmla="*/ f181 1 f102"/>
              <a:gd name="f242" fmla="*/ f182 1 f103"/>
              <a:gd name="f243" fmla="*/ f183 1 f103"/>
              <a:gd name="f244" fmla="*/ f184 1 f102"/>
              <a:gd name="f245" fmla="*/ f185 1 f103"/>
              <a:gd name="f246" fmla="*/ f186 1 f103"/>
              <a:gd name="f247" fmla="*/ f187 1 f102"/>
              <a:gd name="f248" fmla="*/ f188 1 f103"/>
              <a:gd name="f249" fmla="*/ f189 1 f102"/>
              <a:gd name="f250" fmla="*/ f190 1 f103"/>
              <a:gd name="f251" fmla="*/ f191 1 f102"/>
              <a:gd name="f252" fmla="*/ f192 1 f103"/>
              <a:gd name="f253" fmla="*/ f193 1 f102"/>
              <a:gd name="f254" fmla="*/ f194 1 f103"/>
              <a:gd name="f255" fmla="*/ f195 1 f102"/>
              <a:gd name="f256" fmla="*/ f196 1 f103"/>
              <a:gd name="f257" fmla="*/ f197 1 f102"/>
              <a:gd name="f258" fmla="*/ f198 1 f103"/>
              <a:gd name="f259" fmla="*/ f199 1 f103"/>
              <a:gd name="f260" fmla="*/ f200 1 f102"/>
              <a:gd name="f261" fmla="*/ f201 1 f103"/>
              <a:gd name="f262" fmla="*/ f202 1 f103"/>
              <a:gd name="f263" fmla="*/ f203 1 f103"/>
              <a:gd name="f264" fmla="*/ f204 1 f103"/>
              <a:gd name="f265" fmla="*/ f205 1 f102"/>
              <a:gd name="f266" fmla="*/ f206 1 f103"/>
              <a:gd name="f267" fmla="*/ f207 1 f103"/>
              <a:gd name="f268" fmla="*/ f208 1 f102"/>
              <a:gd name="f269" fmla="*/ f209 1 f102"/>
              <a:gd name="f270" fmla="*/ f210 1 f103"/>
              <a:gd name="f271" fmla="*/ f211 1 f102"/>
              <a:gd name="f272" fmla="*/ f212 1 f103"/>
              <a:gd name="f273" fmla="*/ f213 1 f102"/>
              <a:gd name="f274" fmla="*/ f214 1 f103"/>
              <a:gd name="f275" fmla="*/ f215 f97 1"/>
              <a:gd name="f276" fmla="*/ f216 f97 1"/>
              <a:gd name="f277" fmla="*/ f218 f98 1"/>
              <a:gd name="f278" fmla="*/ f217 f98 1"/>
              <a:gd name="f279" fmla="*/ f220 f97 1"/>
              <a:gd name="f280" fmla="*/ f221 f98 1"/>
              <a:gd name="f281" fmla="*/ f222 f97 1"/>
              <a:gd name="f282" fmla="*/ f223 f98 1"/>
              <a:gd name="f283" fmla="*/ f224 f97 1"/>
              <a:gd name="f284" fmla="*/ f225 f98 1"/>
              <a:gd name="f285" fmla="*/ f226 f97 1"/>
              <a:gd name="f286" fmla="*/ f227 f98 1"/>
              <a:gd name="f287" fmla="*/ f228 f97 1"/>
              <a:gd name="f288" fmla="*/ f229 f98 1"/>
              <a:gd name="f289" fmla="*/ f230 f98 1"/>
              <a:gd name="f290" fmla="*/ f231 f97 1"/>
              <a:gd name="f291" fmla="*/ f232 f97 1"/>
              <a:gd name="f292" fmla="*/ f233 f98 1"/>
              <a:gd name="f293" fmla="*/ f234 f97 1"/>
              <a:gd name="f294" fmla="*/ f235 f98 1"/>
              <a:gd name="f295" fmla="*/ f236 f97 1"/>
              <a:gd name="f296" fmla="*/ f237 f97 1"/>
              <a:gd name="f297" fmla="*/ f238 f98 1"/>
              <a:gd name="f298" fmla="*/ f239 f97 1"/>
              <a:gd name="f299" fmla="*/ f240 f98 1"/>
              <a:gd name="f300" fmla="*/ f241 f97 1"/>
              <a:gd name="f301" fmla="*/ f242 f98 1"/>
              <a:gd name="f302" fmla="*/ f243 f98 1"/>
              <a:gd name="f303" fmla="*/ f244 f97 1"/>
              <a:gd name="f304" fmla="*/ f245 f98 1"/>
              <a:gd name="f305" fmla="*/ f246 f98 1"/>
              <a:gd name="f306" fmla="*/ f247 f97 1"/>
              <a:gd name="f307" fmla="*/ f248 f98 1"/>
              <a:gd name="f308" fmla="*/ f249 f97 1"/>
              <a:gd name="f309" fmla="*/ f250 f98 1"/>
              <a:gd name="f310" fmla="*/ f251 f97 1"/>
              <a:gd name="f311" fmla="*/ f252 f98 1"/>
              <a:gd name="f312" fmla="*/ f253 f97 1"/>
              <a:gd name="f313" fmla="*/ f254 f98 1"/>
              <a:gd name="f314" fmla="*/ f255 f97 1"/>
              <a:gd name="f315" fmla="*/ f256 f98 1"/>
              <a:gd name="f316" fmla="*/ f257 f97 1"/>
              <a:gd name="f317" fmla="*/ f258 f98 1"/>
              <a:gd name="f318" fmla="*/ f259 f98 1"/>
              <a:gd name="f319" fmla="*/ f260 f97 1"/>
              <a:gd name="f320" fmla="*/ f261 f98 1"/>
              <a:gd name="f321" fmla="*/ f262 f98 1"/>
              <a:gd name="f322" fmla="*/ f263 f98 1"/>
              <a:gd name="f323" fmla="*/ f264 f98 1"/>
              <a:gd name="f324" fmla="*/ f265 f97 1"/>
              <a:gd name="f325" fmla="*/ f266 f98 1"/>
              <a:gd name="f326" fmla="*/ f267 f98 1"/>
              <a:gd name="f327" fmla="*/ f268 f97 1"/>
              <a:gd name="f328" fmla="*/ f269 f97 1"/>
              <a:gd name="f329" fmla="*/ f270 f98 1"/>
              <a:gd name="f330" fmla="*/ f271 f97 1"/>
              <a:gd name="f331" fmla="*/ f272 f98 1"/>
              <a:gd name="f332" fmla="*/ f273 f97 1"/>
              <a:gd name="f333" fmla="*/ f274 f9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9">
                <a:pos x="f279" y="f280"/>
              </a:cxn>
              <a:cxn ang="f219">
                <a:pos x="f281" y="f282"/>
              </a:cxn>
              <a:cxn ang="f219">
                <a:pos x="f283" y="f284"/>
              </a:cxn>
              <a:cxn ang="f219">
                <a:pos x="f285" y="f286"/>
              </a:cxn>
              <a:cxn ang="f219">
                <a:pos x="f287" y="f288"/>
              </a:cxn>
              <a:cxn ang="f219">
                <a:pos x="f287" y="f289"/>
              </a:cxn>
              <a:cxn ang="f219">
                <a:pos x="f290" y="f289"/>
              </a:cxn>
              <a:cxn ang="f219">
                <a:pos x="f291" y="f292"/>
              </a:cxn>
              <a:cxn ang="f219">
                <a:pos x="f293" y="f294"/>
              </a:cxn>
              <a:cxn ang="f219">
                <a:pos x="f295" y="f292"/>
              </a:cxn>
              <a:cxn ang="f219">
                <a:pos x="f296" y="f297"/>
              </a:cxn>
              <a:cxn ang="f219">
                <a:pos x="f298" y="f299"/>
              </a:cxn>
              <a:cxn ang="f219">
                <a:pos x="f300" y="f301"/>
              </a:cxn>
              <a:cxn ang="f219">
                <a:pos x="f300" y="f302"/>
              </a:cxn>
              <a:cxn ang="f219">
                <a:pos x="f295" y="f301"/>
              </a:cxn>
              <a:cxn ang="f219">
                <a:pos x="f303" y="f304"/>
              </a:cxn>
              <a:cxn ang="f219">
                <a:pos x="f287" y="f305"/>
              </a:cxn>
              <a:cxn ang="f219">
                <a:pos x="f306" y="f307"/>
              </a:cxn>
              <a:cxn ang="f219">
                <a:pos x="f308" y="f309"/>
              </a:cxn>
              <a:cxn ang="f219">
                <a:pos x="f310" y="f311"/>
              </a:cxn>
              <a:cxn ang="f219">
                <a:pos x="f312" y="f313"/>
              </a:cxn>
              <a:cxn ang="f219">
                <a:pos x="f314" y="f315"/>
              </a:cxn>
              <a:cxn ang="f219">
                <a:pos x="f316" y="f317"/>
              </a:cxn>
              <a:cxn ang="f219">
                <a:pos x="f300" y="f318"/>
              </a:cxn>
              <a:cxn ang="f219">
                <a:pos x="f319" y="f320"/>
              </a:cxn>
              <a:cxn ang="f219">
                <a:pos x="f279" y="f320"/>
              </a:cxn>
              <a:cxn ang="f219">
                <a:pos x="f279" y="f280"/>
              </a:cxn>
              <a:cxn ang="f219">
                <a:pos x="f300" y="f321"/>
              </a:cxn>
              <a:cxn ang="f219">
                <a:pos x="f300" y="f322"/>
              </a:cxn>
              <a:cxn ang="f219">
                <a:pos x="f316" y="f323"/>
              </a:cxn>
              <a:cxn ang="f219">
                <a:pos x="f324" y="f325"/>
              </a:cxn>
              <a:cxn ang="f219">
                <a:pos x="f285" y="f326"/>
              </a:cxn>
              <a:cxn ang="f219">
                <a:pos x="f327" y="f307"/>
              </a:cxn>
              <a:cxn ang="f219">
                <a:pos x="f328" y="f329"/>
              </a:cxn>
              <a:cxn ang="f219">
                <a:pos x="f330" y="f331"/>
              </a:cxn>
              <a:cxn ang="f219">
                <a:pos x="f332" y="f333"/>
              </a:cxn>
              <a:cxn ang="f219">
                <a:pos x="f300" y="f321"/>
              </a:cxn>
            </a:cxnLst>
            <a:rect l="f275" t="f278" r="f276" b="f277"/>
            <a:pathLst>
              <a:path w="84" h="134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20"/>
                  <a:pt x="f21" y="f20"/>
                </a:cubicBezTo>
                <a:cubicBezTo>
                  <a:pt x="f22" y="f23"/>
                  <a:pt x="f24" y="f25"/>
                  <a:pt x="f26" y="f15"/>
                </a:cubicBezTo>
                <a:lnTo>
                  <a:pt x="f26" y="f27"/>
                </a:lnTo>
                <a:lnTo>
                  <a:pt x="f28" y="f27"/>
                </a:lnTo>
                <a:cubicBezTo>
                  <a:pt x="f29" y="f30"/>
                  <a:pt x="f31" y="f32"/>
                  <a:pt x="f33" y="f34"/>
                </a:cubicBezTo>
                <a:cubicBezTo>
                  <a:pt x="f19" y="f35"/>
                  <a:pt x="f36" y="f35"/>
                  <a:pt x="f37" y="f35"/>
                </a:cubicBezTo>
                <a:cubicBezTo>
                  <a:pt x="f38" y="f35"/>
                  <a:pt x="f39" y="f35"/>
                  <a:pt x="f16" y="f34"/>
                </a:cubicBezTo>
                <a:cubicBezTo>
                  <a:pt x="f40" y="f32"/>
                  <a:pt x="f41" y="f30"/>
                  <a:pt x="f42" y="f43"/>
                </a:cubicBezTo>
                <a:cubicBezTo>
                  <a:pt x="f44" y="f45"/>
                  <a:pt x="f14" y="f46"/>
                  <a:pt x="f47" y="f48"/>
                </a:cubicBezTo>
                <a:cubicBezTo>
                  <a:pt x="f47" y="f49"/>
                  <a:pt x="f50" y="f51"/>
                  <a:pt x="f50" y="f52"/>
                </a:cubicBezTo>
                <a:lnTo>
                  <a:pt x="f50" y="f53"/>
                </a:lnTo>
                <a:cubicBezTo>
                  <a:pt x="f54" y="f55"/>
                  <a:pt x="f40" y="f56"/>
                  <a:pt x="f16" y="f52"/>
                </a:cubicBezTo>
                <a:cubicBezTo>
                  <a:pt x="f39" y="f57"/>
                  <a:pt x="f58" y="f59"/>
                  <a:pt x="f60" y="f59"/>
                </a:cubicBezTo>
                <a:cubicBezTo>
                  <a:pt x="f61" y="f59"/>
                  <a:pt x="f62" y="f63"/>
                  <a:pt x="f26" y="f6"/>
                </a:cubicBezTo>
                <a:cubicBezTo>
                  <a:pt x="f64" y="f65"/>
                  <a:pt x="f5" y="f44"/>
                  <a:pt x="f5" y="f66"/>
                </a:cubicBezTo>
                <a:cubicBezTo>
                  <a:pt x="f5" y="f67"/>
                  <a:pt x="f68" y="f18"/>
                  <a:pt x="f64" y="f69"/>
                </a:cubicBezTo>
                <a:cubicBezTo>
                  <a:pt x="f70" y="f71"/>
                  <a:pt x="f72" y="f62"/>
                  <a:pt x="f29" y="f73"/>
                </a:cubicBezTo>
                <a:cubicBezTo>
                  <a:pt x="f62" y="f74"/>
                  <a:pt x="f75" y="f76"/>
                  <a:pt x="f61" y="f64"/>
                </a:cubicBezTo>
                <a:cubicBezTo>
                  <a:pt x="f77" y="f68"/>
                  <a:pt x="f60" y="f5"/>
                  <a:pt x="f78" y="f5"/>
                </a:cubicBezTo>
                <a:cubicBezTo>
                  <a:pt x="f79" y="f5"/>
                  <a:pt x="f80" y="f5"/>
                  <a:pt x="f81" y="f68"/>
                </a:cubicBezTo>
                <a:cubicBezTo>
                  <a:pt x="f41" y="f82"/>
                  <a:pt x="f44" y="f83"/>
                  <a:pt x="f50" y="f70"/>
                </a:cubicBezTo>
                <a:lnTo>
                  <a:pt x="f84" y="f82"/>
                </a:lnTo>
                <a:lnTo>
                  <a:pt x="f6" y="f82"/>
                </a:lnTo>
                <a:lnTo>
                  <a:pt x="f6" y="f8"/>
                </a:lnTo>
                <a:close/>
                <a:moveTo>
                  <a:pt x="f50" y="f85"/>
                </a:moveTo>
                <a:lnTo>
                  <a:pt x="f50" y="f22"/>
                </a:lnTo>
                <a:cubicBezTo>
                  <a:pt x="f44" y="f62"/>
                  <a:pt x="f41" y="f86"/>
                  <a:pt x="f81" y="f24"/>
                </a:cubicBezTo>
                <a:cubicBezTo>
                  <a:pt x="f80" y="f87"/>
                  <a:pt x="f66" y="f87"/>
                  <a:pt x="f88" y="f87"/>
                </a:cubicBezTo>
                <a:cubicBezTo>
                  <a:pt x="f89" y="f87"/>
                  <a:pt x="f19" y="f62"/>
                  <a:pt x="f21" y="f33"/>
                </a:cubicBezTo>
                <a:cubicBezTo>
                  <a:pt x="f22" y="f19"/>
                  <a:pt x="f86" y="f60"/>
                  <a:pt x="f86" y="f66"/>
                </a:cubicBezTo>
                <a:cubicBezTo>
                  <a:pt x="f86" y="f90"/>
                  <a:pt x="f31" y="f50"/>
                  <a:pt x="f71" y="f12"/>
                </a:cubicBezTo>
                <a:cubicBezTo>
                  <a:pt x="f61" y="f91"/>
                  <a:pt x="f77" y="f92"/>
                  <a:pt x="f67" y="f92"/>
                </a:cubicBezTo>
                <a:cubicBezTo>
                  <a:pt x="f38" y="f92"/>
                  <a:pt x="f39" y="f10"/>
                  <a:pt x="f93" y="f91"/>
                </a:cubicBezTo>
                <a:cubicBezTo>
                  <a:pt x="f41" y="f94"/>
                  <a:pt x="f44" y="f95"/>
                  <a:pt x="f50" y="f85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2" name="Freeform 469"/>
          <p:cNvSpPr/>
          <p:nvPr/>
        </p:nvSpPr>
        <p:spPr>
          <a:xfrm>
            <a:off x="5112008" y="4363992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96"/>
              <a:gd name="f9" fmla="val 64"/>
              <a:gd name="f10" fmla="val 85"/>
              <a:gd name="f11" fmla="val 58"/>
              <a:gd name="f12" fmla="val 89"/>
              <a:gd name="f13" fmla="val 53"/>
              <a:gd name="f14" fmla="val 93"/>
              <a:gd name="f15" fmla="val 48"/>
              <a:gd name="f16" fmla="val 95"/>
              <a:gd name="f17" fmla="val 43"/>
              <a:gd name="f18" fmla="val 97"/>
              <a:gd name="f19" fmla="val 38"/>
              <a:gd name="f20" fmla="val 32"/>
              <a:gd name="f21" fmla="val 22"/>
              <a:gd name="f22" fmla="val 14"/>
              <a:gd name="f23" fmla="val 8"/>
              <a:gd name="f24" fmla="val 3"/>
              <a:gd name="f25" fmla="val 83"/>
              <a:gd name="f26" fmla="val 74"/>
              <a:gd name="f27" fmla="val 62"/>
              <a:gd name="f28" fmla="val 16"/>
              <a:gd name="f29" fmla="val 55"/>
              <a:gd name="f30" fmla="val 59"/>
              <a:gd name="f31" fmla="val 17"/>
              <a:gd name="f32" fmla="val 67"/>
              <a:gd name="f33" fmla="val 70"/>
              <a:gd name="f34" fmla="val 18"/>
              <a:gd name="f35" fmla="val 73"/>
              <a:gd name="f36" fmla="val 20"/>
              <a:gd name="f37" fmla="val 76"/>
              <a:gd name="f38" fmla="val 21"/>
              <a:gd name="f39" fmla="val 78"/>
              <a:gd name="f40" fmla="val 23"/>
              <a:gd name="f41" fmla="val 25"/>
              <a:gd name="f42" fmla="val 81"/>
              <a:gd name="f43" fmla="val 28"/>
              <a:gd name="f44" fmla="val 82"/>
              <a:gd name="f45" fmla="val 31"/>
              <a:gd name="f46" fmla="val 36"/>
              <a:gd name="f47" fmla="val 40"/>
              <a:gd name="f48" fmla="val 45"/>
              <a:gd name="f49" fmla="val 50"/>
              <a:gd name="f50" fmla="val 75"/>
              <a:gd name="f51" fmla="val 72"/>
              <a:gd name="f52" fmla="+- 0 0 -90"/>
              <a:gd name="f53" fmla="*/ f3 1 80"/>
              <a:gd name="f54" fmla="*/ f4 1 98"/>
              <a:gd name="f55" fmla="+- f7 0 f5"/>
              <a:gd name="f56" fmla="+- f6 0 f5"/>
              <a:gd name="f57" fmla="*/ f52 f0 1"/>
              <a:gd name="f58" fmla="*/ f56 1 80"/>
              <a:gd name="f59" fmla="*/ f55 1 98"/>
              <a:gd name="f60" fmla="*/ 80 f56 1"/>
              <a:gd name="f61" fmla="*/ 96 f55 1"/>
              <a:gd name="f62" fmla="*/ 64 f56 1"/>
              <a:gd name="f63" fmla="*/ 85 f55 1"/>
              <a:gd name="f64" fmla="*/ 48 f56 1"/>
              <a:gd name="f65" fmla="*/ 95 f55 1"/>
              <a:gd name="f66" fmla="*/ 32 f56 1"/>
              <a:gd name="f67" fmla="*/ 98 f55 1"/>
              <a:gd name="f68" fmla="*/ 8 f56 1"/>
              <a:gd name="f69" fmla="*/ 89 f55 1"/>
              <a:gd name="f70" fmla="*/ 0 f56 1"/>
              <a:gd name="f71" fmla="*/ 62 f55 1"/>
              <a:gd name="f72" fmla="*/ 0 f55 1"/>
              <a:gd name="f73" fmla="*/ 16 f56 1"/>
              <a:gd name="f74" fmla="*/ 55 f55 1"/>
              <a:gd name="f75" fmla="*/ 17 f56 1"/>
              <a:gd name="f76" fmla="*/ 67 f55 1"/>
              <a:gd name="f77" fmla="*/ 20 f56 1"/>
              <a:gd name="f78" fmla="*/ 76 f55 1"/>
              <a:gd name="f79" fmla="*/ 25 f56 1"/>
              <a:gd name="f80" fmla="*/ 81 f55 1"/>
              <a:gd name="f81" fmla="*/ 36 f56 1"/>
              <a:gd name="f82" fmla="*/ 83 f55 1"/>
              <a:gd name="f83" fmla="*/ 50 f56 1"/>
              <a:gd name="f84" fmla="*/ 80 f55 1"/>
              <a:gd name="f85" fmla="*/ 72 f55 1"/>
              <a:gd name="f86" fmla="*/ f57 1 f2"/>
              <a:gd name="f87" fmla="*/ f60 1 80"/>
              <a:gd name="f88" fmla="*/ f61 1 98"/>
              <a:gd name="f89" fmla="*/ f62 1 80"/>
              <a:gd name="f90" fmla="*/ f63 1 98"/>
              <a:gd name="f91" fmla="*/ f64 1 80"/>
              <a:gd name="f92" fmla="*/ f65 1 98"/>
              <a:gd name="f93" fmla="*/ f66 1 80"/>
              <a:gd name="f94" fmla="*/ f67 1 98"/>
              <a:gd name="f95" fmla="*/ f68 1 80"/>
              <a:gd name="f96" fmla="*/ f69 1 98"/>
              <a:gd name="f97" fmla="*/ f70 1 80"/>
              <a:gd name="f98" fmla="*/ f71 1 98"/>
              <a:gd name="f99" fmla="*/ f72 1 98"/>
              <a:gd name="f100" fmla="*/ f73 1 80"/>
              <a:gd name="f101" fmla="*/ f74 1 98"/>
              <a:gd name="f102" fmla="*/ f75 1 80"/>
              <a:gd name="f103" fmla="*/ f76 1 98"/>
              <a:gd name="f104" fmla="*/ f77 1 80"/>
              <a:gd name="f105" fmla="*/ f78 1 98"/>
              <a:gd name="f106" fmla="*/ f79 1 80"/>
              <a:gd name="f107" fmla="*/ f80 1 98"/>
              <a:gd name="f108" fmla="*/ f81 1 80"/>
              <a:gd name="f109" fmla="*/ f82 1 98"/>
              <a:gd name="f110" fmla="*/ f83 1 80"/>
              <a:gd name="f111" fmla="*/ f84 1 98"/>
              <a:gd name="f112" fmla="*/ f85 1 98"/>
              <a:gd name="f113" fmla="*/ 0 1 f58"/>
              <a:gd name="f114" fmla="*/ f6 1 f58"/>
              <a:gd name="f115" fmla="*/ 0 1 f59"/>
              <a:gd name="f116" fmla="*/ f7 1 f59"/>
              <a:gd name="f117" fmla="+- f86 0 f1"/>
              <a:gd name="f118" fmla="*/ f87 1 f58"/>
              <a:gd name="f119" fmla="*/ f88 1 f59"/>
              <a:gd name="f120" fmla="*/ f89 1 f58"/>
              <a:gd name="f121" fmla="*/ f90 1 f59"/>
              <a:gd name="f122" fmla="*/ f91 1 f58"/>
              <a:gd name="f123" fmla="*/ f92 1 f59"/>
              <a:gd name="f124" fmla="*/ f93 1 f58"/>
              <a:gd name="f125" fmla="*/ f94 1 f59"/>
              <a:gd name="f126" fmla="*/ f95 1 f58"/>
              <a:gd name="f127" fmla="*/ f96 1 f59"/>
              <a:gd name="f128" fmla="*/ f97 1 f58"/>
              <a:gd name="f129" fmla="*/ f98 1 f59"/>
              <a:gd name="f130" fmla="*/ f99 1 f59"/>
              <a:gd name="f131" fmla="*/ f100 1 f58"/>
              <a:gd name="f132" fmla="*/ f101 1 f59"/>
              <a:gd name="f133" fmla="*/ f102 1 f58"/>
              <a:gd name="f134" fmla="*/ f103 1 f59"/>
              <a:gd name="f135" fmla="*/ f104 1 f58"/>
              <a:gd name="f136" fmla="*/ f105 1 f59"/>
              <a:gd name="f137" fmla="*/ f106 1 f58"/>
              <a:gd name="f138" fmla="*/ f107 1 f59"/>
              <a:gd name="f139" fmla="*/ f108 1 f58"/>
              <a:gd name="f140" fmla="*/ f109 1 f59"/>
              <a:gd name="f141" fmla="*/ f110 1 f58"/>
              <a:gd name="f142" fmla="*/ f111 1 f59"/>
              <a:gd name="f143" fmla="*/ f112 1 f59"/>
              <a:gd name="f144" fmla="*/ f113 f53 1"/>
              <a:gd name="f145" fmla="*/ f114 f53 1"/>
              <a:gd name="f146" fmla="*/ f116 f54 1"/>
              <a:gd name="f147" fmla="*/ f115 f54 1"/>
              <a:gd name="f148" fmla="*/ f118 f53 1"/>
              <a:gd name="f149" fmla="*/ f119 f54 1"/>
              <a:gd name="f150" fmla="*/ f120 f53 1"/>
              <a:gd name="f151" fmla="*/ f121 f54 1"/>
              <a:gd name="f152" fmla="*/ f122 f53 1"/>
              <a:gd name="f153" fmla="*/ f123 f54 1"/>
              <a:gd name="f154" fmla="*/ f124 f53 1"/>
              <a:gd name="f155" fmla="*/ f125 f54 1"/>
              <a:gd name="f156" fmla="*/ f126 f53 1"/>
              <a:gd name="f157" fmla="*/ f127 f54 1"/>
              <a:gd name="f158" fmla="*/ f128 f53 1"/>
              <a:gd name="f159" fmla="*/ f129 f54 1"/>
              <a:gd name="f160" fmla="*/ f130 f54 1"/>
              <a:gd name="f161" fmla="*/ f131 f53 1"/>
              <a:gd name="f162" fmla="*/ f132 f54 1"/>
              <a:gd name="f163" fmla="*/ f133 f53 1"/>
              <a:gd name="f164" fmla="*/ f134 f54 1"/>
              <a:gd name="f165" fmla="*/ f135 f53 1"/>
              <a:gd name="f166" fmla="*/ f136 f54 1"/>
              <a:gd name="f167" fmla="*/ f137 f53 1"/>
              <a:gd name="f168" fmla="*/ f138 f54 1"/>
              <a:gd name="f169" fmla="*/ f139 f53 1"/>
              <a:gd name="f170" fmla="*/ f140 f54 1"/>
              <a:gd name="f171" fmla="*/ f141 f53 1"/>
              <a:gd name="f172" fmla="*/ f142 f54 1"/>
              <a:gd name="f173" fmla="*/ f143 f5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7">
                <a:pos x="f148" y="f149"/>
              </a:cxn>
              <a:cxn ang="f117">
                <a:pos x="f150" y="f149"/>
              </a:cxn>
              <a:cxn ang="f117">
                <a:pos x="f150" y="f151"/>
              </a:cxn>
              <a:cxn ang="f117">
                <a:pos x="f152" y="f153"/>
              </a:cxn>
              <a:cxn ang="f117">
                <a:pos x="f154" y="f155"/>
              </a:cxn>
              <a:cxn ang="f117">
                <a:pos x="f156" y="f157"/>
              </a:cxn>
              <a:cxn ang="f117">
                <a:pos x="f158" y="f159"/>
              </a:cxn>
              <a:cxn ang="f117">
                <a:pos x="f158" y="f160"/>
              </a:cxn>
              <a:cxn ang="f117">
                <a:pos x="f161" y="f160"/>
              </a:cxn>
              <a:cxn ang="f117">
                <a:pos x="f161" y="f162"/>
              </a:cxn>
              <a:cxn ang="f117">
                <a:pos x="f163" y="f164"/>
              </a:cxn>
              <a:cxn ang="f117">
                <a:pos x="f165" y="f166"/>
              </a:cxn>
              <a:cxn ang="f117">
                <a:pos x="f167" y="f168"/>
              </a:cxn>
              <a:cxn ang="f117">
                <a:pos x="f169" y="f170"/>
              </a:cxn>
              <a:cxn ang="f117">
                <a:pos x="f171" y="f172"/>
              </a:cxn>
              <a:cxn ang="f117">
                <a:pos x="f150" y="f173"/>
              </a:cxn>
              <a:cxn ang="f117">
                <a:pos x="f150" y="f160"/>
              </a:cxn>
              <a:cxn ang="f117">
                <a:pos x="f148" y="f160"/>
              </a:cxn>
              <a:cxn ang="f117">
                <a:pos x="f148" y="f149"/>
              </a:cxn>
            </a:cxnLst>
            <a:rect l="f144" t="f147" r="f145" b="f146"/>
            <a:pathLst>
              <a:path w="80" h="98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16"/>
                  <a:pt x="f23" y="f12"/>
                </a:cubicBezTo>
                <a:cubicBezTo>
                  <a:pt x="f24" y="f25"/>
                  <a:pt x="f5" y="f26"/>
                  <a:pt x="f5" y="f27"/>
                </a:cubicBezTo>
                <a:lnTo>
                  <a:pt x="f5" y="f5"/>
                </a:lnTo>
                <a:lnTo>
                  <a:pt x="f28" y="f5"/>
                </a:lnTo>
                <a:lnTo>
                  <a:pt x="f28" y="f29"/>
                </a:lnTo>
                <a:cubicBezTo>
                  <a:pt x="f28" y="f30"/>
                  <a:pt x="f28" y="f9"/>
                  <a:pt x="f31" y="f32"/>
                </a:cubicBezTo>
                <a:cubicBezTo>
                  <a:pt x="f31" y="f33"/>
                  <a:pt x="f34" y="f35"/>
                  <a:pt x="f36" y="f37"/>
                </a:cubicBezTo>
                <a:cubicBezTo>
                  <a:pt x="f38" y="f39"/>
                  <a:pt x="f40" y="f6"/>
                  <a:pt x="f41" y="f42"/>
                </a:cubicBezTo>
                <a:cubicBezTo>
                  <a:pt x="f43" y="f44"/>
                  <a:pt x="f45" y="f25"/>
                  <a:pt x="f46" y="f25"/>
                </a:cubicBezTo>
                <a:cubicBezTo>
                  <a:pt x="f47" y="f25"/>
                  <a:pt x="f48" y="f44"/>
                  <a:pt x="f49" y="f6"/>
                </a:cubicBezTo>
                <a:cubicBezTo>
                  <a:pt x="f29" y="f39"/>
                  <a:pt x="f30" y="f50"/>
                  <a:pt x="f9" y="f51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Freeform 470"/>
          <p:cNvSpPr/>
          <p:nvPr/>
        </p:nvSpPr>
        <p:spPr>
          <a:xfrm>
            <a:off x="5258997" y="4363992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3"/>
              <a:gd name="f10" fmla="val 39"/>
              <a:gd name="f11" fmla="val 35"/>
              <a:gd name="f12" fmla="val 63"/>
              <a:gd name="f13" fmla="val 31"/>
              <a:gd name="f14" fmla="val 27"/>
              <a:gd name="f15" fmla="val 62"/>
              <a:gd name="f16" fmla="val 24"/>
              <a:gd name="f17" fmla="val 60"/>
              <a:gd name="f18" fmla="val 22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5"/>
              <a:gd name="f27" fmla="val 48"/>
              <a:gd name="f28" fmla="val 44"/>
              <a:gd name="f29" fmla="val 16"/>
              <a:gd name="f30" fmla="val 30"/>
              <a:gd name="f31" fmla="val 25"/>
              <a:gd name="f32" fmla="val 21"/>
              <a:gd name="f33" fmla="val 23"/>
              <a:gd name="f34" fmla="val 26"/>
              <a:gd name="f35" fmla="val 2"/>
              <a:gd name="f36" fmla="val 13"/>
              <a:gd name="f37" fmla="val 9"/>
              <a:gd name="f38" fmla="val 5"/>
              <a:gd name="f39" fmla="val 32"/>
              <a:gd name="f40" fmla="val 3"/>
              <a:gd name="f41" fmla="val 37"/>
              <a:gd name="f42" fmla="val 1"/>
              <a:gd name="f43" fmla="val 67"/>
              <a:gd name="f44" fmla="val 72"/>
              <a:gd name="f45" fmla="val 77"/>
              <a:gd name="f46" fmla="val 36"/>
              <a:gd name="f47" fmla="+- 0 0 -90"/>
              <a:gd name="f48" fmla="*/ f3 1 80"/>
              <a:gd name="f49" fmla="*/ f4 1 98"/>
              <a:gd name="f50" fmla="+- f7 0 f5"/>
              <a:gd name="f51" fmla="+- f6 0 f5"/>
              <a:gd name="f52" fmla="*/ f47 f0 1"/>
              <a:gd name="f53" fmla="*/ f51 1 80"/>
              <a:gd name="f54" fmla="*/ f50 1 98"/>
              <a:gd name="f55" fmla="*/ 80 f51 1"/>
              <a:gd name="f56" fmla="*/ 98 f50 1"/>
              <a:gd name="f57" fmla="*/ 64 f51 1"/>
              <a:gd name="f58" fmla="*/ 43 f50 1"/>
              <a:gd name="f59" fmla="*/ 63 f51 1"/>
              <a:gd name="f60" fmla="*/ 31 f50 1"/>
              <a:gd name="f61" fmla="*/ 60 f51 1"/>
              <a:gd name="f62" fmla="*/ 22 f50 1"/>
              <a:gd name="f63" fmla="*/ 54 f51 1"/>
              <a:gd name="f64" fmla="*/ 17 f50 1"/>
              <a:gd name="f65" fmla="*/ 44 f51 1"/>
              <a:gd name="f66" fmla="*/ 15 f50 1"/>
              <a:gd name="f67" fmla="*/ 30 f51 1"/>
              <a:gd name="f68" fmla="*/ 18 f50 1"/>
              <a:gd name="f69" fmla="*/ 16 f51 1"/>
              <a:gd name="f70" fmla="*/ 26 f50 1"/>
              <a:gd name="f71" fmla="*/ 0 f51 1"/>
              <a:gd name="f72" fmla="*/ 2 f50 1"/>
              <a:gd name="f73" fmla="*/ 13 f50 1"/>
              <a:gd name="f74" fmla="*/ 32 f51 1"/>
              <a:gd name="f75" fmla="*/ 3 f50 1"/>
              <a:gd name="f76" fmla="*/ 48 f51 1"/>
              <a:gd name="f77" fmla="*/ 0 f50 1"/>
              <a:gd name="f78" fmla="*/ 72 f51 1"/>
              <a:gd name="f79" fmla="*/ 9 f50 1"/>
              <a:gd name="f80" fmla="*/ 36 f50 1"/>
              <a:gd name="f81" fmla="*/ f52 1 f2"/>
              <a:gd name="f82" fmla="*/ f55 1 80"/>
              <a:gd name="f83" fmla="*/ f56 1 98"/>
              <a:gd name="f84" fmla="*/ f57 1 80"/>
              <a:gd name="f85" fmla="*/ f58 1 98"/>
              <a:gd name="f86" fmla="*/ f59 1 80"/>
              <a:gd name="f87" fmla="*/ f60 1 98"/>
              <a:gd name="f88" fmla="*/ f61 1 80"/>
              <a:gd name="f89" fmla="*/ f62 1 98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98"/>
              <a:gd name="f101" fmla="*/ f74 1 80"/>
              <a:gd name="f102" fmla="*/ f75 1 98"/>
              <a:gd name="f103" fmla="*/ f76 1 80"/>
              <a:gd name="f104" fmla="*/ f77 1 98"/>
              <a:gd name="f105" fmla="*/ f78 1 80"/>
              <a:gd name="f106" fmla="*/ f79 1 98"/>
              <a:gd name="f107" fmla="*/ f80 1 98"/>
              <a:gd name="f108" fmla="*/ 0 1 f53"/>
              <a:gd name="f109" fmla="*/ f6 1 f53"/>
              <a:gd name="f110" fmla="*/ 0 1 f54"/>
              <a:gd name="f111" fmla="*/ f7 1 f54"/>
              <a:gd name="f112" fmla="+- f81 0 f1"/>
              <a:gd name="f113" fmla="*/ f82 1 f53"/>
              <a:gd name="f114" fmla="*/ f83 1 f54"/>
              <a:gd name="f115" fmla="*/ f84 1 f53"/>
              <a:gd name="f116" fmla="*/ f85 1 f54"/>
              <a:gd name="f117" fmla="*/ f86 1 f53"/>
              <a:gd name="f118" fmla="*/ f87 1 f54"/>
              <a:gd name="f119" fmla="*/ f88 1 f53"/>
              <a:gd name="f120" fmla="*/ f89 1 f54"/>
              <a:gd name="f121" fmla="*/ f90 1 f53"/>
              <a:gd name="f122" fmla="*/ f91 1 f54"/>
              <a:gd name="f123" fmla="*/ f92 1 f53"/>
              <a:gd name="f124" fmla="*/ f93 1 f54"/>
              <a:gd name="f125" fmla="*/ f94 1 f53"/>
              <a:gd name="f126" fmla="*/ f95 1 f54"/>
              <a:gd name="f127" fmla="*/ f96 1 f53"/>
              <a:gd name="f128" fmla="*/ f97 1 f54"/>
              <a:gd name="f129" fmla="*/ f98 1 f53"/>
              <a:gd name="f130" fmla="*/ f99 1 f54"/>
              <a:gd name="f131" fmla="*/ f100 1 f54"/>
              <a:gd name="f132" fmla="*/ f101 1 f53"/>
              <a:gd name="f133" fmla="*/ f102 1 f54"/>
              <a:gd name="f134" fmla="*/ f103 1 f53"/>
              <a:gd name="f135" fmla="*/ f104 1 f54"/>
              <a:gd name="f136" fmla="*/ f105 1 f53"/>
              <a:gd name="f137" fmla="*/ f106 1 f54"/>
              <a:gd name="f138" fmla="*/ f107 1 f54"/>
              <a:gd name="f139" fmla="*/ f108 f48 1"/>
              <a:gd name="f140" fmla="*/ f109 f48 1"/>
              <a:gd name="f141" fmla="*/ f111 f49 1"/>
              <a:gd name="f142" fmla="*/ f110 f49 1"/>
              <a:gd name="f143" fmla="*/ f113 f48 1"/>
              <a:gd name="f144" fmla="*/ f114 f49 1"/>
              <a:gd name="f145" fmla="*/ f115 f48 1"/>
              <a:gd name="f146" fmla="*/ f116 f49 1"/>
              <a:gd name="f147" fmla="*/ f117 f48 1"/>
              <a:gd name="f148" fmla="*/ f118 f49 1"/>
              <a:gd name="f149" fmla="*/ f119 f48 1"/>
              <a:gd name="f150" fmla="*/ f120 f49 1"/>
              <a:gd name="f151" fmla="*/ f121 f48 1"/>
              <a:gd name="f152" fmla="*/ f122 f49 1"/>
              <a:gd name="f153" fmla="*/ f123 f48 1"/>
              <a:gd name="f154" fmla="*/ f124 f49 1"/>
              <a:gd name="f155" fmla="*/ f125 f48 1"/>
              <a:gd name="f156" fmla="*/ f126 f49 1"/>
              <a:gd name="f157" fmla="*/ f127 f48 1"/>
              <a:gd name="f158" fmla="*/ f128 f49 1"/>
              <a:gd name="f159" fmla="*/ f129 f48 1"/>
              <a:gd name="f160" fmla="*/ f130 f49 1"/>
              <a:gd name="f161" fmla="*/ f131 f49 1"/>
              <a:gd name="f162" fmla="*/ f132 f48 1"/>
              <a:gd name="f163" fmla="*/ f133 f49 1"/>
              <a:gd name="f164" fmla="*/ f134 f48 1"/>
              <a:gd name="f165" fmla="*/ f135 f49 1"/>
              <a:gd name="f166" fmla="*/ f136 f48 1"/>
              <a:gd name="f167" fmla="*/ f137 f49 1"/>
              <a:gd name="f168" fmla="*/ f138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2">
                <a:pos x="f143" y="f144"/>
              </a:cxn>
              <a:cxn ang="f112">
                <a:pos x="f145" y="f144"/>
              </a:cxn>
              <a:cxn ang="f112">
                <a:pos x="f145" y="f146"/>
              </a:cxn>
              <a:cxn ang="f112">
                <a:pos x="f147" y="f148"/>
              </a:cxn>
              <a:cxn ang="f112">
                <a:pos x="f149" y="f150"/>
              </a:cxn>
              <a:cxn ang="f112">
                <a:pos x="f151" y="f152"/>
              </a:cxn>
              <a:cxn ang="f112">
                <a:pos x="f153" y="f154"/>
              </a:cxn>
              <a:cxn ang="f112">
                <a:pos x="f155" y="f156"/>
              </a:cxn>
              <a:cxn ang="f112">
                <a:pos x="f157" y="f158"/>
              </a:cxn>
              <a:cxn ang="f112">
                <a:pos x="f157" y="f144"/>
              </a:cxn>
              <a:cxn ang="f112">
                <a:pos x="f159" y="f144"/>
              </a:cxn>
              <a:cxn ang="f112">
                <a:pos x="f159" y="f160"/>
              </a:cxn>
              <a:cxn ang="f112">
                <a:pos x="f157" y="f160"/>
              </a:cxn>
              <a:cxn ang="f112">
                <a:pos x="f157" y="f161"/>
              </a:cxn>
              <a:cxn ang="f112">
                <a:pos x="f162" y="f163"/>
              </a:cxn>
              <a:cxn ang="f112">
                <a:pos x="f164" y="f165"/>
              </a:cxn>
              <a:cxn ang="f112">
                <a:pos x="f166" y="f167"/>
              </a:cxn>
              <a:cxn ang="f112">
                <a:pos x="f143" y="f168"/>
              </a:cxn>
              <a:cxn ang="f112">
                <a:pos x="f143" y="f144"/>
              </a:cxn>
            </a:cxnLst>
            <a:rect l="f139" t="f142" r="f140" b="f141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6"/>
                  <a:pt x="f28" y="f26"/>
                </a:cubicBezTo>
                <a:cubicBezTo>
                  <a:pt x="f10" y="f26"/>
                  <a:pt x="f11" y="f29"/>
                  <a:pt x="f30" y="f22"/>
                </a:cubicBezTo>
                <a:cubicBezTo>
                  <a:pt x="f31" y="f20"/>
                  <a:pt x="f32" y="f33"/>
                  <a:pt x="f29" y="f34"/>
                </a:cubicBezTo>
                <a:lnTo>
                  <a:pt x="f29" y="f7"/>
                </a:lnTo>
                <a:lnTo>
                  <a:pt x="f5" y="f7"/>
                </a:lnTo>
                <a:lnTo>
                  <a:pt x="f5" y="f35"/>
                </a:lnTo>
                <a:lnTo>
                  <a:pt x="f29" y="f35"/>
                </a:lnTo>
                <a:lnTo>
                  <a:pt x="f29" y="f36"/>
                </a:lnTo>
                <a:cubicBezTo>
                  <a:pt x="f32" y="f37"/>
                  <a:pt x="f14" y="f38"/>
                  <a:pt x="f39" y="f40"/>
                </a:cubicBezTo>
                <a:cubicBezTo>
                  <a:pt x="f41" y="f42"/>
                  <a:pt x="f9" y="f5"/>
                  <a:pt x="f27" y="f5"/>
                </a:cubicBezTo>
                <a:cubicBezTo>
                  <a:pt x="f19" y="f5"/>
                  <a:pt x="f43" y="f40"/>
                  <a:pt x="f44" y="f37"/>
                </a:cubicBezTo>
                <a:cubicBezTo>
                  <a:pt x="f45" y="f26"/>
                  <a:pt x="f6" y="f16"/>
                  <a:pt x="f6" y="f46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Freeform 471"/>
          <p:cNvSpPr/>
          <p:nvPr/>
        </p:nvSpPr>
        <p:spPr>
          <a:xfrm>
            <a:off x="5397822" y="4363992"/>
            <a:ext cx="114318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4"/>
              <a:gd name="f8" fmla="val 87"/>
              <a:gd name="f9" fmla="val 103"/>
              <a:gd name="f10" fmla="val 81"/>
              <a:gd name="f11" fmla="val 115"/>
              <a:gd name="f12" fmla="val 73"/>
              <a:gd name="f13" fmla="val 122"/>
              <a:gd name="f14" fmla="val 66"/>
              <a:gd name="f15" fmla="val 130"/>
              <a:gd name="f16" fmla="val 55"/>
              <a:gd name="f17" fmla="val 39"/>
              <a:gd name="f18" fmla="val 34"/>
              <a:gd name="f19" fmla="val 29"/>
              <a:gd name="f20" fmla="val 133"/>
              <a:gd name="f21" fmla="val 25"/>
              <a:gd name="f22" fmla="val 20"/>
              <a:gd name="f23" fmla="val 132"/>
              <a:gd name="f24" fmla="val 15"/>
              <a:gd name="f25" fmla="val 131"/>
              <a:gd name="f26" fmla="val 10"/>
              <a:gd name="f27" fmla="val 113"/>
              <a:gd name="f28" fmla="val 11"/>
              <a:gd name="f29" fmla="val 14"/>
              <a:gd name="f30" fmla="val 114"/>
              <a:gd name="f31" fmla="val 18"/>
              <a:gd name="f32" fmla="val 116"/>
              <a:gd name="f33" fmla="val 24"/>
              <a:gd name="f34" fmla="val 117"/>
              <a:gd name="f35" fmla="val 119"/>
              <a:gd name="f36" fmla="val 35"/>
              <a:gd name="f37" fmla="val 41"/>
              <a:gd name="f38" fmla="val 46"/>
              <a:gd name="f39" fmla="val 51"/>
              <a:gd name="f40" fmla="val 54"/>
              <a:gd name="f41" fmla="val 58"/>
              <a:gd name="f42" fmla="val 61"/>
              <a:gd name="f43" fmla="val 63"/>
              <a:gd name="f44" fmla="val 112"/>
              <a:gd name="f45" fmla="val 65"/>
              <a:gd name="f46" fmla="val 110"/>
              <a:gd name="f47" fmla="val 107"/>
              <a:gd name="f48" fmla="val 67"/>
              <a:gd name="f49" fmla="val 104"/>
              <a:gd name="f50" fmla="val 68"/>
              <a:gd name="f51" fmla="val 101"/>
              <a:gd name="f52" fmla="val 97"/>
              <a:gd name="f53" fmla="val 93"/>
              <a:gd name="f54" fmla="val 85"/>
              <a:gd name="f55" fmla="val 64"/>
              <a:gd name="f56" fmla="val 89"/>
              <a:gd name="f57" fmla="val 59"/>
              <a:gd name="f58" fmla="val 91"/>
              <a:gd name="f59" fmla="val 50"/>
              <a:gd name="f60" fmla="val 95"/>
              <a:gd name="f61" fmla="val 44"/>
              <a:gd name="f62" fmla="val 96"/>
              <a:gd name="f63" fmla="val 38"/>
              <a:gd name="f64" fmla="val 26"/>
              <a:gd name="f65" fmla="val 17"/>
              <a:gd name="f66" fmla="val 92"/>
              <a:gd name="f67" fmla="val 4"/>
              <a:gd name="f68" fmla="val 76"/>
              <a:gd name="f69" fmla="val 49"/>
              <a:gd name="f70" fmla="val 2"/>
              <a:gd name="f71" fmla="val 28"/>
              <a:gd name="f72" fmla="val 6"/>
              <a:gd name="f73" fmla="val 22"/>
              <a:gd name="f74" fmla="val 9"/>
              <a:gd name="f75" fmla="val 13"/>
              <a:gd name="f76" fmla="val 12"/>
              <a:gd name="f77" fmla="val 8"/>
              <a:gd name="f78" fmla="val 5"/>
              <a:gd name="f79" fmla="val 27"/>
              <a:gd name="f80" fmla="val 3"/>
              <a:gd name="f81" fmla="val 32"/>
              <a:gd name="f82" fmla="val 1"/>
              <a:gd name="f83" fmla="val 37"/>
              <a:gd name="f84" fmla="val 43"/>
              <a:gd name="f85" fmla="val 48"/>
              <a:gd name="f86" fmla="val 53"/>
              <a:gd name="f87" fmla="val 56"/>
              <a:gd name="f88" fmla="val 60"/>
              <a:gd name="f89" fmla="val 69"/>
              <a:gd name="f90" fmla="val 71"/>
              <a:gd name="f91" fmla="val 19"/>
              <a:gd name="f92" fmla="val 16"/>
              <a:gd name="f93" fmla="val 45"/>
              <a:gd name="f94" fmla="val 30"/>
              <a:gd name="f95" fmla="val 23"/>
              <a:gd name="f96" fmla="val 79"/>
              <a:gd name="f97" fmla="val 33"/>
              <a:gd name="f98" fmla="val 80"/>
              <a:gd name="f99" fmla="val 77"/>
              <a:gd name="f100" fmla="val 74"/>
              <a:gd name="f101" fmla="+- 0 0 -90"/>
              <a:gd name="f102" fmla="*/ f3 1 84"/>
              <a:gd name="f103" fmla="*/ f4 1 134"/>
              <a:gd name="f104" fmla="+- f7 0 f5"/>
              <a:gd name="f105" fmla="+- f6 0 f5"/>
              <a:gd name="f106" fmla="*/ f101 f0 1"/>
              <a:gd name="f107" fmla="*/ f105 1 84"/>
              <a:gd name="f108" fmla="*/ f104 1 134"/>
              <a:gd name="f109" fmla="*/ 84 f105 1"/>
              <a:gd name="f110" fmla="*/ 87 f104 1"/>
              <a:gd name="f111" fmla="*/ 73 f105 1"/>
              <a:gd name="f112" fmla="*/ 122 f104 1"/>
              <a:gd name="f113" fmla="*/ 39 f105 1"/>
              <a:gd name="f114" fmla="*/ 134 f104 1"/>
              <a:gd name="f115" fmla="*/ 25 f105 1"/>
              <a:gd name="f116" fmla="*/ 133 f104 1"/>
              <a:gd name="f117" fmla="*/ 10 f105 1"/>
              <a:gd name="f118" fmla="*/ 130 f104 1"/>
              <a:gd name="f119" fmla="*/ 113 f104 1"/>
              <a:gd name="f120" fmla="*/ 11 f105 1"/>
              <a:gd name="f121" fmla="*/ 24 f105 1"/>
              <a:gd name="f122" fmla="*/ 117 f104 1"/>
              <a:gd name="f123" fmla="*/ 41 f105 1"/>
              <a:gd name="f124" fmla="*/ 119 f104 1"/>
              <a:gd name="f125" fmla="*/ 54 f105 1"/>
              <a:gd name="f126" fmla="*/ 63 f105 1"/>
              <a:gd name="f127" fmla="*/ 112 f104 1"/>
              <a:gd name="f128" fmla="*/ 67 f105 1"/>
              <a:gd name="f129" fmla="*/ 104 f104 1"/>
              <a:gd name="f130" fmla="*/ 68 f105 1"/>
              <a:gd name="f131" fmla="*/ 93 f104 1"/>
              <a:gd name="f132" fmla="*/ 85 f104 1"/>
              <a:gd name="f133" fmla="*/ 38 f105 1"/>
              <a:gd name="f134" fmla="*/ 96 f104 1"/>
              <a:gd name="f135" fmla="*/ 84 f104 1"/>
              <a:gd name="f136" fmla="*/ 0 f105 1"/>
              <a:gd name="f137" fmla="*/ 49 f104 1"/>
              <a:gd name="f138" fmla="*/ 4 f105 1"/>
              <a:gd name="f139" fmla="*/ 28 f104 1"/>
              <a:gd name="f140" fmla="*/ 13 f105 1"/>
              <a:gd name="f141" fmla="*/ 12 f104 1"/>
              <a:gd name="f142" fmla="*/ 27 f105 1"/>
              <a:gd name="f143" fmla="*/ 3 f104 1"/>
              <a:gd name="f144" fmla="*/ 43 f105 1"/>
              <a:gd name="f145" fmla="*/ 0 f104 1"/>
              <a:gd name="f146" fmla="*/ 56 f105 1"/>
              <a:gd name="f147" fmla="*/ 1 f104 1"/>
              <a:gd name="f148" fmla="*/ 6 f104 1"/>
              <a:gd name="f149" fmla="*/ 69 f105 1"/>
              <a:gd name="f150" fmla="*/ 2 f104 1"/>
              <a:gd name="f151" fmla="*/ 71 f104 1"/>
              <a:gd name="f152" fmla="*/ 19 f104 1"/>
              <a:gd name="f153" fmla="*/ 15 f104 1"/>
              <a:gd name="f154" fmla="*/ 45 f105 1"/>
              <a:gd name="f155" fmla="*/ 14 f104 1"/>
              <a:gd name="f156" fmla="*/ 23 f104 1"/>
              <a:gd name="f157" fmla="*/ 17 f105 1"/>
              <a:gd name="f158" fmla="*/ 23 f105 1"/>
              <a:gd name="f159" fmla="*/ 73 f104 1"/>
              <a:gd name="f160" fmla="*/ 81 f104 1"/>
              <a:gd name="f161" fmla="*/ 55 f105 1"/>
              <a:gd name="f162" fmla="*/ 79 f104 1"/>
              <a:gd name="f163" fmla="*/ f106 1 f2"/>
              <a:gd name="f164" fmla="*/ f109 1 84"/>
              <a:gd name="f165" fmla="*/ f110 1 134"/>
              <a:gd name="f166" fmla="*/ f111 1 84"/>
              <a:gd name="f167" fmla="*/ f112 1 134"/>
              <a:gd name="f168" fmla="*/ f113 1 84"/>
              <a:gd name="f169" fmla="*/ f114 1 134"/>
              <a:gd name="f170" fmla="*/ f115 1 84"/>
              <a:gd name="f171" fmla="*/ f116 1 134"/>
              <a:gd name="f172" fmla="*/ f117 1 84"/>
              <a:gd name="f173" fmla="*/ f118 1 134"/>
              <a:gd name="f174" fmla="*/ f119 1 134"/>
              <a:gd name="f175" fmla="*/ f120 1 84"/>
              <a:gd name="f176" fmla="*/ f121 1 84"/>
              <a:gd name="f177" fmla="*/ f122 1 134"/>
              <a:gd name="f178" fmla="*/ f123 1 84"/>
              <a:gd name="f179" fmla="*/ f124 1 134"/>
              <a:gd name="f180" fmla="*/ f125 1 84"/>
              <a:gd name="f181" fmla="*/ f126 1 84"/>
              <a:gd name="f182" fmla="*/ f127 1 134"/>
              <a:gd name="f183" fmla="*/ f128 1 84"/>
              <a:gd name="f184" fmla="*/ f129 1 134"/>
              <a:gd name="f185" fmla="*/ f130 1 84"/>
              <a:gd name="f186" fmla="*/ f131 1 134"/>
              <a:gd name="f187" fmla="*/ f132 1 134"/>
              <a:gd name="f188" fmla="*/ f133 1 84"/>
              <a:gd name="f189" fmla="*/ f134 1 134"/>
              <a:gd name="f190" fmla="*/ f135 1 134"/>
              <a:gd name="f191" fmla="*/ f136 1 84"/>
              <a:gd name="f192" fmla="*/ f137 1 134"/>
              <a:gd name="f193" fmla="*/ f138 1 84"/>
              <a:gd name="f194" fmla="*/ f139 1 134"/>
              <a:gd name="f195" fmla="*/ f140 1 84"/>
              <a:gd name="f196" fmla="*/ f141 1 134"/>
              <a:gd name="f197" fmla="*/ f142 1 84"/>
              <a:gd name="f198" fmla="*/ f143 1 134"/>
              <a:gd name="f199" fmla="*/ f144 1 84"/>
              <a:gd name="f200" fmla="*/ f145 1 134"/>
              <a:gd name="f201" fmla="*/ f146 1 84"/>
              <a:gd name="f202" fmla="*/ f147 1 134"/>
              <a:gd name="f203" fmla="*/ f148 1 134"/>
              <a:gd name="f204" fmla="*/ f149 1 84"/>
              <a:gd name="f205" fmla="*/ f150 1 134"/>
              <a:gd name="f206" fmla="*/ f151 1 134"/>
              <a:gd name="f207" fmla="*/ f152 1 134"/>
              <a:gd name="f208" fmla="*/ f153 1 134"/>
              <a:gd name="f209" fmla="*/ f154 1 84"/>
              <a:gd name="f210" fmla="*/ f155 1 134"/>
              <a:gd name="f211" fmla="*/ f156 1 134"/>
              <a:gd name="f212" fmla="*/ f157 1 84"/>
              <a:gd name="f213" fmla="*/ f158 1 84"/>
              <a:gd name="f214" fmla="*/ f159 1 134"/>
              <a:gd name="f215" fmla="*/ f160 1 134"/>
              <a:gd name="f216" fmla="*/ f161 1 84"/>
              <a:gd name="f217" fmla="*/ f162 1 134"/>
              <a:gd name="f218" fmla="*/ 0 1 f107"/>
              <a:gd name="f219" fmla="*/ f6 1 f107"/>
              <a:gd name="f220" fmla="*/ 0 1 f108"/>
              <a:gd name="f221" fmla="*/ f7 1 f108"/>
              <a:gd name="f222" fmla="+- f163 0 f1"/>
              <a:gd name="f223" fmla="*/ f164 1 f107"/>
              <a:gd name="f224" fmla="*/ f165 1 f108"/>
              <a:gd name="f225" fmla="*/ f166 1 f107"/>
              <a:gd name="f226" fmla="*/ f167 1 f108"/>
              <a:gd name="f227" fmla="*/ f168 1 f107"/>
              <a:gd name="f228" fmla="*/ f169 1 f108"/>
              <a:gd name="f229" fmla="*/ f170 1 f107"/>
              <a:gd name="f230" fmla="*/ f171 1 f108"/>
              <a:gd name="f231" fmla="*/ f172 1 f107"/>
              <a:gd name="f232" fmla="*/ f173 1 f108"/>
              <a:gd name="f233" fmla="*/ f174 1 f108"/>
              <a:gd name="f234" fmla="*/ f175 1 f107"/>
              <a:gd name="f235" fmla="*/ f176 1 f107"/>
              <a:gd name="f236" fmla="*/ f177 1 f108"/>
              <a:gd name="f237" fmla="*/ f178 1 f107"/>
              <a:gd name="f238" fmla="*/ f179 1 f108"/>
              <a:gd name="f239" fmla="*/ f180 1 f107"/>
              <a:gd name="f240" fmla="*/ f181 1 f107"/>
              <a:gd name="f241" fmla="*/ f182 1 f108"/>
              <a:gd name="f242" fmla="*/ f183 1 f107"/>
              <a:gd name="f243" fmla="*/ f184 1 f108"/>
              <a:gd name="f244" fmla="*/ f185 1 f107"/>
              <a:gd name="f245" fmla="*/ f186 1 f108"/>
              <a:gd name="f246" fmla="*/ f187 1 f108"/>
              <a:gd name="f247" fmla="*/ f188 1 f107"/>
              <a:gd name="f248" fmla="*/ f189 1 f108"/>
              <a:gd name="f249" fmla="*/ f190 1 f108"/>
              <a:gd name="f250" fmla="*/ f191 1 f107"/>
              <a:gd name="f251" fmla="*/ f192 1 f108"/>
              <a:gd name="f252" fmla="*/ f193 1 f107"/>
              <a:gd name="f253" fmla="*/ f194 1 f108"/>
              <a:gd name="f254" fmla="*/ f195 1 f107"/>
              <a:gd name="f255" fmla="*/ f196 1 f108"/>
              <a:gd name="f256" fmla="*/ f197 1 f107"/>
              <a:gd name="f257" fmla="*/ f198 1 f108"/>
              <a:gd name="f258" fmla="*/ f199 1 f107"/>
              <a:gd name="f259" fmla="*/ f200 1 f108"/>
              <a:gd name="f260" fmla="*/ f201 1 f107"/>
              <a:gd name="f261" fmla="*/ f202 1 f108"/>
              <a:gd name="f262" fmla="*/ f203 1 f108"/>
              <a:gd name="f263" fmla="*/ f204 1 f107"/>
              <a:gd name="f264" fmla="*/ f205 1 f108"/>
              <a:gd name="f265" fmla="*/ f206 1 f108"/>
              <a:gd name="f266" fmla="*/ f207 1 f108"/>
              <a:gd name="f267" fmla="*/ f208 1 f108"/>
              <a:gd name="f268" fmla="*/ f209 1 f107"/>
              <a:gd name="f269" fmla="*/ f210 1 f108"/>
              <a:gd name="f270" fmla="*/ f211 1 f108"/>
              <a:gd name="f271" fmla="*/ f212 1 f107"/>
              <a:gd name="f272" fmla="*/ f213 1 f107"/>
              <a:gd name="f273" fmla="*/ f214 1 f108"/>
              <a:gd name="f274" fmla="*/ f215 1 f108"/>
              <a:gd name="f275" fmla="*/ f216 1 f107"/>
              <a:gd name="f276" fmla="*/ f217 1 f108"/>
              <a:gd name="f277" fmla="*/ f218 f102 1"/>
              <a:gd name="f278" fmla="*/ f219 f102 1"/>
              <a:gd name="f279" fmla="*/ f221 f103 1"/>
              <a:gd name="f280" fmla="*/ f220 f103 1"/>
              <a:gd name="f281" fmla="*/ f223 f102 1"/>
              <a:gd name="f282" fmla="*/ f224 f103 1"/>
              <a:gd name="f283" fmla="*/ f225 f102 1"/>
              <a:gd name="f284" fmla="*/ f226 f103 1"/>
              <a:gd name="f285" fmla="*/ f227 f102 1"/>
              <a:gd name="f286" fmla="*/ f228 f103 1"/>
              <a:gd name="f287" fmla="*/ f229 f102 1"/>
              <a:gd name="f288" fmla="*/ f230 f103 1"/>
              <a:gd name="f289" fmla="*/ f231 f102 1"/>
              <a:gd name="f290" fmla="*/ f232 f103 1"/>
              <a:gd name="f291" fmla="*/ f233 f103 1"/>
              <a:gd name="f292" fmla="*/ f234 f102 1"/>
              <a:gd name="f293" fmla="*/ f235 f102 1"/>
              <a:gd name="f294" fmla="*/ f236 f103 1"/>
              <a:gd name="f295" fmla="*/ f237 f102 1"/>
              <a:gd name="f296" fmla="*/ f238 f103 1"/>
              <a:gd name="f297" fmla="*/ f239 f102 1"/>
              <a:gd name="f298" fmla="*/ f240 f102 1"/>
              <a:gd name="f299" fmla="*/ f241 f103 1"/>
              <a:gd name="f300" fmla="*/ f242 f102 1"/>
              <a:gd name="f301" fmla="*/ f243 f103 1"/>
              <a:gd name="f302" fmla="*/ f244 f102 1"/>
              <a:gd name="f303" fmla="*/ f245 f103 1"/>
              <a:gd name="f304" fmla="*/ f246 f103 1"/>
              <a:gd name="f305" fmla="*/ f247 f102 1"/>
              <a:gd name="f306" fmla="*/ f248 f103 1"/>
              <a:gd name="f307" fmla="*/ f249 f103 1"/>
              <a:gd name="f308" fmla="*/ f250 f102 1"/>
              <a:gd name="f309" fmla="*/ f251 f103 1"/>
              <a:gd name="f310" fmla="*/ f252 f102 1"/>
              <a:gd name="f311" fmla="*/ f253 f103 1"/>
              <a:gd name="f312" fmla="*/ f254 f102 1"/>
              <a:gd name="f313" fmla="*/ f255 f103 1"/>
              <a:gd name="f314" fmla="*/ f256 f102 1"/>
              <a:gd name="f315" fmla="*/ f257 f103 1"/>
              <a:gd name="f316" fmla="*/ f258 f102 1"/>
              <a:gd name="f317" fmla="*/ f259 f103 1"/>
              <a:gd name="f318" fmla="*/ f260 f102 1"/>
              <a:gd name="f319" fmla="*/ f261 f103 1"/>
              <a:gd name="f320" fmla="*/ f262 f103 1"/>
              <a:gd name="f321" fmla="*/ f263 f102 1"/>
              <a:gd name="f322" fmla="*/ f264 f103 1"/>
              <a:gd name="f323" fmla="*/ f265 f103 1"/>
              <a:gd name="f324" fmla="*/ f266 f103 1"/>
              <a:gd name="f325" fmla="*/ f267 f103 1"/>
              <a:gd name="f326" fmla="*/ f268 f102 1"/>
              <a:gd name="f327" fmla="*/ f269 f103 1"/>
              <a:gd name="f328" fmla="*/ f270 f103 1"/>
              <a:gd name="f329" fmla="*/ f271 f102 1"/>
              <a:gd name="f330" fmla="*/ f272 f102 1"/>
              <a:gd name="f331" fmla="*/ f273 f103 1"/>
              <a:gd name="f332" fmla="*/ f274 f103 1"/>
              <a:gd name="f333" fmla="*/ f275 f102 1"/>
              <a:gd name="f334" fmla="*/ f276 f10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2">
                <a:pos x="f281" y="f282"/>
              </a:cxn>
              <a:cxn ang="f222">
                <a:pos x="f283" y="f284"/>
              </a:cxn>
              <a:cxn ang="f222">
                <a:pos x="f285" y="f286"/>
              </a:cxn>
              <a:cxn ang="f222">
                <a:pos x="f287" y="f288"/>
              </a:cxn>
              <a:cxn ang="f222">
                <a:pos x="f289" y="f290"/>
              </a:cxn>
              <a:cxn ang="f222">
                <a:pos x="f289" y="f291"/>
              </a:cxn>
              <a:cxn ang="f222">
                <a:pos x="f292" y="f291"/>
              </a:cxn>
              <a:cxn ang="f222">
                <a:pos x="f293" y="f294"/>
              </a:cxn>
              <a:cxn ang="f222">
                <a:pos x="f295" y="f296"/>
              </a:cxn>
              <a:cxn ang="f222">
                <a:pos x="f297" y="f294"/>
              </a:cxn>
              <a:cxn ang="f222">
                <a:pos x="f298" y="f299"/>
              </a:cxn>
              <a:cxn ang="f222">
                <a:pos x="f300" y="f301"/>
              </a:cxn>
              <a:cxn ang="f222">
                <a:pos x="f302" y="f303"/>
              </a:cxn>
              <a:cxn ang="f222">
                <a:pos x="f302" y="f304"/>
              </a:cxn>
              <a:cxn ang="f222">
                <a:pos x="f297" y="f303"/>
              </a:cxn>
              <a:cxn ang="f222">
                <a:pos x="f305" y="f306"/>
              </a:cxn>
              <a:cxn ang="f222">
                <a:pos x="f289" y="f307"/>
              </a:cxn>
              <a:cxn ang="f222">
                <a:pos x="f308" y="f309"/>
              </a:cxn>
              <a:cxn ang="f222">
                <a:pos x="f310" y="f311"/>
              </a:cxn>
              <a:cxn ang="f222">
                <a:pos x="f312" y="f313"/>
              </a:cxn>
              <a:cxn ang="f222">
                <a:pos x="f314" y="f315"/>
              </a:cxn>
              <a:cxn ang="f222">
                <a:pos x="f316" y="f317"/>
              </a:cxn>
              <a:cxn ang="f222">
                <a:pos x="f318" y="f319"/>
              </a:cxn>
              <a:cxn ang="f222">
                <a:pos x="f302" y="f320"/>
              </a:cxn>
              <a:cxn ang="f222">
                <a:pos x="f321" y="f322"/>
              </a:cxn>
              <a:cxn ang="f222">
                <a:pos x="f281" y="f322"/>
              </a:cxn>
              <a:cxn ang="f222">
                <a:pos x="f281" y="f282"/>
              </a:cxn>
              <a:cxn ang="f222">
                <a:pos x="f302" y="f323"/>
              </a:cxn>
              <a:cxn ang="f222">
                <a:pos x="f302" y="f324"/>
              </a:cxn>
              <a:cxn ang="f222">
                <a:pos x="f318" y="f325"/>
              </a:cxn>
              <a:cxn ang="f222">
                <a:pos x="f326" y="f327"/>
              </a:cxn>
              <a:cxn ang="f222">
                <a:pos x="f287" y="f328"/>
              </a:cxn>
              <a:cxn ang="f222">
                <a:pos x="f329" y="f309"/>
              </a:cxn>
              <a:cxn ang="f222">
                <a:pos x="f330" y="f331"/>
              </a:cxn>
              <a:cxn ang="f222">
                <a:pos x="f295" y="f332"/>
              </a:cxn>
              <a:cxn ang="f222">
                <a:pos x="f333" y="f334"/>
              </a:cxn>
              <a:cxn ang="f222">
                <a:pos x="f302" y="f323"/>
              </a:cxn>
            </a:cxnLst>
            <a:rect l="f277" t="f280" r="f278" b="f279"/>
            <a:pathLst>
              <a:path w="84" h="134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20"/>
                  <a:pt x="f21" y="f20"/>
                </a:cubicBezTo>
                <a:cubicBezTo>
                  <a:pt x="f22" y="f23"/>
                  <a:pt x="f24" y="f25"/>
                  <a:pt x="f26" y="f15"/>
                </a:cubicBezTo>
                <a:lnTo>
                  <a:pt x="f26" y="f27"/>
                </a:lnTo>
                <a:lnTo>
                  <a:pt x="f28" y="f27"/>
                </a:lnTo>
                <a:cubicBezTo>
                  <a:pt x="f29" y="f30"/>
                  <a:pt x="f31" y="f32"/>
                  <a:pt x="f33" y="f34"/>
                </a:cubicBezTo>
                <a:cubicBezTo>
                  <a:pt x="f19" y="f35"/>
                  <a:pt x="f36" y="f35"/>
                  <a:pt x="f37" y="f35"/>
                </a:cubicBezTo>
                <a:cubicBezTo>
                  <a:pt x="f38" y="f35"/>
                  <a:pt x="f39" y="f35"/>
                  <a:pt x="f40" y="f34"/>
                </a:cubicBezTo>
                <a:cubicBezTo>
                  <a:pt x="f41" y="f32"/>
                  <a:pt x="f42" y="f30"/>
                  <a:pt x="f43" y="f44"/>
                </a:cubicBezTo>
                <a:cubicBezTo>
                  <a:pt x="f45" y="f46"/>
                  <a:pt x="f14" y="f47"/>
                  <a:pt x="f48" y="f49"/>
                </a:cubicBezTo>
                <a:cubicBezTo>
                  <a:pt x="f50" y="f51"/>
                  <a:pt x="f50" y="f52"/>
                  <a:pt x="f50" y="f53"/>
                </a:cubicBezTo>
                <a:lnTo>
                  <a:pt x="f50" y="f54"/>
                </a:lnTo>
                <a:cubicBezTo>
                  <a:pt x="f55" y="f56"/>
                  <a:pt x="f57" y="f58"/>
                  <a:pt x="f40" y="f53"/>
                </a:cubicBezTo>
                <a:cubicBezTo>
                  <a:pt x="f59" y="f60"/>
                  <a:pt x="f61" y="f62"/>
                  <a:pt x="f63" y="f62"/>
                </a:cubicBezTo>
                <a:cubicBezTo>
                  <a:pt x="f64" y="f62"/>
                  <a:pt x="f65" y="f66"/>
                  <a:pt x="f26" y="f6"/>
                </a:cubicBezTo>
                <a:cubicBezTo>
                  <a:pt x="f67" y="f68"/>
                  <a:pt x="f5" y="f55"/>
                  <a:pt x="f5" y="f69"/>
                </a:cubicBezTo>
                <a:cubicBezTo>
                  <a:pt x="f5" y="f37"/>
                  <a:pt x="f70" y="f18"/>
                  <a:pt x="f67" y="f71"/>
                </a:cubicBezTo>
                <a:cubicBezTo>
                  <a:pt x="f72" y="f73"/>
                  <a:pt x="f74" y="f65"/>
                  <a:pt x="f75" y="f76"/>
                </a:cubicBezTo>
                <a:cubicBezTo>
                  <a:pt x="f65" y="f77"/>
                  <a:pt x="f73" y="f78"/>
                  <a:pt x="f79" y="f80"/>
                </a:cubicBezTo>
                <a:cubicBezTo>
                  <a:pt x="f81" y="f82"/>
                  <a:pt x="f83" y="f5"/>
                  <a:pt x="f84" y="f5"/>
                </a:cubicBezTo>
                <a:cubicBezTo>
                  <a:pt x="f85" y="f5"/>
                  <a:pt x="f86" y="f5"/>
                  <a:pt x="f87" y="f82"/>
                </a:cubicBezTo>
                <a:cubicBezTo>
                  <a:pt x="f88" y="f70"/>
                  <a:pt x="f55" y="f67"/>
                  <a:pt x="f50" y="f72"/>
                </a:cubicBezTo>
                <a:lnTo>
                  <a:pt x="f89" y="f70"/>
                </a:lnTo>
                <a:lnTo>
                  <a:pt x="f6" y="f70"/>
                </a:lnTo>
                <a:lnTo>
                  <a:pt x="f6" y="f8"/>
                </a:lnTo>
                <a:close/>
                <a:moveTo>
                  <a:pt x="f50" y="f90"/>
                </a:moveTo>
                <a:lnTo>
                  <a:pt x="f50" y="f91"/>
                </a:lnTo>
                <a:cubicBezTo>
                  <a:pt x="f55" y="f65"/>
                  <a:pt x="f88" y="f92"/>
                  <a:pt x="f87" y="f24"/>
                </a:cubicBezTo>
                <a:cubicBezTo>
                  <a:pt x="f86" y="f29"/>
                  <a:pt x="f69" y="f29"/>
                  <a:pt x="f93" y="f29"/>
                </a:cubicBezTo>
                <a:cubicBezTo>
                  <a:pt x="f83" y="f29"/>
                  <a:pt x="f94" y="f65"/>
                  <a:pt x="f21" y="f95"/>
                </a:cubicBezTo>
                <a:cubicBezTo>
                  <a:pt x="f22" y="f19"/>
                  <a:pt x="f65" y="f83"/>
                  <a:pt x="f65" y="f69"/>
                </a:cubicBezTo>
                <a:cubicBezTo>
                  <a:pt x="f65" y="f57"/>
                  <a:pt x="f91" y="f50"/>
                  <a:pt x="f95" y="f12"/>
                </a:cubicBezTo>
                <a:cubicBezTo>
                  <a:pt x="f64" y="f96"/>
                  <a:pt x="f97" y="f10"/>
                  <a:pt x="f37" y="f10"/>
                </a:cubicBezTo>
                <a:cubicBezTo>
                  <a:pt x="f38" y="f10"/>
                  <a:pt x="f39" y="f98"/>
                  <a:pt x="f16" y="f96"/>
                </a:cubicBezTo>
                <a:cubicBezTo>
                  <a:pt x="f88" y="f99"/>
                  <a:pt x="f55" y="f100"/>
                  <a:pt x="f50" y="f90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Freeform 472"/>
          <p:cNvSpPr/>
          <p:nvPr/>
        </p:nvSpPr>
        <p:spPr>
          <a:xfrm>
            <a:off x="4581226" y="2685903"/>
            <a:ext cx="171486" cy="56753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8"/>
              <a:gd name="f7" fmla="val 422"/>
              <a:gd name="f8" fmla="val 94"/>
              <a:gd name="f9" fmla="val 418"/>
              <a:gd name="f10" fmla="val 75"/>
              <a:gd name="f11" fmla="val 48"/>
              <a:gd name="f12" fmla="val 47"/>
              <a:gd name="f13" fmla="val 392"/>
              <a:gd name="f14" fmla="val 36"/>
              <a:gd name="f15" fmla="val 293"/>
              <a:gd name="f16" fmla="val 197"/>
              <a:gd name="f17" fmla="val 6"/>
              <a:gd name="f18" fmla="val 96"/>
              <a:gd name="f19" fmla="val 8"/>
              <a:gd name="f20" fmla="val 71"/>
              <a:gd name="f21" fmla="val 41"/>
              <a:gd name="f22" fmla="val 28"/>
              <a:gd name="f23" fmla="val 23"/>
              <a:gd name="f24" fmla="val 44"/>
              <a:gd name="f25" fmla="val 16"/>
              <a:gd name="f26" fmla="val 68"/>
              <a:gd name="f27" fmla="val 82"/>
              <a:gd name="f28" fmla="val 17"/>
              <a:gd name="f29" fmla="val 98"/>
              <a:gd name="f30" fmla="val 29"/>
              <a:gd name="f31" fmla="val 114"/>
              <a:gd name="f32" fmla="val 43"/>
              <a:gd name="f33" fmla="val 112"/>
              <a:gd name="f34" fmla="val 66"/>
              <a:gd name="f35" fmla="val 99"/>
              <a:gd name="f36" fmla="val 121"/>
              <a:gd name="f37" fmla="val 132"/>
              <a:gd name="f38" fmla="val 122"/>
              <a:gd name="f39" fmla="val 165"/>
              <a:gd name="f40" fmla="val 127"/>
              <a:gd name="f41" fmla="val 234"/>
              <a:gd name="f42" fmla="val 303"/>
              <a:gd name="f43" fmla="val 371"/>
              <a:gd name="f44" fmla="val 390"/>
              <a:gd name="f45" fmla="val 120"/>
              <a:gd name="f46" fmla="val 419"/>
              <a:gd name="f47" fmla="+- 0 0 -90"/>
              <a:gd name="f48" fmla="*/ f3 1 128"/>
              <a:gd name="f49" fmla="*/ f4 1 422"/>
              <a:gd name="f50" fmla="+- f7 0 f5"/>
              <a:gd name="f51" fmla="+- f6 0 f5"/>
              <a:gd name="f52" fmla="*/ f47 f0 1"/>
              <a:gd name="f53" fmla="*/ f51 1 128"/>
              <a:gd name="f54" fmla="*/ f50 1 422"/>
              <a:gd name="f55" fmla="*/ 94 f51 1"/>
              <a:gd name="f56" fmla="*/ 418 f50 1"/>
              <a:gd name="f57" fmla="*/ 47 f51 1"/>
              <a:gd name="f58" fmla="*/ 392 f50 1"/>
              <a:gd name="f59" fmla="*/ 6 f51 1"/>
              <a:gd name="f60" fmla="*/ 96 f50 1"/>
              <a:gd name="f61" fmla="*/ 28 f51 1"/>
              <a:gd name="f62" fmla="*/ 23 f50 1"/>
              <a:gd name="f63" fmla="*/ 82 f51 1"/>
              <a:gd name="f64" fmla="*/ 17 f50 1"/>
              <a:gd name="f65" fmla="*/ 112 f51 1"/>
              <a:gd name="f66" fmla="*/ 66 f50 1"/>
              <a:gd name="f67" fmla="*/ 122 f51 1"/>
              <a:gd name="f68" fmla="*/ 165 f50 1"/>
              <a:gd name="f69" fmla="*/ 128 f51 1"/>
              <a:gd name="f70" fmla="*/ 371 f50 1"/>
              <a:gd name="f71" fmla="*/ f52 1 f2"/>
              <a:gd name="f72" fmla="*/ f55 1 128"/>
              <a:gd name="f73" fmla="*/ f56 1 422"/>
              <a:gd name="f74" fmla="*/ f57 1 128"/>
              <a:gd name="f75" fmla="*/ f58 1 422"/>
              <a:gd name="f76" fmla="*/ f59 1 128"/>
              <a:gd name="f77" fmla="*/ f60 1 422"/>
              <a:gd name="f78" fmla="*/ f61 1 128"/>
              <a:gd name="f79" fmla="*/ f62 1 422"/>
              <a:gd name="f80" fmla="*/ f63 1 128"/>
              <a:gd name="f81" fmla="*/ f64 1 422"/>
              <a:gd name="f82" fmla="*/ f65 1 128"/>
              <a:gd name="f83" fmla="*/ f66 1 422"/>
              <a:gd name="f84" fmla="*/ f67 1 128"/>
              <a:gd name="f85" fmla="*/ f68 1 422"/>
              <a:gd name="f86" fmla="*/ f69 1 128"/>
              <a:gd name="f87" fmla="*/ f70 1 422"/>
              <a:gd name="f88" fmla="*/ 0 1 f53"/>
              <a:gd name="f89" fmla="*/ f6 1 f53"/>
              <a:gd name="f90" fmla="*/ 0 1 f54"/>
              <a:gd name="f91" fmla="*/ f7 1 f54"/>
              <a:gd name="f92" fmla="+- f71 0 f1"/>
              <a:gd name="f93" fmla="*/ f72 1 f53"/>
              <a:gd name="f94" fmla="*/ f73 1 f54"/>
              <a:gd name="f95" fmla="*/ f74 1 f53"/>
              <a:gd name="f96" fmla="*/ f75 1 f54"/>
              <a:gd name="f97" fmla="*/ f76 1 f53"/>
              <a:gd name="f98" fmla="*/ f77 1 f54"/>
              <a:gd name="f99" fmla="*/ f78 1 f53"/>
              <a:gd name="f100" fmla="*/ f79 1 f54"/>
              <a:gd name="f101" fmla="*/ f80 1 f53"/>
              <a:gd name="f102" fmla="*/ f81 1 f54"/>
              <a:gd name="f103" fmla="*/ f82 1 f53"/>
              <a:gd name="f104" fmla="*/ f83 1 f54"/>
              <a:gd name="f105" fmla="*/ f84 1 f53"/>
              <a:gd name="f106" fmla="*/ f85 1 f54"/>
              <a:gd name="f107" fmla="*/ f86 1 f53"/>
              <a:gd name="f108" fmla="*/ f87 1 f54"/>
              <a:gd name="f109" fmla="*/ f88 f48 1"/>
              <a:gd name="f110" fmla="*/ f89 f48 1"/>
              <a:gd name="f111" fmla="*/ f91 f49 1"/>
              <a:gd name="f112" fmla="*/ f90 f49 1"/>
              <a:gd name="f113" fmla="*/ f93 f48 1"/>
              <a:gd name="f114" fmla="*/ f94 f49 1"/>
              <a:gd name="f115" fmla="*/ f95 f48 1"/>
              <a:gd name="f116" fmla="*/ f96 f49 1"/>
              <a:gd name="f117" fmla="*/ f97 f48 1"/>
              <a:gd name="f118" fmla="*/ f98 f49 1"/>
              <a:gd name="f119" fmla="*/ f99 f48 1"/>
              <a:gd name="f120" fmla="*/ f100 f49 1"/>
              <a:gd name="f121" fmla="*/ f101 f48 1"/>
              <a:gd name="f122" fmla="*/ f102 f49 1"/>
              <a:gd name="f123" fmla="*/ f103 f48 1"/>
              <a:gd name="f124" fmla="*/ f104 f49 1"/>
              <a:gd name="f125" fmla="*/ f105 f48 1"/>
              <a:gd name="f126" fmla="*/ f106 f49 1"/>
              <a:gd name="f127" fmla="*/ f107 f48 1"/>
              <a:gd name="f128" fmla="*/ f108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2">
                <a:pos x="f113" y="f114"/>
              </a:cxn>
              <a:cxn ang="f92">
                <a:pos x="f115" y="f116"/>
              </a:cxn>
              <a:cxn ang="f92">
                <a:pos x="f117" y="f118"/>
              </a:cxn>
              <a:cxn ang="f92">
                <a:pos x="f119" y="f120"/>
              </a:cxn>
              <a:cxn ang="f92">
                <a:pos x="f121" y="f122"/>
              </a:cxn>
              <a:cxn ang="f92">
                <a:pos x="f123" y="f124"/>
              </a:cxn>
              <a:cxn ang="f92">
                <a:pos x="f125" y="f126"/>
              </a:cxn>
              <a:cxn ang="f92">
                <a:pos x="f127" y="f128"/>
              </a:cxn>
              <a:cxn ang="f92">
                <a:pos x="f113" y="f114"/>
              </a:cxn>
            </a:cxnLst>
            <a:rect l="f109" t="f112" r="f110" b="f111"/>
            <a:pathLst>
              <a:path w="128" h="422">
                <a:moveTo>
                  <a:pt x="f8" y="f9"/>
                </a:moveTo>
                <a:cubicBezTo>
                  <a:pt x="f10" y="f7"/>
                  <a:pt x="f11" y="f9"/>
                  <a:pt x="f12" y="f13"/>
                </a:cubicBezTo>
                <a:cubicBezTo>
                  <a:pt x="f14" y="f15"/>
                  <a:pt x="f5" y="f16"/>
                  <a:pt x="f17" y="f18"/>
                </a:cubicBezTo>
                <a:cubicBezTo>
                  <a:pt x="f19" y="f20"/>
                  <a:pt x="f19" y="f21"/>
                  <a:pt x="f22" y="f23"/>
                </a:cubicBezTo>
                <a:cubicBezTo>
                  <a:pt x="f24" y="f25"/>
                  <a:pt x="f26" y="f5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1" y="f35"/>
                  <a:pt x="f36" y="f37"/>
                  <a:pt x="f38" y="f39"/>
                </a:cubicBezTo>
                <a:cubicBezTo>
                  <a:pt x="f40" y="f41"/>
                  <a:pt x="f6" y="f42"/>
                  <a:pt x="f6" y="f43"/>
                </a:cubicBezTo>
                <a:cubicBezTo>
                  <a:pt x="f36" y="f44"/>
                  <a:pt x="f45" y="f46"/>
                  <a:pt x="f8" y="f9"/>
                </a:cubicBezTo>
                <a:close/>
              </a:path>
            </a:pathLst>
          </a:custGeom>
          <a:solidFill>
            <a:srgbClr val="666666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6" name="Freeform 473"/>
          <p:cNvSpPr/>
          <p:nvPr/>
        </p:nvSpPr>
        <p:spPr>
          <a:xfrm>
            <a:off x="4336258" y="2355183"/>
            <a:ext cx="690015" cy="13473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5"/>
              <a:gd name="f7" fmla="val 1007"/>
              <a:gd name="f8" fmla="val 388"/>
              <a:gd name="f9" fmla="val 609"/>
              <a:gd name="f10" fmla="val 394"/>
              <a:gd name="f11" fmla="val 645"/>
              <a:gd name="f12" fmla="val 391"/>
              <a:gd name="f13" fmla="val 529"/>
              <a:gd name="f14" fmla="val 357"/>
              <a:gd name="f15" fmla="val 489"/>
              <a:gd name="f16" fmla="val 300"/>
              <a:gd name="f17" fmla="val 503"/>
              <a:gd name="f18" fmla="val 194"/>
              <a:gd name="f19" fmla="val 266"/>
              <a:gd name="f20" fmla="val 390"/>
              <a:gd name="f21" fmla="val 319"/>
              <a:gd name="f22" fmla="val 400"/>
              <a:gd name="f23" fmla="val 350"/>
              <a:gd name="f24" fmla="val 413"/>
              <a:gd name="f25" fmla="val 401"/>
              <a:gd name="f26" fmla="val 429"/>
              <a:gd name="f27" fmla="val 459"/>
              <a:gd name="f28" fmla="val 454"/>
              <a:gd name="f29" fmla="val 510"/>
              <a:gd name="f30" fmla="val 551"/>
              <a:gd name="f31" fmla="val 594"/>
              <a:gd name="f32" fmla="val 505"/>
              <a:gd name="f33" fmla="val 643"/>
              <a:gd name="f34" fmla="val 496"/>
              <a:gd name="f35" fmla="val 693"/>
              <a:gd name="f36" fmla="val 427"/>
              <a:gd name="f37" fmla="val 808"/>
              <a:gd name="f38" fmla="val 375"/>
              <a:gd name="f39" fmla="val 61"/>
              <a:gd name="f40" fmla="val 995"/>
              <a:gd name="f41" fmla="val 63"/>
              <a:gd name="f42" fmla="val 983"/>
              <a:gd name="f43" fmla="val 65"/>
              <a:gd name="f44" fmla="val 961"/>
              <a:gd name="f45" fmla="val 67"/>
              <a:gd name="f46" fmla="val 939"/>
              <a:gd name="f47" fmla="val 68"/>
              <a:gd name="f48" fmla="val 907"/>
              <a:gd name="f49" fmla="val 868"/>
              <a:gd name="f50" fmla="val 828"/>
              <a:gd name="f51" fmla="val 18"/>
              <a:gd name="f52" fmla="val 813"/>
              <a:gd name="f53" fmla="val 11"/>
              <a:gd name="f54" fmla="val 760"/>
              <a:gd name="f55" fmla="val 9"/>
              <a:gd name="f56" fmla="val 747"/>
              <a:gd name="f57" fmla="val 7"/>
              <a:gd name="f58" fmla="val 729"/>
              <a:gd name="f59" fmla="val 5"/>
              <a:gd name="f60" fmla="val 708"/>
              <a:gd name="f61" fmla="val 3"/>
              <a:gd name="f62" fmla="val 687"/>
              <a:gd name="f63" fmla="val 2"/>
              <a:gd name="f64" fmla="val 663"/>
              <a:gd name="f65" fmla="val 1"/>
              <a:gd name="f66" fmla="val 638"/>
              <a:gd name="f67" fmla="val 613"/>
              <a:gd name="f68" fmla="val 588"/>
              <a:gd name="f69" fmla="val 565"/>
              <a:gd name="f70" fmla="val 542"/>
              <a:gd name="f71" fmla="val 521"/>
              <a:gd name="f72" fmla="val 6"/>
              <a:gd name="f73" fmla="val 504"/>
              <a:gd name="f74" fmla="val 94"/>
              <a:gd name="f75" fmla="val 492"/>
              <a:gd name="f76" fmla="val 202"/>
              <a:gd name="f77" fmla="val 439"/>
              <a:gd name="f78" fmla="val 210"/>
              <a:gd name="f79" fmla="val 488"/>
              <a:gd name="f80" fmla="val 236"/>
              <a:gd name="f81" fmla="val 649"/>
              <a:gd name="f82" fmla="val 216"/>
              <a:gd name="f83" fmla="val 669"/>
              <a:gd name="f84" fmla="val 275"/>
              <a:gd name="f85" fmla="val 660"/>
              <a:gd name="f86" fmla="val 294"/>
              <a:gd name="f87" fmla="val 657"/>
              <a:gd name="f88" fmla="val 309"/>
              <a:gd name="f89" fmla="val 651"/>
              <a:gd name="f90" fmla="val 310"/>
              <a:gd name="f91" fmla="val 602"/>
              <a:gd name="f92" fmla="val 311"/>
              <a:gd name="f93" fmla="val 302"/>
              <a:gd name="f94" fmla="val 482"/>
              <a:gd name="f95" fmla="val 333"/>
              <a:gd name="f96" fmla="val 334"/>
              <a:gd name="f97" fmla="val 361"/>
              <a:gd name="f98" fmla="val 493"/>
              <a:gd name="f99" fmla="val 362"/>
              <a:gd name="f100" fmla="val 497"/>
              <a:gd name="f101" fmla="val 546"/>
              <a:gd name="f102" fmla="val 299"/>
              <a:gd name="f103" fmla="val 358"/>
              <a:gd name="f104" fmla="val 369"/>
              <a:gd name="f105" fmla="val 338"/>
              <a:gd name="f106" fmla="val 308"/>
              <a:gd name="f107" fmla="val 288"/>
              <a:gd name="f108" fmla="val 287"/>
              <a:gd name="f109" fmla="val 280"/>
              <a:gd name="f110" fmla="val 286"/>
              <a:gd name="f111" fmla="val 250"/>
              <a:gd name="f112" fmla="val 186"/>
              <a:gd name="f113" fmla="val 285"/>
              <a:gd name="f114" fmla="val 155"/>
              <a:gd name="f115" fmla="val 284"/>
              <a:gd name="f116" fmla="val 125"/>
              <a:gd name="f117" fmla="val 279"/>
              <a:gd name="f118" fmla="val 276"/>
              <a:gd name="f119" fmla="val 33"/>
              <a:gd name="f120" fmla="val 298"/>
              <a:gd name="f121" fmla="val 8"/>
              <a:gd name="f122" fmla="val 326"/>
              <a:gd name="f123" fmla="val 359"/>
              <a:gd name="f124" fmla="val 370"/>
              <a:gd name="f125" fmla="val 21"/>
              <a:gd name="f126" fmla="val 372"/>
              <a:gd name="f127" fmla="val 55"/>
              <a:gd name="f128" fmla="val 89"/>
              <a:gd name="f129" fmla="val 395"/>
              <a:gd name="f130" fmla="val 140"/>
              <a:gd name="f131" fmla="val 172"/>
              <a:gd name="f132" fmla="val 205"/>
              <a:gd name="f133" fmla="val 412"/>
              <a:gd name="f134" fmla="val 255"/>
              <a:gd name="f135" fmla="val 419"/>
              <a:gd name="f136" fmla="val 351"/>
              <a:gd name="f137" fmla="val 430"/>
              <a:gd name="f138" fmla="val 440"/>
              <a:gd name="f139" fmla="val 456"/>
              <a:gd name="f140" fmla="+- 0 0 -90"/>
              <a:gd name="f141" fmla="*/ f3 1 515"/>
              <a:gd name="f142" fmla="*/ f4 1 1007"/>
              <a:gd name="f143" fmla="+- f7 0 f5"/>
              <a:gd name="f144" fmla="+- f6 0 f5"/>
              <a:gd name="f145" fmla="*/ f140 f0 1"/>
              <a:gd name="f146" fmla="*/ f144 1 515"/>
              <a:gd name="f147" fmla="*/ f143 1 1007"/>
              <a:gd name="f148" fmla="*/ 388 f144 1"/>
              <a:gd name="f149" fmla="*/ 609 f143 1"/>
              <a:gd name="f150" fmla="*/ 357 f144 1"/>
              <a:gd name="f151" fmla="*/ 489 f143 1"/>
              <a:gd name="f152" fmla="*/ 266 f144 1"/>
              <a:gd name="f153" fmla="*/ 390 f143 1"/>
              <a:gd name="f154" fmla="*/ 401 f144 1"/>
              <a:gd name="f155" fmla="*/ 429 f143 1"/>
              <a:gd name="f156" fmla="*/ 515 f144 1"/>
              <a:gd name="f157" fmla="*/ 594 f143 1"/>
              <a:gd name="f158" fmla="*/ 427 f144 1"/>
              <a:gd name="f159" fmla="*/ 808 f143 1"/>
              <a:gd name="f160" fmla="*/ 375 f144 1"/>
              <a:gd name="f161" fmla="*/ 1007 f143 1"/>
              <a:gd name="f162" fmla="*/ 61 f144 1"/>
              <a:gd name="f163" fmla="*/ 995 f143 1"/>
              <a:gd name="f164" fmla="*/ 65 f144 1"/>
              <a:gd name="f165" fmla="*/ 961 f143 1"/>
              <a:gd name="f166" fmla="*/ 67 f144 1"/>
              <a:gd name="f167" fmla="*/ 868 f143 1"/>
              <a:gd name="f168" fmla="*/ 11 f144 1"/>
              <a:gd name="f169" fmla="*/ 760 f143 1"/>
              <a:gd name="f170" fmla="*/ 5 f144 1"/>
              <a:gd name="f171" fmla="*/ 708 f143 1"/>
              <a:gd name="f172" fmla="*/ 1 f144 1"/>
              <a:gd name="f173" fmla="*/ 638 f143 1"/>
              <a:gd name="f174" fmla="*/ 0 f144 1"/>
              <a:gd name="f175" fmla="*/ 565 f143 1"/>
              <a:gd name="f176" fmla="*/ 6 f144 1"/>
              <a:gd name="f177" fmla="*/ 504 f143 1"/>
              <a:gd name="f178" fmla="*/ 210 f144 1"/>
              <a:gd name="f179" fmla="*/ 488 f143 1"/>
              <a:gd name="f180" fmla="*/ 275 f144 1"/>
              <a:gd name="f181" fmla="*/ 660 f143 1"/>
              <a:gd name="f182" fmla="*/ 310 f144 1"/>
              <a:gd name="f183" fmla="*/ 602 f143 1"/>
              <a:gd name="f184" fmla="*/ 333 f144 1"/>
              <a:gd name="f185" fmla="*/ 362 f144 1"/>
              <a:gd name="f186" fmla="*/ 497 f143 1"/>
              <a:gd name="f187" fmla="*/ 300 f144 1"/>
              <a:gd name="f188" fmla="*/ 391 f143 1"/>
              <a:gd name="f189" fmla="*/ 338 f143 1"/>
              <a:gd name="f190" fmla="*/ 287 f144 1"/>
              <a:gd name="f191" fmla="*/ 280 f143 1"/>
              <a:gd name="f192" fmla="*/ 285 f144 1"/>
              <a:gd name="f193" fmla="*/ 155 f143 1"/>
              <a:gd name="f194" fmla="*/ 276 f144 1"/>
              <a:gd name="f195" fmla="*/ 61 f143 1"/>
              <a:gd name="f196" fmla="*/ 326 f144 1"/>
              <a:gd name="f197" fmla="*/ 5 f143 1"/>
              <a:gd name="f198" fmla="*/ 372 f144 1"/>
              <a:gd name="f199" fmla="*/ 55 f143 1"/>
              <a:gd name="f200" fmla="*/ 395 f144 1"/>
              <a:gd name="f201" fmla="*/ 172 f143 1"/>
              <a:gd name="f202" fmla="*/ 412 f144 1"/>
              <a:gd name="f203" fmla="*/ 288 f143 1"/>
              <a:gd name="f204" fmla="*/ 440 f144 1"/>
              <a:gd name="f205" fmla="*/ 456 f143 1"/>
              <a:gd name="f206" fmla="*/ f145 1 f2"/>
              <a:gd name="f207" fmla="*/ f148 1 515"/>
              <a:gd name="f208" fmla="*/ f149 1 1007"/>
              <a:gd name="f209" fmla="*/ f150 1 515"/>
              <a:gd name="f210" fmla="*/ f151 1 1007"/>
              <a:gd name="f211" fmla="*/ f152 1 515"/>
              <a:gd name="f212" fmla="*/ f153 1 1007"/>
              <a:gd name="f213" fmla="*/ f154 1 515"/>
              <a:gd name="f214" fmla="*/ f155 1 1007"/>
              <a:gd name="f215" fmla="*/ f156 1 515"/>
              <a:gd name="f216" fmla="*/ f157 1 1007"/>
              <a:gd name="f217" fmla="*/ f158 1 515"/>
              <a:gd name="f218" fmla="*/ f159 1 1007"/>
              <a:gd name="f219" fmla="*/ f160 1 515"/>
              <a:gd name="f220" fmla="*/ f161 1 1007"/>
              <a:gd name="f221" fmla="*/ f162 1 515"/>
              <a:gd name="f222" fmla="*/ f163 1 1007"/>
              <a:gd name="f223" fmla="*/ f164 1 515"/>
              <a:gd name="f224" fmla="*/ f165 1 1007"/>
              <a:gd name="f225" fmla="*/ f166 1 515"/>
              <a:gd name="f226" fmla="*/ f167 1 1007"/>
              <a:gd name="f227" fmla="*/ f168 1 515"/>
              <a:gd name="f228" fmla="*/ f169 1 1007"/>
              <a:gd name="f229" fmla="*/ f170 1 515"/>
              <a:gd name="f230" fmla="*/ f171 1 1007"/>
              <a:gd name="f231" fmla="*/ f172 1 515"/>
              <a:gd name="f232" fmla="*/ f173 1 1007"/>
              <a:gd name="f233" fmla="*/ f174 1 515"/>
              <a:gd name="f234" fmla="*/ f175 1 1007"/>
              <a:gd name="f235" fmla="*/ f176 1 515"/>
              <a:gd name="f236" fmla="*/ f177 1 1007"/>
              <a:gd name="f237" fmla="*/ f178 1 515"/>
              <a:gd name="f238" fmla="*/ f179 1 1007"/>
              <a:gd name="f239" fmla="*/ f180 1 515"/>
              <a:gd name="f240" fmla="*/ f181 1 1007"/>
              <a:gd name="f241" fmla="*/ f182 1 515"/>
              <a:gd name="f242" fmla="*/ f183 1 1007"/>
              <a:gd name="f243" fmla="*/ f184 1 515"/>
              <a:gd name="f244" fmla="*/ f185 1 515"/>
              <a:gd name="f245" fmla="*/ f186 1 1007"/>
              <a:gd name="f246" fmla="*/ f187 1 515"/>
              <a:gd name="f247" fmla="*/ f188 1 1007"/>
              <a:gd name="f248" fmla="*/ f189 1 1007"/>
              <a:gd name="f249" fmla="*/ f190 1 515"/>
              <a:gd name="f250" fmla="*/ f191 1 1007"/>
              <a:gd name="f251" fmla="*/ f192 1 515"/>
              <a:gd name="f252" fmla="*/ f193 1 1007"/>
              <a:gd name="f253" fmla="*/ f194 1 515"/>
              <a:gd name="f254" fmla="*/ f195 1 1007"/>
              <a:gd name="f255" fmla="*/ f196 1 515"/>
              <a:gd name="f256" fmla="*/ f197 1 1007"/>
              <a:gd name="f257" fmla="*/ f198 1 515"/>
              <a:gd name="f258" fmla="*/ f199 1 1007"/>
              <a:gd name="f259" fmla="*/ f200 1 515"/>
              <a:gd name="f260" fmla="*/ f201 1 1007"/>
              <a:gd name="f261" fmla="*/ f202 1 515"/>
              <a:gd name="f262" fmla="*/ f203 1 1007"/>
              <a:gd name="f263" fmla="*/ f204 1 515"/>
              <a:gd name="f264" fmla="*/ f205 1 1007"/>
              <a:gd name="f265" fmla="*/ 0 1 f146"/>
              <a:gd name="f266" fmla="*/ f6 1 f146"/>
              <a:gd name="f267" fmla="*/ 0 1 f147"/>
              <a:gd name="f268" fmla="*/ f7 1 f147"/>
              <a:gd name="f269" fmla="+- f206 0 f1"/>
              <a:gd name="f270" fmla="*/ f207 1 f146"/>
              <a:gd name="f271" fmla="*/ f208 1 f147"/>
              <a:gd name="f272" fmla="*/ f209 1 f146"/>
              <a:gd name="f273" fmla="*/ f210 1 f147"/>
              <a:gd name="f274" fmla="*/ f211 1 f146"/>
              <a:gd name="f275" fmla="*/ f212 1 f147"/>
              <a:gd name="f276" fmla="*/ f213 1 f146"/>
              <a:gd name="f277" fmla="*/ f214 1 f147"/>
              <a:gd name="f278" fmla="*/ f215 1 f146"/>
              <a:gd name="f279" fmla="*/ f216 1 f147"/>
              <a:gd name="f280" fmla="*/ f217 1 f146"/>
              <a:gd name="f281" fmla="*/ f218 1 f147"/>
              <a:gd name="f282" fmla="*/ f219 1 f146"/>
              <a:gd name="f283" fmla="*/ f220 1 f147"/>
              <a:gd name="f284" fmla="*/ f221 1 f146"/>
              <a:gd name="f285" fmla="*/ f222 1 f147"/>
              <a:gd name="f286" fmla="*/ f223 1 f146"/>
              <a:gd name="f287" fmla="*/ f224 1 f147"/>
              <a:gd name="f288" fmla="*/ f225 1 f146"/>
              <a:gd name="f289" fmla="*/ f226 1 f147"/>
              <a:gd name="f290" fmla="*/ f227 1 f146"/>
              <a:gd name="f291" fmla="*/ f228 1 f147"/>
              <a:gd name="f292" fmla="*/ f229 1 f146"/>
              <a:gd name="f293" fmla="*/ f230 1 f147"/>
              <a:gd name="f294" fmla="*/ f231 1 f146"/>
              <a:gd name="f295" fmla="*/ f232 1 f147"/>
              <a:gd name="f296" fmla="*/ f233 1 f146"/>
              <a:gd name="f297" fmla="*/ f234 1 f147"/>
              <a:gd name="f298" fmla="*/ f235 1 f146"/>
              <a:gd name="f299" fmla="*/ f236 1 f147"/>
              <a:gd name="f300" fmla="*/ f237 1 f146"/>
              <a:gd name="f301" fmla="*/ f238 1 f147"/>
              <a:gd name="f302" fmla="*/ f239 1 f146"/>
              <a:gd name="f303" fmla="*/ f240 1 f147"/>
              <a:gd name="f304" fmla="*/ f241 1 f146"/>
              <a:gd name="f305" fmla="*/ f242 1 f147"/>
              <a:gd name="f306" fmla="*/ f243 1 f146"/>
              <a:gd name="f307" fmla="*/ f244 1 f146"/>
              <a:gd name="f308" fmla="*/ f245 1 f147"/>
              <a:gd name="f309" fmla="*/ f246 1 f146"/>
              <a:gd name="f310" fmla="*/ f247 1 f147"/>
              <a:gd name="f311" fmla="*/ f248 1 f147"/>
              <a:gd name="f312" fmla="*/ f249 1 f146"/>
              <a:gd name="f313" fmla="*/ f250 1 f147"/>
              <a:gd name="f314" fmla="*/ f251 1 f146"/>
              <a:gd name="f315" fmla="*/ f252 1 f147"/>
              <a:gd name="f316" fmla="*/ f253 1 f146"/>
              <a:gd name="f317" fmla="*/ f254 1 f147"/>
              <a:gd name="f318" fmla="*/ f255 1 f146"/>
              <a:gd name="f319" fmla="*/ f256 1 f147"/>
              <a:gd name="f320" fmla="*/ f257 1 f146"/>
              <a:gd name="f321" fmla="*/ f258 1 f147"/>
              <a:gd name="f322" fmla="*/ f259 1 f146"/>
              <a:gd name="f323" fmla="*/ f260 1 f147"/>
              <a:gd name="f324" fmla="*/ f261 1 f146"/>
              <a:gd name="f325" fmla="*/ f262 1 f147"/>
              <a:gd name="f326" fmla="*/ f263 1 f146"/>
              <a:gd name="f327" fmla="*/ f264 1 f147"/>
              <a:gd name="f328" fmla="*/ f265 f141 1"/>
              <a:gd name="f329" fmla="*/ f266 f141 1"/>
              <a:gd name="f330" fmla="*/ f268 f142 1"/>
              <a:gd name="f331" fmla="*/ f267 f142 1"/>
              <a:gd name="f332" fmla="*/ f270 f141 1"/>
              <a:gd name="f333" fmla="*/ f271 f142 1"/>
              <a:gd name="f334" fmla="*/ f272 f141 1"/>
              <a:gd name="f335" fmla="*/ f273 f142 1"/>
              <a:gd name="f336" fmla="*/ f274 f141 1"/>
              <a:gd name="f337" fmla="*/ f275 f142 1"/>
              <a:gd name="f338" fmla="*/ f276 f141 1"/>
              <a:gd name="f339" fmla="*/ f277 f142 1"/>
              <a:gd name="f340" fmla="*/ f278 f141 1"/>
              <a:gd name="f341" fmla="*/ f279 f142 1"/>
              <a:gd name="f342" fmla="*/ f280 f141 1"/>
              <a:gd name="f343" fmla="*/ f281 f142 1"/>
              <a:gd name="f344" fmla="*/ f282 f141 1"/>
              <a:gd name="f345" fmla="*/ f283 f142 1"/>
              <a:gd name="f346" fmla="*/ f284 f141 1"/>
              <a:gd name="f347" fmla="*/ f285 f142 1"/>
              <a:gd name="f348" fmla="*/ f286 f141 1"/>
              <a:gd name="f349" fmla="*/ f287 f142 1"/>
              <a:gd name="f350" fmla="*/ f288 f141 1"/>
              <a:gd name="f351" fmla="*/ f289 f142 1"/>
              <a:gd name="f352" fmla="*/ f290 f141 1"/>
              <a:gd name="f353" fmla="*/ f291 f142 1"/>
              <a:gd name="f354" fmla="*/ f292 f141 1"/>
              <a:gd name="f355" fmla="*/ f293 f142 1"/>
              <a:gd name="f356" fmla="*/ f294 f141 1"/>
              <a:gd name="f357" fmla="*/ f295 f142 1"/>
              <a:gd name="f358" fmla="*/ f296 f141 1"/>
              <a:gd name="f359" fmla="*/ f297 f142 1"/>
              <a:gd name="f360" fmla="*/ f298 f141 1"/>
              <a:gd name="f361" fmla="*/ f299 f142 1"/>
              <a:gd name="f362" fmla="*/ f300 f141 1"/>
              <a:gd name="f363" fmla="*/ f301 f142 1"/>
              <a:gd name="f364" fmla="*/ f302 f141 1"/>
              <a:gd name="f365" fmla="*/ f303 f142 1"/>
              <a:gd name="f366" fmla="*/ f304 f141 1"/>
              <a:gd name="f367" fmla="*/ f305 f142 1"/>
              <a:gd name="f368" fmla="*/ f306 f141 1"/>
              <a:gd name="f369" fmla="*/ f307 f141 1"/>
              <a:gd name="f370" fmla="*/ f308 f142 1"/>
              <a:gd name="f371" fmla="*/ f309 f141 1"/>
              <a:gd name="f372" fmla="*/ f310 f142 1"/>
              <a:gd name="f373" fmla="*/ f311 f142 1"/>
              <a:gd name="f374" fmla="*/ f312 f141 1"/>
              <a:gd name="f375" fmla="*/ f313 f142 1"/>
              <a:gd name="f376" fmla="*/ f314 f141 1"/>
              <a:gd name="f377" fmla="*/ f315 f142 1"/>
              <a:gd name="f378" fmla="*/ f316 f141 1"/>
              <a:gd name="f379" fmla="*/ f317 f142 1"/>
              <a:gd name="f380" fmla="*/ f318 f141 1"/>
              <a:gd name="f381" fmla="*/ f319 f142 1"/>
              <a:gd name="f382" fmla="*/ f320 f141 1"/>
              <a:gd name="f383" fmla="*/ f321 f142 1"/>
              <a:gd name="f384" fmla="*/ f322 f141 1"/>
              <a:gd name="f385" fmla="*/ f323 f142 1"/>
              <a:gd name="f386" fmla="*/ f324 f141 1"/>
              <a:gd name="f387" fmla="*/ f325 f142 1"/>
              <a:gd name="f388" fmla="*/ f326 f141 1"/>
              <a:gd name="f389" fmla="*/ f327 f1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9">
                <a:pos x="f332" y="f333"/>
              </a:cxn>
              <a:cxn ang="f269">
                <a:pos x="f334" y="f335"/>
              </a:cxn>
              <a:cxn ang="f269">
                <a:pos x="f336" y="f337"/>
              </a:cxn>
              <a:cxn ang="f269">
                <a:pos x="f338" y="f339"/>
              </a:cxn>
              <a:cxn ang="f269">
                <a:pos x="f340" y="f341"/>
              </a:cxn>
              <a:cxn ang="f269">
                <a:pos x="f342" y="f343"/>
              </a:cxn>
              <a:cxn ang="f269">
                <a:pos x="f344" y="f345"/>
              </a:cxn>
              <a:cxn ang="f269">
                <a:pos x="f346" y="f347"/>
              </a:cxn>
              <a:cxn ang="f269">
                <a:pos x="f348" y="f349"/>
              </a:cxn>
              <a:cxn ang="f269">
                <a:pos x="f350" y="f351"/>
              </a:cxn>
              <a:cxn ang="f269">
                <a:pos x="f352" y="f353"/>
              </a:cxn>
              <a:cxn ang="f269">
                <a:pos x="f354" y="f355"/>
              </a:cxn>
              <a:cxn ang="f269">
                <a:pos x="f356" y="f357"/>
              </a:cxn>
              <a:cxn ang="f269">
                <a:pos x="f358" y="f359"/>
              </a:cxn>
              <a:cxn ang="f269">
                <a:pos x="f360" y="f361"/>
              </a:cxn>
              <a:cxn ang="f269">
                <a:pos x="f362" y="f363"/>
              </a:cxn>
              <a:cxn ang="f269">
                <a:pos x="f364" y="f365"/>
              </a:cxn>
              <a:cxn ang="f269">
                <a:pos x="f366" y="f367"/>
              </a:cxn>
              <a:cxn ang="f269">
                <a:pos x="f368" y="f335"/>
              </a:cxn>
              <a:cxn ang="f269">
                <a:pos x="f369" y="f370"/>
              </a:cxn>
              <a:cxn ang="f269">
                <a:pos x="f332" y="f333"/>
              </a:cxn>
              <a:cxn ang="f269">
                <a:pos x="f371" y="f372"/>
              </a:cxn>
              <a:cxn ang="f269">
                <a:pos x="f371" y="f373"/>
              </a:cxn>
              <a:cxn ang="f269">
                <a:pos x="f374" y="f375"/>
              </a:cxn>
              <a:cxn ang="f269">
                <a:pos x="f376" y="f377"/>
              </a:cxn>
              <a:cxn ang="f269">
                <a:pos x="f378" y="f379"/>
              </a:cxn>
              <a:cxn ang="f269">
                <a:pos x="f380" y="f381"/>
              </a:cxn>
              <a:cxn ang="f269">
                <a:pos x="f382" y="f383"/>
              </a:cxn>
              <a:cxn ang="f269">
                <a:pos x="f384" y="f385"/>
              </a:cxn>
              <a:cxn ang="f269">
                <a:pos x="f386" y="f387"/>
              </a:cxn>
              <a:cxn ang="f269">
                <a:pos x="f388" y="f389"/>
              </a:cxn>
            </a:cxnLst>
            <a:rect l="f328" t="f331" r="f329" b="f330"/>
            <a:pathLst>
              <a:path w="515" h="1007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6" y="f31"/>
                </a:cubicBezTo>
                <a:cubicBezTo>
                  <a:pt x="f32" y="f33"/>
                  <a:pt x="f34" y="f35"/>
                  <a:pt x="f36" y="f37"/>
                </a:cubicBezTo>
                <a:lnTo>
                  <a:pt x="f38" y="f7"/>
                </a:lnTo>
                <a:lnTo>
                  <a:pt x="f39" y="f40"/>
                </a:ln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5" y="f49"/>
                </a:cubicBezTo>
                <a:cubicBezTo>
                  <a:pt x="f45" y="f50"/>
                  <a:pt x="f51" y="f52"/>
                  <a:pt x="f53" y="f54"/>
                </a:cubicBezTo>
                <a:cubicBezTo>
                  <a:pt x="f55" y="f56"/>
                  <a:pt x="f57" y="f58"/>
                  <a:pt x="f59" y="f60"/>
                </a:cubicBezTo>
                <a:cubicBezTo>
                  <a:pt x="f61" y="f62"/>
                  <a:pt x="f63" y="f64"/>
                  <a:pt x="f65" y="f66"/>
                </a:cubicBezTo>
                <a:cubicBezTo>
                  <a:pt x="f5" y="f67"/>
                  <a:pt x="f5" y="f68"/>
                  <a:pt x="f5" y="f69"/>
                </a:cubicBezTo>
                <a:cubicBezTo>
                  <a:pt x="f65" y="f70"/>
                  <a:pt x="f61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91"/>
                </a:cubicBezTo>
                <a:cubicBezTo>
                  <a:pt x="f92" y="f79"/>
                  <a:pt x="f93" y="f94"/>
                  <a:pt x="f95" y="f15"/>
                </a:cubicBezTo>
                <a:cubicBezTo>
                  <a:pt x="f96" y="f15"/>
                  <a:pt x="f97" y="f98"/>
                  <a:pt x="f99" y="f100"/>
                </a:cubicBezTo>
                <a:cubicBezTo>
                  <a:pt x="f12" y="f101"/>
                  <a:pt x="f8" y="f9"/>
                  <a:pt x="f8" y="f9"/>
                </a:cubicBezTo>
                <a:close/>
                <a:moveTo>
                  <a:pt x="f16" y="f12"/>
                </a:moveTo>
                <a:cubicBezTo>
                  <a:pt x="f102" y="f103"/>
                  <a:pt x="f16" y="f104"/>
                  <a:pt x="f16" y="f105"/>
                </a:cubicBezTo>
                <a:cubicBezTo>
                  <a:pt x="f102" y="f106"/>
                  <a:pt x="f107" y="f90"/>
                  <a:pt x="f108" y="f109"/>
                </a:cubicBezTo>
                <a:cubicBezTo>
                  <a:pt x="f110" y="f111"/>
                  <a:pt x="f110" y="f112"/>
                  <a:pt x="f113" y="f114"/>
                </a:cubicBezTo>
                <a:cubicBezTo>
                  <a:pt x="f115" y="f116"/>
                  <a:pt x="f117" y="f74"/>
                  <a:pt x="f118" y="f39"/>
                </a:cubicBezTo>
                <a:cubicBezTo>
                  <a:pt x="f118" y="f119"/>
                  <a:pt x="f120" y="f121"/>
                  <a:pt x="f122" y="f59"/>
                </a:cubicBezTo>
                <a:cubicBezTo>
                  <a:pt x="f123" y="f5"/>
                  <a:pt x="f124" y="f125"/>
                  <a:pt x="f126" y="f127"/>
                </a:cubicBezTo>
                <a:cubicBezTo>
                  <a:pt x="f126" y="f128"/>
                  <a:pt x="f129" y="f130"/>
                  <a:pt x="f129" y="f131"/>
                </a:cubicBezTo>
                <a:cubicBezTo>
                  <a:pt x="f10" y="f132"/>
                  <a:pt x="f133" y="f134"/>
                  <a:pt x="f133" y="f107"/>
                </a:cubicBezTo>
                <a:cubicBezTo>
                  <a:pt x="f135" y="f136"/>
                  <a:pt x="f137" y="f25"/>
                  <a:pt x="f138" y="f139"/>
                </a:cubicBez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" name="Freeform 474"/>
          <p:cNvSpPr/>
          <p:nvPr/>
        </p:nvSpPr>
        <p:spPr>
          <a:xfrm>
            <a:off x="4336258" y="2355183"/>
            <a:ext cx="690015" cy="13473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5"/>
              <a:gd name="f7" fmla="val 1007"/>
              <a:gd name="f8" fmla="val 388"/>
              <a:gd name="f9" fmla="val 609"/>
              <a:gd name="f10" fmla="val 394"/>
              <a:gd name="f11" fmla="val 645"/>
              <a:gd name="f12" fmla="val 391"/>
              <a:gd name="f13" fmla="val 529"/>
              <a:gd name="f14" fmla="val 357"/>
              <a:gd name="f15" fmla="val 489"/>
              <a:gd name="f16" fmla="val 300"/>
              <a:gd name="f17" fmla="val 503"/>
              <a:gd name="f18" fmla="val 194"/>
              <a:gd name="f19" fmla="val 266"/>
              <a:gd name="f20" fmla="val 390"/>
              <a:gd name="f21" fmla="val 319"/>
              <a:gd name="f22" fmla="val 400"/>
              <a:gd name="f23" fmla="val 350"/>
              <a:gd name="f24" fmla="val 413"/>
              <a:gd name="f25" fmla="val 401"/>
              <a:gd name="f26" fmla="val 429"/>
              <a:gd name="f27" fmla="val 459"/>
              <a:gd name="f28" fmla="val 454"/>
              <a:gd name="f29" fmla="val 510"/>
              <a:gd name="f30" fmla="val 551"/>
              <a:gd name="f31" fmla="val 594"/>
              <a:gd name="f32" fmla="val 505"/>
              <a:gd name="f33" fmla="val 643"/>
              <a:gd name="f34" fmla="val 496"/>
              <a:gd name="f35" fmla="val 693"/>
              <a:gd name="f36" fmla="val 427"/>
              <a:gd name="f37" fmla="val 808"/>
              <a:gd name="f38" fmla="val 375"/>
              <a:gd name="f39" fmla="val 61"/>
              <a:gd name="f40" fmla="val 995"/>
              <a:gd name="f41" fmla="val 63"/>
              <a:gd name="f42" fmla="val 983"/>
              <a:gd name="f43" fmla="val 65"/>
              <a:gd name="f44" fmla="val 961"/>
              <a:gd name="f45" fmla="val 67"/>
              <a:gd name="f46" fmla="val 939"/>
              <a:gd name="f47" fmla="val 68"/>
              <a:gd name="f48" fmla="val 907"/>
              <a:gd name="f49" fmla="val 868"/>
              <a:gd name="f50" fmla="val 828"/>
              <a:gd name="f51" fmla="val 18"/>
              <a:gd name="f52" fmla="val 813"/>
              <a:gd name="f53" fmla="val 11"/>
              <a:gd name="f54" fmla="val 760"/>
              <a:gd name="f55" fmla="val 9"/>
              <a:gd name="f56" fmla="val 747"/>
              <a:gd name="f57" fmla="val 7"/>
              <a:gd name="f58" fmla="val 729"/>
              <a:gd name="f59" fmla="val 5"/>
              <a:gd name="f60" fmla="val 708"/>
              <a:gd name="f61" fmla="val 3"/>
              <a:gd name="f62" fmla="val 687"/>
              <a:gd name="f63" fmla="val 2"/>
              <a:gd name="f64" fmla="val 663"/>
              <a:gd name="f65" fmla="val 1"/>
              <a:gd name="f66" fmla="val 638"/>
              <a:gd name="f67" fmla="val 613"/>
              <a:gd name="f68" fmla="val 588"/>
              <a:gd name="f69" fmla="val 565"/>
              <a:gd name="f70" fmla="val 542"/>
              <a:gd name="f71" fmla="val 521"/>
              <a:gd name="f72" fmla="val 6"/>
              <a:gd name="f73" fmla="val 504"/>
              <a:gd name="f74" fmla="val 94"/>
              <a:gd name="f75" fmla="val 492"/>
              <a:gd name="f76" fmla="val 202"/>
              <a:gd name="f77" fmla="val 439"/>
              <a:gd name="f78" fmla="val 210"/>
              <a:gd name="f79" fmla="val 488"/>
              <a:gd name="f80" fmla="val 236"/>
              <a:gd name="f81" fmla="val 649"/>
              <a:gd name="f82" fmla="val 216"/>
              <a:gd name="f83" fmla="val 669"/>
              <a:gd name="f84" fmla="val 275"/>
              <a:gd name="f85" fmla="val 660"/>
              <a:gd name="f86" fmla="val 294"/>
              <a:gd name="f87" fmla="val 657"/>
              <a:gd name="f88" fmla="val 309"/>
              <a:gd name="f89" fmla="val 651"/>
              <a:gd name="f90" fmla="val 310"/>
              <a:gd name="f91" fmla="val 602"/>
              <a:gd name="f92" fmla="val 311"/>
              <a:gd name="f93" fmla="val 302"/>
              <a:gd name="f94" fmla="val 482"/>
              <a:gd name="f95" fmla="val 333"/>
              <a:gd name="f96" fmla="val 334"/>
              <a:gd name="f97" fmla="val 361"/>
              <a:gd name="f98" fmla="val 493"/>
              <a:gd name="f99" fmla="val 362"/>
              <a:gd name="f100" fmla="val 497"/>
              <a:gd name="f101" fmla="val 546"/>
              <a:gd name="f102" fmla="val 299"/>
              <a:gd name="f103" fmla="val 358"/>
              <a:gd name="f104" fmla="val 369"/>
              <a:gd name="f105" fmla="val 338"/>
              <a:gd name="f106" fmla="val 308"/>
              <a:gd name="f107" fmla="val 288"/>
              <a:gd name="f108" fmla="val 287"/>
              <a:gd name="f109" fmla="val 280"/>
              <a:gd name="f110" fmla="val 286"/>
              <a:gd name="f111" fmla="val 250"/>
              <a:gd name="f112" fmla="val 186"/>
              <a:gd name="f113" fmla="val 285"/>
              <a:gd name="f114" fmla="val 155"/>
              <a:gd name="f115" fmla="val 284"/>
              <a:gd name="f116" fmla="val 125"/>
              <a:gd name="f117" fmla="val 279"/>
              <a:gd name="f118" fmla="val 276"/>
              <a:gd name="f119" fmla="val 33"/>
              <a:gd name="f120" fmla="val 298"/>
              <a:gd name="f121" fmla="val 8"/>
              <a:gd name="f122" fmla="val 326"/>
              <a:gd name="f123" fmla="val 359"/>
              <a:gd name="f124" fmla="val 370"/>
              <a:gd name="f125" fmla="val 21"/>
              <a:gd name="f126" fmla="val 372"/>
              <a:gd name="f127" fmla="val 55"/>
              <a:gd name="f128" fmla="val 89"/>
              <a:gd name="f129" fmla="val 395"/>
              <a:gd name="f130" fmla="val 140"/>
              <a:gd name="f131" fmla="val 172"/>
              <a:gd name="f132" fmla="val 205"/>
              <a:gd name="f133" fmla="val 412"/>
              <a:gd name="f134" fmla="val 255"/>
              <a:gd name="f135" fmla="val 419"/>
              <a:gd name="f136" fmla="val 351"/>
              <a:gd name="f137" fmla="val 430"/>
              <a:gd name="f138" fmla="val 440"/>
              <a:gd name="f139" fmla="val 456"/>
              <a:gd name="f140" fmla="+- 0 0 -90"/>
              <a:gd name="f141" fmla="*/ f3 1 515"/>
              <a:gd name="f142" fmla="*/ f4 1 1007"/>
              <a:gd name="f143" fmla="+- f7 0 f5"/>
              <a:gd name="f144" fmla="+- f6 0 f5"/>
              <a:gd name="f145" fmla="*/ f140 f0 1"/>
              <a:gd name="f146" fmla="*/ f144 1 515"/>
              <a:gd name="f147" fmla="*/ f143 1 1007"/>
              <a:gd name="f148" fmla="*/ 388 f144 1"/>
              <a:gd name="f149" fmla="*/ 609 f143 1"/>
              <a:gd name="f150" fmla="*/ 357 f144 1"/>
              <a:gd name="f151" fmla="*/ 489 f143 1"/>
              <a:gd name="f152" fmla="*/ 266 f144 1"/>
              <a:gd name="f153" fmla="*/ 390 f143 1"/>
              <a:gd name="f154" fmla="*/ 401 f144 1"/>
              <a:gd name="f155" fmla="*/ 429 f143 1"/>
              <a:gd name="f156" fmla="*/ 515 f144 1"/>
              <a:gd name="f157" fmla="*/ 594 f143 1"/>
              <a:gd name="f158" fmla="*/ 427 f144 1"/>
              <a:gd name="f159" fmla="*/ 808 f143 1"/>
              <a:gd name="f160" fmla="*/ 375 f144 1"/>
              <a:gd name="f161" fmla="*/ 1007 f143 1"/>
              <a:gd name="f162" fmla="*/ 61 f144 1"/>
              <a:gd name="f163" fmla="*/ 995 f143 1"/>
              <a:gd name="f164" fmla="*/ 65 f144 1"/>
              <a:gd name="f165" fmla="*/ 961 f143 1"/>
              <a:gd name="f166" fmla="*/ 67 f144 1"/>
              <a:gd name="f167" fmla="*/ 868 f143 1"/>
              <a:gd name="f168" fmla="*/ 11 f144 1"/>
              <a:gd name="f169" fmla="*/ 760 f143 1"/>
              <a:gd name="f170" fmla="*/ 5 f144 1"/>
              <a:gd name="f171" fmla="*/ 708 f143 1"/>
              <a:gd name="f172" fmla="*/ 1 f144 1"/>
              <a:gd name="f173" fmla="*/ 638 f143 1"/>
              <a:gd name="f174" fmla="*/ 0 f144 1"/>
              <a:gd name="f175" fmla="*/ 565 f143 1"/>
              <a:gd name="f176" fmla="*/ 6 f144 1"/>
              <a:gd name="f177" fmla="*/ 504 f143 1"/>
              <a:gd name="f178" fmla="*/ 210 f144 1"/>
              <a:gd name="f179" fmla="*/ 488 f143 1"/>
              <a:gd name="f180" fmla="*/ 275 f144 1"/>
              <a:gd name="f181" fmla="*/ 660 f143 1"/>
              <a:gd name="f182" fmla="*/ 310 f144 1"/>
              <a:gd name="f183" fmla="*/ 602 f143 1"/>
              <a:gd name="f184" fmla="*/ 333 f144 1"/>
              <a:gd name="f185" fmla="*/ 362 f144 1"/>
              <a:gd name="f186" fmla="*/ 497 f143 1"/>
              <a:gd name="f187" fmla="*/ 300 f144 1"/>
              <a:gd name="f188" fmla="*/ 391 f143 1"/>
              <a:gd name="f189" fmla="*/ 338 f143 1"/>
              <a:gd name="f190" fmla="*/ 287 f144 1"/>
              <a:gd name="f191" fmla="*/ 280 f143 1"/>
              <a:gd name="f192" fmla="*/ 285 f144 1"/>
              <a:gd name="f193" fmla="*/ 155 f143 1"/>
              <a:gd name="f194" fmla="*/ 276 f144 1"/>
              <a:gd name="f195" fmla="*/ 61 f143 1"/>
              <a:gd name="f196" fmla="*/ 326 f144 1"/>
              <a:gd name="f197" fmla="*/ 5 f143 1"/>
              <a:gd name="f198" fmla="*/ 372 f144 1"/>
              <a:gd name="f199" fmla="*/ 55 f143 1"/>
              <a:gd name="f200" fmla="*/ 395 f144 1"/>
              <a:gd name="f201" fmla="*/ 172 f143 1"/>
              <a:gd name="f202" fmla="*/ 412 f144 1"/>
              <a:gd name="f203" fmla="*/ 288 f143 1"/>
              <a:gd name="f204" fmla="*/ 440 f144 1"/>
              <a:gd name="f205" fmla="*/ 456 f143 1"/>
              <a:gd name="f206" fmla="*/ f145 1 f2"/>
              <a:gd name="f207" fmla="*/ f148 1 515"/>
              <a:gd name="f208" fmla="*/ f149 1 1007"/>
              <a:gd name="f209" fmla="*/ f150 1 515"/>
              <a:gd name="f210" fmla="*/ f151 1 1007"/>
              <a:gd name="f211" fmla="*/ f152 1 515"/>
              <a:gd name="f212" fmla="*/ f153 1 1007"/>
              <a:gd name="f213" fmla="*/ f154 1 515"/>
              <a:gd name="f214" fmla="*/ f155 1 1007"/>
              <a:gd name="f215" fmla="*/ f156 1 515"/>
              <a:gd name="f216" fmla="*/ f157 1 1007"/>
              <a:gd name="f217" fmla="*/ f158 1 515"/>
              <a:gd name="f218" fmla="*/ f159 1 1007"/>
              <a:gd name="f219" fmla="*/ f160 1 515"/>
              <a:gd name="f220" fmla="*/ f161 1 1007"/>
              <a:gd name="f221" fmla="*/ f162 1 515"/>
              <a:gd name="f222" fmla="*/ f163 1 1007"/>
              <a:gd name="f223" fmla="*/ f164 1 515"/>
              <a:gd name="f224" fmla="*/ f165 1 1007"/>
              <a:gd name="f225" fmla="*/ f166 1 515"/>
              <a:gd name="f226" fmla="*/ f167 1 1007"/>
              <a:gd name="f227" fmla="*/ f168 1 515"/>
              <a:gd name="f228" fmla="*/ f169 1 1007"/>
              <a:gd name="f229" fmla="*/ f170 1 515"/>
              <a:gd name="f230" fmla="*/ f171 1 1007"/>
              <a:gd name="f231" fmla="*/ f172 1 515"/>
              <a:gd name="f232" fmla="*/ f173 1 1007"/>
              <a:gd name="f233" fmla="*/ f174 1 515"/>
              <a:gd name="f234" fmla="*/ f175 1 1007"/>
              <a:gd name="f235" fmla="*/ f176 1 515"/>
              <a:gd name="f236" fmla="*/ f177 1 1007"/>
              <a:gd name="f237" fmla="*/ f178 1 515"/>
              <a:gd name="f238" fmla="*/ f179 1 1007"/>
              <a:gd name="f239" fmla="*/ f180 1 515"/>
              <a:gd name="f240" fmla="*/ f181 1 1007"/>
              <a:gd name="f241" fmla="*/ f182 1 515"/>
              <a:gd name="f242" fmla="*/ f183 1 1007"/>
              <a:gd name="f243" fmla="*/ f184 1 515"/>
              <a:gd name="f244" fmla="*/ f185 1 515"/>
              <a:gd name="f245" fmla="*/ f186 1 1007"/>
              <a:gd name="f246" fmla="*/ f187 1 515"/>
              <a:gd name="f247" fmla="*/ f188 1 1007"/>
              <a:gd name="f248" fmla="*/ f189 1 1007"/>
              <a:gd name="f249" fmla="*/ f190 1 515"/>
              <a:gd name="f250" fmla="*/ f191 1 1007"/>
              <a:gd name="f251" fmla="*/ f192 1 515"/>
              <a:gd name="f252" fmla="*/ f193 1 1007"/>
              <a:gd name="f253" fmla="*/ f194 1 515"/>
              <a:gd name="f254" fmla="*/ f195 1 1007"/>
              <a:gd name="f255" fmla="*/ f196 1 515"/>
              <a:gd name="f256" fmla="*/ f197 1 1007"/>
              <a:gd name="f257" fmla="*/ f198 1 515"/>
              <a:gd name="f258" fmla="*/ f199 1 1007"/>
              <a:gd name="f259" fmla="*/ f200 1 515"/>
              <a:gd name="f260" fmla="*/ f201 1 1007"/>
              <a:gd name="f261" fmla="*/ f202 1 515"/>
              <a:gd name="f262" fmla="*/ f203 1 1007"/>
              <a:gd name="f263" fmla="*/ f204 1 515"/>
              <a:gd name="f264" fmla="*/ f205 1 1007"/>
              <a:gd name="f265" fmla="*/ 0 1 f146"/>
              <a:gd name="f266" fmla="*/ f6 1 f146"/>
              <a:gd name="f267" fmla="*/ 0 1 f147"/>
              <a:gd name="f268" fmla="*/ f7 1 f147"/>
              <a:gd name="f269" fmla="+- f206 0 f1"/>
              <a:gd name="f270" fmla="*/ f207 1 f146"/>
              <a:gd name="f271" fmla="*/ f208 1 f147"/>
              <a:gd name="f272" fmla="*/ f209 1 f146"/>
              <a:gd name="f273" fmla="*/ f210 1 f147"/>
              <a:gd name="f274" fmla="*/ f211 1 f146"/>
              <a:gd name="f275" fmla="*/ f212 1 f147"/>
              <a:gd name="f276" fmla="*/ f213 1 f146"/>
              <a:gd name="f277" fmla="*/ f214 1 f147"/>
              <a:gd name="f278" fmla="*/ f215 1 f146"/>
              <a:gd name="f279" fmla="*/ f216 1 f147"/>
              <a:gd name="f280" fmla="*/ f217 1 f146"/>
              <a:gd name="f281" fmla="*/ f218 1 f147"/>
              <a:gd name="f282" fmla="*/ f219 1 f146"/>
              <a:gd name="f283" fmla="*/ f220 1 f147"/>
              <a:gd name="f284" fmla="*/ f221 1 f146"/>
              <a:gd name="f285" fmla="*/ f222 1 f147"/>
              <a:gd name="f286" fmla="*/ f223 1 f146"/>
              <a:gd name="f287" fmla="*/ f224 1 f147"/>
              <a:gd name="f288" fmla="*/ f225 1 f146"/>
              <a:gd name="f289" fmla="*/ f226 1 f147"/>
              <a:gd name="f290" fmla="*/ f227 1 f146"/>
              <a:gd name="f291" fmla="*/ f228 1 f147"/>
              <a:gd name="f292" fmla="*/ f229 1 f146"/>
              <a:gd name="f293" fmla="*/ f230 1 f147"/>
              <a:gd name="f294" fmla="*/ f231 1 f146"/>
              <a:gd name="f295" fmla="*/ f232 1 f147"/>
              <a:gd name="f296" fmla="*/ f233 1 f146"/>
              <a:gd name="f297" fmla="*/ f234 1 f147"/>
              <a:gd name="f298" fmla="*/ f235 1 f146"/>
              <a:gd name="f299" fmla="*/ f236 1 f147"/>
              <a:gd name="f300" fmla="*/ f237 1 f146"/>
              <a:gd name="f301" fmla="*/ f238 1 f147"/>
              <a:gd name="f302" fmla="*/ f239 1 f146"/>
              <a:gd name="f303" fmla="*/ f240 1 f147"/>
              <a:gd name="f304" fmla="*/ f241 1 f146"/>
              <a:gd name="f305" fmla="*/ f242 1 f147"/>
              <a:gd name="f306" fmla="*/ f243 1 f146"/>
              <a:gd name="f307" fmla="*/ f244 1 f146"/>
              <a:gd name="f308" fmla="*/ f245 1 f147"/>
              <a:gd name="f309" fmla="*/ f246 1 f146"/>
              <a:gd name="f310" fmla="*/ f247 1 f147"/>
              <a:gd name="f311" fmla="*/ f248 1 f147"/>
              <a:gd name="f312" fmla="*/ f249 1 f146"/>
              <a:gd name="f313" fmla="*/ f250 1 f147"/>
              <a:gd name="f314" fmla="*/ f251 1 f146"/>
              <a:gd name="f315" fmla="*/ f252 1 f147"/>
              <a:gd name="f316" fmla="*/ f253 1 f146"/>
              <a:gd name="f317" fmla="*/ f254 1 f147"/>
              <a:gd name="f318" fmla="*/ f255 1 f146"/>
              <a:gd name="f319" fmla="*/ f256 1 f147"/>
              <a:gd name="f320" fmla="*/ f257 1 f146"/>
              <a:gd name="f321" fmla="*/ f258 1 f147"/>
              <a:gd name="f322" fmla="*/ f259 1 f146"/>
              <a:gd name="f323" fmla="*/ f260 1 f147"/>
              <a:gd name="f324" fmla="*/ f261 1 f146"/>
              <a:gd name="f325" fmla="*/ f262 1 f147"/>
              <a:gd name="f326" fmla="*/ f263 1 f146"/>
              <a:gd name="f327" fmla="*/ f264 1 f147"/>
              <a:gd name="f328" fmla="*/ f265 f141 1"/>
              <a:gd name="f329" fmla="*/ f266 f141 1"/>
              <a:gd name="f330" fmla="*/ f268 f142 1"/>
              <a:gd name="f331" fmla="*/ f267 f142 1"/>
              <a:gd name="f332" fmla="*/ f270 f141 1"/>
              <a:gd name="f333" fmla="*/ f271 f142 1"/>
              <a:gd name="f334" fmla="*/ f272 f141 1"/>
              <a:gd name="f335" fmla="*/ f273 f142 1"/>
              <a:gd name="f336" fmla="*/ f274 f141 1"/>
              <a:gd name="f337" fmla="*/ f275 f142 1"/>
              <a:gd name="f338" fmla="*/ f276 f141 1"/>
              <a:gd name="f339" fmla="*/ f277 f142 1"/>
              <a:gd name="f340" fmla="*/ f278 f141 1"/>
              <a:gd name="f341" fmla="*/ f279 f142 1"/>
              <a:gd name="f342" fmla="*/ f280 f141 1"/>
              <a:gd name="f343" fmla="*/ f281 f142 1"/>
              <a:gd name="f344" fmla="*/ f282 f141 1"/>
              <a:gd name="f345" fmla="*/ f283 f142 1"/>
              <a:gd name="f346" fmla="*/ f284 f141 1"/>
              <a:gd name="f347" fmla="*/ f285 f142 1"/>
              <a:gd name="f348" fmla="*/ f286 f141 1"/>
              <a:gd name="f349" fmla="*/ f287 f142 1"/>
              <a:gd name="f350" fmla="*/ f288 f141 1"/>
              <a:gd name="f351" fmla="*/ f289 f142 1"/>
              <a:gd name="f352" fmla="*/ f290 f141 1"/>
              <a:gd name="f353" fmla="*/ f291 f142 1"/>
              <a:gd name="f354" fmla="*/ f292 f141 1"/>
              <a:gd name="f355" fmla="*/ f293 f142 1"/>
              <a:gd name="f356" fmla="*/ f294 f141 1"/>
              <a:gd name="f357" fmla="*/ f295 f142 1"/>
              <a:gd name="f358" fmla="*/ f296 f141 1"/>
              <a:gd name="f359" fmla="*/ f297 f142 1"/>
              <a:gd name="f360" fmla="*/ f298 f141 1"/>
              <a:gd name="f361" fmla="*/ f299 f142 1"/>
              <a:gd name="f362" fmla="*/ f300 f141 1"/>
              <a:gd name="f363" fmla="*/ f301 f142 1"/>
              <a:gd name="f364" fmla="*/ f302 f141 1"/>
              <a:gd name="f365" fmla="*/ f303 f142 1"/>
              <a:gd name="f366" fmla="*/ f304 f141 1"/>
              <a:gd name="f367" fmla="*/ f305 f142 1"/>
              <a:gd name="f368" fmla="*/ f306 f141 1"/>
              <a:gd name="f369" fmla="*/ f307 f141 1"/>
              <a:gd name="f370" fmla="*/ f308 f142 1"/>
              <a:gd name="f371" fmla="*/ f309 f141 1"/>
              <a:gd name="f372" fmla="*/ f310 f142 1"/>
              <a:gd name="f373" fmla="*/ f311 f142 1"/>
              <a:gd name="f374" fmla="*/ f312 f141 1"/>
              <a:gd name="f375" fmla="*/ f313 f142 1"/>
              <a:gd name="f376" fmla="*/ f314 f141 1"/>
              <a:gd name="f377" fmla="*/ f315 f142 1"/>
              <a:gd name="f378" fmla="*/ f316 f141 1"/>
              <a:gd name="f379" fmla="*/ f317 f142 1"/>
              <a:gd name="f380" fmla="*/ f318 f141 1"/>
              <a:gd name="f381" fmla="*/ f319 f142 1"/>
              <a:gd name="f382" fmla="*/ f320 f141 1"/>
              <a:gd name="f383" fmla="*/ f321 f142 1"/>
              <a:gd name="f384" fmla="*/ f322 f141 1"/>
              <a:gd name="f385" fmla="*/ f323 f142 1"/>
              <a:gd name="f386" fmla="*/ f324 f141 1"/>
              <a:gd name="f387" fmla="*/ f325 f142 1"/>
              <a:gd name="f388" fmla="*/ f326 f141 1"/>
              <a:gd name="f389" fmla="*/ f327 f1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9">
                <a:pos x="f332" y="f333"/>
              </a:cxn>
              <a:cxn ang="f269">
                <a:pos x="f334" y="f335"/>
              </a:cxn>
              <a:cxn ang="f269">
                <a:pos x="f336" y="f337"/>
              </a:cxn>
              <a:cxn ang="f269">
                <a:pos x="f338" y="f339"/>
              </a:cxn>
              <a:cxn ang="f269">
                <a:pos x="f340" y="f341"/>
              </a:cxn>
              <a:cxn ang="f269">
                <a:pos x="f342" y="f343"/>
              </a:cxn>
              <a:cxn ang="f269">
                <a:pos x="f344" y="f345"/>
              </a:cxn>
              <a:cxn ang="f269">
                <a:pos x="f346" y="f347"/>
              </a:cxn>
              <a:cxn ang="f269">
                <a:pos x="f348" y="f349"/>
              </a:cxn>
              <a:cxn ang="f269">
                <a:pos x="f350" y="f351"/>
              </a:cxn>
              <a:cxn ang="f269">
                <a:pos x="f352" y="f353"/>
              </a:cxn>
              <a:cxn ang="f269">
                <a:pos x="f354" y="f355"/>
              </a:cxn>
              <a:cxn ang="f269">
                <a:pos x="f356" y="f357"/>
              </a:cxn>
              <a:cxn ang="f269">
                <a:pos x="f358" y="f359"/>
              </a:cxn>
              <a:cxn ang="f269">
                <a:pos x="f360" y="f361"/>
              </a:cxn>
              <a:cxn ang="f269">
                <a:pos x="f362" y="f363"/>
              </a:cxn>
              <a:cxn ang="f269">
                <a:pos x="f364" y="f365"/>
              </a:cxn>
              <a:cxn ang="f269">
                <a:pos x="f366" y="f367"/>
              </a:cxn>
              <a:cxn ang="f269">
                <a:pos x="f368" y="f335"/>
              </a:cxn>
              <a:cxn ang="f269">
                <a:pos x="f369" y="f370"/>
              </a:cxn>
              <a:cxn ang="f269">
                <a:pos x="f332" y="f333"/>
              </a:cxn>
              <a:cxn ang="f269">
                <a:pos x="f371" y="f372"/>
              </a:cxn>
              <a:cxn ang="f269">
                <a:pos x="f371" y="f373"/>
              </a:cxn>
              <a:cxn ang="f269">
                <a:pos x="f374" y="f375"/>
              </a:cxn>
              <a:cxn ang="f269">
                <a:pos x="f376" y="f377"/>
              </a:cxn>
              <a:cxn ang="f269">
                <a:pos x="f378" y="f379"/>
              </a:cxn>
              <a:cxn ang="f269">
                <a:pos x="f380" y="f381"/>
              </a:cxn>
              <a:cxn ang="f269">
                <a:pos x="f382" y="f383"/>
              </a:cxn>
              <a:cxn ang="f269">
                <a:pos x="f384" y="f385"/>
              </a:cxn>
              <a:cxn ang="f269">
                <a:pos x="f386" y="f387"/>
              </a:cxn>
              <a:cxn ang="f269">
                <a:pos x="f388" y="f389"/>
              </a:cxn>
            </a:cxnLst>
            <a:rect l="f328" t="f331" r="f329" b="f330"/>
            <a:pathLst>
              <a:path w="515" h="1007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6" y="f31"/>
                </a:cubicBezTo>
                <a:cubicBezTo>
                  <a:pt x="f32" y="f33"/>
                  <a:pt x="f34" y="f35"/>
                  <a:pt x="f36" y="f37"/>
                </a:cubicBezTo>
                <a:lnTo>
                  <a:pt x="f38" y="f7"/>
                </a:lnTo>
                <a:lnTo>
                  <a:pt x="f39" y="f40"/>
                </a:ln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5" y="f49"/>
                </a:cubicBezTo>
                <a:cubicBezTo>
                  <a:pt x="f45" y="f50"/>
                  <a:pt x="f51" y="f52"/>
                  <a:pt x="f53" y="f54"/>
                </a:cubicBezTo>
                <a:cubicBezTo>
                  <a:pt x="f55" y="f56"/>
                  <a:pt x="f57" y="f58"/>
                  <a:pt x="f59" y="f60"/>
                </a:cubicBezTo>
                <a:cubicBezTo>
                  <a:pt x="f61" y="f62"/>
                  <a:pt x="f63" y="f64"/>
                  <a:pt x="f65" y="f66"/>
                </a:cubicBezTo>
                <a:cubicBezTo>
                  <a:pt x="f5" y="f67"/>
                  <a:pt x="f5" y="f68"/>
                  <a:pt x="f5" y="f69"/>
                </a:cubicBezTo>
                <a:cubicBezTo>
                  <a:pt x="f65" y="f70"/>
                  <a:pt x="f61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91"/>
                </a:cubicBezTo>
                <a:cubicBezTo>
                  <a:pt x="f92" y="f79"/>
                  <a:pt x="f93" y="f94"/>
                  <a:pt x="f95" y="f15"/>
                </a:cubicBezTo>
                <a:cubicBezTo>
                  <a:pt x="f96" y="f15"/>
                  <a:pt x="f97" y="f98"/>
                  <a:pt x="f99" y="f100"/>
                </a:cubicBezTo>
                <a:cubicBezTo>
                  <a:pt x="f12" y="f101"/>
                  <a:pt x="f8" y="f9"/>
                  <a:pt x="f8" y="f9"/>
                </a:cubicBezTo>
                <a:close/>
                <a:moveTo>
                  <a:pt x="f16" y="f12"/>
                </a:moveTo>
                <a:cubicBezTo>
                  <a:pt x="f102" y="f103"/>
                  <a:pt x="f16" y="f104"/>
                  <a:pt x="f16" y="f105"/>
                </a:cubicBezTo>
                <a:cubicBezTo>
                  <a:pt x="f102" y="f106"/>
                  <a:pt x="f107" y="f90"/>
                  <a:pt x="f108" y="f109"/>
                </a:cubicBezTo>
                <a:cubicBezTo>
                  <a:pt x="f110" y="f111"/>
                  <a:pt x="f110" y="f112"/>
                  <a:pt x="f113" y="f114"/>
                </a:cubicBezTo>
                <a:cubicBezTo>
                  <a:pt x="f115" y="f116"/>
                  <a:pt x="f117" y="f74"/>
                  <a:pt x="f118" y="f39"/>
                </a:cubicBezTo>
                <a:cubicBezTo>
                  <a:pt x="f118" y="f119"/>
                  <a:pt x="f120" y="f121"/>
                  <a:pt x="f122" y="f59"/>
                </a:cubicBezTo>
                <a:cubicBezTo>
                  <a:pt x="f123" y="f5"/>
                  <a:pt x="f124" y="f125"/>
                  <a:pt x="f126" y="f127"/>
                </a:cubicBezTo>
                <a:cubicBezTo>
                  <a:pt x="f126" y="f128"/>
                  <a:pt x="f129" y="f130"/>
                  <a:pt x="f129" y="f131"/>
                </a:cubicBezTo>
                <a:cubicBezTo>
                  <a:pt x="f10" y="f132"/>
                  <a:pt x="f133" y="f134"/>
                  <a:pt x="f133" y="f107"/>
                </a:cubicBezTo>
                <a:cubicBezTo>
                  <a:pt x="f135" y="f136"/>
                  <a:pt x="f137" y="f25"/>
                  <a:pt x="f138" y="f139"/>
                </a:cubicBezTo>
              </a:path>
            </a:pathLst>
          </a:custGeom>
          <a:solidFill>
            <a:srgbClr val="666666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Freeform 475"/>
          <p:cNvSpPr/>
          <p:nvPr/>
        </p:nvSpPr>
        <p:spPr>
          <a:xfrm>
            <a:off x="4336258" y="2812474"/>
            <a:ext cx="134736" cy="40013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2"/>
              <a:gd name="f7" fmla="val 300"/>
              <a:gd name="f8" fmla="val 36"/>
              <a:gd name="f9" fmla="val 8"/>
              <a:gd name="f10" fmla="val 50"/>
              <a:gd name="f11" fmla="val 65"/>
              <a:gd name="f12" fmla="val 11"/>
              <a:gd name="f13" fmla="val 75"/>
              <a:gd name="f14" fmla="val 21"/>
              <a:gd name="f15" fmla="val 87"/>
              <a:gd name="f16" fmla="val 34"/>
              <a:gd name="f17" fmla="val 83"/>
              <a:gd name="f18" fmla="val 52"/>
              <a:gd name="f19" fmla="val 86"/>
              <a:gd name="f20" fmla="val 68"/>
              <a:gd name="f21" fmla="val 91"/>
              <a:gd name="f22" fmla="val 136"/>
              <a:gd name="f23" fmla="val 89"/>
              <a:gd name="f24" fmla="val 204"/>
              <a:gd name="f25" fmla="val 271"/>
              <a:gd name="f26" fmla="val 100"/>
              <a:gd name="f27" fmla="val 286"/>
              <a:gd name="f28" fmla="val 88"/>
              <a:gd name="f29" fmla="val 73"/>
              <a:gd name="f30" fmla="val 62"/>
              <a:gd name="f31" fmla="val 293"/>
              <a:gd name="f32" fmla="val 49"/>
              <a:gd name="f33" fmla="val 39"/>
              <a:gd name="f34" fmla="val 278"/>
              <a:gd name="f35" fmla="val 32"/>
              <a:gd name="f36" fmla="val 267"/>
              <a:gd name="f37" fmla="val 30"/>
              <a:gd name="f38" fmla="val 254"/>
              <a:gd name="f39" fmla="val 25"/>
              <a:gd name="f40" fmla="val 241"/>
              <a:gd name="f41" fmla="val 5"/>
              <a:gd name="f42" fmla="val 174"/>
              <a:gd name="f43" fmla="val 6"/>
              <a:gd name="f44" fmla="val 17"/>
              <a:gd name="f45" fmla="+- 0 0 -90"/>
              <a:gd name="f46" fmla="*/ f3 1 102"/>
              <a:gd name="f47" fmla="*/ f4 1 300"/>
              <a:gd name="f48" fmla="+- f7 0 f5"/>
              <a:gd name="f49" fmla="+- f6 0 f5"/>
              <a:gd name="f50" fmla="*/ f45 f0 1"/>
              <a:gd name="f51" fmla="*/ f49 1 102"/>
              <a:gd name="f52" fmla="*/ f48 1 300"/>
              <a:gd name="f53" fmla="*/ 36 f49 1"/>
              <a:gd name="f54" fmla="*/ 8 f48 1"/>
              <a:gd name="f55" fmla="*/ 75 f49 1"/>
              <a:gd name="f56" fmla="*/ 21 f48 1"/>
              <a:gd name="f57" fmla="*/ 86 f49 1"/>
              <a:gd name="f58" fmla="*/ 68 f48 1"/>
              <a:gd name="f59" fmla="*/ 102 f49 1"/>
              <a:gd name="f60" fmla="*/ 271 f48 1"/>
              <a:gd name="f61" fmla="*/ 73 f49 1"/>
              <a:gd name="f62" fmla="*/ 300 f48 1"/>
              <a:gd name="f63" fmla="*/ 39 f49 1"/>
              <a:gd name="f64" fmla="*/ 278 f48 1"/>
              <a:gd name="f65" fmla="*/ 25 f49 1"/>
              <a:gd name="f66" fmla="*/ 241 f48 1"/>
              <a:gd name="f67" fmla="*/ 11 f49 1"/>
              <a:gd name="f68" fmla="*/ 32 f48 1"/>
              <a:gd name="f69" fmla="*/ f50 1 f2"/>
              <a:gd name="f70" fmla="*/ f53 1 102"/>
              <a:gd name="f71" fmla="*/ f54 1 300"/>
              <a:gd name="f72" fmla="*/ f55 1 102"/>
              <a:gd name="f73" fmla="*/ f56 1 300"/>
              <a:gd name="f74" fmla="*/ f57 1 102"/>
              <a:gd name="f75" fmla="*/ f58 1 300"/>
              <a:gd name="f76" fmla="*/ f59 1 102"/>
              <a:gd name="f77" fmla="*/ f60 1 300"/>
              <a:gd name="f78" fmla="*/ f61 1 102"/>
              <a:gd name="f79" fmla="*/ f62 1 300"/>
              <a:gd name="f80" fmla="*/ f63 1 102"/>
              <a:gd name="f81" fmla="*/ f64 1 300"/>
              <a:gd name="f82" fmla="*/ f65 1 102"/>
              <a:gd name="f83" fmla="*/ f66 1 300"/>
              <a:gd name="f84" fmla="*/ f67 1 102"/>
              <a:gd name="f85" fmla="*/ f68 1 300"/>
              <a:gd name="f86" fmla="*/ 0 1 f51"/>
              <a:gd name="f87" fmla="*/ f6 1 f51"/>
              <a:gd name="f88" fmla="*/ 0 1 f52"/>
              <a:gd name="f89" fmla="*/ f7 1 f52"/>
              <a:gd name="f90" fmla="+- f69 0 f1"/>
              <a:gd name="f91" fmla="*/ f70 1 f51"/>
              <a:gd name="f92" fmla="*/ f71 1 f52"/>
              <a:gd name="f93" fmla="*/ f72 1 f51"/>
              <a:gd name="f94" fmla="*/ f73 1 f52"/>
              <a:gd name="f95" fmla="*/ f74 1 f51"/>
              <a:gd name="f96" fmla="*/ f75 1 f52"/>
              <a:gd name="f97" fmla="*/ f76 1 f51"/>
              <a:gd name="f98" fmla="*/ f77 1 f52"/>
              <a:gd name="f99" fmla="*/ f78 1 f51"/>
              <a:gd name="f100" fmla="*/ f79 1 f52"/>
              <a:gd name="f101" fmla="*/ f80 1 f51"/>
              <a:gd name="f102" fmla="*/ f81 1 f52"/>
              <a:gd name="f103" fmla="*/ f82 1 f51"/>
              <a:gd name="f104" fmla="*/ f83 1 f52"/>
              <a:gd name="f105" fmla="*/ f84 1 f51"/>
              <a:gd name="f106" fmla="*/ f85 1 f52"/>
              <a:gd name="f107" fmla="*/ f86 f46 1"/>
              <a:gd name="f108" fmla="*/ f87 f46 1"/>
              <a:gd name="f109" fmla="*/ f89 f47 1"/>
              <a:gd name="f110" fmla="*/ f88 f47 1"/>
              <a:gd name="f111" fmla="*/ f91 f46 1"/>
              <a:gd name="f112" fmla="*/ f92 f47 1"/>
              <a:gd name="f113" fmla="*/ f93 f46 1"/>
              <a:gd name="f114" fmla="*/ f94 f47 1"/>
              <a:gd name="f115" fmla="*/ f95 f46 1"/>
              <a:gd name="f116" fmla="*/ f96 f47 1"/>
              <a:gd name="f117" fmla="*/ f97 f46 1"/>
              <a:gd name="f118" fmla="*/ f98 f47 1"/>
              <a:gd name="f119" fmla="*/ f99 f46 1"/>
              <a:gd name="f120" fmla="*/ f100 f47 1"/>
              <a:gd name="f121" fmla="*/ f101 f46 1"/>
              <a:gd name="f122" fmla="*/ f102 f47 1"/>
              <a:gd name="f123" fmla="*/ f103 f46 1"/>
              <a:gd name="f124" fmla="*/ f104 f47 1"/>
              <a:gd name="f125" fmla="*/ f105 f46 1"/>
              <a:gd name="f126" fmla="*/ f106 f4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0">
                <a:pos x="f111" y="f112"/>
              </a:cxn>
              <a:cxn ang="f90">
                <a:pos x="f113" y="f114"/>
              </a:cxn>
              <a:cxn ang="f90">
                <a:pos x="f115" y="f116"/>
              </a:cxn>
              <a:cxn ang="f90">
                <a:pos x="f117" y="f118"/>
              </a:cxn>
              <a:cxn ang="f90">
                <a:pos x="f119" y="f120"/>
              </a:cxn>
              <a:cxn ang="f90">
                <a:pos x="f121" y="f122"/>
              </a:cxn>
              <a:cxn ang="f90">
                <a:pos x="f123" y="f124"/>
              </a:cxn>
              <a:cxn ang="f90">
                <a:pos x="f125" y="f126"/>
              </a:cxn>
              <a:cxn ang="f90">
                <a:pos x="f111" y="f112"/>
              </a:cxn>
            </a:cxnLst>
            <a:rect l="f107" t="f110" r="f108" b="f109"/>
            <a:pathLst>
              <a:path w="102" h="300">
                <a:moveTo>
                  <a:pt x="f8" y="f9"/>
                </a:move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6" y="f25"/>
                </a:cubicBezTo>
                <a:cubicBezTo>
                  <a:pt x="f26" y="f27"/>
                  <a:pt x="f28" y="f7"/>
                  <a:pt x="f29" y="f7"/>
                </a:cubicBezTo>
                <a:cubicBezTo>
                  <a:pt x="f30" y="f31"/>
                  <a:pt x="f32" y="f27"/>
                  <a:pt x="f33" y="f34"/>
                </a:cubicBezTo>
                <a:cubicBezTo>
                  <a:pt x="f35" y="f36"/>
                  <a:pt x="f37" y="f38"/>
                  <a:pt x="f39" y="f40"/>
                </a:cubicBezTo>
                <a:cubicBezTo>
                  <a:pt x="f41" y="f42"/>
                  <a:pt x="f5" y="f6"/>
                  <a:pt x="f12" y="f35"/>
                </a:cubicBezTo>
                <a:cubicBezTo>
                  <a:pt x="f43" y="f44"/>
                  <a:pt x="f39" y="f12"/>
                  <a:pt x="f8" y="f9"/>
                </a:cubicBezTo>
                <a:close/>
              </a:path>
            </a:pathLst>
          </a:custGeom>
          <a:solidFill>
            <a:srgbClr val="666666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9" name="Freeform 476"/>
          <p:cNvSpPr/>
          <p:nvPr/>
        </p:nvSpPr>
        <p:spPr>
          <a:xfrm>
            <a:off x="4438333" y="2755315"/>
            <a:ext cx="187817" cy="51445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41"/>
              <a:gd name="f8" fmla="val 385"/>
              <a:gd name="f9" fmla="val 103"/>
              <a:gd name="f10" fmla="val 372"/>
              <a:gd name="f11" fmla="val 87"/>
              <a:gd name="f12" fmla="val 64"/>
              <a:gd name="f13" fmla="val 375"/>
              <a:gd name="f14" fmla="val 54"/>
              <a:gd name="f15" fmla="val 45"/>
              <a:gd name="f16" fmla="val 348"/>
              <a:gd name="f17" fmla="val 40"/>
              <a:gd name="f18" fmla="val 333"/>
              <a:gd name="f19" fmla="val 33"/>
              <a:gd name="f20" fmla="val 319"/>
              <a:gd name="f21" fmla="val 18"/>
              <a:gd name="f22" fmla="val 236"/>
              <a:gd name="f23" fmla="val 15"/>
              <a:gd name="f24" fmla="val 155"/>
              <a:gd name="f25" fmla="val 5"/>
              <a:gd name="f26" fmla="val 61"/>
              <a:gd name="f27" fmla="val 36"/>
              <a:gd name="f28" fmla="val 3"/>
              <a:gd name="f29" fmla="val 43"/>
              <a:gd name="f30" fmla="val 1"/>
              <a:gd name="f31" fmla="val 67"/>
              <a:gd name="f32" fmla="val 94"/>
              <a:gd name="f33" fmla="val 7"/>
              <a:gd name="f34" fmla="val 106"/>
              <a:gd name="f35" fmla="val 30"/>
              <a:gd name="f36" fmla="val 114"/>
              <a:gd name="f37" fmla="val 44"/>
              <a:gd name="f38" fmla="val 109"/>
              <a:gd name="f39" fmla="val 60"/>
              <a:gd name="f40" fmla="val 113"/>
              <a:gd name="f41" fmla="val 75"/>
              <a:gd name="f42" fmla="val 124"/>
              <a:gd name="f43" fmla="val 156"/>
              <a:gd name="f44" fmla="val 237"/>
              <a:gd name="f45" fmla="val 130"/>
              <a:gd name="f46" fmla="val 318"/>
              <a:gd name="f47" fmla="val 123"/>
              <a:gd name="f48" fmla="val 337"/>
              <a:gd name="f49" fmla="val 111"/>
              <a:gd name="f50" fmla="val 354"/>
              <a:gd name="f51" fmla="+- 0 0 -90"/>
              <a:gd name="f52" fmla="*/ f4 1 141"/>
              <a:gd name="f53" fmla="*/ f5 1 385"/>
              <a:gd name="f54" fmla="+- f8 0 f6"/>
              <a:gd name="f55" fmla="+- f7 0 f6"/>
              <a:gd name="f56" fmla="*/ f51 f0 1"/>
              <a:gd name="f57" fmla="*/ f55 1 141"/>
              <a:gd name="f58" fmla="*/ f54 1 385"/>
              <a:gd name="f59" fmla="*/ 103 f55 1"/>
              <a:gd name="f60" fmla="*/ 372 f54 1"/>
              <a:gd name="f61" fmla="*/ 54 f55 1"/>
              <a:gd name="f62" fmla="*/ 360 f54 1"/>
              <a:gd name="f63" fmla="*/ 33 f55 1"/>
              <a:gd name="f64" fmla="*/ 319 f54 1"/>
              <a:gd name="f65" fmla="*/ 5 f55 1"/>
              <a:gd name="f66" fmla="*/ 61 f54 1"/>
              <a:gd name="f67" fmla="*/ 43 f55 1"/>
              <a:gd name="f68" fmla="*/ 1 f54 1"/>
              <a:gd name="f69" fmla="*/ 106 f55 1"/>
              <a:gd name="f70" fmla="*/ 30 f54 1"/>
              <a:gd name="f71" fmla="*/ 113 f55 1"/>
              <a:gd name="f72" fmla="*/ 75 f54 1"/>
              <a:gd name="f73" fmla="*/ 130 f55 1"/>
              <a:gd name="f74" fmla="*/ 318 f54 1"/>
              <a:gd name="f75" fmla="*/ f56 1 f3"/>
              <a:gd name="f76" fmla="*/ f59 1 141"/>
              <a:gd name="f77" fmla="*/ f60 1 385"/>
              <a:gd name="f78" fmla="*/ f61 1 141"/>
              <a:gd name="f79" fmla="*/ f62 1 385"/>
              <a:gd name="f80" fmla="*/ f63 1 141"/>
              <a:gd name="f81" fmla="*/ f64 1 385"/>
              <a:gd name="f82" fmla="*/ f65 1 141"/>
              <a:gd name="f83" fmla="*/ f66 1 385"/>
              <a:gd name="f84" fmla="*/ f67 1 141"/>
              <a:gd name="f85" fmla="*/ f68 1 385"/>
              <a:gd name="f86" fmla="*/ f69 1 141"/>
              <a:gd name="f87" fmla="*/ f70 1 385"/>
              <a:gd name="f88" fmla="*/ f71 1 141"/>
              <a:gd name="f89" fmla="*/ f72 1 385"/>
              <a:gd name="f90" fmla="*/ f73 1 141"/>
              <a:gd name="f91" fmla="*/ f74 1 385"/>
              <a:gd name="f92" fmla="*/ 0 1 f57"/>
              <a:gd name="f93" fmla="*/ f7 1 f57"/>
              <a:gd name="f94" fmla="*/ 0 1 f58"/>
              <a:gd name="f95" fmla="*/ f8 1 f58"/>
              <a:gd name="f96" fmla="+- f75 0 f1"/>
              <a:gd name="f97" fmla="*/ f76 1 f57"/>
              <a:gd name="f98" fmla="*/ f77 1 f58"/>
              <a:gd name="f99" fmla="*/ f78 1 f57"/>
              <a:gd name="f100" fmla="*/ f79 1 f58"/>
              <a:gd name="f101" fmla="*/ f80 1 f57"/>
              <a:gd name="f102" fmla="*/ f81 1 f58"/>
              <a:gd name="f103" fmla="*/ f82 1 f57"/>
              <a:gd name="f104" fmla="*/ f83 1 f58"/>
              <a:gd name="f105" fmla="*/ f84 1 f57"/>
              <a:gd name="f106" fmla="*/ f85 1 f58"/>
              <a:gd name="f107" fmla="*/ f86 1 f57"/>
              <a:gd name="f108" fmla="*/ f87 1 f58"/>
              <a:gd name="f109" fmla="*/ f88 1 f57"/>
              <a:gd name="f110" fmla="*/ f89 1 f58"/>
              <a:gd name="f111" fmla="*/ f90 1 f57"/>
              <a:gd name="f112" fmla="*/ f91 1 f58"/>
              <a:gd name="f113" fmla="*/ f92 f52 1"/>
              <a:gd name="f114" fmla="*/ f93 f52 1"/>
              <a:gd name="f115" fmla="*/ f95 f53 1"/>
              <a:gd name="f116" fmla="*/ f94 f53 1"/>
              <a:gd name="f117" fmla="*/ f97 f52 1"/>
              <a:gd name="f118" fmla="*/ f98 f53 1"/>
              <a:gd name="f119" fmla="*/ f99 f52 1"/>
              <a:gd name="f120" fmla="*/ f100 f53 1"/>
              <a:gd name="f121" fmla="*/ f101 f52 1"/>
              <a:gd name="f122" fmla="*/ f102 f53 1"/>
              <a:gd name="f123" fmla="*/ f103 f52 1"/>
              <a:gd name="f124" fmla="*/ f104 f53 1"/>
              <a:gd name="f125" fmla="*/ f105 f52 1"/>
              <a:gd name="f126" fmla="*/ f106 f53 1"/>
              <a:gd name="f127" fmla="*/ f107 f52 1"/>
              <a:gd name="f128" fmla="*/ f108 f53 1"/>
              <a:gd name="f129" fmla="*/ f109 f52 1"/>
              <a:gd name="f130" fmla="*/ f110 f53 1"/>
              <a:gd name="f131" fmla="*/ f111 f52 1"/>
              <a:gd name="f132" fmla="*/ f112 f5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6">
                <a:pos x="f117" y="f118"/>
              </a:cxn>
              <a:cxn ang="f96">
                <a:pos x="f119" y="f120"/>
              </a:cxn>
              <a:cxn ang="f96">
                <a:pos x="f121" y="f122"/>
              </a:cxn>
              <a:cxn ang="f96">
                <a:pos x="f123" y="f124"/>
              </a:cxn>
              <a:cxn ang="f96">
                <a:pos x="f125" y="f126"/>
              </a:cxn>
              <a:cxn ang="f96">
                <a:pos x="f127" y="f128"/>
              </a:cxn>
              <a:cxn ang="f96">
                <a:pos x="f129" y="f130"/>
              </a:cxn>
              <a:cxn ang="f96">
                <a:pos x="f131" y="f132"/>
              </a:cxn>
              <a:cxn ang="f96">
                <a:pos x="f117" y="f118"/>
              </a:cxn>
            </a:cxnLst>
            <a:rect l="f113" t="f116" r="f114" b="f115"/>
            <a:pathLst>
              <a:path w="141" h="385">
                <a:moveTo>
                  <a:pt x="f9" y="f10"/>
                </a:moveTo>
                <a:cubicBezTo>
                  <a:pt x="f11" y="f8"/>
                  <a:pt x="f12" y="f13"/>
                  <a:pt x="f14" y="f2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6" y="f27"/>
                  <a:pt x="f23" y="f28"/>
                  <a:pt x="f29" y="f30"/>
                </a:cubicBezTo>
                <a:cubicBezTo>
                  <a:pt x="f31" y="f6"/>
                  <a:pt x="f32" y="f33"/>
                  <a:pt x="f34" y="f35"/>
                </a:cubicBezTo>
                <a:cubicBezTo>
                  <a:pt x="f36" y="f37"/>
                  <a:pt x="f38" y="f39"/>
                  <a:pt x="f40" y="f41"/>
                </a:cubicBezTo>
                <a:cubicBezTo>
                  <a:pt x="f42" y="f43"/>
                  <a:pt x="f7" y="f44"/>
                  <a:pt x="f45" y="f46"/>
                </a:cubicBezTo>
                <a:cubicBezTo>
                  <a:pt x="f47" y="f48"/>
                  <a:pt x="f49" y="f50"/>
                  <a:pt x="f9" y="f10"/>
                </a:cubicBezTo>
                <a:close/>
              </a:path>
            </a:pathLst>
          </a:custGeom>
          <a:solidFill>
            <a:srgbClr val="666666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0" name="Freeform 477"/>
          <p:cNvSpPr/>
          <p:nvPr/>
        </p:nvSpPr>
        <p:spPr>
          <a:xfrm>
            <a:off x="8941807" y="1538596"/>
            <a:ext cx="2800898" cy="37807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3"/>
              <a:gd name="f7" fmla="val 2825"/>
              <a:gd name="f8" fmla="val 145"/>
              <a:gd name="f9" fmla="val 1946"/>
              <a:gd name="f10" fmla="val 2"/>
              <a:gd name="f11" fmla="val 2020"/>
              <a:gd name="f12" fmla="val 2092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46"/>
              <a:gd name="f20" fmla="val 66"/>
              <a:gd name="f21" fmla="val 3"/>
              <a:gd name="f22" fmla="val 2739"/>
              <a:gd name="f23" fmla="val 2628"/>
              <a:gd name="f24" fmla="val 1"/>
              <a:gd name="f25" fmla="val 93"/>
              <a:gd name="f26" fmla="val 67"/>
              <a:gd name="f27" fmla="+- 0 0 -90"/>
              <a:gd name="f28" fmla="*/ f3 1 2093"/>
              <a:gd name="f29" fmla="*/ f4 1 2825"/>
              <a:gd name="f30" fmla="+- f7 0 f5"/>
              <a:gd name="f31" fmla="+- f6 0 f5"/>
              <a:gd name="f32" fmla="*/ f27 f0 1"/>
              <a:gd name="f33" fmla="*/ f31 1 2093"/>
              <a:gd name="f34" fmla="*/ f30 1 2825"/>
              <a:gd name="f35" fmla="*/ 145 f31 1"/>
              <a:gd name="f36" fmla="*/ 0 f30 1"/>
              <a:gd name="f37" fmla="*/ 1946 f31 1"/>
              <a:gd name="f38" fmla="*/ 2 f30 1"/>
              <a:gd name="f39" fmla="*/ 2092 f31 1"/>
              <a:gd name="f40" fmla="*/ 197 f30 1"/>
              <a:gd name="f41" fmla="*/ 2093 f31 1"/>
              <a:gd name="f42" fmla="*/ 2627 f30 1"/>
              <a:gd name="f43" fmla="*/ 2825 f30 1"/>
              <a:gd name="f44" fmla="*/ 146 f31 1"/>
              <a:gd name="f45" fmla="*/ 2824 f30 1"/>
              <a:gd name="f46" fmla="*/ 0 f31 1"/>
              <a:gd name="f47" fmla="*/ 2628 f30 1"/>
              <a:gd name="f48" fmla="*/ 3 f31 1"/>
              <a:gd name="f49" fmla="*/ f32 1 f2"/>
              <a:gd name="f50" fmla="*/ f35 1 2093"/>
              <a:gd name="f51" fmla="*/ f36 1 2825"/>
              <a:gd name="f52" fmla="*/ f37 1 2093"/>
              <a:gd name="f53" fmla="*/ f38 1 2825"/>
              <a:gd name="f54" fmla="*/ f39 1 2093"/>
              <a:gd name="f55" fmla="*/ f40 1 2825"/>
              <a:gd name="f56" fmla="*/ f41 1 2093"/>
              <a:gd name="f57" fmla="*/ f42 1 2825"/>
              <a:gd name="f58" fmla="*/ f43 1 2825"/>
              <a:gd name="f59" fmla="*/ f44 1 2093"/>
              <a:gd name="f60" fmla="*/ f45 1 2825"/>
              <a:gd name="f61" fmla="*/ f46 1 2093"/>
              <a:gd name="f62" fmla="*/ f47 1 2825"/>
              <a:gd name="f63" fmla="*/ f48 1 2093"/>
              <a:gd name="f64" fmla="*/ 0 1 f33"/>
              <a:gd name="f65" fmla="*/ f6 1 f33"/>
              <a:gd name="f66" fmla="*/ 0 1 f34"/>
              <a:gd name="f67" fmla="*/ f7 1 f34"/>
              <a:gd name="f68" fmla="+- f49 0 f1"/>
              <a:gd name="f69" fmla="*/ f50 1 f33"/>
              <a:gd name="f70" fmla="*/ f51 1 f34"/>
              <a:gd name="f71" fmla="*/ f52 1 f33"/>
              <a:gd name="f72" fmla="*/ f53 1 f34"/>
              <a:gd name="f73" fmla="*/ f54 1 f33"/>
              <a:gd name="f74" fmla="*/ f55 1 f34"/>
              <a:gd name="f75" fmla="*/ f56 1 f33"/>
              <a:gd name="f76" fmla="*/ f57 1 f34"/>
              <a:gd name="f77" fmla="*/ f58 1 f34"/>
              <a:gd name="f78" fmla="*/ f59 1 f33"/>
              <a:gd name="f79" fmla="*/ f60 1 f34"/>
              <a:gd name="f80" fmla="*/ f61 1 f33"/>
              <a:gd name="f81" fmla="*/ f62 1 f34"/>
              <a:gd name="f82" fmla="*/ f63 1 f33"/>
              <a:gd name="f83" fmla="*/ f64 f28 1"/>
              <a:gd name="f84" fmla="*/ f65 f28 1"/>
              <a:gd name="f85" fmla="*/ f67 f29 1"/>
              <a:gd name="f86" fmla="*/ f66 f29 1"/>
              <a:gd name="f87" fmla="*/ f69 f28 1"/>
              <a:gd name="f88" fmla="*/ f70 f29 1"/>
              <a:gd name="f89" fmla="*/ f71 f28 1"/>
              <a:gd name="f90" fmla="*/ f72 f29 1"/>
              <a:gd name="f91" fmla="*/ f73 f28 1"/>
              <a:gd name="f92" fmla="*/ f74 f29 1"/>
              <a:gd name="f93" fmla="*/ f75 f28 1"/>
              <a:gd name="f94" fmla="*/ f76 f29 1"/>
              <a:gd name="f95" fmla="*/ f77 f29 1"/>
              <a:gd name="f96" fmla="*/ f78 f28 1"/>
              <a:gd name="f97" fmla="*/ f79 f29 1"/>
              <a:gd name="f98" fmla="*/ f80 f28 1"/>
              <a:gd name="f99" fmla="*/ f81 f29 1"/>
              <a:gd name="f100" fmla="*/ f82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8">
                <a:pos x="f87" y="f88"/>
              </a:cxn>
              <a:cxn ang="f68">
                <a:pos x="f89" y="f90"/>
              </a:cxn>
              <a:cxn ang="f68">
                <a:pos x="f91" y="f92"/>
              </a:cxn>
              <a:cxn ang="f68">
                <a:pos x="f93" y="f94"/>
              </a:cxn>
              <a:cxn ang="f68">
                <a:pos x="f89" y="f95"/>
              </a:cxn>
              <a:cxn ang="f68">
                <a:pos x="f96" y="f97"/>
              </a:cxn>
              <a:cxn ang="f68">
                <a:pos x="f98" y="f99"/>
              </a:cxn>
              <a:cxn ang="f68">
                <a:pos x="f100" y="f92"/>
              </a:cxn>
              <a:cxn ang="f68">
                <a:pos x="f87" y="f88"/>
              </a:cxn>
            </a:cxnLst>
            <a:rect l="f83" t="f86" r="f84" b="f85"/>
            <a:pathLst>
              <a:path w="2093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12" y="f14"/>
                </a:cubicBezTo>
                <a:lnTo>
                  <a:pt x="f6" y="f15"/>
                </a:lnTo>
                <a:cubicBezTo>
                  <a:pt x="f12" y="f16"/>
                  <a:pt x="f17" y="f18"/>
                  <a:pt x="f9" y="f7"/>
                </a:cubicBezTo>
                <a:lnTo>
                  <a:pt x="f19" y="f18"/>
                </a:lnTo>
                <a:cubicBezTo>
                  <a:pt x="f20" y="f18"/>
                  <a:pt x="f21" y="f22"/>
                  <a:pt x="f5" y="f23"/>
                </a:cubicBezTo>
                <a:lnTo>
                  <a:pt x="f21" y="f14"/>
                </a:lnTo>
                <a:cubicBezTo>
                  <a:pt x="f24" y="f25"/>
                  <a:pt x="f26" y="f10"/>
                  <a:pt x="f8" y="f5"/>
                </a:cubicBezTo>
                <a:close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1" name="Freeform 478"/>
          <p:cNvSpPr/>
          <p:nvPr/>
        </p:nvSpPr>
        <p:spPr>
          <a:xfrm>
            <a:off x="9762481" y="3857707"/>
            <a:ext cx="110240" cy="1714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"/>
              <a:gd name="f7" fmla="val 127"/>
              <a:gd name="f8" fmla="val 15"/>
              <a:gd name="f9" fmla="val 17"/>
              <a:gd name="f10" fmla="val 51"/>
              <a:gd name="f11" fmla="val 72"/>
              <a:gd name="f12" fmla="val 66"/>
              <a:gd name="f13" fmla="+- 0 0 -90"/>
              <a:gd name="f14" fmla="*/ f3 1 81"/>
              <a:gd name="f15" fmla="*/ f4 1 127"/>
              <a:gd name="f16" fmla="+- f7 0 f5"/>
              <a:gd name="f17" fmla="+- f6 0 f5"/>
              <a:gd name="f18" fmla="*/ f13 f0 1"/>
              <a:gd name="f19" fmla="*/ f17 1 81"/>
              <a:gd name="f20" fmla="*/ f16 1 127"/>
              <a:gd name="f21" fmla="*/ 81 f17 1"/>
              <a:gd name="f22" fmla="*/ 15 f16 1"/>
              <a:gd name="f23" fmla="*/ 17 f17 1"/>
              <a:gd name="f24" fmla="*/ 51 f16 1"/>
              <a:gd name="f25" fmla="*/ 72 f17 1"/>
              <a:gd name="f26" fmla="*/ 66 f16 1"/>
              <a:gd name="f27" fmla="*/ 127 f16 1"/>
              <a:gd name="f28" fmla="*/ 0 f17 1"/>
              <a:gd name="f29" fmla="*/ 0 f16 1"/>
              <a:gd name="f30" fmla="*/ f18 1 f2"/>
              <a:gd name="f31" fmla="*/ f21 1 81"/>
              <a:gd name="f32" fmla="*/ f22 1 127"/>
              <a:gd name="f33" fmla="*/ f23 1 81"/>
              <a:gd name="f34" fmla="*/ f24 1 127"/>
              <a:gd name="f35" fmla="*/ f25 1 81"/>
              <a:gd name="f36" fmla="*/ f26 1 127"/>
              <a:gd name="f37" fmla="*/ f27 1 127"/>
              <a:gd name="f38" fmla="*/ f28 1 81"/>
              <a:gd name="f39" fmla="*/ f29 1 127"/>
              <a:gd name="f40" fmla="*/ 0 1 f19"/>
              <a:gd name="f41" fmla="*/ f6 1 f19"/>
              <a:gd name="f42" fmla="*/ 0 1 f20"/>
              <a:gd name="f43" fmla="*/ f7 1 f20"/>
              <a:gd name="f44" fmla="+- f30 0 f1"/>
              <a:gd name="f45" fmla="*/ f31 1 f19"/>
              <a:gd name="f46" fmla="*/ f32 1 f20"/>
              <a:gd name="f47" fmla="*/ f33 1 f19"/>
              <a:gd name="f48" fmla="*/ f34 1 f20"/>
              <a:gd name="f49" fmla="*/ f35 1 f19"/>
              <a:gd name="f50" fmla="*/ f36 1 f20"/>
              <a:gd name="f51" fmla="*/ f37 1 f20"/>
              <a:gd name="f52" fmla="*/ f38 1 f19"/>
              <a:gd name="f53" fmla="*/ f39 1 f20"/>
              <a:gd name="f54" fmla="*/ f40 f14 1"/>
              <a:gd name="f55" fmla="*/ f41 f14 1"/>
              <a:gd name="f56" fmla="*/ f43 f15 1"/>
              <a:gd name="f57" fmla="*/ f42 f15 1"/>
              <a:gd name="f58" fmla="*/ f45 f14 1"/>
              <a:gd name="f59" fmla="*/ f46 f15 1"/>
              <a:gd name="f60" fmla="*/ f47 f14 1"/>
              <a:gd name="f61" fmla="*/ f48 f15 1"/>
              <a:gd name="f62" fmla="*/ f49 f14 1"/>
              <a:gd name="f63" fmla="*/ f50 f15 1"/>
              <a:gd name="f64" fmla="*/ f51 f15 1"/>
              <a:gd name="f65" fmla="*/ f52 f14 1"/>
              <a:gd name="f66" fmla="*/ f53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58" y="f59"/>
              </a:cxn>
              <a:cxn ang="f44">
                <a:pos x="f60" y="f59"/>
              </a:cxn>
              <a:cxn ang="f44">
                <a:pos x="f60" y="f61"/>
              </a:cxn>
              <a:cxn ang="f44">
                <a:pos x="f62" y="f61"/>
              </a:cxn>
              <a:cxn ang="f44">
                <a:pos x="f62" y="f63"/>
              </a:cxn>
              <a:cxn ang="f44">
                <a:pos x="f60" y="f63"/>
              </a:cxn>
              <a:cxn ang="f44">
                <a:pos x="f60" y="f64"/>
              </a:cxn>
              <a:cxn ang="f44">
                <a:pos x="f65" y="f64"/>
              </a:cxn>
              <a:cxn ang="f44">
                <a:pos x="f65" y="f66"/>
              </a:cxn>
              <a:cxn ang="f44">
                <a:pos x="f58" y="f66"/>
              </a:cxn>
              <a:cxn ang="f44">
                <a:pos x="f58" y="f59"/>
              </a:cxn>
            </a:cxnLst>
            <a:rect l="f54" t="f57" r="f55" b="f56"/>
            <a:pathLst>
              <a:path w="81" h="127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lnTo>
                  <a:pt x="f11" y="f10"/>
                </a:lnTo>
                <a:lnTo>
                  <a:pt x="f11" y="f12"/>
                </a:lnTo>
                <a:lnTo>
                  <a:pt x="f9" y="f12"/>
                </a:lnTo>
                <a:lnTo>
                  <a:pt x="f9" y="f7"/>
                </a:lnTo>
                <a:lnTo>
                  <a:pt x="f5" y="f7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" name="Freeform 479"/>
          <p:cNvSpPr/>
          <p:nvPr/>
        </p:nvSpPr>
        <p:spPr>
          <a:xfrm>
            <a:off x="9880887" y="3898535"/>
            <a:ext cx="118405" cy="13473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0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8"/>
              <a:gd name="f15" fmla="val 96"/>
              <a:gd name="f16" fmla="val 58"/>
              <a:gd name="f17" fmla="val 44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2"/>
              <a:gd name="f24" fmla="val 13"/>
              <a:gd name="f25" fmla="val 72"/>
              <a:gd name="f26" fmla="val 38"/>
              <a:gd name="f27" fmla="val 69"/>
              <a:gd name="f28" fmla="val 29"/>
              <a:gd name="f29" fmla="val 64"/>
              <a:gd name="f30" fmla="val 23"/>
              <a:gd name="f31" fmla="val 60"/>
              <a:gd name="f32" fmla="val 17"/>
              <a:gd name="f33" fmla="val 53"/>
              <a:gd name="f34" fmla="val 14"/>
              <a:gd name="f35" fmla="val 36"/>
              <a:gd name="f36" fmla="val 24"/>
              <a:gd name="f37" fmla="val 19"/>
              <a:gd name="f38" fmla="val 62"/>
              <a:gd name="f39" fmla="val 71"/>
              <a:gd name="f40" fmla="val 59"/>
              <a:gd name="f41" fmla="+- 0 0 -90"/>
              <a:gd name="f42" fmla="*/ f3 1 88"/>
              <a:gd name="f43" fmla="*/ f4 1 101"/>
              <a:gd name="f44" fmla="+- f7 0 f5"/>
              <a:gd name="f45" fmla="+- f6 0 f5"/>
              <a:gd name="f46" fmla="*/ f41 f0 1"/>
              <a:gd name="f47" fmla="*/ f45 1 88"/>
              <a:gd name="f48" fmla="*/ f44 1 101"/>
              <a:gd name="f49" fmla="*/ 88 f45 1"/>
              <a:gd name="f50" fmla="*/ 50 f44 1"/>
              <a:gd name="f51" fmla="*/ 76 f45 1"/>
              <a:gd name="f52" fmla="*/ 87 f44 1"/>
              <a:gd name="f53" fmla="*/ 44 f45 1"/>
              <a:gd name="f54" fmla="*/ 101 f44 1"/>
              <a:gd name="f55" fmla="*/ 12 f45 1"/>
              <a:gd name="f56" fmla="*/ 0 f45 1"/>
              <a:gd name="f57" fmla="*/ 13 f44 1"/>
              <a:gd name="f58" fmla="*/ 0 f44 1"/>
              <a:gd name="f59" fmla="*/ 72 f45 1"/>
              <a:gd name="f60" fmla="*/ 64 f45 1"/>
              <a:gd name="f61" fmla="*/ 23 f44 1"/>
              <a:gd name="f62" fmla="*/ 14 f44 1"/>
              <a:gd name="f63" fmla="*/ 24 f45 1"/>
              <a:gd name="f64" fmla="*/ 17 f45 1"/>
              <a:gd name="f65" fmla="*/ 78 f44 1"/>
              <a:gd name="f66" fmla="*/ f46 1 f2"/>
              <a:gd name="f67" fmla="*/ f49 1 88"/>
              <a:gd name="f68" fmla="*/ f50 1 101"/>
              <a:gd name="f69" fmla="*/ f51 1 88"/>
              <a:gd name="f70" fmla="*/ f52 1 101"/>
              <a:gd name="f71" fmla="*/ f53 1 88"/>
              <a:gd name="f72" fmla="*/ f54 1 101"/>
              <a:gd name="f73" fmla="*/ f55 1 88"/>
              <a:gd name="f74" fmla="*/ f56 1 88"/>
              <a:gd name="f75" fmla="*/ f57 1 101"/>
              <a:gd name="f76" fmla="*/ f58 1 101"/>
              <a:gd name="f77" fmla="*/ f59 1 88"/>
              <a:gd name="f78" fmla="*/ f60 1 88"/>
              <a:gd name="f79" fmla="*/ f61 1 101"/>
              <a:gd name="f80" fmla="*/ f62 1 101"/>
              <a:gd name="f81" fmla="*/ f63 1 88"/>
              <a:gd name="f82" fmla="*/ f64 1 88"/>
              <a:gd name="f83" fmla="*/ f65 1 101"/>
              <a:gd name="f84" fmla="*/ 0 1 f47"/>
              <a:gd name="f85" fmla="*/ f6 1 f47"/>
              <a:gd name="f86" fmla="*/ 0 1 f48"/>
              <a:gd name="f87" fmla="*/ f7 1 f48"/>
              <a:gd name="f88" fmla="+- f66 0 f1"/>
              <a:gd name="f89" fmla="*/ f67 1 f47"/>
              <a:gd name="f90" fmla="*/ f68 1 f48"/>
              <a:gd name="f91" fmla="*/ f69 1 f47"/>
              <a:gd name="f92" fmla="*/ f70 1 f48"/>
              <a:gd name="f93" fmla="*/ f71 1 f47"/>
              <a:gd name="f94" fmla="*/ f72 1 f48"/>
              <a:gd name="f95" fmla="*/ f73 1 f47"/>
              <a:gd name="f96" fmla="*/ f74 1 f47"/>
              <a:gd name="f97" fmla="*/ f75 1 f48"/>
              <a:gd name="f98" fmla="*/ f76 1 f48"/>
              <a:gd name="f99" fmla="*/ f77 1 f47"/>
              <a:gd name="f100" fmla="*/ f78 1 f47"/>
              <a:gd name="f101" fmla="*/ f79 1 f48"/>
              <a:gd name="f102" fmla="*/ f80 1 f48"/>
              <a:gd name="f103" fmla="*/ f81 1 f47"/>
              <a:gd name="f104" fmla="*/ f82 1 f47"/>
              <a:gd name="f105" fmla="*/ f83 1 f48"/>
              <a:gd name="f106" fmla="*/ f84 f42 1"/>
              <a:gd name="f107" fmla="*/ f85 f42 1"/>
              <a:gd name="f108" fmla="*/ f87 f43 1"/>
              <a:gd name="f109" fmla="*/ f86 f43 1"/>
              <a:gd name="f110" fmla="*/ f89 f42 1"/>
              <a:gd name="f111" fmla="*/ f90 f43 1"/>
              <a:gd name="f112" fmla="*/ f91 f42 1"/>
              <a:gd name="f113" fmla="*/ f92 f43 1"/>
              <a:gd name="f114" fmla="*/ f93 f42 1"/>
              <a:gd name="f115" fmla="*/ f94 f43 1"/>
              <a:gd name="f116" fmla="*/ f95 f42 1"/>
              <a:gd name="f117" fmla="*/ f96 f42 1"/>
              <a:gd name="f118" fmla="*/ f97 f43 1"/>
              <a:gd name="f119" fmla="*/ f98 f43 1"/>
              <a:gd name="f120" fmla="*/ f99 f42 1"/>
              <a:gd name="f121" fmla="*/ f100 f42 1"/>
              <a:gd name="f122" fmla="*/ f101 f43 1"/>
              <a:gd name="f123" fmla="*/ f102 f43 1"/>
              <a:gd name="f124" fmla="*/ f103 f42 1"/>
              <a:gd name="f125" fmla="*/ f104 f42 1"/>
              <a:gd name="f126" fmla="*/ f105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8">
                <a:pos x="f110" y="f111"/>
              </a:cxn>
              <a:cxn ang="f88">
                <a:pos x="f112" y="f113"/>
              </a:cxn>
              <a:cxn ang="f88">
                <a:pos x="f114" y="f115"/>
              </a:cxn>
              <a:cxn ang="f88">
                <a:pos x="f116" y="f113"/>
              </a:cxn>
              <a:cxn ang="f88">
                <a:pos x="f117" y="f111"/>
              </a:cxn>
              <a:cxn ang="f88">
                <a:pos x="f116" y="f118"/>
              </a:cxn>
              <a:cxn ang="f88">
                <a:pos x="f114" y="f119"/>
              </a:cxn>
              <a:cxn ang="f88">
                <a:pos x="f112" y="f118"/>
              </a:cxn>
              <a:cxn ang="f88">
                <a:pos x="f110" y="f111"/>
              </a:cxn>
              <a:cxn ang="f88">
                <a:pos x="f120" y="f111"/>
              </a:cxn>
              <a:cxn ang="f88">
                <a:pos x="f121" y="f122"/>
              </a:cxn>
              <a:cxn ang="f88">
                <a:pos x="f114" y="f123"/>
              </a:cxn>
              <a:cxn ang="f88">
                <a:pos x="f124" y="f122"/>
              </a:cxn>
              <a:cxn ang="f88">
                <a:pos x="f125" y="f111"/>
              </a:cxn>
              <a:cxn ang="f88">
                <a:pos x="f124" y="f126"/>
              </a:cxn>
              <a:cxn ang="f88">
                <a:pos x="f114" y="f113"/>
              </a:cxn>
              <a:cxn ang="f88">
                <a:pos x="f121" y="f126"/>
              </a:cxn>
              <a:cxn ang="f88">
                <a:pos x="f120" y="f111"/>
              </a:cxn>
            </a:cxnLst>
            <a:rect l="f106" t="f109" r="f107" b="f108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1"/>
                  <a:pt x="f18" y="f5"/>
                  <a:pt x="f17" y="f5"/>
                </a:cubicBezTo>
                <a:cubicBezTo>
                  <a:pt x="f16" y="f5"/>
                  <a:pt x="f14" y="f21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5" y="f8"/>
                </a:moveTo>
                <a:cubicBezTo>
                  <a:pt x="f25" y="f26"/>
                  <a:pt x="f27" y="f28"/>
                  <a:pt x="f29" y="f30"/>
                </a:cubicBezTo>
                <a:cubicBezTo>
                  <a:pt x="f31" y="f32"/>
                  <a:pt x="f33" y="f34"/>
                  <a:pt x="f17" y="f34"/>
                </a:cubicBezTo>
                <a:cubicBezTo>
                  <a:pt x="f35" y="f34"/>
                  <a:pt x="f28" y="f32"/>
                  <a:pt x="f36" y="f30"/>
                </a:cubicBezTo>
                <a:cubicBezTo>
                  <a:pt x="f37" y="f28"/>
                  <a:pt x="f32" y="f26"/>
                  <a:pt x="f32" y="f8"/>
                </a:cubicBezTo>
                <a:cubicBezTo>
                  <a:pt x="f32" y="f38"/>
                  <a:pt x="f37" y="f39"/>
                  <a:pt x="f36" y="f11"/>
                </a:cubicBezTo>
                <a:cubicBezTo>
                  <a:pt x="f28" y="f10"/>
                  <a:pt x="f35" y="f13"/>
                  <a:pt x="f17" y="f13"/>
                </a:cubicBezTo>
                <a:cubicBezTo>
                  <a:pt x="f33" y="f13"/>
                  <a:pt x="f40" y="f10"/>
                  <a:pt x="f29" y="f11"/>
                </a:cubicBezTo>
                <a:cubicBezTo>
                  <a:pt x="f27" y="f39"/>
                  <a:pt x="f25" y="f38"/>
                  <a:pt x="f25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3" name="Freeform 480"/>
          <p:cNvSpPr/>
          <p:nvPr/>
        </p:nvSpPr>
        <p:spPr>
          <a:xfrm>
            <a:off x="10031955" y="3902622"/>
            <a:ext cx="81655" cy="1265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5"/>
              <a:gd name="f8" fmla="val 17"/>
              <a:gd name="f9" fmla="val 59"/>
              <a:gd name="f10" fmla="val 57"/>
              <a:gd name="f11" fmla="val 16"/>
              <a:gd name="f12" fmla="val 54"/>
              <a:gd name="f13" fmla="val 52"/>
              <a:gd name="f14" fmla="val 50"/>
              <a:gd name="f15" fmla="val 47"/>
              <a:gd name="f16" fmla="val 15"/>
              <a:gd name="f17" fmla="val 44"/>
              <a:gd name="f18" fmla="val 39"/>
              <a:gd name="f19" fmla="val 34"/>
              <a:gd name="f20" fmla="val 30"/>
              <a:gd name="f21" fmla="val 19"/>
              <a:gd name="f22" fmla="val 25"/>
              <a:gd name="f23" fmla="val 21"/>
              <a:gd name="f24" fmla="val 24"/>
              <a:gd name="f25" fmla="val 27"/>
              <a:gd name="f26" fmla="val 14"/>
              <a:gd name="f27" fmla="val 23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3"/>
              <a:gd name="f36" fmla="val 48"/>
              <a:gd name="f37" fmla="val 51"/>
              <a:gd name="f38" fmla="val 53"/>
              <a:gd name="f39" fmla="val 55"/>
              <a:gd name="f40" fmla="+- 0 0 -90"/>
              <a:gd name="f41" fmla="*/ f3 1 60"/>
              <a:gd name="f42" fmla="*/ f4 1 95"/>
              <a:gd name="f43" fmla="+- f7 0 f5"/>
              <a:gd name="f44" fmla="+- f6 0 f5"/>
              <a:gd name="f45" fmla="*/ f40 f0 1"/>
              <a:gd name="f46" fmla="*/ f44 1 60"/>
              <a:gd name="f47" fmla="*/ f43 1 95"/>
              <a:gd name="f48" fmla="*/ 60 f44 1"/>
              <a:gd name="f49" fmla="*/ 17 f43 1"/>
              <a:gd name="f50" fmla="*/ 59 f44 1"/>
              <a:gd name="f51" fmla="*/ 52 f44 1"/>
              <a:gd name="f52" fmla="*/ 16 f43 1"/>
              <a:gd name="f53" fmla="*/ 44 f44 1"/>
              <a:gd name="f54" fmla="*/ 15 f43 1"/>
              <a:gd name="f55" fmla="*/ 30 f44 1"/>
              <a:gd name="f56" fmla="*/ 19 f43 1"/>
              <a:gd name="f57" fmla="*/ 16 f44 1"/>
              <a:gd name="f58" fmla="*/ 27 f43 1"/>
              <a:gd name="f59" fmla="*/ 95 f43 1"/>
              <a:gd name="f60" fmla="*/ 0 f44 1"/>
              <a:gd name="f61" fmla="*/ 0 f43 1"/>
              <a:gd name="f62" fmla="*/ 14 f43 1"/>
              <a:gd name="f63" fmla="*/ 33 f44 1"/>
              <a:gd name="f64" fmla="*/ 3 f43 1"/>
              <a:gd name="f65" fmla="*/ 48 f44 1"/>
              <a:gd name="f66" fmla="*/ 54 f44 1"/>
              <a:gd name="f67" fmla="*/ 1 f43 1"/>
              <a:gd name="f68" fmla="*/ f45 1 f2"/>
              <a:gd name="f69" fmla="*/ f48 1 60"/>
              <a:gd name="f70" fmla="*/ f49 1 95"/>
              <a:gd name="f71" fmla="*/ f50 1 60"/>
              <a:gd name="f72" fmla="*/ f51 1 60"/>
              <a:gd name="f73" fmla="*/ f52 1 95"/>
              <a:gd name="f74" fmla="*/ f53 1 60"/>
              <a:gd name="f75" fmla="*/ f54 1 95"/>
              <a:gd name="f76" fmla="*/ f55 1 60"/>
              <a:gd name="f77" fmla="*/ f56 1 95"/>
              <a:gd name="f78" fmla="*/ f57 1 60"/>
              <a:gd name="f79" fmla="*/ f58 1 95"/>
              <a:gd name="f80" fmla="*/ f59 1 95"/>
              <a:gd name="f81" fmla="*/ f60 1 60"/>
              <a:gd name="f82" fmla="*/ f61 1 95"/>
              <a:gd name="f83" fmla="*/ f62 1 95"/>
              <a:gd name="f84" fmla="*/ f63 1 60"/>
              <a:gd name="f85" fmla="*/ f64 1 95"/>
              <a:gd name="f86" fmla="*/ f65 1 60"/>
              <a:gd name="f87" fmla="*/ f66 1 60"/>
              <a:gd name="f88" fmla="*/ f67 1 95"/>
              <a:gd name="f89" fmla="*/ 0 1 f46"/>
              <a:gd name="f90" fmla="*/ f6 1 f46"/>
              <a:gd name="f91" fmla="*/ 0 1 f47"/>
              <a:gd name="f92" fmla="*/ f7 1 f47"/>
              <a:gd name="f93" fmla="+- f68 0 f1"/>
              <a:gd name="f94" fmla="*/ f69 1 f46"/>
              <a:gd name="f95" fmla="*/ f70 1 f47"/>
              <a:gd name="f96" fmla="*/ f71 1 f46"/>
              <a:gd name="f97" fmla="*/ f72 1 f46"/>
              <a:gd name="f98" fmla="*/ f73 1 f47"/>
              <a:gd name="f99" fmla="*/ f74 1 f46"/>
              <a:gd name="f100" fmla="*/ f75 1 f47"/>
              <a:gd name="f101" fmla="*/ f76 1 f46"/>
              <a:gd name="f102" fmla="*/ f77 1 f47"/>
              <a:gd name="f103" fmla="*/ f78 1 f46"/>
              <a:gd name="f104" fmla="*/ f79 1 f47"/>
              <a:gd name="f105" fmla="*/ f80 1 f47"/>
              <a:gd name="f106" fmla="*/ f81 1 f46"/>
              <a:gd name="f107" fmla="*/ f82 1 f47"/>
              <a:gd name="f108" fmla="*/ f83 1 f47"/>
              <a:gd name="f109" fmla="*/ f84 1 f46"/>
              <a:gd name="f110" fmla="*/ f85 1 f47"/>
              <a:gd name="f111" fmla="*/ f86 1 f46"/>
              <a:gd name="f112" fmla="*/ f87 1 f46"/>
              <a:gd name="f113" fmla="*/ f88 1 f47"/>
              <a:gd name="f114" fmla="*/ f89 f41 1"/>
              <a:gd name="f115" fmla="*/ f90 f41 1"/>
              <a:gd name="f116" fmla="*/ f92 f42 1"/>
              <a:gd name="f117" fmla="*/ f91 f42 1"/>
              <a:gd name="f118" fmla="*/ f94 f41 1"/>
              <a:gd name="f119" fmla="*/ f95 f42 1"/>
              <a:gd name="f120" fmla="*/ f96 f41 1"/>
              <a:gd name="f121" fmla="*/ f97 f41 1"/>
              <a:gd name="f122" fmla="*/ f98 f42 1"/>
              <a:gd name="f123" fmla="*/ f99 f41 1"/>
              <a:gd name="f124" fmla="*/ f100 f42 1"/>
              <a:gd name="f125" fmla="*/ f101 f41 1"/>
              <a:gd name="f126" fmla="*/ f102 f42 1"/>
              <a:gd name="f127" fmla="*/ f103 f41 1"/>
              <a:gd name="f128" fmla="*/ f104 f42 1"/>
              <a:gd name="f129" fmla="*/ f105 f42 1"/>
              <a:gd name="f130" fmla="*/ f106 f41 1"/>
              <a:gd name="f131" fmla="*/ f107 f42 1"/>
              <a:gd name="f132" fmla="*/ f108 f42 1"/>
              <a:gd name="f133" fmla="*/ f109 f41 1"/>
              <a:gd name="f134" fmla="*/ f110 f42 1"/>
              <a:gd name="f135" fmla="*/ f111 f41 1"/>
              <a:gd name="f136" fmla="*/ f112 f41 1"/>
              <a:gd name="f137" fmla="*/ f11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3">
                <a:pos x="f118" y="f119"/>
              </a:cxn>
              <a:cxn ang="f93">
                <a:pos x="f120" y="f119"/>
              </a:cxn>
              <a:cxn ang="f93">
                <a:pos x="f121" y="f122"/>
              </a:cxn>
              <a:cxn ang="f93">
                <a:pos x="f123" y="f124"/>
              </a:cxn>
              <a:cxn ang="f93">
                <a:pos x="f125" y="f126"/>
              </a:cxn>
              <a:cxn ang="f93">
                <a:pos x="f127" y="f128"/>
              </a:cxn>
              <a:cxn ang="f93">
                <a:pos x="f127" y="f129"/>
              </a:cxn>
              <a:cxn ang="f93">
                <a:pos x="f130" y="f129"/>
              </a:cxn>
              <a:cxn ang="f93">
                <a:pos x="f130" y="f131"/>
              </a:cxn>
              <a:cxn ang="f93">
                <a:pos x="f127" y="f131"/>
              </a:cxn>
              <a:cxn ang="f93">
                <a:pos x="f127" y="f132"/>
              </a:cxn>
              <a:cxn ang="f93">
                <a:pos x="f133" y="f134"/>
              </a:cxn>
              <a:cxn ang="f93">
                <a:pos x="f135" y="f131"/>
              </a:cxn>
              <a:cxn ang="f93">
                <a:pos x="f136" y="f131"/>
              </a:cxn>
              <a:cxn ang="f93">
                <a:pos x="f118" y="f137"/>
              </a:cxn>
              <a:cxn ang="f93">
                <a:pos x="f118" y="f119"/>
              </a:cxn>
            </a:cxnLst>
            <a:rect l="f114" t="f117" r="f115" b="f116"/>
            <a:pathLst>
              <a:path w="60" h="95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1"/>
                </a:cubicBezTo>
                <a:cubicBezTo>
                  <a:pt x="f14" y="f11"/>
                  <a:pt x="f15" y="f16"/>
                  <a:pt x="f17" y="f16"/>
                </a:cubicBezTo>
                <a:cubicBezTo>
                  <a:pt x="f18" y="f16"/>
                  <a:pt x="f19" y="f8"/>
                  <a:pt x="f20" y="f21"/>
                </a:cubicBezTo>
                <a:cubicBezTo>
                  <a:pt x="f22" y="f23"/>
                  <a:pt x="f23" y="f24"/>
                  <a:pt x="f11" y="f25"/>
                </a:cubicBezTo>
                <a:lnTo>
                  <a:pt x="f11" y="f7"/>
                </a:lnTo>
                <a:lnTo>
                  <a:pt x="f5" y="f7"/>
                </a:lnTo>
                <a:lnTo>
                  <a:pt x="f5" y="f5"/>
                </a:lnTo>
                <a:lnTo>
                  <a:pt x="f11" y="f5"/>
                </a:lnTo>
                <a:lnTo>
                  <a:pt x="f11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38" y="f5"/>
                  <a:pt x="f12" y="f5"/>
                </a:cubicBezTo>
                <a:cubicBezTo>
                  <a:pt x="f39" y="f5"/>
                  <a:pt x="f10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4" name="Freeform 481"/>
          <p:cNvSpPr/>
          <p:nvPr/>
        </p:nvSpPr>
        <p:spPr>
          <a:xfrm>
            <a:off x="10125855" y="3849541"/>
            <a:ext cx="110240" cy="18373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6"/>
              <a:gd name="f8" fmla="val 133"/>
              <a:gd name="f9" fmla="val 68"/>
              <a:gd name="f10" fmla="val 123"/>
              <a:gd name="f11" fmla="val 64"/>
              <a:gd name="f12" fmla="val 127"/>
              <a:gd name="f13" fmla="val 59"/>
              <a:gd name="f14" fmla="val 130"/>
              <a:gd name="f15" fmla="val 54"/>
              <a:gd name="f16" fmla="val 132"/>
              <a:gd name="f17" fmla="val 49"/>
              <a:gd name="f18" fmla="val 135"/>
              <a:gd name="f19" fmla="val 44"/>
              <a:gd name="f20" fmla="val 38"/>
              <a:gd name="f21" fmla="val 26"/>
              <a:gd name="f22" fmla="val 17"/>
              <a:gd name="f23" fmla="val 131"/>
              <a:gd name="f24" fmla="val 10"/>
              <a:gd name="f25" fmla="val 122"/>
              <a:gd name="f26" fmla="val 4"/>
              <a:gd name="f27" fmla="val 114"/>
              <a:gd name="f28" fmla="val 102"/>
              <a:gd name="f29" fmla="val 86"/>
              <a:gd name="f30" fmla="val 78"/>
              <a:gd name="f31" fmla="val 2"/>
              <a:gd name="f32" fmla="val 71"/>
              <a:gd name="f33" fmla="val 6"/>
              <a:gd name="f34" fmla="val 58"/>
              <a:gd name="f35" fmla="val 9"/>
              <a:gd name="f36" fmla="val 53"/>
              <a:gd name="f37" fmla="val 13"/>
              <a:gd name="f38" fmla="val 48"/>
              <a:gd name="f39" fmla="val 22"/>
              <a:gd name="f40" fmla="val 41"/>
              <a:gd name="f41" fmla="val 27"/>
              <a:gd name="f42" fmla="val 32"/>
              <a:gd name="f43" fmla="val 36"/>
              <a:gd name="f44" fmla="val 37"/>
              <a:gd name="f45" fmla="val 35"/>
              <a:gd name="f46" fmla="val 43"/>
              <a:gd name="f47" fmla="val 52"/>
              <a:gd name="f48" fmla="val 56"/>
              <a:gd name="f49" fmla="val 60"/>
              <a:gd name="f50" fmla="val 39"/>
              <a:gd name="f51" fmla="val 109"/>
              <a:gd name="f52" fmla="val 55"/>
              <a:gd name="f53" fmla="val 51"/>
              <a:gd name="f54" fmla="val 57"/>
              <a:gd name="f55" fmla="val 50"/>
              <a:gd name="f56" fmla="val 46"/>
              <a:gd name="f57" fmla="val 30"/>
              <a:gd name="f58" fmla="val 25"/>
              <a:gd name="f59" fmla="val 20"/>
              <a:gd name="f60" fmla="val 65"/>
              <a:gd name="f61" fmla="val 74"/>
              <a:gd name="f62" fmla="val 97"/>
              <a:gd name="f63" fmla="val 19"/>
              <a:gd name="f64" fmla="val 106"/>
              <a:gd name="f65" fmla="val 23"/>
              <a:gd name="f66" fmla="val 112"/>
              <a:gd name="f67" fmla="val 117"/>
              <a:gd name="f68" fmla="val 33"/>
              <a:gd name="f69" fmla="val 120"/>
              <a:gd name="f70" fmla="val 42"/>
              <a:gd name="f71" fmla="val 119"/>
              <a:gd name="f72" fmla="val 115"/>
              <a:gd name="f73" fmla="val 113"/>
              <a:gd name="f74" fmla="+- 0 0 -90"/>
              <a:gd name="f75" fmla="*/ f3 1 84"/>
              <a:gd name="f76" fmla="*/ f4 1 136"/>
              <a:gd name="f77" fmla="+- f7 0 f5"/>
              <a:gd name="f78" fmla="+- f6 0 f5"/>
              <a:gd name="f79" fmla="*/ f74 f0 1"/>
              <a:gd name="f80" fmla="*/ f78 1 84"/>
              <a:gd name="f81" fmla="*/ f77 1 136"/>
              <a:gd name="f82" fmla="*/ 84 f78 1"/>
              <a:gd name="f83" fmla="*/ 133 f77 1"/>
              <a:gd name="f84" fmla="*/ 68 f78 1"/>
              <a:gd name="f85" fmla="*/ 123 f77 1"/>
              <a:gd name="f86" fmla="*/ 54 f78 1"/>
              <a:gd name="f87" fmla="*/ 132 f77 1"/>
              <a:gd name="f88" fmla="*/ 38 f78 1"/>
              <a:gd name="f89" fmla="*/ 136 f77 1"/>
              <a:gd name="f90" fmla="*/ 10 f78 1"/>
              <a:gd name="f91" fmla="*/ 122 f77 1"/>
              <a:gd name="f92" fmla="*/ 0 f78 1"/>
              <a:gd name="f93" fmla="*/ 86 f77 1"/>
              <a:gd name="f94" fmla="*/ 4 f78 1"/>
              <a:gd name="f95" fmla="*/ 64 f77 1"/>
              <a:gd name="f96" fmla="*/ 13 f78 1"/>
              <a:gd name="f97" fmla="*/ 48 f77 1"/>
              <a:gd name="f98" fmla="*/ 27 f78 1"/>
              <a:gd name="f99" fmla="*/ 38 f77 1"/>
              <a:gd name="f100" fmla="*/ 43 f78 1"/>
              <a:gd name="f101" fmla="*/ 35 f77 1"/>
              <a:gd name="f102" fmla="*/ 56 f78 1"/>
              <a:gd name="f103" fmla="*/ 37 f77 1"/>
              <a:gd name="f104" fmla="*/ 41 f77 1"/>
              <a:gd name="f105" fmla="*/ 0 f77 1"/>
              <a:gd name="f106" fmla="*/ 109 f77 1"/>
              <a:gd name="f107" fmla="*/ 55 f77 1"/>
              <a:gd name="f108" fmla="*/ 57 f78 1"/>
              <a:gd name="f109" fmla="*/ 51 f77 1"/>
              <a:gd name="f110" fmla="*/ 46 f78 1"/>
              <a:gd name="f111" fmla="*/ 50 f77 1"/>
              <a:gd name="f112" fmla="*/ 25 f78 1"/>
              <a:gd name="f113" fmla="*/ 59 f77 1"/>
              <a:gd name="f114" fmla="*/ 17 f78 1"/>
              <a:gd name="f115" fmla="*/ 23 f78 1"/>
              <a:gd name="f116" fmla="*/ 112 f77 1"/>
              <a:gd name="f117" fmla="*/ 42 f78 1"/>
              <a:gd name="f118" fmla="*/ 120 f77 1"/>
              <a:gd name="f119" fmla="*/ 55 f78 1"/>
              <a:gd name="f120" fmla="*/ 117 f77 1"/>
              <a:gd name="f121" fmla="*/ f79 1 f2"/>
              <a:gd name="f122" fmla="*/ f82 1 84"/>
              <a:gd name="f123" fmla="*/ f83 1 136"/>
              <a:gd name="f124" fmla="*/ f84 1 84"/>
              <a:gd name="f125" fmla="*/ f85 1 136"/>
              <a:gd name="f126" fmla="*/ f86 1 84"/>
              <a:gd name="f127" fmla="*/ f87 1 136"/>
              <a:gd name="f128" fmla="*/ f88 1 84"/>
              <a:gd name="f129" fmla="*/ f89 1 136"/>
              <a:gd name="f130" fmla="*/ f90 1 84"/>
              <a:gd name="f131" fmla="*/ f91 1 136"/>
              <a:gd name="f132" fmla="*/ f92 1 84"/>
              <a:gd name="f133" fmla="*/ f93 1 136"/>
              <a:gd name="f134" fmla="*/ f94 1 84"/>
              <a:gd name="f135" fmla="*/ f95 1 136"/>
              <a:gd name="f136" fmla="*/ f96 1 84"/>
              <a:gd name="f137" fmla="*/ f97 1 136"/>
              <a:gd name="f138" fmla="*/ f98 1 84"/>
              <a:gd name="f139" fmla="*/ f99 1 136"/>
              <a:gd name="f140" fmla="*/ f100 1 84"/>
              <a:gd name="f141" fmla="*/ f101 1 136"/>
              <a:gd name="f142" fmla="*/ f102 1 84"/>
              <a:gd name="f143" fmla="*/ f103 1 136"/>
              <a:gd name="f144" fmla="*/ f104 1 136"/>
              <a:gd name="f145" fmla="*/ f105 1 136"/>
              <a:gd name="f146" fmla="*/ f106 1 136"/>
              <a:gd name="f147" fmla="*/ f107 1 136"/>
              <a:gd name="f148" fmla="*/ f108 1 84"/>
              <a:gd name="f149" fmla="*/ f109 1 136"/>
              <a:gd name="f150" fmla="*/ f110 1 84"/>
              <a:gd name="f151" fmla="*/ f111 1 136"/>
              <a:gd name="f152" fmla="*/ f112 1 84"/>
              <a:gd name="f153" fmla="*/ f113 1 136"/>
              <a:gd name="f154" fmla="*/ f114 1 84"/>
              <a:gd name="f155" fmla="*/ f115 1 84"/>
              <a:gd name="f156" fmla="*/ f116 1 136"/>
              <a:gd name="f157" fmla="*/ f117 1 84"/>
              <a:gd name="f158" fmla="*/ f118 1 136"/>
              <a:gd name="f159" fmla="*/ f119 1 84"/>
              <a:gd name="f160" fmla="*/ f120 1 136"/>
              <a:gd name="f161" fmla="*/ 0 1 f80"/>
              <a:gd name="f162" fmla="*/ f6 1 f80"/>
              <a:gd name="f163" fmla="*/ 0 1 f81"/>
              <a:gd name="f164" fmla="*/ f7 1 f81"/>
              <a:gd name="f165" fmla="+- f121 0 f1"/>
              <a:gd name="f166" fmla="*/ f122 1 f80"/>
              <a:gd name="f167" fmla="*/ f123 1 f81"/>
              <a:gd name="f168" fmla="*/ f124 1 f80"/>
              <a:gd name="f169" fmla="*/ f125 1 f81"/>
              <a:gd name="f170" fmla="*/ f126 1 f80"/>
              <a:gd name="f171" fmla="*/ f127 1 f81"/>
              <a:gd name="f172" fmla="*/ f128 1 f80"/>
              <a:gd name="f173" fmla="*/ f129 1 f81"/>
              <a:gd name="f174" fmla="*/ f130 1 f80"/>
              <a:gd name="f175" fmla="*/ f131 1 f81"/>
              <a:gd name="f176" fmla="*/ f132 1 f80"/>
              <a:gd name="f177" fmla="*/ f133 1 f81"/>
              <a:gd name="f178" fmla="*/ f134 1 f80"/>
              <a:gd name="f179" fmla="*/ f135 1 f81"/>
              <a:gd name="f180" fmla="*/ f136 1 f80"/>
              <a:gd name="f181" fmla="*/ f137 1 f81"/>
              <a:gd name="f182" fmla="*/ f138 1 f80"/>
              <a:gd name="f183" fmla="*/ f139 1 f81"/>
              <a:gd name="f184" fmla="*/ f140 1 f80"/>
              <a:gd name="f185" fmla="*/ f141 1 f81"/>
              <a:gd name="f186" fmla="*/ f142 1 f80"/>
              <a:gd name="f187" fmla="*/ f143 1 f81"/>
              <a:gd name="f188" fmla="*/ f144 1 f81"/>
              <a:gd name="f189" fmla="*/ f145 1 f81"/>
              <a:gd name="f190" fmla="*/ f146 1 f81"/>
              <a:gd name="f191" fmla="*/ f147 1 f81"/>
              <a:gd name="f192" fmla="*/ f148 1 f80"/>
              <a:gd name="f193" fmla="*/ f149 1 f81"/>
              <a:gd name="f194" fmla="*/ f150 1 f80"/>
              <a:gd name="f195" fmla="*/ f151 1 f81"/>
              <a:gd name="f196" fmla="*/ f152 1 f80"/>
              <a:gd name="f197" fmla="*/ f153 1 f81"/>
              <a:gd name="f198" fmla="*/ f154 1 f80"/>
              <a:gd name="f199" fmla="*/ f155 1 f80"/>
              <a:gd name="f200" fmla="*/ f156 1 f81"/>
              <a:gd name="f201" fmla="*/ f157 1 f80"/>
              <a:gd name="f202" fmla="*/ f158 1 f81"/>
              <a:gd name="f203" fmla="*/ f159 1 f80"/>
              <a:gd name="f204" fmla="*/ f160 1 f81"/>
              <a:gd name="f205" fmla="*/ f161 f75 1"/>
              <a:gd name="f206" fmla="*/ f162 f75 1"/>
              <a:gd name="f207" fmla="*/ f164 f76 1"/>
              <a:gd name="f208" fmla="*/ f163 f76 1"/>
              <a:gd name="f209" fmla="*/ f166 f75 1"/>
              <a:gd name="f210" fmla="*/ f167 f76 1"/>
              <a:gd name="f211" fmla="*/ f168 f75 1"/>
              <a:gd name="f212" fmla="*/ f169 f76 1"/>
              <a:gd name="f213" fmla="*/ f170 f75 1"/>
              <a:gd name="f214" fmla="*/ f171 f76 1"/>
              <a:gd name="f215" fmla="*/ f172 f75 1"/>
              <a:gd name="f216" fmla="*/ f173 f76 1"/>
              <a:gd name="f217" fmla="*/ f174 f75 1"/>
              <a:gd name="f218" fmla="*/ f175 f76 1"/>
              <a:gd name="f219" fmla="*/ f176 f75 1"/>
              <a:gd name="f220" fmla="*/ f177 f76 1"/>
              <a:gd name="f221" fmla="*/ f178 f75 1"/>
              <a:gd name="f222" fmla="*/ f179 f76 1"/>
              <a:gd name="f223" fmla="*/ f180 f75 1"/>
              <a:gd name="f224" fmla="*/ f181 f76 1"/>
              <a:gd name="f225" fmla="*/ f182 f75 1"/>
              <a:gd name="f226" fmla="*/ f183 f76 1"/>
              <a:gd name="f227" fmla="*/ f184 f75 1"/>
              <a:gd name="f228" fmla="*/ f185 f76 1"/>
              <a:gd name="f229" fmla="*/ f186 f75 1"/>
              <a:gd name="f230" fmla="*/ f187 f76 1"/>
              <a:gd name="f231" fmla="*/ f188 f76 1"/>
              <a:gd name="f232" fmla="*/ f189 f76 1"/>
              <a:gd name="f233" fmla="*/ f190 f76 1"/>
              <a:gd name="f234" fmla="*/ f191 f76 1"/>
              <a:gd name="f235" fmla="*/ f192 f75 1"/>
              <a:gd name="f236" fmla="*/ f193 f76 1"/>
              <a:gd name="f237" fmla="*/ f194 f75 1"/>
              <a:gd name="f238" fmla="*/ f195 f76 1"/>
              <a:gd name="f239" fmla="*/ f196 f75 1"/>
              <a:gd name="f240" fmla="*/ f197 f76 1"/>
              <a:gd name="f241" fmla="*/ f198 f75 1"/>
              <a:gd name="f242" fmla="*/ f199 f75 1"/>
              <a:gd name="f243" fmla="*/ f200 f76 1"/>
              <a:gd name="f244" fmla="*/ f201 f75 1"/>
              <a:gd name="f245" fmla="*/ f202 f76 1"/>
              <a:gd name="f246" fmla="*/ f203 f75 1"/>
              <a:gd name="f247" fmla="*/ f204 f7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5">
                <a:pos x="f209" y="f210"/>
              </a:cxn>
              <a:cxn ang="f165">
                <a:pos x="f211" y="f210"/>
              </a:cxn>
              <a:cxn ang="f165">
                <a:pos x="f211" y="f212"/>
              </a:cxn>
              <a:cxn ang="f165">
                <a:pos x="f213" y="f214"/>
              </a:cxn>
              <a:cxn ang="f165">
                <a:pos x="f215" y="f216"/>
              </a:cxn>
              <a:cxn ang="f165">
                <a:pos x="f217" y="f218"/>
              </a:cxn>
              <a:cxn ang="f165">
                <a:pos x="f219" y="f220"/>
              </a:cxn>
              <a:cxn ang="f165">
                <a:pos x="f221" y="f222"/>
              </a:cxn>
              <a:cxn ang="f165">
                <a:pos x="f223" y="f224"/>
              </a:cxn>
              <a:cxn ang="f165">
                <a:pos x="f225" y="f226"/>
              </a:cxn>
              <a:cxn ang="f165">
                <a:pos x="f227" y="f228"/>
              </a:cxn>
              <a:cxn ang="f165">
                <a:pos x="f229" y="f230"/>
              </a:cxn>
              <a:cxn ang="f165">
                <a:pos x="f211" y="f231"/>
              </a:cxn>
              <a:cxn ang="f165">
                <a:pos x="f211" y="f232"/>
              </a:cxn>
              <a:cxn ang="f165">
                <a:pos x="f209" y="f232"/>
              </a:cxn>
              <a:cxn ang="f165">
                <a:pos x="f209" y="f210"/>
              </a:cxn>
              <a:cxn ang="f165">
                <a:pos x="f211" y="f233"/>
              </a:cxn>
              <a:cxn ang="f165">
                <a:pos x="f211" y="f234"/>
              </a:cxn>
              <a:cxn ang="f165">
                <a:pos x="f235" y="f236"/>
              </a:cxn>
              <a:cxn ang="f165">
                <a:pos x="f237" y="f238"/>
              </a:cxn>
              <a:cxn ang="f165">
                <a:pos x="f239" y="f240"/>
              </a:cxn>
              <a:cxn ang="f165">
                <a:pos x="f241" y="f220"/>
              </a:cxn>
              <a:cxn ang="f165">
                <a:pos x="f242" y="f243"/>
              </a:cxn>
              <a:cxn ang="f165">
                <a:pos x="f244" y="f245"/>
              </a:cxn>
              <a:cxn ang="f165">
                <a:pos x="f246" y="f247"/>
              </a:cxn>
              <a:cxn ang="f165">
                <a:pos x="f211" y="f233"/>
              </a:cxn>
            </a:cxnLst>
            <a:rect l="f205" t="f208" r="f206" b="f207"/>
            <a:pathLst>
              <a:path w="84" h="136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23"/>
                  <a:pt x="f24" y="f25"/>
                </a:cubicBezTo>
                <a:cubicBezTo>
                  <a:pt x="f26" y="f27"/>
                  <a:pt x="f5" y="f28"/>
                  <a:pt x="f5" y="f29"/>
                </a:cubicBezTo>
                <a:cubicBezTo>
                  <a:pt x="f5" y="f30"/>
                  <a:pt x="f31" y="f32"/>
                  <a:pt x="f26" y="f11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22" y="f19"/>
                  <a:pt x="f39" y="f40"/>
                  <a:pt x="f41" y="f20"/>
                </a:cubicBezTo>
                <a:cubicBezTo>
                  <a:pt x="f42" y="f43"/>
                  <a:pt x="f44" y="f45"/>
                  <a:pt x="f46" y="f45"/>
                </a:cubicBezTo>
                <a:cubicBezTo>
                  <a:pt x="f38" y="f45"/>
                  <a:pt x="f47" y="f45"/>
                  <a:pt x="f48" y="f44"/>
                </a:cubicBezTo>
                <a:cubicBezTo>
                  <a:pt x="f49" y="f20"/>
                  <a:pt x="f11" y="f50"/>
                  <a:pt x="f9" y="f40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9" y="f51"/>
                </a:moveTo>
                <a:lnTo>
                  <a:pt x="f9" y="f52"/>
                </a:lnTo>
                <a:cubicBezTo>
                  <a:pt x="f11" y="f36"/>
                  <a:pt x="f49" y="f53"/>
                  <a:pt x="f54" y="f53"/>
                </a:cubicBezTo>
                <a:cubicBezTo>
                  <a:pt x="f36" y="f55"/>
                  <a:pt x="f55" y="f55"/>
                  <a:pt x="f56" y="f55"/>
                </a:cubicBezTo>
                <a:cubicBezTo>
                  <a:pt x="f44" y="f55"/>
                  <a:pt x="f57" y="f36"/>
                  <a:pt x="f58" y="f13"/>
                </a:cubicBezTo>
                <a:cubicBezTo>
                  <a:pt x="f59" y="f60"/>
                  <a:pt x="f22" y="f61"/>
                  <a:pt x="f22" y="f29"/>
                </a:cubicBezTo>
                <a:cubicBezTo>
                  <a:pt x="f22" y="f62"/>
                  <a:pt x="f63" y="f64"/>
                  <a:pt x="f65" y="f66"/>
                </a:cubicBezTo>
                <a:cubicBezTo>
                  <a:pt x="f41" y="f67"/>
                  <a:pt x="f68" y="f69"/>
                  <a:pt x="f70" y="f69"/>
                </a:cubicBezTo>
                <a:cubicBezTo>
                  <a:pt x="f56" y="f69"/>
                  <a:pt x="f53" y="f71"/>
                  <a:pt x="f52" y="f67"/>
                </a:cubicBezTo>
                <a:cubicBezTo>
                  <a:pt x="f49" y="f72"/>
                  <a:pt x="f11" y="f73"/>
                  <a:pt x="f9" y="f51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5" name="Freeform 482"/>
          <p:cNvSpPr/>
          <p:nvPr/>
        </p:nvSpPr>
        <p:spPr>
          <a:xfrm>
            <a:off x="10268766" y="3898535"/>
            <a:ext cx="118405" cy="13473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7"/>
              <a:gd name="f10" fmla="val 58"/>
              <a:gd name="f11" fmla="val 18"/>
              <a:gd name="f12" fmla="val 63"/>
              <a:gd name="f13" fmla="val 19"/>
              <a:gd name="f14" fmla="val 67"/>
              <a:gd name="f15" fmla="val 21"/>
              <a:gd name="f16" fmla="val 72"/>
              <a:gd name="f17" fmla="val 24"/>
              <a:gd name="f18" fmla="val 75"/>
              <a:gd name="f19" fmla="val 27"/>
              <a:gd name="f20" fmla="val 78"/>
              <a:gd name="f21" fmla="val 30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6"/>
              <a:gd name="f30" fmla="val 51"/>
              <a:gd name="f31" fmla="val 57"/>
              <a:gd name="f32" fmla="val 64"/>
              <a:gd name="f33" fmla="val 85"/>
              <a:gd name="f34" fmla="val 70"/>
              <a:gd name="f35" fmla="val 82"/>
              <a:gd name="f36" fmla="val 77"/>
              <a:gd name="f37" fmla="val 80"/>
              <a:gd name="f38" fmla="val 92"/>
              <a:gd name="f39" fmla="val 94"/>
              <a:gd name="f40" fmla="val 74"/>
              <a:gd name="f41" fmla="val 96"/>
              <a:gd name="f42" fmla="val 69"/>
              <a:gd name="f43" fmla="val 98"/>
              <a:gd name="f44" fmla="val 99"/>
              <a:gd name="f45" fmla="val 35"/>
              <a:gd name="f46" fmla="val 23"/>
              <a:gd name="f47" fmla="val 14"/>
              <a:gd name="f48" fmla="val 5"/>
              <a:gd name="f49" fmla="val 79"/>
              <a:gd name="f50" fmla="val 13"/>
              <a:gd name="f51" fmla="val 22"/>
              <a:gd name="f52" fmla="val 4"/>
              <a:gd name="f53" fmla="val 47"/>
              <a:gd name="f54" fmla="val 60"/>
              <a:gd name="f55" fmla="val 76"/>
              <a:gd name="f56" fmla="val 11"/>
              <a:gd name="f57" fmla="val 29"/>
              <a:gd name="f58" fmla="val 43"/>
              <a:gd name="f59" fmla="val 71"/>
              <a:gd name="f60" fmla="val 40"/>
              <a:gd name="f61" fmla="val 31"/>
              <a:gd name="f62" fmla="val 25"/>
              <a:gd name="f63" fmla="val 65"/>
              <a:gd name="f64" fmla="val 20"/>
              <a:gd name="f65" fmla="val 61"/>
              <a:gd name="f66" fmla="val 15"/>
              <a:gd name="f67" fmla="val 54"/>
              <a:gd name="f68" fmla="val 16"/>
              <a:gd name="f69" fmla="val 26"/>
              <a:gd name="f70" fmla="val 32"/>
              <a:gd name="f71" fmla="+- 0 0 -90"/>
              <a:gd name="f72" fmla="*/ f3 1 87"/>
              <a:gd name="f73" fmla="*/ f4 1 100"/>
              <a:gd name="f74" fmla="+- f7 0 f5"/>
              <a:gd name="f75" fmla="+- f6 0 f5"/>
              <a:gd name="f76" fmla="*/ f71 f0 1"/>
              <a:gd name="f77" fmla="*/ f75 1 87"/>
              <a:gd name="f78" fmla="*/ f74 1 100"/>
              <a:gd name="f79" fmla="*/ 87 f75 1"/>
              <a:gd name="f80" fmla="*/ 52 f74 1"/>
              <a:gd name="f81" fmla="*/ 17 f75 1"/>
              <a:gd name="f82" fmla="*/ 19 f75 1"/>
              <a:gd name="f83" fmla="*/ 67 f74 1"/>
              <a:gd name="f84" fmla="*/ 27 f75 1"/>
              <a:gd name="f85" fmla="*/ 78 f74 1"/>
              <a:gd name="f86" fmla="*/ 37 f75 1"/>
              <a:gd name="f87" fmla="*/ 84 f74 1"/>
              <a:gd name="f88" fmla="*/ 51 f75 1"/>
              <a:gd name="f89" fmla="*/ 86 f74 1"/>
              <a:gd name="f90" fmla="*/ 70 f75 1"/>
              <a:gd name="f91" fmla="*/ 82 f74 1"/>
              <a:gd name="f92" fmla="*/ 84 f75 1"/>
              <a:gd name="f93" fmla="*/ 75 f74 1"/>
              <a:gd name="f94" fmla="*/ 85 f75 1"/>
              <a:gd name="f95" fmla="*/ 92 f74 1"/>
              <a:gd name="f96" fmla="*/ 69 f75 1"/>
              <a:gd name="f97" fmla="*/ 98 f74 1"/>
              <a:gd name="f98" fmla="*/ 100 f74 1"/>
              <a:gd name="f99" fmla="*/ 14 f75 1"/>
              <a:gd name="f100" fmla="*/ 87 f74 1"/>
              <a:gd name="f101" fmla="*/ 0 f75 1"/>
              <a:gd name="f102" fmla="*/ 51 f74 1"/>
              <a:gd name="f103" fmla="*/ 13 f75 1"/>
              <a:gd name="f104" fmla="*/ 14 f74 1"/>
              <a:gd name="f105" fmla="*/ 47 f75 1"/>
              <a:gd name="f106" fmla="*/ 0 f74 1"/>
              <a:gd name="f107" fmla="*/ 76 f75 1"/>
              <a:gd name="f108" fmla="*/ 11 f74 1"/>
              <a:gd name="f109" fmla="*/ 43 f74 1"/>
              <a:gd name="f110" fmla="*/ 71 f75 1"/>
              <a:gd name="f111" fmla="*/ 40 f74 1"/>
              <a:gd name="f112" fmla="*/ 65 f75 1"/>
              <a:gd name="f113" fmla="*/ 20 f74 1"/>
              <a:gd name="f114" fmla="*/ 46 f75 1"/>
              <a:gd name="f115" fmla="*/ 13 f74 1"/>
              <a:gd name="f116" fmla="*/ 25 f75 1"/>
              <a:gd name="f117" fmla="*/ 21 f74 1"/>
              <a:gd name="f118" fmla="*/ f76 1 f2"/>
              <a:gd name="f119" fmla="*/ f79 1 87"/>
              <a:gd name="f120" fmla="*/ f80 1 100"/>
              <a:gd name="f121" fmla="*/ f81 1 87"/>
              <a:gd name="f122" fmla="*/ f82 1 87"/>
              <a:gd name="f123" fmla="*/ f83 1 100"/>
              <a:gd name="f124" fmla="*/ f84 1 87"/>
              <a:gd name="f125" fmla="*/ f85 1 100"/>
              <a:gd name="f126" fmla="*/ f86 1 87"/>
              <a:gd name="f127" fmla="*/ f87 1 100"/>
              <a:gd name="f128" fmla="*/ f88 1 87"/>
              <a:gd name="f129" fmla="*/ f89 1 100"/>
              <a:gd name="f130" fmla="*/ f90 1 87"/>
              <a:gd name="f131" fmla="*/ f91 1 100"/>
              <a:gd name="f132" fmla="*/ f92 1 87"/>
              <a:gd name="f133" fmla="*/ f93 1 100"/>
              <a:gd name="f134" fmla="*/ f94 1 87"/>
              <a:gd name="f135" fmla="*/ f95 1 100"/>
              <a:gd name="f136" fmla="*/ f96 1 87"/>
              <a:gd name="f137" fmla="*/ f97 1 100"/>
              <a:gd name="f138" fmla="*/ f98 1 100"/>
              <a:gd name="f139" fmla="*/ f99 1 87"/>
              <a:gd name="f140" fmla="*/ f100 1 100"/>
              <a:gd name="f141" fmla="*/ f101 1 87"/>
              <a:gd name="f142" fmla="*/ f102 1 100"/>
              <a:gd name="f143" fmla="*/ f103 1 87"/>
              <a:gd name="f144" fmla="*/ f104 1 100"/>
              <a:gd name="f145" fmla="*/ f105 1 87"/>
              <a:gd name="f146" fmla="*/ f106 1 100"/>
              <a:gd name="f147" fmla="*/ f107 1 87"/>
              <a:gd name="f148" fmla="*/ f108 1 100"/>
              <a:gd name="f149" fmla="*/ f109 1 100"/>
              <a:gd name="f150" fmla="*/ f110 1 87"/>
              <a:gd name="f151" fmla="*/ f111 1 100"/>
              <a:gd name="f152" fmla="*/ f112 1 87"/>
              <a:gd name="f153" fmla="*/ f113 1 100"/>
              <a:gd name="f154" fmla="*/ f114 1 87"/>
              <a:gd name="f155" fmla="*/ f115 1 100"/>
              <a:gd name="f156" fmla="*/ f116 1 87"/>
              <a:gd name="f157" fmla="*/ f117 1 100"/>
              <a:gd name="f158" fmla="*/ 0 1 f77"/>
              <a:gd name="f159" fmla="*/ f6 1 f77"/>
              <a:gd name="f160" fmla="*/ 0 1 f78"/>
              <a:gd name="f161" fmla="*/ f7 1 f78"/>
              <a:gd name="f162" fmla="+- f118 0 f1"/>
              <a:gd name="f163" fmla="*/ f119 1 f77"/>
              <a:gd name="f164" fmla="*/ f120 1 f78"/>
              <a:gd name="f165" fmla="*/ f121 1 f77"/>
              <a:gd name="f166" fmla="*/ f122 1 f77"/>
              <a:gd name="f167" fmla="*/ f123 1 f78"/>
              <a:gd name="f168" fmla="*/ f124 1 f77"/>
              <a:gd name="f169" fmla="*/ f125 1 f78"/>
              <a:gd name="f170" fmla="*/ f126 1 f77"/>
              <a:gd name="f171" fmla="*/ f127 1 f78"/>
              <a:gd name="f172" fmla="*/ f128 1 f77"/>
              <a:gd name="f173" fmla="*/ f129 1 f78"/>
              <a:gd name="f174" fmla="*/ f130 1 f77"/>
              <a:gd name="f175" fmla="*/ f131 1 f78"/>
              <a:gd name="f176" fmla="*/ f132 1 f77"/>
              <a:gd name="f177" fmla="*/ f133 1 f78"/>
              <a:gd name="f178" fmla="*/ f134 1 f77"/>
              <a:gd name="f179" fmla="*/ f135 1 f78"/>
              <a:gd name="f180" fmla="*/ f136 1 f77"/>
              <a:gd name="f181" fmla="*/ f137 1 f78"/>
              <a:gd name="f182" fmla="*/ f138 1 f78"/>
              <a:gd name="f183" fmla="*/ f139 1 f77"/>
              <a:gd name="f184" fmla="*/ f140 1 f78"/>
              <a:gd name="f185" fmla="*/ f141 1 f77"/>
              <a:gd name="f186" fmla="*/ f142 1 f78"/>
              <a:gd name="f187" fmla="*/ f143 1 f77"/>
              <a:gd name="f188" fmla="*/ f144 1 f78"/>
              <a:gd name="f189" fmla="*/ f145 1 f77"/>
              <a:gd name="f190" fmla="*/ f146 1 f78"/>
              <a:gd name="f191" fmla="*/ f147 1 f77"/>
              <a:gd name="f192" fmla="*/ f148 1 f78"/>
              <a:gd name="f193" fmla="*/ f149 1 f78"/>
              <a:gd name="f194" fmla="*/ f150 1 f77"/>
              <a:gd name="f195" fmla="*/ f151 1 f78"/>
              <a:gd name="f196" fmla="*/ f152 1 f77"/>
              <a:gd name="f197" fmla="*/ f153 1 f78"/>
              <a:gd name="f198" fmla="*/ f154 1 f77"/>
              <a:gd name="f199" fmla="*/ f155 1 f78"/>
              <a:gd name="f200" fmla="*/ f156 1 f77"/>
              <a:gd name="f201" fmla="*/ f157 1 f78"/>
              <a:gd name="f202" fmla="*/ f158 f72 1"/>
              <a:gd name="f203" fmla="*/ f159 f72 1"/>
              <a:gd name="f204" fmla="*/ f161 f73 1"/>
              <a:gd name="f205" fmla="*/ f160 f73 1"/>
              <a:gd name="f206" fmla="*/ f163 f72 1"/>
              <a:gd name="f207" fmla="*/ f164 f73 1"/>
              <a:gd name="f208" fmla="*/ f165 f72 1"/>
              <a:gd name="f209" fmla="*/ f166 f72 1"/>
              <a:gd name="f210" fmla="*/ f167 f73 1"/>
              <a:gd name="f211" fmla="*/ f168 f72 1"/>
              <a:gd name="f212" fmla="*/ f169 f73 1"/>
              <a:gd name="f213" fmla="*/ f170 f72 1"/>
              <a:gd name="f214" fmla="*/ f171 f73 1"/>
              <a:gd name="f215" fmla="*/ f172 f72 1"/>
              <a:gd name="f216" fmla="*/ f173 f73 1"/>
              <a:gd name="f217" fmla="*/ f174 f72 1"/>
              <a:gd name="f218" fmla="*/ f175 f73 1"/>
              <a:gd name="f219" fmla="*/ f176 f72 1"/>
              <a:gd name="f220" fmla="*/ f177 f73 1"/>
              <a:gd name="f221" fmla="*/ f178 f72 1"/>
              <a:gd name="f222" fmla="*/ f179 f73 1"/>
              <a:gd name="f223" fmla="*/ f180 f72 1"/>
              <a:gd name="f224" fmla="*/ f181 f73 1"/>
              <a:gd name="f225" fmla="*/ f182 f73 1"/>
              <a:gd name="f226" fmla="*/ f183 f72 1"/>
              <a:gd name="f227" fmla="*/ f184 f73 1"/>
              <a:gd name="f228" fmla="*/ f185 f72 1"/>
              <a:gd name="f229" fmla="*/ f186 f73 1"/>
              <a:gd name="f230" fmla="*/ f187 f72 1"/>
              <a:gd name="f231" fmla="*/ f188 f73 1"/>
              <a:gd name="f232" fmla="*/ f189 f72 1"/>
              <a:gd name="f233" fmla="*/ f190 f73 1"/>
              <a:gd name="f234" fmla="*/ f191 f72 1"/>
              <a:gd name="f235" fmla="*/ f192 f73 1"/>
              <a:gd name="f236" fmla="*/ f193 f73 1"/>
              <a:gd name="f237" fmla="*/ f194 f72 1"/>
              <a:gd name="f238" fmla="*/ f195 f73 1"/>
              <a:gd name="f239" fmla="*/ f196 f72 1"/>
              <a:gd name="f240" fmla="*/ f197 f73 1"/>
              <a:gd name="f241" fmla="*/ f198 f72 1"/>
              <a:gd name="f242" fmla="*/ f199 f73 1"/>
              <a:gd name="f243" fmla="*/ f200 f72 1"/>
              <a:gd name="f244" fmla="*/ f201 f7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2">
                <a:pos x="f206" y="f207"/>
              </a:cxn>
              <a:cxn ang="f162">
                <a:pos x="f208" y="f207"/>
              </a:cxn>
              <a:cxn ang="f162">
                <a:pos x="f209" y="f210"/>
              </a:cxn>
              <a:cxn ang="f162">
                <a:pos x="f211" y="f212"/>
              </a:cxn>
              <a:cxn ang="f162">
                <a:pos x="f213" y="f214"/>
              </a:cxn>
              <a:cxn ang="f162">
                <a:pos x="f215" y="f216"/>
              </a:cxn>
              <a:cxn ang="f162">
                <a:pos x="f217" y="f218"/>
              </a:cxn>
              <a:cxn ang="f162">
                <a:pos x="f219" y="f220"/>
              </a:cxn>
              <a:cxn ang="f162">
                <a:pos x="f221" y="f220"/>
              </a:cxn>
              <a:cxn ang="f162">
                <a:pos x="f221" y="f222"/>
              </a:cxn>
              <a:cxn ang="f162">
                <a:pos x="f223" y="f224"/>
              </a:cxn>
              <a:cxn ang="f162">
                <a:pos x="f215" y="f225"/>
              </a:cxn>
              <a:cxn ang="f162">
                <a:pos x="f226" y="f227"/>
              </a:cxn>
              <a:cxn ang="f162">
                <a:pos x="f228" y="f229"/>
              </a:cxn>
              <a:cxn ang="f162">
                <a:pos x="f230" y="f231"/>
              </a:cxn>
              <a:cxn ang="f162">
                <a:pos x="f232" y="f233"/>
              </a:cxn>
              <a:cxn ang="f162">
                <a:pos x="f234" y="f235"/>
              </a:cxn>
              <a:cxn ang="f162">
                <a:pos x="f206" y="f236"/>
              </a:cxn>
              <a:cxn ang="f162">
                <a:pos x="f206" y="f207"/>
              </a:cxn>
              <a:cxn ang="f162">
                <a:pos x="f237" y="f238"/>
              </a:cxn>
              <a:cxn ang="f162">
                <a:pos x="f239" y="f240"/>
              </a:cxn>
              <a:cxn ang="f162">
                <a:pos x="f241" y="f242"/>
              </a:cxn>
              <a:cxn ang="f162">
                <a:pos x="f243" y="f244"/>
              </a:cxn>
              <a:cxn ang="f162">
                <a:pos x="f208" y="f238"/>
              </a:cxn>
              <a:cxn ang="f162">
                <a:pos x="f237" y="f238"/>
              </a:cxn>
            </a:cxnLst>
            <a:rect l="f202" t="f205" r="f203" b="f204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32" y="f33"/>
                  <a:pt x="f34" y="f35"/>
                </a:cubicBezTo>
                <a:cubicBezTo>
                  <a:pt x="f36" y="f37"/>
                  <a:pt x="f22" y="f36"/>
                  <a:pt x="f26" y="f18"/>
                </a:cubicBezTo>
                <a:lnTo>
                  <a:pt x="f33" y="f18"/>
                </a:lnTo>
                <a:lnTo>
                  <a:pt x="f33" y="f38"/>
                </a:lnTo>
                <a:cubicBezTo>
                  <a:pt x="f37" y="f39"/>
                  <a:pt x="f40" y="f41"/>
                  <a:pt x="f42" y="f43"/>
                </a:cubicBezTo>
                <a:cubicBezTo>
                  <a:pt x="f12" y="f44"/>
                  <a:pt x="f31" y="f7"/>
                  <a:pt x="f30" y="f7"/>
                </a:cubicBezTo>
                <a:cubicBezTo>
                  <a:pt x="f45" y="f7"/>
                  <a:pt x="f46" y="f41"/>
                  <a:pt x="f47" y="f6"/>
                </a:cubicBezTo>
                <a:cubicBezTo>
                  <a:pt x="f48" y="f49"/>
                  <a:pt x="f5" y="f14"/>
                  <a:pt x="f5" y="f30"/>
                </a:cubicBezTo>
                <a:cubicBezTo>
                  <a:pt x="f5" y="f45"/>
                  <a:pt x="f48" y="f46"/>
                  <a:pt x="f50" y="f47"/>
                </a:cubicBezTo>
                <a:cubicBezTo>
                  <a:pt x="f51" y="f52"/>
                  <a:pt x="f23" y="f5"/>
                  <a:pt x="f53" y="f5"/>
                </a:cubicBezTo>
                <a:cubicBezTo>
                  <a:pt x="f54" y="f5"/>
                  <a:pt x="f34" y="f52"/>
                  <a:pt x="f55" y="f56"/>
                </a:cubicBezTo>
                <a:cubicBezTo>
                  <a:pt x="f24" y="f13"/>
                  <a:pt x="f6" y="f57"/>
                  <a:pt x="f6" y="f58"/>
                </a:cubicBezTo>
                <a:lnTo>
                  <a:pt x="f6" y="f8"/>
                </a:lnTo>
                <a:close/>
                <a:moveTo>
                  <a:pt x="f59" y="f60"/>
                </a:moveTo>
                <a:cubicBezTo>
                  <a:pt x="f59" y="f61"/>
                  <a:pt x="f42" y="f62"/>
                  <a:pt x="f63" y="f64"/>
                </a:cubicBezTo>
                <a:cubicBezTo>
                  <a:pt x="f65" y="f66"/>
                  <a:pt x="f67" y="f50"/>
                  <a:pt x="f29" y="f50"/>
                </a:cubicBezTo>
                <a:cubicBezTo>
                  <a:pt x="f25" y="f50"/>
                  <a:pt x="f21" y="f68"/>
                  <a:pt x="f62" y="f15"/>
                </a:cubicBezTo>
                <a:cubicBezTo>
                  <a:pt x="f64" y="f69"/>
                  <a:pt x="f9" y="f70"/>
                  <a:pt x="f9" y="f60"/>
                </a:cubicBezTo>
                <a:lnTo>
                  <a:pt x="f59" y="f60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6" name="Freeform 483"/>
          <p:cNvSpPr/>
          <p:nvPr/>
        </p:nvSpPr>
        <p:spPr>
          <a:xfrm>
            <a:off x="10419825" y="3902622"/>
            <a:ext cx="77577" cy="1265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5"/>
              <a:gd name="f8" fmla="val 17"/>
              <a:gd name="f9" fmla="val 59"/>
              <a:gd name="f10" fmla="val 57"/>
              <a:gd name="f11" fmla="val 16"/>
              <a:gd name="f12" fmla="val 54"/>
              <a:gd name="f13" fmla="val 52"/>
              <a:gd name="f14" fmla="val 50"/>
              <a:gd name="f15" fmla="val 47"/>
              <a:gd name="f16" fmla="val 15"/>
              <a:gd name="f17" fmla="val 44"/>
              <a:gd name="f18" fmla="val 39"/>
              <a:gd name="f19" fmla="val 34"/>
              <a:gd name="f20" fmla="val 30"/>
              <a:gd name="f21" fmla="val 19"/>
              <a:gd name="f22" fmla="val 25"/>
              <a:gd name="f23" fmla="val 21"/>
              <a:gd name="f24" fmla="val 24"/>
              <a:gd name="f25" fmla="val 27"/>
              <a:gd name="f26" fmla="val 14"/>
              <a:gd name="f27" fmla="val 23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3"/>
              <a:gd name="f36" fmla="val 48"/>
              <a:gd name="f37" fmla="val 51"/>
              <a:gd name="f38" fmla="val 53"/>
              <a:gd name="f39" fmla="val 56"/>
              <a:gd name="f40" fmla="+- 0 0 -90"/>
              <a:gd name="f41" fmla="*/ f3 1 60"/>
              <a:gd name="f42" fmla="*/ f4 1 95"/>
              <a:gd name="f43" fmla="+- f7 0 f5"/>
              <a:gd name="f44" fmla="+- f6 0 f5"/>
              <a:gd name="f45" fmla="*/ f40 f0 1"/>
              <a:gd name="f46" fmla="*/ f44 1 60"/>
              <a:gd name="f47" fmla="*/ f43 1 95"/>
              <a:gd name="f48" fmla="*/ 60 f44 1"/>
              <a:gd name="f49" fmla="*/ 17 f43 1"/>
              <a:gd name="f50" fmla="*/ 59 f44 1"/>
              <a:gd name="f51" fmla="*/ 52 f44 1"/>
              <a:gd name="f52" fmla="*/ 16 f43 1"/>
              <a:gd name="f53" fmla="*/ 44 f44 1"/>
              <a:gd name="f54" fmla="*/ 15 f43 1"/>
              <a:gd name="f55" fmla="*/ 30 f44 1"/>
              <a:gd name="f56" fmla="*/ 19 f43 1"/>
              <a:gd name="f57" fmla="*/ 16 f44 1"/>
              <a:gd name="f58" fmla="*/ 27 f43 1"/>
              <a:gd name="f59" fmla="*/ 95 f43 1"/>
              <a:gd name="f60" fmla="*/ 0 f44 1"/>
              <a:gd name="f61" fmla="*/ 0 f43 1"/>
              <a:gd name="f62" fmla="*/ 14 f43 1"/>
              <a:gd name="f63" fmla="*/ 33 f44 1"/>
              <a:gd name="f64" fmla="*/ 3 f43 1"/>
              <a:gd name="f65" fmla="*/ 48 f44 1"/>
              <a:gd name="f66" fmla="*/ 54 f44 1"/>
              <a:gd name="f67" fmla="*/ 1 f43 1"/>
              <a:gd name="f68" fmla="*/ f45 1 f2"/>
              <a:gd name="f69" fmla="*/ f48 1 60"/>
              <a:gd name="f70" fmla="*/ f49 1 95"/>
              <a:gd name="f71" fmla="*/ f50 1 60"/>
              <a:gd name="f72" fmla="*/ f51 1 60"/>
              <a:gd name="f73" fmla="*/ f52 1 95"/>
              <a:gd name="f74" fmla="*/ f53 1 60"/>
              <a:gd name="f75" fmla="*/ f54 1 95"/>
              <a:gd name="f76" fmla="*/ f55 1 60"/>
              <a:gd name="f77" fmla="*/ f56 1 95"/>
              <a:gd name="f78" fmla="*/ f57 1 60"/>
              <a:gd name="f79" fmla="*/ f58 1 95"/>
              <a:gd name="f80" fmla="*/ f59 1 95"/>
              <a:gd name="f81" fmla="*/ f60 1 60"/>
              <a:gd name="f82" fmla="*/ f61 1 95"/>
              <a:gd name="f83" fmla="*/ f62 1 95"/>
              <a:gd name="f84" fmla="*/ f63 1 60"/>
              <a:gd name="f85" fmla="*/ f64 1 95"/>
              <a:gd name="f86" fmla="*/ f65 1 60"/>
              <a:gd name="f87" fmla="*/ f66 1 60"/>
              <a:gd name="f88" fmla="*/ f67 1 95"/>
              <a:gd name="f89" fmla="*/ 0 1 f46"/>
              <a:gd name="f90" fmla="*/ f6 1 f46"/>
              <a:gd name="f91" fmla="*/ 0 1 f47"/>
              <a:gd name="f92" fmla="*/ f7 1 f47"/>
              <a:gd name="f93" fmla="+- f68 0 f1"/>
              <a:gd name="f94" fmla="*/ f69 1 f46"/>
              <a:gd name="f95" fmla="*/ f70 1 f47"/>
              <a:gd name="f96" fmla="*/ f71 1 f46"/>
              <a:gd name="f97" fmla="*/ f72 1 f46"/>
              <a:gd name="f98" fmla="*/ f73 1 f47"/>
              <a:gd name="f99" fmla="*/ f74 1 f46"/>
              <a:gd name="f100" fmla="*/ f75 1 f47"/>
              <a:gd name="f101" fmla="*/ f76 1 f46"/>
              <a:gd name="f102" fmla="*/ f77 1 f47"/>
              <a:gd name="f103" fmla="*/ f78 1 f46"/>
              <a:gd name="f104" fmla="*/ f79 1 f47"/>
              <a:gd name="f105" fmla="*/ f80 1 f47"/>
              <a:gd name="f106" fmla="*/ f81 1 f46"/>
              <a:gd name="f107" fmla="*/ f82 1 f47"/>
              <a:gd name="f108" fmla="*/ f83 1 f47"/>
              <a:gd name="f109" fmla="*/ f84 1 f46"/>
              <a:gd name="f110" fmla="*/ f85 1 f47"/>
              <a:gd name="f111" fmla="*/ f86 1 f46"/>
              <a:gd name="f112" fmla="*/ f87 1 f46"/>
              <a:gd name="f113" fmla="*/ f88 1 f47"/>
              <a:gd name="f114" fmla="*/ f89 f41 1"/>
              <a:gd name="f115" fmla="*/ f90 f41 1"/>
              <a:gd name="f116" fmla="*/ f92 f42 1"/>
              <a:gd name="f117" fmla="*/ f91 f42 1"/>
              <a:gd name="f118" fmla="*/ f94 f41 1"/>
              <a:gd name="f119" fmla="*/ f95 f42 1"/>
              <a:gd name="f120" fmla="*/ f96 f41 1"/>
              <a:gd name="f121" fmla="*/ f97 f41 1"/>
              <a:gd name="f122" fmla="*/ f98 f42 1"/>
              <a:gd name="f123" fmla="*/ f99 f41 1"/>
              <a:gd name="f124" fmla="*/ f100 f42 1"/>
              <a:gd name="f125" fmla="*/ f101 f41 1"/>
              <a:gd name="f126" fmla="*/ f102 f42 1"/>
              <a:gd name="f127" fmla="*/ f103 f41 1"/>
              <a:gd name="f128" fmla="*/ f104 f42 1"/>
              <a:gd name="f129" fmla="*/ f105 f42 1"/>
              <a:gd name="f130" fmla="*/ f106 f41 1"/>
              <a:gd name="f131" fmla="*/ f107 f42 1"/>
              <a:gd name="f132" fmla="*/ f108 f42 1"/>
              <a:gd name="f133" fmla="*/ f109 f41 1"/>
              <a:gd name="f134" fmla="*/ f110 f42 1"/>
              <a:gd name="f135" fmla="*/ f111 f41 1"/>
              <a:gd name="f136" fmla="*/ f112 f41 1"/>
              <a:gd name="f137" fmla="*/ f11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3">
                <a:pos x="f118" y="f119"/>
              </a:cxn>
              <a:cxn ang="f93">
                <a:pos x="f120" y="f119"/>
              </a:cxn>
              <a:cxn ang="f93">
                <a:pos x="f121" y="f122"/>
              </a:cxn>
              <a:cxn ang="f93">
                <a:pos x="f123" y="f124"/>
              </a:cxn>
              <a:cxn ang="f93">
                <a:pos x="f125" y="f126"/>
              </a:cxn>
              <a:cxn ang="f93">
                <a:pos x="f127" y="f128"/>
              </a:cxn>
              <a:cxn ang="f93">
                <a:pos x="f127" y="f129"/>
              </a:cxn>
              <a:cxn ang="f93">
                <a:pos x="f130" y="f129"/>
              </a:cxn>
              <a:cxn ang="f93">
                <a:pos x="f130" y="f131"/>
              </a:cxn>
              <a:cxn ang="f93">
                <a:pos x="f127" y="f131"/>
              </a:cxn>
              <a:cxn ang="f93">
                <a:pos x="f127" y="f132"/>
              </a:cxn>
              <a:cxn ang="f93">
                <a:pos x="f133" y="f134"/>
              </a:cxn>
              <a:cxn ang="f93">
                <a:pos x="f135" y="f131"/>
              </a:cxn>
              <a:cxn ang="f93">
                <a:pos x="f136" y="f131"/>
              </a:cxn>
              <a:cxn ang="f93">
                <a:pos x="f118" y="f137"/>
              </a:cxn>
              <a:cxn ang="f93">
                <a:pos x="f118" y="f119"/>
              </a:cxn>
            </a:cxnLst>
            <a:rect l="f114" t="f117" r="f115" b="f116"/>
            <a:pathLst>
              <a:path w="60" h="95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1"/>
                </a:cubicBezTo>
                <a:cubicBezTo>
                  <a:pt x="f14" y="f11"/>
                  <a:pt x="f15" y="f16"/>
                  <a:pt x="f17" y="f16"/>
                </a:cubicBezTo>
                <a:cubicBezTo>
                  <a:pt x="f18" y="f16"/>
                  <a:pt x="f19" y="f8"/>
                  <a:pt x="f20" y="f21"/>
                </a:cubicBezTo>
                <a:cubicBezTo>
                  <a:pt x="f22" y="f23"/>
                  <a:pt x="f23" y="f24"/>
                  <a:pt x="f11" y="f25"/>
                </a:cubicBezTo>
                <a:lnTo>
                  <a:pt x="f11" y="f7"/>
                </a:lnTo>
                <a:lnTo>
                  <a:pt x="f5" y="f7"/>
                </a:lnTo>
                <a:lnTo>
                  <a:pt x="f5" y="f5"/>
                </a:lnTo>
                <a:lnTo>
                  <a:pt x="f11" y="f5"/>
                </a:lnTo>
                <a:lnTo>
                  <a:pt x="f11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38" y="f5"/>
                  <a:pt x="f12" y="f5"/>
                </a:cubicBezTo>
                <a:cubicBezTo>
                  <a:pt x="f39" y="f5"/>
                  <a:pt x="f10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7" name="Freeform 484"/>
          <p:cNvSpPr/>
          <p:nvPr/>
        </p:nvSpPr>
        <p:spPr>
          <a:xfrm>
            <a:off x="10517821" y="3902622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9"/>
              <a:gd name="f7" fmla="val 98"/>
              <a:gd name="f8" fmla="val 95"/>
              <a:gd name="f9" fmla="val 63"/>
              <a:gd name="f10" fmla="val 84"/>
              <a:gd name="f11" fmla="val 58"/>
              <a:gd name="f12" fmla="val 89"/>
              <a:gd name="f13" fmla="val 53"/>
              <a:gd name="f14" fmla="val 92"/>
              <a:gd name="f15" fmla="val 48"/>
              <a:gd name="f16" fmla="val 94"/>
              <a:gd name="f17" fmla="val 43"/>
              <a:gd name="f18" fmla="val 96"/>
              <a:gd name="f19" fmla="val 37"/>
              <a:gd name="f20" fmla="val 31"/>
              <a:gd name="f21" fmla="val 21"/>
              <a:gd name="f22" fmla="val 13"/>
              <a:gd name="f23" fmla="val 8"/>
              <a:gd name="f24" fmla="val 88"/>
              <a:gd name="f25" fmla="val 2"/>
              <a:gd name="f26" fmla="val 82"/>
              <a:gd name="f27" fmla="val 73"/>
              <a:gd name="f28" fmla="val 61"/>
              <a:gd name="f29" fmla="val 16"/>
              <a:gd name="f30" fmla="val 54"/>
              <a:gd name="f31" fmla="val 59"/>
              <a:gd name="f32" fmla="val 66"/>
              <a:gd name="f33" fmla="val 17"/>
              <a:gd name="f34" fmla="val 70"/>
              <a:gd name="f35" fmla="val 18"/>
              <a:gd name="f36" fmla="val 19"/>
              <a:gd name="f37" fmla="val 75"/>
              <a:gd name="f38" fmla="val 78"/>
              <a:gd name="f39" fmla="val 23"/>
              <a:gd name="f40" fmla="val 25"/>
              <a:gd name="f41" fmla="val 81"/>
              <a:gd name="f42" fmla="val 28"/>
              <a:gd name="f43" fmla="val 36"/>
              <a:gd name="f44" fmla="val 40"/>
              <a:gd name="f45" fmla="val 45"/>
              <a:gd name="f46" fmla="val 49"/>
              <a:gd name="f47" fmla="val 77"/>
              <a:gd name="f48" fmla="val 74"/>
              <a:gd name="f49" fmla="val 71"/>
              <a:gd name="f50" fmla="+- 0 0 -90"/>
              <a:gd name="f51" fmla="*/ f3 1 79"/>
              <a:gd name="f52" fmla="*/ f4 1 98"/>
              <a:gd name="f53" fmla="+- f7 0 f5"/>
              <a:gd name="f54" fmla="+- f6 0 f5"/>
              <a:gd name="f55" fmla="*/ f50 f0 1"/>
              <a:gd name="f56" fmla="*/ f54 1 79"/>
              <a:gd name="f57" fmla="*/ f53 1 98"/>
              <a:gd name="f58" fmla="*/ 79 f54 1"/>
              <a:gd name="f59" fmla="*/ 95 f53 1"/>
              <a:gd name="f60" fmla="*/ 63 f54 1"/>
              <a:gd name="f61" fmla="*/ 84 f53 1"/>
              <a:gd name="f62" fmla="*/ 48 f54 1"/>
              <a:gd name="f63" fmla="*/ 94 f53 1"/>
              <a:gd name="f64" fmla="*/ 31 f54 1"/>
              <a:gd name="f65" fmla="*/ 98 f53 1"/>
              <a:gd name="f66" fmla="*/ 8 f54 1"/>
              <a:gd name="f67" fmla="*/ 88 f53 1"/>
              <a:gd name="f68" fmla="*/ 0 f54 1"/>
              <a:gd name="f69" fmla="*/ 61 f53 1"/>
              <a:gd name="f70" fmla="*/ 0 f53 1"/>
              <a:gd name="f71" fmla="*/ 16 f54 1"/>
              <a:gd name="f72" fmla="*/ 54 f53 1"/>
              <a:gd name="f73" fmla="*/ 66 f53 1"/>
              <a:gd name="f74" fmla="*/ 19 f54 1"/>
              <a:gd name="f75" fmla="*/ 75 f53 1"/>
              <a:gd name="f76" fmla="*/ 25 f54 1"/>
              <a:gd name="f77" fmla="*/ 81 f53 1"/>
              <a:gd name="f78" fmla="*/ 36 f54 1"/>
              <a:gd name="f79" fmla="*/ 82 f53 1"/>
              <a:gd name="f80" fmla="*/ 49 f54 1"/>
              <a:gd name="f81" fmla="*/ 79 f53 1"/>
              <a:gd name="f82" fmla="*/ 71 f53 1"/>
              <a:gd name="f83" fmla="*/ f55 1 f2"/>
              <a:gd name="f84" fmla="*/ f58 1 79"/>
              <a:gd name="f85" fmla="*/ f59 1 98"/>
              <a:gd name="f86" fmla="*/ f60 1 79"/>
              <a:gd name="f87" fmla="*/ f61 1 98"/>
              <a:gd name="f88" fmla="*/ f62 1 79"/>
              <a:gd name="f89" fmla="*/ f63 1 98"/>
              <a:gd name="f90" fmla="*/ f64 1 79"/>
              <a:gd name="f91" fmla="*/ f65 1 98"/>
              <a:gd name="f92" fmla="*/ f66 1 79"/>
              <a:gd name="f93" fmla="*/ f67 1 98"/>
              <a:gd name="f94" fmla="*/ f68 1 79"/>
              <a:gd name="f95" fmla="*/ f69 1 98"/>
              <a:gd name="f96" fmla="*/ f70 1 98"/>
              <a:gd name="f97" fmla="*/ f71 1 79"/>
              <a:gd name="f98" fmla="*/ f72 1 98"/>
              <a:gd name="f99" fmla="*/ f73 1 98"/>
              <a:gd name="f100" fmla="*/ f74 1 79"/>
              <a:gd name="f101" fmla="*/ f75 1 98"/>
              <a:gd name="f102" fmla="*/ f76 1 79"/>
              <a:gd name="f103" fmla="*/ f77 1 98"/>
              <a:gd name="f104" fmla="*/ f78 1 79"/>
              <a:gd name="f105" fmla="*/ f79 1 98"/>
              <a:gd name="f106" fmla="*/ f80 1 79"/>
              <a:gd name="f107" fmla="*/ f81 1 98"/>
              <a:gd name="f108" fmla="*/ f82 1 98"/>
              <a:gd name="f109" fmla="*/ 0 1 f56"/>
              <a:gd name="f110" fmla="*/ f6 1 f56"/>
              <a:gd name="f111" fmla="*/ 0 1 f57"/>
              <a:gd name="f112" fmla="*/ f7 1 f57"/>
              <a:gd name="f113" fmla="+- f83 0 f1"/>
              <a:gd name="f114" fmla="*/ f84 1 f56"/>
              <a:gd name="f115" fmla="*/ f85 1 f57"/>
              <a:gd name="f116" fmla="*/ f86 1 f56"/>
              <a:gd name="f117" fmla="*/ f87 1 f57"/>
              <a:gd name="f118" fmla="*/ f88 1 f56"/>
              <a:gd name="f119" fmla="*/ f89 1 f57"/>
              <a:gd name="f120" fmla="*/ f90 1 f56"/>
              <a:gd name="f121" fmla="*/ f91 1 f57"/>
              <a:gd name="f122" fmla="*/ f92 1 f56"/>
              <a:gd name="f123" fmla="*/ f93 1 f57"/>
              <a:gd name="f124" fmla="*/ f94 1 f56"/>
              <a:gd name="f125" fmla="*/ f95 1 f57"/>
              <a:gd name="f126" fmla="*/ f96 1 f57"/>
              <a:gd name="f127" fmla="*/ f97 1 f56"/>
              <a:gd name="f128" fmla="*/ f98 1 f57"/>
              <a:gd name="f129" fmla="*/ f99 1 f57"/>
              <a:gd name="f130" fmla="*/ f100 1 f56"/>
              <a:gd name="f131" fmla="*/ f101 1 f57"/>
              <a:gd name="f132" fmla="*/ f102 1 f56"/>
              <a:gd name="f133" fmla="*/ f103 1 f57"/>
              <a:gd name="f134" fmla="*/ f104 1 f56"/>
              <a:gd name="f135" fmla="*/ f105 1 f57"/>
              <a:gd name="f136" fmla="*/ f106 1 f56"/>
              <a:gd name="f137" fmla="*/ f107 1 f57"/>
              <a:gd name="f138" fmla="*/ f108 1 f57"/>
              <a:gd name="f139" fmla="*/ f109 f51 1"/>
              <a:gd name="f140" fmla="*/ f110 f51 1"/>
              <a:gd name="f141" fmla="*/ f112 f52 1"/>
              <a:gd name="f142" fmla="*/ f111 f52 1"/>
              <a:gd name="f143" fmla="*/ f114 f51 1"/>
              <a:gd name="f144" fmla="*/ f115 f52 1"/>
              <a:gd name="f145" fmla="*/ f116 f51 1"/>
              <a:gd name="f146" fmla="*/ f117 f52 1"/>
              <a:gd name="f147" fmla="*/ f118 f51 1"/>
              <a:gd name="f148" fmla="*/ f119 f52 1"/>
              <a:gd name="f149" fmla="*/ f120 f51 1"/>
              <a:gd name="f150" fmla="*/ f121 f52 1"/>
              <a:gd name="f151" fmla="*/ f122 f51 1"/>
              <a:gd name="f152" fmla="*/ f123 f52 1"/>
              <a:gd name="f153" fmla="*/ f124 f51 1"/>
              <a:gd name="f154" fmla="*/ f125 f52 1"/>
              <a:gd name="f155" fmla="*/ f126 f52 1"/>
              <a:gd name="f156" fmla="*/ f127 f51 1"/>
              <a:gd name="f157" fmla="*/ f128 f52 1"/>
              <a:gd name="f158" fmla="*/ f129 f52 1"/>
              <a:gd name="f159" fmla="*/ f130 f51 1"/>
              <a:gd name="f160" fmla="*/ f131 f52 1"/>
              <a:gd name="f161" fmla="*/ f132 f51 1"/>
              <a:gd name="f162" fmla="*/ f133 f52 1"/>
              <a:gd name="f163" fmla="*/ f134 f51 1"/>
              <a:gd name="f164" fmla="*/ f135 f52 1"/>
              <a:gd name="f165" fmla="*/ f136 f51 1"/>
              <a:gd name="f166" fmla="*/ f137 f52 1"/>
              <a:gd name="f167" fmla="*/ f138 f5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3">
                <a:pos x="f143" y="f144"/>
              </a:cxn>
              <a:cxn ang="f113">
                <a:pos x="f145" y="f144"/>
              </a:cxn>
              <a:cxn ang="f113">
                <a:pos x="f145" y="f146"/>
              </a:cxn>
              <a:cxn ang="f113">
                <a:pos x="f147" y="f148"/>
              </a:cxn>
              <a:cxn ang="f113">
                <a:pos x="f149" y="f150"/>
              </a:cxn>
              <a:cxn ang="f113">
                <a:pos x="f151" y="f152"/>
              </a:cxn>
              <a:cxn ang="f113">
                <a:pos x="f153" y="f154"/>
              </a:cxn>
              <a:cxn ang="f113">
                <a:pos x="f153" y="f155"/>
              </a:cxn>
              <a:cxn ang="f113">
                <a:pos x="f156" y="f155"/>
              </a:cxn>
              <a:cxn ang="f113">
                <a:pos x="f156" y="f157"/>
              </a:cxn>
              <a:cxn ang="f113">
                <a:pos x="f156" y="f158"/>
              </a:cxn>
              <a:cxn ang="f113">
                <a:pos x="f159" y="f160"/>
              </a:cxn>
              <a:cxn ang="f113">
                <a:pos x="f161" y="f162"/>
              </a:cxn>
              <a:cxn ang="f113">
                <a:pos x="f163" y="f164"/>
              </a:cxn>
              <a:cxn ang="f113">
                <a:pos x="f165" y="f166"/>
              </a:cxn>
              <a:cxn ang="f113">
                <a:pos x="f145" y="f167"/>
              </a:cxn>
              <a:cxn ang="f113">
                <a:pos x="f145" y="f155"/>
              </a:cxn>
              <a:cxn ang="f113">
                <a:pos x="f143" y="f155"/>
              </a:cxn>
              <a:cxn ang="f113">
                <a:pos x="f143" y="f144"/>
              </a:cxn>
            </a:cxnLst>
            <a:rect l="f139" t="f142" r="f140" b="f141"/>
            <a:pathLst>
              <a:path w="79" h="98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8"/>
                  <a:pt x="f23" y="f24"/>
                </a:cubicBezTo>
                <a:cubicBezTo>
                  <a:pt x="f25" y="f26"/>
                  <a:pt x="f5" y="f27"/>
                  <a:pt x="f5" y="f28"/>
                </a:cubicBezTo>
                <a:lnTo>
                  <a:pt x="f5" y="f5"/>
                </a:lnTo>
                <a:lnTo>
                  <a:pt x="f29" y="f5"/>
                </a:lnTo>
                <a:lnTo>
                  <a:pt x="f29" y="f30"/>
                </a:lnTo>
                <a:cubicBezTo>
                  <a:pt x="f29" y="f31"/>
                  <a:pt x="f29" y="f9"/>
                  <a:pt x="f29" y="f32"/>
                </a:cubicBezTo>
                <a:cubicBezTo>
                  <a:pt x="f33" y="f34"/>
                  <a:pt x="f35" y="f27"/>
                  <a:pt x="f36" y="f37"/>
                </a:cubicBezTo>
                <a:cubicBezTo>
                  <a:pt x="f21" y="f38"/>
                  <a:pt x="f39" y="f6"/>
                  <a:pt x="f40" y="f41"/>
                </a:cubicBezTo>
                <a:cubicBezTo>
                  <a:pt x="f42" y="f26"/>
                  <a:pt x="f20" y="f26"/>
                  <a:pt x="f43" y="f26"/>
                </a:cubicBezTo>
                <a:cubicBezTo>
                  <a:pt x="f44" y="f26"/>
                  <a:pt x="f45" y="f41"/>
                  <a:pt x="f46" y="f6"/>
                </a:cubicBezTo>
                <a:cubicBezTo>
                  <a:pt x="f30" y="f47"/>
                  <a:pt x="f31" y="f48"/>
                  <a:pt x="f9" y="f49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8" name="Freeform 485"/>
          <p:cNvSpPr/>
          <p:nvPr/>
        </p:nvSpPr>
        <p:spPr>
          <a:xfrm>
            <a:off x="10668890" y="3898535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1"/>
              <a:gd name="f14" fmla="val 62"/>
              <a:gd name="f15" fmla="val 27"/>
              <a:gd name="f16" fmla="val 61"/>
              <a:gd name="f17" fmla="val 24"/>
              <a:gd name="f18" fmla="val 60"/>
              <a:gd name="f19" fmla="val 22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30"/>
              <a:gd name="f31" fmla="val 25"/>
              <a:gd name="f32" fmla="val 21"/>
              <a:gd name="f33" fmla="val 23"/>
              <a:gd name="f34" fmla="val 3"/>
              <a:gd name="f35" fmla="val 13"/>
              <a:gd name="f36" fmla="val 9"/>
              <a:gd name="f37" fmla="val 26"/>
              <a:gd name="f38" fmla="val 6"/>
              <a:gd name="f39" fmla="val 32"/>
              <a:gd name="f40" fmla="val 37"/>
              <a:gd name="f41" fmla="val 1"/>
              <a:gd name="f42" fmla="val 42"/>
              <a:gd name="f43" fmla="val 58"/>
              <a:gd name="f44" fmla="val 66"/>
              <a:gd name="f45" fmla="val 72"/>
              <a:gd name="f46" fmla="val 77"/>
              <a:gd name="f47" fmla="val 36"/>
              <a:gd name="f48" fmla="+- 0 0 -90"/>
              <a:gd name="f49" fmla="*/ f3 1 80"/>
              <a:gd name="f50" fmla="*/ f4 1 98"/>
              <a:gd name="f51" fmla="+- f7 0 f5"/>
              <a:gd name="f52" fmla="+- f6 0 f5"/>
              <a:gd name="f53" fmla="*/ f48 f0 1"/>
              <a:gd name="f54" fmla="*/ f52 1 80"/>
              <a:gd name="f55" fmla="*/ f51 1 98"/>
              <a:gd name="f56" fmla="*/ 80 f52 1"/>
              <a:gd name="f57" fmla="*/ 98 f51 1"/>
              <a:gd name="f58" fmla="*/ 64 f52 1"/>
              <a:gd name="f59" fmla="*/ 44 f51 1"/>
              <a:gd name="f60" fmla="*/ 63 f52 1"/>
              <a:gd name="f61" fmla="*/ 31 f51 1"/>
              <a:gd name="f62" fmla="*/ 60 f52 1"/>
              <a:gd name="f63" fmla="*/ 22 f51 1"/>
              <a:gd name="f64" fmla="*/ 54 f52 1"/>
              <a:gd name="f65" fmla="*/ 17 f51 1"/>
              <a:gd name="f66" fmla="*/ 44 f52 1"/>
              <a:gd name="f67" fmla="*/ 15 f51 1"/>
              <a:gd name="f68" fmla="*/ 30 f52 1"/>
              <a:gd name="f69" fmla="*/ 18 f51 1"/>
              <a:gd name="f70" fmla="*/ 16 f52 1"/>
              <a:gd name="f71" fmla="*/ 27 f51 1"/>
              <a:gd name="f72" fmla="*/ 0 f52 1"/>
              <a:gd name="f73" fmla="*/ 3 f51 1"/>
              <a:gd name="f74" fmla="*/ 13 f51 1"/>
              <a:gd name="f75" fmla="*/ 32 f52 1"/>
              <a:gd name="f76" fmla="*/ 48 f52 1"/>
              <a:gd name="f77" fmla="*/ 0 f51 1"/>
              <a:gd name="f78" fmla="*/ 72 f52 1"/>
              <a:gd name="f79" fmla="*/ 9 f51 1"/>
              <a:gd name="f80" fmla="*/ 36 f51 1"/>
              <a:gd name="f81" fmla="*/ f53 1 f2"/>
              <a:gd name="f82" fmla="*/ f56 1 80"/>
              <a:gd name="f83" fmla="*/ f57 1 98"/>
              <a:gd name="f84" fmla="*/ f58 1 80"/>
              <a:gd name="f85" fmla="*/ f59 1 98"/>
              <a:gd name="f86" fmla="*/ f60 1 80"/>
              <a:gd name="f87" fmla="*/ f61 1 98"/>
              <a:gd name="f88" fmla="*/ f62 1 80"/>
              <a:gd name="f89" fmla="*/ f63 1 98"/>
              <a:gd name="f90" fmla="*/ f64 1 80"/>
              <a:gd name="f91" fmla="*/ f65 1 98"/>
              <a:gd name="f92" fmla="*/ f66 1 80"/>
              <a:gd name="f93" fmla="*/ f67 1 98"/>
              <a:gd name="f94" fmla="*/ f68 1 80"/>
              <a:gd name="f95" fmla="*/ f69 1 98"/>
              <a:gd name="f96" fmla="*/ f70 1 80"/>
              <a:gd name="f97" fmla="*/ f71 1 98"/>
              <a:gd name="f98" fmla="*/ f72 1 80"/>
              <a:gd name="f99" fmla="*/ f73 1 98"/>
              <a:gd name="f100" fmla="*/ f74 1 98"/>
              <a:gd name="f101" fmla="*/ f75 1 80"/>
              <a:gd name="f102" fmla="*/ f76 1 80"/>
              <a:gd name="f103" fmla="*/ f77 1 98"/>
              <a:gd name="f104" fmla="*/ f78 1 80"/>
              <a:gd name="f105" fmla="*/ f79 1 98"/>
              <a:gd name="f106" fmla="*/ f80 1 98"/>
              <a:gd name="f107" fmla="*/ 0 1 f54"/>
              <a:gd name="f108" fmla="*/ f6 1 f54"/>
              <a:gd name="f109" fmla="*/ 0 1 f55"/>
              <a:gd name="f110" fmla="*/ f7 1 f55"/>
              <a:gd name="f111" fmla="+- f81 0 f1"/>
              <a:gd name="f112" fmla="*/ f82 1 f54"/>
              <a:gd name="f113" fmla="*/ f83 1 f55"/>
              <a:gd name="f114" fmla="*/ f84 1 f54"/>
              <a:gd name="f115" fmla="*/ f85 1 f55"/>
              <a:gd name="f116" fmla="*/ f86 1 f54"/>
              <a:gd name="f117" fmla="*/ f87 1 f55"/>
              <a:gd name="f118" fmla="*/ f88 1 f54"/>
              <a:gd name="f119" fmla="*/ f89 1 f55"/>
              <a:gd name="f120" fmla="*/ f90 1 f54"/>
              <a:gd name="f121" fmla="*/ f91 1 f55"/>
              <a:gd name="f122" fmla="*/ f92 1 f54"/>
              <a:gd name="f123" fmla="*/ f93 1 f55"/>
              <a:gd name="f124" fmla="*/ f94 1 f54"/>
              <a:gd name="f125" fmla="*/ f95 1 f55"/>
              <a:gd name="f126" fmla="*/ f96 1 f54"/>
              <a:gd name="f127" fmla="*/ f97 1 f55"/>
              <a:gd name="f128" fmla="*/ f98 1 f54"/>
              <a:gd name="f129" fmla="*/ f99 1 f55"/>
              <a:gd name="f130" fmla="*/ f100 1 f55"/>
              <a:gd name="f131" fmla="*/ f101 1 f54"/>
              <a:gd name="f132" fmla="*/ f102 1 f54"/>
              <a:gd name="f133" fmla="*/ f103 1 f55"/>
              <a:gd name="f134" fmla="*/ f104 1 f54"/>
              <a:gd name="f135" fmla="*/ f105 1 f55"/>
              <a:gd name="f136" fmla="*/ f106 1 f55"/>
              <a:gd name="f137" fmla="*/ f107 f49 1"/>
              <a:gd name="f138" fmla="*/ f108 f49 1"/>
              <a:gd name="f139" fmla="*/ f110 f50 1"/>
              <a:gd name="f140" fmla="*/ f109 f50 1"/>
              <a:gd name="f141" fmla="*/ f112 f49 1"/>
              <a:gd name="f142" fmla="*/ f113 f50 1"/>
              <a:gd name="f143" fmla="*/ f114 f49 1"/>
              <a:gd name="f144" fmla="*/ f115 f50 1"/>
              <a:gd name="f145" fmla="*/ f116 f49 1"/>
              <a:gd name="f146" fmla="*/ f117 f50 1"/>
              <a:gd name="f147" fmla="*/ f118 f49 1"/>
              <a:gd name="f148" fmla="*/ f119 f50 1"/>
              <a:gd name="f149" fmla="*/ f120 f49 1"/>
              <a:gd name="f150" fmla="*/ f121 f50 1"/>
              <a:gd name="f151" fmla="*/ f122 f49 1"/>
              <a:gd name="f152" fmla="*/ f123 f50 1"/>
              <a:gd name="f153" fmla="*/ f124 f49 1"/>
              <a:gd name="f154" fmla="*/ f125 f50 1"/>
              <a:gd name="f155" fmla="*/ f126 f49 1"/>
              <a:gd name="f156" fmla="*/ f127 f50 1"/>
              <a:gd name="f157" fmla="*/ f128 f49 1"/>
              <a:gd name="f158" fmla="*/ f129 f50 1"/>
              <a:gd name="f159" fmla="*/ f130 f50 1"/>
              <a:gd name="f160" fmla="*/ f131 f49 1"/>
              <a:gd name="f161" fmla="*/ f132 f49 1"/>
              <a:gd name="f162" fmla="*/ f133 f50 1"/>
              <a:gd name="f163" fmla="*/ f134 f49 1"/>
              <a:gd name="f164" fmla="*/ f135 f50 1"/>
              <a:gd name="f165" fmla="*/ f136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1" y="f142"/>
              </a:cxn>
              <a:cxn ang="f111">
                <a:pos x="f143" y="f142"/>
              </a:cxn>
              <a:cxn ang="f111">
                <a:pos x="f143" y="f144"/>
              </a:cxn>
              <a:cxn ang="f111">
                <a:pos x="f145" y="f146"/>
              </a:cxn>
              <a:cxn ang="f111">
                <a:pos x="f147" y="f148"/>
              </a:cxn>
              <a:cxn ang="f111">
                <a:pos x="f149" y="f150"/>
              </a:cxn>
              <a:cxn ang="f111">
                <a:pos x="f151" y="f152"/>
              </a:cxn>
              <a:cxn ang="f111">
                <a:pos x="f153" y="f154"/>
              </a:cxn>
              <a:cxn ang="f111">
                <a:pos x="f155" y="f156"/>
              </a:cxn>
              <a:cxn ang="f111">
                <a:pos x="f155" y="f142"/>
              </a:cxn>
              <a:cxn ang="f111">
                <a:pos x="f157" y="f142"/>
              </a:cxn>
              <a:cxn ang="f111">
                <a:pos x="f157" y="f158"/>
              </a:cxn>
              <a:cxn ang="f111">
                <a:pos x="f155" y="f158"/>
              </a:cxn>
              <a:cxn ang="f111">
                <a:pos x="f155" y="f159"/>
              </a:cxn>
              <a:cxn ang="f111">
                <a:pos x="f160" y="f158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41" y="f165"/>
              </a:cxn>
              <a:cxn ang="f111">
                <a:pos x="f141" y="f142"/>
              </a:cxn>
            </a:cxnLst>
            <a:rect l="f137" t="f140" r="f138" b="f139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9" y="f29"/>
                </a:cubicBezTo>
                <a:cubicBezTo>
                  <a:pt x="f10" y="f29"/>
                  <a:pt x="f12" y="f27"/>
                  <a:pt x="f30" y="f23"/>
                </a:cubicBezTo>
                <a:cubicBezTo>
                  <a:pt x="f31" y="f32"/>
                  <a:pt x="f21" y="f33"/>
                  <a:pt x="f27" y="f15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4"/>
                </a:lnTo>
                <a:lnTo>
                  <a:pt x="f27" y="f34"/>
                </a:lnTo>
                <a:lnTo>
                  <a:pt x="f27" y="f35"/>
                </a:lnTo>
                <a:cubicBezTo>
                  <a:pt x="f32" y="f36"/>
                  <a:pt x="f37" y="f38"/>
                  <a:pt x="f39" y="f34"/>
                </a:cubicBezTo>
                <a:cubicBezTo>
                  <a:pt x="f40" y="f41"/>
                  <a:pt x="f42" y="f5"/>
                  <a:pt x="f28" y="f5"/>
                </a:cubicBezTo>
                <a:cubicBezTo>
                  <a:pt x="f43" y="f5"/>
                  <a:pt x="f44" y="f34"/>
                  <a:pt x="f45" y="f36"/>
                </a:cubicBezTo>
                <a:cubicBezTo>
                  <a:pt x="f46" y="f29"/>
                  <a:pt x="f6" y="f17"/>
                  <a:pt x="f6" y="f4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9" name="Freeform 486"/>
          <p:cNvSpPr/>
          <p:nvPr/>
        </p:nvSpPr>
        <p:spPr>
          <a:xfrm>
            <a:off x="10807714" y="3898535"/>
            <a:ext cx="114318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4"/>
              <a:gd name="f8" fmla="val 87"/>
              <a:gd name="f9" fmla="val 103"/>
              <a:gd name="f10" fmla="val 80"/>
              <a:gd name="f11" fmla="val 115"/>
              <a:gd name="f12" fmla="val 73"/>
              <a:gd name="f13" fmla="val 123"/>
              <a:gd name="f14" fmla="val 66"/>
              <a:gd name="f15" fmla="val 130"/>
              <a:gd name="f16" fmla="val 54"/>
              <a:gd name="f17" fmla="val 39"/>
              <a:gd name="f18" fmla="val 34"/>
              <a:gd name="f19" fmla="val 29"/>
              <a:gd name="f20" fmla="val 24"/>
              <a:gd name="f21" fmla="val 133"/>
              <a:gd name="f22" fmla="val 20"/>
              <a:gd name="f23" fmla="val 132"/>
              <a:gd name="f24" fmla="val 15"/>
              <a:gd name="f25" fmla="val 131"/>
              <a:gd name="f26" fmla="val 10"/>
              <a:gd name="f27" fmla="val 114"/>
              <a:gd name="f28" fmla="val 11"/>
              <a:gd name="f29" fmla="val 14"/>
              <a:gd name="f30" fmla="val 18"/>
              <a:gd name="f31" fmla="val 116"/>
              <a:gd name="f32" fmla="val 23"/>
              <a:gd name="f33" fmla="val 117"/>
              <a:gd name="f34" fmla="val 119"/>
              <a:gd name="f35" fmla="val 35"/>
              <a:gd name="f36" fmla="val 120"/>
              <a:gd name="f37" fmla="val 41"/>
              <a:gd name="f38" fmla="val 46"/>
              <a:gd name="f39" fmla="val 51"/>
              <a:gd name="f40" fmla="val 118"/>
              <a:gd name="f41" fmla="val 58"/>
              <a:gd name="f42" fmla="val 60"/>
              <a:gd name="f43" fmla="val 62"/>
              <a:gd name="f44" fmla="val 112"/>
              <a:gd name="f45" fmla="val 64"/>
              <a:gd name="f46" fmla="val 110"/>
              <a:gd name="f47" fmla="val 107"/>
              <a:gd name="f48" fmla="val 67"/>
              <a:gd name="f49" fmla="val 104"/>
              <a:gd name="f50" fmla="val 68"/>
              <a:gd name="f51" fmla="val 101"/>
              <a:gd name="f52" fmla="val 98"/>
              <a:gd name="f53" fmla="val 94"/>
              <a:gd name="f54" fmla="val 85"/>
              <a:gd name="f55" fmla="val 63"/>
              <a:gd name="f56" fmla="val 89"/>
              <a:gd name="f57" fmla="val 59"/>
              <a:gd name="f58" fmla="val 92"/>
              <a:gd name="f59" fmla="val 50"/>
              <a:gd name="f60" fmla="val 96"/>
              <a:gd name="f61" fmla="val 44"/>
              <a:gd name="f62" fmla="val 97"/>
              <a:gd name="f63" fmla="val 37"/>
              <a:gd name="f64" fmla="val 26"/>
              <a:gd name="f65" fmla="val 17"/>
              <a:gd name="f66" fmla="val 3"/>
              <a:gd name="f67" fmla="val 76"/>
              <a:gd name="f68" fmla="val 49"/>
              <a:gd name="f69" fmla="val 1"/>
              <a:gd name="f70" fmla="val 4"/>
              <a:gd name="f71" fmla="val 28"/>
              <a:gd name="f72" fmla="val 6"/>
              <a:gd name="f73" fmla="val 22"/>
              <a:gd name="f74" fmla="val 9"/>
              <a:gd name="f75" fmla="val 13"/>
              <a:gd name="f76" fmla="val 21"/>
              <a:gd name="f77" fmla="val 27"/>
              <a:gd name="f78" fmla="val 32"/>
              <a:gd name="f79" fmla="val 42"/>
              <a:gd name="f80" fmla="val 48"/>
              <a:gd name="f81" fmla="val 52"/>
              <a:gd name="f82" fmla="val 56"/>
              <a:gd name="f83" fmla="val 2"/>
              <a:gd name="f84" fmla="val 7"/>
              <a:gd name="f85" fmla="val 69"/>
              <a:gd name="f86" fmla="val 72"/>
              <a:gd name="f87" fmla="val 16"/>
              <a:gd name="f88" fmla="val 45"/>
              <a:gd name="f89" fmla="val 36"/>
              <a:gd name="f90" fmla="val 19"/>
              <a:gd name="f91" fmla="val 38"/>
              <a:gd name="f92" fmla="val 79"/>
              <a:gd name="f93" fmla="val 82"/>
              <a:gd name="f94" fmla="val 81"/>
              <a:gd name="f95" fmla="val 55"/>
              <a:gd name="f96" fmla="val 77"/>
              <a:gd name="f97" fmla="val 75"/>
              <a:gd name="f98" fmla="+- 0 0 -90"/>
              <a:gd name="f99" fmla="*/ f3 1 84"/>
              <a:gd name="f100" fmla="*/ f4 1 134"/>
              <a:gd name="f101" fmla="+- f7 0 f5"/>
              <a:gd name="f102" fmla="+- f6 0 f5"/>
              <a:gd name="f103" fmla="*/ f98 f0 1"/>
              <a:gd name="f104" fmla="*/ f102 1 84"/>
              <a:gd name="f105" fmla="*/ f101 1 134"/>
              <a:gd name="f106" fmla="*/ 84 f102 1"/>
              <a:gd name="f107" fmla="*/ 87 f101 1"/>
              <a:gd name="f108" fmla="*/ 73 f102 1"/>
              <a:gd name="f109" fmla="*/ 123 f101 1"/>
              <a:gd name="f110" fmla="*/ 39 f102 1"/>
              <a:gd name="f111" fmla="*/ 134 f101 1"/>
              <a:gd name="f112" fmla="*/ 24 f102 1"/>
              <a:gd name="f113" fmla="*/ 133 f101 1"/>
              <a:gd name="f114" fmla="*/ 10 f102 1"/>
              <a:gd name="f115" fmla="*/ 130 f101 1"/>
              <a:gd name="f116" fmla="*/ 114 f101 1"/>
              <a:gd name="f117" fmla="*/ 11 f102 1"/>
              <a:gd name="f118" fmla="*/ 23 f102 1"/>
              <a:gd name="f119" fmla="*/ 117 f101 1"/>
              <a:gd name="f120" fmla="*/ 41 f102 1"/>
              <a:gd name="f121" fmla="*/ 120 f101 1"/>
              <a:gd name="f122" fmla="*/ 54 f102 1"/>
              <a:gd name="f123" fmla="*/ 118 f101 1"/>
              <a:gd name="f124" fmla="*/ 62 f102 1"/>
              <a:gd name="f125" fmla="*/ 112 f101 1"/>
              <a:gd name="f126" fmla="*/ 67 f102 1"/>
              <a:gd name="f127" fmla="*/ 104 f101 1"/>
              <a:gd name="f128" fmla="*/ 68 f102 1"/>
              <a:gd name="f129" fmla="*/ 94 f101 1"/>
              <a:gd name="f130" fmla="*/ 85 f101 1"/>
              <a:gd name="f131" fmla="*/ 37 f102 1"/>
              <a:gd name="f132" fmla="*/ 97 f101 1"/>
              <a:gd name="f133" fmla="*/ 84 f101 1"/>
              <a:gd name="f134" fmla="*/ 0 f102 1"/>
              <a:gd name="f135" fmla="*/ 49 f101 1"/>
              <a:gd name="f136" fmla="*/ 4 f102 1"/>
              <a:gd name="f137" fmla="*/ 28 f101 1"/>
              <a:gd name="f138" fmla="*/ 13 f102 1"/>
              <a:gd name="f139" fmla="*/ 13 f101 1"/>
              <a:gd name="f140" fmla="*/ 27 f102 1"/>
              <a:gd name="f141" fmla="*/ 3 f101 1"/>
              <a:gd name="f142" fmla="*/ 42 f102 1"/>
              <a:gd name="f143" fmla="*/ 0 f101 1"/>
              <a:gd name="f144" fmla="*/ 56 f102 1"/>
              <a:gd name="f145" fmla="*/ 2 f101 1"/>
              <a:gd name="f146" fmla="*/ 7 f101 1"/>
              <a:gd name="f147" fmla="*/ 69 f102 1"/>
              <a:gd name="f148" fmla="*/ 72 f101 1"/>
              <a:gd name="f149" fmla="*/ 20 f101 1"/>
              <a:gd name="f150" fmla="*/ 16 f101 1"/>
              <a:gd name="f151" fmla="*/ 45 f102 1"/>
              <a:gd name="f152" fmla="*/ 14 f101 1"/>
              <a:gd name="f153" fmla="*/ 23 f101 1"/>
              <a:gd name="f154" fmla="*/ 17 f102 1"/>
              <a:gd name="f155" fmla="*/ 22 f102 1"/>
              <a:gd name="f156" fmla="*/ 73 f101 1"/>
              <a:gd name="f157" fmla="*/ 82 f101 1"/>
              <a:gd name="f158" fmla="*/ 55 f102 1"/>
              <a:gd name="f159" fmla="*/ 79 f101 1"/>
              <a:gd name="f160" fmla="*/ f103 1 f2"/>
              <a:gd name="f161" fmla="*/ f106 1 84"/>
              <a:gd name="f162" fmla="*/ f107 1 134"/>
              <a:gd name="f163" fmla="*/ f108 1 84"/>
              <a:gd name="f164" fmla="*/ f109 1 134"/>
              <a:gd name="f165" fmla="*/ f110 1 84"/>
              <a:gd name="f166" fmla="*/ f111 1 134"/>
              <a:gd name="f167" fmla="*/ f112 1 84"/>
              <a:gd name="f168" fmla="*/ f113 1 134"/>
              <a:gd name="f169" fmla="*/ f114 1 84"/>
              <a:gd name="f170" fmla="*/ f115 1 134"/>
              <a:gd name="f171" fmla="*/ f116 1 134"/>
              <a:gd name="f172" fmla="*/ f117 1 84"/>
              <a:gd name="f173" fmla="*/ f118 1 84"/>
              <a:gd name="f174" fmla="*/ f119 1 134"/>
              <a:gd name="f175" fmla="*/ f120 1 84"/>
              <a:gd name="f176" fmla="*/ f121 1 134"/>
              <a:gd name="f177" fmla="*/ f122 1 84"/>
              <a:gd name="f178" fmla="*/ f123 1 134"/>
              <a:gd name="f179" fmla="*/ f124 1 84"/>
              <a:gd name="f180" fmla="*/ f125 1 134"/>
              <a:gd name="f181" fmla="*/ f126 1 84"/>
              <a:gd name="f182" fmla="*/ f127 1 134"/>
              <a:gd name="f183" fmla="*/ f128 1 84"/>
              <a:gd name="f184" fmla="*/ f129 1 134"/>
              <a:gd name="f185" fmla="*/ f130 1 134"/>
              <a:gd name="f186" fmla="*/ f131 1 84"/>
              <a:gd name="f187" fmla="*/ f132 1 134"/>
              <a:gd name="f188" fmla="*/ f133 1 134"/>
              <a:gd name="f189" fmla="*/ f134 1 84"/>
              <a:gd name="f190" fmla="*/ f135 1 134"/>
              <a:gd name="f191" fmla="*/ f136 1 84"/>
              <a:gd name="f192" fmla="*/ f137 1 134"/>
              <a:gd name="f193" fmla="*/ f138 1 84"/>
              <a:gd name="f194" fmla="*/ f139 1 134"/>
              <a:gd name="f195" fmla="*/ f140 1 84"/>
              <a:gd name="f196" fmla="*/ f141 1 134"/>
              <a:gd name="f197" fmla="*/ f142 1 84"/>
              <a:gd name="f198" fmla="*/ f143 1 134"/>
              <a:gd name="f199" fmla="*/ f144 1 84"/>
              <a:gd name="f200" fmla="*/ f145 1 134"/>
              <a:gd name="f201" fmla="*/ f146 1 134"/>
              <a:gd name="f202" fmla="*/ f147 1 84"/>
              <a:gd name="f203" fmla="*/ f148 1 134"/>
              <a:gd name="f204" fmla="*/ f149 1 134"/>
              <a:gd name="f205" fmla="*/ f150 1 134"/>
              <a:gd name="f206" fmla="*/ f151 1 84"/>
              <a:gd name="f207" fmla="*/ f152 1 134"/>
              <a:gd name="f208" fmla="*/ f153 1 134"/>
              <a:gd name="f209" fmla="*/ f154 1 84"/>
              <a:gd name="f210" fmla="*/ f155 1 84"/>
              <a:gd name="f211" fmla="*/ f156 1 134"/>
              <a:gd name="f212" fmla="*/ f157 1 134"/>
              <a:gd name="f213" fmla="*/ f158 1 84"/>
              <a:gd name="f214" fmla="*/ f159 1 134"/>
              <a:gd name="f215" fmla="*/ 0 1 f104"/>
              <a:gd name="f216" fmla="*/ f6 1 f104"/>
              <a:gd name="f217" fmla="*/ 0 1 f105"/>
              <a:gd name="f218" fmla="*/ f7 1 f105"/>
              <a:gd name="f219" fmla="+- f160 0 f1"/>
              <a:gd name="f220" fmla="*/ f161 1 f104"/>
              <a:gd name="f221" fmla="*/ f162 1 f105"/>
              <a:gd name="f222" fmla="*/ f163 1 f104"/>
              <a:gd name="f223" fmla="*/ f164 1 f105"/>
              <a:gd name="f224" fmla="*/ f165 1 f104"/>
              <a:gd name="f225" fmla="*/ f166 1 f105"/>
              <a:gd name="f226" fmla="*/ f167 1 f104"/>
              <a:gd name="f227" fmla="*/ f168 1 f105"/>
              <a:gd name="f228" fmla="*/ f169 1 f104"/>
              <a:gd name="f229" fmla="*/ f170 1 f105"/>
              <a:gd name="f230" fmla="*/ f171 1 f105"/>
              <a:gd name="f231" fmla="*/ f172 1 f104"/>
              <a:gd name="f232" fmla="*/ f173 1 f104"/>
              <a:gd name="f233" fmla="*/ f174 1 f105"/>
              <a:gd name="f234" fmla="*/ f175 1 f104"/>
              <a:gd name="f235" fmla="*/ f176 1 f105"/>
              <a:gd name="f236" fmla="*/ f177 1 f104"/>
              <a:gd name="f237" fmla="*/ f178 1 f105"/>
              <a:gd name="f238" fmla="*/ f179 1 f104"/>
              <a:gd name="f239" fmla="*/ f180 1 f105"/>
              <a:gd name="f240" fmla="*/ f181 1 f104"/>
              <a:gd name="f241" fmla="*/ f182 1 f105"/>
              <a:gd name="f242" fmla="*/ f183 1 f104"/>
              <a:gd name="f243" fmla="*/ f184 1 f105"/>
              <a:gd name="f244" fmla="*/ f185 1 f105"/>
              <a:gd name="f245" fmla="*/ f186 1 f104"/>
              <a:gd name="f246" fmla="*/ f187 1 f105"/>
              <a:gd name="f247" fmla="*/ f188 1 f105"/>
              <a:gd name="f248" fmla="*/ f189 1 f104"/>
              <a:gd name="f249" fmla="*/ f190 1 f105"/>
              <a:gd name="f250" fmla="*/ f191 1 f104"/>
              <a:gd name="f251" fmla="*/ f192 1 f105"/>
              <a:gd name="f252" fmla="*/ f193 1 f104"/>
              <a:gd name="f253" fmla="*/ f194 1 f105"/>
              <a:gd name="f254" fmla="*/ f195 1 f104"/>
              <a:gd name="f255" fmla="*/ f196 1 f105"/>
              <a:gd name="f256" fmla="*/ f197 1 f104"/>
              <a:gd name="f257" fmla="*/ f198 1 f105"/>
              <a:gd name="f258" fmla="*/ f199 1 f104"/>
              <a:gd name="f259" fmla="*/ f200 1 f105"/>
              <a:gd name="f260" fmla="*/ f201 1 f105"/>
              <a:gd name="f261" fmla="*/ f202 1 f104"/>
              <a:gd name="f262" fmla="*/ f203 1 f105"/>
              <a:gd name="f263" fmla="*/ f204 1 f105"/>
              <a:gd name="f264" fmla="*/ f205 1 f105"/>
              <a:gd name="f265" fmla="*/ f206 1 f104"/>
              <a:gd name="f266" fmla="*/ f207 1 f105"/>
              <a:gd name="f267" fmla="*/ f208 1 f105"/>
              <a:gd name="f268" fmla="*/ f209 1 f104"/>
              <a:gd name="f269" fmla="*/ f210 1 f104"/>
              <a:gd name="f270" fmla="*/ f211 1 f105"/>
              <a:gd name="f271" fmla="*/ f212 1 f105"/>
              <a:gd name="f272" fmla="*/ f213 1 f104"/>
              <a:gd name="f273" fmla="*/ f214 1 f105"/>
              <a:gd name="f274" fmla="*/ f215 f99 1"/>
              <a:gd name="f275" fmla="*/ f216 f99 1"/>
              <a:gd name="f276" fmla="*/ f218 f100 1"/>
              <a:gd name="f277" fmla="*/ f217 f100 1"/>
              <a:gd name="f278" fmla="*/ f220 f99 1"/>
              <a:gd name="f279" fmla="*/ f221 f100 1"/>
              <a:gd name="f280" fmla="*/ f222 f99 1"/>
              <a:gd name="f281" fmla="*/ f223 f100 1"/>
              <a:gd name="f282" fmla="*/ f224 f99 1"/>
              <a:gd name="f283" fmla="*/ f225 f100 1"/>
              <a:gd name="f284" fmla="*/ f226 f99 1"/>
              <a:gd name="f285" fmla="*/ f227 f100 1"/>
              <a:gd name="f286" fmla="*/ f228 f99 1"/>
              <a:gd name="f287" fmla="*/ f229 f100 1"/>
              <a:gd name="f288" fmla="*/ f230 f100 1"/>
              <a:gd name="f289" fmla="*/ f231 f99 1"/>
              <a:gd name="f290" fmla="*/ f232 f99 1"/>
              <a:gd name="f291" fmla="*/ f233 f100 1"/>
              <a:gd name="f292" fmla="*/ f234 f99 1"/>
              <a:gd name="f293" fmla="*/ f235 f100 1"/>
              <a:gd name="f294" fmla="*/ f236 f99 1"/>
              <a:gd name="f295" fmla="*/ f237 f100 1"/>
              <a:gd name="f296" fmla="*/ f238 f99 1"/>
              <a:gd name="f297" fmla="*/ f239 f100 1"/>
              <a:gd name="f298" fmla="*/ f240 f99 1"/>
              <a:gd name="f299" fmla="*/ f241 f100 1"/>
              <a:gd name="f300" fmla="*/ f242 f99 1"/>
              <a:gd name="f301" fmla="*/ f243 f100 1"/>
              <a:gd name="f302" fmla="*/ f244 f100 1"/>
              <a:gd name="f303" fmla="*/ f245 f99 1"/>
              <a:gd name="f304" fmla="*/ f246 f100 1"/>
              <a:gd name="f305" fmla="*/ f247 f100 1"/>
              <a:gd name="f306" fmla="*/ f248 f99 1"/>
              <a:gd name="f307" fmla="*/ f249 f100 1"/>
              <a:gd name="f308" fmla="*/ f250 f99 1"/>
              <a:gd name="f309" fmla="*/ f251 f100 1"/>
              <a:gd name="f310" fmla="*/ f252 f99 1"/>
              <a:gd name="f311" fmla="*/ f253 f100 1"/>
              <a:gd name="f312" fmla="*/ f254 f99 1"/>
              <a:gd name="f313" fmla="*/ f255 f100 1"/>
              <a:gd name="f314" fmla="*/ f256 f99 1"/>
              <a:gd name="f315" fmla="*/ f257 f100 1"/>
              <a:gd name="f316" fmla="*/ f258 f99 1"/>
              <a:gd name="f317" fmla="*/ f259 f100 1"/>
              <a:gd name="f318" fmla="*/ f260 f100 1"/>
              <a:gd name="f319" fmla="*/ f261 f99 1"/>
              <a:gd name="f320" fmla="*/ f262 f100 1"/>
              <a:gd name="f321" fmla="*/ f263 f100 1"/>
              <a:gd name="f322" fmla="*/ f264 f100 1"/>
              <a:gd name="f323" fmla="*/ f265 f99 1"/>
              <a:gd name="f324" fmla="*/ f266 f100 1"/>
              <a:gd name="f325" fmla="*/ f267 f100 1"/>
              <a:gd name="f326" fmla="*/ f268 f99 1"/>
              <a:gd name="f327" fmla="*/ f269 f99 1"/>
              <a:gd name="f328" fmla="*/ f270 f100 1"/>
              <a:gd name="f329" fmla="*/ f271 f100 1"/>
              <a:gd name="f330" fmla="*/ f272 f99 1"/>
              <a:gd name="f331" fmla="*/ f273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9">
                <a:pos x="f278" y="f279"/>
              </a:cxn>
              <a:cxn ang="f219">
                <a:pos x="f280" y="f281"/>
              </a:cxn>
              <a:cxn ang="f219">
                <a:pos x="f282" y="f283"/>
              </a:cxn>
              <a:cxn ang="f219">
                <a:pos x="f284" y="f285"/>
              </a:cxn>
              <a:cxn ang="f219">
                <a:pos x="f286" y="f287"/>
              </a:cxn>
              <a:cxn ang="f219">
                <a:pos x="f286" y="f288"/>
              </a:cxn>
              <a:cxn ang="f219">
                <a:pos x="f289" y="f288"/>
              </a:cxn>
              <a:cxn ang="f219">
                <a:pos x="f290" y="f291"/>
              </a:cxn>
              <a:cxn ang="f219">
                <a:pos x="f292" y="f293"/>
              </a:cxn>
              <a:cxn ang="f219">
                <a:pos x="f294" y="f295"/>
              </a:cxn>
              <a:cxn ang="f219">
                <a:pos x="f296" y="f297"/>
              </a:cxn>
              <a:cxn ang="f219">
                <a:pos x="f298" y="f299"/>
              </a:cxn>
              <a:cxn ang="f219">
                <a:pos x="f300" y="f301"/>
              </a:cxn>
              <a:cxn ang="f219">
                <a:pos x="f300" y="f302"/>
              </a:cxn>
              <a:cxn ang="f219">
                <a:pos x="f294" y="f301"/>
              </a:cxn>
              <a:cxn ang="f219">
                <a:pos x="f303" y="f304"/>
              </a:cxn>
              <a:cxn ang="f219">
                <a:pos x="f286" y="f305"/>
              </a:cxn>
              <a:cxn ang="f219">
                <a:pos x="f306" y="f307"/>
              </a:cxn>
              <a:cxn ang="f219">
                <a:pos x="f308" y="f309"/>
              </a:cxn>
              <a:cxn ang="f219">
                <a:pos x="f310" y="f311"/>
              </a:cxn>
              <a:cxn ang="f219">
                <a:pos x="f312" y="f313"/>
              </a:cxn>
              <a:cxn ang="f219">
                <a:pos x="f314" y="f315"/>
              </a:cxn>
              <a:cxn ang="f219">
                <a:pos x="f316" y="f317"/>
              </a:cxn>
              <a:cxn ang="f219">
                <a:pos x="f300" y="f318"/>
              </a:cxn>
              <a:cxn ang="f219">
                <a:pos x="f319" y="f313"/>
              </a:cxn>
              <a:cxn ang="f219">
                <a:pos x="f278" y="f313"/>
              </a:cxn>
              <a:cxn ang="f219">
                <a:pos x="f278" y="f279"/>
              </a:cxn>
              <a:cxn ang="f219">
                <a:pos x="f300" y="f320"/>
              </a:cxn>
              <a:cxn ang="f219">
                <a:pos x="f300" y="f321"/>
              </a:cxn>
              <a:cxn ang="f219">
                <a:pos x="f316" y="f322"/>
              </a:cxn>
              <a:cxn ang="f219">
                <a:pos x="f323" y="f324"/>
              </a:cxn>
              <a:cxn ang="f219">
                <a:pos x="f284" y="f325"/>
              </a:cxn>
              <a:cxn ang="f219">
                <a:pos x="f326" y="f307"/>
              </a:cxn>
              <a:cxn ang="f219">
                <a:pos x="f327" y="f328"/>
              </a:cxn>
              <a:cxn ang="f219">
                <a:pos x="f292" y="f329"/>
              </a:cxn>
              <a:cxn ang="f219">
                <a:pos x="f330" y="f331"/>
              </a:cxn>
              <a:cxn ang="f219">
                <a:pos x="f300" y="f320"/>
              </a:cxn>
            </a:cxnLst>
            <a:rect l="f274" t="f277" r="f275" b="f276"/>
            <a:pathLst>
              <a:path w="84" h="134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7"/>
                  <a:pt x="f20" y="f21"/>
                </a:cubicBezTo>
                <a:cubicBezTo>
                  <a:pt x="f22" y="f23"/>
                  <a:pt x="f24" y="f25"/>
                  <a:pt x="f26" y="f15"/>
                </a:cubicBezTo>
                <a:lnTo>
                  <a:pt x="f26" y="f27"/>
                </a:lnTo>
                <a:lnTo>
                  <a:pt x="f28" y="f27"/>
                </a:lnTo>
                <a:cubicBezTo>
                  <a:pt x="f29" y="f11"/>
                  <a:pt x="f30" y="f31"/>
                  <a:pt x="f32" y="f33"/>
                </a:cubicBezTo>
                <a:cubicBezTo>
                  <a:pt x="f19" y="f34"/>
                  <a:pt x="f35" y="f36"/>
                  <a:pt x="f37" y="f36"/>
                </a:cubicBezTo>
                <a:cubicBezTo>
                  <a:pt x="f38" y="f36"/>
                  <a:pt x="f39" y="f34"/>
                  <a:pt x="f16" y="f40"/>
                </a:cubicBezTo>
                <a:cubicBezTo>
                  <a:pt x="f41" y="f31"/>
                  <a:pt x="f42" y="f11"/>
                  <a:pt x="f43" y="f44"/>
                </a:cubicBezTo>
                <a:cubicBezTo>
                  <a:pt x="f45" y="f46"/>
                  <a:pt x="f14" y="f47"/>
                  <a:pt x="f48" y="f49"/>
                </a:cubicBezTo>
                <a:cubicBezTo>
                  <a:pt x="f50" y="f51"/>
                  <a:pt x="f50" y="f52"/>
                  <a:pt x="f50" y="f53"/>
                </a:cubicBezTo>
                <a:lnTo>
                  <a:pt x="f50" y="f54"/>
                </a:lnTo>
                <a:cubicBezTo>
                  <a:pt x="f55" y="f56"/>
                  <a:pt x="f57" y="f58"/>
                  <a:pt x="f16" y="f53"/>
                </a:cubicBezTo>
                <a:cubicBezTo>
                  <a:pt x="f59" y="f60"/>
                  <a:pt x="f61" y="f62"/>
                  <a:pt x="f63" y="f62"/>
                </a:cubicBezTo>
                <a:cubicBezTo>
                  <a:pt x="f64" y="f62"/>
                  <a:pt x="f65" y="f58"/>
                  <a:pt x="f26" y="f6"/>
                </a:cubicBezTo>
                <a:cubicBezTo>
                  <a:pt x="f66" y="f67"/>
                  <a:pt x="f5" y="f45"/>
                  <a:pt x="f5" y="f68"/>
                </a:cubicBezTo>
                <a:cubicBezTo>
                  <a:pt x="f5" y="f37"/>
                  <a:pt x="f69" y="f18"/>
                  <a:pt x="f70" y="f71"/>
                </a:cubicBezTo>
                <a:cubicBezTo>
                  <a:pt x="f72" y="f73"/>
                  <a:pt x="f74" y="f65"/>
                  <a:pt x="f75" y="f75"/>
                </a:cubicBezTo>
                <a:cubicBezTo>
                  <a:pt x="f65" y="f74"/>
                  <a:pt x="f76" y="f72"/>
                  <a:pt x="f77" y="f66"/>
                </a:cubicBezTo>
                <a:cubicBezTo>
                  <a:pt x="f78" y="f69"/>
                  <a:pt x="f63" y="f5"/>
                  <a:pt x="f79" y="f5"/>
                </a:cubicBezTo>
                <a:cubicBezTo>
                  <a:pt x="f80" y="f5"/>
                  <a:pt x="f81" y="f5"/>
                  <a:pt x="f82" y="f83"/>
                </a:cubicBezTo>
                <a:cubicBezTo>
                  <a:pt x="f42" y="f66"/>
                  <a:pt x="f45" y="f70"/>
                  <a:pt x="f50" y="f84"/>
                </a:cubicBezTo>
                <a:lnTo>
                  <a:pt x="f85" y="f66"/>
                </a:lnTo>
                <a:lnTo>
                  <a:pt x="f6" y="f66"/>
                </a:lnTo>
                <a:lnTo>
                  <a:pt x="f6" y="f8"/>
                </a:lnTo>
                <a:close/>
                <a:moveTo>
                  <a:pt x="f50" y="f86"/>
                </a:moveTo>
                <a:lnTo>
                  <a:pt x="f50" y="f22"/>
                </a:lnTo>
                <a:cubicBezTo>
                  <a:pt x="f45" y="f30"/>
                  <a:pt x="f42" y="f87"/>
                  <a:pt x="f82" y="f87"/>
                </a:cubicBezTo>
                <a:cubicBezTo>
                  <a:pt x="f81" y="f24"/>
                  <a:pt x="f68" y="f29"/>
                  <a:pt x="f88" y="f29"/>
                </a:cubicBezTo>
                <a:cubicBezTo>
                  <a:pt x="f89" y="f29"/>
                  <a:pt x="f19" y="f65"/>
                  <a:pt x="f20" y="f32"/>
                </a:cubicBezTo>
                <a:cubicBezTo>
                  <a:pt x="f90" y="f19"/>
                  <a:pt x="f65" y="f91"/>
                  <a:pt x="f65" y="f68"/>
                </a:cubicBezTo>
                <a:cubicBezTo>
                  <a:pt x="f65" y="f42"/>
                  <a:pt x="f90" y="f50"/>
                  <a:pt x="f73" y="f12"/>
                </a:cubicBezTo>
                <a:cubicBezTo>
                  <a:pt x="f64" y="f92"/>
                  <a:pt x="f78" y="f93"/>
                  <a:pt x="f37" y="f93"/>
                </a:cubicBezTo>
                <a:cubicBezTo>
                  <a:pt x="f38" y="f93"/>
                  <a:pt x="f59" y="f94"/>
                  <a:pt x="f95" y="f92"/>
                </a:cubicBezTo>
                <a:cubicBezTo>
                  <a:pt x="f42" y="f96"/>
                  <a:pt x="f45" y="f97"/>
                  <a:pt x="f50" y="f86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0" name="Freeform 487"/>
          <p:cNvSpPr/>
          <p:nvPr/>
        </p:nvSpPr>
        <p:spPr>
          <a:xfrm>
            <a:off x="9962543" y="2898218"/>
            <a:ext cx="771680" cy="4164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4"/>
              <a:gd name="f7" fmla="val 311"/>
              <a:gd name="f8" fmla="val 121"/>
              <a:gd name="f9" fmla="val 130"/>
              <a:gd name="f10" fmla="val 77"/>
              <a:gd name="f11" fmla="val 137"/>
              <a:gd name="f12" fmla="val 177"/>
              <a:gd name="f13" fmla="val 41"/>
              <a:gd name="f14" fmla="val 208"/>
              <a:gd name="f15" fmla="val 65"/>
              <a:gd name="f16" fmla="val 227"/>
              <a:gd name="f17" fmla="val 101"/>
              <a:gd name="f18" fmla="val 256"/>
              <a:gd name="f19" fmla="val 132"/>
              <a:gd name="f20" fmla="val 174"/>
              <a:gd name="f21" fmla="val 205"/>
              <a:gd name="f22" fmla="val 255"/>
              <a:gd name="f23" fmla="val 242"/>
              <a:gd name="f24" fmla="val 236"/>
              <a:gd name="f25" fmla="val 286"/>
              <a:gd name="f26" fmla="val 214"/>
              <a:gd name="f27" fmla="val 530"/>
              <a:gd name="f28" fmla="val 546"/>
              <a:gd name="f29" fmla="val 271"/>
              <a:gd name="f30" fmla="val 553"/>
              <a:gd name="f31" fmla="val 253"/>
              <a:gd name="f32" fmla="val 99"/>
              <a:gd name="f33" fmla="val 564"/>
              <a:gd name="f34" fmla="val 86"/>
              <a:gd name="f35" fmla="val 506"/>
              <a:gd name="f36" fmla="val 37"/>
              <a:gd name="f37" fmla="val 410"/>
              <a:gd name="f38" fmla="val 351"/>
              <a:gd name="f39" fmla="val 35"/>
              <a:gd name="f40" fmla="val 348"/>
              <a:gd name="f41" fmla="val 48"/>
              <a:gd name="f42" fmla="val 124"/>
              <a:gd name="f43" fmla="+- 0 0 -90"/>
              <a:gd name="f44" fmla="*/ f3 1 574"/>
              <a:gd name="f45" fmla="*/ f4 1 311"/>
              <a:gd name="f46" fmla="+- f7 0 f5"/>
              <a:gd name="f47" fmla="+- f6 0 f5"/>
              <a:gd name="f48" fmla="*/ f43 f0 1"/>
              <a:gd name="f49" fmla="*/ f47 1 574"/>
              <a:gd name="f50" fmla="*/ f46 1 311"/>
              <a:gd name="f51" fmla="*/ 121 f47 1"/>
              <a:gd name="f52" fmla="*/ 130 f46 1"/>
              <a:gd name="f53" fmla="*/ 41 f47 1"/>
              <a:gd name="f54" fmla="*/ 208 f46 1"/>
              <a:gd name="f55" fmla="*/ 132 f47 1"/>
              <a:gd name="f56" fmla="*/ 256 f46 1"/>
              <a:gd name="f57" fmla="*/ 242 f47 1"/>
              <a:gd name="f58" fmla="*/ 236 f46 1"/>
              <a:gd name="f59" fmla="*/ 546 f47 1"/>
              <a:gd name="f60" fmla="*/ 271 f46 1"/>
              <a:gd name="f61" fmla="*/ 564 f47 1"/>
              <a:gd name="f62" fmla="*/ 86 f46 1"/>
              <a:gd name="f63" fmla="*/ 351 f47 1"/>
              <a:gd name="f64" fmla="*/ 35 f46 1"/>
              <a:gd name="f65" fmla="*/ f48 1 f2"/>
              <a:gd name="f66" fmla="*/ f51 1 574"/>
              <a:gd name="f67" fmla="*/ f52 1 311"/>
              <a:gd name="f68" fmla="*/ f53 1 574"/>
              <a:gd name="f69" fmla="*/ f54 1 311"/>
              <a:gd name="f70" fmla="*/ f55 1 574"/>
              <a:gd name="f71" fmla="*/ f56 1 311"/>
              <a:gd name="f72" fmla="*/ f57 1 574"/>
              <a:gd name="f73" fmla="*/ f58 1 311"/>
              <a:gd name="f74" fmla="*/ f59 1 574"/>
              <a:gd name="f75" fmla="*/ f60 1 311"/>
              <a:gd name="f76" fmla="*/ f61 1 574"/>
              <a:gd name="f77" fmla="*/ f62 1 311"/>
              <a:gd name="f78" fmla="*/ f63 1 574"/>
              <a:gd name="f79" fmla="*/ f64 1 311"/>
              <a:gd name="f80" fmla="*/ 0 1 f49"/>
              <a:gd name="f81" fmla="*/ f6 1 f49"/>
              <a:gd name="f82" fmla="*/ 0 1 f50"/>
              <a:gd name="f83" fmla="*/ f7 1 f50"/>
              <a:gd name="f84" fmla="+- f65 0 f1"/>
              <a:gd name="f85" fmla="*/ f66 1 f49"/>
              <a:gd name="f86" fmla="*/ f67 1 f50"/>
              <a:gd name="f87" fmla="*/ f68 1 f49"/>
              <a:gd name="f88" fmla="*/ f69 1 f50"/>
              <a:gd name="f89" fmla="*/ f70 1 f49"/>
              <a:gd name="f90" fmla="*/ f71 1 f50"/>
              <a:gd name="f91" fmla="*/ f72 1 f49"/>
              <a:gd name="f92" fmla="*/ f73 1 f50"/>
              <a:gd name="f93" fmla="*/ f74 1 f49"/>
              <a:gd name="f94" fmla="*/ f75 1 f50"/>
              <a:gd name="f95" fmla="*/ f76 1 f49"/>
              <a:gd name="f96" fmla="*/ f77 1 f50"/>
              <a:gd name="f97" fmla="*/ f78 1 f49"/>
              <a:gd name="f98" fmla="*/ f79 1 f50"/>
              <a:gd name="f99" fmla="*/ f80 f44 1"/>
              <a:gd name="f100" fmla="*/ f81 f44 1"/>
              <a:gd name="f101" fmla="*/ f83 f45 1"/>
              <a:gd name="f102" fmla="*/ f82 f45 1"/>
              <a:gd name="f103" fmla="*/ f85 f44 1"/>
              <a:gd name="f104" fmla="*/ f86 f45 1"/>
              <a:gd name="f105" fmla="*/ f87 f44 1"/>
              <a:gd name="f106" fmla="*/ f88 f45 1"/>
              <a:gd name="f107" fmla="*/ f89 f44 1"/>
              <a:gd name="f108" fmla="*/ f90 f45 1"/>
              <a:gd name="f109" fmla="*/ f91 f44 1"/>
              <a:gd name="f110" fmla="*/ f92 f45 1"/>
              <a:gd name="f111" fmla="*/ f93 f44 1"/>
              <a:gd name="f112" fmla="*/ f94 f45 1"/>
              <a:gd name="f113" fmla="*/ f95 f44 1"/>
              <a:gd name="f114" fmla="*/ f96 f45 1"/>
              <a:gd name="f115" fmla="*/ f97 f44 1"/>
              <a:gd name="f116" fmla="*/ f98 f4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4">
                <a:pos x="f103" y="f104"/>
              </a:cxn>
              <a:cxn ang="f84">
                <a:pos x="f105" y="f106"/>
              </a:cxn>
              <a:cxn ang="f84">
                <a:pos x="f107" y="f108"/>
              </a:cxn>
              <a:cxn ang="f84">
                <a:pos x="f109" y="f110"/>
              </a:cxn>
              <a:cxn ang="f84">
                <a:pos x="f111" y="f112"/>
              </a:cxn>
              <a:cxn ang="f84">
                <a:pos x="f113" y="f114"/>
              </a:cxn>
              <a:cxn ang="f84">
                <a:pos x="f115" y="f116"/>
              </a:cxn>
              <a:cxn ang="f84">
                <a:pos x="f103" y="f104"/>
              </a:cxn>
            </a:cxnLst>
            <a:rect l="f99" t="f102" r="f100" b="f101"/>
            <a:pathLst>
              <a:path w="574" h="311">
                <a:moveTo>
                  <a:pt x="f8" y="f9"/>
                </a:moveTo>
                <a:cubicBezTo>
                  <a:pt x="f10" y="f11"/>
                  <a:pt x="f5" y="f12"/>
                  <a:pt x="f13" y="f14"/>
                </a:cubicBezTo>
                <a:cubicBezTo>
                  <a:pt x="f15" y="f16"/>
                  <a:pt x="f17" y="f18"/>
                  <a:pt x="f19" y="f18"/>
                </a:cubicBezTo>
                <a:cubicBezTo>
                  <a:pt x="f20" y="f18"/>
                  <a:pt x="f21" y="f22"/>
                  <a:pt x="f23" y="f24"/>
                </a:cubicBezTo>
                <a:cubicBezTo>
                  <a:pt x="f25" y="f26"/>
                  <a:pt x="f27" y="f7"/>
                  <a:pt x="f28" y="f29"/>
                </a:cubicBezTo>
                <a:cubicBezTo>
                  <a:pt x="f30" y="f31"/>
                  <a:pt x="f6" y="f32"/>
                  <a:pt x="f33" y="f34"/>
                </a:cubicBezTo>
                <a:cubicBezTo>
                  <a:pt x="f35" y="f36"/>
                  <a:pt x="f37" y="f5"/>
                  <a:pt x="f38" y="f39"/>
                </a:cubicBezTo>
                <a:cubicBezTo>
                  <a:pt x="f40" y="f41"/>
                  <a:pt x="f23" y="f42"/>
                  <a:pt x="f8" y="f9"/>
                </a:cubicBezTo>
                <a:close/>
              </a:path>
            </a:pathLst>
          </a:custGeom>
          <a:solidFill>
            <a:srgbClr val="66666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1" name="Freeform 488"/>
          <p:cNvSpPr/>
          <p:nvPr/>
        </p:nvSpPr>
        <p:spPr>
          <a:xfrm>
            <a:off x="9517504" y="2783890"/>
            <a:ext cx="1616842" cy="730843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205"/>
              <a:gd name="f8" fmla="val 546"/>
              <a:gd name="f9" fmla="val 278"/>
              <a:gd name="f10" fmla="val 424"/>
              <a:gd name="f11" fmla="val 173"/>
              <a:gd name="f12" fmla="val 544"/>
              <a:gd name="f13" fmla="val 165"/>
              <a:gd name="f14" fmla="val 658"/>
              <a:gd name="f15" fmla="val 162"/>
              <a:gd name="f16" fmla="val 681"/>
              <a:gd name="f17" fmla="val 327"/>
              <a:gd name="f18" fmla="val 717"/>
              <a:gd name="f19" fmla="val 229"/>
              <a:gd name="f20" fmla="val 852"/>
              <a:gd name="f21" fmla="val 176"/>
              <a:gd name="f22" fmla="val 882"/>
              <a:gd name="f23" fmla="val 79"/>
              <a:gd name="f24" fmla="val 877"/>
              <a:gd name="f25" fmla="val 62"/>
              <a:gd name="f26" fmla="val 867"/>
              <a:gd name="f27" fmla="val 808"/>
              <a:gd name="f28" fmla="val 57"/>
              <a:gd name="f29" fmla="val 768"/>
              <a:gd name="f30" fmla="val 90"/>
              <a:gd name="f31" fmla="val 724"/>
              <a:gd name="f32" fmla="val 98"/>
              <a:gd name="f33" fmla="val 700"/>
              <a:gd name="f34" fmla="val 122"/>
              <a:gd name="f35" fmla="val 664"/>
              <a:gd name="f36" fmla="val 159"/>
              <a:gd name="f37" fmla="val 620"/>
              <a:gd name="f38" fmla="val 192"/>
              <a:gd name="f39" fmla="val 600"/>
              <a:gd name="f40" fmla="val 198"/>
              <a:gd name="f41" fmla="val 849"/>
              <a:gd name="f42" fmla="val 138"/>
              <a:gd name="f43" fmla="val 887"/>
              <a:gd name="f44" fmla="val 164"/>
              <a:gd name="f45" fmla="val 928"/>
              <a:gd name="f46" fmla="val 168"/>
              <a:gd name="f47" fmla="val 950"/>
              <a:gd name="f48" fmla="val 959"/>
              <a:gd name="f49" fmla="val 200"/>
              <a:gd name="f50" fmla="val 922"/>
              <a:gd name="f51" fmla="val 296"/>
              <a:gd name="f52" fmla="val 883"/>
              <a:gd name="f53" fmla="val 345"/>
              <a:gd name="f54" fmla="val 764"/>
              <a:gd name="f55" fmla="val 217"/>
              <a:gd name="f56" fmla="val 782"/>
              <a:gd name="f57" fmla="val 233"/>
              <a:gd name="f58" fmla="val 804"/>
              <a:gd name="f59" fmla="val 231"/>
              <a:gd name="f60" fmla="val 821"/>
              <a:gd name="f61" fmla="val 241"/>
              <a:gd name="f62" fmla="val 801"/>
              <a:gd name="f63" fmla="val 250"/>
              <a:gd name="f64" fmla="val 762"/>
              <a:gd name="f65" fmla="val 305"/>
              <a:gd name="f66" fmla="val 755"/>
              <a:gd name="f67" fmla="val 326"/>
              <a:gd name="f68" fmla="val 698"/>
              <a:gd name="f69" fmla="val 293"/>
              <a:gd name="f70" fmla="val 711"/>
              <a:gd name="f71" fmla="val 309"/>
              <a:gd name="f72" fmla="val 738"/>
              <a:gd name="f73" fmla="val 322"/>
              <a:gd name="f74" fmla="val 773"/>
              <a:gd name="f75" fmla="val 331"/>
              <a:gd name="f76" fmla="val 333"/>
              <a:gd name="f77" fmla="val 795"/>
              <a:gd name="f78" fmla="val 335"/>
              <a:gd name="f79" fmla="val 810"/>
              <a:gd name="f80" fmla="val 337"/>
              <a:gd name="f81" fmla="val 825"/>
              <a:gd name="f82" fmla="val 338"/>
              <a:gd name="f83" fmla="val 842"/>
              <a:gd name="f84" fmla="val 340"/>
              <a:gd name="f85" fmla="val 859"/>
              <a:gd name="f86" fmla="val 341"/>
              <a:gd name="f87" fmla="val 342"/>
              <a:gd name="f88" fmla="val 895"/>
              <a:gd name="f89" fmla="val 350"/>
              <a:gd name="f90" fmla="val 911"/>
              <a:gd name="f91" fmla="val 957"/>
              <a:gd name="f92" fmla="val 344"/>
              <a:gd name="f93" fmla="val 976"/>
              <a:gd name="f94" fmla="val 321"/>
              <a:gd name="f95" fmla="val 1026"/>
              <a:gd name="f96" fmla="val 306"/>
              <a:gd name="f97" fmla="val 1059"/>
              <a:gd name="f98" fmla="val 289"/>
              <a:gd name="f99" fmla="val 1071"/>
              <a:gd name="f100" fmla="val 258"/>
              <a:gd name="f101" fmla="val 1091"/>
              <a:gd name="f102" fmla="val 225"/>
              <a:gd name="f103" fmla="val 1183"/>
              <a:gd name="f104" fmla="val 123"/>
              <a:gd name="f105" fmla="val 285"/>
              <a:gd name="f106" fmla="val 1070"/>
              <a:gd name="f107" fmla="val 387"/>
              <a:gd name="f108" fmla="val 1032"/>
              <a:gd name="f109" fmla="val 404"/>
              <a:gd name="f110" fmla="val 969"/>
              <a:gd name="f111" fmla="val 445"/>
              <a:gd name="f112" fmla="val 933"/>
              <a:gd name="f113" fmla="val 466"/>
              <a:gd name="f114" fmla="val 890"/>
              <a:gd name="f115" fmla="val 482"/>
              <a:gd name="f116" fmla="val 869"/>
              <a:gd name="f117" fmla="val 480"/>
              <a:gd name="f118" fmla="val 493"/>
              <a:gd name="f119" fmla="val 785"/>
              <a:gd name="f120" fmla="val 504"/>
              <a:gd name="f121" fmla="val 743"/>
              <a:gd name="f122" fmla="val 505"/>
              <a:gd name="f123" fmla="val 703"/>
              <a:gd name="f124" fmla="val 662"/>
              <a:gd name="f125" fmla="val 621"/>
              <a:gd name="f126" fmla="val 501"/>
              <a:gd name="f127" fmla="val 581"/>
              <a:gd name="f128" fmla="val 492"/>
              <a:gd name="f129" fmla="val 388"/>
              <a:gd name="f130" fmla="val 442"/>
              <a:gd name="f131" fmla="val 252"/>
              <a:gd name="f132" fmla="val 440"/>
              <a:gd name="f133" fmla="val 135"/>
              <a:gd name="f134" fmla="val 216"/>
              <a:gd name="f135" fmla="val 197"/>
              <a:gd name="f136" fmla="val 259"/>
              <a:gd name="f137" fmla="val 245"/>
              <a:gd name="f138" fmla="val 253"/>
              <a:gd name="f139" fmla="val 389"/>
              <a:gd name="f140" fmla="val 242"/>
              <a:gd name="f141" fmla="val 730"/>
              <a:gd name="f142" fmla="val 102"/>
              <a:gd name="f143" fmla="val 665"/>
              <a:gd name="f144" fmla="val 101"/>
              <a:gd name="f145" fmla="val 612"/>
              <a:gd name="f146" fmla="val 103"/>
              <a:gd name="f147" fmla="val 635"/>
              <a:gd name="f148" fmla="+- 0 0 -90"/>
              <a:gd name="f149" fmla="*/ f4 1 1205"/>
              <a:gd name="f150" fmla="*/ f5 1 546"/>
              <a:gd name="f151" fmla="+- f8 0 f6"/>
              <a:gd name="f152" fmla="+- f7 0 f6"/>
              <a:gd name="f153" fmla="*/ f148 f0 1"/>
              <a:gd name="f154" fmla="*/ f152 1 1205"/>
              <a:gd name="f155" fmla="*/ f151 1 546"/>
              <a:gd name="f156" fmla="*/ 360 f152 1"/>
              <a:gd name="f157" fmla="*/ 278 f151 1"/>
              <a:gd name="f158" fmla="*/ 658 f152 1"/>
              <a:gd name="f159" fmla="*/ 162 f151 1"/>
              <a:gd name="f160" fmla="*/ 681 f152 1"/>
              <a:gd name="f161" fmla="*/ 327 f151 1"/>
              <a:gd name="f162" fmla="*/ 882 f152 1"/>
              <a:gd name="f163" fmla="*/ 79 f151 1"/>
              <a:gd name="f164" fmla="*/ 808 f152 1"/>
              <a:gd name="f165" fmla="*/ 57 f151 1"/>
              <a:gd name="f166" fmla="*/ 700 f152 1"/>
              <a:gd name="f167" fmla="*/ 122 f151 1"/>
              <a:gd name="f168" fmla="*/ 600 f152 1"/>
              <a:gd name="f169" fmla="*/ 198 f151 1"/>
              <a:gd name="f170" fmla="*/ 849 f152 1"/>
              <a:gd name="f171" fmla="*/ 138 f151 1"/>
              <a:gd name="f172" fmla="*/ 950 f152 1"/>
              <a:gd name="f173" fmla="*/ 192 f151 1"/>
              <a:gd name="f174" fmla="*/ 883 f152 1"/>
              <a:gd name="f175" fmla="*/ 345 f151 1"/>
              <a:gd name="f176" fmla="*/ 764 f152 1"/>
              <a:gd name="f177" fmla="*/ 217 f151 1"/>
              <a:gd name="f178" fmla="*/ 821 f152 1"/>
              <a:gd name="f179" fmla="*/ 241 f151 1"/>
              <a:gd name="f180" fmla="*/ 755 f152 1"/>
              <a:gd name="f181" fmla="*/ 326 f151 1"/>
              <a:gd name="f182" fmla="*/ 698 f152 1"/>
              <a:gd name="f183" fmla="*/ 293 f151 1"/>
              <a:gd name="f184" fmla="*/ 773 f152 1"/>
              <a:gd name="f185" fmla="*/ 331 f151 1"/>
              <a:gd name="f186" fmla="*/ 810 f152 1"/>
              <a:gd name="f187" fmla="*/ 337 f151 1"/>
              <a:gd name="f188" fmla="*/ 859 f152 1"/>
              <a:gd name="f189" fmla="*/ 341 f151 1"/>
              <a:gd name="f190" fmla="*/ 911 f152 1"/>
              <a:gd name="f191" fmla="*/ 350 f151 1"/>
              <a:gd name="f192" fmla="*/ 1026 f152 1"/>
              <a:gd name="f193" fmla="*/ 306 f151 1"/>
              <a:gd name="f194" fmla="*/ 1091 f152 1"/>
              <a:gd name="f195" fmla="*/ 225 f151 1"/>
              <a:gd name="f196" fmla="*/ 1070 f152 1"/>
              <a:gd name="f197" fmla="*/ 387 f151 1"/>
              <a:gd name="f198" fmla="*/ 933 f152 1"/>
              <a:gd name="f199" fmla="*/ 466 f151 1"/>
              <a:gd name="f200" fmla="*/ 825 f152 1"/>
              <a:gd name="f201" fmla="*/ 493 f151 1"/>
              <a:gd name="f202" fmla="*/ 703 f152 1"/>
              <a:gd name="f203" fmla="*/ 505 f151 1"/>
              <a:gd name="f204" fmla="*/ 581 f152 1"/>
              <a:gd name="f205" fmla="*/ 492 f151 1"/>
              <a:gd name="f206" fmla="*/ 98 f152 1"/>
              <a:gd name="f207" fmla="*/ 197 f152 1"/>
              <a:gd name="f208" fmla="*/ 231 f151 1"/>
              <a:gd name="f209" fmla="*/ 389 f152 1"/>
              <a:gd name="f210" fmla="*/ 242 f151 1"/>
              <a:gd name="f211" fmla="*/ 730 f152 1"/>
              <a:gd name="f212" fmla="*/ 102 f151 1"/>
              <a:gd name="f213" fmla="*/ 635 f152 1"/>
              <a:gd name="f214" fmla="*/ 165 f151 1"/>
              <a:gd name="f215" fmla="*/ f153 1 f3"/>
              <a:gd name="f216" fmla="*/ f156 1 1205"/>
              <a:gd name="f217" fmla="*/ f157 1 546"/>
              <a:gd name="f218" fmla="*/ f158 1 1205"/>
              <a:gd name="f219" fmla="*/ f159 1 546"/>
              <a:gd name="f220" fmla="*/ f160 1 1205"/>
              <a:gd name="f221" fmla="*/ f161 1 546"/>
              <a:gd name="f222" fmla="*/ f162 1 1205"/>
              <a:gd name="f223" fmla="*/ f163 1 546"/>
              <a:gd name="f224" fmla="*/ f164 1 1205"/>
              <a:gd name="f225" fmla="*/ f165 1 546"/>
              <a:gd name="f226" fmla="*/ f166 1 1205"/>
              <a:gd name="f227" fmla="*/ f167 1 546"/>
              <a:gd name="f228" fmla="*/ f168 1 1205"/>
              <a:gd name="f229" fmla="*/ f169 1 546"/>
              <a:gd name="f230" fmla="*/ f170 1 1205"/>
              <a:gd name="f231" fmla="*/ f171 1 546"/>
              <a:gd name="f232" fmla="*/ f172 1 1205"/>
              <a:gd name="f233" fmla="*/ f173 1 546"/>
              <a:gd name="f234" fmla="*/ f174 1 1205"/>
              <a:gd name="f235" fmla="*/ f175 1 546"/>
              <a:gd name="f236" fmla="*/ f176 1 1205"/>
              <a:gd name="f237" fmla="*/ f177 1 546"/>
              <a:gd name="f238" fmla="*/ f178 1 1205"/>
              <a:gd name="f239" fmla="*/ f179 1 546"/>
              <a:gd name="f240" fmla="*/ f180 1 1205"/>
              <a:gd name="f241" fmla="*/ f181 1 546"/>
              <a:gd name="f242" fmla="*/ f182 1 1205"/>
              <a:gd name="f243" fmla="*/ f183 1 546"/>
              <a:gd name="f244" fmla="*/ f184 1 1205"/>
              <a:gd name="f245" fmla="*/ f185 1 546"/>
              <a:gd name="f246" fmla="*/ f186 1 1205"/>
              <a:gd name="f247" fmla="*/ f187 1 546"/>
              <a:gd name="f248" fmla="*/ f188 1 1205"/>
              <a:gd name="f249" fmla="*/ f189 1 546"/>
              <a:gd name="f250" fmla="*/ f190 1 1205"/>
              <a:gd name="f251" fmla="*/ f191 1 546"/>
              <a:gd name="f252" fmla="*/ f192 1 1205"/>
              <a:gd name="f253" fmla="*/ f193 1 546"/>
              <a:gd name="f254" fmla="*/ f194 1 1205"/>
              <a:gd name="f255" fmla="*/ f195 1 546"/>
              <a:gd name="f256" fmla="*/ f196 1 1205"/>
              <a:gd name="f257" fmla="*/ f197 1 546"/>
              <a:gd name="f258" fmla="*/ f198 1 1205"/>
              <a:gd name="f259" fmla="*/ f199 1 546"/>
              <a:gd name="f260" fmla="*/ f200 1 1205"/>
              <a:gd name="f261" fmla="*/ f201 1 546"/>
              <a:gd name="f262" fmla="*/ f202 1 1205"/>
              <a:gd name="f263" fmla="*/ f203 1 546"/>
              <a:gd name="f264" fmla="*/ f204 1 1205"/>
              <a:gd name="f265" fmla="*/ f205 1 546"/>
              <a:gd name="f266" fmla="*/ f206 1 1205"/>
              <a:gd name="f267" fmla="*/ f207 1 1205"/>
              <a:gd name="f268" fmla="*/ f208 1 546"/>
              <a:gd name="f269" fmla="*/ f209 1 1205"/>
              <a:gd name="f270" fmla="*/ f210 1 546"/>
              <a:gd name="f271" fmla="*/ f211 1 1205"/>
              <a:gd name="f272" fmla="*/ f212 1 546"/>
              <a:gd name="f273" fmla="*/ f213 1 1205"/>
              <a:gd name="f274" fmla="*/ f214 1 546"/>
              <a:gd name="f275" fmla="*/ 0 1 f154"/>
              <a:gd name="f276" fmla="*/ f7 1 f154"/>
              <a:gd name="f277" fmla="*/ 0 1 f155"/>
              <a:gd name="f278" fmla="*/ f8 1 f155"/>
              <a:gd name="f279" fmla="+- f215 0 f1"/>
              <a:gd name="f280" fmla="*/ f216 1 f154"/>
              <a:gd name="f281" fmla="*/ f217 1 f155"/>
              <a:gd name="f282" fmla="*/ f218 1 f154"/>
              <a:gd name="f283" fmla="*/ f219 1 f155"/>
              <a:gd name="f284" fmla="*/ f220 1 f154"/>
              <a:gd name="f285" fmla="*/ f221 1 f155"/>
              <a:gd name="f286" fmla="*/ f222 1 f154"/>
              <a:gd name="f287" fmla="*/ f223 1 f155"/>
              <a:gd name="f288" fmla="*/ f224 1 f154"/>
              <a:gd name="f289" fmla="*/ f225 1 f155"/>
              <a:gd name="f290" fmla="*/ f226 1 f154"/>
              <a:gd name="f291" fmla="*/ f227 1 f155"/>
              <a:gd name="f292" fmla="*/ f228 1 f154"/>
              <a:gd name="f293" fmla="*/ f229 1 f155"/>
              <a:gd name="f294" fmla="*/ f230 1 f154"/>
              <a:gd name="f295" fmla="*/ f231 1 f155"/>
              <a:gd name="f296" fmla="*/ f232 1 f154"/>
              <a:gd name="f297" fmla="*/ f233 1 f155"/>
              <a:gd name="f298" fmla="*/ f234 1 f154"/>
              <a:gd name="f299" fmla="*/ f235 1 f155"/>
              <a:gd name="f300" fmla="*/ f236 1 f154"/>
              <a:gd name="f301" fmla="*/ f237 1 f155"/>
              <a:gd name="f302" fmla="*/ f238 1 f154"/>
              <a:gd name="f303" fmla="*/ f239 1 f155"/>
              <a:gd name="f304" fmla="*/ f240 1 f154"/>
              <a:gd name="f305" fmla="*/ f241 1 f155"/>
              <a:gd name="f306" fmla="*/ f242 1 f154"/>
              <a:gd name="f307" fmla="*/ f243 1 f155"/>
              <a:gd name="f308" fmla="*/ f244 1 f154"/>
              <a:gd name="f309" fmla="*/ f245 1 f155"/>
              <a:gd name="f310" fmla="*/ f246 1 f154"/>
              <a:gd name="f311" fmla="*/ f247 1 f155"/>
              <a:gd name="f312" fmla="*/ f248 1 f154"/>
              <a:gd name="f313" fmla="*/ f249 1 f155"/>
              <a:gd name="f314" fmla="*/ f250 1 f154"/>
              <a:gd name="f315" fmla="*/ f251 1 f155"/>
              <a:gd name="f316" fmla="*/ f252 1 f154"/>
              <a:gd name="f317" fmla="*/ f253 1 f155"/>
              <a:gd name="f318" fmla="*/ f254 1 f154"/>
              <a:gd name="f319" fmla="*/ f255 1 f155"/>
              <a:gd name="f320" fmla="*/ f256 1 f154"/>
              <a:gd name="f321" fmla="*/ f257 1 f155"/>
              <a:gd name="f322" fmla="*/ f258 1 f154"/>
              <a:gd name="f323" fmla="*/ f259 1 f155"/>
              <a:gd name="f324" fmla="*/ f260 1 f154"/>
              <a:gd name="f325" fmla="*/ f261 1 f155"/>
              <a:gd name="f326" fmla="*/ f262 1 f154"/>
              <a:gd name="f327" fmla="*/ f263 1 f155"/>
              <a:gd name="f328" fmla="*/ f264 1 f154"/>
              <a:gd name="f329" fmla="*/ f265 1 f155"/>
              <a:gd name="f330" fmla="*/ f266 1 f154"/>
              <a:gd name="f331" fmla="*/ f267 1 f154"/>
              <a:gd name="f332" fmla="*/ f268 1 f155"/>
              <a:gd name="f333" fmla="*/ f269 1 f154"/>
              <a:gd name="f334" fmla="*/ f270 1 f155"/>
              <a:gd name="f335" fmla="*/ f271 1 f154"/>
              <a:gd name="f336" fmla="*/ f272 1 f155"/>
              <a:gd name="f337" fmla="*/ f273 1 f154"/>
              <a:gd name="f338" fmla="*/ f274 1 f155"/>
              <a:gd name="f339" fmla="*/ f275 f149 1"/>
              <a:gd name="f340" fmla="*/ f276 f149 1"/>
              <a:gd name="f341" fmla="*/ f278 f150 1"/>
              <a:gd name="f342" fmla="*/ f277 f150 1"/>
              <a:gd name="f343" fmla="*/ f280 f149 1"/>
              <a:gd name="f344" fmla="*/ f281 f150 1"/>
              <a:gd name="f345" fmla="*/ f282 f149 1"/>
              <a:gd name="f346" fmla="*/ f283 f150 1"/>
              <a:gd name="f347" fmla="*/ f284 f149 1"/>
              <a:gd name="f348" fmla="*/ f285 f150 1"/>
              <a:gd name="f349" fmla="*/ f286 f149 1"/>
              <a:gd name="f350" fmla="*/ f287 f150 1"/>
              <a:gd name="f351" fmla="*/ f288 f149 1"/>
              <a:gd name="f352" fmla="*/ f289 f150 1"/>
              <a:gd name="f353" fmla="*/ f290 f149 1"/>
              <a:gd name="f354" fmla="*/ f291 f150 1"/>
              <a:gd name="f355" fmla="*/ f292 f149 1"/>
              <a:gd name="f356" fmla="*/ f293 f150 1"/>
              <a:gd name="f357" fmla="*/ f294 f149 1"/>
              <a:gd name="f358" fmla="*/ f295 f150 1"/>
              <a:gd name="f359" fmla="*/ f296 f149 1"/>
              <a:gd name="f360" fmla="*/ f297 f150 1"/>
              <a:gd name="f361" fmla="*/ f298 f149 1"/>
              <a:gd name="f362" fmla="*/ f299 f150 1"/>
              <a:gd name="f363" fmla="*/ f300 f149 1"/>
              <a:gd name="f364" fmla="*/ f301 f150 1"/>
              <a:gd name="f365" fmla="*/ f302 f149 1"/>
              <a:gd name="f366" fmla="*/ f303 f150 1"/>
              <a:gd name="f367" fmla="*/ f304 f149 1"/>
              <a:gd name="f368" fmla="*/ f305 f150 1"/>
              <a:gd name="f369" fmla="*/ f306 f149 1"/>
              <a:gd name="f370" fmla="*/ f307 f150 1"/>
              <a:gd name="f371" fmla="*/ f308 f149 1"/>
              <a:gd name="f372" fmla="*/ f309 f150 1"/>
              <a:gd name="f373" fmla="*/ f310 f149 1"/>
              <a:gd name="f374" fmla="*/ f311 f150 1"/>
              <a:gd name="f375" fmla="*/ f312 f149 1"/>
              <a:gd name="f376" fmla="*/ f313 f150 1"/>
              <a:gd name="f377" fmla="*/ f314 f149 1"/>
              <a:gd name="f378" fmla="*/ f315 f150 1"/>
              <a:gd name="f379" fmla="*/ f316 f149 1"/>
              <a:gd name="f380" fmla="*/ f317 f150 1"/>
              <a:gd name="f381" fmla="*/ f318 f149 1"/>
              <a:gd name="f382" fmla="*/ f319 f150 1"/>
              <a:gd name="f383" fmla="*/ f320 f149 1"/>
              <a:gd name="f384" fmla="*/ f321 f150 1"/>
              <a:gd name="f385" fmla="*/ f322 f149 1"/>
              <a:gd name="f386" fmla="*/ f323 f150 1"/>
              <a:gd name="f387" fmla="*/ f324 f149 1"/>
              <a:gd name="f388" fmla="*/ f325 f150 1"/>
              <a:gd name="f389" fmla="*/ f326 f149 1"/>
              <a:gd name="f390" fmla="*/ f327 f150 1"/>
              <a:gd name="f391" fmla="*/ f328 f149 1"/>
              <a:gd name="f392" fmla="*/ f329 f150 1"/>
              <a:gd name="f393" fmla="*/ f330 f149 1"/>
              <a:gd name="f394" fmla="*/ f331 f149 1"/>
              <a:gd name="f395" fmla="*/ f332 f150 1"/>
              <a:gd name="f396" fmla="*/ f333 f149 1"/>
              <a:gd name="f397" fmla="*/ f334 f150 1"/>
              <a:gd name="f398" fmla="*/ f335 f149 1"/>
              <a:gd name="f399" fmla="*/ f336 f150 1"/>
              <a:gd name="f400" fmla="*/ f337 f149 1"/>
              <a:gd name="f401" fmla="*/ f338 f1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9">
                <a:pos x="f343" y="f344"/>
              </a:cxn>
              <a:cxn ang="f279">
                <a:pos x="f345" y="f346"/>
              </a:cxn>
              <a:cxn ang="f279">
                <a:pos x="f347" y="f348"/>
              </a:cxn>
              <a:cxn ang="f279">
                <a:pos x="f349" y="f350"/>
              </a:cxn>
              <a:cxn ang="f279">
                <a:pos x="f351" y="f352"/>
              </a:cxn>
              <a:cxn ang="f279">
                <a:pos x="f353" y="f354"/>
              </a:cxn>
              <a:cxn ang="f279">
                <a:pos x="f355" y="f356"/>
              </a:cxn>
              <a:cxn ang="f279">
                <a:pos x="f357" y="f358"/>
              </a:cxn>
              <a:cxn ang="f279">
                <a:pos x="f359" y="f360"/>
              </a:cxn>
              <a:cxn ang="f279">
                <a:pos x="f361" y="f362"/>
              </a:cxn>
              <a:cxn ang="f279">
                <a:pos x="f363" y="f364"/>
              </a:cxn>
              <a:cxn ang="f279">
                <a:pos x="f365" y="f366"/>
              </a:cxn>
              <a:cxn ang="f279">
                <a:pos x="f367" y="f368"/>
              </a:cxn>
              <a:cxn ang="f279">
                <a:pos x="f369" y="f370"/>
              </a:cxn>
              <a:cxn ang="f279">
                <a:pos x="f371" y="f372"/>
              </a:cxn>
              <a:cxn ang="f279">
                <a:pos x="f373" y="f374"/>
              </a:cxn>
              <a:cxn ang="f279">
                <a:pos x="f375" y="f376"/>
              </a:cxn>
              <a:cxn ang="f279">
                <a:pos x="f377" y="f378"/>
              </a:cxn>
              <a:cxn ang="f279">
                <a:pos x="f379" y="f380"/>
              </a:cxn>
              <a:cxn ang="f279">
                <a:pos x="f381" y="f382"/>
              </a:cxn>
              <a:cxn ang="f279">
                <a:pos x="f383" y="f384"/>
              </a:cxn>
              <a:cxn ang="f279">
                <a:pos x="f385" y="f386"/>
              </a:cxn>
              <a:cxn ang="f279">
                <a:pos x="f387" y="f388"/>
              </a:cxn>
              <a:cxn ang="f279">
                <a:pos x="f389" y="f390"/>
              </a:cxn>
              <a:cxn ang="f279">
                <a:pos x="f391" y="f392"/>
              </a:cxn>
              <a:cxn ang="f279">
                <a:pos x="f393" y="f390"/>
              </a:cxn>
              <a:cxn ang="f279">
                <a:pos x="f394" y="f395"/>
              </a:cxn>
              <a:cxn ang="f279">
                <a:pos x="f396" y="f397"/>
              </a:cxn>
              <a:cxn ang="f279">
                <a:pos x="f398" y="f399"/>
              </a:cxn>
              <a:cxn ang="f279">
                <a:pos x="f400" y="f401"/>
              </a:cxn>
            </a:cxnLst>
            <a:rect l="f339" t="f342" r="f340" b="f341"/>
            <a:pathLst>
              <a:path w="1205" h="546">
                <a:moveTo>
                  <a:pt x="f2" y="f9"/>
                </a:moveTo>
                <a:cubicBezTo>
                  <a:pt x="f10" y="f11"/>
                  <a:pt x="f12" y="f13"/>
                  <a:pt x="f14" y="f15"/>
                </a:cubicBezTo>
                <a:moveTo>
                  <a:pt x="f16" y="f17"/>
                </a:move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38"/>
                  <a:pt x="f39" y="f40"/>
                </a:cubicBezTo>
                <a:moveTo>
                  <a:pt x="f41" y="f42"/>
                </a:moveTo>
                <a:cubicBezTo>
                  <a:pt x="f43" y="f44"/>
                  <a:pt x="f45" y="f46"/>
                  <a:pt x="f47" y="f38"/>
                </a:cubicBezTo>
                <a:cubicBezTo>
                  <a:pt x="f48" y="f49"/>
                  <a:pt x="f50" y="f51"/>
                  <a:pt x="f52" y="f53"/>
                </a:cubicBezTo>
                <a:moveTo>
                  <a:pt x="f54" y="f55"/>
                </a:moveTo>
                <a:cubicBezTo>
                  <a:pt x="f56" y="f57"/>
                  <a:pt x="f58" y="f59"/>
                  <a:pt x="f60" y="f61"/>
                </a:cubicBezTo>
                <a:cubicBezTo>
                  <a:pt x="f62" y="f63"/>
                  <a:pt x="f64" y="f65"/>
                  <a:pt x="f66" y="f67"/>
                </a:cubicBezTo>
                <a:moveTo>
                  <a:pt x="f68" y="f69"/>
                </a:moveTo>
                <a:cubicBezTo>
                  <a:pt x="f70" y="f71"/>
                  <a:pt x="f72" y="f73"/>
                  <a:pt x="f74" y="f75"/>
                </a:cubicBezTo>
                <a:cubicBezTo>
                  <a:pt x="f56" y="f76"/>
                  <a:pt x="f77" y="f78"/>
                  <a:pt x="f79" y="f80"/>
                </a:cubicBezTo>
                <a:cubicBezTo>
                  <a:pt x="f81" y="f82"/>
                  <a:pt x="f83" y="f84"/>
                  <a:pt x="f85" y="f86"/>
                </a:cubicBezTo>
                <a:cubicBezTo>
                  <a:pt x="f24" y="f87"/>
                  <a:pt x="f88" y="f89"/>
                  <a:pt x="f90" y="f89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2"/>
                </a:cubicBezTo>
                <a:cubicBezTo>
                  <a:pt x="f103" y="f104"/>
                  <a:pt x="f7" y="f105"/>
                  <a:pt x="f106" y="f107"/>
                </a:cubicBezTo>
                <a:cubicBezTo>
                  <a:pt x="f108" y="f109"/>
                  <a:pt x="f110" y="f111"/>
                  <a:pt x="f112" y="f113"/>
                </a:cubicBezTo>
                <a:cubicBezTo>
                  <a:pt x="f114" y="f115"/>
                  <a:pt x="f116" y="f117"/>
                  <a:pt x="f81" y="f118"/>
                </a:cubicBezTo>
                <a:cubicBezTo>
                  <a:pt x="f119" y="f120"/>
                  <a:pt x="f121" y="f122"/>
                  <a:pt x="f123" y="f122"/>
                </a:cubicBezTo>
                <a:cubicBezTo>
                  <a:pt x="f124" y="f122"/>
                  <a:pt x="f125" y="f126"/>
                  <a:pt x="f127" y="f128"/>
                </a:cubicBezTo>
                <a:cubicBezTo>
                  <a:pt x="f129" y="f130"/>
                  <a:pt x="f131" y="f132"/>
                  <a:pt x="f32" y="f122"/>
                </a:cubicBezTo>
                <a:cubicBezTo>
                  <a:pt x="f6" y="f8"/>
                  <a:pt x="f133" y="f134"/>
                  <a:pt x="f135" y="f59"/>
                </a:cubicBezTo>
                <a:cubicBezTo>
                  <a:pt x="f136" y="f137"/>
                  <a:pt x="f67" y="f138"/>
                  <a:pt x="f139" y="f140"/>
                </a:cubicBezTo>
                <a:moveTo>
                  <a:pt x="f141" y="f142"/>
                </a:moveTo>
                <a:cubicBezTo>
                  <a:pt x="f143" y="f144"/>
                  <a:pt x="f145" y="f146"/>
                  <a:pt x="f147" y="f13"/>
                </a:cubicBez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2" name="Freeform 489"/>
          <p:cNvSpPr/>
          <p:nvPr/>
        </p:nvSpPr>
        <p:spPr>
          <a:xfrm>
            <a:off x="9517504" y="2783890"/>
            <a:ext cx="1616842" cy="730843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205"/>
              <a:gd name="f8" fmla="val 546"/>
              <a:gd name="f9" fmla="val 278"/>
              <a:gd name="f10" fmla="val 424"/>
              <a:gd name="f11" fmla="val 173"/>
              <a:gd name="f12" fmla="val 544"/>
              <a:gd name="f13" fmla="val 165"/>
              <a:gd name="f14" fmla="val 658"/>
              <a:gd name="f15" fmla="val 162"/>
              <a:gd name="f16" fmla="val 681"/>
              <a:gd name="f17" fmla="val 327"/>
              <a:gd name="f18" fmla="val 717"/>
              <a:gd name="f19" fmla="val 229"/>
              <a:gd name="f20" fmla="val 852"/>
              <a:gd name="f21" fmla="val 176"/>
              <a:gd name="f22" fmla="val 882"/>
              <a:gd name="f23" fmla="val 79"/>
              <a:gd name="f24" fmla="val 877"/>
              <a:gd name="f25" fmla="val 62"/>
              <a:gd name="f26" fmla="val 867"/>
              <a:gd name="f27" fmla="val 808"/>
              <a:gd name="f28" fmla="val 57"/>
              <a:gd name="f29" fmla="val 768"/>
              <a:gd name="f30" fmla="val 90"/>
              <a:gd name="f31" fmla="val 724"/>
              <a:gd name="f32" fmla="val 98"/>
              <a:gd name="f33" fmla="val 700"/>
              <a:gd name="f34" fmla="val 122"/>
              <a:gd name="f35" fmla="val 664"/>
              <a:gd name="f36" fmla="val 159"/>
              <a:gd name="f37" fmla="val 620"/>
              <a:gd name="f38" fmla="val 192"/>
              <a:gd name="f39" fmla="val 600"/>
              <a:gd name="f40" fmla="val 198"/>
              <a:gd name="f41" fmla="val 849"/>
              <a:gd name="f42" fmla="val 138"/>
              <a:gd name="f43" fmla="val 887"/>
              <a:gd name="f44" fmla="val 164"/>
              <a:gd name="f45" fmla="val 928"/>
              <a:gd name="f46" fmla="val 168"/>
              <a:gd name="f47" fmla="val 950"/>
              <a:gd name="f48" fmla="val 959"/>
              <a:gd name="f49" fmla="val 200"/>
              <a:gd name="f50" fmla="val 922"/>
              <a:gd name="f51" fmla="val 296"/>
              <a:gd name="f52" fmla="val 883"/>
              <a:gd name="f53" fmla="val 345"/>
              <a:gd name="f54" fmla="val 764"/>
              <a:gd name="f55" fmla="val 217"/>
              <a:gd name="f56" fmla="val 782"/>
              <a:gd name="f57" fmla="val 233"/>
              <a:gd name="f58" fmla="val 804"/>
              <a:gd name="f59" fmla="val 231"/>
              <a:gd name="f60" fmla="val 821"/>
              <a:gd name="f61" fmla="val 241"/>
              <a:gd name="f62" fmla="val 801"/>
              <a:gd name="f63" fmla="val 250"/>
              <a:gd name="f64" fmla="val 762"/>
              <a:gd name="f65" fmla="val 305"/>
              <a:gd name="f66" fmla="val 755"/>
              <a:gd name="f67" fmla="val 326"/>
              <a:gd name="f68" fmla="val 698"/>
              <a:gd name="f69" fmla="val 293"/>
              <a:gd name="f70" fmla="val 711"/>
              <a:gd name="f71" fmla="val 309"/>
              <a:gd name="f72" fmla="val 738"/>
              <a:gd name="f73" fmla="val 322"/>
              <a:gd name="f74" fmla="val 773"/>
              <a:gd name="f75" fmla="val 331"/>
              <a:gd name="f76" fmla="val 333"/>
              <a:gd name="f77" fmla="val 795"/>
              <a:gd name="f78" fmla="val 335"/>
              <a:gd name="f79" fmla="val 810"/>
              <a:gd name="f80" fmla="val 337"/>
              <a:gd name="f81" fmla="val 825"/>
              <a:gd name="f82" fmla="val 338"/>
              <a:gd name="f83" fmla="val 842"/>
              <a:gd name="f84" fmla="val 340"/>
              <a:gd name="f85" fmla="val 859"/>
              <a:gd name="f86" fmla="val 341"/>
              <a:gd name="f87" fmla="val 342"/>
              <a:gd name="f88" fmla="val 895"/>
              <a:gd name="f89" fmla="val 350"/>
              <a:gd name="f90" fmla="val 911"/>
              <a:gd name="f91" fmla="val 957"/>
              <a:gd name="f92" fmla="val 344"/>
              <a:gd name="f93" fmla="val 976"/>
              <a:gd name="f94" fmla="val 321"/>
              <a:gd name="f95" fmla="val 1026"/>
              <a:gd name="f96" fmla="val 306"/>
              <a:gd name="f97" fmla="val 1059"/>
              <a:gd name="f98" fmla="val 289"/>
              <a:gd name="f99" fmla="val 1071"/>
              <a:gd name="f100" fmla="val 258"/>
              <a:gd name="f101" fmla="val 1091"/>
              <a:gd name="f102" fmla="val 225"/>
              <a:gd name="f103" fmla="val 1183"/>
              <a:gd name="f104" fmla="val 123"/>
              <a:gd name="f105" fmla="val 285"/>
              <a:gd name="f106" fmla="val 1070"/>
              <a:gd name="f107" fmla="val 387"/>
              <a:gd name="f108" fmla="val 1032"/>
              <a:gd name="f109" fmla="val 404"/>
              <a:gd name="f110" fmla="val 969"/>
              <a:gd name="f111" fmla="val 445"/>
              <a:gd name="f112" fmla="val 933"/>
              <a:gd name="f113" fmla="val 466"/>
              <a:gd name="f114" fmla="val 890"/>
              <a:gd name="f115" fmla="val 482"/>
              <a:gd name="f116" fmla="val 869"/>
              <a:gd name="f117" fmla="val 480"/>
              <a:gd name="f118" fmla="val 493"/>
              <a:gd name="f119" fmla="val 785"/>
              <a:gd name="f120" fmla="val 504"/>
              <a:gd name="f121" fmla="val 743"/>
              <a:gd name="f122" fmla="val 505"/>
              <a:gd name="f123" fmla="val 703"/>
              <a:gd name="f124" fmla="val 662"/>
              <a:gd name="f125" fmla="val 621"/>
              <a:gd name="f126" fmla="val 501"/>
              <a:gd name="f127" fmla="val 581"/>
              <a:gd name="f128" fmla="val 492"/>
              <a:gd name="f129" fmla="val 388"/>
              <a:gd name="f130" fmla="val 442"/>
              <a:gd name="f131" fmla="val 252"/>
              <a:gd name="f132" fmla="val 440"/>
              <a:gd name="f133" fmla="val 135"/>
              <a:gd name="f134" fmla="val 216"/>
              <a:gd name="f135" fmla="val 197"/>
              <a:gd name="f136" fmla="val 259"/>
              <a:gd name="f137" fmla="val 245"/>
              <a:gd name="f138" fmla="val 253"/>
              <a:gd name="f139" fmla="val 389"/>
              <a:gd name="f140" fmla="val 242"/>
              <a:gd name="f141" fmla="val 730"/>
              <a:gd name="f142" fmla="val 102"/>
              <a:gd name="f143" fmla="val 665"/>
              <a:gd name="f144" fmla="val 101"/>
              <a:gd name="f145" fmla="val 612"/>
              <a:gd name="f146" fmla="val 103"/>
              <a:gd name="f147" fmla="val 635"/>
              <a:gd name="f148" fmla="+- 0 0 -90"/>
              <a:gd name="f149" fmla="*/ f4 1 1205"/>
              <a:gd name="f150" fmla="*/ f5 1 546"/>
              <a:gd name="f151" fmla="+- f8 0 f6"/>
              <a:gd name="f152" fmla="+- f7 0 f6"/>
              <a:gd name="f153" fmla="*/ f148 f0 1"/>
              <a:gd name="f154" fmla="*/ f152 1 1205"/>
              <a:gd name="f155" fmla="*/ f151 1 546"/>
              <a:gd name="f156" fmla="*/ 360 f152 1"/>
              <a:gd name="f157" fmla="*/ 278 f151 1"/>
              <a:gd name="f158" fmla="*/ 658 f152 1"/>
              <a:gd name="f159" fmla="*/ 162 f151 1"/>
              <a:gd name="f160" fmla="*/ 681 f152 1"/>
              <a:gd name="f161" fmla="*/ 327 f151 1"/>
              <a:gd name="f162" fmla="*/ 882 f152 1"/>
              <a:gd name="f163" fmla="*/ 79 f151 1"/>
              <a:gd name="f164" fmla="*/ 808 f152 1"/>
              <a:gd name="f165" fmla="*/ 57 f151 1"/>
              <a:gd name="f166" fmla="*/ 700 f152 1"/>
              <a:gd name="f167" fmla="*/ 122 f151 1"/>
              <a:gd name="f168" fmla="*/ 600 f152 1"/>
              <a:gd name="f169" fmla="*/ 198 f151 1"/>
              <a:gd name="f170" fmla="*/ 849 f152 1"/>
              <a:gd name="f171" fmla="*/ 138 f151 1"/>
              <a:gd name="f172" fmla="*/ 950 f152 1"/>
              <a:gd name="f173" fmla="*/ 192 f151 1"/>
              <a:gd name="f174" fmla="*/ 883 f152 1"/>
              <a:gd name="f175" fmla="*/ 345 f151 1"/>
              <a:gd name="f176" fmla="*/ 764 f152 1"/>
              <a:gd name="f177" fmla="*/ 217 f151 1"/>
              <a:gd name="f178" fmla="*/ 821 f152 1"/>
              <a:gd name="f179" fmla="*/ 241 f151 1"/>
              <a:gd name="f180" fmla="*/ 755 f152 1"/>
              <a:gd name="f181" fmla="*/ 326 f151 1"/>
              <a:gd name="f182" fmla="*/ 698 f152 1"/>
              <a:gd name="f183" fmla="*/ 293 f151 1"/>
              <a:gd name="f184" fmla="*/ 773 f152 1"/>
              <a:gd name="f185" fmla="*/ 331 f151 1"/>
              <a:gd name="f186" fmla="*/ 810 f152 1"/>
              <a:gd name="f187" fmla="*/ 337 f151 1"/>
              <a:gd name="f188" fmla="*/ 859 f152 1"/>
              <a:gd name="f189" fmla="*/ 341 f151 1"/>
              <a:gd name="f190" fmla="*/ 911 f152 1"/>
              <a:gd name="f191" fmla="*/ 350 f151 1"/>
              <a:gd name="f192" fmla="*/ 1026 f152 1"/>
              <a:gd name="f193" fmla="*/ 306 f151 1"/>
              <a:gd name="f194" fmla="*/ 1091 f152 1"/>
              <a:gd name="f195" fmla="*/ 225 f151 1"/>
              <a:gd name="f196" fmla="*/ 1070 f152 1"/>
              <a:gd name="f197" fmla="*/ 387 f151 1"/>
              <a:gd name="f198" fmla="*/ 933 f152 1"/>
              <a:gd name="f199" fmla="*/ 466 f151 1"/>
              <a:gd name="f200" fmla="*/ 825 f152 1"/>
              <a:gd name="f201" fmla="*/ 493 f151 1"/>
              <a:gd name="f202" fmla="*/ 703 f152 1"/>
              <a:gd name="f203" fmla="*/ 505 f151 1"/>
              <a:gd name="f204" fmla="*/ 581 f152 1"/>
              <a:gd name="f205" fmla="*/ 492 f151 1"/>
              <a:gd name="f206" fmla="*/ 98 f152 1"/>
              <a:gd name="f207" fmla="*/ 197 f152 1"/>
              <a:gd name="f208" fmla="*/ 231 f151 1"/>
              <a:gd name="f209" fmla="*/ 389 f152 1"/>
              <a:gd name="f210" fmla="*/ 242 f151 1"/>
              <a:gd name="f211" fmla="*/ 730 f152 1"/>
              <a:gd name="f212" fmla="*/ 102 f151 1"/>
              <a:gd name="f213" fmla="*/ 635 f152 1"/>
              <a:gd name="f214" fmla="*/ 165 f151 1"/>
              <a:gd name="f215" fmla="*/ f153 1 f3"/>
              <a:gd name="f216" fmla="*/ f156 1 1205"/>
              <a:gd name="f217" fmla="*/ f157 1 546"/>
              <a:gd name="f218" fmla="*/ f158 1 1205"/>
              <a:gd name="f219" fmla="*/ f159 1 546"/>
              <a:gd name="f220" fmla="*/ f160 1 1205"/>
              <a:gd name="f221" fmla="*/ f161 1 546"/>
              <a:gd name="f222" fmla="*/ f162 1 1205"/>
              <a:gd name="f223" fmla="*/ f163 1 546"/>
              <a:gd name="f224" fmla="*/ f164 1 1205"/>
              <a:gd name="f225" fmla="*/ f165 1 546"/>
              <a:gd name="f226" fmla="*/ f166 1 1205"/>
              <a:gd name="f227" fmla="*/ f167 1 546"/>
              <a:gd name="f228" fmla="*/ f168 1 1205"/>
              <a:gd name="f229" fmla="*/ f169 1 546"/>
              <a:gd name="f230" fmla="*/ f170 1 1205"/>
              <a:gd name="f231" fmla="*/ f171 1 546"/>
              <a:gd name="f232" fmla="*/ f172 1 1205"/>
              <a:gd name="f233" fmla="*/ f173 1 546"/>
              <a:gd name="f234" fmla="*/ f174 1 1205"/>
              <a:gd name="f235" fmla="*/ f175 1 546"/>
              <a:gd name="f236" fmla="*/ f176 1 1205"/>
              <a:gd name="f237" fmla="*/ f177 1 546"/>
              <a:gd name="f238" fmla="*/ f178 1 1205"/>
              <a:gd name="f239" fmla="*/ f179 1 546"/>
              <a:gd name="f240" fmla="*/ f180 1 1205"/>
              <a:gd name="f241" fmla="*/ f181 1 546"/>
              <a:gd name="f242" fmla="*/ f182 1 1205"/>
              <a:gd name="f243" fmla="*/ f183 1 546"/>
              <a:gd name="f244" fmla="*/ f184 1 1205"/>
              <a:gd name="f245" fmla="*/ f185 1 546"/>
              <a:gd name="f246" fmla="*/ f186 1 1205"/>
              <a:gd name="f247" fmla="*/ f187 1 546"/>
              <a:gd name="f248" fmla="*/ f188 1 1205"/>
              <a:gd name="f249" fmla="*/ f189 1 546"/>
              <a:gd name="f250" fmla="*/ f190 1 1205"/>
              <a:gd name="f251" fmla="*/ f191 1 546"/>
              <a:gd name="f252" fmla="*/ f192 1 1205"/>
              <a:gd name="f253" fmla="*/ f193 1 546"/>
              <a:gd name="f254" fmla="*/ f194 1 1205"/>
              <a:gd name="f255" fmla="*/ f195 1 546"/>
              <a:gd name="f256" fmla="*/ f196 1 1205"/>
              <a:gd name="f257" fmla="*/ f197 1 546"/>
              <a:gd name="f258" fmla="*/ f198 1 1205"/>
              <a:gd name="f259" fmla="*/ f199 1 546"/>
              <a:gd name="f260" fmla="*/ f200 1 1205"/>
              <a:gd name="f261" fmla="*/ f201 1 546"/>
              <a:gd name="f262" fmla="*/ f202 1 1205"/>
              <a:gd name="f263" fmla="*/ f203 1 546"/>
              <a:gd name="f264" fmla="*/ f204 1 1205"/>
              <a:gd name="f265" fmla="*/ f205 1 546"/>
              <a:gd name="f266" fmla="*/ f206 1 1205"/>
              <a:gd name="f267" fmla="*/ f207 1 1205"/>
              <a:gd name="f268" fmla="*/ f208 1 546"/>
              <a:gd name="f269" fmla="*/ f209 1 1205"/>
              <a:gd name="f270" fmla="*/ f210 1 546"/>
              <a:gd name="f271" fmla="*/ f211 1 1205"/>
              <a:gd name="f272" fmla="*/ f212 1 546"/>
              <a:gd name="f273" fmla="*/ f213 1 1205"/>
              <a:gd name="f274" fmla="*/ f214 1 546"/>
              <a:gd name="f275" fmla="*/ 0 1 f154"/>
              <a:gd name="f276" fmla="*/ f7 1 f154"/>
              <a:gd name="f277" fmla="*/ 0 1 f155"/>
              <a:gd name="f278" fmla="*/ f8 1 f155"/>
              <a:gd name="f279" fmla="+- f215 0 f1"/>
              <a:gd name="f280" fmla="*/ f216 1 f154"/>
              <a:gd name="f281" fmla="*/ f217 1 f155"/>
              <a:gd name="f282" fmla="*/ f218 1 f154"/>
              <a:gd name="f283" fmla="*/ f219 1 f155"/>
              <a:gd name="f284" fmla="*/ f220 1 f154"/>
              <a:gd name="f285" fmla="*/ f221 1 f155"/>
              <a:gd name="f286" fmla="*/ f222 1 f154"/>
              <a:gd name="f287" fmla="*/ f223 1 f155"/>
              <a:gd name="f288" fmla="*/ f224 1 f154"/>
              <a:gd name="f289" fmla="*/ f225 1 f155"/>
              <a:gd name="f290" fmla="*/ f226 1 f154"/>
              <a:gd name="f291" fmla="*/ f227 1 f155"/>
              <a:gd name="f292" fmla="*/ f228 1 f154"/>
              <a:gd name="f293" fmla="*/ f229 1 f155"/>
              <a:gd name="f294" fmla="*/ f230 1 f154"/>
              <a:gd name="f295" fmla="*/ f231 1 f155"/>
              <a:gd name="f296" fmla="*/ f232 1 f154"/>
              <a:gd name="f297" fmla="*/ f233 1 f155"/>
              <a:gd name="f298" fmla="*/ f234 1 f154"/>
              <a:gd name="f299" fmla="*/ f235 1 f155"/>
              <a:gd name="f300" fmla="*/ f236 1 f154"/>
              <a:gd name="f301" fmla="*/ f237 1 f155"/>
              <a:gd name="f302" fmla="*/ f238 1 f154"/>
              <a:gd name="f303" fmla="*/ f239 1 f155"/>
              <a:gd name="f304" fmla="*/ f240 1 f154"/>
              <a:gd name="f305" fmla="*/ f241 1 f155"/>
              <a:gd name="f306" fmla="*/ f242 1 f154"/>
              <a:gd name="f307" fmla="*/ f243 1 f155"/>
              <a:gd name="f308" fmla="*/ f244 1 f154"/>
              <a:gd name="f309" fmla="*/ f245 1 f155"/>
              <a:gd name="f310" fmla="*/ f246 1 f154"/>
              <a:gd name="f311" fmla="*/ f247 1 f155"/>
              <a:gd name="f312" fmla="*/ f248 1 f154"/>
              <a:gd name="f313" fmla="*/ f249 1 f155"/>
              <a:gd name="f314" fmla="*/ f250 1 f154"/>
              <a:gd name="f315" fmla="*/ f251 1 f155"/>
              <a:gd name="f316" fmla="*/ f252 1 f154"/>
              <a:gd name="f317" fmla="*/ f253 1 f155"/>
              <a:gd name="f318" fmla="*/ f254 1 f154"/>
              <a:gd name="f319" fmla="*/ f255 1 f155"/>
              <a:gd name="f320" fmla="*/ f256 1 f154"/>
              <a:gd name="f321" fmla="*/ f257 1 f155"/>
              <a:gd name="f322" fmla="*/ f258 1 f154"/>
              <a:gd name="f323" fmla="*/ f259 1 f155"/>
              <a:gd name="f324" fmla="*/ f260 1 f154"/>
              <a:gd name="f325" fmla="*/ f261 1 f155"/>
              <a:gd name="f326" fmla="*/ f262 1 f154"/>
              <a:gd name="f327" fmla="*/ f263 1 f155"/>
              <a:gd name="f328" fmla="*/ f264 1 f154"/>
              <a:gd name="f329" fmla="*/ f265 1 f155"/>
              <a:gd name="f330" fmla="*/ f266 1 f154"/>
              <a:gd name="f331" fmla="*/ f267 1 f154"/>
              <a:gd name="f332" fmla="*/ f268 1 f155"/>
              <a:gd name="f333" fmla="*/ f269 1 f154"/>
              <a:gd name="f334" fmla="*/ f270 1 f155"/>
              <a:gd name="f335" fmla="*/ f271 1 f154"/>
              <a:gd name="f336" fmla="*/ f272 1 f155"/>
              <a:gd name="f337" fmla="*/ f273 1 f154"/>
              <a:gd name="f338" fmla="*/ f274 1 f155"/>
              <a:gd name="f339" fmla="*/ f275 f149 1"/>
              <a:gd name="f340" fmla="*/ f276 f149 1"/>
              <a:gd name="f341" fmla="*/ f278 f150 1"/>
              <a:gd name="f342" fmla="*/ f277 f150 1"/>
              <a:gd name="f343" fmla="*/ f280 f149 1"/>
              <a:gd name="f344" fmla="*/ f281 f150 1"/>
              <a:gd name="f345" fmla="*/ f282 f149 1"/>
              <a:gd name="f346" fmla="*/ f283 f150 1"/>
              <a:gd name="f347" fmla="*/ f284 f149 1"/>
              <a:gd name="f348" fmla="*/ f285 f150 1"/>
              <a:gd name="f349" fmla="*/ f286 f149 1"/>
              <a:gd name="f350" fmla="*/ f287 f150 1"/>
              <a:gd name="f351" fmla="*/ f288 f149 1"/>
              <a:gd name="f352" fmla="*/ f289 f150 1"/>
              <a:gd name="f353" fmla="*/ f290 f149 1"/>
              <a:gd name="f354" fmla="*/ f291 f150 1"/>
              <a:gd name="f355" fmla="*/ f292 f149 1"/>
              <a:gd name="f356" fmla="*/ f293 f150 1"/>
              <a:gd name="f357" fmla="*/ f294 f149 1"/>
              <a:gd name="f358" fmla="*/ f295 f150 1"/>
              <a:gd name="f359" fmla="*/ f296 f149 1"/>
              <a:gd name="f360" fmla="*/ f297 f150 1"/>
              <a:gd name="f361" fmla="*/ f298 f149 1"/>
              <a:gd name="f362" fmla="*/ f299 f150 1"/>
              <a:gd name="f363" fmla="*/ f300 f149 1"/>
              <a:gd name="f364" fmla="*/ f301 f150 1"/>
              <a:gd name="f365" fmla="*/ f302 f149 1"/>
              <a:gd name="f366" fmla="*/ f303 f150 1"/>
              <a:gd name="f367" fmla="*/ f304 f149 1"/>
              <a:gd name="f368" fmla="*/ f305 f150 1"/>
              <a:gd name="f369" fmla="*/ f306 f149 1"/>
              <a:gd name="f370" fmla="*/ f307 f150 1"/>
              <a:gd name="f371" fmla="*/ f308 f149 1"/>
              <a:gd name="f372" fmla="*/ f309 f150 1"/>
              <a:gd name="f373" fmla="*/ f310 f149 1"/>
              <a:gd name="f374" fmla="*/ f311 f150 1"/>
              <a:gd name="f375" fmla="*/ f312 f149 1"/>
              <a:gd name="f376" fmla="*/ f313 f150 1"/>
              <a:gd name="f377" fmla="*/ f314 f149 1"/>
              <a:gd name="f378" fmla="*/ f315 f150 1"/>
              <a:gd name="f379" fmla="*/ f316 f149 1"/>
              <a:gd name="f380" fmla="*/ f317 f150 1"/>
              <a:gd name="f381" fmla="*/ f318 f149 1"/>
              <a:gd name="f382" fmla="*/ f319 f150 1"/>
              <a:gd name="f383" fmla="*/ f320 f149 1"/>
              <a:gd name="f384" fmla="*/ f321 f150 1"/>
              <a:gd name="f385" fmla="*/ f322 f149 1"/>
              <a:gd name="f386" fmla="*/ f323 f150 1"/>
              <a:gd name="f387" fmla="*/ f324 f149 1"/>
              <a:gd name="f388" fmla="*/ f325 f150 1"/>
              <a:gd name="f389" fmla="*/ f326 f149 1"/>
              <a:gd name="f390" fmla="*/ f327 f150 1"/>
              <a:gd name="f391" fmla="*/ f328 f149 1"/>
              <a:gd name="f392" fmla="*/ f329 f150 1"/>
              <a:gd name="f393" fmla="*/ f330 f149 1"/>
              <a:gd name="f394" fmla="*/ f331 f149 1"/>
              <a:gd name="f395" fmla="*/ f332 f150 1"/>
              <a:gd name="f396" fmla="*/ f333 f149 1"/>
              <a:gd name="f397" fmla="*/ f334 f150 1"/>
              <a:gd name="f398" fmla="*/ f335 f149 1"/>
              <a:gd name="f399" fmla="*/ f336 f150 1"/>
              <a:gd name="f400" fmla="*/ f337 f149 1"/>
              <a:gd name="f401" fmla="*/ f338 f1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9">
                <a:pos x="f343" y="f344"/>
              </a:cxn>
              <a:cxn ang="f279">
                <a:pos x="f345" y="f346"/>
              </a:cxn>
              <a:cxn ang="f279">
                <a:pos x="f347" y="f348"/>
              </a:cxn>
              <a:cxn ang="f279">
                <a:pos x="f349" y="f350"/>
              </a:cxn>
              <a:cxn ang="f279">
                <a:pos x="f351" y="f352"/>
              </a:cxn>
              <a:cxn ang="f279">
                <a:pos x="f353" y="f354"/>
              </a:cxn>
              <a:cxn ang="f279">
                <a:pos x="f355" y="f356"/>
              </a:cxn>
              <a:cxn ang="f279">
                <a:pos x="f357" y="f358"/>
              </a:cxn>
              <a:cxn ang="f279">
                <a:pos x="f359" y="f360"/>
              </a:cxn>
              <a:cxn ang="f279">
                <a:pos x="f361" y="f362"/>
              </a:cxn>
              <a:cxn ang="f279">
                <a:pos x="f363" y="f364"/>
              </a:cxn>
              <a:cxn ang="f279">
                <a:pos x="f365" y="f366"/>
              </a:cxn>
              <a:cxn ang="f279">
                <a:pos x="f367" y="f368"/>
              </a:cxn>
              <a:cxn ang="f279">
                <a:pos x="f369" y="f370"/>
              </a:cxn>
              <a:cxn ang="f279">
                <a:pos x="f371" y="f372"/>
              </a:cxn>
              <a:cxn ang="f279">
                <a:pos x="f373" y="f374"/>
              </a:cxn>
              <a:cxn ang="f279">
                <a:pos x="f375" y="f376"/>
              </a:cxn>
              <a:cxn ang="f279">
                <a:pos x="f377" y="f378"/>
              </a:cxn>
              <a:cxn ang="f279">
                <a:pos x="f379" y="f380"/>
              </a:cxn>
              <a:cxn ang="f279">
                <a:pos x="f381" y="f382"/>
              </a:cxn>
              <a:cxn ang="f279">
                <a:pos x="f383" y="f384"/>
              </a:cxn>
              <a:cxn ang="f279">
                <a:pos x="f385" y="f386"/>
              </a:cxn>
              <a:cxn ang="f279">
                <a:pos x="f387" y="f388"/>
              </a:cxn>
              <a:cxn ang="f279">
                <a:pos x="f389" y="f390"/>
              </a:cxn>
              <a:cxn ang="f279">
                <a:pos x="f391" y="f392"/>
              </a:cxn>
              <a:cxn ang="f279">
                <a:pos x="f393" y="f390"/>
              </a:cxn>
              <a:cxn ang="f279">
                <a:pos x="f394" y="f395"/>
              </a:cxn>
              <a:cxn ang="f279">
                <a:pos x="f396" y="f397"/>
              </a:cxn>
              <a:cxn ang="f279">
                <a:pos x="f398" y="f399"/>
              </a:cxn>
              <a:cxn ang="f279">
                <a:pos x="f400" y="f401"/>
              </a:cxn>
            </a:cxnLst>
            <a:rect l="f339" t="f342" r="f340" b="f341"/>
            <a:pathLst>
              <a:path w="1205" h="546">
                <a:moveTo>
                  <a:pt x="f2" y="f9"/>
                </a:moveTo>
                <a:cubicBezTo>
                  <a:pt x="f10" y="f11"/>
                  <a:pt x="f12" y="f13"/>
                  <a:pt x="f14" y="f15"/>
                </a:cubicBezTo>
                <a:moveTo>
                  <a:pt x="f16" y="f17"/>
                </a:move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38"/>
                  <a:pt x="f39" y="f40"/>
                </a:cubicBezTo>
                <a:moveTo>
                  <a:pt x="f41" y="f42"/>
                </a:moveTo>
                <a:cubicBezTo>
                  <a:pt x="f43" y="f44"/>
                  <a:pt x="f45" y="f46"/>
                  <a:pt x="f47" y="f38"/>
                </a:cubicBezTo>
                <a:cubicBezTo>
                  <a:pt x="f48" y="f49"/>
                  <a:pt x="f50" y="f51"/>
                  <a:pt x="f52" y="f53"/>
                </a:cubicBezTo>
                <a:moveTo>
                  <a:pt x="f54" y="f55"/>
                </a:moveTo>
                <a:cubicBezTo>
                  <a:pt x="f56" y="f57"/>
                  <a:pt x="f58" y="f59"/>
                  <a:pt x="f60" y="f61"/>
                </a:cubicBezTo>
                <a:cubicBezTo>
                  <a:pt x="f62" y="f63"/>
                  <a:pt x="f64" y="f65"/>
                  <a:pt x="f66" y="f67"/>
                </a:cubicBezTo>
                <a:moveTo>
                  <a:pt x="f68" y="f69"/>
                </a:moveTo>
                <a:cubicBezTo>
                  <a:pt x="f70" y="f71"/>
                  <a:pt x="f72" y="f73"/>
                  <a:pt x="f74" y="f75"/>
                </a:cubicBezTo>
                <a:cubicBezTo>
                  <a:pt x="f56" y="f76"/>
                  <a:pt x="f77" y="f78"/>
                  <a:pt x="f79" y="f80"/>
                </a:cubicBezTo>
                <a:cubicBezTo>
                  <a:pt x="f81" y="f82"/>
                  <a:pt x="f83" y="f84"/>
                  <a:pt x="f85" y="f86"/>
                </a:cubicBezTo>
                <a:cubicBezTo>
                  <a:pt x="f24" y="f87"/>
                  <a:pt x="f88" y="f89"/>
                  <a:pt x="f90" y="f89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2"/>
                </a:cubicBezTo>
                <a:cubicBezTo>
                  <a:pt x="f103" y="f104"/>
                  <a:pt x="f7" y="f105"/>
                  <a:pt x="f106" y="f107"/>
                </a:cubicBezTo>
                <a:cubicBezTo>
                  <a:pt x="f108" y="f109"/>
                  <a:pt x="f110" y="f111"/>
                  <a:pt x="f112" y="f113"/>
                </a:cubicBezTo>
                <a:cubicBezTo>
                  <a:pt x="f114" y="f115"/>
                  <a:pt x="f116" y="f117"/>
                  <a:pt x="f81" y="f118"/>
                </a:cubicBezTo>
                <a:cubicBezTo>
                  <a:pt x="f119" y="f120"/>
                  <a:pt x="f121" y="f122"/>
                  <a:pt x="f123" y="f122"/>
                </a:cubicBezTo>
                <a:cubicBezTo>
                  <a:pt x="f124" y="f122"/>
                  <a:pt x="f125" y="f126"/>
                  <a:pt x="f127" y="f128"/>
                </a:cubicBezTo>
                <a:cubicBezTo>
                  <a:pt x="f129" y="f130"/>
                  <a:pt x="f131" y="f132"/>
                  <a:pt x="f32" y="f122"/>
                </a:cubicBezTo>
                <a:cubicBezTo>
                  <a:pt x="f6" y="f8"/>
                  <a:pt x="f133" y="f134"/>
                  <a:pt x="f135" y="f59"/>
                </a:cubicBezTo>
                <a:cubicBezTo>
                  <a:pt x="f136" y="f137"/>
                  <a:pt x="f67" y="f138"/>
                  <a:pt x="f139" y="f140"/>
                </a:cubicBezTo>
                <a:moveTo>
                  <a:pt x="f141" y="f142"/>
                </a:moveTo>
                <a:cubicBezTo>
                  <a:pt x="f143" y="f144"/>
                  <a:pt x="f145" y="f146"/>
                  <a:pt x="f147" y="f13"/>
                </a:cubicBezTo>
              </a:path>
            </a:pathLst>
          </a:custGeom>
          <a:solidFill>
            <a:srgbClr val="666666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43" name="Gruppieren 3"/>
          <p:cNvGrpSpPr/>
          <p:nvPr/>
        </p:nvGrpSpPr>
        <p:grpSpPr>
          <a:xfrm>
            <a:off x="6108246" y="1538596"/>
            <a:ext cx="2804976" cy="3780797"/>
            <a:chOff x="6108246" y="1538596"/>
            <a:chExt cx="2804976" cy="3780797"/>
          </a:xfrm>
        </p:grpSpPr>
        <p:sp>
          <p:nvSpPr>
            <p:cNvPr id="44" name="Freeform 490"/>
            <p:cNvSpPr/>
            <p:nvPr/>
          </p:nvSpPr>
          <p:spPr>
            <a:xfrm>
              <a:off x="6108246" y="1538596"/>
              <a:ext cx="2804976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2"/>
                <a:gd name="f7" fmla="val 2825"/>
                <a:gd name="f8" fmla="val 144"/>
                <a:gd name="f9" fmla="val 1946"/>
                <a:gd name="f10" fmla="val 2"/>
                <a:gd name="f11" fmla="val 2020"/>
                <a:gd name="f12" fmla="val 2091"/>
                <a:gd name="f13" fmla="val 87"/>
                <a:gd name="f14" fmla="val 197"/>
                <a:gd name="f15" fmla="val 2627"/>
                <a:gd name="f16" fmla="val 2730"/>
                <a:gd name="f17" fmla="val 2017"/>
                <a:gd name="f18" fmla="val 2824"/>
                <a:gd name="f19" fmla="val 1945"/>
                <a:gd name="f20" fmla="val 146"/>
                <a:gd name="f21" fmla="val 65"/>
                <a:gd name="f22" fmla="val 2739"/>
                <a:gd name="f23" fmla="val 2628"/>
                <a:gd name="f24" fmla="val 1"/>
                <a:gd name="f25" fmla="val 93"/>
                <a:gd name="f26" fmla="val 67"/>
                <a:gd name="f27" fmla="+- 0 0 -90"/>
                <a:gd name="f28" fmla="*/ f3 1 2092"/>
                <a:gd name="f29" fmla="*/ f4 1 2825"/>
                <a:gd name="f30" fmla="+- f7 0 f5"/>
                <a:gd name="f31" fmla="+- f6 0 f5"/>
                <a:gd name="f32" fmla="*/ f27 f0 1"/>
                <a:gd name="f33" fmla="*/ f31 1 2092"/>
                <a:gd name="f34" fmla="*/ f30 1 2825"/>
                <a:gd name="f35" fmla="*/ 144 f31 1"/>
                <a:gd name="f36" fmla="*/ 0 f30 1"/>
                <a:gd name="f37" fmla="*/ 1946 f31 1"/>
                <a:gd name="f38" fmla="*/ 2 f30 1"/>
                <a:gd name="f39" fmla="*/ 2092 f31 1"/>
                <a:gd name="f40" fmla="*/ 197 f30 1"/>
                <a:gd name="f41" fmla="*/ 2627 f30 1"/>
                <a:gd name="f42" fmla="*/ 1945 f31 1"/>
                <a:gd name="f43" fmla="*/ 2825 f30 1"/>
                <a:gd name="f44" fmla="*/ 146 f31 1"/>
                <a:gd name="f45" fmla="*/ 2824 f30 1"/>
                <a:gd name="f46" fmla="*/ 0 f31 1"/>
                <a:gd name="f47" fmla="*/ 2628 f30 1"/>
                <a:gd name="f48" fmla="*/ 2 f31 1"/>
                <a:gd name="f49" fmla="*/ f32 1 f2"/>
                <a:gd name="f50" fmla="*/ f35 1 2092"/>
                <a:gd name="f51" fmla="*/ f36 1 2825"/>
                <a:gd name="f52" fmla="*/ f37 1 2092"/>
                <a:gd name="f53" fmla="*/ f38 1 2825"/>
                <a:gd name="f54" fmla="*/ f39 1 2092"/>
                <a:gd name="f55" fmla="*/ f40 1 2825"/>
                <a:gd name="f56" fmla="*/ f41 1 2825"/>
                <a:gd name="f57" fmla="*/ f42 1 2092"/>
                <a:gd name="f58" fmla="*/ f43 1 2825"/>
                <a:gd name="f59" fmla="*/ f44 1 2092"/>
                <a:gd name="f60" fmla="*/ f45 1 2825"/>
                <a:gd name="f61" fmla="*/ f46 1 2092"/>
                <a:gd name="f62" fmla="*/ f47 1 2825"/>
                <a:gd name="f63" fmla="*/ f48 1 2092"/>
                <a:gd name="f64" fmla="*/ 0 1 f33"/>
                <a:gd name="f65" fmla="*/ f6 1 f33"/>
                <a:gd name="f66" fmla="*/ 0 1 f34"/>
                <a:gd name="f67" fmla="*/ f7 1 f34"/>
                <a:gd name="f68" fmla="+- f49 0 f1"/>
                <a:gd name="f69" fmla="*/ f50 1 f33"/>
                <a:gd name="f70" fmla="*/ f51 1 f34"/>
                <a:gd name="f71" fmla="*/ f52 1 f33"/>
                <a:gd name="f72" fmla="*/ f53 1 f34"/>
                <a:gd name="f73" fmla="*/ f54 1 f33"/>
                <a:gd name="f74" fmla="*/ f55 1 f34"/>
                <a:gd name="f75" fmla="*/ f56 1 f34"/>
                <a:gd name="f76" fmla="*/ f57 1 f33"/>
                <a:gd name="f77" fmla="*/ f58 1 f34"/>
                <a:gd name="f78" fmla="*/ f59 1 f33"/>
                <a:gd name="f79" fmla="*/ f60 1 f34"/>
                <a:gd name="f80" fmla="*/ f61 1 f33"/>
                <a:gd name="f81" fmla="*/ f62 1 f34"/>
                <a:gd name="f82" fmla="*/ f63 1 f33"/>
                <a:gd name="f83" fmla="*/ f64 f28 1"/>
                <a:gd name="f84" fmla="*/ f65 f28 1"/>
                <a:gd name="f85" fmla="*/ f67 f29 1"/>
                <a:gd name="f86" fmla="*/ f66 f29 1"/>
                <a:gd name="f87" fmla="*/ f69 f28 1"/>
                <a:gd name="f88" fmla="*/ f70 f29 1"/>
                <a:gd name="f89" fmla="*/ f71 f28 1"/>
                <a:gd name="f90" fmla="*/ f72 f29 1"/>
                <a:gd name="f91" fmla="*/ f73 f28 1"/>
                <a:gd name="f92" fmla="*/ f74 f29 1"/>
                <a:gd name="f93" fmla="*/ f75 f29 1"/>
                <a:gd name="f94" fmla="*/ f76 f28 1"/>
                <a:gd name="f95" fmla="*/ f77 f29 1"/>
                <a:gd name="f96" fmla="*/ f78 f28 1"/>
                <a:gd name="f97" fmla="*/ f79 f29 1"/>
                <a:gd name="f98" fmla="*/ f80 f28 1"/>
                <a:gd name="f99" fmla="*/ f81 f29 1"/>
                <a:gd name="f100" fmla="*/ f82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8">
                  <a:pos x="f87" y="f88"/>
                </a:cxn>
                <a:cxn ang="f68">
                  <a:pos x="f89" y="f90"/>
                </a:cxn>
                <a:cxn ang="f68">
                  <a:pos x="f91" y="f92"/>
                </a:cxn>
                <a:cxn ang="f68">
                  <a:pos x="f91" y="f93"/>
                </a:cxn>
                <a:cxn ang="f68">
                  <a:pos x="f94" y="f95"/>
                </a:cxn>
                <a:cxn ang="f68">
                  <a:pos x="f96" y="f97"/>
                </a:cxn>
                <a:cxn ang="f68">
                  <a:pos x="f98" y="f99"/>
                </a:cxn>
                <a:cxn ang="f68">
                  <a:pos x="f100" y="f92"/>
                </a:cxn>
                <a:cxn ang="f68">
                  <a:pos x="f87" y="f88"/>
                </a:cxn>
              </a:cxnLst>
              <a:rect l="f83" t="f86" r="f84" b="f85"/>
              <a:pathLst>
                <a:path w="2092" h="2825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6" y="f14"/>
                  </a:cubicBezTo>
                  <a:lnTo>
                    <a:pt x="f6" y="f15"/>
                  </a:lnTo>
                  <a:cubicBezTo>
                    <a:pt x="f6" y="f16"/>
                    <a:pt x="f17" y="f18"/>
                    <a:pt x="f19" y="f7"/>
                  </a:cubicBezTo>
                  <a:lnTo>
                    <a:pt x="f20" y="f18"/>
                  </a:lnTo>
                  <a:cubicBezTo>
                    <a:pt x="f21" y="f18"/>
                    <a:pt x="f10" y="f22"/>
                    <a:pt x="f5" y="f23"/>
                  </a:cubicBezTo>
                  <a:lnTo>
                    <a:pt x="f10" y="f14"/>
                  </a:lnTo>
                  <a:cubicBezTo>
                    <a:pt x="f24" y="f25"/>
                    <a:pt x="f26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5" name="Freeform 491"/>
            <p:cNvSpPr/>
            <p:nvPr/>
          </p:nvSpPr>
          <p:spPr>
            <a:xfrm>
              <a:off x="6990167" y="4359904"/>
              <a:ext cx="130649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8"/>
                <a:gd name="f7" fmla="val 132"/>
                <a:gd name="f8" fmla="val 93"/>
                <a:gd name="f9" fmla="val 97"/>
                <a:gd name="f10" fmla="val 103"/>
                <a:gd name="f11" fmla="val 95"/>
                <a:gd name="f12" fmla="val 108"/>
                <a:gd name="f13" fmla="val 92"/>
                <a:gd name="f14" fmla="val 113"/>
                <a:gd name="f15" fmla="val 89"/>
                <a:gd name="f16" fmla="val 117"/>
                <a:gd name="f17" fmla="val 85"/>
                <a:gd name="f18" fmla="val 120"/>
                <a:gd name="f19" fmla="val 80"/>
                <a:gd name="f20" fmla="val 124"/>
                <a:gd name="f21" fmla="val 75"/>
                <a:gd name="f22" fmla="val 127"/>
                <a:gd name="f23" fmla="val 69"/>
                <a:gd name="f24" fmla="val 129"/>
                <a:gd name="f25" fmla="val 63"/>
                <a:gd name="f26" fmla="val 131"/>
                <a:gd name="f27" fmla="val 56"/>
                <a:gd name="f28" fmla="val 47"/>
                <a:gd name="f29" fmla="val 38"/>
                <a:gd name="f30" fmla="val 30"/>
                <a:gd name="f31" fmla="val 22"/>
                <a:gd name="f32" fmla="val 15"/>
                <a:gd name="f33" fmla="val 128"/>
                <a:gd name="f34" fmla="val 8"/>
                <a:gd name="f35" fmla="val 125"/>
                <a:gd name="f36" fmla="val 122"/>
                <a:gd name="f37" fmla="val 101"/>
                <a:gd name="f38" fmla="val 1"/>
                <a:gd name="f39" fmla="val 106"/>
                <a:gd name="f40" fmla="val 110"/>
                <a:gd name="f41" fmla="val 23"/>
                <a:gd name="f42" fmla="val 32"/>
                <a:gd name="f43" fmla="val 116"/>
                <a:gd name="f44" fmla="val 40"/>
                <a:gd name="f45" fmla="val 58"/>
                <a:gd name="f46" fmla="val 66"/>
                <a:gd name="f47" fmla="val 115"/>
                <a:gd name="f48" fmla="val 72"/>
                <a:gd name="f49" fmla="val 111"/>
                <a:gd name="f50" fmla="val 78"/>
                <a:gd name="f51" fmla="val 107"/>
                <a:gd name="f52" fmla="val 102"/>
                <a:gd name="f53" fmla="val 96"/>
                <a:gd name="f54" fmla="val 90"/>
                <a:gd name="f55" fmla="val 79"/>
                <a:gd name="f56" fmla="val 86"/>
                <a:gd name="f57" fmla="val 76"/>
                <a:gd name="f58" fmla="val 83"/>
                <a:gd name="f59" fmla="val 74"/>
                <a:gd name="f60" fmla="val 81"/>
                <a:gd name="f61" fmla="val 64"/>
                <a:gd name="f62" fmla="val 77"/>
                <a:gd name="f63" fmla="val 59"/>
                <a:gd name="f64" fmla="val 55"/>
                <a:gd name="f65" fmla="val 50"/>
                <a:gd name="f66" fmla="val 45"/>
                <a:gd name="f67" fmla="val 73"/>
                <a:gd name="f68" fmla="val 34"/>
                <a:gd name="f69" fmla="val 71"/>
                <a:gd name="f70" fmla="val 14"/>
                <a:gd name="f71" fmla="val 65"/>
                <a:gd name="f72" fmla="val 9"/>
                <a:gd name="f73" fmla="val 3"/>
                <a:gd name="f74" fmla="val 53"/>
                <a:gd name="f75" fmla="val 46"/>
                <a:gd name="f76" fmla="val 36"/>
                <a:gd name="f77" fmla="val 26"/>
                <a:gd name="f78" fmla="val 5"/>
                <a:gd name="f79" fmla="val 17"/>
                <a:gd name="f80" fmla="val 10"/>
                <a:gd name="f81" fmla="val 4"/>
                <a:gd name="f82" fmla="val 35"/>
                <a:gd name="f83" fmla="val 49"/>
                <a:gd name="f84" fmla="val 57"/>
                <a:gd name="f85" fmla="val 87"/>
                <a:gd name="f86" fmla="val 6"/>
                <a:gd name="f87" fmla="val 29"/>
                <a:gd name="f88" fmla="val 25"/>
                <a:gd name="f89" fmla="val 21"/>
                <a:gd name="f90" fmla="val 19"/>
                <a:gd name="f91" fmla="val 16"/>
                <a:gd name="f92" fmla="val 48"/>
                <a:gd name="f93" fmla="val 39"/>
                <a:gd name="f94" fmla="val 27"/>
                <a:gd name="f95" fmla="val 20"/>
                <a:gd name="f96" fmla="val 24"/>
                <a:gd name="f97" fmla="val 18"/>
                <a:gd name="f98" fmla="val 44"/>
                <a:gd name="f99" fmla="val 37"/>
                <a:gd name="f100" fmla="val 54"/>
                <a:gd name="f101" fmla="val 41"/>
                <a:gd name="f102" fmla="val 52"/>
                <a:gd name="f103" fmla="val 70"/>
                <a:gd name="f104" fmla="val 61"/>
                <a:gd name="f105" fmla="val 67"/>
                <a:gd name="f106" fmla="val 91"/>
                <a:gd name="f107" fmla="val 84"/>
                <a:gd name="f108" fmla="+- 0 0 -90"/>
                <a:gd name="f109" fmla="*/ f3 1 98"/>
                <a:gd name="f110" fmla="*/ f4 1 132"/>
                <a:gd name="f111" fmla="+- f7 0 f5"/>
                <a:gd name="f112" fmla="+- f6 0 f5"/>
                <a:gd name="f113" fmla="*/ f108 f0 1"/>
                <a:gd name="f114" fmla="*/ f112 1 98"/>
                <a:gd name="f115" fmla="*/ f111 1 132"/>
                <a:gd name="f116" fmla="*/ 98 f112 1"/>
                <a:gd name="f117" fmla="*/ 93 f111 1"/>
                <a:gd name="f118" fmla="*/ 95 f112 1"/>
                <a:gd name="f119" fmla="*/ 108 f111 1"/>
                <a:gd name="f120" fmla="*/ 85 f112 1"/>
                <a:gd name="f121" fmla="*/ 120 f111 1"/>
                <a:gd name="f122" fmla="*/ 69 f112 1"/>
                <a:gd name="f123" fmla="*/ 129 f111 1"/>
                <a:gd name="f124" fmla="*/ 47 f112 1"/>
                <a:gd name="f125" fmla="*/ 132 f111 1"/>
                <a:gd name="f126" fmla="*/ 22 f112 1"/>
                <a:gd name="f127" fmla="*/ 0 f112 1"/>
                <a:gd name="f128" fmla="*/ 122 f111 1"/>
                <a:gd name="f129" fmla="*/ 101 f111 1"/>
                <a:gd name="f130" fmla="*/ 1 f112 1"/>
                <a:gd name="f131" fmla="*/ 23 f112 1"/>
                <a:gd name="f132" fmla="*/ 113 f111 1"/>
                <a:gd name="f133" fmla="*/ 117 f111 1"/>
                <a:gd name="f134" fmla="*/ 72 f112 1"/>
                <a:gd name="f135" fmla="*/ 111 f111 1"/>
                <a:gd name="f136" fmla="*/ 80 f112 1"/>
                <a:gd name="f137" fmla="*/ 96 f111 1"/>
                <a:gd name="f138" fmla="*/ 76 f112 1"/>
                <a:gd name="f139" fmla="*/ 83 f111 1"/>
                <a:gd name="f140" fmla="*/ 64 f112 1"/>
                <a:gd name="f141" fmla="*/ 77 f111 1"/>
                <a:gd name="f142" fmla="*/ 50 f112 1"/>
                <a:gd name="f143" fmla="*/ 74 f111 1"/>
                <a:gd name="f144" fmla="*/ 34 f112 1"/>
                <a:gd name="f145" fmla="*/ 71 f111 1"/>
                <a:gd name="f146" fmla="*/ 9 f112 1"/>
                <a:gd name="f147" fmla="*/ 59 f111 1"/>
                <a:gd name="f148" fmla="*/ 36 f111 1"/>
                <a:gd name="f149" fmla="*/ 14 f112 1"/>
                <a:gd name="f150" fmla="*/ 10 f111 1"/>
                <a:gd name="f151" fmla="*/ 49 f112 1"/>
                <a:gd name="f152" fmla="*/ 0 f111 1"/>
                <a:gd name="f153" fmla="*/ 73 f112 1"/>
                <a:gd name="f154" fmla="*/ 3 f111 1"/>
                <a:gd name="f155" fmla="*/ 93 f112 1"/>
                <a:gd name="f156" fmla="*/ 9 f111 1"/>
                <a:gd name="f157" fmla="*/ 29 f111 1"/>
                <a:gd name="f158" fmla="*/ 92 f112 1"/>
                <a:gd name="f159" fmla="*/ 19 f111 1"/>
                <a:gd name="f160" fmla="*/ 48 f112 1"/>
                <a:gd name="f161" fmla="*/ 15 f111 1"/>
                <a:gd name="f162" fmla="*/ 27 f112 1"/>
                <a:gd name="f163" fmla="*/ 20 f111 1"/>
                <a:gd name="f164" fmla="*/ 18 f112 1"/>
                <a:gd name="f165" fmla="*/ 35 f111 1"/>
                <a:gd name="f166" fmla="*/ 47 f111 1"/>
                <a:gd name="f167" fmla="*/ 37 f112 1"/>
                <a:gd name="f168" fmla="*/ 54 f111 1"/>
                <a:gd name="f169" fmla="*/ 52 f112 1"/>
                <a:gd name="f170" fmla="*/ 57 f111 1"/>
                <a:gd name="f171" fmla="*/ 70 f112 1"/>
                <a:gd name="f172" fmla="*/ 61 f111 1"/>
                <a:gd name="f173" fmla="*/ 91 f112 1"/>
                <a:gd name="f174" fmla="*/ 72 f111 1"/>
                <a:gd name="f175" fmla="*/ f113 1 f2"/>
                <a:gd name="f176" fmla="*/ f116 1 98"/>
                <a:gd name="f177" fmla="*/ f117 1 132"/>
                <a:gd name="f178" fmla="*/ f118 1 98"/>
                <a:gd name="f179" fmla="*/ f119 1 132"/>
                <a:gd name="f180" fmla="*/ f120 1 98"/>
                <a:gd name="f181" fmla="*/ f121 1 132"/>
                <a:gd name="f182" fmla="*/ f122 1 98"/>
                <a:gd name="f183" fmla="*/ f123 1 132"/>
                <a:gd name="f184" fmla="*/ f124 1 98"/>
                <a:gd name="f185" fmla="*/ f125 1 132"/>
                <a:gd name="f186" fmla="*/ f126 1 98"/>
                <a:gd name="f187" fmla="*/ f127 1 98"/>
                <a:gd name="f188" fmla="*/ f128 1 132"/>
                <a:gd name="f189" fmla="*/ f129 1 132"/>
                <a:gd name="f190" fmla="*/ f130 1 98"/>
                <a:gd name="f191" fmla="*/ f131 1 98"/>
                <a:gd name="f192" fmla="*/ f132 1 132"/>
                <a:gd name="f193" fmla="*/ f133 1 132"/>
                <a:gd name="f194" fmla="*/ f134 1 98"/>
                <a:gd name="f195" fmla="*/ f135 1 132"/>
                <a:gd name="f196" fmla="*/ f136 1 98"/>
                <a:gd name="f197" fmla="*/ f137 1 132"/>
                <a:gd name="f198" fmla="*/ f138 1 98"/>
                <a:gd name="f199" fmla="*/ f139 1 132"/>
                <a:gd name="f200" fmla="*/ f140 1 98"/>
                <a:gd name="f201" fmla="*/ f141 1 132"/>
                <a:gd name="f202" fmla="*/ f142 1 98"/>
                <a:gd name="f203" fmla="*/ f143 1 132"/>
                <a:gd name="f204" fmla="*/ f144 1 98"/>
                <a:gd name="f205" fmla="*/ f145 1 132"/>
                <a:gd name="f206" fmla="*/ f146 1 98"/>
                <a:gd name="f207" fmla="*/ f147 1 132"/>
                <a:gd name="f208" fmla="*/ f148 1 132"/>
                <a:gd name="f209" fmla="*/ f149 1 98"/>
                <a:gd name="f210" fmla="*/ f150 1 132"/>
                <a:gd name="f211" fmla="*/ f151 1 98"/>
                <a:gd name="f212" fmla="*/ f152 1 132"/>
                <a:gd name="f213" fmla="*/ f153 1 98"/>
                <a:gd name="f214" fmla="*/ f154 1 132"/>
                <a:gd name="f215" fmla="*/ f155 1 98"/>
                <a:gd name="f216" fmla="*/ f156 1 132"/>
                <a:gd name="f217" fmla="*/ f157 1 132"/>
                <a:gd name="f218" fmla="*/ f158 1 98"/>
                <a:gd name="f219" fmla="*/ f159 1 132"/>
                <a:gd name="f220" fmla="*/ f160 1 98"/>
                <a:gd name="f221" fmla="*/ f161 1 132"/>
                <a:gd name="f222" fmla="*/ f162 1 98"/>
                <a:gd name="f223" fmla="*/ f163 1 132"/>
                <a:gd name="f224" fmla="*/ f164 1 98"/>
                <a:gd name="f225" fmla="*/ f165 1 132"/>
                <a:gd name="f226" fmla="*/ f166 1 132"/>
                <a:gd name="f227" fmla="*/ f167 1 98"/>
                <a:gd name="f228" fmla="*/ f168 1 132"/>
                <a:gd name="f229" fmla="*/ f169 1 98"/>
                <a:gd name="f230" fmla="*/ f170 1 132"/>
                <a:gd name="f231" fmla="*/ f171 1 98"/>
                <a:gd name="f232" fmla="*/ f172 1 132"/>
                <a:gd name="f233" fmla="*/ f173 1 98"/>
                <a:gd name="f234" fmla="*/ f174 1 132"/>
                <a:gd name="f235" fmla="*/ 0 1 f114"/>
                <a:gd name="f236" fmla="*/ f6 1 f114"/>
                <a:gd name="f237" fmla="*/ 0 1 f115"/>
                <a:gd name="f238" fmla="*/ f7 1 f115"/>
                <a:gd name="f239" fmla="+- f175 0 f1"/>
                <a:gd name="f240" fmla="*/ f176 1 f114"/>
                <a:gd name="f241" fmla="*/ f177 1 f115"/>
                <a:gd name="f242" fmla="*/ f178 1 f114"/>
                <a:gd name="f243" fmla="*/ f179 1 f115"/>
                <a:gd name="f244" fmla="*/ f180 1 f114"/>
                <a:gd name="f245" fmla="*/ f181 1 f115"/>
                <a:gd name="f246" fmla="*/ f182 1 f114"/>
                <a:gd name="f247" fmla="*/ f183 1 f115"/>
                <a:gd name="f248" fmla="*/ f184 1 f114"/>
                <a:gd name="f249" fmla="*/ f185 1 f115"/>
                <a:gd name="f250" fmla="*/ f186 1 f114"/>
                <a:gd name="f251" fmla="*/ f187 1 f114"/>
                <a:gd name="f252" fmla="*/ f188 1 f115"/>
                <a:gd name="f253" fmla="*/ f189 1 f115"/>
                <a:gd name="f254" fmla="*/ f190 1 f114"/>
                <a:gd name="f255" fmla="*/ f191 1 f114"/>
                <a:gd name="f256" fmla="*/ f192 1 f115"/>
                <a:gd name="f257" fmla="*/ f193 1 f115"/>
                <a:gd name="f258" fmla="*/ f194 1 f114"/>
                <a:gd name="f259" fmla="*/ f195 1 f115"/>
                <a:gd name="f260" fmla="*/ f196 1 f114"/>
                <a:gd name="f261" fmla="*/ f197 1 f115"/>
                <a:gd name="f262" fmla="*/ f198 1 f114"/>
                <a:gd name="f263" fmla="*/ f199 1 f115"/>
                <a:gd name="f264" fmla="*/ f200 1 f114"/>
                <a:gd name="f265" fmla="*/ f201 1 f115"/>
                <a:gd name="f266" fmla="*/ f202 1 f114"/>
                <a:gd name="f267" fmla="*/ f203 1 f115"/>
                <a:gd name="f268" fmla="*/ f204 1 f114"/>
                <a:gd name="f269" fmla="*/ f205 1 f115"/>
                <a:gd name="f270" fmla="*/ f206 1 f114"/>
                <a:gd name="f271" fmla="*/ f207 1 f115"/>
                <a:gd name="f272" fmla="*/ f208 1 f115"/>
                <a:gd name="f273" fmla="*/ f209 1 f114"/>
                <a:gd name="f274" fmla="*/ f210 1 f115"/>
                <a:gd name="f275" fmla="*/ f211 1 f114"/>
                <a:gd name="f276" fmla="*/ f212 1 f115"/>
                <a:gd name="f277" fmla="*/ f213 1 f114"/>
                <a:gd name="f278" fmla="*/ f214 1 f115"/>
                <a:gd name="f279" fmla="*/ f215 1 f114"/>
                <a:gd name="f280" fmla="*/ f216 1 f115"/>
                <a:gd name="f281" fmla="*/ f217 1 f115"/>
                <a:gd name="f282" fmla="*/ f218 1 f114"/>
                <a:gd name="f283" fmla="*/ f219 1 f115"/>
                <a:gd name="f284" fmla="*/ f220 1 f114"/>
                <a:gd name="f285" fmla="*/ f221 1 f115"/>
                <a:gd name="f286" fmla="*/ f222 1 f114"/>
                <a:gd name="f287" fmla="*/ f223 1 f115"/>
                <a:gd name="f288" fmla="*/ f224 1 f114"/>
                <a:gd name="f289" fmla="*/ f225 1 f115"/>
                <a:gd name="f290" fmla="*/ f226 1 f115"/>
                <a:gd name="f291" fmla="*/ f227 1 f114"/>
                <a:gd name="f292" fmla="*/ f228 1 f115"/>
                <a:gd name="f293" fmla="*/ f229 1 f114"/>
                <a:gd name="f294" fmla="*/ f230 1 f115"/>
                <a:gd name="f295" fmla="*/ f231 1 f114"/>
                <a:gd name="f296" fmla="*/ f232 1 f115"/>
                <a:gd name="f297" fmla="*/ f233 1 f114"/>
                <a:gd name="f298" fmla="*/ f234 1 f115"/>
                <a:gd name="f299" fmla="*/ f235 f109 1"/>
                <a:gd name="f300" fmla="*/ f236 f109 1"/>
                <a:gd name="f301" fmla="*/ f238 f110 1"/>
                <a:gd name="f302" fmla="*/ f237 f110 1"/>
                <a:gd name="f303" fmla="*/ f240 f109 1"/>
                <a:gd name="f304" fmla="*/ f241 f110 1"/>
                <a:gd name="f305" fmla="*/ f242 f109 1"/>
                <a:gd name="f306" fmla="*/ f243 f110 1"/>
                <a:gd name="f307" fmla="*/ f244 f109 1"/>
                <a:gd name="f308" fmla="*/ f245 f110 1"/>
                <a:gd name="f309" fmla="*/ f246 f109 1"/>
                <a:gd name="f310" fmla="*/ f247 f110 1"/>
                <a:gd name="f311" fmla="*/ f248 f109 1"/>
                <a:gd name="f312" fmla="*/ f249 f110 1"/>
                <a:gd name="f313" fmla="*/ f250 f109 1"/>
                <a:gd name="f314" fmla="*/ f251 f109 1"/>
                <a:gd name="f315" fmla="*/ f252 f110 1"/>
                <a:gd name="f316" fmla="*/ f253 f110 1"/>
                <a:gd name="f317" fmla="*/ f254 f109 1"/>
                <a:gd name="f318" fmla="*/ f255 f109 1"/>
                <a:gd name="f319" fmla="*/ f256 f110 1"/>
                <a:gd name="f320" fmla="*/ f257 f110 1"/>
                <a:gd name="f321" fmla="*/ f258 f109 1"/>
                <a:gd name="f322" fmla="*/ f259 f110 1"/>
                <a:gd name="f323" fmla="*/ f260 f109 1"/>
                <a:gd name="f324" fmla="*/ f261 f110 1"/>
                <a:gd name="f325" fmla="*/ f262 f109 1"/>
                <a:gd name="f326" fmla="*/ f263 f110 1"/>
                <a:gd name="f327" fmla="*/ f264 f109 1"/>
                <a:gd name="f328" fmla="*/ f265 f110 1"/>
                <a:gd name="f329" fmla="*/ f266 f109 1"/>
                <a:gd name="f330" fmla="*/ f267 f110 1"/>
                <a:gd name="f331" fmla="*/ f268 f109 1"/>
                <a:gd name="f332" fmla="*/ f269 f110 1"/>
                <a:gd name="f333" fmla="*/ f270 f109 1"/>
                <a:gd name="f334" fmla="*/ f271 f110 1"/>
                <a:gd name="f335" fmla="*/ f272 f110 1"/>
                <a:gd name="f336" fmla="*/ f273 f109 1"/>
                <a:gd name="f337" fmla="*/ f274 f110 1"/>
                <a:gd name="f338" fmla="*/ f275 f109 1"/>
                <a:gd name="f339" fmla="*/ f276 f110 1"/>
                <a:gd name="f340" fmla="*/ f277 f109 1"/>
                <a:gd name="f341" fmla="*/ f278 f110 1"/>
                <a:gd name="f342" fmla="*/ f279 f109 1"/>
                <a:gd name="f343" fmla="*/ f280 f110 1"/>
                <a:gd name="f344" fmla="*/ f281 f110 1"/>
                <a:gd name="f345" fmla="*/ f282 f109 1"/>
                <a:gd name="f346" fmla="*/ f283 f110 1"/>
                <a:gd name="f347" fmla="*/ f284 f109 1"/>
                <a:gd name="f348" fmla="*/ f285 f110 1"/>
                <a:gd name="f349" fmla="*/ f286 f109 1"/>
                <a:gd name="f350" fmla="*/ f287 f110 1"/>
                <a:gd name="f351" fmla="*/ f288 f109 1"/>
                <a:gd name="f352" fmla="*/ f289 f110 1"/>
                <a:gd name="f353" fmla="*/ f290 f110 1"/>
                <a:gd name="f354" fmla="*/ f291 f109 1"/>
                <a:gd name="f355" fmla="*/ f292 f110 1"/>
                <a:gd name="f356" fmla="*/ f293 f109 1"/>
                <a:gd name="f357" fmla="*/ f294 f110 1"/>
                <a:gd name="f358" fmla="*/ f295 f109 1"/>
                <a:gd name="f359" fmla="*/ f296 f110 1"/>
                <a:gd name="f360" fmla="*/ f297 f109 1"/>
                <a:gd name="f361" fmla="*/ f298 f1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9">
                  <a:pos x="f303" y="f304"/>
                </a:cxn>
                <a:cxn ang="f239">
                  <a:pos x="f305" y="f306"/>
                </a:cxn>
                <a:cxn ang="f239">
                  <a:pos x="f307" y="f308"/>
                </a:cxn>
                <a:cxn ang="f239">
                  <a:pos x="f309" y="f310"/>
                </a:cxn>
                <a:cxn ang="f239">
                  <a:pos x="f311" y="f312"/>
                </a:cxn>
                <a:cxn ang="f239">
                  <a:pos x="f313" y="f310"/>
                </a:cxn>
                <a:cxn ang="f239">
                  <a:pos x="f314" y="f315"/>
                </a:cxn>
                <a:cxn ang="f239">
                  <a:pos x="f314" y="f316"/>
                </a:cxn>
                <a:cxn ang="f239">
                  <a:pos x="f317" y="f316"/>
                </a:cxn>
                <a:cxn ang="f239">
                  <a:pos x="f318" y="f319"/>
                </a:cxn>
                <a:cxn ang="f239">
                  <a:pos x="f311" y="f320"/>
                </a:cxn>
                <a:cxn ang="f239">
                  <a:pos x="f321" y="f322"/>
                </a:cxn>
                <a:cxn ang="f239">
                  <a:pos x="f323" y="f324"/>
                </a:cxn>
                <a:cxn ang="f239">
                  <a:pos x="f325" y="f326"/>
                </a:cxn>
                <a:cxn ang="f239">
                  <a:pos x="f327" y="f328"/>
                </a:cxn>
                <a:cxn ang="f239">
                  <a:pos x="f329" y="f330"/>
                </a:cxn>
                <a:cxn ang="f239">
                  <a:pos x="f331" y="f332"/>
                </a:cxn>
                <a:cxn ang="f239">
                  <a:pos x="f333" y="f334"/>
                </a:cxn>
                <a:cxn ang="f239">
                  <a:pos x="f317" y="f335"/>
                </a:cxn>
                <a:cxn ang="f239">
                  <a:pos x="f336" y="f337"/>
                </a:cxn>
                <a:cxn ang="f239">
                  <a:pos x="f338" y="f339"/>
                </a:cxn>
                <a:cxn ang="f239">
                  <a:pos x="f340" y="f341"/>
                </a:cxn>
                <a:cxn ang="f239">
                  <a:pos x="f342" y="f343"/>
                </a:cxn>
                <a:cxn ang="f239">
                  <a:pos x="f342" y="f344"/>
                </a:cxn>
                <a:cxn ang="f239">
                  <a:pos x="f345" y="f344"/>
                </a:cxn>
                <a:cxn ang="f239">
                  <a:pos x="f340" y="f346"/>
                </a:cxn>
                <a:cxn ang="f239">
                  <a:pos x="f347" y="f348"/>
                </a:cxn>
                <a:cxn ang="f239">
                  <a:pos x="f349" y="f350"/>
                </a:cxn>
                <a:cxn ang="f239">
                  <a:pos x="f351" y="f352"/>
                </a:cxn>
                <a:cxn ang="f239">
                  <a:pos x="f313" y="f353"/>
                </a:cxn>
                <a:cxn ang="f239">
                  <a:pos x="f354" y="f355"/>
                </a:cxn>
                <a:cxn ang="f239">
                  <a:pos x="f356" y="f357"/>
                </a:cxn>
                <a:cxn ang="f239">
                  <a:pos x="f358" y="f359"/>
                </a:cxn>
                <a:cxn ang="f239">
                  <a:pos x="f360" y="f361"/>
                </a:cxn>
                <a:cxn ang="f239">
                  <a:pos x="f303" y="f304"/>
                </a:cxn>
              </a:cxnLst>
              <a:rect l="f299" t="f302" r="f300" b="f301"/>
              <a:pathLst>
                <a:path w="98" h="132">
                  <a:moveTo>
                    <a:pt x="f6" y="f8"/>
                  </a:moveTo>
                  <a:cubicBezTo>
                    <a:pt x="f6" y="f6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7"/>
                    <a:pt x="f28" y="f7"/>
                  </a:cubicBezTo>
                  <a:cubicBezTo>
                    <a:pt x="f29" y="f7"/>
                    <a:pt x="f30" y="f26"/>
                    <a:pt x="f31" y="f24"/>
                  </a:cubicBezTo>
                  <a:cubicBezTo>
                    <a:pt x="f32" y="f33"/>
                    <a:pt x="f34" y="f35"/>
                    <a:pt x="f5" y="f36"/>
                  </a:cubicBezTo>
                  <a:lnTo>
                    <a:pt x="f5" y="f37"/>
                  </a:lnTo>
                  <a:lnTo>
                    <a:pt x="f38" y="f37"/>
                  </a:lnTo>
                  <a:cubicBezTo>
                    <a:pt x="f34" y="f39"/>
                    <a:pt x="f32" y="f40"/>
                    <a:pt x="f41" y="f14"/>
                  </a:cubicBezTo>
                  <a:cubicBezTo>
                    <a:pt x="f42" y="f43"/>
                    <a:pt x="f44" y="f16"/>
                    <a:pt x="f28" y="f16"/>
                  </a:cubicBezTo>
                  <a:cubicBezTo>
                    <a:pt x="f45" y="f16"/>
                    <a:pt x="f46" y="f47"/>
                    <a:pt x="f48" y="f49"/>
                  </a:cubicBezTo>
                  <a:cubicBezTo>
                    <a:pt x="f50" y="f51"/>
                    <a:pt x="f19" y="f52"/>
                    <a:pt x="f19" y="f53"/>
                  </a:cubicBezTo>
                  <a:cubicBezTo>
                    <a:pt x="f19" y="f54"/>
                    <a:pt x="f55" y="f56"/>
                    <a:pt x="f57" y="f58"/>
                  </a:cubicBezTo>
                  <a:cubicBezTo>
                    <a:pt x="f59" y="f60"/>
                    <a:pt x="f23" y="f50"/>
                    <a:pt x="f61" y="f62"/>
                  </a:cubicBezTo>
                  <a:cubicBezTo>
                    <a:pt x="f63" y="f57"/>
                    <a:pt x="f64" y="f21"/>
                    <a:pt x="f65" y="f59"/>
                  </a:cubicBezTo>
                  <a:cubicBezTo>
                    <a:pt x="f66" y="f67"/>
                    <a:pt x="f44" y="f48"/>
                    <a:pt x="f68" y="f69"/>
                  </a:cubicBezTo>
                  <a:cubicBezTo>
                    <a:pt x="f41" y="f23"/>
                    <a:pt x="f70" y="f71"/>
                    <a:pt x="f72" y="f63"/>
                  </a:cubicBezTo>
                  <a:cubicBezTo>
                    <a:pt x="f73" y="f74"/>
                    <a:pt x="f38" y="f75"/>
                    <a:pt x="f38" y="f76"/>
                  </a:cubicBezTo>
                  <a:cubicBezTo>
                    <a:pt x="f38" y="f77"/>
                    <a:pt x="f78" y="f79"/>
                    <a:pt x="f70" y="f80"/>
                  </a:cubicBezTo>
                  <a:cubicBezTo>
                    <a:pt x="f41" y="f81"/>
                    <a:pt x="f82" y="f5"/>
                    <a:pt x="f83" y="f5"/>
                  </a:cubicBezTo>
                  <a:cubicBezTo>
                    <a:pt x="f84" y="f5"/>
                    <a:pt x="f46" y="f38"/>
                    <a:pt x="f67" y="f73"/>
                  </a:cubicBezTo>
                  <a:cubicBezTo>
                    <a:pt x="f60" y="f81"/>
                    <a:pt x="f85" y="f86"/>
                    <a:pt x="f8" y="f72"/>
                  </a:cubicBezTo>
                  <a:lnTo>
                    <a:pt x="f8" y="f87"/>
                  </a:lnTo>
                  <a:lnTo>
                    <a:pt x="f13" y="f87"/>
                  </a:lnTo>
                  <a:cubicBezTo>
                    <a:pt x="f85" y="f88"/>
                    <a:pt x="f60" y="f89"/>
                    <a:pt x="f67" y="f90"/>
                  </a:cubicBezTo>
                  <a:cubicBezTo>
                    <a:pt x="f71" y="f91"/>
                    <a:pt x="f84" y="f32"/>
                    <a:pt x="f92" y="f32"/>
                  </a:cubicBezTo>
                  <a:cubicBezTo>
                    <a:pt x="f93" y="f32"/>
                    <a:pt x="f42" y="f79"/>
                    <a:pt x="f94" y="f95"/>
                  </a:cubicBezTo>
                  <a:cubicBezTo>
                    <a:pt x="f89" y="f96"/>
                    <a:pt x="f97" y="f87"/>
                    <a:pt x="f97" y="f82"/>
                  </a:cubicBezTo>
                  <a:cubicBezTo>
                    <a:pt x="f97" y="f44"/>
                    <a:pt x="f95" y="f98"/>
                    <a:pt x="f31" y="f28"/>
                  </a:cubicBezTo>
                  <a:cubicBezTo>
                    <a:pt x="f88" y="f65"/>
                    <a:pt x="f30" y="f74"/>
                    <a:pt x="f99" y="f100"/>
                  </a:cubicBezTo>
                  <a:cubicBezTo>
                    <a:pt x="f101" y="f64"/>
                    <a:pt x="f75" y="f27"/>
                    <a:pt x="f102" y="f84"/>
                  </a:cubicBezTo>
                  <a:cubicBezTo>
                    <a:pt x="f63" y="f45"/>
                    <a:pt x="f71" y="f63"/>
                    <a:pt x="f103" y="f104"/>
                  </a:cubicBezTo>
                  <a:cubicBezTo>
                    <a:pt x="f55" y="f25"/>
                    <a:pt x="f56" y="f105"/>
                    <a:pt x="f106" y="f48"/>
                  </a:cubicBezTo>
                  <a:cubicBezTo>
                    <a:pt x="f53" y="f62"/>
                    <a:pt x="f6" y="f107"/>
                    <a:pt x="f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6" name="Freeform 492"/>
            <p:cNvSpPr/>
            <p:nvPr/>
          </p:nvSpPr>
          <p:spPr>
            <a:xfrm>
              <a:off x="7141235" y="4368070"/>
              <a:ext cx="81655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51"/>
                <a:gd name="f13" fmla="val 124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4"/>
                <a:gd name="f22" fmla="val 111"/>
                <a:gd name="f23" fmla="val 11"/>
                <a:gd name="f24" fmla="val 103"/>
                <a:gd name="f25" fmla="val 91"/>
                <a:gd name="f26" fmla="val 27"/>
                <a:gd name="f27" fmla="val 84"/>
                <a:gd name="f28" fmla="val 89"/>
                <a:gd name="f29" fmla="val 93"/>
                <a:gd name="f30" fmla="val 28"/>
                <a:gd name="f31" fmla="val 96"/>
                <a:gd name="f32" fmla="val 99"/>
                <a:gd name="f33" fmla="val 29"/>
                <a:gd name="f34" fmla="val 101"/>
                <a:gd name="f35" fmla="val 30"/>
                <a:gd name="f36" fmla="val 104"/>
                <a:gd name="f37" fmla="val 106"/>
                <a:gd name="f38" fmla="val 33"/>
                <a:gd name="f39" fmla="val 108"/>
                <a:gd name="f40" fmla="val 35"/>
                <a:gd name="f41" fmla="val 109"/>
                <a:gd name="f42" fmla="val 37"/>
                <a:gd name="f43" fmla="val 110"/>
                <a:gd name="f44" fmla="val 45"/>
                <a:gd name="f45" fmla="val 48"/>
                <a:gd name="f46" fmla="val 56"/>
                <a:gd name="f47" fmla="val 58"/>
                <a:gd name="f48" fmla="val 60"/>
                <a:gd name="f49" fmla="val 107"/>
                <a:gd name="f50" fmla="+- 0 0 -90"/>
                <a:gd name="f51" fmla="*/ f3 1 61"/>
                <a:gd name="f52" fmla="*/ f4 1 125"/>
                <a:gd name="f53" fmla="+- f7 0 f5"/>
                <a:gd name="f54" fmla="+- f6 0 f5"/>
                <a:gd name="f55" fmla="*/ f50 f0 1"/>
                <a:gd name="f56" fmla="*/ f54 1 61"/>
                <a:gd name="f57" fmla="*/ f53 1 125"/>
                <a:gd name="f58" fmla="*/ 61 f54 1"/>
                <a:gd name="f59" fmla="*/ 122 f53 1"/>
                <a:gd name="f60" fmla="*/ 51 f54 1"/>
                <a:gd name="f61" fmla="*/ 124 f53 1"/>
                <a:gd name="f62" fmla="*/ 41 f54 1"/>
                <a:gd name="f63" fmla="*/ 125 f53 1"/>
                <a:gd name="f64" fmla="*/ 19 f54 1"/>
                <a:gd name="f65" fmla="*/ 117 f53 1"/>
                <a:gd name="f66" fmla="*/ 11 f54 1"/>
                <a:gd name="f67" fmla="*/ 91 f53 1"/>
                <a:gd name="f68" fmla="*/ 41 f53 1"/>
                <a:gd name="f69" fmla="*/ 0 f54 1"/>
                <a:gd name="f70" fmla="*/ 27 f53 1"/>
                <a:gd name="f71" fmla="*/ 0 f53 1"/>
                <a:gd name="f72" fmla="*/ 27 f54 1"/>
                <a:gd name="f73" fmla="*/ 84 f53 1"/>
                <a:gd name="f74" fmla="*/ 28 f54 1"/>
                <a:gd name="f75" fmla="*/ 96 f53 1"/>
                <a:gd name="f76" fmla="*/ 30 f54 1"/>
                <a:gd name="f77" fmla="*/ 104 f53 1"/>
                <a:gd name="f78" fmla="*/ 35 f54 1"/>
                <a:gd name="f79" fmla="*/ 109 f53 1"/>
                <a:gd name="f80" fmla="*/ 45 f54 1"/>
                <a:gd name="f81" fmla="*/ 110 f53 1"/>
                <a:gd name="f82" fmla="*/ 54 f54 1"/>
                <a:gd name="f83" fmla="*/ 60 f54 1"/>
                <a:gd name="f84" fmla="*/ 107 f53 1"/>
                <a:gd name="f85" fmla="*/ f55 1 f2"/>
                <a:gd name="f86" fmla="*/ f58 1 61"/>
                <a:gd name="f87" fmla="*/ f59 1 125"/>
                <a:gd name="f88" fmla="*/ f60 1 61"/>
                <a:gd name="f89" fmla="*/ f61 1 125"/>
                <a:gd name="f90" fmla="*/ f62 1 61"/>
                <a:gd name="f91" fmla="*/ f63 1 125"/>
                <a:gd name="f92" fmla="*/ f64 1 61"/>
                <a:gd name="f93" fmla="*/ f65 1 125"/>
                <a:gd name="f94" fmla="*/ f66 1 61"/>
                <a:gd name="f95" fmla="*/ f67 1 125"/>
                <a:gd name="f96" fmla="*/ f68 1 125"/>
                <a:gd name="f97" fmla="*/ f69 1 61"/>
                <a:gd name="f98" fmla="*/ f70 1 125"/>
                <a:gd name="f99" fmla="*/ f71 1 125"/>
                <a:gd name="f100" fmla="*/ f72 1 61"/>
                <a:gd name="f101" fmla="*/ f73 1 125"/>
                <a:gd name="f102" fmla="*/ f74 1 61"/>
                <a:gd name="f103" fmla="*/ f75 1 125"/>
                <a:gd name="f104" fmla="*/ f76 1 61"/>
                <a:gd name="f105" fmla="*/ f77 1 125"/>
                <a:gd name="f106" fmla="*/ f78 1 61"/>
                <a:gd name="f107" fmla="*/ f79 1 125"/>
                <a:gd name="f108" fmla="*/ f80 1 61"/>
                <a:gd name="f109" fmla="*/ f81 1 125"/>
                <a:gd name="f110" fmla="*/ f82 1 61"/>
                <a:gd name="f111" fmla="*/ f83 1 61"/>
                <a:gd name="f112" fmla="*/ f84 1 125"/>
                <a:gd name="f113" fmla="*/ 0 1 f56"/>
                <a:gd name="f114" fmla="*/ f6 1 f56"/>
                <a:gd name="f115" fmla="*/ 0 1 f57"/>
                <a:gd name="f116" fmla="*/ f7 1 f57"/>
                <a:gd name="f117" fmla="+- f85 0 f1"/>
                <a:gd name="f118" fmla="*/ f86 1 f56"/>
                <a:gd name="f119" fmla="*/ f87 1 f57"/>
                <a:gd name="f120" fmla="*/ f88 1 f56"/>
                <a:gd name="f121" fmla="*/ f89 1 f57"/>
                <a:gd name="f122" fmla="*/ f90 1 f56"/>
                <a:gd name="f123" fmla="*/ f91 1 f57"/>
                <a:gd name="f124" fmla="*/ f92 1 f56"/>
                <a:gd name="f125" fmla="*/ f93 1 f57"/>
                <a:gd name="f126" fmla="*/ f94 1 f56"/>
                <a:gd name="f127" fmla="*/ f95 1 f57"/>
                <a:gd name="f128" fmla="*/ f96 1 f57"/>
                <a:gd name="f129" fmla="*/ f97 1 f56"/>
                <a:gd name="f130" fmla="*/ f98 1 f57"/>
                <a:gd name="f131" fmla="*/ f99 1 f57"/>
                <a:gd name="f132" fmla="*/ f100 1 f56"/>
                <a:gd name="f133" fmla="*/ f101 1 f57"/>
                <a:gd name="f134" fmla="*/ f102 1 f56"/>
                <a:gd name="f135" fmla="*/ f103 1 f57"/>
                <a:gd name="f136" fmla="*/ f104 1 f56"/>
                <a:gd name="f137" fmla="*/ f105 1 f57"/>
                <a:gd name="f138" fmla="*/ f106 1 f56"/>
                <a:gd name="f139" fmla="*/ f107 1 f57"/>
                <a:gd name="f140" fmla="*/ f108 1 f56"/>
                <a:gd name="f141" fmla="*/ f109 1 f57"/>
                <a:gd name="f142" fmla="*/ f110 1 f56"/>
                <a:gd name="f143" fmla="*/ f111 1 f56"/>
                <a:gd name="f144" fmla="*/ f112 1 f57"/>
                <a:gd name="f145" fmla="*/ f113 f51 1"/>
                <a:gd name="f146" fmla="*/ f114 f51 1"/>
                <a:gd name="f147" fmla="*/ f116 f52 1"/>
                <a:gd name="f148" fmla="*/ f115 f52 1"/>
                <a:gd name="f149" fmla="*/ f118 f51 1"/>
                <a:gd name="f150" fmla="*/ f119 f52 1"/>
                <a:gd name="f151" fmla="*/ f120 f51 1"/>
                <a:gd name="f152" fmla="*/ f121 f52 1"/>
                <a:gd name="f153" fmla="*/ f122 f51 1"/>
                <a:gd name="f154" fmla="*/ f123 f52 1"/>
                <a:gd name="f155" fmla="*/ f124 f51 1"/>
                <a:gd name="f156" fmla="*/ f125 f52 1"/>
                <a:gd name="f157" fmla="*/ f126 f51 1"/>
                <a:gd name="f158" fmla="*/ f127 f52 1"/>
                <a:gd name="f159" fmla="*/ f128 f52 1"/>
                <a:gd name="f160" fmla="*/ f129 f51 1"/>
                <a:gd name="f161" fmla="*/ f130 f52 1"/>
                <a:gd name="f162" fmla="*/ f131 f52 1"/>
                <a:gd name="f163" fmla="*/ f132 f51 1"/>
                <a:gd name="f164" fmla="*/ f133 f52 1"/>
                <a:gd name="f165" fmla="*/ f134 f51 1"/>
                <a:gd name="f166" fmla="*/ f135 f52 1"/>
                <a:gd name="f167" fmla="*/ f136 f51 1"/>
                <a:gd name="f168" fmla="*/ f137 f52 1"/>
                <a:gd name="f169" fmla="*/ f138 f51 1"/>
                <a:gd name="f170" fmla="*/ f139 f52 1"/>
                <a:gd name="f171" fmla="*/ f140 f51 1"/>
                <a:gd name="f172" fmla="*/ f141 f52 1"/>
                <a:gd name="f173" fmla="*/ f142 f51 1"/>
                <a:gd name="f174" fmla="*/ f143 f51 1"/>
                <a:gd name="f175" fmla="*/ f144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7">
                  <a:pos x="f149" y="f150"/>
                </a:cxn>
                <a:cxn ang="f117">
                  <a:pos x="f151" y="f152"/>
                </a:cxn>
                <a:cxn ang="f117">
                  <a:pos x="f153" y="f154"/>
                </a:cxn>
                <a:cxn ang="f117">
                  <a:pos x="f155" y="f156"/>
                </a:cxn>
                <a:cxn ang="f117">
                  <a:pos x="f157" y="f158"/>
                </a:cxn>
                <a:cxn ang="f117">
                  <a:pos x="f157" y="f159"/>
                </a:cxn>
                <a:cxn ang="f117">
                  <a:pos x="f160" y="f159"/>
                </a:cxn>
                <a:cxn ang="f117">
                  <a:pos x="f160" y="f161"/>
                </a:cxn>
                <a:cxn ang="f117">
                  <a:pos x="f157" y="f161"/>
                </a:cxn>
                <a:cxn ang="f117">
                  <a:pos x="f157" y="f162"/>
                </a:cxn>
                <a:cxn ang="f117">
                  <a:pos x="f163" y="f162"/>
                </a:cxn>
                <a:cxn ang="f117">
                  <a:pos x="f163" y="f161"/>
                </a:cxn>
                <a:cxn ang="f117">
                  <a:pos x="f149" y="f161"/>
                </a:cxn>
                <a:cxn ang="f117">
                  <a:pos x="f149" y="f159"/>
                </a:cxn>
                <a:cxn ang="f117">
                  <a:pos x="f163" y="f159"/>
                </a:cxn>
                <a:cxn ang="f117">
                  <a:pos x="f163" y="f164"/>
                </a:cxn>
                <a:cxn ang="f117">
                  <a:pos x="f165" y="f166"/>
                </a:cxn>
                <a:cxn ang="f117">
                  <a:pos x="f167" y="f168"/>
                </a:cxn>
                <a:cxn ang="f117">
                  <a:pos x="f169" y="f170"/>
                </a:cxn>
                <a:cxn ang="f117">
                  <a:pos x="f171" y="f172"/>
                </a:cxn>
                <a:cxn ang="f117">
                  <a:pos x="f173" y="f170"/>
                </a:cxn>
                <a:cxn ang="f117">
                  <a:pos x="f174" y="f175"/>
                </a:cxn>
                <a:cxn ang="f117">
                  <a:pos x="f149" y="f175"/>
                </a:cxn>
                <a:cxn ang="f117">
                  <a:pos x="f149" y="f150"/>
                </a:cxn>
              </a:cxnLst>
              <a:rect l="f145" t="f148" r="f146" b="f147"/>
              <a:pathLst>
                <a:path w="61" h="125">
                  <a:moveTo>
                    <a:pt x="f6" y="f8"/>
                  </a:moveTo>
                  <a:cubicBezTo>
                    <a:pt x="f9" y="f10"/>
                    <a:pt x="f11" y="f10"/>
                    <a:pt x="f12" y="f13"/>
                  </a:cubicBezTo>
                  <a:cubicBezTo>
                    <a:pt x="f14" y="f13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6" y="f5"/>
                  </a:lnTo>
                  <a:lnTo>
                    <a:pt x="f26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6" y="f16"/>
                  </a:lnTo>
                  <a:lnTo>
                    <a:pt x="f26" y="f27"/>
                  </a:lnTo>
                  <a:cubicBezTo>
                    <a:pt x="f26" y="f28"/>
                    <a:pt x="f26" y="f29"/>
                    <a:pt x="f30" y="f31"/>
                  </a:cubicBezTo>
                  <a:cubicBezTo>
                    <a:pt x="f30" y="f32"/>
                    <a:pt x="f33" y="f34"/>
                    <a:pt x="f35" y="f36"/>
                  </a:cubicBezTo>
                  <a:cubicBezTo>
                    <a:pt x="f17" y="f37"/>
                    <a:pt x="f38" y="f39"/>
                    <a:pt x="f40" y="f41"/>
                  </a:cubicBezTo>
                  <a:cubicBezTo>
                    <a:pt x="f42" y="f43"/>
                    <a:pt x="f16" y="f43"/>
                    <a:pt x="f44" y="f43"/>
                  </a:cubicBezTo>
                  <a:cubicBezTo>
                    <a:pt x="f45" y="f43"/>
                    <a:pt x="f12" y="f43"/>
                    <a:pt x="f11" y="f41"/>
                  </a:cubicBezTo>
                  <a:cubicBezTo>
                    <a:pt x="f46" y="f41"/>
                    <a:pt x="f47" y="f39"/>
                    <a:pt x="f48" y="f49"/>
                  </a:cubicBezTo>
                  <a:lnTo>
                    <a:pt x="f6" y="f49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7" name="Freeform 493"/>
            <p:cNvSpPr/>
            <p:nvPr/>
          </p:nvSpPr>
          <p:spPr>
            <a:xfrm>
              <a:off x="7247388" y="4404820"/>
              <a:ext cx="81655" cy="1265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96"/>
                <a:gd name="f8" fmla="val 18"/>
                <a:gd name="f9" fmla="val 59"/>
                <a:gd name="f10" fmla="val 56"/>
                <a:gd name="f11" fmla="val 17"/>
                <a:gd name="f12" fmla="val 54"/>
                <a:gd name="f13" fmla="val 52"/>
                <a:gd name="f14" fmla="val 49"/>
                <a:gd name="f15" fmla="val 16"/>
                <a:gd name="f16" fmla="val 47"/>
                <a:gd name="f17" fmla="val 44"/>
                <a:gd name="f18" fmla="val 39"/>
                <a:gd name="f19" fmla="val 34"/>
                <a:gd name="f20" fmla="val 29"/>
                <a:gd name="f21" fmla="val 19"/>
                <a:gd name="f22" fmla="val 25"/>
                <a:gd name="f23" fmla="val 22"/>
                <a:gd name="f24" fmla="val 20"/>
                <a:gd name="f25" fmla="val 24"/>
                <a:gd name="f26" fmla="val 28"/>
                <a:gd name="f27" fmla="val 14"/>
                <a:gd name="f28" fmla="val 9"/>
                <a:gd name="f29" fmla="val 6"/>
                <a:gd name="f30" fmla="val 33"/>
                <a:gd name="f31" fmla="val 3"/>
                <a:gd name="f32" fmla="val 38"/>
                <a:gd name="f33" fmla="val 1"/>
                <a:gd name="f34" fmla="val 43"/>
                <a:gd name="f35" fmla="val 48"/>
                <a:gd name="f36" fmla="val 51"/>
                <a:gd name="f37" fmla="val 53"/>
                <a:gd name="f38" fmla="val 55"/>
                <a:gd name="f39" fmla="val 57"/>
                <a:gd name="f40" fmla="+- 0 0 -90"/>
                <a:gd name="f41" fmla="*/ f3 1 60"/>
                <a:gd name="f42" fmla="*/ f4 1 96"/>
                <a:gd name="f43" fmla="+- f7 0 f5"/>
                <a:gd name="f44" fmla="+- f6 0 f5"/>
                <a:gd name="f45" fmla="*/ f40 f0 1"/>
                <a:gd name="f46" fmla="*/ f44 1 60"/>
                <a:gd name="f47" fmla="*/ f43 1 96"/>
                <a:gd name="f48" fmla="*/ 60 f44 1"/>
                <a:gd name="f49" fmla="*/ 18 f43 1"/>
                <a:gd name="f50" fmla="*/ 59 f44 1"/>
                <a:gd name="f51" fmla="*/ 52 f44 1"/>
                <a:gd name="f52" fmla="*/ 17 f43 1"/>
                <a:gd name="f53" fmla="*/ 44 f44 1"/>
                <a:gd name="f54" fmla="*/ 16 f43 1"/>
                <a:gd name="f55" fmla="*/ 29 f44 1"/>
                <a:gd name="f56" fmla="*/ 19 f43 1"/>
                <a:gd name="f57" fmla="*/ 16 f44 1"/>
                <a:gd name="f58" fmla="*/ 28 f43 1"/>
                <a:gd name="f59" fmla="*/ 96 f43 1"/>
                <a:gd name="f60" fmla="*/ 0 f44 1"/>
                <a:gd name="f61" fmla="*/ 0 f43 1"/>
                <a:gd name="f62" fmla="*/ 14 f43 1"/>
                <a:gd name="f63" fmla="*/ 33 f44 1"/>
                <a:gd name="f64" fmla="*/ 3 f43 1"/>
                <a:gd name="f65" fmla="*/ 48 f44 1"/>
                <a:gd name="f66" fmla="*/ 54 f44 1"/>
                <a:gd name="f67" fmla="*/ 1 f43 1"/>
                <a:gd name="f68" fmla="*/ f45 1 f2"/>
                <a:gd name="f69" fmla="*/ f48 1 60"/>
                <a:gd name="f70" fmla="*/ f49 1 96"/>
                <a:gd name="f71" fmla="*/ f50 1 60"/>
                <a:gd name="f72" fmla="*/ f51 1 60"/>
                <a:gd name="f73" fmla="*/ f52 1 96"/>
                <a:gd name="f74" fmla="*/ f53 1 60"/>
                <a:gd name="f75" fmla="*/ f54 1 96"/>
                <a:gd name="f76" fmla="*/ f55 1 60"/>
                <a:gd name="f77" fmla="*/ f56 1 96"/>
                <a:gd name="f78" fmla="*/ f57 1 60"/>
                <a:gd name="f79" fmla="*/ f58 1 96"/>
                <a:gd name="f80" fmla="*/ f59 1 96"/>
                <a:gd name="f81" fmla="*/ f60 1 60"/>
                <a:gd name="f82" fmla="*/ f61 1 96"/>
                <a:gd name="f83" fmla="*/ f62 1 96"/>
                <a:gd name="f84" fmla="*/ f63 1 60"/>
                <a:gd name="f85" fmla="*/ f64 1 96"/>
                <a:gd name="f86" fmla="*/ f65 1 60"/>
                <a:gd name="f87" fmla="*/ f66 1 60"/>
                <a:gd name="f88" fmla="*/ f67 1 96"/>
                <a:gd name="f89" fmla="*/ 0 1 f46"/>
                <a:gd name="f90" fmla="*/ f6 1 f46"/>
                <a:gd name="f91" fmla="*/ 0 1 f47"/>
                <a:gd name="f92" fmla="*/ f7 1 f47"/>
                <a:gd name="f93" fmla="+- f68 0 f1"/>
                <a:gd name="f94" fmla="*/ f69 1 f46"/>
                <a:gd name="f95" fmla="*/ f70 1 f47"/>
                <a:gd name="f96" fmla="*/ f71 1 f46"/>
                <a:gd name="f97" fmla="*/ f72 1 f46"/>
                <a:gd name="f98" fmla="*/ f73 1 f47"/>
                <a:gd name="f99" fmla="*/ f74 1 f46"/>
                <a:gd name="f100" fmla="*/ f75 1 f47"/>
                <a:gd name="f101" fmla="*/ f76 1 f46"/>
                <a:gd name="f102" fmla="*/ f77 1 f47"/>
                <a:gd name="f103" fmla="*/ f78 1 f46"/>
                <a:gd name="f104" fmla="*/ f79 1 f47"/>
                <a:gd name="f105" fmla="*/ f80 1 f47"/>
                <a:gd name="f106" fmla="*/ f81 1 f46"/>
                <a:gd name="f107" fmla="*/ f82 1 f47"/>
                <a:gd name="f108" fmla="*/ f83 1 f47"/>
                <a:gd name="f109" fmla="*/ f84 1 f46"/>
                <a:gd name="f110" fmla="*/ f85 1 f47"/>
                <a:gd name="f111" fmla="*/ f86 1 f46"/>
                <a:gd name="f112" fmla="*/ f87 1 f46"/>
                <a:gd name="f113" fmla="*/ f88 1 f47"/>
                <a:gd name="f114" fmla="*/ f89 f41 1"/>
                <a:gd name="f115" fmla="*/ f90 f41 1"/>
                <a:gd name="f116" fmla="*/ f92 f42 1"/>
                <a:gd name="f117" fmla="*/ f91 f42 1"/>
                <a:gd name="f118" fmla="*/ f94 f41 1"/>
                <a:gd name="f119" fmla="*/ f95 f42 1"/>
                <a:gd name="f120" fmla="*/ f96 f41 1"/>
                <a:gd name="f121" fmla="*/ f97 f41 1"/>
                <a:gd name="f122" fmla="*/ f98 f42 1"/>
                <a:gd name="f123" fmla="*/ f99 f41 1"/>
                <a:gd name="f124" fmla="*/ f100 f42 1"/>
                <a:gd name="f125" fmla="*/ f101 f41 1"/>
                <a:gd name="f126" fmla="*/ f102 f42 1"/>
                <a:gd name="f127" fmla="*/ f103 f41 1"/>
                <a:gd name="f128" fmla="*/ f104 f42 1"/>
                <a:gd name="f129" fmla="*/ f105 f42 1"/>
                <a:gd name="f130" fmla="*/ f106 f41 1"/>
                <a:gd name="f131" fmla="*/ f107 f42 1"/>
                <a:gd name="f132" fmla="*/ f108 f42 1"/>
                <a:gd name="f133" fmla="*/ f109 f41 1"/>
                <a:gd name="f134" fmla="*/ f110 f42 1"/>
                <a:gd name="f135" fmla="*/ f111 f41 1"/>
                <a:gd name="f136" fmla="*/ f112 f41 1"/>
                <a:gd name="f137" fmla="*/ f113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3">
                  <a:pos x="f118" y="f119"/>
                </a:cxn>
                <a:cxn ang="f93">
                  <a:pos x="f120" y="f119"/>
                </a:cxn>
                <a:cxn ang="f93">
                  <a:pos x="f121" y="f122"/>
                </a:cxn>
                <a:cxn ang="f93">
                  <a:pos x="f123" y="f124"/>
                </a:cxn>
                <a:cxn ang="f93">
                  <a:pos x="f125" y="f126"/>
                </a:cxn>
                <a:cxn ang="f93">
                  <a:pos x="f127" y="f128"/>
                </a:cxn>
                <a:cxn ang="f93">
                  <a:pos x="f127" y="f129"/>
                </a:cxn>
                <a:cxn ang="f93">
                  <a:pos x="f130" y="f129"/>
                </a:cxn>
                <a:cxn ang="f93">
                  <a:pos x="f130" y="f131"/>
                </a:cxn>
                <a:cxn ang="f93">
                  <a:pos x="f127" y="f131"/>
                </a:cxn>
                <a:cxn ang="f93">
                  <a:pos x="f127" y="f132"/>
                </a:cxn>
                <a:cxn ang="f93">
                  <a:pos x="f133" y="f134"/>
                </a:cxn>
                <a:cxn ang="f93">
                  <a:pos x="f135" y="f131"/>
                </a:cxn>
                <a:cxn ang="f93">
                  <a:pos x="f136" y="f131"/>
                </a:cxn>
                <a:cxn ang="f93">
                  <a:pos x="f118" y="f137"/>
                </a:cxn>
                <a:cxn ang="f93">
                  <a:pos x="f118" y="f119"/>
                </a:cxn>
              </a:cxnLst>
              <a:rect l="f114" t="f117" r="f115" b="f116"/>
              <a:pathLst>
                <a:path w="60" h="96">
                  <a:moveTo>
                    <a:pt x="f6" y="f8"/>
                  </a:moveTo>
                  <a:lnTo>
                    <a:pt x="f9" y="f8"/>
                  </a:lnTo>
                  <a:cubicBezTo>
                    <a:pt x="f10" y="f11"/>
                    <a:pt x="f12" y="f11"/>
                    <a:pt x="f13" y="f11"/>
                  </a:cubicBezTo>
                  <a:cubicBezTo>
                    <a:pt x="f14" y="f15"/>
                    <a:pt x="f16" y="f15"/>
                    <a:pt x="f17" y="f15"/>
                  </a:cubicBezTo>
                  <a:cubicBezTo>
                    <a:pt x="f18" y="f15"/>
                    <a:pt x="f19" y="f11"/>
                    <a:pt x="f20" y="f21"/>
                  </a:cubicBezTo>
                  <a:cubicBezTo>
                    <a:pt x="f22" y="f23"/>
                    <a:pt x="f24" y="f25"/>
                    <a:pt x="f15" y="f26"/>
                  </a:cubicBezTo>
                  <a:lnTo>
                    <a:pt x="f15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5" y="f5"/>
                  </a:lnTo>
                  <a:lnTo>
                    <a:pt x="f15" y="f27"/>
                  </a:lnTo>
                  <a:cubicBezTo>
                    <a:pt x="f23" y="f28"/>
                    <a:pt x="f26" y="f29"/>
                    <a:pt x="f30" y="f31"/>
                  </a:cubicBezTo>
                  <a:cubicBezTo>
                    <a:pt x="f32" y="f33"/>
                    <a:pt x="f34" y="f5"/>
                    <a:pt x="f35" y="f5"/>
                  </a:cubicBezTo>
                  <a:cubicBezTo>
                    <a:pt x="f36" y="f5"/>
                    <a:pt x="f37" y="f5"/>
                    <a:pt x="f12" y="f5"/>
                  </a:cubicBezTo>
                  <a:cubicBezTo>
                    <a:pt x="f38" y="f33"/>
                    <a:pt x="f39" y="f33"/>
                    <a:pt x="f6" y="f33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8" name="Freeform 494"/>
            <p:cNvSpPr/>
            <p:nvPr/>
          </p:nvSpPr>
          <p:spPr>
            <a:xfrm>
              <a:off x="7333131" y="4400732"/>
              <a:ext cx="110240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"/>
                <a:gd name="f7" fmla="val 100"/>
                <a:gd name="f8" fmla="val 98"/>
                <a:gd name="f9" fmla="val 65"/>
                <a:gd name="f10" fmla="val 87"/>
                <a:gd name="f11" fmla="val 64"/>
                <a:gd name="f12" fmla="val 88"/>
                <a:gd name="f13" fmla="val 62"/>
                <a:gd name="f14" fmla="val 90"/>
                <a:gd name="f15" fmla="val 59"/>
                <a:gd name="f16" fmla="val 92"/>
                <a:gd name="f17" fmla="val 57"/>
                <a:gd name="f18" fmla="val 93"/>
                <a:gd name="f19" fmla="val 54"/>
                <a:gd name="f20" fmla="val 95"/>
                <a:gd name="f21" fmla="val 52"/>
                <a:gd name="f22" fmla="val 96"/>
                <a:gd name="f23" fmla="val 49"/>
                <a:gd name="f24" fmla="val 97"/>
                <a:gd name="f25" fmla="val 46"/>
                <a:gd name="f26" fmla="val 43"/>
                <a:gd name="f27" fmla="val 99"/>
                <a:gd name="f28" fmla="val 39"/>
                <a:gd name="f29" fmla="val 35"/>
                <a:gd name="f30" fmla="val 31"/>
                <a:gd name="f31" fmla="val 22"/>
                <a:gd name="f32" fmla="val 15"/>
                <a:gd name="f33" fmla="val 9"/>
                <a:gd name="f34" fmla="val 3"/>
                <a:gd name="f35" fmla="val 86"/>
                <a:gd name="f36" fmla="val 79"/>
                <a:gd name="f37" fmla="val 70"/>
                <a:gd name="f38" fmla="val 63"/>
                <a:gd name="f39" fmla="val 1"/>
                <a:gd name="f40" fmla="val 4"/>
                <a:gd name="f41" fmla="val 8"/>
                <a:gd name="f42" fmla="val 48"/>
                <a:gd name="f43" fmla="val 12"/>
                <a:gd name="f44" fmla="val 44"/>
                <a:gd name="f45" fmla="val 18"/>
                <a:gd name="f46" fmla="val 42"/>
                <a:gd name="f47" fmla="val 24"/>
                <a:gd name="f48" fmla="val 38"/>
                <a:gd name="f49" fmla="val 37"/>
                <a:gd name="f50" fmla="val 47"/>
                <a:gd name="f51" fmla="val 36"/>
                <a:gd name="f52" fmla="val 56"/>
                <a:gd name="f53" fmla="val 32"/>
                <a:gd name="f54" fmla="val 28"/>
                <a:gd name="f55" fmla="val 25"/>
                <a:gd name="f56" fmla="val 23"/>
                <a:gd name="f57" fmla="val 21"/>
                <a:gd name="f58" fmla="val 60"/>
                <a:gd name="f59" fmla="val 19"/>
                <a:gd name="f60" fmla="val 58"/>
                <a:gd name="f61" fmla="val 17"/>
                <a:gd name="f62" fmla="val 55"/>
                <a:gd name="f63" fmla="val 16"/>
                <a:gd name="f64" fmla="val 53"/>
                <a:gd name="f65" fmla="val 14"/>
                <a:gd name="f66" fmla="val 30"/>
                <a:gd name="f67" fmla="val 20"/>
                <a:gd name="f68" fmla="val 11"/>
                <a:gd name="f69" fmla="val 2"/>
                <a:gd name="f70" fmla="val 34"/>
                <a:gd name="f71" fmla="val 66"/>
                <a:gd name="f72" fmla="val 5"/>
                <a:gd name="f73" fmla="val 7"/>
                <a:gd name="f74" fmla="val 74"/>
                <a:gd name="f75" fmla="val 10"/>
                <a:gd name="f76" fmla="val 76"/>
                <a:gd name="f77" fmla="val 13"/>
                <a:gd name="f78" fmla="val 78"/>
                <a:gd name="f79" fmla="val 80"/>
                <a:gd name="f80" fmla="val 27"/>
                <a:gd name="f81" fmla="val 33"/>
                <a:gd name="f82" fmla="val 41"/>
                <a:gd name="f83" fmla="val 50"/>
                <a:gd name="f84" fmla="val 51"/>
                <a:gd name="f85" fmla="val 69"/>
                <a:gd name="f86" fmla="val 84"/>
                <a:gd name="f87" fmla="val 85"/>
                <a:gd name="f88" fmla="val 82"/>
                <a:gd name="f89" fmla="val 61"/>
                <a:gd name="f90" fmla="val 77"/>
                <a:gd name="f91" fmla="+- 0 0 -90"/>
                <a:gd name="f92" fmla="*/ f3 1 81"/>
                <a:gd name="f93" fmla="*/ f4 1 100"/>
                <a:gd name="f94" fmla="+- f7 0 f5"/>
                <a:gd name="f95" fmla="+- f6 0 f5"/>
                <a:gd name="f96" fmla="*/ f91 f0 1"/>
                <a:gd name="f97" fmla="*/ f95 1 81"/>
                <a:gd name="f98" fmla="*/ f94 1 100"/>
                <a:gd name="f99" fmla="*/ 81 f95 1"/>
                <a:gd name="f100" fmla="*/ 98 f94 1"/>
                <a:gd name="f101" fmla="*/ 65 f95 1"/>
                <a:gd name="f102" fmla="*/ 87 f94 1"/>
                <a:gd name="f103" fmla="*/ 59 f95 1"/>
                <a:gd name="f104" fmla="*/ 92 f94 1"/>
                <a:gd name="f105" fmla="*/ 52 f95 1"/>
                <a:gd name="f106" fmla="*/ 96 f94 1"/>
                <a:gd name="f107" fmla="*/ 43 f95 1"/>
                <a:gd name="f108" fmla="*/ 99 f94 1"/>
                <a:gd name="f109" fmla="*/ 31 f95 1"/>
                <a:gd name="f110" fmla="*/ 100 f94 1"/>
                <a:gd name="f111" fmla="*/ 9 f95 1"/>
                <a:gd name="f112" fmla="*/ 0 f95 1"/>
                <a:gd name="f113" fmla="*/ 70 f94 1"/>
                <a:gd name="f114" fmla="*/ 4 f95 1"/>
                <a:gd name="f115" fmla="*/ 52 f94 1"/>
                <a:gd name="f116" fmla="*/ 18 f95 1"/>
                <a:gd name="f117" fmla="*/ 42 f94 1"/>
                <a:gd name="f118" fmla="*/ 39 f95 1"/>
                <a:gd name="f119" fmla="*/ 37 f94 1"/>
                <a:gd name="f120" fmla="*/ 35 f94 1"/>
                <a:gd name="f121" fmla="*/ 32 f94 1"/>
                <a:gd name="f122" fmla="*/ 63 f95 1"/>
                <a:gd name="f123" fmla="*/ 23 f94 1"/>
                <a:gd name="f124" fmla="*/ 58 f95 1"/>
                <a:gd name="f125" fmla="*/ 17 f94 1"/>
                <a:gd name="f126" fmla="*/ 49 f95 1"/>
                <a:gd name="f127" fmla="*/ 15 f94 1"/>
                <a:gd name="f128" fmla="*/ 14 f94 1"/>
                <a:gd name="f129" fmla="*/ 25 f95 1"/>
                <a:gd name="f130" fmla="*/ 16 f94 1"/>
                <a:gd name="f131" fmla="*/ 21 f94 1"/>
                <a:gd name="f132" fmla="*/ 8 f95 1"/>
                <a:gd name="f133" fmla="*/ 4 f94 1"/>
                <a:gd name="f134" fmla="*/ 22 f95 1"/>
                <a:gd name="f135" fmla="*/ 1 f94 1"/>
                <a:gd name="f136" fmla="*/ 0 f94 1"/>
                <a:gd name="f137" fmla="*/ 57 f95 1"/>
                <a:gd name="f138" fmla="*/ 2 f94 1"/>
                <a:gd name="f139" fmla="*/ 70 f95 1"/>
                <a:gd name="f140" fmla="*/ 7 f94 1"/>
                <a:gd name="f141" fmla="*/ 78 f95 1"/>
                <a:gd name="f142" fmla="*/ 33 f94 1"/>
                <a:gd name="f143" fmla="*/ 74 f94 1"/>
                <a:gd name="f144" fmla="*/ 48 f94 1"/>
                <a:gd name="f145" fmla="*/ 48 f95 1"/>
                <a:gd name="f146" fmla="*/ 49 f94 1"/>
                <a:gd name="f147" fmla="*/ 32 f95 1"/>
                <a:gd name="f148" fmla="*/ 51 f94 1"/>
                <a:gd name="f149" fmla="*/ 21 f95 1"/>
                <a:gd name="f150" fmla="*/ 57 f94 1"/>
                <a:gd name="f151" fmla="*/ 16 f95 1"/>
                <a:gd name="f152" fmla="*/ 69 f94 1"/>
                <a:gd name="f153" fmla="*/ 81 f94 1"/>
                <a:gd name="f154" fmla="*/ 37 f95 1"/>
                <a:gd name="f155" fmla="*/ 85 f94 1"/>
                <a:gd name="f156" fmla="*/ 82 f94 1"/>
                <a:gd name="f157" fmla="*/ f96 1 f2"/>
                <a:gd name="f158" fmla="*/ f99 1 81"/>
                <a:gd name="f159" fmla="*/ f100 1 100"/>
                <a:gd name="f160" fmla="*/ f101 1 81"/>
                <a:gd name="f161" fmla="*/ f102 1 100"/>
                <a:gd name="f162" fmla="*/ f103 1 81"/>
                <a:gd name="f163" fmla="*/ f104 1 100"/>
                <a:gd name="f164" fmla="*/ f105 1 81"/>
                <a:gd name="f165" fmla="*/ f106 1 100"/>
                <a:gd name="f166" fmla="*/ f107 1 81"/>
                <a:gd name="f167" fmla="*/ f108 1 100"/>
                <a:gd name="f168" fmla="*/ f109 1 81"/>
                <a:gd name="f169" fmla="*/ f110 1 100"/>
                <a:gd name="f170" fmla="*/ f111 1 81"/>
                <a:gd name="f171" fmla="*/ f112 1 81"/>
                <a:gd name="f172" fmla="*/ f113 1 100"/>
                <a:gd name="f173" fmla="*/ f114 1 81"/>
                <a:gd name="f174" fmla="*/ f115 1 100"/>
                <a:gd name="f175" fmla="*/ f116 1 81"/>
                <a:gd name="f176" fmla="*/ f117 1 100"/>
                <a:gd name="f177" fmla="*/ f118 1 81"/>
                <a:gd name="f178" fmla="*/ f119 1 100"/>
                <a:gd name="f179" fmla="*/ f120 1 100"/>
                <a:gd name="f180" fmla="*/ f121 1 100"/>
                <a:gd name="f181" fmla="*/ f122 1 81"/>
                <a:gd name="f182" fmla="*/ f123 1 100"/>
                <a:gd name="f183" fmla="*/ f124 1 81"/>
                <a:gd name="f184" fmla="*/ f125 1 100"/>
                <a:gd name="f185" fmla="*/ f126 1 81"/>
                <a:gd name="f186" fmla="*/ f127 1 100"/>
                <a:gd name="f187" fmla="*/ f128 1 100"/>
                <a:gd name="f188" fmla="*/ f129 1 81"/>
                <a:gd name="f189" fmla="*/ f130 1 100"/>
                <a:gd name="f190" fmla="*/ f131 1 100"/>
                <a:gd name="f191" fmla="*/ f132 1 81"/>
                <a:gd name="f192" fmla="*/ f133 1 100"/>
                <a:gd name="f193" fmla="*/ f134 1 81"/>
                <a:gd name="f194" fmla="*/ f135 1 100"/>
                <a:gd name="f195" fmla="*/ f136 1 100"/>
                <a:gd name="f196" fmla="*/ f137 1 81"/>
                <a:gd name="f197" fmla="*/ f138 1 100"/>
                <a:gd name="f198" fmla="*/ f139 1 81"/>
                <a:gd name="f199" fmla="*/ f140 1 100"/>
                <a:gd name="f200" fmla="*/ f141 1 81"/>
                <a:gd name="f201" fmla="*/ f142 1 100"/>
                <a:gd name="f202" fmla="*/ f143 1 100"/>
                <a:gd name="f203" fmla="*/ f144 1 100"/>
                <a:gd name="f204" fmla="*/ f145 1 81"/>
                <a:gd name="f205" fmla="*/ f146 1 100"/>
                <a:gd name="f206" fmla="*/ f147 1 81"/>
                <a:gd name="f207" fmla="*/ f148 1 100"/>
                <a:gd name="f208" fmla="*/ f149 1 81"/>
                <a:gd name="f209" fmla="*/ f150 1 100"/>
                <a:gd name="f210" fmla="*/ f151 1 81"/>
                <a:gd name="f211" fmla="*/ f152 1 100"/>
                <a:gd name="f212" fmla="*/ f153 1 100"/>
                <a:gd name="f213" fmla="*/ f154 1 81"/>
                <a:gd name="f214" fmla="*/ f155 1 100"/>
                <a:gd name="f215" fmla="*/ f156 1 100"/>
                <a:gd name="f216" fmla="*/ 0 1 f97"/>
                <a:gd name="f217" fmla="*/ f6 1 f97"/>
                <a:gd name="f218" fmla="*/ 0 1 f98"/>
                <a:gd name="f219" fmla="*/ f7 1 f98"/>
                <a:gd name="f220" fmla="+- f157 0 f1"/>
                <a:gd name="f221" fmla="*/ f158 1 f97"/>
                <a:gd name="f222" fmla="*/ f159 1 f98"/>
                <a:gd name="f223" fmla="*/ f160 1 f97"/>
                <a:gd name="f224" fmla="*/ f161 1 f98"/>
                <a:gd name="f225" fmla="*/ f162 1 f97"/>
                <a:gd name="f226" fmla="*/ f163 1 f98"/>
                <a:gd name="f227" fmla="*/ f164 1 f97"/>
                <a:gd name="f228" fmla="*/ f165 1 f98"/>
                <a:gd name="f229" fmla="*/ f166 1 f97"/>
                <a:gd name="f230" fmla="*/ f167 1 f98"/>
                <a:gd name="f231" fmla="*/ f168 1 f97"/>
                <a:gd name="f232" fmla="*/ f169 1 f98"/>
                <a:gd name="f233" fmla="*/ f170 1 f97"/>
                <a:gd name="f234" fmla="*/ f171 1 f97"/>
                <a:gd name="f235" fmla="*/ f172 1 f98"/>
                <a:gd name="f236" fmla="*/ f173 1 f97"/>
                <a:gd name="f237" fmla="*/ f174 1 f98"/>
                <a:gd name="f238" fmla="*/ f175 1 f97"/>
                <a:gd name="f239" fmla="*/ f176 1 f98"/>
                <a:gd name="f240" fmla="*/ f177 1 f97"/>
                <a:gd name="f241" fmla="*/ f178 1 f98"/>
                <a:gd name="f242" fmla="*/ f179 1 f98"/>
                <a:gd name="f243" fmla="*/ f180 1 f98"/>
                <a:gd name="f244" fmla="*/ f181 1 f97"/>
                <a:gd name="f245" fmla="*/ f182 1 f98"/>
                <a:gd name="f246" fmla="*/ f183 1 f97"/>
                <a:gd name="f247" fmla="*/ f184 1 f98"/>
                <a:gd name="f248" fmla="*/ f185 1 f97"/>
                <a:gd name="f249" fmla="*/ f186 1 f98"/>
                <a:gd name="f250" fmla="*/ f187 1 f98"/>
                <a:gd name="f251" fmla="*/ f188 1 f97"/>
                <a:gd name="f252" fmla="*/ f189 1 f98"/>
                <a:gd name="f253" fmla="*/ f190 1 f98"/>
                <a:gd name="f254" fmla="*/ f191 1 f97"/>
                <a:gd name="f255" fmla="*/ f192 1 f98"/>
                <a:gd name="f256" fmla="*/ f193 1 f97"/>
                <a:gd name="f257" fmla="*/ f194 1 f98"/>
                <a:gd name="f258" fmla="*/ f195 1 f98"/>
                <a:gd name="f259" fmla="*/ f196 1 f97"/>
                <a:gd name="f260" fmla="*/ f197 1 f98"/>
                <a:gd name="f261" fmla="*/ f198 1 f97"/>
                <a:gd name="f262" fmla="*/ f199 1 f98"/>
                <a:gd name="f263" fmla="*/ f200 1 f97"/>
                <a:gd name="f264" fmla="*/ f201 1 f98"/>
                <a:gd name="f265" fmla="*/ f202 1 f98"/>
                <a:gd name="f266" fmla="*/ f203 1 f98"/>
                <a:gd name="f267" fmla="*/ f204 1 f97"/>
                <a:gd name="f268" fmla="*/ f205 1 f98"/>
                <a:gd name="f269" fmla="*/ f206 1 f97"/>
                <a:gd name="f270" fmla="*/ f207 1 f98"/>
                <a:gd name="f271" fmla="*/ f208 1 f97"/>
                <a:gd name="f272" fmla="*/ f209 1 f98"/>
                <a:gd name="f273" fmla="*/ f210 1 f97"/>
                <a:gd name="f274" fmla="*/ f211 1 f98"/>
                <a:gd name="f275" fmla="*/ f212 1 f98"/>
                <a:gd name="f276" fmla="*/ f213 1 f97"/>
                <a:gd name="f277" fmla="*/ f214 1 f98"/>
                <a:gd name="f278" fmla="*/ f215 1 f98"/>
                <a:gd name="f279" fmla="*/ f216 f92 1"/>
                <a:gd name="f280" fmla="*/ f217 f92 1"/>
                <a:gd name="f281" fmla="*/ f219 f93 1"/>
                <a:gd name="f282" fmla="*/ f218 f93 1"/>
                <a:gd name="f283" fmla="*/ f221 f92 1"/>
                <a:gd name="f284" fmla="*/ f222 f93 1"/>
                <a:gd name="f285" fmla="*/ f223 f92 1"/>
                <a:gd name="f286" fmla="*/ f224 f93 1"/>
                <a:gd name="f287" fmla="*/ f225 f92 1"/>
                <a:gd name="f288" fmla="*/ f226 f93 1"/>
                <a:gd name="f289" fmla="*/ f227 f92 1"/>
                <a:gd name="f290" fmla="*/ f228 f93 1"/>
                <a:gd name="f291" fmla="*/ f229 f92 1"/>
                <a:gd name="f292" fmla="*/ f230 f93 1"/>
                <a:gd name="f293" fmla="*/ f231 f92 1"/>
                <a:gd name="f294" fmla="*/ f232 f93 1"/>
                <a:gd name="f295" fmla="*/ f233 f92 1"/>
                <a:gd name="f296" fmla="*/ f234 f92 1"/>
                <a:gd name="f297" fmla="*/ f235 f93 1"/>
                <a:gd name="f298" fmla="*/ f236 f92 1"/>
                <a:gd name="f299" fmla="*/ f237 f93 1"/>
                <a:gd name="f300" fmla="*/ f238 f92 1"/>
                <a:gd name="f301" fmla="*/ f239 f93 1"/>
                <a:gd name="f302" fmla="*/ f240 f92 1"/>
                <a:gd name="f303" fmla="*/ f241 f93 1"/>
                <a:gd name="f304" fmla="*/ f242 f93 1"/>
                <a:gd name="f305" fmla="*/ f243 f93 1"/>
                <a:gd name="f306" fmla="*/ f244 f92 1"/>
                <a:gd name="f307" fmla="*/ f245 f93 1"/>
                <a:gd name="f308" fmla="*/ f246 f92 1"/>
                <a:gd name="f309" fmla="*/ f247 f93 1"/>
                <a:gd name="f310" fmla="*/ f248 f92 1"/>
                <a:gd name="f311" fmla="*/ f249 f93 1"/>
                <a:gd name="f312" fmla="*/ f250 f93 1"/>
                <a:gd name="f313" fmla="*/ f251 f92 1"/>
                <a:gd name="f314" fmla="*/ f252 f93 1"/>
                <a:gd name="f315" fmla="*/ f253 f93 1"/>
                <a:gd name="f316" fmla="*/ f254 f92 1"/>
                <a:gd name="f317" fmla="*/ f255 f93 1"/>
                <a:gd name="f318" fmla="*/ f256 f92 1"/>
                <a:gd name="f319" fmla="*/ f257 f93 1"/>
                <a:gd name="f320" fmla="*/ f258 f93 1"/>
                <a:gd name="f321" fmla="*/ f259 f92 1"/>
                <a:gd name="f322" fmla="*/ f260 f93 1"/>
                <a:gd name="f323" fmla="*/ f261 f92 1"/>
                <a:gd name="f324" fmla="*/ f262 f93 1"/>
                <a:gd name="f325" fmla="*/ f263 f92 1"/>
                <a:gd name="f326" fmla="*/ f264 f93 1"/>
                <a:gd name="f327" fmla="*/ f265 f93 1"/>
                <a:gd name="f328" fmla="*/ f266 f93 1"/>
                <a:gd name="f329" fmla="*/ f267 f92 1"/>
                <a:gd name="f330" fmla="*/ f268 f93 1"/>
                <a:gd name="f331" fmla="*/ f269 f92 1"/>
                <a:gd name="f332" fmla="*/ f270 f93 1"/>
                <a:gd name="f333" fmla="*/ f271 f92 1"/>
                <a:gd name="f334" fmla="*/ f272 f93 1"/>
                <a:gd name="f335" fmla="*/ f273 f92 1"/>
                <a:gd name="f336" fmla="*/ f274 f93 1"/>
                <a:gd name="f337" fmla="*/ f275 f93 1"/>
                <a:gd name="f338" fmla="*/ f276 f92 1"/>
                <a:gd name="f339" fmla="*/ f277 f93 1"/>
                <a:gd name="f340" fmla="*/ f278 f9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0">
                  <a:pos x="f283" y="f284"/>
                </a:cxn>
                <a:cxn ang="f220">
                  <a:pos x="f285" y="f284"/>
                </a:cxn>
                <a:cxn ang="f220">
                  <a:pos x="f285" y="f286"/>
                </a:cxn>
                <a:cxn ang="f220">
                  <a:pos x="f287" y="f288"/>
                </a:cxn>
                <a:cxn ang="f220">
                  <a:pos x="f289" y="f290"/>
                </a:cxn>
                <a:cxn ang="f220">
                  <a:pos x="f291" y="f292"/>
                </a:cxn>
                <a:cxn ang="f220">
                  <a:pos x="f293" y="f294"/>
                </a:cxn>
                <a:cxn ang="f220">
                  <a:pos x="f295" y="f288"/>
                </a:cxn>
                <a:cxn ang="f220">
                  <a:pos x="f296" y="f297"/>
                </a:cxn>
                <a:cxn ang="f220">
                  <a:pos x="f298" y="f299"/>
                </a:cxn>
                <a:cxn ang="f220">
                  <a:pos x="f300" y="f301"/>
                </a:cxn>
                <a:cxn ang="f220">
                  <a:pos x="f302" y="f303"/>
                </a:cxn>
                <a:cxn ang="f220">
                  <a:pos x="f285" y="f304"/>
                </a:cxn>
                <a:cxn ang="f220">
                  <a:pos x="f285" y="f305"/>
                </a:cxn>
                <a:cxn ang="f220">
                  <a:pos x="f306" y="f307"/>
                </a:cxn>
                <a:cxn ang="f220">
                  <a:pos x="f308" y="f309"/>
                </a:cxn>
                <a:cxn ang="f220">
                  <a:pos x="f310" y="f311"/>
                </a:cxn>
                <a:cxn ang="f220">
                  <a:pos x="f302" y="f312"/>
                </a:cxn>
                <a:cxn ang="f220">
                  <a:pos x="f313" y="f314"/>
                </a:cxn>
                <a:cxn ang="f220">
                  <a:pos x="f295" y="f315"/>
                </a:cxn>
                <a:cxn ang="f220">
                  <a:pos x="f316" y="f315"/>
                </a:cxn>
                <a:cxn ang="f220">
                  <a:pos x="f316" y="f317"/>
                </a:cxn>
                <a:cxn ang="f220">
                  <a:pos x="f318" y="f319"/>
                </a:cxn>
                <a:cxn ang="f220">
                  <a:pos x="f302" y="f320"/>
                </a:cxn>
                <a:cxn ang="f220">
                  <a:pos x="f321" y="f322"/>
                </a:cxn>
                <a:cxn ang="f220">
                  <a:pos x="f323" y="f324"/>
                </a:cxn>
                <a:cxn ang="f220">
                  <a:pos x="f325" y="f309"/>
                </a:cxn>
                <a:cxn ang="f220">
                  <a:pos x="f283" y="f326"/>
                </a:cxn>
                <a:cxn ang="f220">
                  <a:pos x="f283" y="f284"/>
                </a:cxn>
                <a:cxn ang="f220">
                  <a:pos x="f285" y="f327"/>
                </a:cxn>
                <a:cxn ang="f220">
                  <a:pos x="f285" y="f328"/>
                </a:cxn>
                <a:cxn ang="f220">
                  <a:pos x="f329" y="f330"/>
                </a:cxn>
                <a:cxn ang="f220">
                  <a:pos x="f331" y="f332"/>
                </a:cxn>
                <a:cxn ang="f220">
                  <a:pos x="f333" y="f334"/>
                </a:cxn>
                <a:cxn ang="f220">
                  <a:pos x="f335" y="f336"/>
                </a:cxn>
                <a:cxn ang="f220">
                  <a:pos x="f333" y="f337"/>
                </a:cxn>
                <a:cxn ang="f220">
                  <a:pos x="f338" y="f339"/>
                </a:cxn>
                <a:cxn ang="f220">
                  <a:pos x="f289" y="f340"/>
                </a:cxn>
                <a:cxn ang="f220">
                  <a:pos x="f285" y="f327"/>
                </a:cxn>
              </a:cxnLst>
              <a:rect l="f279" t="f282" r="f280" b="f281"/>
              <a:pathLst>
                <a:path w="81" h="100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8"/>
                    <a:pt x="f26" y="f27"/>
                  </a:cubicBezTo>
                  <a:cubicBezTo>
                    <a:pt x="f28" y="f7"/>
                    <a:pt x="f29" y="f7"/>
                    <a:pt x="f30" y="f7"/>
                  </a:cubicBezTo>
                  <a:cubicBezTo>
                    <a:pt x="f31" y="f7"/>
                    <a:pt x="f32" y="f24"/>
                    <a:pt x="f33" y="f16"/>
                  </a:cubicBezTo>
                  <a:cubicBezTo>
                    <a:pt x="f34" y="f35"/>
                    <a:pt x="f5" y="f36"/>
                    <a:pt x="f5" y="f37"/>
                  </a:cubicBezTo>
                  <a:cubicBezTo>
                    <a:pt x="f5" y="f38"/>
                    <a:pt x="f39" y="f17"/>
                    <a:pt x="f40" y="f21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28"/>
                    <a:pt x="f30" y="f48"/>
                    <a:pt x="f28" y="f49"/>
                  </a:cubicBezTo>
                  <a:cubicBezTo>
                    <a:pt x="f50" y="f51"/>
                    <a:pt x="f52" y="f29"/>
                    <a:pt x="f9" y="f29"/>
                  </a:cubicBezTo>
                  <a:lnTo>
                    <a:pt x="f9" y="f53"/>
                  </a:lnTo>
                  <a:cubicBezTo>
                    <a:pt x="f9" y="f54"/>
                    <a:pt x="f11" y="f55"/>
                    <a:pt x="f38" y="f56"/>
                  </a:cubicBezTo>
                  <a:cubicBezTo>
                    <a:pt x="f13" y="f57"/>
                    <a:pt x="f58" y="f59"/>
                    <a:pt x="f60" y="f61"/>
                  </a:cubicBezTo>
                  <a:cubicBezTo>
                    <a:pt x="f62" y="f63"/>
                    <a:pt x="f64" y="f32"/>
                    <a:pt x="f23" y="f32"/>
                  </a:cubicBezTo>
                  <a:cubicBezTo>
                    <a:pt x="f25" y="f65"/>
                    <a:pt x="f26" y="f65"/>
                    <a:pt x="f28" y="f65"/>
                  </a:cubicBezTo>
                  <a:cubicBezTo>
                    <a:pt x="f29" y="f65"/>
                    <a:pt x="f66" y="f32"/>
                    <a:pt x="f55" y="f63"/>
                  </a:cubicBezTo>
                  <a:cubicBezTo>
                    <a:pt x="f67" y="f61"/>
                    <a:pt x="f32" y="f45"/>
                    <a:pt x="f33" y="f57"/>
                  </a:cubicBezTo>
                  <a:lnTo>
                    <a:pt x="f41" y="f57"/>
                  </a:lnTo>
                  <a:lnTo>
                    <a:pt x="f41" y="f40"/>
                  </a:lnTo>
                  <a:cubicBezTo>
                    <a:pt x="f68" y="f34"/>
                    <a:pt x="f63" y="f69"/>
                    <a:pt x="f31" y="f39"/>
                  </a:cubicBezTo>
                  <a:cubicBezTo>
                    <a:pt x="f54" y="f5"/>
                    <a:pt x="f70" y="f5"/>
                    <a:pt x="f28" y="f5"/>
                  </a:cubicBezTo>
                  <a:cubicBezTo>
                    <a:pt x="f25" y="f5"/>
                    <a:pt x="f21" y="f5"/>
                    <a:pt x="f17" y="f69"/>
                  </a:cubicBezTo>
                  <a:cubicBezTo>
                    <a:pt x="f13" y="f34"/>
                    <a:pt x="f71" y="f72"/>
                    <a:pt x="f37" y="f73"/>
                  </a:cubicBezTo>
                  <a:cubicBezTo>
                    <a:pt x="f74" y="f75"/>
                    <a:pt x="f76" y="f77"/>
                    <a:pt x="f78" y="f61"/>
                  </a:cubicBezTo>
                  <a:cubicBezTo>
                    <a:pt x="f79" y="f31"/>
                    <a:pt x="f6" y="f80"/>
                    <a:pt x="f6" y="f81"/>
                  </a:cubicBezTo>
                  <a:lnTo>
                    <a:pt x="f6" y="f8"/>
                  </a:lnTo>
                  <a:close/>
                  <a:moveTo>
                    <a:pt x="f9" y="f74"/>
                  </a:moveTo>
                  <a:lnTo>
                    <a:pt x="f9" y="f42"/>
                  </a:lnTo>
                  <a:cubicBezTo>
                    <a:pt x="f58" y="f42"/>
                    <a:pt x="f19" y="f42"/>
                    <a:pt x="f42" y="f23"/>
                  </a:cubicBezTo>
                  <a:cubicBezTo>
                    <a:pt x="f82" y="f23"/>
                    <a:pt x="f51" y="f83"/>
                    <a:pt x="f53" y="f84"/>
                  </a:cubicBezTo>
                  <a:cubicBezTo>
                    <a:pt x="f80" y="f64"/>
                    <a:pt x="f47" y="f62"/>
                    <a:pt x="f57" y="f17"/>
                  </a:cubicBezTo>
                  <a:cubicBezTo>
                    <a:pt x="f45" y="f58"/>
                    <a:pt x="f63" y="f11"/>
                    <a:pt x="f63" y="f85"/>
                  </a:cubicBezTo>
                  <a:cubicBezTo>
                    <a:pt x="f63" y="f74"/>
                    <a:pt x="f45" y="f78"/>
                    <a:pt x="f57" y="f6"/>
                  </a:cubicBezTo>
                  <a:cubicBezTo>
                    <a:pt x="f55" y="f86"/>
                    <a:pt x="f66" y="f87"/>
                    <a:pt x="f49" y="f87"/>
                  </a:cubicBezTo>
                  <a:cubicBezTo>
                    <a:pt x="f46" y="f87"/>
                    <a:pt x="f50" y="f86"/>
                    <a:pt x="f21" y="f88"/>
                  </a:cubicBezTo>
                  <a:cubicBezTo>
                    <a:pt x="f17" y="f79"/>
                    <a:pt x="f89" y="f90"/>
                    <a:pt x="f9" y="f7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9" name="Freeform 495"/>
            <p:cNvSpPr/>
            <p:nvPr/>
          </p:nvSpPr>
          <p:spPr>
            <a:xfrm>
              <a:off x="7471946" y="4368070"/>
              <a:ext cx="81655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3"/>
                <a:gd name="f12" fmla="val 50"/>
                <a:gd name="f13" fmla="val 124"/>
                <a:gd name="f14" fmla="val 46"/>
                <a:gd name="f15" fmla="val 43"/>
                <a:gd name="f16" fmla="val 40"/>
                <a:gd name="f17" fmla="val 30"/>
                <a:gd name="f18" fmla="val 23"/>
                <a:gd name="f19" fmla="val 18"/>
                <a:gd name="f20" fmla="val 117"/>
                <a:gd name="f21" fmla="val 13"/>
                <a:gd name="f22" fmla="val 111"/>
                <a:gd name="f23" fmla="val 10"/>
                <a:gd name="f24" fmla="val 103"/>
                <a:gd name="f25" fmla="val 91"/>
                <a:gd name="f26" fmla="val 41"/>
                <a:gd name="f27" fmla="val 27"/>
                <a:gd name="f28" fmla="val 26"/>
                <a:gd name="f29" fmla="val 84"/>
                <a:gd name="f30" fmla="val 89"/>
                <a:gd name="f31" fmla="val 93"/>
                <a:gd name="f32" fmla="val 96"/>
                <a:gd name="f33" fmla="val 99"/>
                <a:gd name="f34" fmla="val 28"/>
                <a:gd name="f35" fmla="val 101"/>
                <a:gd name="f36" fmla="val 29"/>
                <a:gd name="f37" fmla="val 104"/>
                <a:gd name="f38" fmla="val 106"/>
                <a:gd name="f39" fmla="val 32"/>
                <a:gd name="f40" fmla="val 108"/>
                <a:gd name="f41" fmla="val 34"/>
                <a:gd name="f42" fmla="val 109"/>
                <a:gd name="f43" fmla="val 37"/>
                <a:gd name="f44" fmla="val 110"/>
                <a:gd name="f45" fmla="val 44"/>
                <a:gd name="f46" fmla="val 47"/>
                <a:gd name="f47" fmla="val 55"/>
                <a:gd name="f48" fmla="val 58"/>
                <a:gd name="f49" fmla="val 59"/>
                <a:gd name="f50" fmla="val 107"/>
                <a:gd name="f51" fmla="+- 0 0 -90"/>
                <a:gd name="f52" fmla="*/ f3 1 60"/>
                <a:gd name="f53" fmla="*/ f4 1 125"/>
                <a:gd name="f54" fmla="+- f7 0 f5"/>
                <a:gd name="f55" fmla="+- f6 0 f5"/>
                <a:gd name="f56" fmla="*/ f51 f0 1"/>
                <a:gd name="f57" fmla="*/ f55 1 60"/>
                <a:gd name="f58" fmla="*/ f54 1 125"/>
                <a:gd name="f59" fmla="*/ 60 f55 1"/>
                <a:gd name="f60" fmla="*/ 122 f54 1"/>
                <a:gd name="f61" fmla="*/ 50 f55 1"/>
                <a:gd name="f62" fmla="*/ 124 f54 1"/>
                <a:gd name="f63" fmla="*/ 40 f55 1"/>
                <a:gd name="f64" fmla="*/ 125 f54 1"/>
                <a:gd name="f65" fmla="*/ 18 f55 1"/>
                <a:gd name="f66" fmla="*/ 117 f54 1"/>
                <a:gd name="f67" fmla="*/ 10 f55 1"/>
                <a:gd name="f68" fmla="*/ 91 f54 1"/>
                <a:gd name="f69" fmla="*/ 41 f54 1"/>
                <a:gd name="f70" fmla="*/ 0 f55 1"/>
                <a:gd name="f71" fmla="*/ 27 f54 1"/>
                <a:gd name="f72" fmla="*/ 0 f54 1"/>
                <a:gd name="f73" fmla="*/ 26 f55 1"/>
                <a:gd name="f74" fmla="*/ 84 f54 1"/>
                <a:gd name="f75" fmla="*/ 27 f55 1"/>
                <a:gd name="f76" fmla="*/ 96 f54 1"/>
                <a:gd name="f77" fmla="*/ 29 f55 1"/>
                <a:gd name="f78" fmla="*/ 104 f54 1"/>
                <a:gd name="f79" fmla="*/ 34 f55 1"/>
                <a:gd name="f80" fmla="*/ 109 f54 1"/>
                <a:gd name="f81" fmla="*/ 44 f55 1"/>
                <a:gd name="f82" fmla="*/ 110 f54 1"/>
                <a:gd name="f83" fmla="*/ 53 f55 1"/>
                <a:gd name="f84" fmla="*/ 59 f55 1"/>
                <a:gd name="f85" fmla="*/ 107 f54 1"/>
                <a:gd name="f86" fmla="*/ f56 1 f2"/>
                <a:gd name="f87" fmla="*/ f59 1 60"/>
                <a:gd name="f88" fmla="*/ f60 1 125"/>
                <a:gd name="f89" fmla="*/ f61 1 60"/>
                <a:gd name="f90" fmla="*/ f62 1 125"/>
                <a:gd name="f91" fmla="*/ f63 1 60"/>
                <a:gd name="f92" fmla="*/ f64 1 125"/>
                <a:gd name="f93" fmla="*/ f65 1 60"/>
                <a:gd name="f94" fmla="*/ f66 1 125"/>
                <a:gd name="f95" fmla="*/ f67 1 60"/>
                <a:gd name="f96" fmla="*/ f68 1 125"/>
                <a:gd name="f97" fmla="*/ f69 1 125"/>
                <a:gd name="f98" fmla="*/ f70 1 60"/>
                <a:gd name="f99" fmla="*/ f71 1 125"/>
                <a:gd name="f100" fmla="*/ f72 1 125"/>
                <a:gd name="f101" fmla="*/ f73 1 60"/>
                <a:gd name="f102" fmla="*/ f74 1 125"/>
                <a:gd name="f103" fmla="*/ f75 1 60"/>
                <a:gd name="f104" fmla="*/ f76 1 125"/>
                <a:gd name="f105" fmla="*/ f77 1 60"/>
                <a:gd name="f106" fmla="*/ f78 1 125"/>
                <a:gd name="f107" fmla="*/ f79 1 60"/>
                <a:gd name="f108" fmla="*/ f80 1 125"/>
                <a:gd name="f109" fmla="*/ f81 1 60"/>
                <a:gd name="f110" fmla="*/ f82 1 125"/>
                <a:gd name="f111" fmla="*/ f83 1 60"/>
                <a:gd name="f112" fmla="*/ f84 1 60"/>
                <a:gd name="f113" fmla="*/ f85 1 125"/>
                <a:gd name="f114" fmla="*/ 0 1 f57"/>
                <a:gd name="f115" fmla="*/ f6 1 f57"/>
                <a:gd name="f116" fmla="*/ 0 1 f58"/>
                <a:gd name="f117" fmla="*/ f7 1 f58"/>
                <a:gd name="f118" fmla="+- f86 0 f1"/>
                <a:gd name="f119" fmla="*/ f87 1 f57"/>
                <a:gd name="f120" fmla="*/ f88 1 f58"/>
                <a:gd name="f121" fmla="*/ f89 1 f57"/>
                <a:gd name="f122" fmla="*/ f90 1 f58"/>
                <a:gd name="f123" fmla="*/ f91 1 f57"/>
                <a:gd name="f124" fmla="*/ f92 1 f58"/>
                <a:gd name="f125" fmla="*/ f93 1 f57"/>
                <a:gd name="f126" fmla="*/ f94 1 f58"/>
                <a:gd name="f127" fmla="*/ f95 1 f57"/>
                <a:gd name="f128" fmla="*/ f96 1 f58"/>
                <a:gd name="f129" fmla="*/ f97 1 f58"/>
                <a:gd name="f130" fmla="*/ f98 1 f57"/>
                <a:gd name="f131" fmla="*/ f99 1 f58"/>
                <a:gd name="f132" fmla="*/ f100 1 f58"/>
                <a:gd name="f133" fmla="*/ f101 1 f57"/>
                <a:gd name="f134" fmla="*/ f102 1 f58"/>
                <a:gd name="f135" fmla="*/ f103 1 f57"/>
                <a:gd name="f136" fmla="*/ f104 1 f58"/>
                <a:gd name="f137" fmla="*/ f105 1 f57"/>
                <a:gd name="f138" fmla="*/ f106 1 f58"/>
                <a:gd name="f139" fmla="*/ f107 1 f57"/>
                <a:gd name="f140" fmla="*/ f108 1 f58"/>
                <a:gd name="f141" fmla="*/ f109 1 f57"/>
                <a:gd name="f142" fmla="*/ f110 1 f58"/>
                <a:gd name="f143" fmla="*/ f111 1 f57"/>
                <a:gd name="f144" fmla="*/ f112 1 f57"/>
                <a:gd name="f145" fmla="*/ f113 1 f58"/>
                <a:gd name="f146" fmla="*/ f114 f52 1"/>
                <a:gd name="f147" fmla="*/ f115 f52 1"/>
                <a:gd name="f148" fmla="*/ f117 f53 1"/>
                <a:gd name="f149" fmla="*/ f116 f53 1"/>
                <a:gd name="f150" fmla="*/ f119 f52 1"/>
                <a:gd name="f151" fmla="*/ f120 f53 1"/>
                <a:gd name="f152" fmla="*/ f121 f52 1"/>
                <a:gd name="f153" fmla="*/ f122 f53 1"/>
                <a:gd name="f154" fmla="*/ f123 f52 1"/>
                <a:gd name="f155" fmla="*/ f124 f53 1"/>
                <a:gd name="f156" fmla="*/ f125 f52 1"/>
                <a:gd name="f157" fmla="*/ f126 f53 1"/>
                <a:gd name="f158" fmla="*/ f127 f52 1"/>
                <a:gd name="f159" fmla="*/ f128 f53 1"/>
                <a:gd name="f160" fmla="*/ f129 f53 1"/>
                <a:gd name="f161" fmla="*/ f130 f52 1"/>
                <a:gd name="f162" fmla="*/ f131 f53 1"/>
                <a:gd name="f163" fmla="*/ f132 f53 1"/>
                <a:gd name="f164" fmla="*/ f133 f52 1"/>
                <a:gd name="f165" fmla="*/ f134 f53 1"/>
                <a:gd name="f166" fmla="*/ f135 f52 1"/>
                <a:gd name="f167" fmla="*/ f136 f53 1"/>
                <a:gd name="f168" fmla="*/ f137 f52 1"/>
                <a:gd name="f169" fmla="*/ f138 f53 1"/>
                <a:gd name="f170" fmla="*/ f139 f52 1"/>
                <a:gd name="f171" fmla="*/ f140 f53 1"/>
                <a:gd name="f172" fmla="*/ f141 f52 1"/>
                <a:gd name="f173" fmla="*/ f142 f53 1"/>
                <a:gd name="f174" fmla="*/ f143 f52 1"/>
                <a:gd name="f175" fmla="*/ f144 f52 1"/>
                <a:gd name="f176" fmla="*/ f145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8">
                  <a:pos x="f150" y="f151"/>
                </a:cxn>
                <a:cxn ang="f118">
                  <a:pos x="f152" y="f153"/>
                </a:cxn>
                <a:cxn ang="f118">
                  <a:pos x="f154" y="f155"/>
                </a:cxn>
                <a:cxn ang="f118">
                  <a:pos x="f156" y="f157"/>
                </a:cxn>
                <a:cxn ang="f118">
                  <a:pos x="f158" y="f159"/>
                </a:cxn>
                <a:cxn ang="f118">
                  <a:pos x="f158" y="f160"/>
                </a:cxn>
                <a:cxn ang="f118">
                  <a:pos x="f161" y="f160"/>
                </a:cxn>
                <a:cxn ang="f118">
                  <a:pos x="f161" y="f162"/>
                </a:cxn>
                <a:cxn ang="f118">
                  <a:pos x="f158" y="f162"/>
                </a:cxn>
                <a:cxn ang="f118">
                  <a:pos x="f158" y="f163"/>
                </a:cxn>
                <a:cxn ang="f118">
                  <a:pos x="f164" y="f163"/>
                </a:cxn>
                <a:cxn ang="f118">
                  <a:pos x="f164" y="f162"/>
                </a:cxn>
                <a:cxn ang="f118">
                  <a:pos x="f150" y="f162"/>
                </a:cxn>
                <a:cxn ang="f118">
                  <a:pos x="f150" y="f160"/>
                </a:cxn>
                <a:cxn ang="f118">
                  <a:pos x="f164" y="f160"/>
                </a:cxn>
                <a:cxn ang="f118">
                  <a:pos x="f164" y="f165"/>
                </a:cxn>
                <a:cxn ang="f118">
                  <a:pos x="f166" y="f167"/>
                </a:cxn>
                <a:cxn ang="f118">
                  <a:pos x="f168" y="f169"/>
                </a:cxn>
                <a:cxn ang="f118">
                  <a:pos x="f170" y="f171"/>
                </a:cxn>
                <a:cxn ang="f118">
                  <a:pos x="f172" y="f173"/>
                </a:cxn>
                <a:cxn ang="f118">
                  <a:pos x="f174" y="f171"/>
                </a:cxn>
                <a:cxn ang="f118">
                  <a:pos x="f175" y="f176"/>
                </a:cxn>
                <a:cxn ang="f118">
                  <a:pos x="f150" y="f176"/>
                </a:cxn>
                <a:cxn ang="f118">
                  <a:pos x="f150" y="f151"/>
                </a:cxn>
              </a:cxnLst>
              <a:rect l="f146" t="f149" r="f147" b="f148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0"/>
                    <a:pt x="f12" y="f13"/>
                  </a:cubicBezTo>
                  <a:cubicBezTo>
                    <a:pt x="f14" y="f13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26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3" y="f27"/>
                  </a:lnTo>
                  <a:lnTo>
                    <a:pt x="f23" y="f5"/>
                  </a:lnTo>
                  <a:lnTo>
                    <a:pt x="f28" y="f5"/>
                  </a:lnTo>
                  <a:lnTo>
                    <a:pt x="f28" y="f27"/>
                  </a:lnTo>
                  <a:lnTo>
                    <a:pt x="f6" y="f27"/>
                  </a:lnTo>
                  <a:lnTo>
                    <a:pt x="f6" y="f26"/>
                  </a:lnTo>
                  <a:lnTo>
                    <a:pt x="f28" y="f26"/>
                  </a:lnTo>
                  <a:lnTo>
                    <a:pt x="f28" y="f29"/>
                  </a:lnTo>
                  <a:cubicBezTo>
                    <a:pt x="f28" y="f30"/>
                    <a:pt x="f27" y="f31"/>
                    <a:pt x="f27" y="f32"/>
                  </a:cubicBezTo>
                  <a:cubicBezTo>
                    <a:pt x="f27" y="f33"/>
                    <a:pt x="f34" y="f35"/>
                    <a:pt x="f36" y="f37"/>
                  </a:cubicBezTo>
                  <a:cubicBezTo>
                    <a:pt x="f17" y="f38"/>
                    <a:pt x="f39" y="f40"/>
                    <a:pt x="f41" y="f42"/>
                  </a:cubicBezTo>
                  <a:cubicBezTo>
                    <a:pt x="f43" y="f44"/>
                    <a:pt x="f16" y="f44"/>
                    <a:pt x="f45" y="f44"/>
                  </a:cubicBezTo>
                  <a:cubicBezTo>
                    <a:pt x="f46" y="f44"/>
                    <a:pt x="f12" y="f44"/>
                    <a:pt x="f11" y="f42"/>
                  </a:cubicBezTo>
                  <a:cubicBezTo>
                    <a:pt x="f47" y="f42"/>
                    <a:pt x="f48" y="f40"/>
                    <a:pt x="f49" y="f50"/>
                  </a:cubicBezTo>
                  <a:lnTo>
                    <a:pt x="f6" y="f50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0" name="Freeform 496"/>
            <p:cNvSpPr/>
            <p:nvPr/>
          </p:nvSpPr>
          <p:spPr>
            <a:xfrm>
              <a:off x="7569942" y="4400732"/>
              <a:ext cx="114318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0"/>
                <a:gd name="f8" fmla="val 52"/>
                <a:gd name="f9" fmla="val 17"/>
                <a:gd name="f10" fmla="val 57"/>
                <a:gd name="f11" fmla="val 18"/>
                <a:gd name="f12" fmla="val 63"/>
                <a:gd name="f13" fmla="val 19"/>
                <a:gd name="f14" fmla="val 67"/>
                <a:gd name="f15" fmla="val 21"/>
                <a:gd name="f16" fmla="val 71"/>
                <a:gd name="f17" fmla="val 23"/>
                <a:gd name="f18" fmla="val 75"/>
                <a:gd name="f19" fmla="val 27"/>
                <a:gd name="f20" fmla="val 78"/>
                <a:gd name="f21" fmla="val 30"/>
                <a:gd name="f22" fmla="val 80"/>
                <a:gd name="f23" fmla="val 33"/>
                <a:gd name="f24" fmla="val 82"/>
                <a:gd name="f25" fmla="val 37"/>
                <a:gd name="f26" fmla="val 84"/>
                <a:gd name="f27" fmla="val 41"/>
                <a:gd name="f28" fmla="val 85"/>
                <a:gd name="f29" fmla="val 46"/>
                <a:gd name="f30" fmla="val 86"/>
                <a:gd name="f31" fmla="val 51"/>
                <a:gd name="f32" fmla="val 64"/>
                <a:gd name="f33" fmla="val 70"/>
                <a:gd name="f34" fmla="val 77"/>
                <a:gd name="f35" fmla="val 79"/>
                <a:gd name="f36" fmla="val 81"/>
                <a:gd name="f37" fmla="val 74"/>
                <a:gd name="f38" fmla="val 92"/>
                <a:gd name="f39" fmla="val 94"/>
                <a:gd name="f40" fmla="val 96"/>
                <a:gd name="f41" fmla="val 69"/>
                <a:gd name="f42" fmla="val 98"/>
                <a:gd name="f43" fmla="val 99"/>
                <a:gd name="f44" fmla="val 35"/>
                <a:gd name="f45" fmla="val 14"/>
                <a:gd name="f46" fmla="val 5"/>
                <a:gd name="f47" fmla="val 66"/>
                <a:gd name="f48" fmla="val 50"/>
                <a:gd name="f49" fmla="val 22"/>
                <a:gd name="f50" fmla="val 13"/>
                <a:gd name="f51" fmla="val 4"/>
                <a:gd name="f52" fmla="val 47"/>
                <a:gd name="f53" fmla="val 60"/>
                <a:gd name="f54" fmla="val 3"/>
                <a:gd name="f55" fmla="val 76"/>
                <a:gd name="f56" fmla="val 11"/>
                <a:gd name="f57" fmla="val 83"/>
                <a:gd name="f58" fmla="val 29"/>
                <a:gd name="f59" fmla="val 43"/>
                <a:gd name="f60" fmla="val 39"/>
                <a:gd name="f61" fmla="val 31"/>
                <a:gd name="f62" fmla="val 24"/>
                <a:gd name="f63" fmla="val 65"/>
                <a:gd name="f64" fmla="val 20"/>
                <a:gd name="f65" fmla="val 61"/>
                <a:gd name="f66" fmla="val 15"/>
                <a:gd name="f67" fmla="val 54"/>
                <a:gd name="f68" fmla="val 25"/>
                <a:gd name="f69" fmla="val 32"/>
                <a:gd name="f70" fmla="+- 0 0 -90"/>
                <a:gd name="f71" fmla="*/ f3 1 87"/>
                <a:gd name="f72" fmla="*/ f4 1 100"/>
                <a:gd name="f73" fmla="+- f7 0 f5"/>
                <a:gd name="f74" fmla="+- f6 0 f5"/>
                <a:gd name="f75" fmla="*/ f70 f0 1"/>
                <a:gd name="f76" fmla="*/ f74 1 87"/>
                <a:gd name="f77" fmla="*/ f73 1 100"/>
                <a:gd name="f78" fmla="*/ 87 f74 1"/>
                <a:gd name="f79" fmla="*/ 52 f73 1"/>
                <a:gd name="f80" fmla="*/ 17 f74 1"/>
                <a:gd name="f81" fmla="*/ 19 f74 1"/>
                <a:gd name="f82" fmla="*/ 67 f73 1"/>
                <a:gd name="f83" fmla="*/ 27 f74 1"/>
                <a:gd name="f84" fmla="*/ 78 f73 1"/>
                <a:gd name="f85" fmla="*/ 37 f74 1"/>
                <a:gd name="f86" fmla="*/ 84 f73 1"/>
                <a:gd name="f87" fmla="*/ 51 f74 1"/>
                <a:gd name="f88" fmla="*/ 86 f73 1"/>
                <a:gd name="f89" fmla="*/ 70 f74 1"/>
                <a:gd name="f90" fmla="*/ 82 f73 1"/>
                <a:gd name="f91" fmla="*/ 84 f74 1"/>
                <a:gd name="f92" fmla="*/ 74 f73 1"/>
                <a:gd name="f93" fmla="*/ 85 f74 1"/>
                <a:gd name="f94" fmla="*/ 92 f73 1"/>
                <a:gd name="f95" fmla="*/ 69 f74 1"/>
                <a:gd name="f96" fmla="*/ 98 f73 1"/>
                <a:gd name="f97" fmla="*/ 100 f73 1"/>
                <a:gd name="f98" fmla="*/ 14 f74 1"/>
                <a:gd name="f99" fmla="*/ 87 f73 1"/>
                <a:gd name="f100" fmla="*/ 0 f74 1"/>
                <a:gd name="f101" fmla="*/ 50 f73 1"/>
                <a:gd name="f102" fmla="*/ 13 f74 1"/>
                <a:gd name="f103" fmla="*/ 13 f73 1"/>
                <a:gd name="f104" fmla="*/ 47 f74 1"/>
                <a:gd name="f105" fmla="*/ 0 f73 1"/>
                <a:gd name="f106" fmla="*/ 76 f74 1"/>
                <a:gd name="f107" fmla="*/ 11 f73 1"/>
                <a:gd name="f108" fmla="*/ 43 f73 1"/>
                <a:gd name="f109" fmla="*/ 71 f74 1"/>
                <a:gd name="f110" fmla="*/ 39 f73 1"/>
                <a:gd name="f111" fmla="*/ 65 f74 1"/>
                <a:gd name="f112" fmla="*/ 20 f73 1"/>
                <a:gd name="f113" fmla="*/ 46 f74 1"/>
                <a:gd name="f114" fmla="*/ 25 f74 1"/>
                <a:gd name="f115" fmla="*/ f75 1 f2"/>
                <a:gd name="f116" fmla="*/ f78 1 87"/>
                <a:gd name="f117" fmla="*/ f79 1 100"/>
                <a:gd name="f118" fmla="*/ f80 1 87"/>
                <a:gd name="f119" fmla="*/ f81 1 87"/>
                <a:gd name="f120" fmla="*/ f82 1 100"/>
                <a:gd name="f121" fmla="*/ f83 1 87"/>
                <a:gd name="f122" fmla="*/ f84 1 100"/>
                <a:gd name="f123" fmla="*/ f85 1 87"/>
                <a:gd name="f124" fmla="*/ f86 1 100"/>
                <a:gd name="f125" fmla="*/ f87 1 87"/>
                <a:gd name="f126" fmla="*/ f88 1 100"/>
                <a:gd name="f127" fmla="*/ f89 1 87"/>
                <a:gd name="f128" fmla="*/ f90 1 100"/>
                <a:gd name="f129" fmla="*/ f91 1 87"/>
                <a:gd name="f130" fmla="*/ f92 1 100"/>
                <a:gd name="f131" fmla="*/ f93 1 87"/>
                <a:gd name="f132" fmla="*/ f94 1 100"/>
                <a:gd name="f133" fmla="*/ f95 1 87"/>
                <a:gd name="f134" fmla="*/ f96 1 100"/>
                <a:gd name="f135" fmla="*/ f97 1 100"/>
                <a:gd name="f136" fmla="*/ f98 1 87"/>
                <a:gd name="f137" fmla="*/ f99 1 100"/>
                <a:gd name="f138" fmla="*/ f100 1 87"/>
                <a:gd name="f139" fmla="*/ f101 1 100"/>
                <a:gd name="f140" fmla="*/ f102 1 87"/>
                <a:gd name="f141" fmla="*/ f103 1 100"/>
                <a:gd name="f142" fmla="*/ f104 1 87"/>
                <a:gd name="f143" fmla="*/ f105 1 100"/>
                <a:gd name="f144" fmla="*/ f106 1 87"/>
                <a:gd name="f145" fmla="*/ f107 1 100"/>
                <a:gd name="f146" fmla="*/ f108 1 100"/>
                <a:gd name="f147" fmla="*/ f109 1 87"/>
                <a:gd name="f148" fmla="*/ f110 1 100"/>
                <a:gd name="f149" fmla="*/ f111 1 87"/>
                <a:gd name="f150" fmla="*/ f112 1 100"/>
                <a:gd name="f151" fmla="*/ f113 1 87"/>
                <a:gd name="f152" fmla="*/ f114 1 87"/>
                <a:gd name="f153" fmla="*/ 0 1 f76"/>
                <a:gd name="f154" fmla="*/ f6 1 f76"/>
                <a:gd name="f155" fmla="*/ 0 1 f77"/>
                <a:gd name="f156" fmla="*/ f7 1 f77"/>
                <a:gd name="f157" fmla="+- f115 0 f1"/>
                <a:gd name="f158" fmla="*/ f116 1 f76"/>
                <a:gd name="f159" fmla="*/ f117 1 f77"/>
                <a:gd name="f160" fmla="*/ f118 1 f76"/>
                <a:gd name="f161" fmla="*/ f119 1 f76"/>
                <a:gd name="f162" fmla="*/ f120 1 f77"/>
                <a:gd name="f163" fmla="*/ f121 1 f76"/>
                <a:gd name="f164" fmla="*/ f122 1 f77"/>
                <a:gd name="f165" fmla="*/ f123 1 f76"/>
                <a:gd name="f166" fmla="*/ f124 1 f77"/>
                <a:gd name="f167" fmla="*/ f125 1 f76"/>
                <a:gd name="f168" fmla="*/ f126 1 f77"/>
                <a:gd name="f169" fmla="*/ f127 1 f76"/>
                <a:gd name="f170" fmla="*/ f128 1 f77"/>
                <a:gd name="f171" fmla="*/ f129 1 f76"/>
                <a:gd name="f172" fmla="*/ f130 1 f77"/>
                <a:gd name="f173" fmla="*/ f131 1 f76"/>
                <a:gd name="f174" fmla="*/ f132 1 f77"/>
                <a:gd name="f175" fmla="*/ f133 1 f76"/>
                <a:gd name="f176" fmla="*/ f134 1 f77"/>
                <a:gd name="f177" fmla="*/ f135 1 f77"/>
                <a:gd name="f178" fmla="*/ f136 1 f76"/>
                <a:gd name="f179" fmla="*/ f137 1 f77"/>
                <a:gd name="f180" fmla="*/ f138 1 f76"/>
                <a:gd name="f181" fmla="*/ f139 1 f77"/>
                <a:gd name="f182" fmla="*/ f140 1 f76"/>
                <a:gd name="f183" fmla="*/ f141 1 f77"/>
                <a:gd name="f184" fmla="*/ f142 1 f76"/>
                <a:gd name="f185" fmla="*/ f143 1 f77"/>
                <a:gd name="f186" fmla="*/ f144 1 f76"/>
                <a:gd name="f187" fmla="*/ f145 1 f77"/>
                <a:gd name="f188" fmla="*/ f146 1 f77"/>
                <a:gd name="f189" fmla="*/ f147 1 f76"/>
                <a:gd name="f190" fmla="*/ f148 1 f77"/>
                <a:gd name="f191" fmla="*/ f149 1 f76"/>
                <a:gd name="f192" fmla="*/ f150 1 f77"/>
                <a:gd name="f193" fmla="*/ f151 1 f76"/>
                <a:gd name="f194" fmla="*/ f152 1 f76"/>
                <a:gd name="f195" fmla="*/ f153 f71 1"/>
                <a:gd name="f196" fmla="*/ f154 f71 1"/>
                <a:gd name="f197" fmla="*/ f156 f72 1"/>
                <a:gd name="f198" fmla="*/ f155 f72 1"/>
                <a:gd name="f199" fmla="*/ f158 f71 1"/>
                <a:gd name="f200" fmla="*/ f159 f72 1"/>
                <a:gd name="f201" fmla="*/ f160 f71 1"/>
                <a:gd name="f202" fmla="*/ f161 f71 1"/>
                <a:gd name="f203" fmla="*/ f162 f72 1"/>
                <a:gd name="f204" fmla="*/ f163 f71 1"/>
                <a:gd name="f205" fmla="*/ f164 f72 1"/>
                <a:gd name="f206" fmla="*/ f165 f71 1"/>
                <a:gd name="f207" fmla="*/ f166 f72 1"/>
                <a:gd name="f208" fmla="*/ f167 f71 1"/>
                <a:gd name="f209" fmla="*/ f168 f72 1"/>
                <a:gd name="f210" fmla="*/ f169 f71 1"/>
                <a:gd name="f211" fmla="*/ f170 f72 1"/>
                <a:gd name="f212" fmla="*/ f171 f71 1"/>
                <a:gd name="f213" fmla="*/ f172 f72 1"/>
                <a:gd name="f214" fmla="*/ f173 f71 1"/>
                <a:gd name="f215" fmla="*/ f174 f72 1"/>
                <a:gd name="f216" fmla="*/ f175 f71 1"/>
                <a:gd name="f217" fmla="*/ f176 f72 1"/>
                <a:gd name="f218" fmla="*/ f177 f72 1"/>
                <a:gd name="f219" fmla="*/ f178 f71 1"/>
                <a:gd name="f220" fmla="*/ f179 f72 1"/>
                <a:gd name="f221" fmla="*/ f180 f71 1"/>
                <a:gd name="f222" fmla="*/ f181 f72 1"/>
                <a:gd name="f223" fmla="*/ f182 f71 1"/>
                <a:gd name="f224" fmla="*/ f183 f72 1"/>
                <a:gd name="f225" fmla="*/ f184 f71 1"/>
                <a:gd name="f226" fmla="*/ f185 f72 1"/>
                <a:gd name="f227" fmla="*/ f186 f71 1"/>
                <a:gd name="f228" fmla="*/ f187 f72 1"/>
                <a:gd name="f229" fmla="*/ f188 f72 1"/>
                <a:gd name="f230" fmla="*/ f189 f71 1"/>
                <a:gd name="f231" fmla="*/ f190 f72 1"/>
                <a:gd name="f232" fmla="*/ f191 f71 1"/>
                <a:gd name="f233" fmla="*/ f192 f72 1"/>
                <a:gd name="f234" fmla="*/ f193 f71 1"/>
                <a:gd name="f235" fmla="*/ f194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7">
                  <a:pos x="f199" y="f200"/>
                </a:cxn>
                <a:cxn ang="f157">
                  <a:pos x="f201" y="f200"/>
                </a:cxn>
                <a:cxn ang="f157">
                  <a:pos x="f202" y="f203"/>
                </a:cxn>
                <a:cxn ang="f157">
                  <a:pos x="f204" y="f205"/>
                </a:cxn>
                <a:cxn ang="f157">
                  <a:pos x="f206" y="f207"/>
                </a:cxn>
                <a:cxn ang="f157">
                  <a:pos x="f208" y="f209"/>
                </a:cxn>
                <a:cxn ang="f157">
                  <a:pos x="f210" y="f211"/>
                </a:cxn>
                <a:cxn ang="f157">
                  <a:pos x="f212" y="f213"/>
                </a:cxn>
                <a:cxn ang="f157">
                  <a:pos x="f214" y="f213"/>
                </a:cxn>
                <a:cxn ang="f157">
                  <a:pos x="f214" y="f215"/>
                </a:cxn>
                <a:cxn ang="f157">
                  <a:pos x="f216" y="f217"/>
                </a:cxn>
                <a:cxn ang="f157">
                  <a:pos x="f208" y="f218"/>
                </a:cxn>
                <a:cxn ang="f157">
                  <a:pos x="f219" y="f220"/>
                </a:cxn>
                <a:cxn ang="f157">
                  <a:pos x="f221" y="f222"/>
                </a:cxn>
                <a:cxn ang="f157">
                  <a:pos x="f223" y="f224"/>
                </a:cxn>
                <a:cxn ang="f157">
                  <a:pos x="f225" y="f226"/>
                </a:cxn>
                <a:cxn ang="f157">
                  <a:pos x="f227" y="f228"/>
                </a:cxn>
                <a:cxn ang="f157">
                  <a:pos x="f199" y="f229"/>
                </a:cxn>
                <a:cxn ang="f157">
                  <a:pos x="f199" y="f200"/>
                </a:cxn>
                <a:cxn ang="f157">
                  <a:pos x="f230" y="f231"/>
                </a:cxn>
                <a:cxn ang="f157">
                  <a:pos x="f232" y="f233"/>
                </a:cxn>
                <a:cxn ang="f157">
                  <a:pos x="f234" y="f224"/>
                </a:cxn>
                <a:cxn ang="f157">
                  <a:pos x="f235" y="f233"/>
                </a:cxn>
                <a:cxn ang="f157">
                  <a:pos x="f201" y="f231"/>
                </a:cxn>
                <a:cxn ang="f157">
                  <a:pos x="f230" y="f231"/>
                </a:cxn>
              </a:cxnLst>
              <a:rect l="f195" t="f198" r="f196" b="f197"/>
              <a:pathLst>
                <a:path w="87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0"/>
                  </a:cubicBezTo>
                  <a:cubicBezTo>
                    <a:pt x="f10" y="f30"/>
                    <a:pt x="f32" y="f28"/>
                    <a:pt x="f33" y="f24"/>
                  </a:cubicBezTo>
                  <a:cubicBezTo>
                    <a:pt x="f34" y="f35"/>
                    <a:pt x="f36" y="f34"/>
                    <a:pt x="f26" y="f37"/>
                  </a:cubicBezTo>
                  <a:lnTo>
                    <a:pt x="f28" y="f37"/>
                  </a:lnTo>
                  <a:lnTo>
                    <a:pt x="f28" y="f38"/>
                  </a:lnTo>
                  <a:cubicBezTo>
                    <a:pt x="f22" y="f39"/>
                    <a:pt x="f37" y="f40"/>
                    <a:pt x="f41" y="f42"/>
                  </a:cubicBezTo>
                  <a:cubicBezTo>
                    <a:pt x="f12" y="f43"/>
                    <a:pt x="f10" y="f7"/>
                    <a:pt x="f31" y="f7"/>
                  </a:cubicBezTo>
                  <a:cubicBezTo>
                    <a:pt x="f44" y="f7"/>
                    <a:pt x="f17" y="f40"/>
                    <a:pt x="f45" y="f6"/>
                  </a:cubicBezTo>
                  <a:cubicBezTo>
                    <a:pt x="f46" y="f20"/>
                    <a:pt x="f5" y="f47"/>
                    <a:pt x="f5" y="f48"/>
                  </a:cubicBezTo>
                  <a:cubicBezTo>
                    <a:pt x="f5" y="f44"/>
                    <a:pt x="f46" y="f49"/>
                    <a:pt x="f50" y="f50"/>
                  </a:cubicBezTo>
                  <a:cubicBezTo>
                    <a:pt x="f49" y="f51"/>
                    <a:pt x="f23" y="f5"/>
                    <a:pt x="f52" y="f5"/>
                  </a:cubicBezTo>
                  <a:cubicBezTo>
                    <a:pt x="f53" y="f5"/>
                    <a:pt x="f33" y="f54"/>
                    <a:pt x="f55" y="f56"/>
                  </a:cubicBezTo>
                  <a:cubicBezTo>
                    <a:pt x="f57" y="f11"/>
                    <a:pt x="f6" y="f58"/>
                    <a:pt x="f6" y="f59"/>
                  </a:cubicBezTo>
                  <a:lnTo>
                    <a:pt x="f6" y="f8"/>
                  </a:lnTo>
                  <a:close/>
                  <a:moveTo>
                    <a:pt x="f16" y="f60"/>
                  </a:moveTo>
                  <a:cubicBezTo>
                    <a:pt x="f16" y="f61"/>
                    <a:pt x="f41" y="f62"/>
                    <a:pt x="f63" y="f64"/>
                  </a:cubicBezTo>
                  <a:cubicBezTo>
                    <a:pt x="f65" y="f66"/>
                    <a:pt x="f67" y="f50"/>
                    <a:pt x="f29" y="f50"/>
                  </a:cubicBezTo>
                  <a:cubicBezTo>
                    <a:pt x="f25" y="f50"/>
                    <a:pt x="f21" y="f66"/>
                    <a:pt x="f68" y="f64"/>
                  </a:cubicBezTo>
                  <a:cubicBezTo>
                    <a:pt x="f64" y="f68"/>
                    <a:pt x="f9" y="f69"/>
                    <a:pt x="f9" y="f60"/>
                  </a:cubicBezTo>
                  <a:lnTo>
                    <a:pt x="f16" y="f6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1" name="Freeform 497"/>
            <p:cNvSpPr/>
            <p:nvPr/>
          </p:nvSpPr>
          <p:spPr>
            <a:xfrm>
              <a:off x="7708757" y="4400732"/>
              <a:ext cx="114318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4"/>
                <a:gd name="f8" fmla="val 87"/>
                <a:gd name="f9" fmla="val 103"/>
                <a:gd name="f10" fmla="val 80"/>
                <a:gd name="f11" fmla="val 115"/>
                <a:gd name="f12" fmla="val 73"/>
                <a:gd name="f13" fmla="val 122"/>
                <a:gd name="f14" fmla="val 65"/>
                <a:gd name="f15" fmla="val 130"/>
                <a:gd name="f16" fmla="val 54"/>
                <a:gd name="f17" fmla="val 39"/>
                <a:gd name="f18" fmla="val 34"/>
                <a:gd name="f19" fmla="val 29"/>
                <a:gd name="f20" fmla="val 133"/>
                <a:gd name="f21" fmla="val 24"/>
                <a:gd name="f22" fmla="val 19"/>
                <a:gd name="f23" fmla="val 132"/>
                <a:gd name="f24" fmla="val 14"/>
                <a:gd name="f25" fmla="val 131"/>
                <a:gd name="f26" fmla="val 10"/>
                <a:gd name="f27" fmla="val 113"/>
                <a:gd name="f28" fmla="val 11"/>
                <a:gd name="f29" fmla="val 13"/>
                <a:gd name="f30" fmla="val 114"/>
                <a:gd name="f31" fmla="val 17"/>
                <a:gd name="f32" fmla="val 116"/>
                <a:gd name="f33" fmla="val 23"/>
                <a:gd name="f34" fmla="val 117"/>
                <a:gd name="f35" fmla="val 119"/>
                <a:gd name="f36" fmla="val 40"/>
                <a:gd name="f37" fmla="val 46"/>
                <a:gd name="f38" fmla="val 50"/>
                <a:gd name="f39" fmla="val 57"/>
                <a:gd name="f40" fmla="val 60"/>
                <a:gd name="f41" fmla="val 62"/>
                <a:gd name="f42" fmla="val 112"/>
                <a:gd name="f43" fmla="val 64"/>
                <a:gd name="f44" fmla="val 110"/>
                <a:gd name="f45" fmla="val 66"/>
                <a:gd name="f46" fmla="val 107"/>
                <a:gd name="f47" fmla="val 104"/>
                <a:gd name="f48" fmla="val 67"/>
                <a:gd name="f49" fmla="val 101"/>
                <a:gd name="f50" fmla="val 68"/>
                <a:gd name="f51" fmla="val 97"/>
                <a:gd name="f52" fmla="val 93"/>
                <a:gd name="f53" fmla="val 85"/>
                <a:gd name="f54" fmla="val 63"/>
                <a:gd name="f55" fmla="val 89"/>
                <a:gd name="f56" fmla="val 58"/>
                <a:gd name="f57" fmla="val 91"/>
                <a:gd name="f58" fmla="val 49"/>
                <a:gd name="f59" fmla="val 95"/>
                <a:gd name="f60" fmla="val 44"/>
                <a:gd name="f61" fmla="val 96"/>
                <a:gd name="f62" fmla="val 37"/>
                <a:gd name="f63" fmla="val 26"/>
                <a:gd name="f64" fmla="val 16"/>
                <a:gd name="f65" fmla="val 92"/>
                <a:gd name="f66" fmla="val 3"/>
                <a:gd name="f67" fmla="val 76"/>
                <a:gd name="f68" fmla="val 41"/>
                <a:gd name="f69" fmla="val 1"/>
                <a:gd name="f70" fmla="val 28"/>
                <a:gd name="f71" fmla="val 6"/>
                <a:gd name="f72" fmla="val 22"/>
                <a:gd name="f73" fmla="val 9"/>
                <a:gd name="f74" fmla="val 12"/>
                <a:gd name="f75" fmla="val 8"/>
                <a:gd name="f76" fmla="val 21"/>
                <a:gd name="f77" fmla="val 5"/>
                <a:gd name="f78" fmla="val 31"/>
                <a:gd name="f79" fmla="val 42"/>
                <a:gd name="f80" fmla="val 47"/>
                <a:gd name="f81" fmla="val 52"/>
                <a:gd name="f82" fmla="val 56"/>
                <a:gd name="f83" fmla="val 2"/>
                <a:gd name="f84" fmla="val 4"/>
                <a:gd name="f85" fmla="val 69"/>
                <a:gd name="f86" fmla="val 71"/>
                <a:gd name="f87" fmla="val 59"/>
                <a:gd name="f88" fmla="val 15"/>
                <a:gd name="f89" fmla="val 48"/>
                <a:gd name="f90" fmla="val 45"/>
                <a:gd name="f91" fmla="val 36"/>
                <a:gd name="f92" fmla="val 18"/>
                <a:gd name="f93" fmla="val 79"/>
                <a:gd name="f94" fmla="val 32"/>
                <a:gd name="f95" fmla="val 81"/>
                <a:gd name="f96" fmla="val 55"/>
                <a:gd name="f97" fmla="val 77"/>
                <a:gd name="f98" fmla="val 74"/>
                <a:gd name="f99" fmla="+- 0 0 -90"/>
                <a:gd name="f100" fmla="*/ f3 1 84"/>
                <a:gd name="f101" fmla="*/ f4 1 134"/>
                <a:gd name="f102" fmla="+- f7 0 f5"/>
                <a:gd name="f103" fmla="+- f6 0 f5"/>
                <a:gd name="f104" fmla="*/ f99 f0 1"/>
                <a:gd name="f105" fmla="*/ f103 1 84"/>
                <a:gd name="f106" fmla="*/ f102 1 134"/>
                <a:gd name="f107" fmla="*/ 84 f103 1"/>
                <a:gd name="f108" fmla="*/ 87 f102 1"/>
                <a:gd name="f109" fmla="*/ 73 f103 1"/>
                <a:gd name="f110" fmla="*/ 122 f102 1"/>
                <a:gd name="f111" fmla="*/ 39 f103 1"/>
                <a:gd name="f112" fmla="*/ 134 f102 1"/>
                <a:gd name="f113" fmla="*/ 24 f103 1"/>
                <a:gd name="f114" fmla="*/ 133 f102 1"/>
                <a:gd name="f115" fmla="*/ 10 f103 1"/>
                <a:gd name="f116" fmla="*/ 130 f102 1"/>
                <a:gd name="f117" fmla="*/ 113 f102 1"/>
                <a:gd name="f118" fmla="*/ 11 f103 1"/>
                <a:gd name="f119" fmla="*/ 23 f103 1"/>
                <a:gd name="f120" fmla="*/ 117 f102 1"/>
                <a:gd name="f121" fmla="*/ 40 f103 1"/>
                <a:gd name="f122" fmla="*/ 119 f102 1"/>
                <a:gd name="f123" fmla="*/ 54 f103 1"/>
                <a:gd name="f124" fmla="*/ 62 f103 1"/>
                <a:gd name="f125" fmla="*/ 112 f102 1"/>
                <a:gd name="f126" fmla="*/ 66 f103 1"/>
                <a:gd name="f127" fmla="*/ 104 f102 1"/>
                <a:gd name="f128" fmla="*/ 68 f103 1"/>
                <a:gd name="f129" fmla="*/ 93 f102 1"/>
                <a:gd name="f130" fmla="*/ 85 f102 1"/>
                <a:gd name="f131" fmla="*/ 37 f103 1"/>
                <a:gd name="f132" fmla="*/ 96 f102 1"/>
                <a:gd name="f133" fmla="*/ 84 f102 1"/>
                <a:gd name="f134" fmla="*/ 0 f103 1"/>
                <a:gd name="f135" fmla="*/ 49 f102 1"/>
                <a:gd name="f136" fmla="*/ 3 f103 1"/>
                <a:gd name="f137" fmla="*/ 28 f102 1"/>
                <a:gd name="f138" fmla="*/ 13 f103 1"/>
                <a:gd name="f139" fmla="*/ 12 f102 1"/>
                <a:gd name="f140" fmla="*/ 26 f103 1"/>
                <a:gd name="f141" fmla="*/ 3 f102 1"/>
                <a:gd name="f142" fmla="*/ 42 f103 1"/>
                <a:gd name="f143" fmla="*/ 0 f102 1"/>
                <a:gd name="f144" fmla="*/ 56 f103 1"/>
                <a:gd name="f145" fmla="*/ 1 f102 1"/>
                <a:gd name="f146" fmla="*/ 6 f102 1"/>
                <a:gd name="f147" fmla="*/ 69 f103 1"/>
                <a:gd name="f148" fmla="*/ 2 f102 1"/>
                <a:gd name="f149" fmla="*/ 71 f102 1"/>
                <a:gd name="f150" fmla="*/ 19 f102 1"/>
                <a:gd name="f151" fmla="*/ 15 f102 1"/>
                <a:gd name="f152" fmla="*/ 45 f103 1"/>
                <a:gd name="f153" fmla="*/ 14 f102 1"/>
                <a:gd name="f154" fmla="*/ 23 f102 1"/>
                <a:gd name="f155" fmla="*/ 16 f103 1"/>
                <a:gd name="f156" fmla="*/ 22 f103 1"/>
                <a:gd name="f157" fmla="*/ 73 f102 1"/>
                <a:gd name="f158" fmla="*/ 41 f103 1"/>
                <a:gd name="f159" fmla="*/ 81 f102 1"/>
                <a:gd name="f160" fmla="*/ 55 f103 1"/>
                <a:gd name="f161" fmla="*/ 79 f102 1"/>
                <a:gd name="f162" fmla="*/ f104 1 f2"/>
                <a:gd name="f163" fmla="*/ f107 1 84"/>
                <a:gd name="f164" fmla="*/ f108 1 134"/>
                <a:gd name="f165" fmla="*/ f109 1 84"/>
                <a:gd name="f166" fmla="*/ f110 1 134"/>
                <a:gd name="f167" fmla="*/ f111 1 84"/>
                <a:gd name="f168" fmla="*/ f112 1 134"/>
                <a:gd name="f169" fmla="*/ f113 1 84"/>
                <a:gd name="f170" fmla="*/ f114 1 134"/>
                <a:gd name="f171" fmla="*/ f115 1 84"/>
                <a:gd name="f172" fmla="*/ f116 1 134"/>
                <a:gd name="f173" fmla="*/ f117 1 134"/>
                <a:gd name="f174" fmla="*/ f118 1 84"/>
                <a:gd name="f175" fmla="*/ f119 1 84"/>
                <a:gd name="f176" fmla="*/ f120 1 134"/>
                <a:gd name="f177" fmla="*/ f121 1 84"/>
                <a:gd name="f178" fmla="*/ f122 1 134"/>
                <a:gd name="f179" fmla="*/ f123 1 84"/>
                <a:gd name="f180" fmla="*/ f124 1 84"/>
                <a:gd name="f181" fmla="*/ f125 1 134"/>
                <a:gd name="f182" fmla="*/ f126 1 84"/>
                <a:gd name="f183" fmla="*/ f127 1 134"/>
                <a:gd name="f184" fmla="*/ f128 1 84"/>
                <a:gd name="f185" fmla="*/ f129 1 134"/>
                <a:gd name="f186" fmla="*/ f130 1 134"/>
                <a:gd name="f187" fmla="*/ f131 1 84"/>
                <a:gd name="f188" fmla="*/ f132 1 134"/>
                <a:gd name="f189" fmla="*/ f133 1 134"/>
                <a:gd name="f190" fmla="*/ f134 1 84"/>
                <a:gd name="f191" fmla="*/ f135 1 134"/>
                <a:gd name="f192" fmla="*/ f136 1 84"/>
                <a:gd name="f193" fmla="*/ f137 1 134"/>
                <a:gd name="f194" fmla="*/ f138 1 84"/>
                <a:gd name="f195" fmla="*/ f139 1 134"/>
                <a:gd name="f196" fmla="*/ f140 1 84"/>
                <a:gd name="f197" fmla="*/ f141 1 134"/>
                <a:gd name="f198" fmla="*/ f142 1 84"/>
                <a:gd name="f199" fmla="*/ f143 1 134"/>
                <a:gd name="f200" fmla="*/ f144 1 84"/>
                <a:gd name="f201" fmla="*/ f145 1 134"/>
                <a:gd name="f202" fmla="*/ f146 1 134"/>
                <a:gd name="f203" fmla="*/ f147 1 84"/>
                <a:gd name="f204" fmla="*/ f148 1 134"/>
                <a:gd name="f205" fmla="*/ f149 1 134"/>
                <a:gd name="f206" fmla="*/ f150 1 134"/>
                <a:gd name="f207" fmla="*/ f151 1 134"/>
                <a:gd name="f208" fmla="*/ f152 1 84"/>
                <a:gd name="f209" fmla="*/ f153 1 134"/>
                <a:gd name="f210" fmla="*/ f154 1 134"/>
                <a:gd name="f211" fmla="*/ f155 1 84"/>
                <a:gd name="f212" fmla="*/ f156 1 84"/>
                <a:gd name="f213" fmla="*/ f157 1 134"/>
                <a:gd name="f214" fmla="*/ f158 1 84"/>
                <a:gd name="f215" fmla="*/ f159 1 134"/>
                <a:gd name="f216" fmla="*/ f160 1 84"/>
                <a:gd name="f217" fmla="*/ f161 1 134"/>
                <a:gd name="f218" fmla="*/ 0 1 f105"/>
                <a:gd name="f219" fmla="*/ f6 1 f105"/>
                <a:gd name="f220" fmla="*/ 0 1 f106"/>
                <a:gd name="f221" fmla="*/ f7 1 f106"/>
                <a:gd name="f222" fmla="+- f162 0 f1"/>
                <a:gd name="f223" fmla="*/ f163 1 f105"/>
                <a:gd name="f224" fmla="*/ f164 1 f106"/>
                <a:gd name="f225" fmla="*/ f165 1 f105"/>
                <a:gd name="f226" fmla="*/ f166 1 f106"/>
                <a:gd name="f227" fmla="*/ f167 1 f105"/>
                <a:gd name="f228" fmla="*/ f168 1 f106"/>
                <a:gd name="f229" fmla="*/ f169 1 f105"/>
                <a:gd name="f230" fmla="*/ f170 1 f106"/>
                <a:gd name="f231" fmla="*/ f171 1 f105"/>
                <a:gd name="f232" fmla="*/ f172 1 f106"/>
                <a:gd name="f233" fmla="*/ f173 1 f106"/>
                <a:gd name="f234" fmla="*/ f174 1 f105"/>
                <a:gd name="f235" fmla="*/ f175 1 f105"/>
                <a:gd name="f236" fmla="*/ f176 1 f106"/>
                <a:gd name="f237" fmla="*/ f177 1 f105"/>
                <a:gd name="f238" fmla="*/ f178 1 f106"/>
                <a:gd name="f239" fmla="*/ f179 1 f105"/>
                <a:gd name="f240" fmla="*/ f180 1 f105"/>
                <a:gd name="f241" fmla="*/ f181 1 f106"/>
                <a:gd name="f242" fmla="*/ f182 1 f105"/>
                <a:gd name="f243" fmla="*/ f183 1 f106"/>
                <a:gd name="f244" fmla="*/ f184 1 f105"/>
                <a:gd name="f245" fmla="*/ f185 1 f106"/>
                <a:gd name="f246" fmla="*/ f186 1 f106"/>
                <a:gd name="f247" fmla="*/ f187 1 f105"/>
                <a:gd name="f248" fmla="*/ f188 1 f106"/>
                <a:gd name="f249" fmla="*/ f189 1 f106"/>
                <a:gd name="f250" fmla="*/ f190 1 f105"/>
                <a:gd name="f251" fmla="*/ f191 1 f106"/>
                <a:gd name="f252" fmla="*/ f192 1 f105"/>
                <a:gd name="f253" fmla="*/ f193 1 f106"/>
                <a:gd name="f254" fmla="*/ f194 1 f105"/>
                <a:gd name="f255" fmla="*/ f195 1 f106"/>
                <a:gd name="f256" fmla="*/ f196 1 f105"/>
                <a:gd name="f257" fmla="*/ f197 1 f106"/>
                <a:gd name="f258" fmla="*/ f198 1 f105"/>
                <a:gd name="f259" fmla="*/ f199 1 f106"/>
                <a:gd name="f260" fmla="*/ f200 1 f105"/>
                <a:gd name="f261" fmla="*/ f201 1 f106"/>
                <a:gd name="f262" fmla="*/ f202 1 f106"/>
                <a:gd name="f263" fmla="*/ f203 1 f105"/>
                <a:gd name="f264" fmla="*/ f204 1 f106"/>
                <a:gd name="f265" fmla="*/ f205 1 f106"/>
                <a:gd name="f266" fmla="*/ f206 1 f106"/>
                <a:gd name="f267" fmla="*/ f207 1 f106"/>
                <a:gd name="f268" fmla="*/ f208 1 f105"/>
                <a:gd name="f269" fmla="*/ f209 1 f106"/>
                <a:gd name="f270" fmla="*/ f210 1 f106"/>
                <a:gd name="f271" fmla="*/ f211 1 f105"/>
                <a:gd name="f272" fmla="*/ f212 1 f105"/>
                <a:gd name="f273" fmla="*/ f213 1 f106"/>
                <a:gd name="f274" fmla="*/ f214 1 f105"/>
                <a:gd name="f275" fmla="*/ f215 1 f106"/>
                <a:gd name="f276" fmla="*/ f216 1 f105"/>
                <a:gd name="f277" fmla="*/ f217 1 f106"/>
                <a:gd name="f278" fmla="*/ f218 f100 1"/>
                <a:gd name="f279" fmla="*/ f219 f100 1"/>
                <a:gd name="f280" fmla="*/ f221 f101 1"/>
                <a:gd name="f281" fmla="*/ f220 f101 1"/>
                <a:gd name="f282" fmla="*/ f223 f100 1"/>
                <a:gd name="f283" fmla="*/ f224 f101 1"/>
                <a:gd name="f284" fmla="*/ f225 f100 1"/>
                <a:gd name="f285" fmla="*/ f226 f101 1"/>
                <a:gd name="f286" fmla="*/ f227 f100 1"/>
                <a:gd name="f287" fmla="*/ f228 f101 1"/>
                <a:gd name="f288" fmla="*/ f229 f100 1"/>
                <a:gd name="f289" fmla="*/ f230 f101 1"/>
                <a:gd name="f290" fmla="*/ f231 f100 1"/>
                <a:gd name="f291" fmla="*/ f232 f101 1"/>
                <a:gd name="f292" fmla="*/ f233 f101 1"/>
                <a:gd name="f293" fmla="*/ f234 f100 1"/>
                <a:gd name="f294" fmla="*/ f235 f100 1"/>
                <a:gd name="f295" fmla="*/ f236 f101 1"/>
                <a:gd name="f296" fmla="*/ f237 f100 1"/>
                <a:gd name="f297" fmla="*/ f238 f101 1"/>
                <a:gd name="f298" fmla="*/ f239 f100 1"/>
                <a:gd name="f299" fmla="*/ f240 f100 1"/>
                <a:gd name="f300" fmla="*/ f241 f101 1"/>
                <a:gd name="f301" fmla="*/ f242 f100 1"/>
                <a:gd name="f302" fmla="*/ f243 f101 1"/>
                <a:gd name="f303" fmla="*/ f244 f100 1"/>
                <a:gd name="f304" fmla="*/ f245 f101 1"/>
                <a:gd name="f305" fmla="*/ f246 f101 1"/>
                <a:gd name="f306" fmla="*/ f247 f100 1"/>
                <a:gd name="f307" fmla="*/ f248 f101 1"/>
                <a:gd name="f308" fmla="*/ f249 f101 1"/>
                <a:gd name="f309" fmla="*/ f250 f100 1"/>
                <a:gd name="f310" fmla="*/ f251 f101 1"/>
                <a:gd name="f311" fmla="*/ f252 f100 1"/>
                <a:gd name="f312" fmla="*/ f253 f101 1"/>
                <a:gd name="f313" fmla="*/ f254 f100 1"/>
                <a:gd name="f314" fmla="*/ f255 f101 1"/>
                <a:gd name="f315" fmla="*/ f256 f100 1"/>
                <a:gd name="f316" fmla="*/ f257 f101 1"/>
                <a:gd name="f317" fmla="*/ f258 f100 1"/>
                <a:gd name="f318" fmla="*/ f259 f101 1"/>
                <a:gd name="f319" fmla="*/ f260 f100 1"/>
                <a:gd name="f320" fmla="*/ f261 f101 1"/>
                <a:gd name="f321" fmla="*/ f262 f101 1"/>
                <a:gd name="f322" fmla="*/ f263 f100 1"/>
                <a:gd name="f323" fmla="*/ f264 f101 1"/>
                <a:gd name="f324" fmla="*/ f265 f101 1"/>
                <a:gd name="f325" fmla="*/ f266 f101 1"/>
                <a:gd name="f326" fmla="*/ f267 f101 1"/>
                <a:gd name="f327" fmla="*/ f268 f100 1"/>
                <a:gd name="f328" fmla="*/ f269 f101 1"/>
                <a:gd name="f329" fmla="*/ f270 f101 1"/>
                <a:gd name="f330" fmla="*/ f271 f100 1"/>
                <a:gd name="f331" fmla="*/ f272 f100 1"/>
                <a:gd name="f332" fmla="*/ f273 f101 1"/>
                <a:gd name="f333" fmla="*/ f274 f100 1"/>
                <a:gd name="f334" fmla="*/ f275 f101 1"/>
                <a:gd name="f335" fmla="*/ f276 f100 1"/>
                <a:gd name="f336" fmla="*/ f277 f10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2">
                  <a:pos x="f282" y="f283"/>
                </a:cxn>
                <a:cxn ang="f222">
                  <a:pos x="f284" y="f285"/>
                </a:cxn>
                <a:cxn ang="f222">
                  <a:pos x="f286" y="f287"/>
                </a:cxn>
                <a:cxn ang="f222">
                  <a:pos x="f288" y="f289"/>
                </a:cxn>
                <a:cxn ang="f222">
                  <a:pos x="f290" y="f291"/>
                </a:cxn>
                <a:cxn ang="f222">
                  <a:pos x="f290" y="f292"/>
                </a:cxn>
                <a:cxn ang="f222">
                  <a:pos x="f293" y="f292"/>
                </a:cxn>
                <a:cxn ang="f222">
                  <a:pos x="f294" y="f295"/>
                </a:cxn>
                <a:cxn ang="f222">
                  <a:pos x="f296" y="f297"/>
                </a:cxn>
                <a:cxn ang="f222">
                  <a:pos x="f298" y="f295"/>
                </a:cxn>
                <a:cxn ang="f222">
                  <a:pos x="f299" y="f300"/>
                </a:cxn>
                <a:cxn ang="f222">
                  <a:pos x="f301" y="f302"/>
                </a:cxn>
                <a:cxn ang="f222">
                  <a:pos x="f303" y="f304"/>
                </a:cxn>
                <a:cxn ang="f222">
                  <a:pos x="f303" y="f305"/>
                </a:cxn>
                <a:cxn ang="f222">
                  <a:pos x="f298" y="f304"/>
                </a:cxn>
                <a:cxn ang="f222">
                  <a:pos x="f306" y="f307"/>
                </a:cxn>
                <a:cxn ang="f222">
                  <a:pos x="f290" y="f308"/>
                </a:cxn>
                <a:cxn ang="f222">
                  <a:pos x="f309" y="f310"/>
                </a:cxn>
                <a:cxn ang="f222">
                  <a:pos x="f311" y="f312"/>
                </a:cxn>
                <a:cxn ang="f222">
                  <a:pos x="f313" y="f314"/>
                </a:cxn>
                <a:cxn ang="f222">
                  <a:pos x="f315" y="f316"/>
                </a:cxn>
                <a:cxn ang="f222">
                  <a:pos x="f317" y="f318"/>
                </a:cxn>
                <a:cxn ang="f222">
                  <a:pos x="f319" y="f320"/>
                </a:cxn>
                <a:cxn ang="f222">
                  <a:pos x="f303" y="f321"/>
                </a:cxn>
                <a:cxn ang="f222">
                  <a:pos x="f322" y="f323"/>
                </a:cxn>
                <a:cxn ang="f222">
                  <a:pos x="f282" y="f323"/>
                </a:cxn>
                <a:cxn ang="f222">
                  <a:pos x="f282" y="f283"/>
                </a:cxn>
                <a:cxn ang="f222">
                  <a:pos x="f303" y="f324"/>
                </a:cxn>
                <a:cxn ang="f222">
                  <a:pos x="f303" y="f325"/>
                </a:cxn>
                <a:cxn ang="f222">
                  <a:pos x="f319" y="f326"/>
                </a:cxn>
                <a:cxn ang="f222">
                  <a:pos x="f327" y="f328"/>
                </a:cxn>
                <a:cxn ang="f222">
                  <a:pos x="f288" y="f329"/>
                </a:cxn>
                <a:cxn ang="f222">
                  <a:pos x="f330" y="f310"/>
                </a:cxn>
                <a:cxn ang="f222">
                  <a:pos x="f331" y="f332"/>
                </a:cxn>
                <a:cxn ang="f222">
                  <a:pos x="f333" y="f334"/>
                </a:cxn>
                <a:cxn ang="f222">
                  <a:pos x="f335" y="f336"/>
                </a:cxn>
                <a:cxn ang="f222">
                  <a:pos x="f303" y="f324"/>
                </a:cxn>
              </a:cxnLst>
              <a:rect l="f278" t="f281" r="f279" b="f280"/>
              <a:pathLst>
                <a:path w="84" h="134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15"/>
                  </a:cubicBezTo>
                  <a:lnTo>
                    <a:pt x="f26" y="f27"/>
                  </a:lnTo>
                  <a:lnTo>
                    <a:pt x="f28" y="f27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19" y="f35"/>
                    <a:pt x="f18" y="f35"/>
                    <a:pt x="f36" y="f35"/>
                  </a:cubicBezTo>
                  <a:cubicBezTo>
                    <a:pt x="f37" y="f35"/>
                    <a:pt x="f38" y="f35"/>
                    <a:pt x="f16" y="f34"/>
                  </a:cubicBezTo>
                  <a:cubicBezTo>
                    <a:pt x="f39" y="f32"/>
                    <a:pt x="f40" y="f30"/>
                    <a:pt x="f41" y="f42"/>
                  </a:cubicBezTo>
                  <a:cubicBezTo>
                    <a:pt x="f43" y="f44"/>
                    <a:pt x="f45" y="f46"/>
                    <a:pt x="f45" y="f47"/>
                  </a:cubicBezTo>
                  <a:cubicBezTo>
                    <a:pt x="f48" y="f49"/>
                    <a:pt x="f50" y="f51"/>
                    <a:pt x="f50" y="f52"/>
                  </a:cubicBezTo>
                  <a:lnTo>
                    <a:pt x="f50" y="f53"/>
                  </a:lnTo>
                  <a:cubicBezTo>
                    <a:pt x="f54" y="f55"/>
                    <a:pt x="f56" y="f57"/>
                    <a:pt x="f16" y="f52"/>
                  </a:cubicBezTo>
                  <a:cubicBezTo>
                    <a:pt x="f58" y="f59"/>
                    <a:pt x="f60" y="f61"/>
                    <a:pt x="f62" y="f61"/>
                  </a:cubicBezTo>
                  <a:cubicBezTo>
                    <a:pt x="f63" y="f61"/>
                    <a:pt x="f64" y="f65"/>
                    <a:pt x="f26" y="f6"/>
                  </a:cubicBezTo>
                  <a:cubicBezTo>
                    <a:pt x="f66" y="f67"/>
                    <a:pt x="f5" y="f43"/>
                    <a:pt x="f5" y="f58"/>
                  </a:cubicBezTo>
                  <a:cubicBezTo>
                    <a:pt x="f5" y="f68"/>
                    <a:pt x="f69" y="f18"/>
                    <a:pt x="f66" y="f70"/>
                  </a:cubicBezTo>
                  <a:cubicBezTo>
                    <a:pt x="f71" y="f72"/>
                    <a:pt x="f73" y="f31"/>
                    <a:pt x="f29" y="f74"/>
                  </a:cubicBezTo>
                  <a:cubicBezTo>
                    <a:pt x="f64" y="f75"/>
                    <a:pt x="f76" y="f77"/>
                    <a:pt x="f63" y="f66"/>
                  </a:cubicBezTo>
                  <a:cubicBezTo>
                    <a:pt x="f78" y="f69"/>
                    <a:pt x="f62" y="f5"/>
                    <a:pt x="f79" y="f5"/>
                  </a:cubicBezTo>
                  <a:cubicBezTo>
                    <a:pt x="f80" y="f5"/>
                    <a:pt x="f81" y="f5"/>
                    <a:pt x="f82" y="f69"/>
                  </a:cubicBezTo>
                  <a:cubicBezTo>
                    <a:pt x="f40" y="f83"/>
                    <a:pt x="f43" y="f84"/>
                    <a:pt x="f50" y="f71"/>
                  </a:cubicBezTo>
                  <a:lnTo>
                    <a:pt x="f85" y="f83"/>
                  </a:lnTo>
                  <a:lnTo>
                    <a:pt x="f6" y="f83"/>
                  </a:lnTo>
                  <a:lnTo>
                    <a:pt x="f6" y="f8"/>
                  </a:lnTo>
                  <a:close/>
                  <a:moveTo>
                    <a:pt x="f50" y="f86"/>
                  </a:moveTo>
                  <a:lnTo>
                    <a:pt x="f50" y="f22"/>
                  </a:lnTo>
                  <a:cubicBezTo>
                    <a:pt x="f54" y="f31"/>
                    <a:pt x="f87" y="f64"/>
                    <a:pt x="f82" y="f88"/>
                  </a:cubicBezTo>
                  <a:cubicBezTo>
                    <a:pt x="f81" y="f24"/>
                    <a:pt x="f89" y="f24"/>
                    <a:pt x="f90" y="f24"/>
                  </a:cubicBezTo>
                  <a:cubicBezTo>
                    <a:pt x="f91" y="f24"/>
                    <a:pt x="f19" y="f31"/>
                    <a:pt x="f21" y="f33"/>
                  </a:cubicBezTo>
                  <a:cubicBezTo>
                    <a:pt x="f22" y="f19"/>
                    <a:pt x="f64" y="f62"/>
                    <a:pt x="f64" y="f58"/>
                  </a:cubicBezTo>
                  <a:cubicBezTo>
                    <a:pt x="f64" y="f87"/>
                    <a:pt x="f92" y="f48"/>
                    <a:pt x="f72" y="f12"/>
                  </a:cubicBezTo>
                  <a:cubicBezTo>
                    <a:pt x="f63" y="f93"/>
                    <a:pt x="f94" y="f95"/>
                    <a:pt x="f68" y="f95"/>
                  </a:cubicBezTo>
                  <a:cubicBezTo>
                    <a:pt x="f90" y="f95"/>
                    <a:pt x="f38" y="f10"/>
                    <a:pt x="f96" y="f93"/>
                  </a:cubicBezTo>
                  <a:cubicBezTo>
                    <a:pt x="f87" y="f97"/>
                    <a:pt x="f43" y="f98"/>
                    <a:pt x="f50" y="f8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2" name="Freeform 498"/>
            <p:cNvSpPr/>
            <p:nvPr/>
          </p:nvSpPr>
          <p:spPr>
            <a:xfrm>
              <a:off x="7863913" y="4359904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"/>
                <a:gd name="f7" fmla="val 128"/>
                <a:gd name="f8" fmla="val 16"/>
                <a:gd name="f9" fmla="val 17"/>
                <a:gd name="f10" fmla="val 1"/>
                <a:gd name="f11" fmla="val 32"/>
                <a:gd name="f12" fmla="+- 0 0 -90"/>
                <a:gd name="f13" fmla="*/ f3 1 18"/>
                <a:gd name="f14" fmla="*/ f4 1 128"/>
                <a:gd name="f15" fmla="+- f7 0 f5"/>
                <a:gd name="f16" fmla="+- f6 0 f5"/>
                <a:gd name="f17" fmla="*/ f12 f0 1"/>
                <a:gd name="f18" fmla="*/ f16 1 18"/>
                <a:gd name="f19" fmla="*/ f15 1 128"/>
                <a:gd name="f20" fmla="*/ 18 f16 1"/>
                <a:gd name="f21" fmla="*/ 16 f15 1"/>
                <a:gd name="f22" fmla="*/ 0 f16 1"/>
                <a:gd name="f23" fmla="*/ 0 f15 1"/>
                <a:gd name="f24" fmla="*/ 17 f16 1"/>
                <a:gd name="f25" fmla="*/ 128 f15 1"/>
                <a:gd name="f26" fmla="*/ 1 f16 1"/>
                <a:gd name="f27" fmla="*/ 32 f15 1"/>
                <a:gd name="f28" fmla="*/ f17 1 f2"/>
                <a:gd name="f29" fmla="*/ f20 1 18"/>
                <a:gd name="f30" fmla="*/ f21 1 128"/>
                <a:gd name="f31" fmla="*/ f22 1 18"/>
                <a:gd name="f32" fmla="*/ f23 1 128"/>
                <a:gd name="f33" fmla="*/ f24 1 18"/>
                <a:gd name="f34" fmla="*/ f25 1 128"/>
                <a:gd name="f35" fmla="*/ f26 1 18"/>
                <a:gd name="f36" fmla="*/ f27 1 128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4" y="f57"/>
                </a:cxn>
                <a:cxn ang="f41">
                  <a:pos x="f54" y="f55"/>
                </a:cxn>
                <a:cxn ang="f41">
                  <a:pos x="f58" y="f59"/>
                </a:cxn>
                <a:cxn ang="f41">
                  <a:pos x="f60" y="f59"/>
                </a:cxn>
                <a:cxn ang="f41">
                  <a:pos x="f60" y="f61"/>
                </a:cxn>
                <a:cxn ang="f41">
                  <a:pos x="f58" y="f61"/>
                </a:cxn>
                <a:cxn ang="f41">
                  <a:pos x="f58" y="f59"/>
                </a:cxn>
              </a:cxnLst>
              <a:rect l="f50" t="f53" r="f51" b="f52"/>
              <a:pathLst>
                <a:path w="18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9" y="f7"/>
                  </a:moveTo>
                  <a:lnTo>
                    <a:pt x="f10" y="f7"/>
                  </a:lnTo>
                  <a:lnTo>
                    <a:pt x="f10" y="f11"/>
                  </a:lnTo>
                  <a:lnTo>
                    <a:pt x="f9" y="f11"/>
                  </a:lnTo>
                  <a:lnTo>
                    <a:pt x="f9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3" name="Freeform 499"/>
            <p:cNvSpPr/>
            <p:nvPr/>
          </p:nvSpPr>
          <p:spPr>
            <a:xfrm>
              <a:off x="7916994" y="4400732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"/>
                <a:gd name="f7" fmla="val 100"/>
                <a:gd name="f8" fmla="val 52"/>
                <a:gd name="f9" fmla="val 16"/>
                <a:gd name="f10" fmla="val 57"/>
                <a:gd name="f11" fmla="val 17"/>
                <a:gd name="f12" fmla="val 63"/>
                <a:gd name="f13" fmla="val 19"/>
                <a:gd name="f14" fmla="val 67"/>
                <a:gd name="f15" fmla="val 21"/>
                <a:gd name="f16" fmla="val 71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0"/>
                <a:gd name="f23" fmla="val 33"/>
                <a:gd name="f24" fmla="val 82"/>
                <a:gd name="f25" fmla="val 37"/>
                <a:gd name="f26" fmla="val 84"/>
                <a:gd name="f27" fmla="val 41"/>
                <a:gd name="f28" fmla="val 85"/>
                <a:gd name="f29" fmla="val 45"/>
                <a:gd name="f30" fmla="val 50"/>
                <a:gd name="f31" fmla="val 70"/>
                <a:gd name="f32" fmla="val 76"/>
                <a:gd name="f33" fmla="val 79"/>
                <a:gd name="f34" fmla="val 81"/>
                <a:gd name="f35" fmla="val 77"/>
                <a:gd name="f36" fmla="val 74"/>
                <a:gd name="f37" fmla="val 92"/>
                <a:gd name="f38" fmla="val 94"/>
                <a:gd name="f39" fmla="val 96"/>
                <a:gd name="f40" fmla="val 68"/>
                <a:gd name="f41" fmla="val 98"/>
                <a:gd name="f42" fmla="val 62"/>
                <a:gd name="f43" fmla="val 99"/>
                <a:gd name="f44" fmla="val 56"/>
                <a:gd name="f45" fmla="val 34"/>
                <a:gd name="f46" fmla="val 22"/>
                <a:gd name="f47" fmla="val 13"/>
                <a:gd name="f48" fmla="val 87"/>
                <a:gd name="f49" fmla="val 4"/>
                <a:gd name="f50" fmla="val 66"/>
                <a:gd name="f51" fmla="val 35"/>
                <a:gd name="f52" fmla="val 32"/>
                <a:gd name="f53" fmla="val 46"/>
                <a:gd name="f54" fmla="val 59"/>
                <a:gd name="f55" fmla="val 69"/>
                <a:gd name="f56" fmla="val 3"/>
                <a:gd name="f57" fmla="val 11"/>
                <a:gd name="f58" fmla="val 83"/>
                <a:gd name="f59" fmla="val 18"/>
                <a:gd name="f60" fmla="val 43"/>
                <a:gd name="f61" fmla="val 39"/>
                <a:gd name="f62" fmla="val 31"/>
                <a:gd name="f63" fmla="val 24"/>
                <a:gd name="f64" fmla="val 64"/>
                <a:gd name="f65" fmla="val 20"/>
                <a:gd name="f66" fmla="val 60"/>
                <a:gd name="f67" fmla="val 15"/>
                <a:gd name="f68" fmla="val 54"/>
                <a:gd name="f69" fmla="val 30"/>
                <a:gd name="f70" fmla="val 25"/>
                <a:gd name="f71" fmla="+- 0 0 -90"/>
                <a:gd name="f72" fmla="*/ f3 1 86"/>
                <a:gd name="f73" fmla="*/ f4 1 100"/>
                <a:gd name="f74" fmla="+- f7 0 f5"/>
                <a:gd name="f75" fmla="+- f6 0 f5"/>
                <a:gd name="f76" fmla="*/ f71 f0 1"/>
                <a:gd name="f77" fmla="*/ f75 1 86"/>
                <a:gd name="f78" fmla="*/ f74 1 100"/>
                <a:gd name="f79" fmla="*/ 86 f75 1"/>
                <a:gd name="f80" fmla="*/ 52 f74 1"/>
                <a:gd name="f81" fmla="*/ 16 f75 1"/>
                <a:gd name="f82" fmla="*/ 19 f75 1"/>
                <a:gd name="f83" fmla="*/ 67 f74 1"/>
                <a:gd name="f84" fmla="*/ 26 f75 1"/>
                <a:gd name="f85" fmla="*/ 78 f74 1"/>
                <a:gd name="f86" fmla="*/ 37 f75 1"/>
                <a:gd name="f87" fmla="*/ 84 f74 1"/>
                <a:gd name="f88" fmla="*/ 50 f75 1"/>
                <a:gd name="f89" fmla="*/ 86 f74 1"/>
                <a:gd name="f90" fmla="*/ 70 f75 1"/>
                <a:gd name="f91" fmla="*/ 82 f74 1"/>
                <a:gd name="f92" fmla="*/ 84 f75 1"/>
                <a:gd name="f93" fmla="*/ 74 f74 1"/>
                <a:gd name="f94" fmla="*/ 85 f75 1"/>
                <a:gd name="f95" fmla="*/ 92 f74 1"/>
                <a:gd name="f96" fmla="*/ 68 f75 1"/>
                <a:gd name="f97" fmla="*/ 98 f74 1"/>
                <a:gd name="f98" fmla="*/ 100 f74 1"/>
                <a:gd name="f99" fmla="*/ 13 f75 1"/>
                <a:gd name="f100" fmla="*/ 87 f74 1"/>
                <a:gd name="f101" fmla="*/ 0 f75 1"/>
                <a:gd name="f102" fmla="*/ 50 f74 1"/>
                <a:gd name="f103" fmla="*/ 13 f74 1"/>
                <a:gd name="f104" fmla="*/ 46 f75 1"/>
                <a:gd name="f105" fmla="*/ 0 f74 1"/>
                <a:gd name="f106" fmla="*/ 76 f75 1"/>
                <a:gd name="f107" fmla="*/ 11 f74 1"/>
                <a:gd name="f108" fmla="*/ 43 f74 1"/>
                <a:gd name="f109" fmla="*/ 71 f75 1"/>
                <a:gd name="f110" fmla="*/ 39 f74 1"/>
                <a:gd name="f111" fmla="*/ 64 f75 1"/>
                <a:gd name="f112" fmla="*/ 20 f74 1"/>
                <a:gd name="f113" fmla="*/ 45 f75 1"/>
                <a:gd name="f114" fmla="*/ 25 f75 1"/>
                <a:gd name="f115" fmla="*/ f76 1 f2"/>
                <a:gd name="f116" fmla="*/ f79 1 86"/>
                <a:gd name="f117" fmla="*/ f80 1 100"/>
                <a:gd name="f118" fmla="*/ f81 1 86"/>
                <a:gd name="f119" fmla="*/ f82 1 86"/>
                <a:gd name="f120" fmla="*/ f83 1 100"/>
                <a:gd name="f121" fmla="*/ f84 1 86"/>
                <a:gd name="f122" fmla="*/ f85 1 100"/>
                <a:gd name="f123" fmla="*/ f86 1 86"/>
                <a:gd name="f124" fmla="*/ f87 1 100"/>
                <a:gd name="f125" fmla="*/ f88 1 86"/>
                <a:gd name="f126" fmla="*/ f89 1 100"/>
                <a:gd name="f127" fmla="*/ f90 1 86"/>
                <a:gd name="f128" fmla="*/ f91 1 100"/>
                <a:gd name="f129" fmla="*/ f92 1 86"/>
                <a:gd name="f130" fmla="*/ f93 1 100"/>
                <a:gd name="f131" fmla="*/ f94 1 86"/>
                <a:gd name="f132" fmla="*/ f95 1 100"/>
                <a:gd name="f133" fmla="*/ f96 1 86"/>
                <a:gd name="f134" fmla="*/ f97 1 100"/>
                <a:gd name="f135" fmla="*/ f98 1 100"/>
                <a:gd name="f136" fmla="*/ f99 1 86"/>
                <a:gd name="f137" fmla="*/ f100 1 100"/>
                <a:gd name="f138" fmla="*/ f101 1 86"/>
                <a:gd name="f139" fmla="*/ f102 1 100"/>
                <a:gd name="f140" fmla="*/ f103 1 100"/>
                <a:gd name="f141" fmla="*/ f104 1 86"/>
                <a:gd name="f142" fmla="*/ f105 1 100"/>
                <a:gd name="f143" fmla="*/ f106 1 86"/>
                <a:gd name="f144" fmla="*/ f107 1 100"/>
                <a:gd name="f145" fmla="*/ f108 1 100"/>
                <a:gd name="f146" fmla="*/ f109 1 86"/>
                <a:gd name="f147" fmla="*/ f110 1 100"/>
                <a:gd name="f148" fmla="*/ f111 1 86"/>
                <a:gd name="f149" fmla="*/ f112 1 100"/>
                <a:gd name="f150" fmla="*/ f113 1 86"/>
                <a:gd name="f151" fmla="*/ f114 1 86"/>
                <a:gd name="f152" fmla="*/ 0 1 f77"/>
                <a:gd name="f153" fmla="*/ f6 1 f77"/>
                <a:gd name="f154" fmla="*/ 0 1 f78"/>
                <a:gd name="f155" fmla="*/ f7 1 f78"/>
                <a:gd name="f156" fmla="+- f115 0 f1"/>
                <a:gd name="f157" fmla="*/ f116 1 f77"/>
                <a:gd name="f158" fmla="*/ f117 1 f78"/>
                <a:gd name="f159" fmla="*/ f118 1 f77"/>
                <a:gd name="f160" fmla="*/ f119 1 f77"/>
                <a:gd name="f161" fmla="*/ f120 1 f78"/>
                <a:gd name="f162" fmla="*/ f121 1 f77"/>
                <a:gd name="f163" fmla="*/ f122 1 f78"/>
                <a:gd name="f164" fmla="*/ f123 1 f77"/>
                <a:gd name="f165" fmla="*/ f124 1 f78"/>
                <a:gd name="f166" fmla="*/ f125 1 f77"/>
                <a:gd name="f167" fmla="*/ f126 1 f78"/>
                <a:gd name="f168" fmla="*/ f127 1 f77"/>
                <a:gd name="f169" fmla="*/ f128 1 f78"/>
                <a:gd name="f170" fmla="*/ f129 1 f77"/>
                <a:gd name="f171" fmla="*/ f130 1 f78"/>
                <a:gd name="f172" fmla="*/ f131 1 f77"/>
                <a:gd name="f173" fmla="*/ f132 1 f78"/>
                <a:gd name="f174" fmla="*/ f133 1 f77"/>
                <a:gd name="f175" fmla="*/ f134 1 f78"/>
                <a:gd name="f176" fmla="*/ f135 1 f78"/>
                <a:gd name="f177" fmla="*/ f136 1 f77"/>
                <a:gd name="f178" fmla="*/ f137 1 f78"/>
                <a:gd name="f179" fmla="*/ f138 1 f77"/>
                <a:gd name="f180" fmla="*/ f139 1 f78"/>
                <a:gd name="f181" fmla="*/ f140 1 f78"/>
                <a:gd name="f182" fmla="*/ f141 1 f77"/>
                <a:gd name="f183" fmla="*/ f142 1 f78"/>
                <a:gd name="f184" fmla="*/ f143 1 f77"/>
                <a:gd name="f185" fmla="*/ f144 1 f78"/>
                <a:gd name="f186" fmla="*/ f145 1 f78"/>
                <a:gd name="f187" fmla="*/ f146 1 f77"/>
                <a:gd name="f188" fmla="*/ f147 1 f78"/>
                <a:gd name="f189" fmla="*/ f148 1 f77"/>
                <a:gd name="f190" fmla="*/ f149 1 f78"/>
                <a:gd name="f191" fmla="*/ f150 1 f77"/>
                <a:gd name="f192" fmla="*/ f151 1 f77"/>
                <a:gd name="f193" fmla="*/ f152 f72 1"/>
                <a:gd name="f194" fmla="*/ f153 f72 1"/>
                <a:gd name="f195" fmla="*/ f155 f73 1"/>
                <a:gd name="f196" fmla="*/ f154 f73 1"/>
                <a:gd name="f197" fmla="*/ f157 f72 1"/>
                <a:gd name="f198" fmla="*/ f158 f73 1"/>
                <a:gd name="f199" fmla="*/ f159 f72 1"/>
                <a:gd name="f200" fmla="*/ f160 f72 1"/>
                <a:gd name="f201" fmla="*/ f161 f73 1"/>
                <a:gd name="f202" fmla="*/ f162 f72 1"/>
                <a:gd name="f203" fmla="*/ f163 f73 1"/>
                <a:gd name="f204" fmla="*/ f164 f72 1"/>
                <a:gd name="f205" fmla="*/ f165 f73 1"/>
                <a:gd name="f206" fmla="*/ f166 f72 1"/>
                <a:gd name="f207" fmla="*/ f167 f73 1"/>
                <a:gd name="f208" fmla="*/ f168 f72 1"/>
                <a:gd name="f209" fmla="*/ f169 f73 1"/>
                <a:gd name="f210" fmla="*/ f170 f72 1"/>
                <a:gd name="f211" fmla="*/ f171 f73 1"/>
                <a:gd name="f212" fmla="*/ f172 f72 1"/>
                <a:gd name="f213" fmla="*/ f173 f73 1"/>
                <a:gd name="f214" fmla="*/ f174 f72 1"/>
                <a:gd name="f215" fmla="*/ f175 f73 1"/>
                <a:gd name="f216" fmla="*/ f176 f73 1"/>
                <a:gd name="f217" fmla="*/ f177 f72 1"/>
                <a:gd name="f218" fmla="*/ f178 f73 1"/>
                <a:gd name="f219" fmla="*/ f179 f72 1"/>
                <a:gd name="f220" fmla="*/ f180 f73 1"/>
                <a:gd name="f221" fmla="*/ f181 f73 1"/>
                <a:gd name="f222" fmla="*/ f182 f72 1"/>
                <a:gd name="f223" fmla="*/ f183 f73 1"/>
                <a:gd name="f224" fmla="*/ f184 f72 1"/>
                <a:gd name="f225" fmla="*/ f185 f73 1"/>
                <a:gd name="f226" fmla="*/ f186 f73 1"/>
                <a:gd name="f227" fmla="*/ f187 f72 1"/>
                <a:gd name="f228" fmla="*/ f188 f73 1"/>
                <a:gd name="f229" fmla="*/ f189 f72 1"/>
                <a:gd name="f230" fmla="*/ f190 f73 1"/>
                <a:gd name="f231" fmla="*/ f191 f72 1"/>
                <a:gd name="f232" fmla="*/ f192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6">
                  <a:pos x="f197" y="f198"/>
                </a:cxn>
                <a:cxn ang="f156">
                  <a:pos x="f199" y="f198"/>
                </a:cxn>
                <a:cxn ang="f156">
                  <a:pos x="f200" y="f201"/>
                </a:cxn>
                <a:cxn ang="f156">
                  <a:pos x="f202" y="f203"/>
                </a:cxn>
                <a:cxn ang="f156">
                  <a:pos x="f204" y="f205"/>
                </a:cxn>
                <a:cxn ang="f156">
                  <a:pos x="f206" y="f207"/>
                </a:cxn>
                <a:cxn ang="f156">
                  <a:pos x="f208" y="f209"/>
                </a:cxn>
                <a:cxn ang="f156">
                  <a:pos x="f210" y="f211"/>
                </a:cxn>
                <a:cxn ang="f156">
                  <a:pos x="f212" y="f211"/>
                </a:cxn>
                <a:cxn ang="f156">
                  <a:pos x="f212" y="f213"/>
                </a:cxn>
                <a:cxn ang="f156">
                  <a:pos x="f214" y="f215"/>
                </a:cxn>
                <a:cxn ang="f156">
                  <a:pos x="f206" y="f216"/>
                </a:cxn>
                <a:cxn ang="f156">
                  <a:pos x="f217" y="f218"/>
                </a:cxn>
                <a:cxn ang="f156">
                  <a:pos x="f219" y="f220"/>
                </a:cxn>
                <a:cxn ang="f156">
                  <a:pos x="f217" y="f221"/>
                </a:cxn>
                <a:cxn ang="f156">
                  <a:pos x="f222" y="f223"/>
                </a:cxn>
                <a:cxn ang="f156">
                  <a:pos x="f224" y="f225"/>
                </a:cxn>
                <a:cxn ang="f156">
                  <a:pos x="f197" y="f226"/>
                </a:cxn>
                <a:cxn ang="f156">
                  <a:pos x="f197" y="f198"/>
                </a:cxn>
                <a:cxn ang="f156">
                  <a:pos x="f227" y="f228"/>
                </a:cxn>
                <a:cxn ang="f156">
                  <a:pos x="f229" y="f230"/>
                </a:cxn>
                <a:cxn ang="f156">
                  <a:pos x="f231" y="f221"/>
                </a:cxn>
                <a:cxn ang="f156">
                  <a:pos x="f232" y="f230"/>
                </a:cxn>
                <a:cxn ang="f156">
                  <a:pos x="f199" y="f228"/>
                </a:cxn>
                <a:cxn ang="f156">
                  <a:pos x="f227" y="f228"/>
                </a:cxn>
              </a:cxnLst>
              <a:rect l="f193" t="f196" r="f194" b="f195"/>
              <a:pathLst>
                <a:path w="86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6"/>
                    <a:pt x="f30" y="f6"/>
                  </a:cubicBezTo>
                  <a:cubicBezTo>
                    <a:pt x="f10" y="f6"/>
                    <a:pt x="f12" y="f28"/>
                    <a:pt x="f31" y="f24"/>
                  </a:cubicBezTo>
                  <a:cubicBezTo>
                    <a:pt x="f32" y="f33"/>
                    <a:pt x="f34" y="f35"/>
                    <a:pt x="f26" y="f36"/>
                  </a:cubicBezTo>
                  <a:lnTo>
                    <a:pt x="f28" y="f36"/>
                  </a:lnTo>
                  <a:lnTo>
                    <a:pt x="f28" y="f37"/>
                  </a:lnTo>
                  <a:cubicBezTo>
                    <a:pt x="f33" y="f38"/>
                    <a:pt x="f36" y="f39"/>
                    <a:pt x="f40" y="f41"/>
                  </a:cubicBezTo>
                  <a:cubicBezTo>
                    <a:pt x="f42" y="f43"/>
                    <a:pt x="f44" y="f7"/>
                    <a:pt x="f30" y="f7"/>
                  </a:cubicBezTo>
                  <a:cubicBezTo>
                    <a:pt x="f45" y="f7"/>
                    <a:pt x="f46" y="f39"/>
                    <a:pt x="f47" y="f48"/>
                  </a:cubicBezTo>
                  <a:cubicBezTo>
                    <a:pt x="f49" y="f20"/>
                    <a:pt x="f5" y="f50"/>
                    <a:pt x="f5" y="f30"/>
                  </a:cubicBezTo>
                  <a:cubicBezTo>
                    <a:pt x="f5" y="f51"/>
                    <a:pt x="f49" y="f46"/>
                    <a:pt x="f47" y="f47"/>
                  </a:cubicBezTo>
                  <a:cubicBezTo>
                    <a:pt x="f15" y="f49"/>
                    <a:pt x="f52" y="f5"/>
                    <a:pt x="f53" y="f5"/>
                  </a:cubicBezTo>
                  <a:cubicBezTo>
                    <a:pt x="f54" y="f5"/>
                    <a:pt x="f55" y="f56"/>
                    <a:pt x="f32" y="f57"/>
                  </a:cubicBezTo>
                  <a:cubicBezTo>
                    <a:pt x="f58" y="f59"/>
                    <a:pt x="f6" y="f21"/>
                    <a:pt x="f6" y="f60"/>
                  </a:cubicBezTo>
                  <a:lnTo>
                    <a:pt x="f6" y="f8"/>
                  </a:lnTo>
                  <a:close/>
                  <a:moveTo>
                    <a:pt x="f16" y="f61"/>
                  </a:moveTo>
                  <a:cubicBezTo>
                    <a:pt x="f16" y="f62"/>
                    <a:pt x="f55" y="f63"/>
                    <a:pt x="f64" y="f65"/>
                  </a:cubicBezTo>
                  <a:cubicBezTo>
                    <a:pt x="f66" y="f67"/>
                    <a:pt x="f68" y="f47"/>
                    <a:pt x="f29" y="f47"/>
                  </a:cubicBezTo>
                  <a:cubicBezTo>
                    <a:pt x="f25" y="f47"/>
                    <a:pt x="f69" y="f67"/>
                    <a:pt x="f70" y="f65"/>
                  </a:cubicBezTo>
                  <a:cubicBezTo>
                    <a:pt x="f65" y="f70"/>
                    <a:pt x="f11" y="f52"/>
                    <a:pt x="f9" y="f61"/>
                  </a:cubicBezTo>
                  <a:lnTo>
                    <a:pt x="f16" y="f61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4" name="Freeform 500"/>
            <p:cNvSpPr/>
            <p:nvPr/>
          </p:nvSpPr>
          <p:spPr>
            <a:xfrm>
              <a:off x="6532875" y="2955377"/>
              <a:ext cx="1130975" cy="11309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6"/>
                <a:gd name="f7" fmla="val 790"/>
                <a:gd name="f8" fmla="val 625"/>
                <a:gd name="f9" fmla="val 752"/>
                <a:gd name="f10" fmla="val 695"/>
                <a:gd name="f11" fmla="val 707"/>
                <a:gd name="f12" fmla="val 596"/>
                <a:gd name="f13" fmla="val 651"/>
                <a:gd name="f14" fmla="val 652"/>
                <a:gd name="f15" fmla="val 595"/>
                <a:gd name="f16" fmla="val 708"/>
                <a:gd name="f17" fmla="val 693"/>
                <a:gd name="f18" fmla="val 753"/>
                <a:gd name="f19" fmla="val 623"/>
                <a:gd name="f20" fmla="val 791"/>
                <a:gd name="f21" fmla="val 554"/>
                <a:gd name="f22" fmla="val 829"/>
                <a:gd name="f23" fmla="val 569"/>
                <a:gd name="f24" fmla="val 722"/>
                <a:gd name="f25" fmla="val 492"/>
                <a:gd name="f26" fmla="val 738"/>
                <a:gd name="f27" fmla="val 414"/>
                <a:gd name="f28" fmla="val 755"/>
                <a:gd name="f29" fmla="val 473"/>
                <a:gd name="f30" fmla="val 393"/>
                <a:gd name="f31" fmla="val 840"/>
                <a:gd name="f32" fmla="val 314"/>
                <a:gd name="f33" fmla="val 834"/>
                <a:gd name="f34" fmla="val 385"/>
                <a:gd name="f35" fmla="val 311"/>
                <a:gd name="f36" fmla="val 725"/>
                <a:gd name="f37" fmla="val 237"/>
                <a:gd name="f38" fmla="val 697"/>
                <a:gd name="f39" fmla="val 805"/>
                <a:gd name="f40" fmla="val 173"/>
                <a:gd name="f41" fmla="val 758"/>
                <a:gd name="f42" fmla="val 110"/>
                <a:gd name="f43" fmla="val 710"/>
                <a:gd name="f44" fmla="val 214"/>
                <a:gd name="f45" fmla="val 680"/>
                <a:gd name="f46" fmla="val 167"/>
                <a:gd name="f47" fmla="val 616"/>
                <a:gd name="f48" fmla="val 119"/>
                <a:gd name="f49" fmla="val 552"/>
                <a:gd name="f50" fmla="val 61"/>
                <a:gd name="f51" fmla="val 643"/>
                <a:gd name="f52" fmla="val 33"/>
                <a:gd name="f53" fmla="val 6"/>
                <a:gd name="f54" fmla="val 494"/>
                <a:gd name="f55" fmla="val 109"/>
                <a:gd name="f56" fmla="val 525"/>
                <a:gd name="f57" fmla="val 104"/>
                <a:gd name="f58" fmla="val 446"/>
                <a:gd name="f59" fmla="val 98"/>
                <a:gd name="f60" fmla="val 367"/>
                <a:gd name="f61" fmla="val 412"/>
                <a:gd name="f62" fmla="val 17"/>
                <a:gd name="f63" fmla="val 334"/>
                <a:gd name="f64" fmla="val 34"/>
                <a:gd name="f65" fmla="val 257"/>
                <a:gd name="f66" fmla="val 105"/>
                <a:gd name="f67" fmla="val 339"/>
                <a:gd name="f68" fmla="val 143"/>
                <a:gd name="f69" fmla="val 269"/>
                <a:gd name="f70" fmla="val 181"/>
                <a:gd name="f71" fmla="val 200"/>
                <a:gd name="f72" fmla="val 74"/>
                <a:gd name="f73" fmla="val 184"/>
                <a:gd name="f74" fmla="val 130"/>
                <a:gd name="f75" fmla="val 128"/>
                <a:gd name="f76" fmla="val 187"/>
                <a:gd name="f77" fmla="val 72"/>
                <a:gd name="f78" fmla="val 202"/>
                <a:gd name="f79" fmla="val 271"/>
                <a:gd name="f80" fmla="val 142"/>
                <a:gd name="f81" fmla="val 341"/>
                <a:gd name="f82" fmla="val 259"/>
                <a:gd name="f83" fmla="val 337"/>
                <a:gd name="f84" fmla="val 16"/>
                <a:gd name="f85" fmla="val 415"/>
                <a:gd name="f86" fmla="val 369"/>
                <a:gd name="f87" fmla="val 448"/>
                <a:gd name="f88" fmla="val 527"/>
                <a:gd name="f89" fmla="val 497"/>
                <a:gd name="f90" fmla="val 571"/>
                <a:gd name="f91" fmla="val 646"/>
                <a:gd name="f92" fmla="val 62"/>
                <a:gd name="f93" fmla="val 120"/>
                <a:gd name="f94" fmla="val 618"/>
                <a:gd name="f95" fmla="val 168"/>
                <a:gd name="f96" fmla="val 681"/>
                <a:gd name="f97" fmla="val 215"/>
                <a:gd name="f98" fmla="val 712"/>
                <a:gd name="f99" fmla="val 112"/>
                <a:gd name="f100" fmla="val 759"/>
                <a:gd name="f101" fmla="val 175"/>
                <a:gd name="f102" fmla="val 807"/>
                <a:gd name="f103" fmla="val 239"/>
                <a:gd name="f104" fmla="val 698"/>
                <a:gd name="f105" fmla="val 238"/>
                <a:gd name="f106" fmla="val 726"/>
                <a:gd name="f107" fmla="val 313"/>
                <a:gd name="f108" fmla="val 387"/>
                <a:gd name="f109" fmla="val 835"/>
                <a:gd name="f110" fmla="val 317"/>
                <a:gd name="f111" fmla="val 841"/>
                <a:gd name="f112" fmla="val 396"/>
                <a:gd name="f113" fmla="val 475"/>
                <a:gd name="f114" fmla="val 416"/>
                <a:gd name="f115" fmla="val 493"/>
                <a:gd name="f116" fmla="val 721"/>
                <a:gd name="f117" fmla="val 828"/>
                <a:gd name="f118" fmla="val 556"/>
                <a:gd name="f119" fmla="+- 0 0 -90"/>
                <a:gd name="f120" fmla="*/ f3 1 846"/>
                <a:gd name="f121" fmla="*/ f4 1 846"/>
                <a:gd name="f122" fmla="+- f6 0 f5"/>
                <a:gd name="f123" fmla="*/ f119 f0 1"/>
                <a:gd name="f124" fmla="*/ f122 1 846"/>
                <a:gd name="f125" fmla="*/ 790 f122 1"/>
                <a:gd name="f126" fmla="*/ 625 f122 1"/>
                <a:gd name="f127" fmla="*/ 651 f122 1"/>
                <a:gd name="f128" fmla="*/ 652 f122 1"/>
                <a:gd name="f129" fmla="*/ 623 f122 1"/>
                <a:gd name="f130" fmla="*/ 791 f122 1"/>
                <a:gd name="f131" fmla="*/ 492 f122 1"/>
                <a:gd name="f132" fmla="*/ 738 f122 1"/>
                <a:gd name="f133" fmla="*/ 393 f122 1"/>
                <a:gd name="f134" fmla="*/ 840 f122 1"/>
                <a:gd name="f135" fmla="*/ 311 f122 1"/>
                <a:gd name="f136" fmla="*/ 725 f122 1"/>
                <a:gd name="f137" fmla="*/ 173 f122 1"/>
                <a:gd name="f138" fmla="*/ 758 f122 1"/>
                <a:gd name="f139" fmla="*/ 167 f122 1"/>
                <a:gd name="f140" fmla="*/ 616 f122 1"/>
                <a:gd name="f141" fmla="*/ 33 f122 1"/>
                <a:gd name="f142" fmla="*/ 569 f122 1"/>
                <a:gd name="f143" fmla="*/ 104 f122 1"/>
                <a:gd name="f144" fmla="*/ 446 f122 1"/>
                <a:gd name="f145" fmla="*/ 17 f122 1"/>
                <a:gd name="f146" fmla="*/ 334 f122 1"/>
                <a:gd name="f147" fmla="*/ 143 f122 1"/>
                <a:gd name="f148" fmla="*/ 269 f122 1"/>
                <a:gd name="f149" fmla="*/ 130 f122 1"/>
                <a:gd name="f150" fmla="*/ 128 f122 1"/>
                <a:gd name="f151" fmla="*/ 271 f122 1"/>
                <a:gd name="f152" fmla="*/ 142 f122 1"/>
                <a:gd name="f153" fmla="*/ 337 f122 1"/>
                <a:gd name="f154" fmla="*/ 16 f122 1"/>
                <a:gd name="f155" fmla="*/ 448 f122 1"/>
                <a:gd name="f156" fmla="*/ 571 f122 1"/>
                <a:gd name="f157" fmla="*/ 34 f122 1"/>
                <a:gd name="f158" fmla="*/ 618 f122 1"/>
                <a:gd name="f159" fmla="*/ 168 f122 1"/>
                <a:gd name="f160" fmla="*/ 759 f122 1"/>
                <a:gd name="f161" fmla="*/ 175 f122 1"/>
                <a:gd name="f162" fmla="*/ 726 f122 1"/>
                <a:gd name="f163" fmla="*/ 313 f122 1"/>
                <a:gd name="f164" fmla="*/ 841 f122 1"/>
                <a:gd name="f165" fmla="*/ 396 f122 1"/>
                <a:gd name="f166" fmla="*/ 493 f122 1"/>
                <a:gd name="f167" fmla="*/ f123 1 f2"/>
                <a:gd name="f168" fmla="*/ f125 1 846"/>
                <a:gd name="f169" fmla="*/ f126 1 846"/>
                <a:gd name="f170" fmla="*/ f127 1 846"/>
                <a:gd name="f171" fmla="*/ f128 1 846"/>
                <a:gd name="f172" fmla="*/ f129 1 846"/>
                <a:gd name="f173" fmla="*/ f130 1 846"/>
                <a:gd name="f174" fmla="*/ f131 1 846"/>
                <a:gd name="f175" fmla="*/ f132 1 846"/>
                <a:gd name="f176" fmla="*/ f133 1 846"/>
                <a:gd name="f177" fmla="*/ f134 1 846"/>
                <a:gd name="f178" fmla="*/ f135 1 846"/>
                <a:gd name="f179" fmla="*/ f136 1 846"/>
                <a:gd name="f180" fmla="*/ f137 1 846"/>
                <a:gd name="f181" fmla="*/ f138 1 846"/>
                <a:gd name="f182" fmla="*/ f139 1 846"/>
                <a:gd name="f183" fmla="*/ f140 1 846"/>
                <a:gd name="f184" fmla="*/ f141 1 846"/>
                <a:gd name="f185" fmla="*/ f142 1 846"/>
                <a:gd name="f186" fmla="*/ f143 1 846"/>
                <a:gd name="f187" fmla="*/ f144 1 846"/>
                <a:gd name="f188" fmla="*/ f145 1 846"/>
                <a:gd name="f189" fmla="*/ f146 1 846"/>
                <a:gd name="f190" fmla="*/ f147 1 846"/>
                <a:gd name="f191" fmla="*/ f148 1 846"/>
                <a:gd name="f192" fmla="*/ f149 1 846"/>
                <a:gd name="f193" fmla="*/ f150 1 846"/>
                <a:gd name="f194" fmla="*/ f151 1 846"/>
                <a:gd name="f195" fmla="*/ f152 1 846"/>
                <a:gd name="f196" fmla="*/ f153 1 846"/>
                <a:gd name="f197" fmla="*/ f154 1 846"/>
                <a:gd name="f198" fmla="*/ f155 1 846"/>
                <a:gd name="f199" fmla="*/ f156 1 846"/>
                <a:gd name="f200" fmla="*/ f157 1 846"/>
                <a:gd name="f201" fmla="*/ f158 1 846"/>
                <a:gd name="f202" fmla="*/ f159 1 846"/>
                <a:gd name="f203" fmla="*/ f160 1 846"/>
                <a:gd name="f204" fmla="*/ f161 1 846"/>
                <a:gd name="f205" fmla="*/ f162 1 846"/>
                <a:gd name="f206" fmla="*/ f163 1 846"/>
                <a:gd name="f207" fmla="*/ f164 1 846"/>
                <a:gd name="f208" fmla="*/ f165 1 846"/>
                <a:gd name="f209" fmla="*/ f166 1 846"/>
                <a:gd name="f210" fmla="*/ 0 1 f124"/>
                <a:gd name="f211" fmla="*/ f6 1 f124"/>
                <a:gd name="f212" fmla="+- f167 0 f1"/>
                <a:gd name="f213" fmla="*/ f168 1 f124"/>
                <a:gd name="f214" fmla="*/ f169 1 f124"/>
                <a:gd name="f215" fmla="*/ f170 1 f124"/>
                <a:gd name="f216" fmla="*/ f171 1 f124"/>
                <a:gd name="f217" fmla="*/ f172 1 f124"/>
                <a:gd name="f218" fmla="*/ f173 1 f124"/>
                <a:gd name="f219" fmla="*/ f174 1 f124"/>
                <a:gd name="f220" fmla="*/ f175 1 f124"/>
                <a:gd name="f221" fmla="*/ f176 1 f124"/>
                <a:gd name="f222" fmla="*/ f177 1 f124"/>
                <a:gd name="f223" fmla="*/ f178 1 f124"/>
                <a:gd name="f224" fmla="*/ f179 1 f124"/>
                <a:gd name="f225" fmla="*/ f180 1 f124"/>
                <a:gd name="f226" fmla="*/ f181 1 f124"/>
                <a:gd name="f227" fmla="*/ f182 1 f124"/>
                <a:gd name="f228" fmla="*/ f183 1 f124"/>
                <a:gd name="f229" fmla="*/ f184 1 f124"/>
                <a:gd name="f230" fmla="*/ f185 1 f124"/>
                <a:gd name="f231" fmla="*/ f186 1 f124"/>
                <a:gd name="f232" fmla="*/ f187 1 f124"/>
                <a:gd name="f233" fmla="*/ f188 1 f124"/>
                <a:gd name="f234" fmla="*/ f189 1 f124"/>
                <a:gd name="f235" fmla="*/ f190 1 f124"/>
                <a:gd name="f236" fmla="*/ f191 1 f124"/>
                <a:gd name="f237" fmla="*/ f192 1 f124"/>
                <a:gd name="f238" fmla="*/ f193 1 f124"/>
                <a:gd name="f239" fmla="*/ f194 1 f124"/>
                <a:gd name="f240" fmla="*/ f195 1 f124"/>
                <a:gd name="f241" fmla="*/ f196 1 f124"/>
                <a:gd name="f242" fmla="*/ f197 1 f124"/>
                <a:gd name="f243" fmla="*/ f198 1 f124"/>
                <a:gd name="f244" fmla="*/ f199 1 f124"/>
                <a:gd name="f245" fmla="*/ f200 1 f124"/>
                <a:gd name="f246" fmla="*/ f201 1 f124"/>
                <a:gd name="f247" fmla="*/ f202 1 f124"/>
                <a:gd name="f248" fmla="*/ f203 1 f124"/>
                <a:gd name="f249" fmla="*/ f204 1 f124"/>
                <a:gd name="f250" fmla="*/ f205 1 f124"/>
                <a:gd name="f251" fmla="*/ f206 1 f124"/>
                <a:gd name="f252" fmla="*/ f207 1 f124"/>
                <a:gd name="f253" fmla="*/ f208 1 f124"/>
                <a:gd name="f254" fmla="*/ f209 1 f124"/>
                <a:gd name="f255" fmla="*/ f210 f120 1"/>
                <a:gd name="f256" fmla="*/ f211 f120 1"/>
                <a:gd name="f257" fmla="*/ f211 f121 1"/>
                <a:gd name="f258" fmla="*/ f210 f121 1"/>
                <a:gd name="f259" fmla="*/ f213 f120 1"/>
                <a:gd name="f260" fmla="*/ f214 f121 1"/>
                <a:gd name="f261" fmla="*/ f215 f120 1"/>
                <a:gd name="f262" fmla="*/ f216 f121 1"/>
                <a:gd name="f263" fmla="*/ f217 f120 1"/>
                <a:gd name="f264" fmla="*/ f218 f121 1"/>
                <a:gd name="f265" fmla="*/ f219 f120 1"/>
                <a:gd name="f266" fmla="*/ f220 f121 1"/>
                <a:gd name="f267" fmla="*/ f221 f120 1"/>
                <a:gd name="f268" fmla="*/ f222 f121 1"/>
                <a:gd name="f269" fmla="*/ f223 f120 1"/>
                <a:gd name="f270" fmla="*/ f224 f121 1"/>
                <a:gd name="f271" fmla="*/ f225 f120 1"/>
                <a:gd name="f272" fmla="*/ f226 f121 1"/>
                <a:gd name="f273" fmla="*/ f227 f120 1"/>
                <a:gd name="f274" fmla="*/ f228 f121 1"/>
                <a:gd name="f275" fmla="*/ f229 f120 1"/>
                <a:gd name="f276" fmla="*/ f230 f121 1"/>
                <a:gd name="f277" fmla="*/ f231 f120 1"/>
                <a:gd name="f278" fmla="*/ f232 f121 1"/>
                <a:gd name="f279" fmla="*/ f233 f120 1"/>
                <a:gd name="f280" fmla="*/ f234 f121 1"/>
                <a:gd name="f281" fmla="*/ f235 f120 1"/>
                <a:gd name="f282" fmla="*/ f236 f121 1"/>
                <a:gd name="f283" fmla="*/ f237 f120 1"/>
                <a:gd name="f284" fmla="*/ f238 f121 1"/>
                <a:gd name="f285" fmla="*/ f239 f120 1"/>
                <a:gd name="f286" fmla="*/ f240 f121 1"/>
                <a:gd name="f287" fmla="*/ f241 f120 1"/>
                <a:gd name="f288" fmla="*/ f242 f121 1"/>
                <a:gd name="f289" fmla="*/ f243 f120 1"/>
                <a:gd name="f290" fmla="*/ f231 f121 1"/>
                <a:gd name="f291" fmla="*/ f244 f120 1"/>
                <a:gd name="f292" fmla="*/ f245 f121 1"/>
                <a:gd name="f293" fmla="*/ f246 f120 1"/>
                <a:gd name="f294" fmla="*/ f247 f121 1"/>
                <a:gd name="f295" fmla="*/ f248 f120 1"/>
                <a:gd name="f296" fmla="*/ f249 f121 1"/>
                <a:gd name="f297" fmla="*/ f250 f120 1"/>
                <a:gd name="f298" fmla="*/ f251 f121 1"/>
                <a:gd name="f299" fmla="*/ f252 f120 1"/>
                <a:gd name="f300" fmla="*/ f253 f121 1"/>
                <a:gd name="f301" fmla="*/ f220 f120 1"/>
                <a:gd name="f302" fmla="*/ f254 f1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2">
                  <a:pos x="f259" y="f260"/>
                </a:cxn>
                <a:cxn ang="f212">
                  <a:pos x="f261" y="f262"/>
                </a:cxn>
                <a:cxn ang="f212">
                  <a:pos x="f263" y="f264"/>
                </a:cxn>
                <a:cxn ang="f212">
                  <a:pos x="f265" y="f266"/>
                </a:cxn>
                <a:cxn ang="f212">
                  <a:pos x="f267" y="f268"/>
                </a:cxn>
                <a:cxn ang="f212">
                  <a:pos x="f269" y="f270"/>
                </a:cxn>
                <a:cxn ang="f212">
                  <a:pos x="f271" y="f272"/>
                </a:cxn>
                <a:cxn ang="f212">
                  <a:pos x="f273" y="f274"/>
                </a:cxn>
                <a:cxn ang="f212">
                  <a:pos x="f275" y="f276"/>
                </a:cxn>
                <a:cxn ang="f212">
                  <a:pos x="f277" y="f278"/>
                </a:cxn>
                <a:cxn ang="f212">
                  <a:pos x="f279" y="f280"/>
                </a:cxn>
                <a:cxn ang="f212">
                  <a:pos x="f281" y="f282"/>
                </a:cxn>
                <a:cxn ang="f212">
                  <a:pos x="f283" y="f284"/>
                </a:cxn>
                <a:cxn ang="f212">
                  <a:pos x="f285" y="f286"/>
                </a:cxn>
                <a:cxn ang="f212">
                  <a:pos x="f287" y="f288"/>
                </a:cxn>
                <a:cxn ang="f212">
                  <a:pos x="f289" y="f290"/>
                </a:cxn>
                <a:cxn ang="f212">
                  <a:pos x="f291" y="f292"/>
                </a:cxn>
                <a:cxn ang="f212">
                  <a:pos x="f293" y="f294"/>
                </a:cxn>
                <a:cxn ang="f212">
                  <a:pos x="f295" y="f296"/>
                </a:cxn>
                <a:cxn ang="f212">
                  <a:pos x="f297" y="f298"/>
                </a:cxn>
                <a:cxn ang="f212">
                  <a:pos x="f299" y="f300"/>
                </a:cxn>
                <a:cxn ang="f212">
                  <a:pos x="f301" y="f302"/>
                </a:cxn>
                <a:cxn ang="f212">
                  <a:pos x="f259" y="f260"/>
                </a:cxn>
              </a:cxnLst>
              <a:rect l="f255" t="f258" r="f256" b="f257"/>
              <a:pathLst>
                <a:path w="846" h="846">
                  <a:moveTo>
                    <a:pt x="f7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6"/>
                    <a:pt x="f30" y="f31"/>
                  </a:cubicBezTo>
                  <a:cubicBezTo>
                    <a:pt x="f32" y="f33"/>
                    <a:pt x="f34" y="f18"/>
                    <a:pt x="f35" y="f36"/>
                  </a:cubicBezTo>
                  <a:cubicBezTo>
                    <a:pt x="f37" y="f38"/>
                    <a:pt x="f37" y="f39"/>
                    <a:pt x="f40" y="f41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23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5" y="f61"/>
                    <a:pt x="f62" y="f63"/>
                  </a:cubicBezTo>
                  <a:cubicBezTo>
                    <a:pt x="f64" y="f65"/>
                    <a:pt x="f66" y="f67"/>
                    <a:pt x="f68" y="f69"/>
                  </a:cubicBezTo>
                  <a:cubicBezTo>
                    <a:pt x="f70" y="f71"/>
                    <a:pt x="f72" y="f73"/>
                    <a:pt x="f74" y="f75"/>
                  </a:cubicBezTo>
                  <a:cubicBezTo>
                    <a:pt x="f76" y="f77"/>
                    <a:pt x="f78" y="f2"/>
                    <a:pt x="f79" y="f80"/>
                  </a:cubicBezTo>
                  <a:cubicBezTo>
                    <a:pt x="f81" y="f57"/>
                    <a:pt x="f82" y="f52"/>
                    <a:pt x="f83" y="f84"/>
                  </a:cubicBezTo>
                  <a:cubicBezTo>
                    <a:pt x="f85" y="f5"/>
                    <a:pt x="f86" y="f59"/>
                    <a:pt x="f87" y="f57"/>
                  </a:cubicBezTo>
                  <a:cubicBezTo>
                    <a:pt x="f88" y="f42"/>
                    <a:pt x="f89" y="f53"/>
                    <a:pt x="f90" y="f64"/>
                  </a:cubicBezTo>
                  <a:cubicBezTo>
                    <a:pt x="f91" y="f92"/>
                    <a:pt x="f21" y="f93"/>
                    <a:pt x="f94" y="f95"/>
                  </a:cubicBezTo>
                  <a:cubicBezTo>
                    <a:pt x="f96" y="f97"/>
                    <a:pt x="f98" y="f99"/>
                    <a:pt x="f100" y="f101"/>
                  </a:cubicBezTo>
                  <a:cubicBezTo>
                    <a:pt x="f102" y="f103"/>
                    <a:pt x="f104" y="f105"/>
                    <a:pt x="f106" y="f107"/>
                  </a:cubicBezTo>
                  <a:cubicBezTo>
                    <a:pt x="f18" y="f108"/>
                    <a:pt x="f109" y="f110"/>
                    <a:pt x="f111" y="f112"/>
                  </a:cubicBezTo>
                  <a:cubicBezTo>
                    <a:pt x="f6" y="f113"/>
                    <a:pt x="f28" y="f114"/>
                    <a:pt x="f26" y="f115"/>
                  </a:cubicBezTo>
                  <a:cubicBezTo>
                    <a:pt x="f116" y="f90"/>
                    <a:pt x="f117" y="f118"/>
                    <a:pt x="f7" y="f8"/>
                  </a:cubicBezTo>
                  <a:close/>
                </a:path>
              </a:pathLst>
            </a:custGeom>
            <a:solidFill>
              <a:srgbClr val="008B00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5" name="Oval 501"/>
            <p:cNvSpPr/>
            <p:nvPr/>
          </p:nvSpPr>
          <p:spPr>
            <a:xfrm>
              <a:off x="6790096" y="3212607"/>
              <a:ext cx="628768" cy="6246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6" name="Freeform 502"/>
            <p:cNvSpPr/>
            <p:nvPr/>
          </p:nvSpPr>
          <p:spPr>
            <a:xfrm>
              <a:off x="7349462" y="2298024"/>
              <a:ext cx="1135053" cy="112688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848"/>
                <a:gd name="f8" fmla="val 840"/>
                <a:gd name="f9" fmla="val 804"/>
                <a:gd name="f10" fmla="val 595"/>
                <a:gd name="f11" fmla="val 771"/>
                <a:gd name="f12" fmla="val 667"/>
                <a:gd name="f13" fmla="val 719"/>
                <a:gd name="f14" fmla="val 572"/>
                <a:gd name="f15" fmla="val 632"/>
                <a:gd name="f16" fmla="val 615"/>
                <a:gd name="f17" fmla="val 692"/>
                <a:gd name="f18" fmla="val 717"/>
                <a:gd name="f19" fmla="val 730"/>
                <a:gd name="f20" fmla="val 650"/>
                <a:gd name="f21" fmla="val 773"/>
                <a:gd name="f22" fmla="val 584"/>
                <a:gd name="f23" fmla="val 816"/>
                <a:gd name="f24" fmla="val 591"/>
                <a:gd name="f25" fmla="val 708"/>
                <a:gd name="f26" fmla="val 515"/>
                <a:gd name="f27" fmla="val 731"/>
                <a:gd name="f28" fmla="val 439"/>
                <a:gd name="f29" fmla="val 753"/>
                <a:gd name="f30" fmla="val 504"/>
                <a:gd name="f31" fmla="val 425"/>
                <a:gd name="f32" fmla="val 345"/>
                <a:gd name="f33" fmla="val 410"/>
                <a:gd name="f34" fmla="val 334"/>
                <a:gd name="f35" fmla="val 258"/>
                <a:gd name="f36" fmla="val 709"/>
                <a:gd name="f37" fmla="val 266"/>
                <a:gd name="f38" fmla="val 817"/>
                <a:gd name="f39" fmla="val 199"/>
                <a:gd name="f40" fmla="val 774"/>
                <a:gd name="f41" fmla="val 132"/>
                <a:gd name="f42" fmla="val 234"/>
                <a:gd name="f43" fmla="val 693"/>
                <a:gd name="f44" fmla="val 182"/>
                <a:gd name="f45" fmla="val 633"/>
                <a:gd name="f46" fmla="val 129"/>
                <a:gd name="f47" fmla="val 574"/>
                <a:gd name="f48" fmla="val 78"/>
                <a:gd name="f49" fmla="val 669"/>
                <a:gd name="f50" fmla="val 45"/>
                <a:gd name="f51" fmla="val 597"/>
                <a:gd name="f52" fmla="val 12"/>
                <a:gd name="f53" fmla="val 525"/>
                <a:gd name="f54" fmla="val 117"/>
                <a:gd name="f55" fmla="val 547"/>
                <a:gd name="f56" fmla="val 106"/>
                <a:gd name="f57" fmla="val 469"/>
                <a:gd name="f58" fmla="val 95"/>
                <a:gd name="f59" fmla="val 390"/>
                <a:gd name="f60" fmla="val 443"/>
                <a:gd name="f61" fmla="val 11"/>
                <a:gd name="f62" fmla="val 364"/>
                <a:gd name="f63" fmla="val 22"/>
                <a:gd name="f64" fmla="val 285"/>
                <a:gd name="f65" fmla="val 99"/>
                <a:gd name="f66" fmla="val 362"/>
                <a:gd name="f67" fmla="val 131"/>
                <a:gd name="f68" fmla="val 290"/>
                <a:gd name="f69" fmla="val 164"/>
                <a:gd name="f70" fmla="val 217"/>
                <a:gd name="f71" fmla="val 56"/>
                <a:gd name="f72" fmla="val 210"/>
                <a:gd name="f73" fmla="val 108"/>
                <a:gd name="f74" fmla="val 150"/>
                <a:gd name="f75" fmla="val 160"/>
                <a:gd name="f76" fmla="val 90"/>
                <a:gd name="f77" fmla="val 183"/>
                <a:gd name="f78" fmla="val 196"/>
                <a:gd name="f79" fmla="val 250"/>
                <a:gd name="f80" fmla="val 153"/>
                <a:gd name="f81" fmla="val 316"/>
                <a:gd name="f82" fmla="val 110"/>
                <a:gd name="f83" fmla="val 229"/>
                <a:gd name="f84" fmla="val 306"/>
                <a:gd name="f85" fmla="val 382"/>
                <a:gd name="f86" fmla="val 344"/>
                <a:gd name="f87" fmla="val 101"/>
                <a:gd name="f88" fmla="val 423"/>
                <a:gd name="f89" fmla="val 503"/>
                <a:gd name="f90" fmla="val 464"/>
                <a:gd name="f91" fmla="val 541"/>
                <a:gd name="f92" fmla="val 617"/>
                <a:gd name="f93" fmla="val 44"/>
                <a:gd name="f94" fmla="val 530"/>
                <a:gd name="f95" fmla="val 109"/>
                <a:gd name="f96" fmla="val 152"/>
                <a:gd name="f97" fmla="val 664"/>
                <a:gd name="f98" fmla="val 195"/>
                <a:gd name="f99" fmla="val 687"/>
                <a:gd name="f100" fmla="val 89"/>
                <a:gd name="f101" fmla="val 739"/>
                <a:gd name="f102" fmla="val 149"/>
                <a:gd name="f103" fmla="val 791"/>
                <a:gd name="f104" fmla="val 208"/>
                <a:gd name="f105" fmla="val 683"/>
                <a:gd name="f106" fmla="val 216"/>
                <a:gd name="f107" fmla="val 716"/>
                <a:gd name="f108" fmla="val 288"/>
                <a:gd name="f109" fmla="val 749"/>
                <a:gd name="f110" fmla="val 825"/>
                <a:gd name="f111" fmla="val 284"/>
                <a:gd name="f112" fmla="val 837"/>
                <a:gd name="f113" fmla="val 441"/>
                <a:gd name="f114" fmla="val 389"/>
                <a:gd name="f115" fmla="val 742"/>
                <a:gd name="f116" fmla="val 468"/>
                <a:gd name="f117" fmla="val 546"/>
                <a:gd name="f118" fmla="val 523"/>
                <a:gd name="f119" fmla="+- 0 0 -90"/>
                <a:gd name="f120" fmla="*/ f4 1 848"/>
                <a:gd name="f121" fmla="*/ f5 1 840"/>
                <a:gd name="f122" fmla="+- f8 0 f6"/>
                <a:gd name="f123" fmla="+- f7 0 f6"/>
                <a:gd name="f124" fmla="*/ f119 f0 1"/>
                <a:gd name="f125" fmla="*/ f123 1 848"/>
                <a:gd name="f126" fmla="*/ f122 1 840"/>
                <a:gd name="f127" fmla="*/ 804 f123 1"/>
                <a:gd name="f128" fmla="*/ 595 f122 1"/>
                <a:gd name="f129" fmla="*/ 667 f123 1"/>
                <a:gd name="f130" fmla="*/ 632 f122 1"/>
                <a:gd name="f131" fmla="*/ 650 f123 1"/>
                <a:gd name="f132" fmla="*/ 773 f122 1"/>
                <a:gd name="f133" fmla="*/ 515 f123 1"/>
                <a:gd name="f134" fmla="*/ 731 f122 1"/>
                <a:gd name="f135" fmla="*/ 425 f123 1"/>
                <a:gd name="f136" fmla="*/ 840 f122 1"/>
                <a:gd name="f137" fmla="*/ 334 f123 1"/>
                <a:gd name="f138" fmla="*/ 199 f123 1"/>
                <a:gd name="f139" fmla="*/ 774 f122 1"/>
                <a:gd name="f140" fmla="*/ 182 f123 1"/>
                <a:gd name="f141" fmla="*/ 633 f122 1"/>
                <a:gd name="f142" fmla="*/ 45 f123 1"/>
                <a:gd name="f143" fmla="*/ 597 f122 1"/>
                <a:gd name="f144" fmla="*/ 106 f123 1"/>
                <a:gd name="f145" fmla="*/ 469 f122 1"/>
                <a:gd name="f146" fmla="*/ 11 f123 1"/>
                <a:gd name="f147" fmla="*/ 364 f122 1"/>
                <a:gd name="f148" fmla="*/ 131 f123 1"/>
                <a:gd name="f149" fmla="*/ 290 f122 1"/>
                <a:gd name="f150" fmla="*/ 108 f123 1"/>
                <a:gd name="f151" fmla="*/ 150 f122 1"/>
                <a:gd name="f152" fmla="*/ 250 f123 1"/>
                <a:gd name="f153" fmla="*/ 153 f122 1"/>
                <a:gd name="f154" fmla="*/ 306 f123 1"/>
                <a:gd name="f155" fmla="*/ 22 f122 1"/>
                <a:gd name="f156" fmla="*/ 423 f123 1"/>
                <a:gd name="f157" fmla="*/ 101 f122 1"/>
                <a:gd name="f158" fmla="*/ 541 f123 1"/>
                <a:gd name="f159" fmla="*/ 597 f123 1"/>
                <a:gd name="f160" fmla="*/ 152 f122 1"/>
                <a:gd name="f161" fmla="*/ 739 f123 1"/>
                <a:gd name="f162" fmla="*/ 149 f122 1"/>
                <a:gd name="f163" fmla="*/ 716 f123 1"/>
                <a:gd name="f164" fmla="*/ 288 f122 1"/>
                <a:gd name="f165" fmla="*/ 837 f123 1"/>
                <a:gd name="f166" fmla="*/ 362 f122 1"/>
                <a:gd name="f167" fmla="*/ 742 f123 1"/>
                <a:gd name="f168" fmla="*/ 468 f122 1"/>
                <a:gd name="f169" fmla="*/ f124 1 f3"/>
                <a:gd name="f170" fmla="*/ f127 1 848"/>
                <a:gd name="f171" fmla="*/ f128 1 840"/>
                <a:gd name="f172" fmla="*/ f129 1 848"/>
                <a:gd name="f173" fmla="*/ f130 1 840"/>
                <a:gd name="f174" fmla="*/ f131 1 848"/>
                <a:gd name="f175" fmla="*/ f132 1 840"/>
                <a:gd name="f176" fmla="*/ f133 1 848"/>
                <a:gd name="f177" fmla="*/ f134 1 840"/>
                <a:gd name="f178" fmla="*/ f135 1 848"/>
                <a:gd name="f179" fmla="*/ f136 1 840"/>
                <a:gd name="f180" fmla="*/ f137 1 848"/>
                <a:gd name="f181" fmla="*/ f138 1 848"/>
                <a:gd name="f182" fmla="*/ f139 1 840"/>
                <a:gd name="f183" fmla="*/ f140 1 848"/>
                <a:gd name="f184" fmla="*/ f141 1 840"/>
                <a:gd name="f185" fmla="*/ f142 1 848"/>
                <a:gd name="f186" fmla="*/ f143 1 840"/>
                <a:gd name="f187" fmla="*/ f144 1 848"/>
                <a:gd name="f188" fmla="*/ f145 1 840"/>
                <a:gd name="f189" fmla="*/ f146 1 848"/>
                <a:gd name="f190" fmla="*/ f147 1 840"/>
                <a:gd name="f191" fmla="*/ f148 1 848"/>
                <a:gd name="f192" fmla="*/ f149 1 840"/>
                <a:gd name="f193" fmla="*/ f150 1 848"/>
                <a:gd name="f194" fmla="*/ f151 1 840"/>
                <a:gd name="f195" fmla="*/ f152 1 848"/>
                <a:gd name="f196" fmla="*/ f153 1 840"/>
                <a:gd name="f197" fmla="*/ f154 1 848"/>
                <a:gd name="f198" fmla="*/ f155 1 840"/>
                <a:gd name="f199" fmla="*/ f156 1 848"/>
                <a:gd name="f200" fmla="*/ f157 1 840"/>
                <a:gd name="f201" fmla="*/ f158 1 848"/>
                <a:gd name="f202" fmla="*/ f159 1 848"/>
                <a:gd name="f203" fmla="*/ f160 1 840"/>
                <a:gd name="f204" fmla="*/ f161 1 848"/>
                <a:gd name="f205" fmla="*/ f162 1 840"/>
                <a:gd name="f206" fmla="*/ f163 1 848"/>
                <a:gd name="f207" fmla="*/ f164 1 840"/>
                <a:gd name="f208" fmla="*/ f165 1 848"/>
                <a:gd name="f209" fmla="*/ f166 1 840"/>
                <a:gd name="f210" fmla="*/ f167 1 848"/>
                <a:gd name="f211" fmla="*/ f168 1 840"/>
                <a:gd name="f212" fmla="*/ 0 1 f125"/>
                <a:gd name="f213" fmla="*/ f7 1 f125"/>
                <a:gd name="f214" fmla="*/ 0 1 f126"/>
                <a:gd name="f215" fmla="*/ f8 1 f126"/>
                <a:gd name="f216" fmla="+- f169 0 f1"/>
                <a:gd name="f217" fmla="*/ f170 1 f125"/>
                <a:gd name="f218" fmla="*/ f171 1 f126"/>
                <a:gd name="f219" fmla="*/ f172 1 f125"/>
                <a:gd name="f220" fmla="*/ f173 1 f126"/>
                <a:gd name="f221" fmla="*/ f174 1 f125"/>
                <a:gd name="f222" fmla="*/ f175 1 f126"/>
                <a:gd name="f223" fmla="*/ f176 1 f125"/>
                <a:gd name="f224" fmla="*/ f177 1 f126"/>
                <a:gd name="f225" fmla="*/ f178 1 f125"/>
                <a:gd name="f226" fmla="*/ f179 1 f126"/>
                <a:gd name="f227" fmla="*/ f180 1 f125"/>
                <a:gd name="f228" fmla="*/ f181 1 f125"/>
                <a:gd name="f229" fmla="*/ f182 1 f126"/>
                <a:gd name="f230" fmla="*/ f183 1 f125"/>
                <a:gd name="f231" fmla="*/ f184 1 f126"/>
                <a:gd name="f232" fmla="*/ f185 1 f125"/>
                <a:gd name="f233" fmla="*/ f186 1 f126"/>
                <a:gd name="f234" fmla="*/ f187 1 f125"/>
                <a:gd name="f235" fmla="*/ f188 1 f126"/>
                <a:gd name="f236" fmla="*/ f189 1 f125"/>
                <a:gd name="f237" fmla="*/ f190 1 f126"/>
                <a:gd name="f238" fmla="*/ f191 1 f125"/>
                <a:gd name="f239" fmla="*/ f192 1 f126"/>
                <a:gd name="f240" fmla="*/ f193 1 f125"/>
                <a:gd name="f241" fmla="*/ f194 1 f126"/>
                <a:gd name="f242" fmla="*/ f195 1 f125"/>
                <a:gd name="f243" fmla="*/ f196 1 f126"/>
                <a:gd name="f244" fmla="*/ f197 1 f125"/>
                <a:gd name="f245" fmla="*/ f198 1 f126"/>
                <a:gd name="f246" fmla="*/ f199 1 f125"/>
                <a:gd name="f247" fmla="*/ f200 1 f126"/>
                <a:gd name="f248" fmla="*/ f201 1 f125"/>
                <a:gd name="f249" fmla="*/ f202 1 f125"/>
                <a:gd name="f250" fmla="*/ f203 1 f126"/>
                <a:gd name="f251" fmla="*/ f204 1 f125"/>
                <a:gd name="f252" fmla="*/ f205 1 f126"/>
                <a:gd name="f253" fmla="*/ f206 1 f125"/>
                <a:gd name="f254" fmla="*/ f207 1 f126"/>
                <a:gd name="f255" fmla="*/ f208 1 f125"/>
                <a:gd name="f256" fmla="*/ f209 1 f126"/>
                <a:gd name="f257" fmla="*/ f210 1 f125"/>
                <a:gd name="f258" fmla="*/ f211 1 f126"/>
                <a:gd name="f259" fmla="*/ f212 f120 1"/>
                <a:gd name="f260" fmla="*/ f213 f120 1"/>
                <a:gd name="f261" fmla="*/ f215 f121 1"/>
                <a:gd name="f262" fmla="*/ f214 f121 1"/>
                <a:gd name="f263" fmla="*/ f217 f120 1"/>
                <a:gd name="f264" fmla="*/ f218 f121 1"/>
                <a:gd name="f265" fmla="*/ f219 f120 1"/>
                <a:gd name="f266" fmla="*/ f220 f121 1"/>
                <a:gd name="f267" fmla="*/ f221 f120 1"/>
                <a:gd name="f268" fmla="*/ f222 f121 1"/>
                <a:gd name="f269" fmla="*/ f223 f120 1"/>
                <a:gd name="f270" fmla="*/ f224 f121 1"/>
                <a:gd name="f271" fmla="*/ f225 f120 1"/>
                <a:gd name="f272" fmla="*/ f226 f121 1"/>
                <a:gd name="f273" fmla="*/ f227 f120 1"/>
                <a:gd name="f274" fmla="*/ f228 f120 1"/>
                <a:gd name="f275" fmla="*/ f229 f121 1"/>
                <a:gd name="f276" fmla="*/ f230 f120 1"/>
                <a:gd name="f277" fmla="*/ f231 f121 1"/>
                <a:gd name="f278" fmla="*/ f232 f120 1"/>
                <a:gd name="f279" fmla="*/ f233 f121 1"/>
                <a:gd name="f280" fmla="*/ f234 f120 1"/>
                <a:gd name="f281" fmla="*/ f235 f121 1"/>
                <a:gd name="f282" fmla="*/ f236 f120 1"/>
                <a:gd name="f283" fmla="*/ f237 f121 1"/>
                <a:gd name="f284" fmla="*/ f238 f120 1"/>
                <a:gd name="f285" fmla="*/ f239 f121 1"/>
                <a:gd name="f286" fmla="*/ f240 f120 1"/>
                <a:gd name="f287" fmla="*/ f241 f121 1"/>
                <a:gd name="f288" fmla="*/ f242 f120 1"/>
                <a:gd name="f289" fmla="*/ f243 f121 1"/>
                <a:gd name="f290" fmla="*/ f244 f120 1"/>
                <a:gd name="f291" fmla="*/ f245 f121 1"/>
                <a:gd name="f292" fmla="*/ f246 f120 1"/>
                <a:gd name="f293" fmla="*/ f247 f121 1"/>
                <a:gd name="f294" fmla="*/ f248 f120 1"/>
                <a:gd name="f295" fmla="*/ f249 f120 1"/>
                <a:gd name="f296" fmla="*/ f250 f121 1"/>
                <a:gd name="f297" fmla="*/ f251 f120 1"/>
                <a:gd name="f298" fmla="*/ f252 f121 1"/>
                <a:gd name="f299" fmla="*/ f253 f120 1"/>
                <a:gd name="f300" fmla="*/ f254 f121 1"/>
                <a:gd name="f301" fmla="*/ f255 f120 1"/>
                <a:gd name="f302" fmla="*/ f256 f121 1"/>
                <a:gd name="f303" fmla="*/ f257 f120 1"/>
                <a:gd name="f304" fmla="*/ f258 f1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6">
                  <a:pos x="f263" y="f264"/>
                </a:cxn>
                <a:cxn ang="f216">
                  <a:pos x="f265" y="f266"/>
                </a:cxn>
                <a:cxn ang="f216">
                  <a:pos x="f267" y="f268"/>
                </a:cxn>
                <a:cxn ang="f216">
                  <a:pos x="f269" y="f270"/>
                </a:cxn>
                <a:cxn ang="f216">
                  <a:pos x="f271" y="f272"/>
                </a:cxn>
                <a:cxn ang="f216">
                  <a:pos x="f273" y="f270"/>
                </a:cxn>
                <a:cxn ang="f216">
                  <a:pos x="f274" y="f275"/>
                </a:cxn>
                <a:cxn ang="f216">
                  <a:pos x="f276" y="f277"/>
                </a:cxn>
                <a:cxn ang="f216">
                  <a:pos x="f278" y="f279"/>
                </a:cxn>
                <a:cxn ang="f216">
                  <a:pos x="f280" y="f281"/>
                </a:cxn>
                <a:cxn ang="f216">
                  <a:pos x="f282" y="f283"/>
                </a:cxn>
                <a:cxn ang="f216">
                  <a:pos x="f284" y="f285"/>
                </a:cxn>
                <a:cxn ang="f216">
                  <a:pos x="f286" y="f287"/>
                </a:cxn>
                <a:cxn ang="f216">
                  <a:pos x="f288" y="f289"/>
                </a:cxn>
                <a:cxn ang="f216">
                  <a:pos x="f290" y="f291"/>
                </a:cxn>
                <a:cxn ang="f216">
                  <a:pos x="f292" y="f293"/>
                </a:cxn>
                <a:cxn ang="f216">
                  <a:pos x="f294" y="f291"/>
                </a:cxn>
                <a:cxn ang="f216">
                  <a:pos x="f295" y="f296"/>
                </a:cxn>
                <a:cxn ang="f216">
                  <a:pos x="f297" y="f298"/>
                </a:cxn>
                <a:cxn ang="f216">
                  <a:pos x="f299" y="f300"/>
                </a:cxn>
                <a:cxn ang="f216">
                  <a:pos x="f301" y="f302"/>
                </a:cxn>
                <a:cxn ang="f216">
                  <a:pos x="f303" y="f304"/>
                </a:cxn>
                <a:cxn ang="f216">
                  <a:pos x="f263" y="f264"/>
                </a:cxn>
              </a:cxnLst>
              <a:rect l="f259" t="f262" r="f260" b="f261"/>
              <a:pathLst>
                <a:path w="848" h="840">
                  <a:moveTo>
                    <a:pt x="f9" y="f10"/>
                  </a:moveTo>
                  <a:cubicBezTo>
                    <a:pt x="f11" y="f12"/>
                    <a:pt x="f13" y="f14"/>
                    <a:pt x="f12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8"/>
                    <a:pt x="f31" y="f8"/>
                  </a:cubicBezTo>
                  <a:cubicBezTo>
                    <a:pt x="f32" y="f8"/>
                    <a:pt x="f33" y="f29"/>
                    <a:pt x="f34" y="f27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27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ubicBezTo>
                    <a:pt x="f58" y="f59"/>
                    <a:pt x="f6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ubicBezTo>
                    <a:pt x="f69" y="f70"/>
                    <a:pt x="f71" y="f72"/>
                    <a:pt x="f73" y="f74"/>
                  </a:cubicBezTo>
                  <a:cubicBezTo>
                    <a:pt x="f75" y="f76"/>
                    <a:pt x="f77" y="f78"/>
                    <a:pt x="f79" y="f80"/>
                  </a:cubicBezTo>
                  <a:cubicBezTo>
                    <a:pt x="f81" y="f82"/>
                    <a:pt x="f83" y="f50"/>
                    <a:pt x="f84" y="f63"/>
                  </a:cubicBezTo>
                  <a:cubicBezTo>
                    <a:pt x="f85" y="f6"/>
                    <a:pt x="f86" y="f87"/>
                    <a:pt x="f88" y="f87"/>
                  </a:cubicBezTo>
                  <a:cubicBezTo>
                    <a:pt x="f89" y="f87"/>
                    <a:pt x="f90" y="f6"/>
                    <a:pt x="f91" y="f63"/>
                  </a:cubicBezTo>
                  <a:cubicBezTo>
                    <a:pt x="f92" y="f93"/>
                    <a:pt x="f94" y="f95"/>
                    <a:pt x="f51" y="f96"/>
                  </a:cubicBezTo>
                  <a:cubicBezTo>
                    <a:pt x="f97" y="f98"/>
                    <a:pt x="f99" y="f100"/>
                    <a:pt x="f101" y="f102"/>
                  </a:cubicBezTo>
                  <a:cubicBezTo>
                    <a:pt x="f103" y="f104"/>
                    <a:pt x="f105" y="f106"/>
                    <a:pt x="f107" y="f108"/>
                  </a:cubicBezTo>
                  <a:cubicBezTo>
                    <a:pt x="f109" y="f2"/>
                    <a:pt x="f110" y="f111"/>
                    <a:pt x="f112" y="f66"/>
                  </a:cubicBezTo>
                  <a:cubicBezTo>
                    <a:pt x="f7" y="f113"/>
                    <a:pt x="f29" y="f114"/>
                    <a:pt x="f115" y="f116"/>
                  </a:cubicBezTo>
                  <a:cubicBezTo>
                    <a:pt x="f27" y="f117"/>
                    <a:pt x="f112" y="f118"/>
                    <a:pt x="f9" y="f10"/>
                  </a:cubicBezTo>
                  <a:close/>
                </a:path>
              </a:pathLst>
            </a:custGeom>
            <a:solidFill>
              <a:srgbClr val="C65FB2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7" name="Freeform 503"/>
            <p:cNvSpPr/>
            <p:nvPr/>
          </p:nvSpPr>
          <p:spPr>
            <a:xfrm>
              <a:off x="7602605" y="2547088"/>
              <a:ext cx="641021" cy="636934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477"/>
                <a:gd name="f8" fmla="val 478"/>
                <a:gd name="f9" fmla="val 473"/>
                <a:gd name="f10" fmla="val 247"/>
                <a:gd name="f11" fmla="val 468"/>
                <a:gd name="f12" fmla="val 376"/>
                <a:gd name="f13" fmla="val 230"/>
                <a:gd name="f14" fmla="val 101"/>
                <a:gd name="f15" fmla="val 469"/>
                <a:gd name="f16" fmla="val 4"/>
                <a:gd name="f17" fmla="val 231"/>
                <a:gd name="f18" fmla="val 9"/>
                <a:gd name="f19" fmla="val 102"/>
                <a:gd name="f20" fmla="val 117"/>
                <a:gd name="f21" fmla="val 246"/>
                <a:gd name="f22" fmla="val 5"/>
                <a:gd name="f23" fmla="val 118"/>
                <a:gd name="f24" fmla="+- 0 0 -90"/>
                <a:gd name="f25" fmla="*/ f4 1 477"/>
                <a:gd name="f26" fmla="*/ f5 1 478"/>
                <a:gd name="f27" fmla="+- f8 0 f6"/>
                <a:gd name="f28" fmla="+- f7 0 f6"/>
                <a:gd name="f29" fmla="*/ f24 f0 1"/>
                <a:gd name="f30" fmla="*/ f28 1 477"/>
                <a:gd name="f31" fmla="*/ f27 1 478"/>
                <a:gd name="f32" fmla="*/ 473 f28 1"/>
                <a:gd name="f33" fmla="*/ 247 f27 1"/>
                <a:gd name="f34" fmla="*/ 230 f28 1"/>
                <a:gd name="f35" fmla="*/ 473 f27 1"/>
                <a:gd name="f36" fmla="*/ 4 f28 1"/>
                <a:gd name="f37" fmla="*/ 231 f27 1"/>
                <a:gd name="f38" fmla="*/ 246 f28 1"/>
                <a:gd name="f39" fmla="*/ 5 f27 1"/>
                <a:gd name="f40" fmla="*/ f29 1 f3"/>
                <a:gd name="f41" fmla="*/ f32 1 477"/>
                <a:gd name="f42" fmla="*/ f33 1 478"/>
                <a:gd name="f43" fmla="*/ f34 1 477"/>
                <a:gd name="f44" fmla="*/ f35 1 478"/>
                <a:gd name="f45" fmla="*/ f36 1 477"/>
                <a:gd name="f46" fmla="*/ f37 1 478"/>
                <a:gd name="f47" fmla="*/ f38 1 477"/>
                <a:gd name="f48" fmla="*/ f39 1 478"/>
                <a:gd name="f49" fmla="*/ 0 1 f30"/>
                <a:gd name="f50" fmla="*/ f7 1 f30"/>
                <a:gd name="f51" fmla="*/ 0 1 f31"/>
                <a:gd name="f52" fmla="*/ f8 1 f31"/>
                <a:gd name="f53" fmla="+- f40 0 f1"/>
                <a:gd name="f54" fmla="*/ f41 1 f30"/>
                <a:gd name="f55" fmla="*/ f42 1 f31"/>
                <a:gd name="f56" fmla="*/ f43 1 f30"/>
                <a:gd name="f57" fmla="*/ f44 1 f31"/>
                <a:gd name="f58" fmla="*/ f45 1 f30"/>
                <a:gd name="f59" fmla="*/ f46 1 f31"/>
                <a:gd name="f60" fmla="*/ f47 1 f30"/>
                <a:gd name="f61" fmla="*/ f48 1 f31"/>
                <a:gd name="f62" fmla="*/ f49 f25 1"/>
                <a:gd name="f63" fmla="*/ f50 f25 1"/>
                <a:gd name="f64" fmla="*/ f52 f26 1"/>
                <a:gd name="f65" fmla="*/ f51 f26 1"/>
                <a:gd name="f66" fmla="*/ f54 f25 1"/>
                <a:gd name="f67" fmla="*/ f55 f26 1"/>
                <a:gd name="f68" fmla="*/ f56 f25 1"/>
                <a:gd name="f69" fmla="*/ f57 f26 1"/>
                <a:gd name="f70" fmla="*/ f58 f25 1"/>
                <a:gd name="f71" fmla="*/ f59 f26 1"/>
                <a:gd name="f72" fmla="*/ f60 f25 1"/>
                <a:gd name="f73" fmla="*/ f61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66" y="f67"/>
                </a:cxn>
                <a:cxn ang="f53">
                  <a:pos x="f68" y="f69"/>
                </a:cxn>
                <a:cxn ang="f53">
                  <a:pos x="f70" y="f71"/>
                </a:cxn>
                <a:cxn ang="f53">
                  <a:pos x="f72" y="f73"/>
                </a:cxn>
                <a:cxn ang="f53">
                  <a:pos x="f66" y="f67"/>
                </a:cxn>
              </a:cxnLst>
              <a:rect l="f62" t="f65" r="f63" b="f64"/>
              <a:pathLst>
                <a:path w="477" h="478">
                  <a:moveTo>
                    <a:pt x="f9" y="f10"/>
                  </a:moveTo>
                  <a:cubicBezTo>
                    <a:pt x="f11" y="f12"/>
                    <a:pt x="f2" y="f8"/>
                    <a:pt x="f13" y="f9"/>
                  </a:cubicBezTo>
                  <a:cubicBezTo>
                    <a:pt x="f14" y="f15"/>
                    <a:pt x="f6" y="f2"/>
                    <a:pt x="f16" y="f17"/>
                  </a:cubicBezTo>
                  <a:cubicBezTo>
                    <a:pt x="f18" y="f19"/>
                    <a:pt x="f20" y="f6"/>
                    <a:pt x="f21" y="f22"/>
                  </a:cubicBezTo>
                  <a:cubicBezTo>
                    <a:pt x="f12" y="f18"/>
                    <a:pt x="f7" y="f23"/>
                    <a:pt x="f9" y="f10"/>
                  </a:cubicBezTo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58" name="Gruppieren 1"/>
          <p:cNvGrpSpPr/>
          <p:nvPr/>
        </p:nvGrpSpPr>
        <p:grpSpPr>
          <a:xfrm>
            <a:off x="449299" y="1538596"/>
            <a:ext cx="2804976" cy="3780797"/>
            <a:chOff x="449299" y="1538596"/>
            <a:chExt cx="2804976" cy="3780797"/>
          </a:xfrm>
        </p:grpSpPr>
        <p:sp>
          <p:nvSpPr>
            <p:cNvPr id="59" name="Freeform 504"/>
            <p:cNvSpPr/>
            <p:nvPr/>
          </p:nvSpPr>
          <p:spPr>
            <a:xfrm>
              <a:off x="449299" y="1538596"/>
              <a:ext cx="2804976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2"/>
                <a:gd name="f7" fmla="val 2825"/>
                <a:gd name="f8" fmla="val 144"/>
                <a:gd name="f9" fmla="val 1946"/>
                <a:gd name="f10" fmla="val 2"/>
                <a:gd name="f11" fmla="val 2020"/>
                <a:gd name="f12" fmla="val 2091"/>
                <a:gd name="f13" fmla="val 87"/>
                <a:gd name="f14" fmla="val 197"/>
                <a:gd name="f15" fmla="val 2627"/>
                <a:gd name="f16" fmla="val 2730"/>
                <a:gd name="f17" fmla="val 2017"/>
                <a:gd name="f18" fmla="val 2824"/>
                <a:gd name="f19" fmla="val 1945"/>
                <a:gd name="f20" fmla="val 145"/>
                <a:gd name="f21" fmla="val 65"/>
                <a:gd name="f22" fmla="val 2739"/>
                <a:gd name="f23" fmla="val 2628"/>
                <a:gd name="f24" fmla="val 1"/>
                <a:gd name="f25" fmla="val 93"/>
                <a:gd name="f26" fmla="val 67"/>
                <a:gd name="f27" fmla="+- 0 0 -90"/>
                <a:gd name="f28" fmla="*/ f3 1 2092"/>
                <a:gd name="f29" fmla="*/ f4 1 2825"/>
                <a:gd name="f30" fmla="+- f7 0 f5"/>
                <a:gd name="f31" fmla="+- f6 0 f5"/>
                <a:gd name="f32" fmla="*/ f27 f0 1"/>
                <a:gd name="f33" fmla="*/ f31 1 2092"/>
                <a:gd name="f34" fmla="*/ f30 1 2825"/>
                <a:gd name="f35" fmla="*/ 144 f31 1"/>
                <a:gd name="f36" fmla="*/ 0 f30 1"/>
                <a:gd name="f37" fmla="*/ 1946 f31 1"/>
                <a:gd name="f38" fmla="*/ 2 f30 1"/>
                <a:gd name="f39" fmla="*/ 2091 f31 1"/>
                <a:gd name="f40" fmla="*/ 197 f30 1"/>
                <a:gd name="f41" fmla="*/ 2092 f31 1"/>
                <a:gd name="f42" fmla="*/ 2627 f30 1"/>
                <a:gd name="f43" fmla="*/ 1945 f31 1"/>
                <a:gd name="f44" fmla="*/ 2825 f30 1"/>
                <a:gd name="f45" fmla="*/ 145 f31 1"/>
                <a:gd name="f46" fmla="*/ 2824 f30 1"/>
                <a:gd name="f47" fmla="*/ 0 f31 1"/>
                <a:gd name="f48" fmla="*/ 2628 f30 1"/>
                <a:gd name="f49" fmla="*/ 2 f31 1"/>
                <a:gd name="f50" fmla="*/ f32 1 f2"/>
                <a:gd name="f51" fmla="*/ f35 1 2092"/>
                <a:gd name="f52" fmla="*/ f36 1 2825"/>
                <a:gd name="f53" fmla="*/ f37 1 2092"/>
                <a:gd name="f54" fmla="*/ f38 1 2825"/>
                <a:gd name="f55" fmla="*/ f39 1 2092"/>
                <a:gd name="f56" fmla="*/ f40 1 2825"/>
                <a:gd name="f57" fmla="*/ f41 1 2092"/>
                <a:gd name="f58" fmla="*/ f42 1 2825"/>
                <a:gd name="f59" fmla="*/ f43 1 2092"/>
                <a:gd name="f60" fmla="*/ f44 1 2825"/>
                <a:gd name="f61" fmla="*/ f45 1 2092"/>
                <a:gd name="f62" fmla="*/ f46 1 2825"/>
                <a:gd name="f63" fmla="*/ f47 1 2092"/>
                <a:gd name="f64" fmla="*/ f48 1 2825"/>
                <a:gd name="f65" fmla="*/ f49 1 2092"/>
                <a:gd name="f66" fmla="*/ 0 1 f33"/>
                <a:gd name="f67" fmla="*/ f6 1 f33"/>
                <a:gd name="f68" fmla="*/ 0 1 f34"/>
                <a:gd name="f69" fmla="*/ f7 1 f34"/>
                <a:gd name="f70" fmla="+- f50 0 f1"/>
                <a:gd name="f71" fmla="*/ f51 1 f33"/>
                <a:gd name="f72" fmla="*/ f52 1 f34"/>
                <a:gd name="f73" fmla="*/ f53 1 f33"/>
                <a:gd name="f74" fmla="*/ f54 1 f34"/>
                <a:gd name="f75" fmla="*/ f55 1 f33"/>
                <a:gd name="f76" fmla="*/ f56 1 f34"/>
                <a:gd name="f77" fmla="*/ f57 1 f33"/>
                <a:gd name="f78" fmla="*/ f58 1 f34"/>
                <a:gd name="f79" fmla="*/ f59 1 f33"/>
                <a:gd name="f80" fmla="*/ f60 1 f34"/>
                <a:gd name="f81" fmla="*/ f61 1 f33"/>
                <a:gd name="f82" fmla="*/ f62 1 f34"/>
                <a:gd name="f83" fmla="*/ f63 1 f33"/>
                <a:gd name="f84" fmla="*/ f64 1 f34"/>
                <a:gd name="f85" fmla="*/ f65 1 f33"/>
                <a:gd name="f86" fmla="*/ f66 f28 1"/>
                <a:gd name="f87" fmla="*/ f67 f28 1"/>
                <a:gd name="f88" fmla="*/ f69 f29 1"/>
                <a:gd name="f89" fmla="*/ f68 f29 1"/>
                <a:gd name="f90" fmla="*/ f71 f28 1"/>
                <a:gd name="f91" fmla="*/ f72 f29 1"/>
                <a:gd name="f92" fmla="*/ f73 f28 1"/>
                <a:gd name="f93" fmla="*/ f74 f29 1"/>
                <a:gd name="f94" fmla="*/ f75 f28 1"/>
                <a:gd name="f95" fmla="*/ f76 f29 1"/>
                <a:gd name="f96" fmla="*/ f77 f28 1"/>
                <a:gd name="f97" fmla="*/ f78 f29 1"/>
                <a:gd name="f98" fmla="*/ f79 f28 1"/>
                <a:gd name="f99" fmla="*/ f80 f29 1"/>
                <a:gd name="f100" fmla="*/ f81 f28 1"/>
                <a:gd name="f101" fmla="*/ f82 f29 1"/>
                <a:gd name="f102" fmla="*/ f83 f28 1"/>
                <a:gd name="f103" fmla="*/ f84 f29 1"/>
                <a:gd name="f104" fmla="*/ f8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">
                  <a:pos x="f90" y="f91"/>
                </a:cxn>
                <a:cxn ang="f70">
                  <a:pos x="f92" y="f93"/>
                </a:cxn>
                <a:cxn ang="f70">
                  <a:pos x="f94" y="f95"/>
                </a:cxn>
                <a:cxn ang="f70">
                  <a:pos x="f96" y="f97"/>
                </a:cxn>
                <a:cxn ang="f70">
                  <a:pos x="f98" y="f99"/>
                </a:cxn>
                <a:cxn ang="f70">
                  <a:pos x="f100" y="f101"/>
                </a:cxn>
                <a:cxn ang="f70">
                  <a:pos x="f102" y="f103"/>
                </a:cxn>
                <a:cxn ang="f70">
                  <a:pos x="f104" y="f95"/>
                </a:cxn>
                <a:cxn ang="f70">
                  <a:pos x="f90" y="f91"/>
                </a:cxn>
              </a:cxnLst>
              <a:rect l="f86" t="f89" r="f87" b="f88"/>
              <a:pathLst>
                <a:path w="2092" h="2825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12" y="f14"/>
                  </a:cubicBezTo>
                  <a:lnTo>
                    <a:pt x="f6" y="f15"/>
                  </a:lnTo>
                  <a:cubicBezTo>
                    <a:pt x="f12" y="f16"/>
                    <a:pt x="f17" y="f18"/>
                    <a:pt x="f19" y="f7"/>
                  </a:cubicBezTo>
                  <a:lnTo>
                    <a:pt x="f20" y="f18"/>
                  </a:lnTo>
                  <a:cubicBezTo>
                    <a:pt x="f21" y="f18"/>
                    <a:pt x="f10" y="f22"/>
                    <a:pt x="f5" y="f23"/>
                  </a:cubicBezTo>
                  <a:lnTo>
                    <a:pt x="f10" y="f14"/>
                  </a:lnTo>
                  <a:cubicBezTo>
                    <a:pt x="f24" y="f25"/>
                    <a:pt x="f26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0" name="Freeform 505"/>
            <p:cNvSpPr/>
            <p:nvPr/>
          </p:nvSpPr>
          <p:spPr>
            <a:xfrm>
              <a:off x="1331210" y="3837288"/>
              <a:ext cx="142902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"/>
                <a:gd name="f7" fmla="val 127"/>
                <a:gd name="f8" fmla="val 64"/>
                <a:gd name="f9" fmla="val 75"/>
                <a:gd name="f10" fmla="val 105"/>
                <a:gd name="f11" fmla="val 86"/>
                <a:gd name="f12" fmla="val 100"/>
                <a:gd name="f13" fmla="val 95"/>
                <a:gd name="f14" fmla="val 88"/>
                <a:gd name="f15" fmla="val 112"/>
                <a:gd name="f16" fmla="val 80"/>
                <a:gd name="f17" fmla="val 117"/>
                <a:gd name="f18" fmla="val 74"/>
                <a:gd name="f19" fmla="val 121"/>
                <a:gd name="f20" fmla="val 67"/>
                <a:gd name="f21" fmla="val 123"/>
                <a:gd name="f22" fmla="val 60"/>
                <a:gd name="f23" fmla="val 125"/>
                <a:gd name="f24" fmla="val 53"/>
                <a:gd name="f25" fmla="val 43"/>
                <a:gd name="f26" fmla="val 32"/>
                <a:gd name="f27" fmla="val 31"/>
                <a:gd name="f28" fmla="val 44"/>
                <a:gd name="f29" fmla="val 54"/>
                <a:gd name="f30" fmla="val 1"/>
                <a:gd name="f31" fmla="val 61"/>
                <a:gd name="f32" fmla="val 3"/>
                <a:gd name="f33" fmla="val 68"/>
                <a:gd name="f34" fmla="val 5"/>
                <a:gd name="f35" fmla="val 7"/>
                <a:gd name="f36" fmla="val 10"/>
                <a:gd name="f37" fmla="val 16"/>
                <a:gd name="f38" fmla="val 23"/>
                <a:gd name="f39" fmla="val 41"/>
                <a:gd name="f40" fmla="val 52"/>
                <a:gd name="f41" fmla="val 89"/>
                <a:gd name="f42" fmla="val 45"/>
                <a:gd name="f43" fmla="val 84"/>
                <a:gd name="f44" fmla="val 38"/>
                <a:gd name="f45" fmla="val 81"/>
                <a:gd name="f46" fmla="val 76"/>
                <a:gd name="f47" fmla="val 26"/>
                <a:gd name="f48" fmla="val 69"/>
                <a:gd name="f49" fmla="val 22"/>
                <a:gd name="f50" fmla="val 19"/>
                <a:gd name="f51" fmla="val 58"/>
                <a:gd name="f52" fmla="val 17"/>
                <a:gd name="f53" fmla="val 47"/>
                <a:gd name="f54" fmla="val 15"/>
                <a:gd name="f55" fmla="val 40"/>
                <a:gd name="f56" fmla="val 33"/>
                <a:gd name="f57" fmla="val 113"/>
                <a:gd name="f58" fmla="val 48"/>
                <a:gd name="f59" fmla="val 111"/>
                <a:gd name="f60" fmla="val 110"/>
                <a:gd name="f61" fmla="val 65"/>
                <a:gd name="f62" fmla="val 108"/>
                <a:gd name="f63" fmla="val 71"/>
                <a:gd name="f64" fmla="val 104"/>
                <a:gd name="f65" fmla="val 77"/>
                <a:gd name="f66" fmla="val 82"/>
                <a:gd name="f67" fmla="val 85"/>
                <a:gd name="f68" fmla="+- 0 0 -90"/>
                <a:gd name="f69" fmla="*/ f3 1 107"/>
                <a:gd name="f70" fmla="*/ f4 1 127"/>
                <a:gd name="f71" fmla="+- f7 0 f5"/>
                <a:gd name="f72" fmla="+- f6 0 f5"/>
                <a:gd name="f73" fmla="*/ f68 f0 1"/>
                <a:gd name="f74" fmla="*/ f72 1 107"/>
                <a:gd name="f75" fmla="*/ f71 1 127"/>
                <a:gd name="f76" fmla="*/ 107 f72 1"/>
                <a:gd name="f77" fmla="*/ 64 f71 1"/>
                <a:gd name="f78" fmla="*/ 100 f72 1"/>
                <a:gd name="f79" fmla="*/ 95 f71 1"/>
                <a:gd name="f80" fmla="*/ 80 f72 1"/>
                <a:gd name="f81" fmla="*/ 117 f71 1"/>
                <a:gd name="f82" fmla="*/ 60 f72 1"/>
                <a:gd name="f83" fmla="*/ 125 f71 1"/>
                <a:gd name="f84" fmla="*/ 32 f72 1"/>
                <a:gd name="f85" fmla="*/ 127 f71 1"/>
                <a:gd name="f86" fmla="*/ 0 f72 1"/>
                <a:gd name="f87" fmla="*/ 0 f71 1"/>
                <a:gd name="f88" fmla="*/ 31 f72 1"/>
                <a:gd name="f89" fmla="*/ 61 f72 1"/>
                <a:gd name="f90" fmla="*/ 3 f71 1"/>
                <a:gd name="f91" fmla="*/ 10 f71 1"/>
                <a:gd name="f92" fmla="*/ 32 f71 1"/>
                <a:gd name="f93" fmla="*/ 89 f72 1"/>
                <a:gd name="f94" fmla="*/ 84 f72 1"/>
                <a:gd name="f95" fmla="*/ 38 f71 1"/>
                <a:gd name="f96" fmla="*/ 69 f72 1"/>
                <a:gd name="f97" fmla="*/ 22 f71 1"/>
                <a:gd name="f98" fmla="*/ 53 f72 1"/>
                <a:gd name="f99" fmla="*/ 16 f71 1"/>
                <a:gd name="f100" fmla="*/ 33 f72 1"/>
                <a:gd name="f101" fmla="*/ 15 f71 1"/>
                <a:gd name="f102" fmla="*/ 17 f72 1"/>
                <a:gd name="f103" fmla="*/ 113 f71 1"/>
                <a:gd name="f104" fmla="*/ 54 f72 1"/>
                <a:gd name="f105" fmla="*/ 111 f71 1"/>
                <a:gd name="f106" fmla="*/ 71 f72 1"/>
                <a:gd name="f107" fmla="*/ 104 f71 1"/>
                <a:gd name="f108" fmla="*/ 85 f72 1"/>
                <a:gd name="f109" fmla="*/ 88 f71 1"/>
                <a:gd name="f110" fmla="*/ f73 1 f2"/>
                <a:gd name="f111" fmla="*/ f76 1 107"/>
                <a:gd name="f112" fmla="*/ f77 1 127"/>
                <a:gd name="f113" fmla="*/ f78 1 107"/>
                <a:gd name="f114" fmla="*/ f79 1 127"/>
                <a:gd name="f115" fmla="*/ f80 1 107"/>
                <a:gd name="f116" fmla="*/ f81 1 127"/>
                <a:gd name="f117" fmla="*/ f82 1 107"/>
                <a:gd name="f118" fmla="*/ f83 1 127"/>
                <a:gd name="f119" fmla="*/ f84 1 107"/>
                <a:gd name="f120" fmla="*/ f85 1 127"/>
                <a:gd name="f121" fmla="*/ f86 1 107"/>
                <a:gd name="f122" fmla="*/ f87 1 127"/>
                <a:gd name="f123" fmla="*/ f88 1 107"/>
                <a:gd name="f124" fmla="*/ f89 1 107"/>
                <a:gd name="f125" fmla="*/ f90 1 127"/>
                <a:gd name="f126" fmla="*/ f91 1 127"/>
                <a:gd name="f127" fmla="*/ f92 1 127"/>
                <a:gd name="f128" fmla="*/ f93 1 107"/>
                <a:gd name="f129" fmla="*/ f94 1 107"/>
                <a:gd name="f130" fmla="*/ f95 1 127"/>
                <a:gd name="f131" fmla="*/ f96 1 107"/>
                <a:gd name="f132" fmla="*/ f97 1 127"/>
                <a:gd name="f133" fmla="*/ f98 1 107"/>
                <a:gd name="f134" fmla="*/ f99 1 127"/>
                <a:gd name="f135" fmla="*/ f100 1 107"/>
                <a:gd name="f136" fmla="*/ f101 1 127"/>
                <a:gd name="f137" fmla="*/ f102 1 107"/>
                <a:gd name="f138" fmla="*/ f103 1 127"/>
                <a:gd name="f139" fmla="*/ f104 1 107"/>
                <a:gd name="f140" fmla="*/ f105 1 127"/>
                <a:gd name="f141" fmla="*/ f106 1 107"/>
                <a:gd name="f142" fmla="*/ f107 1 127"/>
                <a:gd name="f143" fmla="*/ f108 1 107"/>
                <a:gd name="f144" fmla="*/ f109 1 127"/>
                <a:gd name="f145" fmla="*/ 0 1 f74"/>
                <a:gd name="f146" fmla="*/ f6 1 f74"/>
                <a:gd name="f147" fmla="*/ 0 1 f75"/>
                <a:gd name="f148" fmla="*/ f7 1 f75"/>
                <a:gd name="f149" fmla="+- f110 0 f1"/>
                <a:gd name="f150" fmla="*/ f111 1 f74"/>
                <a:gd name="f151" fmla="*/ f112 1 f75"/>
                <a:gd name="f152" fmla="*/ f113 1 f74"/>
                <a:gd name="f153" fmla="*/ f114 1 f75"/>
                <a:gd name="f154" fmla="*/ f115 1 f74"/>
                <a:gd name="f155" fmla="*/ f116 1 f75"/>
                <a:gd name="f156" fmla="*/ f117 1 f74"/>
                <a:gd name="f157" fmla="*/ f118 1 f75"/>
                <a:gd name="f158" fmla="*/ f119 1 f74"/>
                <a:gd name="f159" fmla="*/ f120 1 f75"/>
                <a:gd name="f160" fmla="*/ f121 1 f74"/>
                <a:gd name="f161" fmla="*/ f122 1 f75"/>
                <a:gd name="f162" fmla="*/ f123 1 f74"/>
                <a:gd name="f163" fmla="*/ f124 1 f74"/>
                <a:gd name="f164" fmla="*/ f125 1 f75"/>
                <a:gd name="f165" fmla="*/ f126 1 f75"/>
                <a:gd name="f166" fmla="*/ f127 1 f75"/>
                <a:gd name="f167" fmla="*/ f128 1 f74"/>
                <a:gd name="f168" fmla="*/ f129 1 f74"/>
                <a:gd name="f169" fmla="*/ f130 1 f75"/>
                <a:gd name="f170" fmla="*/ f131 1 f74"/>
                <a:gd name="f171" fmla="*/ f132 1 f75"/>
                <a:gd name="f172" fmla="*/ f133 1 f74"/>
                <a:gd name="f173" fmla="*/ f134 1 f75"/>
                <a:gd name="f174" fmla="*/ f135 1 f74"/>
                <a:gd name="f175" fmla="*/ f136 1 f75"/>
                <a:gd name="f176" fmla="*/ f137 1 f74"/>
                <a:gd name="f177" fmla="*/ f138 1 f75"/>
                <a:gd name="f178" fmla="*/ f139 1 f74"/>
                <a:gd name="f179" fmla="*/ f140 1 f75"/>
                <a:gd name="f180" fmla="*/ f141 1 f74"/>
                <a:gd name="f181" fmla="*/ f142 1 f75"/>
                <a:gd name="f182" fmla="*/ f143 1 f74"/>
                <a:gd name="f183" fmla="*/ f144 1 f75"/>
                <a:gd name="f184" fmla="*/ f145 f69 1"/>
                <a:gd name="f185" fmla="*/ f146 f69 1"/>
                <a:gd name="f186" fmla="*/ f148 f70 1"/>
                <a:gd name="f187" fmla="*/ f147 f70 1"/>
                <a:gd name="f188" fmla="*/ f150 f69 1"/>
                <a:gd name="f189" fmla="*/ f151 f70 1"/>
                <a:gd name="f190" fmla="*/ f152 f69 1"/>
                <a:gd name="f191" fmla="*/ f153 f70 1"/>
                <a:gd name="f192" fmla="*/ f154 f69 1"/>
                <a:gd name="f193" fmla="*/ f155 f70 1"/>
                <a:gd name="f194" fmla="*/ f156 f69 1"/>
                <a:gd name="f195" fmla="*/ f157 f70 1"/>
                <a:gd name="f196" fmla="*/ f158 f69 1"/>
                <a:gd name="f197" fmla="*/ f159 f70 1"/>
                <a:gd name="f198" fmla="*/ f160 f69 1"/>
                <a:gd name="f199" fmla="*/ f161 f70 1"/>
                <a:gd name="f200" fmla="*/ f162 f69 1"/>
                <a:gd name="f201" fmla="*/ f163 f69 1"/>
                <a:gd name="f202" fmla="*/ f164 f70 1"/>
                <a:gd name="f203" fmla="*/ f165 f70 1"/>
                <a:gd name="f204" fmla="*/ f166 f70 1"/>
                <a:gd name="f205" fmla="*/ f167 f69 1"/>
                <a:gd name="f206" fmla="*/ f168 f69 1"/>
                <a:gd name="f207" fmla="*/ f169 f70 1"/>
                <a:gd name="f208" fmla="*/ f170 f69 1"/>
                <a:gd name="f209" fmla="*/ f171 f70 1"/>
                <a:gd name="f210" fmla="*/ f172 f69 1"/>
                <a:gd name="f211" fmla="*/ f173 f70 1"/>
                <a:gd name="f212" fmla="*/ f174 f69 1"/>
                <a:gd name="f213" fmla="*/ f175 f70 1"/>
                <a:gd name="f214" fmla="*/ f176 f69 1"/>
                <a:gd name="f215" fmla="*/ f177 f70 1"/>
                <a:gd name="f216" fmla="*/ f178 f69 1"/>
                <a:gd name="f217" fmla="*/ f179 f70 1"/>
                <a:gd name="f218" fmla="*/ f180 f69 1"/>
                <a:gd name="f219" fmla="*/ f181 f70 1"/>
                <a:gd name="f220" fmla="*/ f182 f69 1"/>
                <a:gd name="f221" fmla="*/ f183 f7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9">
                  <a:pos x="f188" y="f189"/>
                </a:cxn>
                <a:cxn ang="f149">
                  <a:pos x="f190" y="f191"/>
                </a:cxn>
                <a:cxn ang="f149">
                  <a:pos x="f192" y="f193"/>
                </a:cxn>
                <a:cxn ang="f149">
                  <a:pos x="f194" y="f195"/>
                </a:cxn>
                <a:cxn ang="f149">
                  <a:pos x="f196" y="f197"/>
                </a:cxn>
                <a:cxn ang="f149">
                  <a:pos x="f198" y="f197"/>
                </a:cxn>
                <a:cxn ang="f149">
                  <a:pos x="f198" y="f199"/>
                </a:cxn>
                <a:cxn ang="f149">
                  <a:pos x="f200" y="f199"/>
                </a:cxn>
                <a:cxn ang="f149">
                  <a:pos x="f201" y="f202"/>
                </a:cxn>
                <a:cxn ang="f149">
                  <a:pos x="f192" y="f203"/>
                </a:cxn>
                <a:cxn ang="f149">
                  <a:pos x="f190" y="f204"/>
                </a:cxn>
                <a:cxn ang="f149">
                  <a:pos x="f188" y="f189"/>
                </a:cxn>
                <a:cxn ang="f149">
                  <a:pos x="f205" y="f189"/>
                </a:cxn>
                <a:cxn ang="f149">
                  <a:pos x="f206" y="f207"/>
                </a:cxn>
                <a:cxn ang="f149">
                  <a:pos x="f208" y="f209"/>
                </a:cxn>
                <a:cxn ang="f149">
                  <a:pos x="f210" y="f211"/>
                </a:cxn>
                <a:cxn ang="f149">
                  <a:pos x="f212" y="f213"/>
                </a:cxn>
                <a:cxn ang="f149">
                  <a:pos x="f214" y="f213"/>
                </a:cxn>
                <a:cxn ang="f149">
                  <a:pos x="f214" y="f215"/>
                </a:cxn>
                <a:cxn ang="f149">
                  <a:pos x="f212" y="f215"/>
                </a:cxn>
                <a:cxn ang="f149">
                  <a:pos x="f216" y="f217"/>
                </a:cxn>
                <a:cxn ang="f149">
                  <a:pos x="f218" y="f219"/>
                </a:cxn>
                <a:cxn ang="f149">
                  <a:pos x="f220" y="f221"/>
                </a:cxn>
                <a:cxn ang="f149">
                  <a:pos x="f205" y="f189"/>
                </a:cxn>
              </a:cxnLst>
              <a:rect l="f184" t="f187" r="f185" b="f186"/>
              <a:pathLst>
                <a:path w="107" h="127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3" y="f10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7"/>
                    <a:pt x="f25" y="f7"/>
                    <a:pt x="f26" y="f7"/>
                  </a:cubicBezTo>
                  <a:lnTo>
                    <a:pt x="f5" y="f7"/>
                  </a:lnTo>
                  <a:lnTo>
                    <a:pt x="f5" y="f5"/>
                  </a:lnTo>
                  <a:lnTo>
                    <a:pt x="f27" y="f5"/>
                  </a:lnTo>
                  <a:cubicBezTo>
                    <a:pt x="f28" y="f5"/>
                    <a:pt x="f29" y="f30"/>
                    <a:pt x="f31" y="f32"/>
                  </a:cubicBezTo>
                  <a:cubicBezTo>
                    <a:pt x="f33" y="f34"/>
                    <a:pt x="f9" y="f35"/>
                    <a:pt x="f16" y="f36"/>
                  </a:cubicBezTo>
                  <a:cubicBezTo>
                    <a:pt x="f14" y="f37"/>
                    <a:pt x="f13" y="f38"/>
                    <a:pt x="f12" y="f26"/>
                  </a:cubicBezTo>
                  <a:cubicBezTo>
                    <a:pt x="f10" y="f39"/>
                    <a:pt x="f6" y="f40"/>
                    <a:pt x="f6" y="f8"/>
                  </a:cubicBezTo>
                  <a:close/>
                  <a:moveTo>
                    <a:pt x="f41" y="f8"/>
                  </a:moveTo>
                  <a:cubicBezTo>
                    <a:pt x="f41" y="f29"/>
                    <a:pt x="f14" y="f42"/>
                    <a:pt x="f43" y="f44"/>
                  </a:cubicBezTo>
                  <a:cubicBezTo>
                    <a:pt x="f45" y="f26"/>
                    <a:pt x="f46" y="f47"/>
                    <a:pt x="f48" y="f49"/>
                  </a:cubicBezTo>
                  <a:cubicBezTo>
                    <a:pt x="f8" y="f50"/>
                    <a:pt x="f51" y="f52"/>
                    <a:pt x="f24" y="f37"/>
                  </a:cubicBezTo>
                  <a:cubicBezTo>
                    <a:pt x="f53" y="f54"/>
                    <a:pt x="f55" y="f54"/>
                    <a:pt x="f56" y="f54"/>
                  </a:cubicBezTo>
                  <a:lnTo>
                    <a:pt x="f52" y="f54"/>
                  </a:lnTo>
                  <a:lnTo>
                    <a:pt x="f52" y="f57"/>
                  </a:lnTo>
                  <a:lnTo>
                    <a:pt x="f56" y="f57"/>
                  </a:lnTo>
                  <a:cubicBezTo>
                    <a:pt x="f39" y="f57"/>
                    <a:pt x="f58" y="f15"/>
                    <a:pt x="f29" y="f59"/>
                  </a:cubicBezTo>
                  <a:cubicBezTo>
                    <a:pt x="f22" y="f60"/>
                    <a:pt x="f61" y="f62"/>
                    <a:pt x="f63" y="f64"/>
                  </a:cubicBezTo>
                  <a:cubicBezTo>
                    <a:pt x="f65" y="f12"/>
                    <a:pt x="f66" y="f13"/>
                    <a:pt x="f67" y="f14"/>
                  </a:cubicBezTo>
                  <a:cubicBezTo>
                    <a:pt x="f14" y="f66"/>
                    <a:pt x="f41" y="f18"/>
                    <a:pt x="f41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1" name="Freeform 506"/>
            <p:cNvSpPr/>
            <p:nvPr/>
          </p:nvSpPr>
          <p:spPr>
            <a:xfrm>
              <a:off x="1506775" y="3837288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"/>
                <a:gd name="f7" fmla="val 128"/>
                <a:gd name="f8" fmla="val 17"/>
                <a:gd name="f9" fmla="val 1"/>
                <a:gd name="f10" fmla="val 33"/>
                <a:gd name="f11" fmla="+- 0 0 -90"/>
                <a:gd name="f12" fmla="*/ f3 1 18"/>
                <a:gd name="f13" fmla="*/ f4 1 128"/>
                <a:gd name="f14" fmla="+- f7 0 f5"/>
                <a:gd name="f15" fmla="+- f6 0 f5"/>
                <a:gd name="f16" fmla="*/ f11 f0 1"/>
                <a:gd name="f17" fmla="*/ f15 1 18"/>
                <a:gd name="f18" fmla="*/ f14 1 128"/>
                <a:gd name="f19" fmla="*/ 18 f15 1"/>
                <a:gd name="f20" fmla="*/ 17 f14 1"/>
                <a:gd name="f21" fmla="*/ 0 f15 1"/>
                <a:gd name="f22" fmla="*/ 0 f14 1"/>
                <a:gd name="f23" fmla="*/ 17 f15 1"/>
                <a:gd name="f24" fmla="*/ 128 f14 1"/>
                <a:gd name="f25" fmla="*/ 1 f15 1"/>
                <a:gd name="f26" fmla="*/ 33 f14 1"/>
                <a:gd name="f27" fmla="*/ f16 1 f2"/>
                <a:gd name="f28" fmla="*/ f19 1 18"/>
                <a:gd name="f29" fmla="*/ f20 1 128"/>
                <a:gd name="f30" fmla="*/ f21 1 18"/>
                <a:gd name="f31" fmla="*/ f22 1 128"/>
                <a:gd name="f32" fmla="*/ f23 1 18"/>
                <a:gd name="f33" fmla="*/ f24 1 128"/>
                <a:gd name="f34" fmla="*/ f25 1 18"/>
                <a:gd name="f35" fmla="*/ f26 1 128"/>
                <a:gd name="f36" fmla="*/ 0 1 f17"/>
                <a:gd name="f37" fmla="*/ f6 1 f17"/>
                <a:gd name="f38" fmla="*/ 0 1 f18"/>
                <a:gd name="f39" fmla="*/ f7 1 f18"/>
                <a:gd name="f40" fmla="+- f27 0 f1"/>
                <a:gd name="f41" fmla="*/ f28 1 f17"/>
                <a:gd name="f42" fmla="*/ f29 1 f18"/>
                <a:gd name="f43" fmla="*/ f30 1 f17"/>
                <a:gd name="f44" fmla="*/ f31 1 f18"/>
                <a:gd name="f45" fmla="*/ f32 1 f17"/>
                <a:gd name="f46" fmla="*/ f33 1 f18"/>
                <a:gd name="f47" fmla="*/ f34 1 f17"/>
                <a:gd name="f48" fmla="*/ f35 1 f18"/>
                <a:gd name="f49" fmla="*/ f36 f12 1"/>
                <a:gd name="f50" fmla="*/ f37 f12 1"/>
                <a:gd name="f51" fmla="*/ f39 f13 1"/>
                <a:gd name="f52" fmla="*/ f38 f13 1"/>
                <a:gd name="f53" fmla="*/ f41 f12 1"/>
                <a:gd name="f54" fmla="*/ f42 f13 1"/>
                <a:gd name="f55" fmla="*/ f43 f12 1"/>
                <a:gd name="f56" fmla="*/ f44 f13 1"/>
                <a:gd name="f57" fmla="*/ f45 f12 1"/>
                <a:gd name="f58" fmla="*/ f46 f13 1"/>
                <a:gd name="f59" fmla="*/ f47 f12 1"/>
                <a:gd name="f60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3" y="f54"/>
                </a:cxn>
                <a:cxn ang="f40">
                  <a:pos x="f55" y="f54"/>
                </a:cxn>
                <a:cxn ang="f40">
                  <a:pos x="f55" y="f56"/>
                </a:cxn>
                <a:cxn ang="f40">
                  <a:pos x="f53" y="f56"/>
                </a:cxn>
                <a:cxn ang="f40">
                  <a:pos x="f53" y="f54"/>
                </a:cxn>
                <a:cxn ang="f40">
                  <a:pos x="f57" y="f58"/>
                </a:cxn>
                <a:cxn ang="f40">
                  <a:pos x="f59" y="f58"/>
                </a:cxn>
                <a:cxn ang="f40">
                  <a:pos x="f59" y="f60"/>
                </a:cxn>
                <a:cxn ang="f40">
                  <a:pos x="f57" y="f60"/>
                </a:cxn>
                <a:cxn ang="f40">
                  <a:pos x="f57" y="f58"/>
                </a:cxn>
              </a:cxnLst>
              <a:rect l="f49" t="f52" r="f50" b="f51"/>
              <a:pathLst>
                <a:path w="18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8" y="f7"/>
                  </a:moveTo>
                  <a:lnTo>
                    <a:pt x="f9" y="f7"/>
                  </a:lnTo>
                  <a:lnTo>
                    <a:pt x="f9" y="f10"/>
                  </a:lnTo>
                  <a:lnTo>
                    <a:pt x="f8" y="f10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2" name="Freeform 507"/>
            <p:cNvSpPr/>
            <p:nvPr/>
          </p:nvSpPr>
          <p:spPr>
            <a:xfrm>
              <a:off x="1563944" y="3878125"/>
              <a:ext cx="110240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"/>
                <a:gd name="f7" fmla="val 100"/>
                <a:gd name="f8" fmla="val 97"/>
                <a:gd name="f9" fmla="val 65"/>
                <a:gd name="f10" fmla="val 87"/>
                <a:gd name="f11" fmla="val 63"/>
                <a:gd name="f12" fmla="val 88"/>
                <a:gd name="f13" fmla="val 61"/>
                <a:gd name="f14" fmla="val 90"/>
                <a:gd name="f15" fmla="val 59"/>
                <a:gd name="f16" fmla="val 91"/>
                <a:gd name="f17" fmla="val 57"/>
                <a:gd name="f18" fmla="val 93"/>
                <a:gd name="f19" fmla="val 54"/>
                <a:gd name="f20" fmla="val 94"/>
                <a:gd name="f21" fmla="val 52"/>
                <a:gd name="f22" fmla="val 95"/>
                <a:gd name="f23" fmla="val 49"/>
                <a:gd name="f24" fmla="val 46"/>
                <a:gd name="f25" fmla="val 98"/>
                <a:gd name="f26" fmla="val 43"/>
                <a:gd name="f27" fmla="val 99"/>
                <a:gd name="f28" fmla="val 39"/>
                <a:gd name="f29" fmla="val 35"/>
                <a:gd name="f30" fmla="val 31"/>
                <a:gd name="f31" fmla="val 22"/>
                <a:gd name="f32" fmla="val 15"/>
                <a:gd name="f33" fmla="val 9"/>
                <a:gd name="f34" fmla="val 3"/>
                <a:gd name="f35" fmla="val 86"/>
                <a:gd name="f36" fmla="val 78"/>
                <a:gd name="f37" fmla="val 70"/>
                <a:gd name="f38" fmla="val 62"/>
                <a:gd name="f39" fmla="val 1"/>
                <a:gd name="f40" fmla="val 4"/>
                <a:gd name="f41" fmla="val 7"/>
                <a:gd name="f42" fmla="val 48"/>
                <a:gd name="f43" fmla="val 12"/>
                <a:gd name="f44" fmla="val 44"/>
                <a:gd name="f45" fmla="val 18"/>
                <a:gd name="f46" fmla="val 42"/>
                <a:gd name="f47" fmla="val 23"/>
                <a:gd name="f48" fmla="val 30"/>
                <a:gd name="f49" fmla="val 37"/>
                <a:gd name="f50" fmla="val 36"/>
                <a:gd name="f51" fmla="val 47"/>
                <a:gd name="f52" fmla="val 55"/>
                <a:gd name="f53" fmla="val 34"/>
                <a:gd name="f54" fmla="val 32"/>
                <a:gd name="f55" fmla="val 28"/>
                <a:gd name="f56" fmla="val 64"/>
                <a:gd name="f57" fmla="val 25"/>
                <a:gd name="f58" fmla="val 20"/>
                <a:gd name="f59" fmla="val 60"/>
                <a:gd name="f60" fmla="val 17"/>
                <a:gd name="f61" fmla="val 16"/>
                <a:gd name="f62" fmla="val 14"/>
                <a:gd name="f63" fmla="val 8"/>
                <a:gd name="f64" fmla="val 11"/>
                <a:gd name="f65" fmla="val 2"/>
                <a:gd name="f66" fmla="val 66"/>
                <a:gd name="f67" fmla="val 73"/>
                <a:gd name="f68" fmla="val 10"/>
                <a:gd name="f69" fmla="val 76"/>
                <a:gd name="f70" fmla="val 13"/>
                <a:gd name="f71" fmla="val 80"/>
                <a:gd name="f72" fmla="val 21"/>
                <a:gd name="f73" fmla="val 26"/>
                <a:gd name="f74" fmla="val 33"/>
                <a:gd name="f75" fmla="val 74"/>
                <a:gd name="f76" fmla="val 41"/>
                <a:gd name="f77" fmla="val 50"/>
                <a:gd name="f78" fmla="val 51"/>
                <a:gd name="f79" fmla="val 27"/>
                <a:gd name="f80" fmla="val 69"/>
                <a:gd name="f81" fmla="val 84"/>
                <a:gd name="f82" fmla="val 85"/>
                <a:gd name="f83" fmla="val 82"/>
                <a:gd name="f84" fmla="val 56"/>
                <a:gd name="f85" fmla="val 77"/>
                <a:gd name="f86" fmla="+- 0 0 -90"/>
                <a:gd name="f87" fmla="*/ f3 1 81"/>
                <a:gd name="f88" fmla="*/ f4 1 100"/>
                <a:gd name="f89" fmla="+- f7 0 f5"/>
                <a:gd name="f90" fmla="+- f6 0 f5"/>
                <a:gd name="f91" fmla="*/ f86 f0 1"/>
                <a:gd name="f92" fmla="*/ f90 1 81"/>
                <a:gd name="f93" fmla="*/ f89 1 100"/>
                <a:gd name="f94" fmla="*/ 81 f90 1"/>
                <a:gd name="f95" fmla="*/ 97 f89 1"/>
                <a:gd name="f96" fmla="*/ 65 f90 1"/>
                <a:gd name="f97" fmla="*/ 87 f89 1"/>
                <a:gd name="f98" fmla="*/ 59 f90 1"/>
                <a:gd name="f99" fmla="*/ 91 f89 1"/>
                <a:gd name="f100" fmla="*/ 52 f90 1"/>
                <a:gd name="f101" fmla="*/ 95 f89 1"/>
                <a:gd name="f102" fmla="*/ 43 f90 1"/>
                <a:gd name="f103" fmla="*/ 99 f89 1"/>
                <a:gd name="f104" fmla="*/ 31 f90 1"/>
                <a:gd name="f105" fmla="*/ 100 f89 1"/>
                <a:gd name="f106" fmla="*/ 9 f90 1"/>
                <a:gd name="f107" fmla="*/ 0 f90 1"/>
                <a:gd name="f108" fmla="*/ 70 f89 1"/>
                <a:gd name="f109" fmla="*/ 4 f90 1"/>
                <a:gd name="f110" fmla="*/ 52 f89 1"/>
                <a:gd name="f111" fmla="*/ 18 f90 1"/>
                <a:gd name="f112" fmla="*/ 42 f89 1"/>
                <a:gd name="f113" fmla="*/ 39 f90 1"/>
                <a:gd name="f114" fmla="*/ 36 f89 1"/>
                <a:gd name="f115" fmla="*/ 34 f89 1"/>
                <a:gd name="f116" fmla="*/ 32 f89 1"/>
                <a:gd name="f117" fmla="*/ 63 f90 1"/>
                <a:gd name="f118" fmla="*/ 23 f89 1"/>
                <a:gd name="f119" fmla="*/ 57 f90 1"/>
                <a:gd name="f120" fmla="*/ 17 f89 1"/>
                <a:gd name="f121" fmla="*/ 49 f90 1"/>
                <a:gd name="f122" fmla="*/ 14 f89 1"/>
                <a:gd name="f123" fmla="*/ 25 f90 1"/>
                <a:gd name="f124" fmla="*/ 15 f89 1"/>
                <a:gd name="f125" fmla="*/ 20 f89 1"/>
                <a:gd name="f126" fmla="*/ 8 f90 1"/>
                <a:gd name="f127" fmla="*/ 4 f89 1"/>
                <a:gd name="f128" fmla="*/ 22 f90 1"/>
                <a:gd name="f129" fmla="*/ 1 f89 1"/>
                <a:gd name="f130" fmla="*/ 0 f89 1"/>
                <a:gd name="f131" fmla="*/ 70 f90 1"/>
                <a:gd name="f132" fmla="*/ 7 f89 1"/>
                <a:gd name="f133" fmla="*/ 78 f90 1"/>
                <a:gd name="f134" fmla="*/ 33 f89 1"/>
                <a:gd name="f135" fmla="*/ 74 f89 1"/>
                <a:gd name="f136" fmla="*/ 47 f89 1"/>
                <a:gd name="f137" fmla="*/ 47 f90 1"/>
                <a:gd name="f138" fmla="*/ 49 f89 1"/>
                <a:gd name="f139" fmla="*/ 32 f90 1"/>
                <a:gd name="f140" fmla="*/ 51 f89 1"/>
                <a:gd name="f141" fmla="*/ 21 f90 1"/>
                <a:gd name="f142" fmla="*/ 57 f89 1"/>
                <a:gd name="f143" fmla="*/ 16 f90 1"/>
                <a:gd name="f144" fmla="*/ 69 f89 1"/>
                <a:gd name="f145" fmla="*/ 81 f89 1"/>
                <a:gd name="f146" fmla="*/ 36 f90 1"/>
                <a:gd name="f147" fmla="*/ 85 f89 1"/>
                <a:gd name="f148" fmla="*/ 82 f89 1"/>
                <a:gd name="f149" fmla="*/ f91 1 f2"/>
                <a:gd name="f150" fmla="*/ f94 1 81"/>
                <a:gd name="f151" fmla="*/ f95 1 100"/>
                <a:gd name="f152" fmla="*/ f96 1 81"/>
                <a:gd name="f153" fmla="*/ f97 1 100"/>
                <a:gd name="f154" fmla="*/ f98 1 81"/>
                <a:gd name="f155" fmla="*/ f99 1 100"/>
                <a:gd name="f156" fmla="*/ f100 1 81"/>
                <a:gd name="f157" fmla="*/ f101 1 100"/>
                <a:gd name="f158" fmla="*/ f102 1 81"/>
                <a:gd name="f159" fmla="*/ f103 1 100"/>
                <a:gd name="f160" fmla="*/ f104 1 81"/>
                <a:gd name="f161" fmla="*/ f105 1 100"/>
                <a:gd name="f162" fmla="*/ f106 1 81"/>
                <a:gd name="f163" fmla="*/ f107 1 81"/>
                <a:gd name="f164" fmla="*/ f108 1 100"/>
                <a:gd name="f165" fmla="*/ f109 1 81"/>
                <a:gd name="f166" fmla="*/ f110 1 100"/>
                <a:gd name="f167" fmla="*/ f111 1 81"/>
                <a:gd name="f168" fmla="*/ f112 1 100"/>
                <a:gd name="f169" fmla="*/ f113 1 81"/>
                <a:gd name="f170" fmla="*/ f114 1 100"/>
                <a:gd name="f171" fmla="*/ f115 1 100"/>
                <a:gd name="f172" fmla="*/ f116 1 100"/>
                <a:gd name="f173" fmla="*/ f117 1 81"/>
                <a:gd name="f174" fmla="*/ f118 1 100"/>
                <a:gd name="f175" fmla="*/ f119 1 81"/>
                <a:gd name="f176" fmla="*/ f120 1 100"/>
                <a:gd name="f177" fmla="*/ f121 1 81"/>
                <a:gd name="f178" fmla="*/ f122 1 100"/>
                <a:gd name="f179" fmla="*/ f123 1 81"/>
                <a:gd name="f180" fmla="*/ f124 1 100"/>
                <a:gd name="f181" fmla="*/ f125 1 100"/>
                <a:gd name="f182" fmla="*/ f126 1 81"/>
                <a:gd name="f183" fmla="*/ f127 1 100"/>
                <a:gd name="f184" fmla="*/ f128 1 81"/>
                <a:gd name="f185" fmla="*/ f129 1 100"/>
                <a:gd name="f186" fmla="*/ f130 1 100"/>
                <a:gd name="f187" fmla="*/ f131 1 81"/>
                <a:gd name="f188" fmla="*/ f132 1 100"/>
                <a:gd name="f189" fmla="*/ f133 1 81"/>
                <a:gd name="f190" fmla="*/ f134 1 100"/>
                <a:gd name="f191" fmla="*/ f135 1 100"/>
                <a:gd name="f192" fmla="*/ f136 1 100"/>
                <a:gd name="f193" fmla="*/ f137 1 81"/>
                <a:gd name="f194" fmla="*/ f138 1 100"/>
                <a:gd name="f195" fmla="*/ f139 1 81"/>
                <a:gd name="f196" fmla="*/ f140 1 100"/>
                <a:gd name="f197" fmla="*/ f141 1 81"/>
                <a:gd name="f198" fmla="*/ f142 1 100"/>
                <a:gd name="f199" fmla="*/ f143 1 81"/>
                <a:gd name="f200" fmla="*/ f144 1 100"/>
                <a:gd name="f201" fmla="*/ f145 1 100"/>
                <a:gd name="f202" fmla="*/ f146 1 81"/>
                <a:gd name="f203" fmla="*/ f147 1 100"/>
                <a:gd name="f204" fmla="*/ f148 1 100"/>
                <a:gd name="f205" fmla="*/ 0 1 f92"/>
                <a:gd name="f206" fmla="*/ f6 1 f92"/>
                <a:gd name="f207" fmla="*/ 0 1 f93"/>
                <a:gd name="f208" fmla="*/ f7 1 f93"/>
                <a:gd name="f209" fmla="+- f149 0 f1"/>
                <a:gd name="f210" fmla="*/ f150 1 f92"/>
                <a:gd name="f211" fmla="*/ f151 1 f93"/>
                <a:gd name="f212" fmla="*/ f152 1 f92"/>
                <a:gd name="f213" fmla="*/ f153 1 f93"/>
                <a:gd name="f214" fmla="*/ f154 1 f92"/>
                <a:gd name="f215" fmla="*/ f155 1 f93"/>
                <a:gd name="f216" fmla="*/ f156 1 f92"/>
                <a:gd name="f217" fmla="*/ f157 1 f93"/>
                <a:gd name="f218" fmla="*/ f158 1 f92"/>
                <a:gd name="f219" fmla="*/ f159 1 f93"/>
                <a:gd name="f220" fmla="*/ f160 1 f92"/>
                <a:gd name="f221" fmla="*/ f161 1 f93"/>
                <a:gd name="f222" fmla="*/ f162 1 f92"/>
                <a:gd name="f223" fmla="*/ f163 1 f92"/>
                <a:gd name="f224" fmla="*/ f164 1 f93"/>
                <a:gd name="f225" fmla="*/ f165 1 f92"/>
                <a:gd name="f226" fmla="*/ f166 1 f93"/>
                <a:gd name="f227" fmla="*/ f167 1 f92"/>
                <a:gd name="f228" fmla="*/ f168 1 f93"/>
                <a:gd name="f229" fmla="*/ f169 1 f92"/>
                <a:gd name="f230" fmla="*/ f170 1 f93"/>
                <a:gd name="f231" fmla="*/ f171 1 f93"/>
                <a:gd name="f232" fmla="*/ f172 1 f93"/>
                <a:gd name="f233" fmla="*/ f173 1 f92"/>
                <a:gd name="f234" fmla="*/ f174 1 f93"/>
                <a:gd name="f235" fmla="*/ f175 1 f92"/>
                <a:gd name="f236" fmla="*/ f176 1 f93"/>
                <a:gd name="f237" fmla="*/ f177 1 f92"/>
                <a:gd name="f238" fmla="*/ f178 1 f93"/>
                <a:gd name="f239" fmla="*/ f179 1 f92"/>
                <a:gd name="f240" fmla="*/ f180 1 f93"/>
                <a:gd name="f241" fmla="*/ f181 1 f93"/>
                <a:gd name="f242" fmla="*/ f182 1 f92"/>
                <a:gd name="f243" fmla="*/ f183 1 f93"/>
                <a:gd name="f244" fmla="*/ f184 1 f92"/>
                <a:gd name="f245" fmla="*/ f185 1 f93"/>
                <a:gd name="f246" fmla="*/ f186 1 f93"/>
                <a:gd name="f247" fmla="*/ f187 1 f92"/>
                <a:gd name="f248" fmla="*/ f188 1 f93"/>
                <a:gd name="f249" fmla="*/ f189 1 f92"/>
                <a:gd name="f250" fmla="*/ f190 1 f93"/>
                <a:gd name="f251" fmla="*/ f191 1 f93"/>
                <a:gd name="f252" fmla="*/ f192 1 f93"/>
                <a:gd name="f253" fmla="*/ f193 1 f92"/>
                <a:gd name="f254" fmla="*/ f194 1 f93"/>
                <a:gd name="f255" fmla="*/ f195 1 f92"/>
                <a:gd name="f256" fmla="*/ f196 1 f93"/>
                <a:gd name="f257" fmla="*/ f197 1 f92"/>
                <a:gd name="f258" fmla="*/ f198 1 f93"/>
                <a:gd name="f259" fmla="*/ f199 1 f92"/>
                <a:gd name="f260" fmla="*/ f200 1 f93"/>
                <a:gd name="f261" fmla="*/ f201 1 f93"/>
                <a:gd name="f262" fmla="*/ f202 1 f92"/>
                <a:gd name="f263" fmla="*/ f203 1 f93"/>
                <a:gd name="f264" fmla="*/ f204 1 f93"/>
                <a:gd name="f265" fmla="*/ f205 f87 1"/>
                <a:gd name="f266" fmla="*/ f206 f87 1"/>
                <a:gd name="f267" fmla="*/ f208 f88 1"/>
                <a:gd name="f268" fmla="*/ f207 f88 1"/>
                <a:gd name="f269" fmla="*/ f210 f87 1"/>
                <a:gd name="f270" fmla="*/ f211 f88 1"/>
                <a:gd name="f271" fmla="*/ f212 f87 1"/>
                <a:gd name="f272" fmla="*/ f213 f88 1"/>
                <a:gd name="f273" fmla="*/ f214 f87 1"/>
                <a:gd name="f274" fmla="*/ f215 f88 1"/>
                <a:gd name="f275" fmla="*/ f216 f87 1"/>
                <a:gd name="f276" fmla="*/ f217 f88 1"/>
                <a:gd name="f277" fmla="*/ f218 f87 1"/>
                <a:gd name="f278" fmla="*/ f219 f88 1"/>
                <a:gd name="f279" fmla="*/ f220 f87 1"/>
                <a:gd name="f280" fmla="*/ f221 f88 1"/>
                <a:gd name="f281" fmla="*/ f222 f87 1"/>
                <a:gd name="f282" fmla="*/ f223 f87 1"/>
                <a:gd name="f283" fmla="*/ f224 f88 1"/>
                <a:gd name="f284" fmla="*/ f225 f87 1"/>
                <a:gd name="f285" fmla="*/ f226 f88 1"/>
                <a:gd name="f286" fmla="*/ f227 f87 1"/>
                <a:gd name="f287" fmla="*/ f228 f88 1"/>
                <a:gd name="f288" fmla="*/ f229 f87 1"/>
                <a:gd name="f289" fmla="*/ f230 f88 1"/>
                <a:gd name="f290" fmla="*/ f231 f88 1"/>
                <a:gd name="f291" fmla="*/ f232 f88 1"/>
                <a:gd name="f292" fmla="*/ f233 f87 1"/>
                <a:gd name="f293" fmla="*/ f234 f88 1"/>
                <a:gd name="f294" fmla="*/ f235 f87 1"/>
                <a:gd name="f295" fmla="*/ f236 f88 1"/>
                <a:gd name="f296" fmla="*/ f237 f87 1"/>
                <a:gd name="f297" fmla="*/ f238 f88 1"/>
                <a:gd name="f298" fmla="*/ f239 f87 1"/>
                <a:gd name="f299" fmla="*/ f240 f88 1"/>
                <a:gd name="f300" fmla="*/ f241 f88 1"/>
                <a:gd name="f301" fmla="*/ f242 f87 1"/>
                <a:gd name="f302" fmla="*/ f243 f88 1"/>
                <a:gd name="f303" fmla="*/ f244 f87 1"/>
                <a:gd name="f304" fmla="*/ f245 f88 1"/>
                <a:gd name="f305" fmla="*/ f246 f88 1"/>
                <a:gd name="f306" fmla="*/ f247 f87 1"/>
                <a:gd name="f307" fmla="*/ f248 f88 1"/>
                <a:gd name="f308" fmla="*/ f249 f87 1"/>
                <a:gd name="f309" fmla="*/ f250 f88 1"/>
                <a:gd name="f310" fmla="*/ f251 f88 1"/>
                <a:gd name="f311" fmla="*/ f252 f88 1"/>
                <a:gd name="f312" fmla="*/ f253 f87 1"/>
                <a:gd name="f313" fmla="*/ f254 f88 1"/>
                <a:gd name="f314" fmla="*/ f255 f87 1"/>
                <a:gd name="f315" fmla="*/ f256 f88 1"/>
                <a:gd name="f316" fmla="*/ f257 f87 1"/>
                <a:gd name="f317" fmla="*/ f258 f88 1"/>
                <a:gd name="f318" fmla="*/ f259 f87 1"/>
                <a:gd name="f319" fmla="*/ f260 f88 1"/>
                <a:gd name="f320" fmla="*/ f261 f88 1"/>
                <a:gd name="f321" fmla="*/ f262 f87 1"/>
                <a:gd name="f322" fmla="*/ f263 f88 1"/>
                <a:gd name="f323" fmla="*/ f264 f8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9">
                  <a:pos x="f269" y="f270"/>
                </a:cxn>
                <a:cxn ang="f209">
                  <a:pos x="f271" y="f270"/>
                </a:cxn>
                <a:cxn ang="f209">
                  <a:pos x="f271" y="f272"/>
                </a:cxn>
                <a:cxn ang="f209">
                  <a:pos x="f273" y="f274"/>
                </a:cxn>
                <a:cxn ang="f209">
                  <a:pos x="f275" y="f276"/>
                </a:cxn>
                <a:cxn ang="f209">
                  <a:pos x="f277" y="f278"/>
                </a:cxn>
                <a:cxn ang="f209">
                  <a:pos x="f279" y="f280"/>
                </a:cxn>
                <a:cxn ang="f209">
                  <a:pos x="f281" y="f274"/>
                </a:cxn>
                <a:cxn ang="f209">
                  <a:pos x="f282" y="f283"/>
                </a:cxn>
                <a:cxn ang="f209">
                  <a:pos x="f284" y="f285"/>
                </a:cxn>
                <a:cxn ang="f209">
                  <a:pos x="f286" y="f287"/>
                </a:cxn>
                <a:cxn ang="f209">
                  <a:pos x="f288" y="f289"/>
                </a:cxn>
                <a:cxn ang="f209">
                  <a:pos x="f271" y="f290"/>
                </a:cxn>
                <a:cxn ang="f209">
                  <a:pos x="f271" y="f291"/>
                </a:cxn>
                <a:cxn ang="f209">
                  <a:pos x="f292" y="f293"/>
                </a:cxn>
                <a:cxn ang="f209">
                  <a:pos x="f294" y="f295"/>
                </a:cxn>
                <a:cxn ang="f209">
                  <a:pos x="f296" y="f297"/>
                </a:cxn>
                <a:cxn ang="f209">
                  <a:pos x="f288" y="f297"/>
                </a:cxn>
                <a:cxn ang="f209">
                  <a:pos x="f298" y="f299"/>
                </a:cxn>
                <a:cxn ang="f209">
                  <a:pos x="f281" y="f300"/>
                </a:cxn>
                <a:cxn ang="f209">
                  <a:pos x="f301" y="f300"/>
                </a:cxn>
                <a:cxn ang="f209">
                  <a:pos x="f301" y="f302"/>
                </a:cxn>
                <a:cxn ang="f209">
                  <a:pos x="f303" y="f304"/>
                </a:cxn>
                <a:cxn ang="f209">
                  <a:pos x="f288" y="f305"/>
                </a:cxn>
                <a:cxn ang="f209">
                  <a:pos x="f294" y="f304"/>
                </a:cxn>
                <a:cxn ang="f209">
                  <a:pos x="f306" y="f307"/>
                </a:cxn>
                <a:cxn ang="f209">
                  <a:pos x="f308" y="f295"/>
                </a:cxn>
                <a:cxn ang="f209">
                  <a:pos x="f269" y="f309"/>
                </a:cxn>
                <a:cxn ang="f209">
                  <a:pos x="f269" y="f270"/>
                </a:cxn>
                <a:cxn ang="f209">
                  <a:pos x="f271" y="f310"/>
                </a:cxn>
                <a:cxn ang="f209">
                  <a:pos x="f271" y="f311"/>
                </a:cxn>
                <a:cxn ang="f209">
                  <a:pos x="f312" y="f313"/>
                </a:cxn>
                <a:cxn ang="f209">
                  <a:pos x="f314" y="f315"/>
                </a:cxn>
                <a:cxn ang="f209">
                  <a:pos x="f316" y="f317"/>
                </a:cxn>
                <a:cxn ang="f209">
                  <a:pos x="f318" y="f319"/>
                </a:cxn>
                <a:cxn ang="f209">
                  <a:pos x="f316" y="f320"/>
                </a:cxn>
                <a:cxn ang="f209">
                  <a:pos x="f321" y="f322"/>
                </a:cxn>
                <a:cxn ang="f209">
                  <a:pos x="f275" y="f323"/>
                </a:cxn>
                <a:cxn ang="f209">
                  <a:pos x="f271" y="f310"/>
                </a:cxn>
              </a:cxnLst>
              <a:rect l="f265" t="f268" r="f266" b="f267"/>
              <a:pathLst>
                <a:path w="81" h="100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8"/>
                    <a:pt x="f24" y="f25"/>
                    <a:pt x="f26" y="f27"/>
                  </a:cubicBezTo>
                  <a:cubicBezTo>
                    <a:pt x="f28" y="f7"/>
                    <a:pt x="f29" y="f7"/>
                    <a:pt x="f30" y="f7"/>
                  </a:cubicBezTo>
                  <a:cubicBezTo>
                    <a:pt x="f31" y="f7"/>
                    <a:pt x="f32" y="f8"/>
                    <a:pt x="f33" y="f16"/>
                  </a:cubicBezTo>
                  <a:cubicBezTo>
                    <a:pt x="f34" y="f35"/>
                    <a:pt x="f5" y="f36"/>
                    <a:pt x="f5" y="f37"/>
                  </a:cubicBezTo>
                  <a:cubicBezTo>
                    <a:pt x="f5" y="f38"/>
                    <a:pt x="f39" y="f17"/>
                    <a:pt x="f40" y="f21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28"/>
                    <a:pt x="f48" y="f49"/>
                    <a:pt x="f28" y="f50"/>
                  </a:cubicBezTo>
                  <a:cubicBezTo>
                    <a:pt x="f51" y="f29"/>
                    <a:pt x="f52" y="f29"/>
                    <a:pt x="f9" y="f53"/>
                  </a:cubicBezTo>
                  <a:lnTo>
                    <a:pt x="f9" y="f54"/>
                  </a:lnTo>
                  <a:cubicBezTo>
                    <a:pt x="f9" y="f55"/>
                    <a:pt x="f56" y="f57"/>
                    <a:pt x="f11" y="f47"/>
                  </a:cubicBezTo>
                  <a:cubicBezTo>
                    <a:pt x="f38" y="f58"/>
                    <a:pt x="f59" y="f45"/>
                    <a:pt x="f17" y="f60"/>
                  </a:cubicBezTo>
                  <a:cubicBezTo>
                    <a:pt x="f52" y="f61"/>
                    <a:pt x="f21" y="f32"/>
                    <a:pt x="f23" y="f62"/>
                  </a:cubicBezTo>
                  <a:cubicBezTo>
                    <a:pt x="f24" y="f62"/>
                    <a:pt x="f26" y="f62"/>
                    <a:pt x="f28" y="f62"/>
                  </a:cubicBezTo>
                  <a:cubicBezTo>
                    <a:pt x="f29" y="f62"/>
                    <a:pt x="f48" y="f62"/>
                    <a:pt x="f57" y="f32"/>
                  </a:cubicBezTo>
                  <a:cubicBezTo>
                    <a:pt x="f58" y="f60"/>
                    <a:pt x="f32" y="f45"/>
                    <a:pt x="f33" y="f58"/>
                  </a:cubicBezTo>
                  <a:lnTo>
                    <a:pt x="f63" y="f58"/>
                  </a:lnTo>
                  <a:lnTo>
                    <a:pt x="f63" y="f40"/>
                  </a:lnTo>
                  <a:cubicBezTo>
                    <a:pt x="f64" y="f34"/>
                    <a:pt x="f61" y="f65"/>
                    <a:pt x="f31" y="f39"/>
                  </a:cubicBezTo>
                  <a:cubicBezTo>
                    <a:pt x="f55" y="f5"/>
                    <a:pt x="f53" y="f5"/>
                    <a:pt x="f28" y="f5"/>
                  </a:cubicBezTo>
                  <a:cubicBezTo>
                    <a:pt x="f24" y="f5"/>
                    <a:pt x="f21" y="f5"/>
                    <a:pt x="f17" y="f39"/>
                  </a:cubicBezTo>
                  <a:cubicBezTo>
                    <a:pt x="f38" y="f65"/>
                    <a:pt x="f66" y="f40"/>
                    <a:pt x="f37" y="f41"/>
                  </a:cubicBezTo>
                  <a:cubicBezTo>
                    <a:pt x="f67" y="f68"/>
                    <a:pt x="f69" y="f70"/>
                    <a:pt x="f36" y="f60"/>
                  </a:cubicBezTo>
                  <a:cubicBezTo>
                    <a:pt x="f71" y="f72"/>
                    <a:pt x="f6" y="f73"/>
                    <a:pt x="f6" y="f74"/>
                  </a:cubicBezTo>
                  <a:lnTo>
                    <a:pt x="f6" y="f8"/>
                  </a:lnTo>
                  <a:close/>
                  <a:moveTo>
                    <a:pt x="f9" y="f75"/>
                  </a:moveTo>
                  <a:lnTo>
                    <a:pt x="f9" y="f51"/>
                  </a:lnTo>
                  <a:cubicBezTo>
                    <a:pt x="f59" y="f42"/>
                    <a:pt x="f19" y="f42"/>
                    <a:pt x="f51" y="f23"/>
                  </a:cubicBezTo>
                  <a:cubicBezTo>
                    <a:pt x="f76" y="f23"/>
                    <a:pt x="f50" y="f77"/>
                    <a:pt x="f54" y="f78"/>
                  </a:cubicBezTo>
                  <a:cubicBezTo>
                    <a:pt x="f79" y="f21"/>
                    <a:pt x="f47" y="f19"/>
                    <a:pt x="f72" y="f17"/>
                  </a:cubicBezTo>
                  <a:cubicBezTo>
                    <a:pt x="f45" y="f59"/>
                    <a:pt x="f61" y="f56"/>
                    <a:pt x="f61" y="f80"/>
                  </a:cubicBezTo>
                  <a:cubicBezTo>
                    <a:pt x="f61" y="f75"/>
                    <a:pt x="f45" y="f36"/>
                    <a:pt x="f72" y="f6"/>
                  </a:cubicBezTo>
                  <a:cubicBezTo>
                    <a:pt x="f57" y="f81"/>
                    <a:pt x="f48" y="f82"/>
                    <a:pt x="f50" y="f82"/>
                  </a:cubicBezTo>
                  <a:cubicBezTo>
                    <a:pt x="f46" y="f82"/>
                    <a:pt x="f51" y="f81"/>
                    <a:pt x="f21" y="f83"/>
                  </a:cubicBezTo>
                  <a:cubicBezTo>
                    <a:pt x="f84" y="f71"/>
                    <a:pt x="f13" y="f85"/>
                    <a:pt x="f9" y="f7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3" name="Freeform 508"/>
            <p:cNvSpPr/>
            <p:nvPr/>
          </p:nvSpPr>
          <p:spPr>
            <a:xfrm>
              <a:off x="1706846" y="3878125"/>
              <a:ext cx="110240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4"/>
                <a:gd name="f8" fmla="val 87"/>
                <a:gd name="f9" fmla="val 104"/>
                <a:gd name="f10" fmla="val 81"/>
                <a:gd name="f11" fmla="val 116"/>
                <a:gd name="f12" fmla="val 73"/>
                <a:gd name="f13" fmla="val 123"/>
                <a:gd name="f14" fmla="val 66"/>
                <a:gd name="f15" fmla="val 131"/>
                <a:gd name="f16" fmla="val 55"/>
                <a:gd name="f17" fmla="val 39"/>
                <a:gd name="f18" fmla="val 34"/>
                <a:gd name="f19" fmla="val 29"/>
                <a:gd name="f20" fmla="val 24"/>
                <a:gd name="f21" fmla="val 133"/>
                <a:gd name="f22" fmla="val 20"/>
                <a:gd name="f23" fmla="val 15"/>
                <a:gd name="f24" fmla="val 132"/>
                <a:gd name="f25" fmla="val 10"/>
                <a:gd name="f26" fmla="val 130"/>
                <a:gd name="f27" fmla="val 114"/>
                <a:gd name="f28" fmla="val 11"/>
                <a:gd name="f29" fmla="val 14"/>
                <a:gd name="f30" fmla="val 115"/>
                <a:gd name="f31" fmla="val 18"/>
                <a:gd name="f32" fmla="val 118"/>
                <a:gd name="f33" fmla="val 119"/>
                <a:gd name="f34" fmla="val 35"/>
                <a:gd name="f35" fmla="val 120"/>
                <a:gd name="f36" fmla="val 41"/>
                <a:gd name="f37" fmla="val 46"/>
                <a:gd name="f38" fmla="val 51"/>
                <a:gd name="f39" fmla="val 54"/>
                <a:gd name="f40" fmla="val 58"/>
                <a:gd name="f41" fmla="val 117"/>
                <a:gd name="f42" fmla="val 61"/>
                <a:gd name="f43" fmla="val 63"/>
                <a:gd name="f44" fmla="val 113"/>
                <a:gd name="f45" fmla="val 65"/>
                <a:gd name="f46" fmla="val 110"/>
                <a:gd name="f47" fmla="val 108"/>
                <a:gd name="f48" fmla="val 67"/>
                <a:gd name="f49" fmla="val 105"/>
                <a:gd name="f50" fmla="val 68"/>
                <a:gd name="f51" fmla="val 101"/>
                <a:gd name="f52" fmla="val 98"/>
                <a:gd name="f53" fmla="val 94"/>
                <a:gd name="f54" fmla="val 85"/>
                <a:gd name="f55" fmla="val 89"/>
                <a:gd name="f56" fmla="val 59"/>
                <a:gd name="f57" fmla="val 92"/>
                <a:gd name="f58" fmla="val 50"/>
                <a:gd name="f59" fmla="val 96"/>
                <a:gd name="f60" fmla="val 44"/>
                <a:gd name="f61" fmla="val 97"/>
                <a:gd name="f62" fmla="val 37"/>
                <a:gd name="f63" fmla="val 26"/>
                <a:gd name="f64" fmla="val 17"/>
                <a:gd name="f65" fmla="val 93"/>
                <a:gd name="f66" fmla="val 4"/>
                <a:gd name="f67" fmla="val 76"/>
                <a:gd name="f68" fmla="val 42"/>
                <a:gd name="f69" fmla="val 1"/>
                <a:gd name="f70" fmla="val 6"/>
                <a:gd name="f71" fmla="val 23"/>
                <a:gd name="f72" fmla="val 9"/>
                <a:gd name="f73" fmla="val 13"/>
                <a:gd name="f74" fmla="val 21"/>
                <a:gd name="f75" fmla="val 27"/>
                <a:gd name="f76" fmla="val 32"/>
                <a:gd name="f77" fmla="val 43"/>
                <a:gd name="f78" fmla="val 48"/>
                <a:gd name="f79" fmla="val 53"/>
                <a:gd name="f80" fmla="val 56"/>
                <a:gd name="f81" fmla="val 2"/>
                <a:gd name="f82" fmla="val 60"/>
                <a:gd name="f83" fmla="val 3"/>
                <a:gd name="f84" fmla="val 64"/>
                <a:gd name="f85" fmla="val 5"/>
                <a:gd name="f86" fmla="val 7"/>
                <a:gd name="f87" fmla="val 69"/>
                <a:gd name="f88" fmla="val 72"/>
                <a:gd name="f89" fmla="val 16"/>
                <a:gd name="f90" fmla="val 49"/>
                <a:gd name="f91" fmla="val 45"/>
                <a:gd name="f92" fmla="val 30"/>
                <a:gd name="f93" fmla="val 19"/>
                <a:gd name="f94" fmla="val 38"/>
                <a:gd name="f95" fmla="val 74"/>
                <a:gd name="f96" fmla="val 79"/>
                <a:gd name="f97" fmla="val 33"/>
                <a:gd name="f98" fmla="val 82"/>
                <a:gd name="f99" fmla="val 78"/>
                <a:gd name="f100" fmla="val 75"/>
                <a:gd name="f101" fmla="+- 0 0 -90"/>
                <a:gd name="f102" fmla="*/ f3 1 84"/>
                <a:gd name="f103" fmla="*/ f4 1 134"/>
                <a:gd name="f104" fmla="+- f7 0 f5"/>
                <a:gd name="f105" fmla="+- f6 0 f5"/>
                <a:gd name="f106" fmla="*/ f101 f0 1"/>
                <a:gd name="f107" fmla="*/ f105 1 84"/>
                <a:gd name="f108" fmla="*/ f104 1 134"/>
                <a:gd name="f109" fmla="*/ 84 f105 1"/>
                <a:gd name="f110" fmla="*/ 87 f104 1"/>
                <a:gd name="f111" fmla="*/ 73 f105 1"/>
                <a:gd name="f112" fmla="*/ 123 f104 1"/>
                <a:gd name="f113" fmla="*/ 39 f105 1"/>
                <a:gd name="f114" fmla="*/ 134 f104 1"/>
                <a:gd name="f115" fmla="*/ 24 f105 1"/>
                <a:gd name="f116" fmla="*/ 133 f104 1"/>
                <a:gd name="f117" fmla="*/ 10 f105 1"/>
                <a:gd name="f118" fmla="*/ 130 f104 1"/>
                <a:gd name="f119" fmla="*/ 114 f104 1"/>
                <a:gd name="f120" fmla="*/ 11 f105 1"/>
                <a:gd name="f121" fmla="*/ 118 f104 1"/>
                <a:gd name="f122" fmla="*/ 41 f105 1"/>
                <a:gd name="f123" fmla="*/ 120 f104 1"/>
                <a:gd name="f124" fmla="*/ 54 f105 1"/>
                <a:gd name="f125" fmla="*/ 63 f105 1"/>
                <a:gd name="f126" fmla="*/ 113 f104 1"/>
                <a:gd name="f127" fmla="*/ 67 f105 1"/>
                <a:gd name="f128" fmla="*/ 105 f104 1"/>
                <a:gd name="f129" fmla="*/ 68 f105 1"/>
                <a:gd name="f130" fmla="*/ 94 f104 1"/>
                <a:gd name="f131" fmla="*/ 85 f104 1"/>
                <a:gd name="f132" fmla="*/ 37 f105 1"/>
                <a:gd name="f133" fmla="*/ 97 f104 1"/>
                <a:gd name="f134" fmla="*/ 0 f105 1"/>
                <a:gd name="f135" fmla="*/ 50 f104 1"/>
                <a:gd name="f136" fmla="*/ 4 f105 1"/>
                <a:gd name="f137" fmla="*/ 29 f104 1"/>
                <a:gd name="f138" fmla="*/ 13 f105 1"/>
                <a:gd name="f139" fmla="*/ 13 f104 1"/>
                <a:gd name="f140" fmla="*/ 27 f105 1"/>
                <a:gd name="f141" fmla="*/ 4 f104 1"/>
                <a:gd name="f142" fmla="*/ 43 f105 1"/>
                <a:gd name="f143" fmla="*/ 0 f104 1"/>
                <a:gd name="f144" fmla="*/ 56 f105 1"/>
                <a:gd name="f145" fmla="*/ 2 f104 1"/>
                <a:gd name="f146" fmla="*/ 7 f104 1"/>
                <a:gd name="f147" fmla="*/ 69 f105 1"/>
                <a:gd name="f148" fmla="*/ 3 f104 1"/>
                <a:gd name="f149" fmla="*/ 72 f104 1"/>
                <a:gd name="f150" fmla="*/ 20 f104 1"/>
                <a:gd name="f151" fmla="*/ 16 f104 1"/>
                <a:gd name="f152" fmla="*/ 45 f105 1"/>
                <a:gd name="f153" fmla="*/ 15 f104 1"/>
                <a:gd name="f154" fmla="*/ 24 f104 1"/>
                <a:gd name="f155" fmla="*/ 17 f105 1"/>
                <a:gd name="f156" fmla="*/ 49 f104 1"/>
                <a:gd name="f157" fmla="*/ 23 f105 1"/>
                <a:gd name="f158" fmla="*/ 74 f104 1"/>
                <a:gd name="f159" fmla="*/ 82 f104 1"/>
                <a:gd name="f160" fmla="*/ 55 f105 1"/>
                <a:gd name="f161" fmla="*/ 79 f104 1"/>
                <a:gd name="f162" fmla="*/ f106 1 f2"/>
                <a:gd name="f163" fmla="*/ f109 1 84"/>
                <a:gd name="f164" fmla="*/ f110 1 134"/>
                <a:gd name="f165" fmla="*/ f111 1 84"/>
                <a:gd name="f166" fmla="*/ f112 1 134"/>
                <a:gd name="f167" fmla="*/ f113 1 84"/>
                <a:gd name="f168" fmla="*/ f114 1 134"/>
                <a:gd name="f169" fmla="*/ f115 1 84"/>
                <a:gd name="f170" fmla="*/ f116 1 134"/>
                <a:gd name="f171" fmla="*/ f117 1 84"/>
                <a:gd name="f172" fmla="*/ f118 1 134"/>
                <a:gd name="f173" fmla="*/ f119 1 134"/>
                <a:gd name="f174" fmla="*/ f120 1 84"/>
                <a:gd name="f175" fmla="*/ f121 1 134"/>
                <a:gd name="f176" fmla="*/ f122 1 84"/>
                <a:gd name="f177" fmla="*/ f123 1 134"/>
                <a:gd name="f178" fmla="*/ f124 1 84"/>
                <a:gd name="f179" fmla="*/ f125 1 84"/>
                <a:gd name="f180" fmla="*/ f126 1 134"/>
                <a:gd name="f181" fmla="*/ f127 1 84"/>
                <a:gd name="f182" fmla="*/ f128 1 134"/>
                <a:gd name="f183" fmla="*/ f129 1 84"/>
                <a:gd name="f184" fmla="*/ f130 1 134"/>
                <a:gd name="f185" fmla="*/ f131 1 134"/>
                <a:gd name="f186" fmla="*/ f132 1 84"/>
                <a:gd name="f187" fmla="*/ f133 1 134"/>
                <a:gd name="f188" fmla="*/ f134 1 84"/>
                <a:gd name="f189" fmla="*/ f135 1 134"/>
                <a:gd name="f190" fmla="*/ f136 1 84"/>
                <a:gd name="f191" fmla="*/ f137 1 134"/>
                <a:gd name="f192" fmla="*/ f138 1 84"/>
                <a:gd name="f193" fmla="*/ f139 1 134"/>
                <a:gd name="f194" fmla="*/ f140 1 84"/>
                <a:gd name="f195" fmla="*/ f141 1 134"/>
                <a:gd name="f196" fmla="*/ f142 1 84"/>
                <a:gd name="f197" fmla="*/ f143 1 134"/>
                <a:gd name="f198" fmla="*/ f144 1 84"/>
                <a:gd name="f199" fmla="*/ f145 1 134"/>
                <a:gd name="f200" fmla="*/ f146 1 134"/>
                <a:gd name="f201" fmla="*/ f147 1 84"/>
                <a:gd name="f202" fmla="*/ f148 1 134"/>
                <a:gd name="f203" fmla="*/ f149 1 134"/>
                <a:gd name="f204" fmla="*/ f150 1 134"/>
                <a:gd name="f205" fmla="*/ f151 1 134"/>
                <a:gd name="f206" fmla="*/ f152 1 84"/>
                <a:gd name="f207" fmla="*/ f153 1 134"/>
                <a:gd name="f208" fmla="*/ f154 1 134"/>
                <a:gd name="f209" fmla="*/ f155 1 84"/>
                <a:gd name="f210" fmla="*/ f156 1 134"/>
                <a:gd name="f211" fmla="*/ f157 1 84"/>
                <a:gd name="f212" fmla="*/ f158 1 134"/>
                <a:gd name="f213" fmla="*/ f159 1 134"/>
                <a:gd name="f214" fmla="*/ f160 1 84"/>
                <a:gd name="f215" fmla="*/ f161 1 134"/>
                <a:gd name="f216" fmla="*/ 0 1 f107"/>
                <a:gd name="f217" fmla="*/ f6 1 f107"/>
                <a:gd name="f218" fmla="*/ 0 1 f108"/>
                <a:gd name="f219" fmla="*/ f7 1 f108"/>
                <a:gd name="f220" fmla="+- f162 0 f1"/>
                <a:gd name="f221" fmla="*/ f163 1 f107"/>
                <a:gd name="f222" fmla="*/ f164 1 f108"/>
                <a:gd name="f223" fmla="*/ f165 1 f107"/>
                <a:gd name="f224" fmla="*/ f166 1 f108"/>
                <a:gd name="f225" fmla="*/ f167 1 f107"/>
                <a:gd name="f226" fmla="*/ f168 1 f108"/>
                <a:gd name="f227" fmla="*/ f169 1 f107"/>
                <a:gd name="f228" fmla="*/ f170 1 f108"/>
                <a:gd name="f229" fmla="*/ f171 1 f107"/>
                <a:gd name="f230" fmla="*/ f172 1 f108"/>
                <a:gd name="f231" fmla="*/ f173 1 f108"/>
                <a:gd name="f232" fmla="*/ f174 1 f107"/>
                <a:gd name="f233" fmla="*/ f175 1 f108"/>
                <a:gd name="f234" fmla="*/ f176 1 f107"/>
                <a:gd name="f235" fmla="*/ f177 1 f108"/>
                <a:gd name="f236" fmla="*/ f178 1 f107"/>
                <a:gd name="f237" fmla="*/ f179 1 f107"/>
                <a:gd name="f238" fmla="*/ f180 1 f108"/>
                <a:gd name="f239" fmla="*/ f181 1 f107"/>
                <a:gd name="f240" fmla="*/ f182 1 f108"/>
                <a:gd name="f241" fmla="*/ f183 1 f107"/>
                <a:gd name="f242" fmla="*/ f184 1 f108"/>
                <a:gd name="f243" fmla="*/ f185 1 f108"/>
                <a:gd name="f244" fmla="*/ f186 1 f107"/>
                <a:gd name="f245" fmla="*/ f187 1 f108"/>
                <a:gd name="f246" fmla="*/ f188 1 f107"/>
                <a:gd name="f247" fmla="*/ f189 1 f108"/>
                <a:gd name="f248" fmla="*/ f190 1 f107"/>
                <a:gd name="f249" fmla="*/ f191 1 f108"/>
                <a:gd name="f250" fmla="*/ f192 1 f107"/>
                <a:gd name="f251" fmla="*/ f193 1 f108"/>
                <a:gd name="f252" fmla="*/ f194 1 f107"/>
                <a:gd name="f253" fmla="*/ f195 1 f108"/>
                <a:gd name="f254" fmla="*/ f196 1 f107"/>
                <a:gd name="f255" fmla="*/ f197 1 f108"/>
                <a:gd name="f256" fmla="*/ f198 1 f107"/>
                <a:gd name="f257" fmla="*/ f199 1 f108"/>
                <a:gd name="f258" fmla="*/ f200 1 f108"/>
                <a:gd name="f259" fmla="*/ f201 1 f107"/>
                <a:gd name="f260" fmla="*/ f202 1 f108"/>
                <a:gd name="f261" fmla="*/ f203 1 f108"/>
                <a:gd name="f262" fmla="*/ f204 1 f108"/>
                <a:gd name="f263" fmla="*/ f205 1 f108"/>
                <a:gd name="f264" fmla="*/ f206 1 f107"/>
                <a:gd name="f265" fmla="*/ f207 1 f108"/>
                <a:gd name="f266" fmla="*/ f208 1 f108"/>
                <a:gd name="f267" fmla="*/ f209 1 f107"/>
                <a:gd name="f268" fmla="*/ f210 1 f108"/>
                <a:gd name="f269" fmla="*/ f211 1 f107"/>
                <a:gd name="f270" fmla="*/ f212 1 f108"/>
                <a:gd name="f271" fmla="*/ f213 1 f108"/>
                <a:gd name="f272" fmla="*/ f214 1 f107"/>
                <a:gd name="f273" fmla="*/ f215 1 f108"/>
                <a:gd name="f274" fmla="*/ f216 f102 1"/>
                <a:gd name="f275" fmla="*/ f217 f102 1"/>
                <a:gd name="f276" fmla="*/ f219 f103 1"/>
                <a:gd name="f277" fmla="*/ f218 f103 1"/>
                <a:gd name="f278" fmla="*/ f221 f102 1"/>
                <a:gd name="f279" fmla="*/ f222 f103 1"/>
                <a:gd name="f280" fmla="*/ f223 f102 1"/>
                <a:gd name="f281" fmla="*/ f224 f103 1"/>
                <a:gd name="f282" fmla="*/ f225 f102 1"/>
                <a:gd name="f283" fmla="*/ f226 f103 1"/>
                <a:gd name="f284" fmla="*/ f227 f102 1"/>
                <a:gd name="f285" fmla="*/ f228 f103 1"/>
                <a:gd name="f286" fmla="*/ f229 f102 1"/>
                <a:gd name="f287" fmla="*/ f230 f103 1"/>
                <a:gd name="f288" fmla="*/ f231 f103 1"/>
                <a:gd name="f289" fmla="*/ f232 f102 1"/>
                <a:gd name="f290" fmla="*/ f233 f103 1"/>
                <a:gd name="f291" fmla="*/ f234 f102 1"/>
                <a:gd name="f292" fmla="*/ f235 f103 1"/>
                <a:gd name="f293" fmla="*/ f236 f102 1"/>
                <a:gd name="f294" fmla="*/ f237 f102 1"/>
                <a:gd name="f295" fmla="*/ f238 f103 1"/>
                <a:gd name="f296" fmla="*/ f239 f102 1"/>
                <a:gd name="f297" fmla="*/ f240 f103 1"/>
                <a:gd name="f298" fmla="*/ f241 f102 1"/>
                <a:gd name="f299" fmla="*/ f242 f103 1"/>
                <a:gd name="f300" fmla="*/ f243 f103 1"/>
                <a:gd name="f301" fmla="*/ f244 f102 1"/>
                <a:gd name="f302" fmla="*/ f245 f103 1"/>
                <a:gd name="f303" fmla="*/ f246 f102 1"/>
                <a:gd name="f304" fmla="*/ f247 f103 1"/>
                <a:gd name="f305" fmla="*/ f248 f102 1"/>
                <a:gd name="f306" fmla="*/ f249 f103 1"/>
                <a:gd name="f307" fmla="*/ f250 f102 1"/>
                <a:gd name="f308" fmla="*/ f251 f103 1"/>
                <a:gd name="f309" fmla="*/ f252 f102 1"/>
                <a:gd name="f310" fmla="*/ f253 f103 1"/>
                <a:gd name="f311" fmla="*/ f254 f102 1"/>
                <a:gd name="f312" fmla="*/ f255 f103 1"/>
                <a:gd name="f313" fmla="*/ f256 f102 1"/>
                <a:gd name="f314" fmla="*/ f257 f103 1"/>
                <a:gd name="f315" fmla="*/ f258 f103 1"/>
                <a:gd name="f316" fmla="*/ f259 f102 1"/>
                <a:gd name="f317" fmla="*/ f260 f103 1"/>
                <a:gd name="f318" fmla="*/ f261 f103 1"/>
                <a:gd name="f319" fmla="*/ f262 f103 1"/>
                <a:gd name="f320" fmla="*/ f263 f103 1"/>
                <a:gd name="f321" fmla="*/ f264 f102 1"/>
                <a:gd name="f322" fmla="*/ f265 f103 1"/>
                <a:gd name="f323" fmla="*/ f266 f103 1"/>
                <a:gd name="f324" fmla="*/ f267 f102 1"/>
                <a:gd name="f325" fmla="*/ f268 f103 1"/>
                <a:gd name="f326" fmla="*/ f269 f102 1"/>
                <a:gd name="f327" fmla="*/ f270 f103 1"/>
                <a:gd name="f328" fmla="*/ f271 f103 1"/>
                <a:gd name="f329" fmla="*/ f272 f102 1"/>
                <a:gd name="f330" fmla="*/ f273 f10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0">
                  <a:pos x="f278" y="f279"/>
                </a:cxn>
                <a:cxn ang="f220">
                  <a:pos x="f280" y="f281"/>
                </a:cxn>
                <a:cxn ang="f220">
                  <a:pos x="f282" y="f283"/>
                </a:cxn>
                <a:cxn ang="f220">
                  <a:pos x="f284" y="f285"/>
                </a:cxn>
                <a:cxn ang="f220">
                  <a:pos x="f286" y="f287"/>
                </a:cxn>
                <a:cxn ang="f220">
                  <a:pos x="f286" y="f288"/>
                </a:cxn>
                <a:cxn ang="f220">
                  <a:pos x="f289" y="f288"/>
                </a:cxn>
                <a:cxn ang="f220">
                  <a:pos x="f284" y="f290"/>
                </a:cxn>
                <a:cxn ang="f220">
                  <a:pos x="f291" y="f292"/>
                </a:cxn>
                <a:cxn ang="f220">
                  <a:pos x="f293" y="f290"/>
                </a:cxn>
                <a:cxn ang="f220">
                  <a:pos x="f294" y="f295"/>
                </a:cxn>
                <a:cxn ang="f220">
                  <a:pos x="f296" y="f297"/>
                </a:cxn>
                <a:cxn ang="f220">
                  <a:pos x="f298" y="f299"/>
                </a:cxn>
                <a:cxn ang="f220">
                  <a:pos x="f298" y="f300"/>
                </a:cxn>
                <a:cxn ang="f220">
                  <a:pos x="f293" y="f299"/>
                </a:cxn>
                <a:cxn ang="f220">
                  <a:pos x="f301" y="f302"/>
                </a:cxn>
                <a:cxn ang="f220">
                  <a:pos x="f286" y="f300"/>
                </a:cxn>
                <a:cxn ang="f220">
                  <a:pos x="f303" y="f304"/>
                </a:cxn>
                <a:cxn ang="f220">
                  <a:pos x="f305" y="f306"/>
                </a:cxn>
                <a:cxn ang="f220">
                  <a:pos x="f307" y="f308"/>
                </a:cxn>
                <a:cxn ang="f220">
                  <a:pos x="f309" y="f310"/>
                </a:cxn>
                <a:cxn ang="f220">
                  <a:pos x="f311" y="f312"/>
                </a:cxn>
                <a:cxn ang="f220">
                  <a:pos x="f313" y="f314"/>
                </a:cxn>
                <a:cxn ang="f220">
                  <a:pos x="f298" y="f315"/>
                </a:cxn>
                <a:cxn ang="f220">
                  <a:pos x="f316" y="f317"/>
                </a:cxn>
                <a:cxn ang="f220">
                  <a:pos x="f278" y="f317"/>
                </a:cxn>
                <a:cxn ang="f220">
                  <a:pos x="f278" y="f279"/>
                </a:cxn>
                <a:cxn ang="f220">
                  <a:pos x="f298" y="f318"/>
                </a:cxn>
                <a:cxn ang="f220">
                  <a:pos x="f298" y="f319"/>
                </a:cxn>
                <a:cxn ang="f220">
                  <a:pos x="f313" y="f320"/>
                </a:cxn>
                <a:cxn ang="f220">
                  <a:pos x="f321" y="f322"/>
                </a:cxn>
                <a:cxn ang="f220">
                  <a:pos x="f284" y="f323"/>
                </a:cxn>
                <a:cxn ang="f220">
                  <a:pos x="f324" y="f325"/>
                </a:cxn>
                <a:cxn ang="f220">
                  <a:pos x="f326" y="f327"/>
                </a:cxn>
                <a:cxn ang="f220">
                  <a:pos x="f291" y="f328"/>
                </a:cxn>
                <a:cxn ang="f220">
                  <a:pos x="f329" y="f330"/>
                </a:cxn>
                <a:cxn ang="f220">
                  <a:pos x="f298" y="f318"/>
                </a:cxn>
              </a:cxnLst>
              <a:rect l="f274" t="f277" r="f275" b="f276"/>
              <a:pathLst>
                <a:path w="84" h="134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7"/>
                    <a:pt x="f20" y="f21"/>
                  </a:cubicBezTo>
                  <a:cubicBezTo>
                    <a:pt x="f22" y="f21"/>
                    <a:pt x="f23" y="f24"/>
                    <a:pt x="f25" y="f26"/>
                  </a:cubicBezTo>
                  <a:lnTo>
                    <a:pt x="f25" y="f27"/>
                  </a:lnTo>
                  <a:lnTo>
                    <a:pt x="f28" y="f27"/>
                  </a:lnTo>
                  <a:cubicBezTo>
                    <a:pt x="f29" y="f30"/>
                    <a:pt x="f31" y="f11"/>
                    <a:pt x="f20" y="f32"/>
                  </a:cubicBezTo>
                  <a:cubicBezTo>
                    <a:pt x="f19" y="f33"/>
                    <a:pt x="f34" y="f35"/>
                    <a:pt x="f36" y="f35"/>
                  </a:cubicBezTo>
                  <a:cubicBezTo>
                    <a:pt x="f37" y="f35"/>
                    <a:pt x="f38" y="f33"/>
                    <a:pt x="f39" y="f32"/>
                  </a:cubicBezTo>
                  <a:cubicBezTo>
                    <a:pt x="f40" y="f41"/>
                    <a:pt x="f42" y="f30"/>
                    <a:pt x="f43" y="f44"/>
                  </a:cubicBezTo>
                  <a:cubicBezTo>
                    <a:pt x="f45" y="f46"/>
                    <a:pt x="f14" y="f47"/>
                    <a:pt x="f48" y="f49"/>
                  </a:cubicBezTo>
                  <a:cubicBezTo>
                    <a:pt x="f50" y="f51"/>
                    <a:pt x="f50" y="f52"/>
                    <a:pt x="f50" y="f53"/>
                  </a:cubicBezTo>
                  <a:lnTo>
                    <a:pt x="f50" y="f54"/>
                  </a:lnTo>
                  <a:cubicBezTo>
                    <a:pt x="f43" y="f55"/>
                    <a:pt x="f56" y="f57"/>
                    <a:pt x="f39" y="f53"/>
                  </a:cubicBezTo>
                  <a:cubicBezTo>
                    <a:pt x="f58" y="f59"/>
                    <a:pt x="f60" y="f61"/>
                    <a:pt x="f62" y="f61"/>
                  </a:cubicBezTo>
                  <a:cubicBezTo>
                    <a:pt x="f63" y="f61"/>
                    <a:pt x="f64" y="f65"/>
                    <a:pt x="f25" y="f54"/>
                  </a:cubicBezTo>
                  <a:cubicBezTo>
                    <a:pt x="f66" y="f67"/>
                    <a:pt x="f5" y="f45"/>
                    <a:pt x="f5" y="f58"/>
                  </a:cubicBezTo>
                  <a:cubicBezTo>
                    <a:pt x="f5" y="f68"/>
                    <a:pt x="f69" y="f18"/>
                    <a:pt x="f66" y="f19"/>
                  </a:cubicBezTo>
                  <a:cubicBezTo>
                    <a:pt x="f70" y="f71"/>
                    <a:pt x="f72" y="f64"/>
                    <a:pt x="f73" y="f73"/>
                  </a:cubicBezTo>
                  <a:cubicBezTo>
                    <a:pt x="f64" y="f72"/>
                    <a:pt x="f74" y="f70"/>
                    <a:pt x="f75" y="f66"/>
                  </a:cubicBezTo>
                  <a:cubicBezTo>
                    <a:pt x="f76" y="f69"/>
                    <a:pt x="f62" y="f5"/>
                    <a:pt x="f77" y="f5"/>
                  </a:cubicBezTo>
                  <a:cubicBezTo>
                    <a:pt x="f78" y="f5"/>
                    <a:pt x="f79" y="f69"/>
                    <a:pt x="f80" y="f81"/>
                  </a:cubicBezTo>
                  <a:cubicBezTo>
                    <a:pt x="f82" y="f83"/>
                    <a:pt x="f84" y="f85"/>
                    <a:pt x="f50" y="f86"/>
                  </a:cubicBezTo>
                  <a:lnTo>
                    <a:pt x="f87" y="f83"/>
                  </a:lnTo>
                  <a:lnTo>
                    <a:pt x="f6" y="f83"/>
                  </a:lnTo>
                  <a:lnTo>
                    <a:pt x="f6" y="f8"/>
                  </a:lnTo>
                  <a:close/>
                  <a:moveTo>
                    <a:pt x="f50" y="f88"/>
                  </a:moveTo>
                  <a:lnTo>
                    <a:pt x="f50" y="f22"/>
                  </a:lnTo>
                  <a:cubicBezTo>
                    <a:pt x="f84" y="f31"/>
                    <a:pt x="f82" y="f64"/>
                    <a:pt x="f80" y="f89"/>
                  </a:cubicBezTo>
                  <a:cubicBezTo>
                    <a:pt x="f79" y="f23"/>
                    <a:pt x="f90" y="f23"/>
                    <a:pt x="f91" y="f23"/>
                  </a:cubicBezTo>
                  <a:cubicBezTo>
                    <a:pt x="f62" y="f23"/>
                    <a:pt x="f92" y="f31"/>
                    <a:pt x="f20" y="f20"/>
                  </a:cubicBezTo>
                  <a:cubicBezTo>
                    <a:pt x="f93" y="f92"/>
                    <a:pt x="f64" y="f94"/>
                    <a:pt x="f64" y="f90"/>
                  </a:cubicBezTo>
                  <a:cubicBezTo>
                    <a:pt x="f64" y="f82"/>
                    <a:pt x="f93" y="f50"/>
                    <a:pt x="f71" y="f95"/>
                  </a:cubicBezTo>
                  <a:cubicBezTo>
                    <a:pt x="f63" y="f96"/>
                    <a:pt x="f97" y="f98"/>
                    <a:pt x="f36" y="f98"/>
                  </a:cubicBezTo>
                  <a:cubicBezTo>
                    <a:pt x="f37" y="f98"/>
                    <a:pt x="f38" y="f10"/>
                    <a:pt x="f16" y="f96"/>
                  </a:cubicBezTo>
                  <a:cubicBezTo>
                    <a:pt x="f82" y="f99"/>
                    <a:pt x="f84" y="f100"/>
                    <a:pt x="f50" y="f8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4" name="Freeform 509"/>
            <p:cNvSpPr/>
            <p:nvPr/>
          </p:nvSpPr>
          <p:spPr>
            <a:xfrm>
              <a:off x="1861992" y="3878125"/>
              <a:ext cx="106152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64"/>
                <a:gd name="f9" fmla="val 44"/>
                <a:gd name="f10" fmla="val 40"/>
                <a:gd name="f11" fmla="val 63"/>
                <a:gd name="f12" fmla="val 36"/>
                <a:gd name="f13" fmla="val 32"/>
                <a:gd name="f14" fmla="val 62"/>
                <a:gd name="f15" fmla="val 28"/>
                <a:gd name="f16" fmla="val 61"/>
                <a:gd name="f17" fmla="val 25"/>
                <a:gd name="f18" fmla="val 60"/>
                <a:gd name="f19" fmla="val 23"/>
                <a:gd name="f20" fmla="val 59"/>
                <a:gd name="f21" fmla="val 20"/>
                <a:gd name="f22" fmla="val 57"/>
                <a:gd name="f23" fmla="val 18"/>
                <a:gd name="f24" fmla="val 54"/>
                <a:gd name="f25" fmla="val 17"/>
                <a:gd name="f26" fmla="val 51"/>
                <a:gd name="f27" fmla="val 16"/>
                <a:gd name="f28" fmla="val 48"/>
                <a:gd name="f29" fmla="val 43"/>
                <a:gd name="f30" fmla="val 39"/>
                <a:gd name="f31" fmla="val 35"/>
                <a:gd name="f32" fmla="val 30"/>
                <a:gd name="f33" fmla="val 19"/>
                <a:gd name="f34" fmla="val 21"/>
                <a:gd name="f35" fmla="val 24"/>
                <a:gd name="f36" fmla="val 27"/>
                <a:gd name="f37" fmla="val 3"/>
                <a:gd name="f38" fmla="val 13"/>
                <a:gd name="f39" fmla="val 9"/>
                <a:gd name="f40" fmla="val 26"/>
                <a:gd name="f41" fmla="val 6"/>
                <a:gd name="f42" fmla="val 4"/>
                <a:gd name="f43" fmla="val 37"/>
                <a:gd name="f44" fmla="val 1"/>
                <a:gd name="f45" fmla="val 42"/>
                <a:gd name="f46" fmla="val 58"/>
                <a:gd name="f47" fmla="val 66"/>
                <a:gd name="f48" fmla="val 72"/>
                <a:gd name="f49" fmla="val 10"/>
                <a:gd name="f50" fmla="val 77"/>
                <a:gd name="f51" fmla="+- 0 0 -90"/>
                <a:gd name="f52" fmla="*/ f3 1 80"/>
                <a:gd name="f53" fmla="*/ f4 1 98"/>
                <a:gd name="f54" fmla="+- f7 0 f5"/>
                <a:gd name="f55" fmla="+- f6 0 f5"/>
                <a:gd name="f56" fmla="*/ f51 f0 1"/>
                <a:gd name="f57" fmla="*/ f55 1 80"/>
                <a:gd name="f58" fmla="*/ f54 1 98"/>
                <a:gd name="f59" fmla="*/ 80 f55 1"/>
                <a:gd name="f60" fmla="*/ 98 f54 1"/>
                <a:gd name="f61" fmla="*/ 64 f55 1"/>
                <a:gd name="f62" fmla="*/ 44 f54 1"/>
                <a:gd name="f63" fmla="*/ 63 f55 1"/>
                <a:gd name="f64" fmla="*/ 32 f54 1"/>
                <a:gd name="f65" fmla="*/ 60 f55 1"/>
                <a:gd name="f66" fmla="*/ 23 f54 1"/>
                <a:gd name="f67" fmla="*/ 54 f55 1"/>
                <a:gd name="f68" fmla="*/ 17 f54 1"/>
                <a:gd name="f69" fmla="*/ 43 f55 1"/>
                <a:gd name="f70" fmla="*/ 16 f54 1"/>
                <a:gd name="f71" fmla="*/ 30 f55 1"/>
                <a:gd name="f72" fmla="*/ 19 f54 1"/>
                <a:gd name="f73" fmla="*/ 16 f55 1"/>
                <a:gd name="f74" fmla="*/ 27 f54 1"/>
                <a:gd name="f75" fmla="*/ 0 f55 1"/>
                <a:gd name="f76" fmla="*/ 3 f54 1"/>
                <a:gd name="f77" fmla="*/ 13 f54 1"/>
                <a:gd name="f78" fmla="*/ 32 f55 1"/>
                <a:gd name="f79" fmla="*/ 4 f54 1"/>
                <a:gd name="f80" fmla="*/ 48 f55 1"/>
                <a:gd name="f81" fmla="*/ 0 f54 1"/>
                <a:gd name="f82" fmla="*/ 72 f55 1"/>
                <a:gd name="f83" fmla="*/ 10 f54 1"/>
                <a:gd name="f84" fmla="*/ 36 f54 1"/>
                <a:gd name="f85" fmla="*/ f56 1 f2"/>
                <a:gd name="f86" fmla="*/ f59 1 80"/>
                <a:gd name="f87" fmla="*/ f60 1 98"/>
                <a:gd name="f88" fmla="*/ f61 1 80"/>
                <a:gd name="f89" fmla="*/ f62 1 98"/>
                <a:gd name="f90" fmla="*/ f63 1 80"/>
                <a:gd name="f91" fmla="*/ f64 1 98"/>
                <a:gd name="f92" fmla="*/ f65 1 80"/>
                <a:gd name="f93" fmla="*/ f66 1 98"/>
                <a:gd name="f94" fmla="*/ f67 1 80"/>
                <a:gd name="f95" fmla="*/ f68 1 98"/>
                <a:gd name="f96" fmla="*/ f69 1 80"/>
                <a:gd name="f97" fmla="*/ f70 1 98"/>
                <a:gd name="f98" fmla="*/ f71 1 80"/>
                <a:gd name="f99" fmla="*/ f72 1 98"/>
                <a:gd name="f100" fmla="*/ f73 1 80"/>
                <a:gd name="f101" fmla="*/ f74 1 98"/>
                <a:gd name="f102" fmla="*/ f75 1 80"/>
                <a:gd name="f103" fmla="*/ f76 1 98"/>
                <a:gd name="f104" fmla="*/ f77 1 98"/>
                <a:gd name="f105" fmla="*/ f78 1 80"/>
                <a:gd name="f106" fmla="*/ f79 1 98"/>
                <a:gd name="f107" fmla="*/ f80 1 80"/>
                <a:gd name="f108" fmla="*/ f81 1 98"/>
                <a:gd name="f109" fmla="*/ f82 1 80"/>
                <a:gd name="f110" fmla="*/ f83 1 98"/>
                <a:gd name="f111" fmla="*/ f84 1 98"/>
                <a:gd name="f112" fmla="*/ 0 1 f57"/>
                <a:gd name="f113" fmla="*/ f6 1 f57"/>
                <a:gd name="f114" fmla="*/ 0 1 f58"/>
                <a:gd name="f115" fmla="*/ f7 1 f58"/>
                <a:gd name="f116" fmla="+- f85 0 f1"/>
                <a:gd name="f117" fmla="*/ f86 1 f57"/>
                <a:gd name="f118" fmla="*/ f87 1 f58"/>
                <a:gd name="f119" fmla="*/ f88 1 f57"/>
                <a:gd name="f120" fmla="*/ f89 1 f58"/>
                <a:gd name="f121" fmla="*/ f90 1 f57"/>
                <a:gd name="f122" fmla="*/ f91 1 f58"/>
                <a:gd name="f123" fmla="*/ f92 1 f57"/>
                <a:gd name="f124" fmla="*/ f93 1 f58"/>
                <a:gd name="f125" fmla="*/ f94 1 f57"/>
                <a:gd name="f126" fmla="*/ f95 1 f58"/>
                <a:gd name="f127" fmla="*/ f96 1 f57"/>
                <a:gd name="f128" fmla="*/ f97 1 f58"/>
                <a:gd name="f129" fmla="*/ f98 1 f57"/>
                <a:gd name="f130" fmla="*/ f99 1 f58"/>
                <a:gd name="f131" fmla="*/ f100 1 f57"/>
                <a:gd name="f132" fmla="*/ f101 1 f58"/>
                <a:gd name="f133" fmla="*/ f102 1 f57"/>
                <a:gd name="f134" fmla="*/ f103 1 f58"/>
                <a:gd name="f135" fmla="*/ f104 1 f58"/>
                <a:gd name="f136" fmla="*/ f105 1 f57"/>
                <a:gd name="f137" fmla="*/ f106 1 f58"/>
                <a:gd name="f138" fmla="*/ f107 1 f57"/>
                <a:gd name="f139" fmla="*/ f108 1 f58"/>
                <a:gd name="f140" fmla="*/ f109 1 f57"/>
                <a:gd name="f141" fmla="*/ f110 1 f58"/>
                <a:gd name="f142" fmla="*/ f111 1 f58"/>
                <a:gd name="f143" fmla="*/ f112 f52 1"/>
                <a:gd name="f144" fmla="*/ f113 f52 1"/>
                <a:gd name="f145" fmla="*/ f115 f53 1"/>
                <a:gd name="f146" fmla="*/ f114 f53 1"/>
                <a:gd name="f147" fmla="*/ f117 f52 1"/>
                <a:gd name="f148" fmla="*/ f118 f53 1"/>
                <a:gd name="f149" fmla="*/ f119 f52 1"/>
                <a:gd name="f150" fmla="*/ f120 f53 1"/>
                <a:gd name="f151" fmla="*/ f121 f52 1"/>
                <a:gd name="f152" fmla="*/ f122 f53 1"/>
                <a:gd name="f153" fmla="*/ f123 f52 1"/>
                <a:gd name="f154" fmla="*/ f124 f53 1"/>
                <a:gd name="f155" fmla="*/ f125 f52 1"/>
                <a:gd name="f156" fmla="*/ f126 f53 1"/>
                <a:gd name="f157" fmla="*/ f127 f52 1"/>
                <a:gd name="f158" fmla="*/ f128 f53 1"/>
                <a:gd name="f159" fmla="*/ f129 f52 1"/>
                <a:gd name="f160" fmla="*/ f130 f53 1"/>
                <a:gd name="f161" fmla="*/ f131 f52 1"/>
                <a:gd name="f162" fmla="*/ f132 f53 1"/>
                <a:gd name="f163" fmla="*/ f133 f52 1"/>
                <a:gd name="f164" fmla="*/ f134 f53 1"/>
                <a:gd name="f165" fmla="*/ f135 f53 1"/>
                <a:gd name="f166" fmla="*/ f136 f52 1"/>
                <a:gd name="f167" fmla="*/ f137 f53 1"/>
                <a:gd name="f168" fmla="*/ f138 f52 1"/>
                <a:gd name="f169" fmla="*/ f139 f53 1"/>
                <a:gd name="f170" fmla="*/ f140 f52 1"/>
                <a:gd name="f171" fmla="*/ f141 f53 1"/>
                <a:gd name="f172" fmla="*/ f142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6">
                  <a:pos x="f147" y="f148"/>
                </a:cxn>
                <a:cxn ang="f116">
                  <a:pos x="f149" y="f148"/>
                </a:cxn>
                <a:cxn ang="f116">
                  <a:pos x="f149" y="f150"/>
                </a:cxn>
                <a:cxn ang="f116">
                  <a:pos x="f151" y="f152"/>
                </a:cxn>
                <a:cxn ang="f116">
                  <a:pos x="f153" y="f154"/>
                </a:cxn>
                <a:cxn ang="f116">
                  <a:pos x="f155" y="f156"/>
                </a:cxn>
                <a:cxn ang="f116">
                  <a:pos x="f157" y="f158"/>
                </a:cxn>
                <a:cxn ang="f116">
                  <a:pos x="f159" y="f160"/>
                </a:cxn>
                <a:cxn ang="f116">
                  <a:pos x="f161" y="f162"/>
                </a:cxn>
                <a:cxn ang="f116">
                  <a:pos x="f161" y="f148"/>
                </a:cxn>
                <a:cxn ang="f116">
                  <a:pos x="f163" y="f148"/>
                </a:cxn>
                <a:cxn ang="f116">
                  <a:pos x="f163" y="f164"/>
                </a:cxn>
                <a:cxn ang="f116">
                  <a:pos x="f161" y="f164"/>
                </a:cxn>
                <a:cxn ang="f116">
                  <a:pos x="f161" y="f165"/>
                </a:cxn>
                <a:cxn ang="f116">
                  <a:pos x="f166" y="f167"/>
                </a:cxn>
                <a:cxn ang="f116">
                  <a:pos x="f168" y="f169"/>
                </a:cxn>
                <a:cxn ang="f116">
                  <a:pos x="f170" y="f171"/>
                </a:cxn>
                <a:cxn ang="f116">
                  <a:pos x="f147" y="f172"/>
                </a:cxn>
                <a:cxn ang="f116">
                  <a:pos x="f147" y="f148"/>
                </a:cxn>
              </a:cxnLst>
              <a:rect l="f143" t="f146" r="f144" b="f145"/>
              <a:pathLst>
                <a:path w="80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11" y="f12"/>
                    <a:pt x="f11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7"/>
                    <a:pt x="f29" y="f27"/>
                  </a:cubicBezTo>
                  <a:cubicBezTo>
                    <a:pt x="f30" y="f27"/>
                    <a:pt x="f31" y="f25"/>
                    <a:pt x="f32" y="f33"/>
                  </a:cubicBezTo>
                  <a:cubicBezTo>
                    <a:pt x="f17" y="f34"/>
                    <a:pt x="f21" y="f35"/>
                    <a:pt x="f27" y="f36"/>
                  </a:cubicBezTo>
                  <a:lnTo>
                    <a:pt x="f27" y="f7"/>
                  </a:lnTo>
                  <a:lnTo>
                    <a:pt x="f5" y="f7"/>
                  </a:lnTo>
                  <a:lnTo>
                    <a:pt x="f5" y="f37"/>
                  </a:lnTo>
                  <a:lnTo>
                    <a:pt x="f27" y="f37"/>
                  </a:lnTo>
                  <a:lnTo>
                    <a:pt x="f27" y="f38"/>
                  </a:lnTo>
                  <a:cubicBezTo>
                    <a:pt x="f34" y="f39"/>
                    <a:pt x="f40" y="f41"/>
                    <a:pt x="f13" y="f42"/>
                  </a:cubicBezTo>
                  <a:cubicBezTo>
                    <a:pt x="f43" y="f44"/>
                    <a:pt x="f45" y="f5"/>
                    <a:pt x="f28" y="f5"/>
                  </a:cubicBezTo>
                  <a:cubicBezTo>
                    <a:pt x="f46" y="f5"/>
                    <a:pt x="f47" y="f37"/>
                    <a:pt x="f48" y="f49"/>
                  </a:cubicBezTo>
                  <a:cubicBezTo>
                    <a:pt x="f50" y="f27"/>
                    <a:pt x="f6" y="f17"/>
                    <a:pt x="f6" y="f12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5" name="Freeform 510"/>
            <p:cNvSpPr/>
            <p:nvPr/>
          </p:nvSpPr>
          <p:spPr>
            <a:xfrm>
              <a:off x="2000816" y="3878125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"/>
                <a:gd name="f7" fmla="val 101"/>
                <a:gd name="f8" fmla="val 51"/>
                <a:gd name="f9" fmla="val 66"/>
                <a:gd name="f10" fmla="val 84"/>
                <a:gd name="f11" fmla="val 78"/>
                <a:gd name="f12" fmla="val 76"/>
                <a:gd name="f13" fmla="val 87"/>
                <a:gd name="f14" fmla="val 68"/>
                <a:gd name="f15" fmla="val 96"/>
                <a:gd name="f16" fmla="val 57"/>
                <a:gd name="f17" fmla="val 44"/>
                <a:gd name="f18" fmla="val 31"/>
                <a:gd name="f19" fmla="val 20"/>
                <a:gd name="f20" fmla="val 12"/>
                <a:gd name="f21" fmla="val 4"/>
                <a:gd name="f22" fmla="val 35"/>
                <a:gd name="f23" fmla="val 23"/>
                <a:gd name="f24" fmla="val 14"/>
                <a:gd name="f25" fmla="val 5"/>
                <a:gd name="f26" fmla="val 71"/>
                <a:gd name="f27" fmla="val 38"/>
                <a:gd name="f28" fmla="val 69"/>
                <a:gd name="f29" fmla="val 29"/>
                <a:gd name="f30" fmla="val 64"/>
                <a:gd name="f31" fmla="val 59"/>
                <a:gd name="f32" fmla="val 17"/>
                <a:gd name="f33" fmla="val 53"/>
                <a:gd name="f34" fmla="val 24"/>
                <a:gd name="f35" fmla="val 19"/>
                <a:gd name="f36" fmla="val 16"/>
                <a:gd name="f37" fmla="val 63"/>
                <a:gd name="f38" fmla="val 72"/>
                <a:gd name="f39" fmla="+- 0 0 -90"/>
                <a:gd name="f40" fmla="*/ f3 1 88"/>
                <a:gd name="f41" fmla="*/ f4 1 101"/>
                <a:gd name="f42" fmla="+- f7 0 f5"/>
                <a:gd name="f43" fmla="+- f6 0 f5"/>
                <a:gd name="f44" fmla="*/ f39 f0 1"/>
                <a:gd name="f45" fmla="*/ f43 1 88"/>
                <a:gd name="f46" fmla="*/ f42 1 101"/>
                <a:gd name="f47" fmla="*/ 88 f43 1"/>
                <a:gd name="f48" fmla="*/ 51 f42 1"/>
                <a:gd name="f49" fmla="*/ 76 f43 1"/>
                <a:gd name="f50" fmla="*/ 87 f42 1"/>
                <a:gd name="f51" fmla="*/ 44 f43 1"/>
                <a:gd name="f52" fmla="*/ 101 f42 1"/>
                <a:gd name="f53" fmla="*/ 12 f43 1"/>
                <a:gd name="f54" fmla="*/ 0 f43 1"/>
                <a:gd name="f55" fmla="*/ 14 f42 1"/>
                <a:gd name="f56" fmla="*/ 0 f42 1"/>
                <a:gd name="f57" fmla="*/ 71 f43 1"/>
                <a:gd name="f58" fmla="*/ 64 f43 1"/>
                <a:gd name="f59" fmla="*/ 23 f42 1"/>
                <a:gd name="f60" fmla="*/ 24 f43 1"/>
                <a:gd name="f61" fmla="*/ 16 f43 1"/>
                <a:gd name="f62" fmla="*/ 78 f42 1"/>
                <a:gd name="f63" fmla="*/ f44 1 f2"/>
                <a:gd name="f64" fmla="*/ f47 1 88"/>
                <a:gd name="f65" fmla="*/ f48 1 101"/>
                <a:gd name="f66" fmla="*/ f49 1 88"/>
                <a:gd name="f67" fmla="*/ f50 1 101"/>
                <a:gd name="f68" fmla="*/ f51 1 88"/>
                <a:gd name="f69" fmla="*/ f52 1 101"/>
                <a:gd name="f70" fmla="*/ f53 1 88"/>
                <a:gd name="f71" fmla="*/ f54 1 88"/>
                <a:gd name="f72" fmla="*/ f55 1 101"/>
                <a:gd name="f73" fmla="*/ f56 1 101"/>
                <a:gd name="f74" fmla="*/ f57 1 88"/>
                <a:gd name="f75" fmla="*/ f58 1 88"/>
                <a:gd name="f76" fmla="*/ f59 1 101"/>
                <a:gd name="f77" fmla="*/ f60 1 88"/>
                <a:gd name="f78" fmla="*/ f61 1 88"/>
                <a:gd name="f79" fmla="*/ f62 1 101"/>
                <a:gd name="f80" fmla="*/ 0 1 f45"/>
                <a:gd name="f81" fmla="*/ f6 1 f45"/>
                <a:gd name="f82" fmla="*/ 0 1 f46"/>
                <a:gd name="f83" fmla="*/ f7 1 f46"/>
                <a:gd name="f84" fmla="+- f63 0 f1"/>
                <a:gd name="f85" fmla="*/ f64 1 f45"/>
                <a:gd name="f86" fmla="*/ f65 1 f46"/>
                <a:gd name="f87" fmla="*/ f66 1 f45"/>
                <a:gd name="f88" fmla="*/ f67 1 f46"/>
                <a:gd name="f89" fmla="*/ f68 1 f45"/>
                <a:gd name="f90" fmla="*/ f69 1 f46"/>
                <a:gd name="f91" fmla="*/ f70 1 f45"/>
                <a:gd name="f92" fmla="*/ f71 1 f45"/>
                <a:gd name="f93" fmla="*/ f72 1 f46"/>
                <a:gd name="f94" fmla="*/ f73 1 f46"/>
                <a:gd name="f95" fmla="*/ f74 1 f45"/>
                <a:gd name="f96" fmla="*/ f75 1 f45"/>
                <a:gd name="f97" fmla="*/ f76 1 f46"/>
                <a:gd name="f98" fmla="*/ f77 1 f45"/>
                <a:gd name="f99" fmla="*/ f78 1 f45"/>
                <a:gd name="f100" fmla="*/ f79 1 f46"/>
                <a:gd name="f101" fmla="*/ f80 f40 1"/>
                <a:gd name="f102" fmla="*/ f81 f40 1"/>
                <a:gd name="f103" fmla="*/ f83 f41 1"/>
                <a:gd name="f104" fmla="*/ f82 f41 1"/>
                <a:gd name="f105" fmla="*/ f85 f40 1"/>
                <a:gd name="f106" fmla="*/ f86 f41 1"/>
                <a:gd name="f107" fmla="*/ f87 f40 1"/>
                <a:gd name="f108" fmla="*/ f88 f41 1"/>
                <a:gd name="f109" fmla="*/ f89 f40 1"/>
                <a:gd name="f110" fmla="*/ f90 f41 1"/>
                <a:gd name="f111" fmla="*/ f91 f40 1"/>
                <a:gd name="f112" fmla="*/ f92 f40 1"/>
                <a:gd name="f113" fmla="*/ f93 f41 1"/>
                <a:gd name="f114" fmla="*/ f94 f41 1"/>
                <a:gd name="f115" fmla="*/ f95 f40 1"/>
                <a:gd name="f116" fmla="*/ f96 f40 1"/>
                <a:gd name="f117" fmla="*/ f97 f41 1"/>
                <a:gd name="f118" fmla="*/ f98 f40 1"/>
                <a:gd name="f119" fmla="*/ f99 f40 1"/>
                <a:gd name="f120" fmla="*/ f100 f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4">
                  <a:pos x="f105" y="f106"/>
                </a:cxn>
                <a:cxn ang="f84">
                  <a:pos x="f107" y="f108"/>
                </a:cxn>
                <a:cxn ang="f84">
                  <a:pos x="f109" y="f110"/>
                </a:cxn>
                <a:cxn ang="f84">
                  <a:pos x="f111" y="f108"/>
                </a:cxn>
                <a:cxn ang="f84">
                  <a:pos x="f112" y="f106"/>
                </a:cxn>
                <a:cxn ang="f84">
                  <a:pos x="f111" y="f113"/>
                </a:cxn>
                <a:cxn ang="f84">
                  <a:pos x="f109" y="f114"/>
                </a:cxn>
                <a:cxn ang="f84">
                  <a:pos x="f107" y="f113"/>
                </a:cxn>
                <a:cxn ang="f84">
                  <a:pos x="f105" y="f106"/>
                </a:cxn>
                <a:cxn ang="f84">
                  <a:pos x="f115" y="f106"/>
                </a:cxn>
                <a:cxn ang="f84">
                  <a:pos x="f116" y="f117"/>
                </a:cxn>
                <a:cxn ang="f84">
                  <a:pos x="f109" y="f113"/>
                </a:cxn>
                <a:cxn ang="f84">
                  <a:pos x="f118" y="f117"/>
                </a:cxn>
                <a:cxn ang="f84">
                  <a:pos x="f119" y="f106"/>
                </a:cxn>
                <a:cxn ang="f84">
                  <a:pos x="f118" y="f120"/>
                </a:cxn>
                <a:cxn ang="f84">
                  <a:pos x="f109" y="f108"/>
                </a:cxn>
                <a:cxn ang="f84">
                  <a:pos x="f116" y="f120"/>
                </a:cxn>
                <a:cxn ang="f84">
                  <a:pos x="f115" y="f106"/>
                </a:cxn>
              </a:cxnLst>
              <a:rect l="f101" t="f104" r="f102" b="f103"/>
              <a:pathLst>
                <a:path w="88" h="101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15"/>
                    <a:pt x="f20" y="f13"/>
                  </a:cubicBezTo>
                  <a:cubicBezTo>
                    <a:pt x="f21" y="f11"/>
                    <a:pt x="f5" y="f9"/>
                    <a:pt x="f5" y="f8"/>
                  </a:cubicBezTo>
                  <a:cubicBezTo>
                    <a:pt x="f5" y="f22"/>
                    <a:pt x="f21" y="f23"/>
                    <a:pt x="f20" y="f24"/>
                  </a:cubicBezTo>
                  <a:cubicBezTo>
                    <a:pt x="f19" y="f25"/>
                    <a:pt x="f18" y="f5"/>
                    <a:pt x="f17" y="f5"/>
                  </a:cubicBezTo>
                  <a:cubicBezTo>
                    <a:pt x="f16" y="f5"/>
                    <a:pt x="f14" y="f25"/>
                    <a:pt x="f12" y="f24"/>
                  </a:cubicBezTo>
                  <a:cubicBezTo>
                    <a:pt x="f10" y="f23"/>
                    <a:pt x="f6" y="f22"/>
                    <a:pt x="f6" y="f8"/>
                  </a:cubicBezTo>
                  <a:close/>
                  <a:moveTo>
                    <a:pt x="f26" y="f8"/>
                  </a:moveTo>
                  <a:cubicBezTo>
                    <a:pt x="f26" y="f27"/>
                    <a:pt x="f28" y="f29"/>
                    <a:pt x="f30" y="f23"/>
                  </a:cubicBezTo>
                  <a:cubicBezTo>
                    <a:pt x="f31" y="f32"/>
                    <a:pt x="f33" y="f24"/>
                    <a:pt x="f17" y="f24"/>
                  </a:cubicBezTo>
                  <a:cubicBezTo>
                    <a:pt x="f22" y="f24"/>
                    <a:pt x="f29" y="f32"/>
                    <a:pt x="f34" y="f23"/>
                  </a:cubicBezTo>
                  <a:cubicBezTo>
                    <a:pt x="f35" y="f29"/>
                    <a:pt x="f36" y="f27"/>
                    <a:pt x="f36" y="f8"/>
                  </a:cubicBezTo>
                  <a:cubicBezTo>
                    <a:pt x="f36" y="f37"/>
                    <a:pt x="f35" y="f38"/>
                    <a:pt x="f34" y="f11"/>
                  </a:cubicBezTo>
                  <a:cubicBezTo>
                    <a:pt x="f29" y="f10"/>
                    <a:pt x="f22" y="f13"/>
                    <a:pt x="f17" y="f13"/>
                  </a:cubicBezTo>
                  <a:cubicBezTo>
                    <a:pt x="f33" y="f13"/>
                    <a:pt x="f31" y="f10"/>
                    <a:pt x="f30" y="f11"/>
                  </a:cubicBezTo>
                  <a:cubicBezTo>
                    <a:pt x="f28" y="f38"/>
                    <a:pt x="f26" y="f37"/>
                    <a:pt x="f2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6" name="Freeform 511"/>
            <p:cNvSpPr/>
            <p:nvPr/>
          </p:nvSpPr>
          <p:spPr>
            <a:xfrm>
              <a:off x="2143719" y="3878125"/>
              <a:ext cx="97987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4"/>
                <a:gd name="f7" fmla="val 100"/>
                <a:gd name="f8" fmla="val 70"/>
                <a:gd name="f9" fmla="val 79"/>
                <a:gd name="f10" fmla="val 71"/>
                <a:gd name="f11" fmla="val 86"/>
                <a:gd name="f12" fmla="val 63"/>
                <a:gd name="f13" fmla="val 91"/>
                <a:gd name="f14" fmla="val 56"/>
                <a:gd name="f15" fmla="val 97"/>
                <a:gd name="f16" fmla="val 46"/>
                <a:gd name="f17" fmla="val 34"/>
                <a:gd name="f18" fmla="val 27"/>
                <a:gd name="f19" fmla="val 20"/>
                <a:gd name="f20" fmla="val 99"/>
                <a:gd name="f21" fmla="val 14"/>
                <a:gd name="f22" fmla="val 8"/>
                <a:gd name="f23" fmla="val 95"/>
                <a:gd name="f24" fmla="val 4"/>
                <a:gd name="f25" fmla="val 94"/>
                <a:gd name="f26" fmla="val 92"/>
                <a:gd name="f27" fmla="val 5"/>
                <a:gd name="f28" fmla="val 77"/>
                <a:gd name="f29" fmla="val 11"/>
                <a:gd name="f30" fmla="val 80"/>
                <a:gd name="f31" fmla="val 17"/>
                <a:gd name="f32" fmla="val 83"/>
                <a:gd name="f33" fmla="val 24"/>
                <a:gd name="f34" fmla="val 85"/>
                <a:gd name="f35" fmla="val 29"/>
                <a:gd name="f36" fmla="val 35"/>
                <a:gd name="f37" fmla="val 42"/>
                <a:gd name="f38" fmla="val 48"/>
                <a:gd name="f39" fmla="val 52"/>
                <a:gd name="f40" fmla="val 58"/>
                <a:gd name="f41" fmla="val 72"/>
                <a:gd name="f42" fmla="val 68"/>
                <a:gd name="f43" fmla="val 57"/>
                <a:gd name="f44" fmla="val 65"/>
                <a:gd name="f45" fmla="val 54"/>
                <a:gd name="f46" fmla="val 61"/>
                <a:gd name="f47" fmla="val 60"/>
                <a:gd name="f48" fmla="val 40"/>
                <a:gd name="f49" fmla="val 37"/>
                <a:gd name="f50" fmla="val 33"/>
                <a:gd name="f51" fmla="val 26"/>
                <a:gd name="f52" fmla="val 55"/>
                <a:gd name="f53" fmla="val 23"/>
                <a:gd name="f54" fmla="val 15"/>
                <a:gd name="f55" fmla="val 9"/>
                <a:gd name="f56" fmla="val 49"/>
                <a:gd name="f57" fmla="val 45"/>
                <a:gd name="f58" fmla="val 2"/>
                <a:gd name="f59" fmla="val 25"/>
                <a:gd name="f60" fmla="val 1"/>
                <a:gd name="f61" fmla="val 21"/>
                <a:gd name="f62" fmla="val 18"/>
                <a:gd name="f63" fmla="val 7"/>
                <a:gd name="f64" fmla="val 10"/>
                <a:gd name="f65" fmla="val 13"/>
                <a:gd name="f66" fmla="val 6"/>
                <a:gd name="f67" fmla="val 22"/>
                <a:gd name="f68" fmla="val 32"/>
                <a:gd name="f69" fmla="val 39"/>
                <a:gd name="f70" fmla="val 44"/>
                <a:gd name="f71" fmla="val 50"/>
                <a:gd name="f72" fmla="val 62"/>
                <a:gd name="f73" fmla="val 3"/>
                <a:gd name="f74" fmla="val 67"/>
                <a:gd name="f75" fmla="val 16"/>
                <a:gd name="f76" fmla="val 43"/>
                <a:gd name="f77" fmla="val 31"/>
                <a:gd name="f78" fmla="val 19"/>
                <a:gd name="f79" fmla="val 41"/>
                <a:gd name="f80" fmla="val 38"/>
                <a:gd name="f81" fmla="val 51"/>
                <a:gd name="f82" fmla="val 64"/>
                <a:gd name="f83" fmla="val 53"/>
                <a:gd name="f84" fmla="+- 0 0 -90"/>
                <a:gd name="f85" fmla="*/ f3 1 74"/>
                <a:gd name="f86" fmla="*/ f4 1 100"/>
                <a:gd name="f87" fmla="+- f7 0 f5"/>
                <a:gd name="f88" fmla="+- f6 0 f5"/>
                <a:gd name="f89" fmla="*/ f84 f0 1"/>
                <a:gd name="f90" fmla="*/ f88 1 74"/>
                <a:gd name="f91" fmla="*/ f87 1 100"/>
                <a:gd name="f92" fmla="*/ 74 f88 1"/>
                <a:gd name="f93" fmla="*/ 70 f87 1"/>
                <a:gd name="f94" fmla="*/ 63 f88 1"/>
                <a:gd name="f95" fmla="*/ 91 f87 1"/>
                <a:gd name="f96" fmla="*/ 34 f88 1"/>
                <a:gd name="f97" fmla="*/ 100 f87 1"/>
                <a:gd name="f98" fmla="*/ 14 f88 1"/>
                <a:gd name="f99" fmla="*/ 97 f87 1"/>
                <a:gd name="f100" fmla="*/ 0 f88 1"/>
                <a:gd name="f101" fmla="*/ 92 f87 1"/>
                <a:gd name="f102" fmla="*/ 74 f87 1"/>
                <a:gd name="f103" fmla="*/ 17 f88 1"/>
                <a:gd name="f104" fmla="*/ 83 f87 1"/>
                <a:gd name="f105" fmla="*/ 35 f88 1"/>
                <a:gd name="f106" fmla="*/ 86 f87 1"/>
                <a:gd name="f107" fmla="*/ 52 f88 1"/>
                <a:gd name="f108" fmla="*/ 58 f88 1"/>
                <a:gd name="f109" fmla="*/ 72 f87 1"/>
                <a:gd name="f110" fmla="*/ 54 f88 1"/>
                <a:gd name="f111" fmla="*/ 63 f87 1"/>
                <a:gd name="f112" fmla="*/ 42 f88 1"/>
                <a:gd name="f113" fmla="*/ 58 f87 1"/>
                <a:gd name="f114" fmla="*/ 33 f88 1"/>
                <a:gd name="f115" fmla="*/ 57 f87 1"/>
                <a:gd name="f116" fmla="*/ 23 f88 1"/>
                <a:gd name="f117" fmla="*/ 54 f87 1"/>
                <a:gd name="f118" fmla="*/ 5 f88 1"/>
                <a:gd name="f119" fmla="*/ 45 f87 1"/>
                <a:gd name="f120" fmla="*/ 29 f87 1"/>
                <a:gd name="f121" fmla="*/ 2 f88 1"/>
                <a:gd name="f122" fmla="*/ 18 f87 1"/>
                <a:gd name="f123" fmla="*/ 10 f88 1"/>
                <a:gd name="f124" fmla="*/ 8 f87 1"/>
                <a:gd name="f125" fmla="*/ 22 f88 1"/>
                <a:gd name="f126" fmla="*/ 2 f87 1"/>
                <a:gd name="f127" fmla="*/ 39 f88 1"/>
                <a:gd name="f128" fmla="*/ 0 f87 1"/>
                <a:gd name="f129" fmla="*/ 56 f88 1"/>
                <a:gd name="f130" fmla="*/ 70 f88 1"/>
                <a:gd name="f131" fmla="*/ 7 f87 1"/>
                <a:gd name="f132" fmla="*/ 24 f87 1"/>
                <a:gd name="f133" fmla="*/ 55 f88 1"/>
                <a:gd name="f134" fmla="*/ 16 f87 1"/>
                <a:gd name="f135" fmla="*/ 37 f88 1"/>
                <a:gd name="f136" fmla="*/ 13 f87 1"/>
                <a:gd name="f137" fmla="*/ 17 f87 1"/>
                <a:gd name="f138" fmla="*/ 16 f88 1"/>
                <a:gd name="f139" fmla="*/ 27 f87 1"/>
                <a:gd name="f140" fmla="*/ 20 f88 1"/>
                <a:gd name="f141" fmla="*/ 35 f87 1"/>
                <a:gd name="f142" fmla="*/ 32 f88 1"/>
                <a:gd name="f143" fmla="*/ 40 f87 1"/>
                <a:gd name="f144" fmla="*/ 42 f87 1"/>
                <a:gd name="f145" fmla="*/ 51 f88 1"/>
                <a:gd name="f146" fmla="*/ 44 f87 1"/>
                <a:gd name="f147" fmla="*/ 68 f88 1"/>
                <a:gd name="f148" fmla="*/ 53 f87 1"/>
                <a:gd name="f149" fmla="*/ f89 1 f2"/>
                <a:gd name="f150" fmla="*/ f92 1 74"/>
                <a:gd name="f151" fmla="*/ f93 1 100"/>
                <a:gd name="f152" fmla="*/ f94 1 74"/>
                <a:gd name="f153" fmla="*/ f95 1 100"/>
                <a:gd name="f154" fmla="*/ f96 1 74"/>
                <a:gd name="f155" fmla="*/ f97 1 100"/>
                <a:gd name="f156" fmla="*/ f98 1 74"/>
                <a:gd name="f157" fmla="*/ f99 1 100"/>
                <a:gd name="f158" fmla="*/ f100 1 74"/>
                <a:gd name="f159" fmla="*/ f101 1 100"/>
                <a:gd name="f160" fmla="*/ f102 1 100"/>
                <a:gd name="f161" fmla="*/ f103 1 74"/>
                <a:gd name="f162" fmla="*/ f104 1 100"/>
                <a:gd name="f163" fmla="*/ f105 1 74"/>
                <a:gd name="f164" fmla="*/ f106 1 100"/>
                <a:gd name="f165" fmla="*/ f107 1 74"/>
                <a:gd name="f166" fmla="*/ f108 1 74"/>
                <a:gd name="f167" fmla="*/ f109 1 100"/>
                <a:gd name="f168" fmla="*/ f110 1 74"/>
                <a:gd name="f169" fmla="*/ f111 1 100"/>
                <a:gd name="f170" fmla="*/ f112 1 74"/>
                <a:gd name="f171" fmla="*/ f113 1 100"/>
                <a:gd name="f172" fmla="*/ f114 1 74"/>
                <a:gd name="f173" fmla="*/ f115 1 100"/>
                <a:gd name="f174" fmla="*/ f116 1 74"/>
                <a:gd name="f175" fmla="*/ f117 1 100"/>
                <a:gd name="f176" fmla="*/ f118 1 74"/>
                <a:gd name="f177" fmla="*/ f119 1 100"/>
                <a:gd name="f178" fmla="*/ f120 1 100"/>
                <a:gd name="f179" fmla="*/ f121 1 74"/>
                <a:gd name="f180" fmla="*/ f122 1 100"/>
                <a:gd name="f181" fmla="*/ f123 1 74"/>
                <a:gd name="f182" fmla="*/ f124 1 100"/>
                <a:gd name="f183" fmla="*/ f125 1 74"/>
                <a:gd name="f184" fmla="*/ f126 1 100"/>
                <a:gd name="f185" fmla="*/ f127 1 74"/>
                <a:gd name="f186" fmla="*/ f128 1 100"/>
                <a:gd name="f187" fmla="*/ f129 1 74"/>
                <a:gd name="f188" fmla="*/ f130 1 74"/>
                <a:gd name="f189" fmla="*/ f131 1 100"/>
                <a:gd name="f190" fmla="*/ f132 1 100"/>
                <a:gd name="f191" fmla="*/ f133 1 74"/>
                <a:gd name="f192" fmla="*/ f134 1 100"/>
                <a:gd name="f193" fmla="*/ f135 1 74"/>
                <a:gd name="f194" fmla="*/ f136 1 100"/>
                <a:gd name="f195" fmla="*/ f137 1 100"/>
                <a:gd name="f196" fmla="*/ f138 1 74"/>
                <a:gd name="f197" fmla="*/ f139 1 100"/>
                <a:gd name="f198" fmla="*/ f140 1 74"/>
                <a:gd name="f199" fmla="*/ f141 1 100"/>
                <a:gd name="f200" fmla="*/ f142 1 74"/>
                <a:gd name="f201" fmla="*/ f143 1 100"/>
                <a:gd name="f202" fmla="*/ f144 1 100"/>
                <a:gd name="f203" fmla="*/ f145 1 74"/>
                <a:gd name="f204" fmla="*/ f146 1 100"/>
                <a:gd name="f205" fmla="*/ f147 1 74"/>
                <a:gd name="f206" fmla="*/ f148 1 100"/>
                <a:gd name="f207" fmla="*/ 0 1 f90"/>
                <a:gd name="f208" fmla="*/ f6 1 f90"/>
                <a:gd name="f209" fmla="*/ 0 1 f91"/>
                <a:gd name="f210" fmla="*/ f7 1 f91"/>
                <a:gd name="f211" fmla="+- f149 0 f1"/>
                <a:gd name="f212" fmla="*/ f150 1 f90"/>
                <a:gd name="f213" fmla="*/ f151 1 f91"/>
                <a:gd name="f214" fmla="*/ f152 1 f90"/>
                <a:gd name="f215" fmla="*/ f153 1 f91"/>
                <a:gd name="f216" fmla="*/ f154 1 f90"/>
                <a:gd name="f217" fmla="*/ f155 1 f91"/>
                <a:gd name="f218" fmla="*/ f156 1 f90"/>
                <a:gd name="f219" fmla="*/ f157 1 f91"/>
                <a:gd name="f220" fmla="*/ f158 1 f90"/>
                <a:gd name="f221" fmla="*/ f159 1 f91"/>
                <a:gd name="f222" fmla="*/ f160 1 f91"/>
                <a:gd name="f223" fmla="*/ f161 1 f90"/>
                <a:gd name="f224" fmla="*/ f162 1 f91"/>
                <a:gd name="f225" fmla="*/ f163 1 f90"/>
                <a:gd name="f226" fmla="*/ f164 1 f91"/>
                <a:gd name="f227" fmla="*/ f165 1 f90"/>
                <a:gd name="f228" fmla="*/ f166 1 f90"/>
                <a:gd name="f229" fmla="*/ f167 1 f91"/>
                <a:gd name="f230" fmla="*/ f168 1 f90"/>
                <a:gd name="f231" fmla="*/ f169 1 f91"/>
                <a:gd name="f232" fmla="*/ f170 1 f90"/>
                <a:gd name="f233" fmla="*/ f171 1 f91"/>
                <a:gd name="f234" fmla="*/ f172 1 f90"/>
                <a:gd name="f235" fmla="*/ f173 1 f91"/>
                <a:gd name="f236" fmla="*/ f174 1 f90"/>
                <a:gd name="f237" fmla="*/ f175 1 f91"/>
                <a:gd name="f238" fmla="*/ f176 1 f90"/>
                <a:gd name="f239" fmla="*/ f177 1 f91"/>
                <a:gd name="f240" fmla="*/ f178 1 f91"/>
                <a:gd name="f241" fmla="*/ f179 1 f90"/>
                <a:gd name="f242" fmla="*/ f180 1 f91"/>
                <a:gd name="f243" fmla="*/ f181 1 f90"/>
                <a:gd name="f244" fmla="*/ f182 1 f91"/>
                <a:gd name="f245" fmla="*/ f183 1 f90"/>
                <a:gd name="f246" fmla="*/ f184 1 f91"/>
                <a:gd name="f247" fmla="*/ f185 1 f90"/>
                <a:gd name="f248" fmla="*/ f186 1 f91"/>
                <a:gd name="f249" fmla="*/ f187 1 f90"/>
                <a:gd name="f250" fmla="*/ f188 1 f90"/>
                <a:gd name="f251" fmla="*/ f189 1 f91"/>
                <a:gd name="f252" fmla="*/ f190 1 f91"/>
                <a:gd name="f253" fmla="*/ f191 1 f90"/>
                <a:gd name="f254" fmla="*/ f192 1 f91"/>
                <a:gd name="f255" fmla="*/ f193 1 f90"/>
                <a:gd name="f256" fmla="*/ f194 1 f91"/>
                <a:gd name="f257" fmla="*/ f195 1 f91"/>
                <a:gd name="f258" fmla="*/ f196 1 f90"/>
                <a:gd name="f259" fmla="*/ f197 1 f91"/>
                <a:gd name="f260" fmla="*/ f198 1 f90"/>
                <a:gd name="f261" fmla="*/ f199 1 f91"/>
                <a:gd name="f262" fmla="*/ f200 1 f90"/>
                <a:gd name="f263" fmla="*/ f201 1 f91"/>
                <a:gd name="f264" fmla="*/ f202 1 f91"/>
                <a:gd name="f265" fmla="*/ f203 1 f90"/>
                <a:gd name="f266" fmla="*/ f204 1 f91"/>
                <a:gd name="f267" fmla="*/ f205 1 f90"/>
                <a:gd name="f268" fmla="*/ f206 1 f91"/>
                <a:gd name="f269" fmla="*/ f207 f85 1"/>
                <a:gd name="f270" fmla="*/ f208 f85 1"/>
                <a:gd name="f271" fmla="*/ f210 f86 1"/>
                <a:gd name="f272" fmla="*/ f209 f86 1"/>
                <a:gd name="f273" fmla="*/ f212 f85 1"/>
                <a:gd name="f274" fmla="*/ f213 f86 1"/>
                <a:gd name="f275" fmla="*/ f214 f85 1"/>
                <a:gd name="f276" fmla="*/ f215 f86 1"/>
                <a:gd name="f277" fmla="*/ f216 f85 1"/>
                <a:gd name="f278" fmla="*/ f217 f86 1"/>
                <a:gd name="f279" fmla="*/ f218 f85 1"/>
                <a:gd name="f280" fmla="*/ f219 f86 1"/>
                <a:gd name="f281" fmla="*/ f220 f85 1"/>
                <a:gd name="f282" fmla="*/ f221 f86 1"/>
                <a:gd name="f283" fmla="*/ f222 f86 1"/>
                <a:gd name="f284" fmla="*/ f223 f85 1"/>
                <a:gd name="f285" fmla="*/ f224 f86 1"/>
                <a:gd name="f286" fmla="*/ f225 f85 1"/>
                <a:gd name="f287" fmla="*/ f226 f86 1"/>
                <a:gd name="f288" fmla="*/ f227 f85 1"/>
                <a:gd name="f289" fmla="*/ f228 f85 1"/>
                <a:gd name="f290" fmla="*/ f229 f86 1"/>
                <a:gd name="f291" fmla="*/ f230 f85 1"/>
                <a:gd name="f292" fmla="*/ f231 f86 1"/>
                <a:gd name="f293" fmla="*/ f232 f85 1"/>
                <a:gd name="f294" fmla="*/ f233 f86 1"/>
                <a:gd name="f295" fmla="*/ f234 f85 1"/>
                <a:gd name="f296" fmla="*/ f235 f86 1"/>
                <a:gd name="f297" fmla="*/ f236 f85 1"/>
                <a:gd name="f298" fmla="*/ f237 f86 1"/>
                <a:gd name="f299" fmla="*/ f238 f85 1"/>
                <a:gd name="f300" fmla="*/ f239 f86 1"/>
                <a:gd name="f301" fmla="*/ f240 f86 1"/>
                <a:gd name="f302" fmla="*/ f241 f85 1"/>
                <a:gd name="f303" fmla="*/ f242 f86 1"/>
                <a:gd name="f304" fmla="*/ f243 f85 1"/>
                <a:gd name="f305" fmla="*/ f244 f86 1"/>
                <a:gd name="f306" fmla="*/ f245 f85 1"/>
                <a:gd name="f307" fmla="*/ f246 f86 1"/>
                <a:gd name="f308" fmla="*/ f247 f85 1"/>
                <a:gd name="f309" fmla="*/ f248 f86 1"/>
                <a:gd name="f310" fmla="*/ f249 f85 1"/>
                <a:gd name="f311" fmla="*/ f250 f85 1"/>
                <a:gd name="f312" fmla="*/ f251 f86 1"/>
                <a:gd name="f313" fmla="*/ f252 f86 1"/>
                <a:gd name="f314" fmla="*/ f253 f85 1"/>
                <a:gd name="f315" fmla="*/ f254 f86 1"/>
                <a:gd name="f316" fmla="*/ f255 f85 1"/>
                <a:gd name="f317" fmla="*/ f256 f86 1"/>
                <a:gd name="f318" fmla="*/ f257 f86 1"/>
                <a:gd name="f319" fmla="*/ f258 f85 1"/>
                <a:gd name="f320" fmla="*/ f259 f86 1"/>
                <a:gd name="f321" fmla="*/ f260 f85 1"/>
                <a:gd name="f322" fmla="*/ f261 f86 1"/>
                <a:gd name="f323" fmla="*/ f262 f85 1"/>
                <a:gd name="f324" fmla="*/ f263 f86 1"/>
                <a:gd name="f325" fmla="*/ f264 f86 1"/>
                <a:gd name="f326" fmla="*/ f265 f85 1"/>
                <a:gd name="f327" fmla="*/ f266 f86 1"/>
                <a:gd name="f328" fmla="*/ f267 f85 1"/>
                <a:gd name="f329" fmla="*/ f268 f8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1">
                  <a:pos x="f273" y="f274"/>
                </a:cxn>
                <a:cxn ang="f211">
                  <a:pos x="f275" y="f276"/>
                </a:cxn>
                <a:cxn ang="f211">
                  <a:pos x="f277" y="f278"/>
                </a:cxn>
                <a:cxn ang="f211">
                  <a:pos x="f279" y="f280"/>
                </a:cxn>
                <a:cxn ang="f211">
                  <a:pos x="f281" y="f282"/>
                </a:cxn>
                <a:cxn ang="f211">
                  <a:pos x="f281" y="f283"/>
                </a:cxn>
                <a:cxn ang="f211">
                  <a:pos x="f281" y="f283"/>
                </a:cxn>
                <a:cxn ang="f211">
                  <a:pos x="f284" y="f285"/>
                </a:cxn>
                <a:cxn ang="f211">
                  <a:pos x="f286" y="f287"/>
                </a:cxn>
                <a:cxn ang="f211">
                  <a:pos x="f288" y="f285"/>
                </a:cxn>
                <a:cxn ang="f211">
                  <a:pos x="f289" y="f290"/>
                </a:cxn>
                <a:cxn ang="f211">
                  <a:pos x="f291" y="f292"/>
                </a:cxn>
                <a:cxn ang="f211">
                  <a:pos x="f293" y="f294"/>
                </a:cxn>
                <a:cxn ang="f211">
                  <a:pos x="f295" y="f296"/>
                </a:cxn>
                <a:cxn ang="f211">
                  <a:pos x="f297" y="f298"/>
                </a:cxn>
                <a:cxn ang="f211">
                  <a:pos x="f299" y="f300"/>
                </a:cxn>
                <a:cxn ang="f211">
                  <a:pos x="f281" y="f301"/>
                </a:cxn>
                <a:cxn ang="f211">
                  <a:pos x="f302" y="f303"/>
                </a:cxn>
                <a:cxn ang="f211">
                  <a:pos x="f304" y="f305"/>
                </a:cxn>
                <a:cxn ang="f211">
                  <a:pos x="f306" y="f307"/>
                </a:cxn>
                <a:cxn ang="f211">
                  <a:pos x="f308" y="f309"/>
                </a:cxn>
                <a:cxn ang="f211">
                  <a:pos x="f310" y="f307"/>
                </a:cxn>
                <a:cxn ang="f211">
                  <a:pos x="f311" y="f312"/>
                </a:cxn>
                <a:cxn ang="f211">
                  <a:pos x="f311" y="f313"/>
                </a:cxn>
                <a:cxn ang="f211">
                  <a:pos x="f311" y="f313"/>
                </a:cxn>
                <a:cxn ang="f211">
                  <a:pos x="f314" y="f315"/>
                </a:cxn>
                <a:cxn ang="f211">
                  <a:pos x="f316" y="f317"/>
                </a:cxn>
                <a:cxn ang="f211">
                  <a:pos x="f306" y="f318"/>
                </a:cxn>
                <a:cxn ang="f211">
                  <a:pos x="f319" y="f320"/>
                </a:cxn>
                <a:cxn ang="f211">
                  <a:pos x="f321" y="f322"/>
                </a:cxn>
                <a:cxn ang="f211">
                  <a:pos x="f323" y="f324"/>
                </a:cxn>
                <a:cxn ang="f211">
                  <a:pos x="f293" y="f325"/>
                </a:cxn>
                <a:cxn ang="f211">
                  <a:pos x="f326" y="f327"/>
                </a:cxn>
                <a:cxn ang="f211">
                  <a:pos x="f328" y="f329"/>
                </a:cxn>
                <a:cxn ang="f211">
                  <a:pos x="f273" y="f274"/>
                </a:cxn>
              </a:cxnLst>
              <a:rect l="f269" t="f272" r="f270" b="f271"/>
              <a:pathLst>
                <a:path w="74" h="100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20"/>
                    <a:pt x="f21" y="f15"/>
                  </a:cubicBezTo>
                  <a:cubicBezTo>
                    <a:pt x="f22" y="f23"/>
                    <a:pt x="f24" y="f25"/>
                    <a:pt x="f5" y="f26"/>
                  </a:cubicBezTo>
                  <a:lnTo>
                    <a:pt x="f5" y="f6"/>
                  </a:lnTo>
                  <a:lnTo>
                    <a:pt x="f5" y="f6"/>
                  </a:ln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1"/>
                    <a:pt x="f36" y="f11"/>
                  </a:cubicBezTo>
                  <a:cubicBezTo>
                    <a:pt x="f37" y="f11"/>
                    <a:pt x="f38" y="f34"/>
                    <a:pt x="f39" y="f32"/>
                  </a:cubicBezTo>
                  <a:cubicBezTo>
                    <a:pt x="f14" y="f30"/>
                    <a:pt x="f40" y="f28"/>
                    <a:pt x="f40" y="f41"/>
                  </a:cubicBezTo>
                  <a:cubicBezTo>
                    <a:pt x="f40" y="f42"/>
                    <a:pt x="f43" y="f44"/>
                    <a:pt x="f45" y="f12"/>
                  </a:cubicBezTo>
                  <a:cubicBezTo>
                    <a:pt x="f39" y="f46"/>
                    <a:pt x="f38" y="f47"/>
                    <a:pt x="f37" y="f40"/>
                  </a:cubicBezTo>
                  <a:cubicBezTo>
                    <a:pt x="f48" y="f40"/>
                    <a:pt x="f49" y="f43"/>
                    <a:pt x="f50" y="f43"/>
                  </a:cubicBezTo>
                  <a:cubicBezTo>
                    <a:pt x="f35" y="f14"/>
                    <a:pt x="f51" y="f52"/>
                    <a:pt x="f53" y="f45"/>
                  </a:cubicBezTo>
                  <a:cubicBezTo>
                    <a:pt x="f54" y="f39"/>
                    <a:pt x="f55" y="f56"/>
                    <a:pt x="f27" y="f57"/>
                  </a:cubicBezTo>
                  <a:cubicBezTo>
                    <a:pt x="f58" y="f48"/>
                    <a:pt x="f5" y="f36"/>
                    <a:pt x="f5" y="f35"/>
                  </a:cubicBezTo>
                  <a:cubicBezTo>
                    <a:pt x="f5" y="f59"/>
                    <a:pt x="f60" y="f61"/>
                    <a:pt x="f58" y="f62"/>
                  </a:cubicBezTo>
                  <a:cubicBezTo>
                    <a:pt x="f24" y="f21"/>
                    <a:pt x="f63" y="f29"/>
                    <a:pt x="f64" y="f22"/>
                  </a:cubicBezTo>
                  <a:cubicBezTo>
                    <a:pt x="f65" y="f66"/>
                    <a:pt x="f31" y="f24"/>
                    <a:pt x="f67" y="f58"/>
                  </a:cubicBezTo>
                  <a:cubicBezTo>
                    <a:pt x="f18" y="f5"/>
                    <a:pt x="f68" y="f5"/>
                    <a:pt x="f69" y="f5"/>
                  </a:cubicBezTo>
                  <a:cubicBezTo>
                    <a:pt x="f70" y="f5"/>
                    <a:pt x="f71" y="f5"/>
                    <a:pt x="f14" y="f58"/>
                  </a:cubicBezTo>
                  <a:cubicBezTo>
                    <a:pt x="f72" y="f73"/>
                    <a:pt x="f74" y="f27"/>
                    <a:pt x="f8" y="f63"/>
                  </a:cubicBezTo>
                  <a:lnTo>
                    <a:pt x="f8" y="f33"/>
                  </a:lnTo>
                  <a:lnTo>
                    <a:pt x="f8" y="f33"/>
                  </a:lnTo>
                  <a:cubicBezTo>
                    <a:pt x="f44" y="f61"/>
                    <a:pt x="f47" y="f62"/>
                    <a:pt x="f52" y="f75"/>
                  </a:cubicBezTo>
                  <a:cubicBezTo>
                    <a:pt x="f56" y="f21"/>
                    <a:pt x="f76" y="f65"/>
                    <a:pt x="f49" y="f65"/>
                  </a:cubicBezTo>
                  <a:cubicBezTo>
                    <a:pt x="f77" y="f65"/>
                    <a:pt x="f51" y="f21"/>
                    <a:pt x="f67" y="f31"/>
                  </a:cubicBezTo>
                  <a:cubicBezTo>
                    <a:pt x="f62" y="f78"/>
                    <a:pt x="f75" y="f67"/>
                    <a:pt x="f75" y="f18"/>
                  </a:cubicBezTo>
                  <a:cubicBezTo>
                    <a:pt x="f75" y="f77"/>
                    <a:pt x="f62" y="f50"/>
                    <a:pt x="f19" y="f36"/>
                  </a:cubicBezTo>
                  <a:cubicBezTo>
                    <a:pt x="f67" y="f49"/>
                    <a:pt x="f51" y="f69"/>
                    <a:pt x="f68" y="f48"/>
                  </a:cubicBezTo>
                  <a:cubicBezTo>
                    <a:pt x="f36" y="f79"/>
                    <a:pt x="f80" y="f37"/>
                    <a:pt x="f37" y="f37"/>
                  </a:cubicBezTo>
                  <a:cubicBezTo>
                    <a:pt x="f57" y="f76"/>
                    <a:pt x="f38" y="f70"/>
                    <a:pt x="f81" y="f70"/>
                  </a:cubicBezTo>
                  <a:cubicBezTo>
                    <a:pt x="f40" y="f16"/>
                    <a:pt x="f82" y="f56"/>
                    <a:pt x="f42" y="f83"/>
                  </a:cubicBezTo>
                  <a:cubicBezTo>
                    <a:pt x="f41" y="f43"/>
                    <a:pt x="f6" y="f12"/>
                    <a:pt x="f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7" name="Freeform 512"/>
            <p:cNvSpPr/>
            <p:nvPr/>
          </p:nvSpPr>
          <p:spPr>
            <a:xfrm>
              <a:off x="2262125" y="3878125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1"/>
                <a:gd name="f8" fmla="val 52"/>
                <a:gd name="f9" fmla="val 17"/>
                <a:gd name="f10" fmla="val 58"/>
                <a:gd name="f11" fmla="val 18"/>
                <a:gd name="f12" fmla="val 63"/>
                <a:gd name="f13" fmla="val 19"/>
                <a:gd name="f14" fmla="val 68"/>
                <a:gd name="f15" fmla="val 21"/>
                <a:gd name="f16" fmla="val 72"/>
                <a:gd name="f17" fmla="val 24"/>
                <a:gd name="f18" fmla="val 76"/>
                <a:gd name="f19" fmla="val 27"/>
                <a:gd name="f20" fmla="val 78"/>
                <a:gd name="f21" fmla="val 30"/>
                <a:gd name="f22" fmla="val 81"/>
                <a:gd name="f23" fmla="val 33"/>
                <a:gd name="f24" fmla="val 83"/>
                <a:gd name="f25" fmla="val 37"/>
                <a:gd name="f26" fmla="val 85"/>
                <a:gd name="f27" fmla="val 41"/>
                <a:gd name="f28" fmla="val 86"/>
                <a:gd name="f29" fmla="val 46"/>
                <a:gd name="f30" fmla="val 51"/>
                <a:gd name="f31" fmla="val 57"/>
                <a:gd name="f32" fmla="val 64"/>
                <a:gd name="f33" fmla="val 70"/>
                <a:gd name="f34" fmla="val 77"/>
                <a:gd name="f35" fmla="val 80"/>
                <a:gd name="f36" fmla="val 82"/>
                <a:gd name="f37" fmla="val 84"/>
                <a:gd name="f38" fmla="val 75"/>
                <a:gd name="f39" fmla="val 93"/>
                <a:gd name="f40" fmla="val 95"/>
                <a:gd name="f41" fmla="val 74"/>
                <a:gd name="f42" fmla="val 97"/>
                <a:gd name="f43" fmla="val 69"/>
                <a:gd name="f44" fmla="val 98"/>
                <a:gd name="f45" fmla="val 100"/>
                <a:gd name="f46" fmla="val 35"/>
                <a:gd name="f47" fmla="val 23"/>
                <a:gd name="f48" fmla="val 96"/>
                <a:gd name="f49" fmla="val 14"/>
                <a:gd name="f50" fmla="val 88"/>
                <a:gd name="f51" fmla="val 5"/>
                <a:gd name="f52" fmla="val 79"/>
                <a:gd name="f53" fmla="val 67"/>
                <a:gd name="f54" fmla="val 36"/>
                <a:gd name="f55" fmla="val 13"/>
                <a:gd name="f56" fmla="val 22"/>
                <a:gd name="f57" fmla="val 47"/>
                <a:gd name="f58" fmla="val 60"/>
                <a:gd name="f59" fmla="val 4"/>
                <a:gd name="f60" fmla="val 12"/>
                <a:gd name="f61" fmla="val 44"/>
                <a:gd name="f62" fmla="val 71"/>
                <a:gd name="f63" fmla="val 40"/>
                <a:gd name="f64" fmla="val 32"/>
                <a:gd name="f65" fmla="val 25"/>
                <a:gd name="f66" fmla="val 65"/>
                <a:gd name="f67" fmla="val 20"/>
                <a:gd name="f68" fmla="val 61"/>
                <a:gd name="f69" fmla="val 16"/>
                <a:gd name="f70" fmla="val 55"/>
                <a:gd name="f71" fmla="val 31"/>
                <a:gd name="f72" fmla="val 26"/>
                <a:gd name="f73" fmla="+- 0 0 -90"/>
                <a:gd name="f74" fmla="*/ f3 1 87"/>
                <a:gd name="f75" fmla="*/ f4 1 101"/>
                <a:gd name="f76" fmla="+- f7 0 f5"/>
                <a:gd name="f77" fmla="+- f6 0 f5"/>
                <a:gd name="f78" fmla="*/ f73 f0 1"/>
                <a:gd name="f79" fmla="*/ f77 1 87"/>
                <a:gd name="f80" fmla="*/ f76 1 101"/>
                <a:gd name="f81" fmla="*/ 87 f77 1"/>
                <a:gd name="f82" fmla="*/ 52 f76 1"/>
                <a:gd name="f83" fmla="*/ 17 f77 1"/>
                <a:gd name="f84" fmla="*/ 19 f77 1"/>
                <a:gd name="f85" fmla="*/ 68 f76 1"/>
                <a:gd name="f86" fmla="*/ 27 f77 1"/>
                <a:gd name="f87" fmla="*/ 78 f76 1"/>
                <a:gd name="f88" fmla="*/ 37 f77 1"/>
                <a:gd name="f89" fmla="*/ 85 f76 1"/>
                <a:gd name="f90" fmla="*/ 51 f77 1"/>
                <a:gd name="f91" fmla="*/ 87 f76 1"/>
                <a:gd name="f92" fmla="*/ 70 f77 1"/>
                <a:gd name="f93" fmla="*/ 83 f76 1"/>
                <a:gd name="f94" fmla="*/ 84 f77 1"/>
                <a:gd name="f95" fmla="*/ 75 f76 1"/>
                <a:gd name="f96" fmla="*/ 85 f77 1"/>
                <a:gd name="f97" fmla="*/ 93 f76 1"/>
                <a:gd name="f98" fmla="*/ 69 f77 1"/>
                <a:gd name="f99" fmla="*/ 98 f76 1"/>
                <a:gd name="f100" fmla="*/ 101 f76 1"/>
                <a:gd name="f101" fmla="*/ 14 f77 1"/>
                <a:gd name="f102" fmla="*/ 88 f76 1"/>
                <a:gd name="f103" fmla="*/ 0 f77 1"/>
                <a:gd name="f104" fmla="*/ 51 f76 1"/>
                <a:gd name="f105" fmla="*/ 13 f77 1"/>
                <a:gd name="f106" fmla="*/ 14 f76 1"/>
                <a:gd name="f107" fmla="*/ 47 f77 1"/>
                <a:gd name="f108" fmla="*/ 0 f76 1"/>
                <a:gd name="f109" fmla="*/ 77 f77 1"/>
                <a:gd name="f110" fmla="*/ 12 f76 1"/>
                <a:gd name="f111" fmla="*/ 44 f76 1"/>
                <a:gd name="f112" fmla="*/ 71 f77 1"/>
                <a:gd name="f113" fmla="*/ 40 f76 1"/>
                <a:gd name="f114" fmla="*/ 65 f77 1"/>
                <a:gd name="f115" fmla="*/ 20 f76 1"/>
                <a:gd name="f116" fmla="*/ 46 f77 1"/>
                <a:gd name="f117" fmla="*/ 13 f76 1"/>
                <a:gd name="f118" fmla="*/ 25 f77 1"/>
                <a:gd name="f119" fmla="*/ 21 f76 1"/>
                <a:gd name="f120" fmla="*/ f78 1 f2"/>
                <a:gd name="f121" fmla="*/ f81 1 87"/>
                <a:gd name="f122" fmla="*/ f82 1 101"/>
                <a:gd name="f123" fmla="*/ f83 1 87"/>
                <a:gd name="f124" fmla="*/ f84 1 87"/>
                <a:gd name="f125" fmla="*/ f85 1 101"/>
                <a:gd name="f126" fmla="*/ f86 1 87"/>
                <a:gd name="f127" fmla="*/ f87 1 101"/>
                <a:gd name="f128" fmla="*/ f88 1 87"/>
                <a:gd name="f129" fmla="*/ f89 1 101"/>
                <a:gd name="f130" fmla="*/ f90 1 87"/>
                <a:gd name="f131" fmla="*/ f91 1 101"/>
                <a:gd name="f132" fmla="*/ f92 1 87"/>
                <a:gd name="f133" fmla="*/ f93 1 101"/>
                <a:gd name="f134" fmla="*/ f94 1 87"/>
                <a:gd name="f135" fmla="*/ f95 1 101"/>
                <a:gd name="f136" fmla="*/ f96 1 87"/>
                <a:gd name="f137" fmla="*/ f97 1 101"/>
                <a:gd name="f138" fmla="*/ f98 1 87"/>
                <a:gd name="f139" fmla="*/ f99 1 101"/>
                <a:gd name="f140" fmla="*/ f100 1 101"/>
                <a:gd name="f141" fmla="*/ f101 1 87"/>
                <a:gd name="f142" fmla="*/ f102 1 101"/>
                <a:gd name="f143" fmla="*/ f103 1 87"/>
                <a:gd name="f144" fmla="*/ f104 1 101"/>
                <a:gd name="f145" fmla="*/ f105 1 87"/>
                <a:gd name="f146" fmla="*/ f106 1 101"/>
                <a:gd name="f147" fmla="*/ f107 1 87"/>
                <a:gd name="f148" fmla="*/ f108 1 101"/>
                <a:gd name="f149" fmla="*/ f109 1 87"/>
                <a:gd name="f150" fmla="*/ f110 1 101"/>
                <a:gd name="f151" fmla="*/ f111 1 101"/>
                <a:gd name="f152" fmla="*/ f112 1 87"/>
                <a:gd name="f153" fmla="*/ f113 1 101"/>
                <a:gd name="f154" fmla="*/ f114 1 87"/>
                <a:gd name="f155" fmla="*/ f115 1 101"/>
                <a:gd name="f156" fmla="*/ f116 1 87"/>
                <a:gd name="f157" fmla="*/ f117 1 101"/>
                <a:gd name="f158" fmla="*/ f118 1 87"/>
                <a:gd name="f159" fmla="*/ f119 1 101"/>
                <a:gd name="f160" fmla="*/ 0 1 f79"/>
                <a:gd name="f161" fmla="*/ f6 1 f79"/>
                <a:gd name="f162" fmla="*/ 0 1 f80"/>
                <a:gd name="f163" fmla="*/ f7 1 f80"/>
                <a:gd name="f164" fmla="+- f120 0 f1"/>
                <a:gd name="f165" fmla="*/ f121 1 f79"/>
                <a:gd name="f166" fmla="*/ f122 1 f80"/>
                <a:gd name="f167" fmla="*/ f123 1 f79"/>
                <a:gd name="f168" fmla="*/ f124 1 f79"/>
                <a:gd name="f169" fmla="*/ f125 1 f80"/>
                <a:gd name="f170" fmla="*/ f126 1 f79"/>
                <a:gd name="f171" fmla="*/ f127 1 f80"/>
                <a:gd name="f172" fmla="*/ f128 1 f79"/>
                <a:gd name="f173" fmla="*/ f129 1 f80"/>
                <a:gd name="f174" fmla="*/ f130 1 f79"/>
                <a:gd name="f175" fmla="*/ f131 1 f80"/>
                <a:gd name="f176" fmla="*/ f132 1 f79"/>
                <a:gd name="f177" fmla="*/ f133 1 f80"/>
                <a:gd name="f178" fmla="*/ f134 1 f79"/>
                <a:gd name="f179" fmla="*/ f135 1 f80"/>
                <a:gd name="f180" fmla="*/ f136 1 f79"/>
                <a:gd name="f181" fmla="*/ f137 1 f80"/>
                <a:gd name="f182" fmla="*/ f138 1 f79"/>
                <a:gd name="f183" fmla="*/ f139 1 f80"/>
                <a:gd name="f184" fmla="*/ f140 1 f80"/>
                <a:gd name="f185" fmla="*/ f141 1 f79"/>
                <a:gd name="f186" fmla="*/ f142 1 f80"/>
                <a:gd name="f187" fmla="*/ f143 1 f79"/>
                <a:gd name="f188" fmla="*/ f144 1 f80"/>
                <a:gd name="f189" fmla="*/ f145 1 f79"/>
                <a:gd name="f190" fmla="*/ f146 1 f80"/>
                <a:gd name="f191" fmla="*/ f147 1 f79"/>
                <a:gd name="f192" fmla="*/ f148 1 f80"/>
                <a:gd name="f193" fmla="*/ f149 1 f79"/>
                <a:gd name="f194" fmla="*/ f150 1 f80"/>
                <a:gd name="f195" fmla="*/ f151 1 f80"/>
                <a:gd name="f196" fmla="*/ f152 1 f79"/>
                <a:gd name="f197" fmla="*/ f153 1 f80"/>
                <a:gd name="f198" fmla="*/ f154 1 f79"/>
                <a:gd name="f199" fmla="*/ f155 1 f80"/>
                <a:gd name="f200" fmla="*/ f156 1 f79"/>
                <a:gd name="f201" fmla="*/ f157 1 f80"/>
                <a:gd name="f202" fmla="*/ f158 1 f79"/>
                <a:gd name="f203" fmla="*/ f159 1 f80"/>
                <a:gd name="f204" fmla="*/ f160 f74 1"/>
                <a:gd name="f205" fmla="*/ f161 f74 1"/>
                <a:gd name="f206" fmla="*/ f163 f75 1"/>
                <a:gd name="f207" fmla="*/ f162 f75 1"/>
                <a:gd name="f208" fmla="*/ f165 f74 1"/>
                <a:gd name="f209" fmla="*/ f166 f75 1"/>
                <a:gd name="f210" fmla="*/ f167 f74 1"/>
                <a:gd name="f211" fmla="*/ f168 f74 1"/>
                <a:gd name="f212" fmla="*/ f169 f75 1"/>
                <a:gd name="f213" fmla="*/ f170 f74 1"/>
                <a:gd name="f214" fmla="*/ f171 f75 1"/>
                <a:gd name="f215" fmla="*/ f172 f74 1"/>
                <a:gd name="f216" fmla="*/ f173 f75 1"/>
                <a:gd name="f217" fmla="*/ f174 f74 1"/>
                <a:gd name="f218" fmla="*/ f175 f75 1"/>
                <a:gd name="f219" fmla="*/ f176 f74 1"/>
                <a:gd name="f220" fmla="*/ f177 f75 1"/>
                <a:gd name="f221" fmla="*/ f178 f74 1"/>
                <a:gd name="f222" fmla="*/ f179 f75 1"/>
                <a:gd name="f223" fmla="*/ f180 f74 1"/>
                <a:gd name="f224" fmla="*/ f181 f75 1"/>
                <a:gd name="f225" fmla="*/ f182 f74 1"/>
                <a:gd name="f226" fmla="*/ f183 f75 1"/>
                <a:gd name="f227" fmla="*/ f184 f75 1"/>
                <a:gd name="f228" fmla="*/ f185 f74 1"/>
                <a:gd name="f229" fmla="*/ f186 f75 1"/>
                <a:gd name="f230" fmla="*/ f187 f74 1"/>
                <a:gd name="f231" fmla="*/ f188 f75 1"/>
                <a:gd name="f232" fmla="*/ f189 f74 1"/>
                <a:gd name="f233" fmla="*/ f190 f75 1"/>
                <a:gd name="f234" fmla="*/ f191 f74 1"/>
                <a:gd name="f235" fmla="*/ f192 f75 1"/>
                <a:gd name="f236" fmla="*/ f193 f74 1"/>
                <a:gd name="f237" fmla="*/ f194 f75 1"/>
                <a:gd name="f238" fmla="*/ f195 f75 1"/>
                <a:gd name="f239" fmla="*/ f196 f74 1"/>
                <a:gd name="f240" fmla="*/ f197 f75 1"/>
                <a:gd name="f241" fmla="*/ f198 f74 1"/>
                <a:gd name="f242" fmla="*/ f199 f75 1"/>
                <a:gd name="f243" fmla="*/ f200 f74 1"/>
                <a:gd name="f244" fmla="*/ f201 f75 1"/>
                <a:gd name="f245" fmla="*/ f202 f74 1"/>
                <a:gd name="f246" fmla="*/ f203 f7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4">
                  <a:pos x="f208" y="f209"/>
                </a:cxn>
                <a:cxn ang="f164">
                  <a:pos x="f210" y="f209"/>
                </a:cxn>
                <a:cxn ang="f164">
                  <a:pos x="f211" y="f212"/>
                </a:cxn>
                <a:cxn ang="f164">
                  <a:pos x="f213" y="f214"/>
                </a:cxn>
                <a:cxn ang="f164">
                  <a:pos x="f215" y="f216"/>
                </a:cxn>
                <a:cxn ang="f164">
                  <a:pos x="f217" y="f218"/>
                </a:cxn>
                <a:cxn ang="f164">
                  <a:pos x="f219" y="f220"/>
                </a:cxn>
                <a:cxn ang="f164">
                  <a:pos x="f221" y="f222"/>
                </a:cxn>
                <a:cxn ang="f164">
                  <a:pos x="f223" y="f222"/>
                </a:cxn>
                <a:cxn ang="f164">
                  <a:pos x="f223" y="f224"/>
                </a:cxn>
                <a:cxn ang="f164">
                  <a:pos x="f225" y="f226"/>
                </a:cxn>
                <a:cxn ang="f164">
                  <a:pos x="f217" y="f227"/>
                </a:cxn>
                <a:cxn ang="f164">
                  <a:pos x="f228" y="f229"/>
                </a:cxn>
                <a:cxn ang="f164">
                  <a:pos x="f230" y="f231"/>
                </a:cxn>
                <a:cxn ang="f164">
                  <a:pos x="f232" y="f233"/>
                </a:cxn>
                <a:cxn ang="f164">
                  <a:pos x="f234" y="f235"/>
                </a:cxn>
                <a:cxn ang="f164">
                  <a:pos x="f236" y="f237"/>
                </a:cxn>
                <a:cxn ang="f164">
                  <a:pos x="f208" y="f238"/>
                </a:cxn>
                <a:cxn ang="f164">
                  <a:pos x="f208" y="f209"/>
                </a:cxn>
                <a:cxn ang="f164">
                  <a:pos x="f239" y="f240"/>
                </a:cxn>
                <a:cxn ang="f164">
                  <a:pos x="f241" y="f242"/>
                </a:cxn>
                <a:cxn ang="f164">
                  <a:pos x="f243" y="f244"/>
                </a:cxn>
                <a:cxn ang="f164">
                  <a:pos x="f245" y="f246"/>
                </a:cxn>
                <a:cxn ang="f164">
                  <a:pos x="f210" y="f240"/>
                </a:cxn>
                <a:cxn ang="f164">
                  <a:pos x="f239" y="f240"/>
                </a:cxn>
              </a:cxnLst>
              <a:rect l="f204" t="f207" r="f205" b="f206"/>
              <a:pathLst>
                <a:path w="87" h="101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6"/>
                    <a:pt x="f30" y="f6"/>
                  </a:cubicBezTo>
                  <a:cubicBezTo>
                    <a:pt x="f31" y="f6"/>
                    <a:pt x="f32" y="f26"/>
                    <a:pt x="f33" y="f24"/>
                  </a:cubicBezTo>
                  <a:cubicBezTo>
                    <a:pt x="f34" y="f35"/>
                    <a:pt x="f36" y="f20"/>
                    <a:pt x="f37" y="f38"/>
                  </a:cubicBezTo>
                  <a:lnTo>
                    <a:pt x="f26" y="f38"/>
                  </a:lnTo>
                  <a:lnTo>
                    <a:pt x="f26" y="f39"/>
                  </a:lnTo>
                  <a:cubicBezTo>
                    <a:pt x="f35" y="f40"/>
                    <a:pt x="f41" y="f42"/>
                    <a:pt x="f43" y="f44"/>
                  </a:cubicBezTo>
                  <a:cubicBezTo>
                    <a:pt x="f12" y="f45"/>
                    <a:pt x="f31" y="f7"/>
                    <a:pt x="f30" y="f7"/>
                  </a:cubicBezTo>
                  <a:cubicBezTo>
                    <a:pt x="f46" y="f7"/>
                    <a:pt x="f47" y="f48"/>
                    <a:pt x="f49" y="f50"/>
                  </a:cubicBezTo>
                  <a:cubicBezTo>
                    <a:pt x="f51" y="f52"/>
                    <a:pt x="f5" y="f53"/>
                    <a:pt x="f5" y="f30"/>
                  </a:cubicBezTo>
                  <a:cubicBezTo>
                    <a:pt x="f5" y="f54"/>
                    <a:pt x="f51" y="f47"/>
                    <a:pt x="f55" y="f49"/>
                  </a:cubicBezTo>
                  <a:cubicBezTo>
                    <a:pt x="f56" y="f51"/>
                    <a:pt x="f23" y="f5"/>
                    <a:pt x="f57" y="f5"/>
                  </a:cubicBezTo>
                  <a:cubicBezTo>
                    <a:pt x="f58" y="f5"/>
                    <a:pt x="f33" y="f59"/>
                    <a:pt x="f34" y="f60"/>
                  </a:cubicBezTo>
                  <a:cubicBezTo>
                    <a:pt x="f37" y="f13"/>
                    <a:pt x="f6" y="f21"/>
                    <a:pt x="f6" y="f61"/>
                  </a:cubicBezTo>
                  <a:lnTo>
                    <a:pt x="f6" y="f8"/>
                  </a:lnTo>
                  <a:close/>
                  <a:moveTo>
                    <a:pt x="f62" y="f63"/>
                  </a:moveTo>
                  <a:cubicBezTo>
                    <a:pt x="f62" y="f64"/>
                    <a:pt x="f43" y="f65"/>
                    <a:pt x="f66" y="f67"/>
                  </a:cubicBezTo>
                  <a:cubicBezTo>
                    <a:pt x="f68" y="f69"/>
                    <a:pt x="f70" y="f55"/>
                    <a:pt x="f29" y="f55"/>
                  </a:cubicBezTo>
                  <a:cubicBezTo>
                    <a:pt x="f25" y="f55"/>
                    <a:pt x="f71" y="f69"/>
                    <a:pt x="f65" y="f15"/>
                  </a:cubicBezTo>
                  <a:cubicBezTo>
                    <a:pt x="f67" y="f72"/>
                    <a:pt x="f9" y="f64"/>
                    <a:pt x="f9" y="f63"/>
                  </a:cubicBezTo>
                  <a:lnTo>
                    <a:pt x="f62" y="f6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8" name="Freeform 513"/>
            <p:cNvSpPr/>
            <p:nvPr/>
          </p:nvSpPr>
          <p:spPr>
            <a:xfrm>
              <a:off x="1041327" y="4131268"/>
              <a:ext cx="69412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0"/>
                <a:gd name="f7" fmla="val 127"/>
                <a:gd name="f8" fmla="val 114"/>
                <a:gd name="f9" fmla="val 16"/>
                <a:gd name="f10" fmla="val 13"/>
                <a:gd name="f11" fmla="val 33"/>
                <a:gd name="f12" fmla="+- 0 0 -90"/>
                <a:gd name="f13" fmla="*/ f3 1 50"/>
                <a:gd name="f14" fmla="*/ f4 1 127"/>
                <a:gd name="f15" fmla="+- f7 0 f5"/>
                <a:gd name="f16" fmla="+- f6 0 f5"/>
                <a:gd name="f17" fmla="*/ f12 f0 1"/>
                <a:gd name="f18" fmla="*/ f16 1 50"/>
                <a:gd name="f19" fmla="*/ f15 1 127"/>
                <a:gd name="f20" fmla="*/ 50 f16 1"/>
                <a:gd name="f21" fmla="*/ 127 f15 1"/>
                <a:gd name="f22" fmla="*/ 0 f16 1"/>
                <a:gd name="f23" fmla="*/ 114 f15 1"/>
                <a:gd name="f24" fmla="*/ 16 f16 1"/>
                <a:gd name="f25" fmla="*/ 13 f15 1"/>
                <a:gd name="f26" fmla="*/ 0 f15 1"/>
                <a:gd name="f27" fmla="*/ 33 f16 1"/>
                <a:gd name="f28" fmla="*/ f17 1 f2"/>
                <a:gd name="f29" fmla="*/ f20 1 50"/>
                <a:gd name="f30" fmla="*/ f21 1 127"/>
                <a:gd name="f31" fmla="*/ f22 1 50"/>
                <a:gd name="f32" fmla="*/ f23 1 127"/>
                <a:gd name="f33" fmla="*/ f24 1 50"/>
                <a:gd name="f34" fmla="*/ f25 1 127"/>
                <a:gd name="f35" fmla="*/ f26 1 127"/>
                <a:gd name="f36" fmla="*/ f27 1 50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8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7"/>
                </a:cxn>
                <a:cxn ang="f41">
                  <a:pos x="f58" y="f59"/>
                </a:cxn>
                <a:cxn ang="f41">
                  <a:pos x="f56" y="f59"/>
                </a:cxn>
                <a:cxn ang="f41">
                  <a:pos x="f56" y="f60"/>
                </a:cxn>
                <a:cxn ang="f41">
                  <a:pos x="f54" y="f60"/>
                </a:cxn>
                <a:cxn ang="f41">
                  <a:pos x="f54" y="f59"/>
                </a:cxn>
                <a:cxn ang="f41">
                  <a:pos x="f61" y="f59"/>
                </a:cxn>
                <a:cxn ang="f41">
                  <a:pos x="f61" y="f57"/>
                </a:cxn>
                <a:cxn ang="f41">
                  <a:pos x="f54" y="f57"/>
                </a:cxn>
                <a:cxn ang="f41">
                  <a:pos x="f54" y="f55"/>
                </a:cxn>
              </a:cxnLst>
              <a:rect l="f50" t="f53" r="f51" b="f52"/>
              <a:pathLst>
                <a:path w="50" h="127">
                  <a:moveTo>
                    <a:pt x="f6" y="f7"/>
                  </a:moveTo>
                  <a:lnTo>
                    <a:pt x="f5" y="f7"/>
                  </a:lnTo>
                  <a:lnTo>
                    <a:pt x="f5" y="f8"/>
                  </a:ln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10"/>
                  </a:lnTo>
                  <a:lnTo>
                    <a:pt x="f11" y="f10"/>
                  </a:lnTo>
                  <a:lnTo>
                    <a:pt x="f11" y="f8"/>
                  </a:lnTo>
                  <a:lnTo>
                    <a:pt x="f6" y="f8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9" name="Freeform 514"/>
            <p:cNvSpPr/>
            <p:nvPr/>
          </p:nvSpPr>
          <p:spPr>
            <a:xfrm>
              <a:off x="1147480" y="4168008"/>
              <a:ext cx="106152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9"/>
                <a:gd name="f7" fmla="val 98"/>
                <a:gd name="f8" fmla="val 63"/>
                <a:gd name="f9" fmla="val 44"/>
                <a:gd name="f10" fmla="val 39"/>
                <a:gd name="f11" fmla="val 35"/>
                <a:gd name="f12" fmla="val 31"/>
                <a:gd name="f13" fmla="val 62"/>
                <a:gd name="f14" fmla="val 28"/>
                <a:gd name="f15" fmla="val 61"/>
                <a:gd name="f16" fmla="val 25"/>
                <a:gd name="f17" fmla="val 60"/>
                <a:gd name="f18" fmla="val 22"/>
                <a:gd name="f19" fmla="val 58"/>
                <a:gd name="f20" fmla="val 20"/>
                <a:gd name="f21" fmla="val 56"/>
                <a:gd name="f22" fmla="val 18"/>
                <a:gd name="f23" fmla="val 54"/>
                <a:gd name="f24" fmla="val 17"/>
                <a:gd name="f25" fmla="val 51"/>
                <a:gd name="f26" fmla="val 16"/>
                <a:gd name="f27" fmla="val 47"/>
                <a:gd name="f28" fmla="val 15"/>
                <a:gd name="f29" fmla="val 43"/>
                <a:gd name="f30" fmla="val 34"/>
                <a:gd name="f31" fmla="val 29"/>
                <a:gd name="f32" fmla="val 19"/>
                <a:gd name="f33" fmla="val 21"/>
                <a:gd name="f34" fmla="val 23"/>
                <a:gd name="f35" fmla="val 27"/>
                <a:gd name="f36" fmla="val 3"/>
                <a:gd name="f37" fmla="val 13"/>
                <a:gd name="f38" fmla="val 9"/>
                <a:gd name="f39" fmla="val 26"/>
                <a:gd name="f40" fmla="val 6"/>
                <a:gd name="f41" fmla="val 4"/>
                <a:gd name="f42" fmla="val 37"/>
                <a:gd name="f43" fmla="val 1"/>
                <a:gd name="f44" fmla="val 42"/>
                <a:gd name="f45" fmla="val 48"/>
                <a:gd name="f46" fmla="val 66"/>
                <a:gd name="f47" fmla="val 71"/>
                <a:gd name="f48" fmla="val 77"/>
                <a:gd name="f49" fmla="val 24"/>
                <a:gd name="f50" fmla="val 36"/>
                <a:gd name="f51" fmla="+- 0 0 -90"/>
                <a:gd name="f52" fmla="*/ f3 1 79"/>
                <a:gd name="f53" fmla="*/ f4 1 98"/>
                <a:gd name="f54" fmla="+- f7 0 f5"/>
                <a:gd name="f55" fmla="+- f6 0 f5"/>
                <a:gd name="f56" fmla="*/ f51 f0 1"/>
                <a:gd name="f57" fmla="*/ f55 1 79"/>
                <a:gd name="f58" fmla="*/ f54 1 98"/>
                <a:gd name="f59" fmla="*/ 79 f55 1"/>
                <a:gd name="f60" fmla="*/ 98 f54 1"/>
                <a:gd name="f61" fmla="*/ 63 f55 1"/>
                <a:gd name="f62" fmla="*/ 44 f54 1"/>
                <a:gd name="f63" fmla="*/ 31 f54 1"/>
                <a:gd name="f64" fmla="*/ 60 f55 1"/>
                <a:gd name="f65" fmla="*/ 22 f54 1"/>
                <a:gd name="f66" fmla="*/ 54 f55 1"/>
                <a:gd name="f67" fmla="*/ 17 f54 1"/>
                <a:gd name="f68" fmla="*/ 43 f55 1"/>
                <a:gd name="f69" fmla="*/ 15 f54 1"/>
                <a:gd name="f70" fmla="*/ 29 f55 1"/>
                <a:gd name="f71" fmla="*/ 19 f54 1"/>
                <a:gd name="f72" fmla="*/ 16 f55 1"/>
                <a:gd name="f73" fmla="*/ 27 f54 1"/>
                <a:gd name="f74" fmla="*/ 0 f55 1"/>
                <a:gd name="f75" fmla="*/ 3 f54 1"/>
                <a:gd name="f76" fmla="*/ 13 f54 1"/>
                <a:gd name="f77" fmla="*/ 31 f55 1"/>
                <a:gd name="f78" fmla="*/ 4 f54 1"/>
                <a:gd name="f79" fmla="*/ 48 f55 1"/>
                <a:gd name="f80" fmla="*/ 0 f54 1"/>
                <a:gd name="f81" fmla="*/ 71 f55 1"/>
                <a:gd name="f82" fmla="*/ 9 f54 1"/>
                <a:gd name="f83" fmla="*/ 36 f54 1"/>
                <a:gd name="f84" fmla="*/ f56 1 f2"/>
                <a:gd name="f85" fmla="*/ f59 1 79"/>
                <a:gd name="f86" fmla="*/ f60 1 98"/>
                <a:gd name="f87" fmla="*/ f61 1 79"/>
                <a:gd name="f88" fmla="*/ f62 1 98"/>
                <a:gd name="f89" fmla="*/ f63 1 98"/>
                <a:gd name="f90" fmla="*/ f64 1 79"/>
                <a:gd name="f91" fmla="*/ f65 1 98"/>
                <a:gd name="f92" fmla="*/ f66 1 79"/>
                <a:gd name="f93" fmla="*/ f67 1 98"/>
                <a:gd name="f94" fmla="*/ f68 1 79"/>
                <a:gd name="f95" fmla="*/ f69 1 98"/>
                <a:gd name="f96" fmla="*/ f70 1 79"/>
                <a:gd name="f97" fmla="*/ f71 1 98"/>
                <a:gd name="f98" fmla="*/ f72 1 79"/>
                <a:gd name="f99" fmla="*/ f73 1 98"/>
                <a:gd name="f100" fmla="*/ f74 1 79"/>
                <a:gd name="f101" fmla="*/ f75 1 98"/>
                <a:gd name="f102" fmla="*/ f76 1 98"/>
                <a:gd name="f103" fmla="*/ f77 1 79"/>
                <a:gd name="f104" fmla="*/ f78 1 98"/>
                <a:gd name="f105" fmla="*/ f79 1 79"/>
                <a:gd name="f106" fmla="*/ f80 1 98"/>
                <a:gd name="f107" fmla="*/ f81 1 79"/>
                <a:gd name="f108" fmla="*/ f82 1 98"/>
                <a:gd name="f109" fmla="*/ f83 1 98"/>
                <a:gd name="f110" fmla="*/ 0 1 f57"/>
                <a:gd name="f111" fmla="*/ f6 1 f57"/>
                <a:gd name="f112" fmla="*/ 0 1 f58"/>
                <a:gd name="f113" fmla="*/ f7 1 f58"/>
                <a:gd name="f114" fmla="+- f84 0 f1"/>
                <a:gd name="f115" fmla="*/ f85 1 f57"/>
                <a:gd name="f116" fmla="*/ f86 1 f58"/>
                <a:gd name="f117" fmla="*/ f87 1 f57"/>
                <a:gd name="f118" fmla="*/ f88 1 f58"/>
                <a:gd name="f119" fmla="*/ f89 1 f58"/>
                <a:gd name="f120" fmla="*/ f90 1 f57"/>
                <a:gd name="f121" fmla="*/ f91 1 f58"/>
                <a:gd name="f122" fmla="*/ f92 1 f57"/>
                <a:gd name="f123" fmla="*/ f93 1 f58"/>
                <a:gd name="f124" fmla="*/ f94 1 f57"/>
                <a:gd name="f125" fmla="*/ f95 1 f58"/>
                <a:gd name="f126" fmla="*/ f96 1 f57"/>
                <a:gd name="f127" fmla="*/ f97 1 f58"/>
                <a:gd name="f128" fmla="*/ f98 1 f57"/>
                <a:gd name="f129" fmla="*/ f99 1 f58"/>
                <a:gd name="f130" fmla="*/ f100 1 f57"/>
                <a:gd name="f131" fmla="*/ f101 1 f58"/>
                <a:gd name="f132" fmla="*/ f102 1 f58"/>
                <a:gd name="f133" fmla="*/ f103 1 f57"/>
                <a:gd name="f134" fmla="*/ f104 1 f58"/>
                <a:gd name="f135" fmla="*/ f105 1 f57"/>
                <a:gd name="f136" fmla="*/ f106 1 f58"/>
                <a:gd name="f137" fmla="*/ f107 1 f57"/>
                <a:gd name="f138" fmla="*/ f108 1 f58"/>
                <a:gd name="f139" fmla="*/ f109 1 f58"/>
                <a:gd name="f140" fmla="*/ f110 f52 1"/>
                <a:gd name="f141" fmla="*/ f111 f52 1"/>
                <a:gd name="f142" fmla="*/ f113 f53 1"/>
                <a:gd name="f143" fmla="*/ f112 f53 1"/>
                <a:gd name="f144" fmla="*/ f115 f52 1"/>
                <a:gd name="f145" fmla="*/ f116 f53 1"/>
                <a:gd name="f146" fmla="*/ f117 f52 1"/>
                <a:gd name="f147" fmla="*/ f118 f53 1"/>
                <a:gd name="f148" fmla="*/ f119 f53 1"/>
                <a:gd name="f149" fmla="*/ f120 f52 1"/>
                <a:gd name="f150" fmla="*/ f121 f53 1"/>
                <a:gd name="f151" fmla="*/ f122 f52 1"/>
                <a:gd name="f152" fmla="*/ f123 f53 1"/>
                <a:gd name="f153" fmla="*/ f124 f52 1"/>
                <a:gd name="f154" fmla="*/ f125 f53 1"/>
                <a:gd name="f155" fmla="*/ f126 f52 1"/>
                <a:gd name="f156" fmla="*/ f127 f53 1"/>
                <a:gd name="f157" fmla="*/ f128 f52 1"/>
                <a:gd name="f158" fmla="*/ f129 f53 1"/>
                <a:gd name="f159" fmla="*/ f130 f52 1"/>
                <a:gd name="f160" fmla="*/ f131 f53 1"/>
                <a:gd name="f161" fmla="*/ f132 f53 1"/>
                <a:gd name="f162" fmla="*/ f133 f52 1"/>
                <a:gd name="f163" fmla="*/ f134 f53 1"/>
                <a:gd name="f164" fmla="*/ f135 f52 1"/>
                <a:gd name="f165" fmla="*/ f136 f53 1"/>
                <a:gd name="f166" fmla="*/ f137 f52 1"/>
                <a:gd name="f167" fmla="*/ f138 f53 1"/>
                <a:gd name="f168" fmla="*/ f139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4">
                  <a:pos x="f144" y="f145"/>
                </a:cxn>
                <a:cxn ang="f114">
                  <a:pos x="f146" y="f145"/>
                </a:cxn>
                <a:cxn ang="f114">
                  <a:pos x="f146" y="f147"/>
                </a:cxn>
                <a:cxn ang="f114">
                  <a:pos x="f146" y="f148"/>
                </a:cxn>
                <a:cxn ang="f114">
                  <a:pos x="f149" y="f150"/>
                </a:cxn>
                <a:cxn ang="f114">
                  <a:pos x="f151" y="f152"/>
                </a:cxn>
                <a:cxn ang="f114">
                  <a:pos x="f153" y="f154"/>
                </a:cxn>
                <a:cxn ang="f114">
                  <a:pos x="f155" y="f156"/>
                </a:cxn>
                <a:cxn ang="f114">
                  <a:pos x="f157" y="f158"/>
                </a:cxn>
                <a:cxn ang="f114">
                  <a:pos x="f157" y="f145"/>
                </a:cxn>
                <a:cxn ang="f114">
                  <a:pos x="f159" y="f145"/>
                </a:cxn>
                <a:cxn ang="f114">
                  <a:pos x="f159" y="f160"/>
                </a:cxn>
                <a:cxn ang="f114">
                  <a:pos x="f157" y="f160"/>
                </a:cxn>
                <a:cxn ang="f114">
                  <a:pos x="f157" y="f161"/>
                </a:cxn>
                <a:cxn ang="f114">
                  <a:pos x="f162" y="f163"/>
                </a:cxn>
                <a:cxn ang="f114">
                  <a:pos x="f164" y="f165"/>
                </a:cxn>
                <a:cxn ang="f114">
                  <a:pos x="f166" y="f167"/>
                </a:cxn>
                <a:cxn ang="f114">
                  <a:pos x="f144" y="f168"/>
                </a:cxn>
                <a:cxn ang="f114">
                  <a:pos x="f144" y="f145"/>
                </a:cxn>
              </a:cxnLst>
              <a:rect l="f140" t="f143" r="f141" b="f142"/>
              <a:pathLst>
                <a:path w="79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8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28"/>
                  </a:cubicBezTo>
                  <a:cubicBezTo>
                    <a:pt x="f10" y="f28"/>
                    <a:pt x="f30" y="f26"/>
                    <a:pt x="f31" y="f32"/>
                  </a:cubicBezTo>
                  <a:cubicBezTo>
                    <a:pt x="f16" y="f33"/>
                    <a:pt x="f20" y="f34"/>
                    <a:pt x="f26" y="f35"/>
                  </a:cubicBezTo>
                  <a:lnTo>
                    <a:pt x="f26" y="f7"/>
                  </a:lnTo>
                  <a:lnTo>
                    <a:pt x="f5" y="f7"/>
                  </a:lnTo>
                  <a:lnTo>
                    <a:pt x="f5" y="f36"/>
                  </a:lnTo>
                  <a:lnTo>
                    <a:pt x="f26" y="f36"/>
                  </a:lnTo>
                  <a:lnTo>
                    <a:pt x="f26" y="f37"/>
                  </a:lnTo>
                  <a:cubicBezTo>
                    <a:pt x="f33" y="f38"/>
                    <a:pt x="f39" y="f40"/>
                    <a:pt x="f12" y="f41"/>
                  </a:cubicBezTo>
                  <a:cubicBezTo>
                    <a:pt x="f42" y="f43"/>
                    <a:pt x="f44" y="f5"/>
                    <a:pt x="f45" y="f5"/>
                  </a:cubicBezTo>
                  <a:cubicBezTo>
                    <a:pt x="f19" y="f5"/>
                    <a:pt x="f46" y="f36"/>
                    <a:pt x="f47" y="f38"/>
                  </a:cubicBezTo>
                  <a:cubicBezTo>
                    <a:pt x="f48" y="f26"/>
                    <a:pt x="f6" y="f49"/>
                    <a:pt x="f6" y="f50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0" name="Freeform 515"/>
            <p:cNvSpPr/>
            <p:nvPr/>
          </p:nvSpPr>
          <p:spPr>
            <a:xfrm>
              <a:off x="1282217" y="4135346"/>
              <a:ext cx="77577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124"/>
                <a:gd name="f13" fmla="val 50"/>
                <a:gd name="f14" fmla="val 46"/>
                <a:gd name="f15" fmla="val 43"/>
                <a:gd name="f16" fmla="val 40"/>
                <a:gd name="f17" fmla="val 31"/>
                <a:gd name="f18" fmla="val 23"/>
                <a:gd name="f19" fmla="val 18"/>
                <a:gd name="f20" fmla="val 117"/>
                <a:gd name="f21" fmla="val 13"/>
                <a:gd name="f22" fmla="val 112"/>
                <a:gd name="f23" fmla="val 11"/>
                <a:gd name="f24" fmla="val 103"/>
                <a:gd name="f25" fmla="val 92"/>
                <a:gd name="f26" fmla="val 41"/>
                <a:gd name="f27" fmla="val 28"/>
                <a:gd name="f28" fmla="val 27"/>
                <a:gd name="f29" fmla="val 85"/>
                <a:gd name="f30" fmla="val 90"/>
                <a:gd name="f31" fmla="val 94"/>
                <a:gd name="f32" fmla="val 96"/>
                <a:gd name="f33" fmla="val 99"/>
                <a:gd name="f34" fmla="val 102"/>
                <a:gd name="f35" fmla="val 29"/>
                <a:gd name="f36" fmla="val 104"/>
                <a:gd name="f37" fmla="val 107"/>
                <a:gd name="f38" fmla="val 32"/>
                <a:gd name="f39" fmla="val 108"/>
                <a:gd name="f40" fmla="val 35"/>
                <a:gd name="f41" fmla="val 109"/>
                <a:gd name="f42" fmla="val 37"/>
                <a:gd name="f43" fmla="val 110"/>
                <a:gd name="f44" fmla="val 111"/>
                <a:gd name="f45" fmla="val 45"/>
                <a:gd name="f46" fmla="val 47"/>
                <a:gd name="f47" fmla="val 53"/>
                <a:gd name="f48" fmla="val 56"/>
                <a:gd name="f49" fmla="val 58"/>
                <a:gd name="f50" fmla="val 59"/>
                <a:gd name="f51" fmla="+- 0 0 -90"/>
                <a:gd name="f52" fmla="*/ f3 1 60"/>
                <a:gd name="f53" fmla="*/ f4 1 125"/>
                <a:gd name="f54" fmla="+- f7 0 f5"/>
                <a:gd name="f55" fmla="+- f6 0 f5"/>
                <a:gd name="f56" fmla="*/ f51 f0 1"/>
                <a:gd name="f57" fmla="*/ f55 1 60"/>
                <a:gd name="f58" fmla="*/ f54 1 125"/>
                <a:gd name="f59" fmla="*/ 60 f55 1"/>
                <a:gd name="f60" fmla="*/ 122 f54 1"/>
                <a:gd name="f61" fmla="*/ 50 f55 1"/>
                <a:gd name="f62" fmla="*/ 124 f54 1"/>
                <a:gd name="f63" fmla="*/ 40 f55 1"/>
                <a:gd name="f64" fmla="*/ 125 f54 1"/>
                <a:gd name="f65" fmla="*/ 18 f55 1"/>
                <a:gd name="f66" fmla="*/ 117 f54 1"/>
                <a:gd name="f67" fmla="*/ 11 f55 1"/>
                <a:gd name="f68" fmla="*/ 92 f54 1"/>
                <a:gd name="f69" fmla="*/ 41 f54 1"/>
                <a:gd name="f70" fmla="*/ 0 f55 1"/>
                <a:gd name="f71" fmla="*/ 28 f54 1"/>
                <a:gd name="f72" fmla="*/ 0 f54 1"/>
                <a:gd name="f73" fmla="*/ 27 f55 1"/>
                <a:gd name="f74" fmla="*/ 85 f54 1"/>
                <a:gd name="f75" fmla="*/ 96 f54 1"/>
                <a:gd name="f76" fmla="*/ 29 f55 1"/>
                <a:gd name="f77" fmla="*/ 104 f54 1"/>
                <a:gd name="f78" fmla="*/ 35 f55 1"/>
                <a:gd name="f79" fmla="*/ 109 f54 1"/>
                <a:gd name="f80" fmla="*/ 45 f55 1"/>
                <a:gd name="f81" fmla="*/ 111 f54 1"/>
                <a:gd name="f82" fmla="*/ 53 f55 1"/>
                <a:gd name="f83" fmla="*/ 110 f54 1"/>
                <a:gd name="f84" fmla="*/ 59 f55 1"/>
                <a:gd name="f85" fmla="*/ 108 f54 1"/>
                <a:gd name="f86" fmla="*/ f56 1 f2"/>
                <a:gd name="f87" fmla="*/ f59 1 60"/>
                <a:gd name="f88" fmla="*/ f60 1 125"/>
                <a:gd name="f89" fmla="*/ f61 1 60"/>
                <a:gd name="f90" fmla="*/ f62 1 125"/>
                <a:gd name="f91" fmla="*/ f63 1 60"/>
                <a:gd name="f92" fmla="*/ f64 1 125"/>
                <a:gd name="f93" fmla="*/ f65 1 60"/>
                <a:gd name="f94" fmla="*/ f66 1 125"/>
                <a:gd name="f95" fmla="*/ f67 1 60"/>
                <a:gd name="f96" fmla="*/ f68 1 125"/>
                <a:gd name="f97" fmla="*/ f69 1 125"/>
                <a:gd name="f98" fmla="*/ f70 1 60"/>
                <a:gd name="f99" fmla="*/ f71 1 125"/>
                <a:gd name="f100" fmla="*/ f72 1 125"/>
                <a:gd name="f101" fmla="*/ f73 1 60"/>
                <a:gd name="f102" fmla="*/ f74 1 125"/>
                <a:gd name="f103" fmla="*/ f75 1 125"/>
                <a:gd name="f104" fmla="*/ f76 1 60"/>
                <a:gd name="f105" fmla="*/ f77 1 125"/>
                <a:gd name="f106" fmla="*/ f78 1 60"/>
                <a:gd name="f107" fmla="*/ f79 1 125"/>
                <a:gd name="f108" fmla="*/ f80 1 60"/>
                <a:gd name="f109" fmla="*/ f81 1 125"/>
                <a:gd name="f110" fmla="*/ f82 1 60"/>
                <a:gd name="f111" fmla="*/ f83 1 125"/>
                <a:gd name="f112" fmla="*/ f84 1 60"/>
                <a:gd name="f113" fmla="*/ f85 1 125"/>
                <a:gd name="f114" fmla="*/ 0 1 f57"/>
                <a:gd name="f115" fmla="*/ f6 1 f57"/>
                <a:gd name="f116" fmla="*/ 0 1 f58"/>
                <a:gd name="f117" fmla="*/ f7 1 f58"/>
                <a:gd name="f118" fmla="+- f86 0 f1"/>
                <a:gd name="f119" fmla="*/ f87 1 f57"/>
                <a:gd name="f120" fmla="*/ f88 1 f58"/>
                <a:gd name="f121" fmla="*/ f89 1 f57"/>
                <a:gd name="f122" fmla="*/ f90 1 f58"/>
                <a:gd name="f123" fmla="*/ f91 1 f57"/>
                <a:gd name="f124" fmla="*/ f92 1 f58"/>
                <a:gd name="f125" fmla="*/ f93 1 f57"/>
                <a:gd name="f126" fmla="*/ f94 1 f58"/>
                <a:gd name="f127" fmla="*/ f95 1 f57"/>
                <a:gd name="f128" fmla="*/ f96 1 f58"/>
                <a:gd name="f129" fmla="*/ f97 1 f58"/>
                <a:gd name="f130" fmla="*/ f98 1 f57"/>
                <a:gd name="f131" fmla="*/ f99 1 f58"/>
                <a:gd name="f132" fmla="*/ f100 1 f58"/>
                <a:gd name="f133" fmla="*/ f101 1 f57"/>
                <a:gd name="f134" fmla="*/ f102 1 f58"/>
                <a:gd name="f135" fmla="*/ f103 1 f58"/>
                <a:gd name="f136" fmla="*/ f104 1 f57"/>
                <a:gd name="f137" fmla="*/ f105 1 f58"/>
                <a:gd name="f138" fmla="*/ f106 1 f57"/>
                <a:gd name="f139" fmla="*/ f107 1 f58"/>
                <a:gd name="f140" fmla="*/ f108 1 f57"/>
                <a:gd name="f141" fmla="*/ f109 1 f58"/>
                <a:gd name="f142" fmla="*/ f110 1 f57"/>
                <a:gd name="f143" fmla="*/ f111 1 f58"/>
                <a:gd name="f144" fmla="*/ f112 1 f57"/>
                <a:gd name="f145" fmla="*/ f113 1 f58"/>
                <a:gd name="f146" fmla="*/ f114 f52 1"/>
                <a:gd name="f147" fmla="*/ f115 f52 1"/>
                <a:gd name="f148" fmla="*/ f117 f53 1"/>
                <a:gd name="f149" fmla="*/ f116 f53 1"/>
                <a:gd name="f150" fmla="*/ f119 f52 1"/>
                <a:gd name="f151" fmla="*/ f120 f53 1"/>
                <a:gd name="f152" fmla="*/ f121 f52 1"/>
                <a:gd name="f153" fmla="*/ f122 f53 1"/>
                <a:gd name="f154" fmla="*/ f123 f52 1"/>
                <a:gd name="f155" fmla="*/ f124 f53 1"/>
                <a:gd name="f156" fmla="*/ f125 f52 1"/>
                <a:gd name="f157" fmla="*/ f126 f53 1"/>
                <a:gd name="f158" fmla="*/ f127 f52 1"/>
                <a:gd name="f159" fmla="*/ f128 f53 1"/>
                <a:gd name="f160" fmla="*/ f129 f53 1"/>
                <a:gd name="f161" fmla="*/ f130 f52 1"/>
                <a:gd name="f162" fmla="*/ f131 f53 1"/>
                <a:gd name="f163" fmla="*/ f132 f53 1"/>
                <a:gd name="f164" fmla="*/ f133 f52 1"/>
                <a:gd name="f165" fmla="*/ f134 f53 1"/>
                <a:gd name="f166" fmla="*/ f135 f53 1"/>
                <a:gd name="f167" fmla="*/ f136 f52 1"/>
                <a:gd name="f168" fmla="*/ f137 f53 1"/>
                <a:gd name="f169" fmla="*/ f138 f52 1"/>
                <a:gd name="f170" fmla="*/ f139 f53 1"/>
                <a:gd name="f171" fmla="*/ f140 f52 1"/>
                <a:gd name="f172" fmla="*/ f141 f53 1"/>
                <a:gd name="f173" fmla="*/ f142 f52 1"/>
                <a:gd name="f174" fmla="*/ f143 f53 1"/>
                <a:gd name="f175" fmla="*/ f144 f52 1"/>
                <a:gd name="f176" fmla="*/ f145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8">
                  <a:pos x="f150" y="f151"/>
                </a:cxn>
                <a:cxn ang="f118">
                  <a:pos x="f152" y="f153"/>
                </a:cxn>
                <a:cxn ang="f118">
                  <a:pos x="f154" y="f155"/>
                </a:cxn>
                <a:cxn ang="f118">
                  <a:pos x="f156" y="f157"/>
                </a:cxn>
                <a:cxn ang="f118">
                  <a:pos x="f158" y="f159"/>
                </a:cxn>
                <a:cxn ang="f118">
                  <a:pos x="f158" y="f160"/>
                </a:cxn>
                <a:cxn ang="f118">
                  <a:pos x="f161" y="f160"/>
                </a:cxn>
                <a:cxn ang="f118">
                  <a:pos x="f161" y="f162"/>
                </a:cxn>
                <a:cxn ang="f118">
                  <a:pos x="f158" y="f162"/>
                </a:cxn>
                <a:cxn ang="f118">
                  <a:pos x="f158" y="f163"/>
                </a:cxn>
                <a:cxn ang="f118">
                  <a:pos x="f164" y="f163"/>
                </a:cxn>
                <a:cxn ang="f118">
                  <a:pos x="f164" y="f162"/>
                </a:cxn>
                <a:cxn ang="f118">
                  <a:pos x="f150" y="f162"/>
                </a:cxn>
                <a:cxn ang="f118">
                  <a:pos x="f150" y="f160"/>
                </a:cxn>
                <a:cxn ang="f118">
                  <a:pos x="f164" y="f160"/>
                </a:cxn>
                <a:cxn ang="f118">
                  <a:pos x="f164" y="f165"/>
                </a:cxn>
                <a:cxn ang="f118">
                  <a:pos x="f164" y="f166"/>
                </a:cxn>
                <a:cxn ang="f118">
                  <a:pos x="f167" y="f168"/>
                </a:cxn>
                <a:cxn ang="f118">
                  <a:pos x="f169" y="f170"/>
                </a:cxn>
                <a:cxn ang="f118">
                  <a:pos x="f171" y="f172"/>
                </a:cxn>
                <a:cxn ang="f118">
                  <a:pos x="f173" y="f174"/>
                </a:cxn>
                <a:cxn ang="f118">
                  <a:pos x="f175" y="f176"/>
                </a:cxn>
                <a:cxn ang="f118">
                  <a:pos x="f150" y="f176"/>
                </a:cxn>
                <a:cxn ang="f118">
                  <a:pos x="f150" y="f151"/>
                </a:cxn>
              </a:cxnLst>
              <a:rect l="f146" t="f149" r="f147" b="f148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2"/>
                    <a:pt x="f13" y="f12"/>
                  </a:cubicBezTo>
                  <a:cubicBezTo>
                    <a:pt x="f14" y="f7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26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3" y="f27"/>
                  </a:lnTo>
                  <a:lnTo>
                    <a:pt x="f23" y="f5"/>
                  </a:lnTo>
                  <a:lnTo>
                    <a:pt x="f28" y="f5"/>
                  </a:lnTo>
                  <a:lnTo>
                    <a:pt x="f28" y="f27"/>
                  </a:lnTo>
                  <a:lnTo>
                    <a:pt x="f6" y="f27"/>
                  </a:lnTo>
                  <a:lnTo>
                    <a:pt x="f6" y="f26"/>
                  </a:lnTo>
                  <a:lnTo>
                    <a:pt x="f28" y="f26"/>
                  </a:lnTo>
                  <a:lnTo>
                    <a:pt x="f28" y="f29"/>
                  </a:lnTo>
                  <a:cubicBezTo>
                    <a:pt x="f28" y="f30"/>
                    <a:pt x="f28" y="f31"/>
                    <a:pt x="f28" y="f32"/>
                  </a:cubicBezTo>
                  <a:cubicBezTo>
                    <a:pt x="f28" y="f33"/>
                    <a:pt x="f27" y="f34"/>
                    <a:pt x="f35" y="f36"/>
                  </a:cubicBezTo>
                  <a:cubicBezTo>
                    <a:pt x="f17" y="f37"/>
                    <a:pt x="f38" y="f39"/>
                    <a:pt x="f40" y="f41"/>
                  </a:cubicBezTo>
                  <a:cubicBezTo>
                    <a:pt x="f42" y="f43"/>
                    <a:pt x="f16" y="f44"/>
                    <a:pt x="f45" y="f44"/>
                  </a:cubicBezTo>
                  <a:cubicBezTo>
                    <a:pt x="f46" y="f44"/>
                    <a:pt x="f13" y="f44"/>
                    <a:pt x="f47" y="f43"/>
                  </a:cubicBezTo>
                  <a:cubicBezTo>
                    <a:pt x="f48" y="f41"/>
                    <a:pt x="f49" y="f39"/>
                    <a:pt x="f50" y="f39"/>
                  </a:cubicBezTo>
                  <a:lnTo>
                    <a:pt x="f6" y="f39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1" name="Freeform 516"/>
            <p:cNvSpPr/>
            <p:nvPr/>
          </p:nvSpPr>
          <p:spPr>
            <a:xfrm>
              <a:off x="1376126" y="4168008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"/>
                <a:gd name="f7" fmla="val 100"/>
                <a:gd name="f8" fmla="val 52"/>
                <a:gd name="f9" fmla="val 16"/>
                <a:gd name="f10" fmla="val 58"/>
                <a:gd name="f11" fmla="val 17"/>
                <a:gd name="f12" fmla="val 63"/>
                <a:gd name="f13" fmla="val 19"/>
                <a:gd name="f14" fmla="val 67"/>
                <a:gd name="f15" fmla="val 20"/>
                <a:gd name="f16" fmla="val 72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1"/>
                <a:gd name="f23" fmla="val 32"/>
                <a:gd name="f24" fmla="val 83"/>
                <a:gd name="f25" fmla="val 36"/>
                <a:gd name="f26" fmla="val 84"/>
                <a:gd name="f27" fmla="val 40"/>
                <a:gd name="f28" fmla="val 45"/>
                <a:gd name="f29" fmla="val 50"/>
                <a:gd name="f30" fmla="val 56"/>
                <a:gd name="f31" fmla="val 85"/>
                <a:gd name="f32" fmla="val 69"/>
                <a:gd name="f33" fmla="val 82"/>
                <a:gd name="f34" fmla="val 76"/>
                <a:gd name="f35" fmla="val 80"/>
                <a:gd name="f36" fmla="val 77"/>
                <a:gd name="f37" fmla="val 92"/>
                <a:gd name="f38" fmla="val 79"/>
                <a:gd name="f39" fmla="val 95"/>
                <a:gd name="f40" fmla="val 73"/>
                <a:gd name="f41" fmla="val 96"/>
                <a:gd name="f42" fmla="val 68"/>
                <a:gd name="f43" fmla="val 98"/>
                <a:gd name="f44" fmla="val 62"/>
                <a:gd name="f45" fmla="val 34"/>
                <a:gd name="f46" fmla="val 22"/>
                <a:gd name="f47" fmla="val 13"/>
                <a:gd name="f48" fmla="val 88"/>
                <a:gd name="f49" fmla="val 4"/>
                <a:gd name="f50" fmla="val 51"/>
                <a:gd name="f51" fmla="val 35"/>
                <a:gd name="f52" fmla="val 12"/>
                <a:gd name="f53" fmla="val 14"/>
                <a:gd name="f54" fmla="val 21"/>
                <a:gd name="f55" fmla="val 5"/>
                <a:gd name="f56" fmla="val 46"/>
                <a:gd name="f57" fmla="val 59"/>
                <a:gd name="f58" fmla="val 11"/>
                <a:gd name="f59" fmla="val 43"/>
                <a:gd name="f60" fmla="val 71"/>
                <a:gd name="f61" fmla="val 31"/>
                <a:gd name="f62" fmla="val 25"/>
                <a:gd name="f63" fmla="val 64"/>
                <a:gd name="f64" fmla="val 60"/>
                <a:gd name="f65" fmla="val 54"/>
                <a:gd name="f66" fmla="val 37"/>
                <a:gd name="f67" fmla="val 30"/>
                <a:gd name="f68" fmla="+- 0 0 -90"/>
                <a:gd name="f69" fmla="*/ f3 1 86"/>
                <a:gd name="f70" fmla="*/ f4 1 100"/>
                <a:gd name="f71" fmla="+- f7 0 f5"/>
                <a:gd name="f72" fmla="+- f6 0 f5"/>
                <a:gd name="f73" fmla="*/ f68 f0 1"/>
                <a:gd name="f74" fmla="*/ f72 1 86"/>
                <a:gd name="f75" fmla="*/ f71 1 100"/>
                <a:gd name="f76" fmla="*/ 86 f72 1"/>
                <a:gd name="f77" fmla="*/ 52 f71 1"/>
                <a:gd name="f78" fmla="*/ 16 f72 1"/>
                <a:gd name="f79" fmla="*/ 19 f72 1"/>
                <a:gd name="f80" fmla="*/ 67 f71 1"/>
                <a:gd name="f81" fmla="*/ 26 f72 1"/>
                <a:gd name="f82" fmla="*/ 78 f71 1"/>
                <a:gd name="f83" fmla="*/ 36 f72 1"/>
                <a:gd name="f84" fmla="*/ 84 f71 1"/>
                <a:gd name="f85" fmla="*/ 50 f72 1"/>
                <a:gd name="f86" fmla="*/ 86 f71 1"/>
                <a:gd name="f87" fmla="*/ 69 f72 1"/>
                <a:gd name="f88" fmla="*/ 82 f71 1"/>
                <a:gd name="f89" fmla="*/ 83 f72 1"/>
                <a:gd name="f90" fmla="*/ 75 f71 1"/>
                <a:gd name="f91" fmla="*/ 84 f72 1"/>
                <a:gd name="f92" fmla="*/ 92 f71 1"/>
                <a:gd name="f93" fmla="*/ 68 f72 1"/>
                <a:gd name="f94" fmla="*/ 98 f71 1"/>
                <a:gd name="f95" fmla="*/ 100 f71 1"/>
                <a:gd name="f96" fmla="*/ 13 f72 1"/>
                <a:gd name="f97" fmla="*/ 88 f71 1"/>
                <a:gd name="f98" fmla="*/ 0 f72 1"/>
                <a:gd name="f99" fmla="*/ 51 f71 1"/>
                <a:gd name="f100" fmla="*/ 12 f72 1"/>
                <a:gd name="f101" fmla="*/ 14 f71 1"/>
                <a:gd name="f102" fmla="*/ 46 f72 1"/>
                <a:gd name="f103" fmla="*/ 0 f71 1"/>
                <a:gd name="f104" fmla="*/ 76 f72 1"/>
                <a:gd name="f105" fmla="*/ 11 f71 1"/>
                <a:gd name="f106" fmla="*/ 43 f71 1"/>
                <a:gd name="f107" fmla="*/ 71 f72 1"/>
                <a:gd name="f108" fmla="*/ 40 f71 1"/>
                <a:gd name="f109" fmla="*/ 64 f72 1"/>
                <a:gd name="f110" fmla="*/ 20 f71 1"/>
                <a:gd name="f111" fmla="*/ 45 f72 1"/>
                <a:gd name="f112" fmla="*/ 13 f71 1"/>
                <a:gd name="f113" fmla="*/ 25 f72 1"/>
                <a:gd name="f114" fmla="*/ 21 f71 1"/>
                <a:gd name="f115" fmla="*/ f73 1 f2"/>
                <a:gd name="f116" fmla="*/ f76 1 86"/>
                <a:gd name="f117" fmla="*/ f77 1 100"/>
                <a:gd name="f118" fmla="*/ f78 1 86"/>
                <a:gd name="f119" fmla="*/ f79 1 86"/>
                <a:gd name="f120" fmla="*/ f80 1 100"/>
                <a:gd name="f121" fmla="*/ f81 1 86"/>
                <a:gd name="f122" fmla="*/ f82 1 100"/>
                <a:gd name="f123" fmla="*/ f83 1 86"/>
                <a:gd name="f124" fmla="*/ f84 1 100"/>
                <a:gd name="f125" fmla="*/ f85 1 86"/>
                <a:gd name="f126" fmla="*/ f86 1 100"/>
                <a:gd name="f127" fmla="*/ f87 1 86"/>
                <a:gd name="f128" fmla="*/ f88 1 100"/>
                <a:gd name="f129" fmla="*/ f89 1 86"/>
                <a:gd name="f130" fmla="*/ f90 1 100"/>
                <a:gd name="f131" fmla="*/ f91 1 86"/>
                <a:gd name="f132" fmla="*/ f92 1 100"/>
                <a:gd name="f133" fmla="*/ f93 1 86"/>
                <a:gd name="f134" fmla="*/ f94 1 100"/>
                <a:gd name="f135" fmla="*/ f95 1 100"/>
                <a:gd name="f136" fmla="*/ f96 1 86"/>
                <a:gd name="f137" fmla="*/ f97 1 100"/>
                <a:gd name="f138" fmla="*/ f98 1 86"/>
                <a:gd name="f139" fmla="*/ f99 1 100"/>
                <a:gd name="f140" fmla="*/ f100 1 86"/>
                <a:gd name="f141" fmla="*/ f101 1 100"/>
                <a:gd name="f142" fmla="*/ f102 1 86"/>
                <a:gd name="f143" fmla="*/ f103 1 100"/>
                <a:gd name="f144" fmla="*/ f104 1 86"/>
                <a:gd name="f145" fmla="*/ f105 1 100"/>
                <a:gd name="f146" fmla="*/ f106 1 100"/>
                <a:gd name="f147" fmla="*/ f107 1 86"/>
                <a:gd name="f148" fmla="*/ f108 1 100"/>
                <a:gd name="f149" fmla="*/ f109 1 86"/>
                <a:gd name="f150" fmla="*/ f110 1 100"/>
                <a:gd name="f151" fmla="*/ f111 1 86"/>
                <a:gd name="f152" fmla="*/ f112 1 100"/>
                <a:gd name="f153" fmla="*/ f113 1 86"/>
                <a:gd name="f154" fmla="*/ f114 1 100"/>
                <a:gd name="f155" fmla="*/ 0 1 f74"/>
                <a:gd name="f156" fmla="*/ f6 1 f74"/>
                <a:gd name="f157" fmla="*/ 0 1 f75"/>
                <a:gd name="f158" fmla="*/ f7 1 f75"/>
                <a:gd name="f159" fmla="+- f115 0 f1"/>
                <a:gd name="f160" fmla="*/ f116 1 f74"/>
                <a:gd name="f161" fmla="*/ f117 1 f75"/>
                <a:gd name="f162" fmla="*/ f118 1 f74"/>
                <a:gd name="f163" fmla="*/ f119 1 f74"/>
                <a:gd name="f164" fmla="*/ f120 1 f75"/>
                <a:gd name="f165" fmla="*/ f121 1 f74"/>
                <a:gd name="f166" fmla="*/ f122 1 f75"/>
                <a:gd name="f167" fmla="*/ f123 1 f74"/>
                <a:gd name="f168" fmla="*/ f124 1 f75"/>
                <a:gd name="f169" fmla="*/ f125 1 f74"/>
                <a:gd name="f170" fmla="*/ f126 1 f75"/>
                <a:gd name="f171" fmla="*/ f127 1 f74"/>
                <a:gd name="f172" fmla="*/ f128 1 f75"/>
                <a:gd name="f173" fmla="*/ f129 1 f74"/>
                <a:gd name="f174" fmla="*/ f130 1 f75"/>
                <a:gd name="f175" fmla="*/ f131 1 f74"/>
                <a:gd name="f176" fmla="*/ f132 1 f75"/>
                <a:gd name="f177" fmla="*/ f133 1 f74"/>
                <a:gd name="f178" fmla="*/ f134 1 f75"/>
                <a:gd name="f179" fmla="*/ f135 1 f75"/>
                <a:gd name="f180" fmla="*/ f136 1 f74"/>
                <a:gd name="f181" fmla="*/ f137 1 f75"/>
                <a:gd name="f182" fmla="*/ f138 1 f74"/>
                <a:gd name="f183" fmla="*/ f139 1 f75"/>
                <a:gd name="f184" fmla="*/ f140 1 f74"/>
                <a:gd name="f185" fmla="*/ f141 1 f75"/>
                <a:gd name="f186" fmla="*/ f142 1 f74"/>
                <a:gd name="f187" fmla="*/ f143 1 f75"/>
                <a:gd name="f188" fmla="*/ f144 1 f74"/>
                <a:gd name="f189" fmla="*/ f145 1 f75"/>
                <a:gd name="f190" fmla="*/ f146 1 f75"/>
                <a:gd name="f191" fmla="*/ f147 1 f74"/>
                <a:gd name="f192" fmla="*/ f148 1 f75"/>
                <a:gd name="f193" fmla="*/ f149 1 f74"/>
                <a:gd name="f194" fmla="*/ f150 1 f75"/>
                <a:gd name="f195" fmla="*/ f151 1 f74"/>
                <a:gd name="f196" fmla="*/ f152 1 f75"/>
                <a:gd name="f197" fmla="*/ f153 1 f74"/>
                <a:gd name="f198" fmla="*/ f154 1 f75"/>
                <a:gd name="f199" fmla="*/ f155 f69 1"/>
                <a:gd name="f200" fmla="*/ f156 f69 1"/>
                <a:gd name="f201" fmla="*/ f158 f70 1"/>
                <a:gd name="f202" fmla="*/ f157 f70 1"/>
                <a:gd name="f203" fmla="*/ f160 f69 1"/>
                <a:gd name="f204" fmla="*/ f161 f70 1"/>
                <a:gd name="f205" fmla="*/ f162 f69 1"/>
                <a:gd name="f206" fmla="*/ f163 f69 1"/>
                <a:gd name="f207" fmla="*/ f164 f70 1"/>
                <a:gd name="f208" fmla="*/ f165 f69 1"/>
                <a:gd name="f209" fmla="*/ f166 f70 1"/>
                <a:gd name="f210" fmla="*/ f167 f69 1"/>
                <a:gd name="f211" fmla="*/ f168 f70 1"/>
                <a:gd name="f212" fmla="*/ f169 f69 1"/>
                <a:gd name="f213" fmla="*/ f170 f70 1"/>
                <a:gd name="f214" fmla="*/ f171 f69 1"/>
                <a:gd name="f215" fmla="*/ f172 f70 1"/>
                <a:gd name="f216" fmla="*/ f173 f69 1"/>
                <a:gd name="f217" fmla="*/ f174 f70 1"/>
                <a:gd name="f218" fmla="*/ f175 f69 1"/>
                <a:gd name="f219" fmla="*/ f176 f70 1"/>
                <a:gd name="f220" fmla="*/ f177 f69 1"/>
                <a:gd name="f221" fmla="*/ f178 f70 1"/>
                <a:gd name="f222" fmla="*/ f179 f70 1"/>
                <a:gd name="f223" fmla="*/ f180 f69 1"/>
                <a:gd name="f224" fmla="*/ f181 f70 1"/>
                <a:gd name="f225" fmla="*/ f182 f69 1"/>
                <a:gd name="f226" fmla="*/ f183 f70 1"/>
                <a:gd name="f227" fmla="*/ f184 f69 1"/>
                <a:gd name="f228" fmla="*/ f185 f70 1"/>
                <a:gd name="f229" fmla="*/ f186 f69 1"/>
                <a:gd name="f230" fmla="*/ f187 f70 1"/>
                <a:gd name="f231" fmla="*/ f188 f69 1"/>
                <a:gd name="f232" fmla="*/ f189 f70 1"/>
                <a:gd name="f233" fmla="*/ f190 f70 1"/>
                <a:gd name="f234" fmla="*/ f191 f69 1"/>
                <a:gd name="f235" fmla="*/ f192 f70 1"/>
                <a:gd name="f236" fmla="*/ f193 f69 1"/>
                <a:gd name="f237" fmla="*/ f194 f70 1"/>
                <a:gd name="f238" fmla="*/ f195 f69 1"/>
                <a:gd name="f239" fmla="*/ f196 f70 1"/>
                <a:gd name="f240" fmla="*/ f197 f69 1"/>
                <a:gd name="f241" fmla="*/ f198 f7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9">
                  <a:pos x="f203" y="f204"/>
                </a:cxn>
                <a:cxn ang="f159">
                  <a:pos x="f205" y="f204"/>
                </a:cxn>
                <a:cxn ang="f159">
                  <a:pos x="f206" y="f207"/>
                </a:cxn>
                <a:cxn ang="f159">
                  <a:pos x="f208" y="f209"/>
                </a:cxn>
                <a:cxn ang="f159">
                  <a:pos x="f210" y="f211"/>
                </a:cxn>
                <a:cxn ang="f159">
                  <a:pos x="f212" y="f213"/>
                </a:cxn>
                <a:cxn ang="f159">
                  <a:pos x="f214" y="f215"/>
                </a:cxn>
                <a:cxn ang="f159">
                  <a:pos x="f216" y="f217"/>
                </a:cxn>
                <a:cxn ang="f159">
                  <a:pos x="f218" y="f217"/>
                </a:cxn>
                <a:cxn ang="f159">
                  <a:pos x="f218" y="f219"/>
                </a:cxn>
                <a:cxn ang="f159">
                  <a:pos x="f220" y="f221"/>
                </a:cxn>
                <a:cxn ang="f159">
                  <a:pos x="f212" y="f222"/>
                </a:cxn>
                <a:cxn ang="f159">
                  <a:pos x="f223" y="f224"/>
                </a:cxn>
                <a:cxn ang="f159">
                  <a:pos x="f225" y="f226"/>
                </a:cxn>
                <a:cxn ang="f159">
                  <a:pos x="f227" y="f228"/>
                </a:cxn>
                <a:cxn ang="f159">
                  <a:pos x="f229" y="f230"/>
                </a:cxn>
                <a:cxn ang="f159">
                  <a:pos x="f231" y="f232"/>
                </a:cxn>
                <a:cxn ang="f159">
                  <a:pos x="f203" y="f233"/>
                </a:cxn>
                <a:cxn ang="f159">
                  <a:pos x="f203" y="f204"/>
                </a:cxn>
                <a:cxn ang="f159">
                  <a:pos x="f234" y="f235"/>
                </a:cxn>
                <a:cxn ang="f159">
                  <a:pos x="f236" y="f237"/>
                </a:cxn>
                <a:cxn ang="f159">
                  <a:pos x="f238" y="f239"/>
                </a:cxn>
                <a:cxn ang="f159">
                  <a:pos x="f240" y="f241"/>
                </a:cxn>
                <a:cxn ang="f159">
                  <a:pos x="f205" y="f235"/>
                </a:cxn>
                <a:cxn ang="f159">
                  <a:pos x="f234" y="f235"/>
                </a:cxn>
              </a:cxnLst>
              <a:rect l="f199" t="f202" r="f200" b="f201"/>
              <a:pathLst>
                <a:path w="86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6"/>
                    <a:pt x="f28" y="f6"/>
                    <a:pt x="f29" y="f6"/>
                  </a:cubicBezTo>
                  <a:cubicBezTo>
                    <a:pt x="f30" y="f6"/>
                    <a:pt x="f12" y="f31"/>
                    <a:pt x="f32" y="f33"/>
                  </a:cubicBezTo>
                  <a:cubicBezTo>
                    <a:pt x="f34" y="f35"/>
                    <a:pt x="f22" y="f36"/>
                    <a:pt x="f24" y="f18"/>
                  </a:cubicBezTo>
                  <a:lnTo>
                    <a:pt x="f26" y="f18"/>
                  </a:lnTo>
                  <a:lnTo>
                    <a:pt x="f26" y="f37"/>
                  </a:lnTo>
                  <a:cubicBezTo>
                    <a:pt x="f38" y="f39"/>
                    <a:pt x="f40" y="f41"/>
                    <a:pt x="f42" y="f43"/>
                  </a:cubicBezTo>
                  <a:cubicBezTo>
                    <a:pt x="f44" y="f7"/>
                    <a:pt x="f30" y="f7"/>
                    <a:pt x="f29" y="f7"/>
                  </a:cubicBezTo>
                  <a:cubicBezTo>
                    <a:pt x="f45" y="f7"/>
                    <a:pt x="f46" y="f41"/>
                    <a:pt x="f47" y="f48"/>
                  </a:cubicBezTo>
                  <a:cubicBezTo>
                    <a:pt x="f49" y="f38"/>
                    <a:pt x="f5" y="f14"/>
                    <a:pt x="f5" y="f50"/>
                  </a:cubicBezTo>
                  <a:cubicBezTo>
                    <a:pt x="f5" y="f51"/>
                    <a:pt x="f49" y="f17"/>
                    <a:pt x="f52" y="f53"/>
                  </a:cubicBezTo>
                  <a:cubicBezTo>
                    <a:pt x="f54" y="f55"/>
                    <a:pt x="f23" y="f5"/>
                    <a:pt x="f56" y="f5"/>
                  </a:cubicBezTo>
                  <a:cubicBezTo>
                    <a:pt x="f57" y="f5"/>
                    <a:pt x="f32" y="f49"/>
                    <a:pt x="f34" y="f58"/>
                  </a:cubicBezTo>
                  <a:cubicBezTo>
                    <a:pt x="f24" y="f13"/>
                    <a:pt x="f6" y="f21"/>
                    <a:pt x="f6" y="f59"/>
                  </a:cubicBezTo>
                  <a:lnTo>
                    <a:pt x="f6" y="f8"/>
                  </a:lnTo>
                  <a:close/>
                  <a:moveTo>
                    <a:pt x="f60" y="f27"/>
                  </a:moveTo>
                  <a:cubicBezTo>
                    <a:pt x="f60" y="f61"/>
                    <a:pt x="f42" y="f62"/>
                    <a:pt x="f63" y="f15"/>
                  </a:cubicBezTo>
                  <a:cubicBezTo>
                    <a:pt x="f64" y="f9"/>
                    <a:pt x="f65" y="f47"/>
                    <a:pt x="f28" y="f47"/>
                  </a:cubicBezTo>
                  <a:cubicBezTo>
                    <a:pt x="f66" y="f47"/>
                    <a:pt x="f67" y="f9"/>
                    <a:pt x="f62" y="f54"/>
                  </a:cubicBezTo>
                  <a:cubicBezTo>
                    <a:pt x="f13" y="f19"/>
                    <a:pt x="f11" y="f23"/>
                    <a:pt x="f9" y="f27"/>
                  </a:cubicBezTo>
                  <a:lnTo>
                    <a:pt x="f60" y="f2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2" name="Freeform 517"/>
            <p:cNvSpPr/>
            <p:nvPr/>
          </p:nvSpPr>
          <p:spPr>
            <a:xfrm>
              <a:off x="1527194" y="4172096"/>
              <a:ext cx="77577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9"/>
                <a:gd name="f7" fmla="val 95"/>
                <a:gd name="f8" fmla="val 17"/>
                <a:gd name="f9" fmla="val 58"/>
                <a:gd name="f10" fmla="val 56"/>
                <a:gd name="f11" fmla="val 54"/>
                <a:gd name="f12" fmla="val 16"/>
                <a:gd name="f13" fmla="val 51"/>
                <a:gd name="f14" fmla="val 49"/>
                <a:gd name="f15" fmla="val 46"/>
                <a:gd name="f16" fmla="val 43"/>
                <a:gd name="f17" fmla="val 38"/>
                <a:gd name="f18" fmla="val 34"/>
                <a:gd name="f19" fmla="val 29"/>
                <a:gd name="f20" fmla="val 19"/>
                <a:gd name="f21" fmla="val 24"/>
                <a:gd name="f22" fmla="val 21"/>
                <a:gd name="f23" fmla="val 20"/>
                <a:gd name="f24" fmla="val 27"/>
                <a:gd name="f25" fmla="val 14"/>
                <a:gd name="f26" fmla="val 22"/>
                <a:gd name="f27" fmla="val 9"/>
                <a:gd name="f28" fmla="val 28"/>
                <a:gd name="f29" fmla="val 5"/>
                <a:gd name="f30" fmla="val 32"/>
                <a:gd name="f31" fmla="val 3"/>
                <a:gd name="f32" fmla="val 37"/>
                <a:gd name="f33" fmla="val 1"/>
                <a:gd name="f34" fmla="val 42"/>
                <a:gd name="f35" fmla="val 47"/>
                <a:gd name="f36" fmla="val 50"/>
                <a:gd name="f37" fmla="val 52"/>
                <a:gd name="f38" fmla="val 53"/>
                <a:gd name="f39" fmla="val 55"/>
                <a:gd name="f40" fmla="val 57"/>
                <a:gd name="f41" fmla="+- 0 0 -90"/>
                <a:gd name="f42" fmla="*/ f3 1 59"/>
                <a:gd name="f43" fmla="*/ f4 1 95"/>
                <a:gd name="f44" fmla="+- f7 0 f5"/>
                <a:gd name="f45" fmla="+- f6 0 f5"/>
                <a:gd name="f46" fmla="*/ f41 f0 1"/>
                <a:gd name="f47" fmla="*/ f45 1 59"/>
                <a:gd name="f48" fmla="*/ f44 1 95"/>
                <a:gd name="f49" fmla="*/ 59 f45 1"/>
                <a:gd name="f50" fmla="*/ 17 f44 1"/>
                <a:gd name="f51" fmla="*/ 58 f45 1"/>
                <a:gd name="f52" fmla="*/ 51 f45 1"/>
                <a:gd name="f53" fmla="*/ 16 f44 1"/>
                <a:gd name="f54" fmla="*/ 43 f45 1"/>
                <a:gd name="f55" fmla="*/ 29 f45 1"/>
                <a:gd name="f56" fmla="*/ 19 f44 1"/>
                <a:gd name="f57" fmla="*/ 16 f45 1"/>
                <a:gd name="f58" fmla="*/ 27 f44 1"/>
                <a:gd name="f59" fmla="*/ 95 f44 1"/>
                <a:gd name="f60" fmla="*/ 0 f45 1"/>
                <a:gd name="f61" fmla="*/ 0 f44 1"/>
                <a:gd name="f62" fmla="*/ 14 f44 1"/>
                <a:gd name="f63" fmla="*/ 32 f45 1"/>
                <a:gd name="f64" fmla="*/ 3 f44 1"/>
                <a:gd name="f65" fmla="*/ 47 f45 1"/>
                <a:gd name="f66" fmla="*/ 53 f45 1"/>
                <a:gd name="f67" fmla="*/ 1 f44 1"/>
                <a:gd name="f68" fmla="*/ f46 1 f2"/>
                <a:gd name="f69" fmla="*/ f49 1 59"/>
                <a:gd name="f70" fmla="*/ f50 1 95"/>
                <a:gd name="f71" fmla="*/ f51 1 59"/>
                <a:gd name="f72" fmla="*/ f52 1 59"/>
                <a:gd name="f73" fmla="*/ f53 1 95"/>
                <a:gd name="f74" fmla="*/ f54 1 59"/>
                <a:gd name="f75" fmla="*/ f55 1 59"/>
                <a:gd name="f76" fmla="*/ f56 1 95"/>
                <a:gd name="f77" fmla="*/ f57 1 59"/>
                <a:gd name="f78" fmla="*/ f58 1 95"/>
                <a:gd name="f79" fmla="*/ f59 1 95"/>
                <a:gd name="f80" fmla="*/ f60 1 59"/>
                <a:gd name="f81" fmla="*/ f61 1 95"/>
                <a:gd name="f82" fmla="*/ f62 1 95"/>
                <a:gd name="f83" fmla="*/ f63 1 59"/>
                <a:gd name="f84" fmla="*/ f64 1 95"/>
                <a:gd name="f85" fmla="*/ f65 1 59"/>
                <a:gd name="f86" fmla="*/ f66 1 59"/>
                <a:gd name="f87" fmla="*/ f67 1 95"/>
                <a:gd name="f88" fmla="*/ 0 1 f47"/>
                <a:gd name="f89" fmla="*/ f6 1 f47"/>
                <a:gd name="f90" fmla="*/ 0 1 f48"/>
                <a:gd name="f91" fmla="*/ f7 1 f48"/>
                <a:gd name="f92" fmla="+- f68 0 f1"/>
                <a:gd name="f93" fmla="*/ f69 1 f47"/>
                <a:gd name="f94" fmla="*/ f70 1 f48"/>
                <a:gd name="f95" fmla="*/ f71 1 f47"/>
                <a:gd name="f96" fmla="*/ f72 1 f47"/>
                <a:gd name="f97" fmla="*/ f73 1 f48"/>
                <a:gd name="f98" fmla="*/ f74 1 f47"/>
                <a:gd name="f99" fmla="*/ f75 1 f47"/>
                <a:gd name="f100" fmla="*/ f76 1 f48"/>
                <a:gd name="f101" fmla="*/ f77 1 f47"/>
                <a:gd name="f102" fmla="*/ f78 1 f48"/>
                <a:gd name="f103" fmla="*/ f79 1 f48"/>
                <a:gd name="f104" fmla="*/ f80 1 f47"/>
                <a:gd name="f105" fmla="*/ f81 1 f48"/>
                <a:gd name="f106" fmla="*/ f82 1 f48"/>
                <a:gd name="f107" fmla="*/ f83 1 f47"/>
                <a:gd name="f108" fmla="*/ f84 1 f48"/>
                <a:gd name="f109" fmla="*/ f85 1 f47"/>
                <a:gd name="f110" fmla="*/ f86 1 f47"/>
                <a:gd name="f111" fmla="*/ f87 1 f48"/>
                <a:gd name="f112" fmla="*/ f88 f42 1"/>
                <a:gd name="f113" fmla="*/ f89 f42 1"/>
                <a:gd name="f114" fmla="*/ f91 f43 1"/>
                <a:gd name="f115" fmla="*/ f90 f43 1"/>
                <a:gd name="f116" fmla="*/ f93 f42 1"/>
                <a:gd name="f117" fmla="*/ f94 f43 1"/>
                <a:gd name="f118" fmla="*/ f95 f42 1"/>
                <a:gd name="f119" fmla="*/ f96 f42 1"/>
                <a:gd name="f120" fmla="*/ f97 f43 1"/>
                <a:gd name="f121" fmla="*/ f98 f42 1"/>
                <a:gd name="f122" fmla="*/ f99 f42 1"/>
                <a:gd name="f123" fmla="*/ f100 f43 1"/>
                <a:gd name="f124" fmla="*/ f101 f42 1"/>
                <a:gd name="f125" fmla="*/ f102 f43 1"/>
                <a:gd name="f126" fmla="*/ f103 f43 1"/>
                <a:gd name="f127" fmla="*/ f104 f42 1"/>
                <a:gd name="f128" fmla="*/ f105 f43 1"/>
                <a:gd name="f129" fmla="*/ f106 f43 1"/>
                <a:gd name="f130" fmla="*/ f107 f42 1"/>
                <a:gd name="f131" fmla="*/ f108 f43 1"/>
                <a:gd name="f132" fmla="*/ f109 f42 1"/>
                <a:gd name="f133" fmla="*/ f110 f42 1"/>
                <a:gd name="f134" fmla="*/ f111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2">
                  <a:pos x="f116" y="f117"/>
                </a:cxn>
                <a:cxn ang="f92">
                  <a:pos x="f118" y="f117"/>
                </a:cxn>
                <a:cxn ang="f92">
                  <a:pos x="f119" y="f120"/>
                </a:cxn>
                <a:cxn ang="f92">
                  <a:pos x="f121" y="f120"/>
                </a:cxn>
                <a:cxn ang="f92">
                  <a:pos x="f122" y="f123"/>
                </a:cxn>
                <a:cxn ang="f92">
                  <a:pos x="f124" y="f125"/>
                </a:cxn>
                <a:cxn ang="f92">
                  <a:pos x="f124" y="f126"/>
                </a:cxn>
                <a:cxn ang="f92">
                  <a:pos x="f127" y="f126"/>
                </a:cxn>
                <a:cxn ang="f92">
                  <a:pos x="f127" y="f128"/>
                </a:cxn>
                <a:cxn ang="f92">
                  <a:pos x="f124" y="f128"/>
                </a:cxn>
                <a:cxn ang="f92">
                  <a:pos x="f124" y="f129"/>
                </a:cxn>
                <a:cxn ang="f92">
                  <a:pos x="f130" y="f131"/>
                </a:cxn>
                <a:cxn ang="f92">
                  <a:pos x="f132" y="f128"/>
                </a:cxn>
                <a:cxn ang="f92">
                  <a:pos x="f133" y="f128"/>
                </a:cxn>
                <a:cxn ang="f92">
                  <a:pos x="f116" y="f134"/>
                </a:cxn>
                <a:cxn ang="f92">
                  <a:pos x="f116" y="f117"/>
                </a:cxn>
              </a:cxnLst>
              <a:rect l="f112" t="f115" r="f113" b="f114"/>
              <a:pathLst>
                <a:path w="59" h="95">
                  <a:moveTo>
                    <a:pt x="f6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12"/>
                  </a:cubicBezTo>
                  <a:cubicBezTo>
                    <a:pt x="f14" y="f12"/>
                    <a:pt x="f15" y="f12"/>
                    <a:pt x="f16" y="f12"/>
                  </a:cubicBezTo>
                  <a:cubicBezTo>
                    <a:pt x="f17" y="f12"/>
                    <a:pt x="f18" y="f8"/>
                    <a:pt x="f19" y="f20"/>
                  </a:cubicBezTo>
                  <a:cubicBezTo>
                    <a:pt x="f21" y="f22"/>
                    <a:pt x="f23" y="f21"/>
                    <a:pt x="f12" y="f24"/>
                  </a:cubicBezTo>
                  <a:lnTo>
                    <a:pt x="f12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2" y="f5"/>
                  </a:lnTo>
                  <a:lnTo>
                    <a:pt x="f12" y="f25"/>
                  </a:ln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5"/>
                    <a:pt x="f35" y="f5"/>
                  </a:cubicBezTo>
                  <a:cubicBezTo>
                    <a:pt x="f36" y="f5"/>
                    <a:pt x="f37" y="f5"/>
                    <a:pt x="f38" y="f5"/>
                  </a:cubicBezTo>
                  <a:cubicBezTo>
                    <a:pt x="f39" y="f5"/>
                    <a:pt x="f40" y="f5"/>
                    <a:pt x="f6" y="f33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3" name="Freeform 518"/>
            <p:cNvSpPr/>
            <p:nvPr/>
          </p:nvSpPr>
          <p:spPr>
            <a:xfrm>
              <a:off x="1625181" y="4168008"/>
              <a:ext cx="114318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3"/>
                <a:gd name="f8" fmla="val 49"/>
                <a:gd name="f9" fmla="val 57"/>
                <a:gd name="f10" fmla="val 83"/>
                <a:gd name="f11" fmla="val 64"/>
                <a:gd name="f12" fmla="val 81"/>
                <a:gd name="f13" fmla="val 71"/>
                <a:gd name="f14" fmla="val 79"/>
                <a:gd name="f15" fmla="val 77"/>
                <a:gd name="f16" fmla="val 76"/>
                <a:gd name="f17" fmla="val 82"/>
                <a:gd name="f18" fmla="val 72"/>
                <a:gd name="f19" fmla="val 87"/>
                <a:gd name="f20" fmla="val 68"/>
                <a:gd name="f21" fmla="val 91"/>
                <a:gd name="f22" fmla="val 63"/>
                <a:gd name="f23" fmla="val 94"/>
                <a:gd name="f24" fmla="val 58"/>
                <a:gd name="f25" fmla="val 97"/>
                <a:gd name="f26" fmla="val 53"/>
                <a:gd name="f27" fmla="val 99"/>
                <a:gd name="f28" fmla="val 48"/>
                <a:gd name="f29" fmla="val 100"/>
                <a:gd name="f30" fmla="val 42"/>
                <a:gd name="f31" fmla="val 37"/>
                <a:gd name="f32" fmla="val 33"/>
                <a:gd name="f33" fmla="val 29"/>
                <a:gd name="f34" fmla="val 98"/>
                <a:gd name="f35" fmla="val 25"/>
                <a:gd name="f36" fmla="val 21"/>
                <a:gd name="f37" fmla="val 96"/>
                <a:gd name="f38" fmla="val 16"/>
                <a:gd name="f39" fmla="val 93"/>
                <a:gd name="f40" fmla="val 3"/>
                <a:gd name="f41" fmla="val 13"/>
                <a:gd name="f42" fmla="val 9"/>
                <a:gd name="f43" fmla="val 26"/>
                <a:gd name="f44" fmla="val 6"/>
                <a:gd name="f45" fmla="val 31"/>
                <a:gd name="f46" fmla="val 4"/>
                <a:gd name="f47" fmla="val 36"/>
                <a:gd name="f48" fmla="val 1"/>
                <a:gd name="f49" fmla="val 59"/>
                <a:gd name="f50" fmla="val 75"/>
                <a:gd name="f51" fmla="val 22"/>
                <a:gd name="f52" fmla="val 34"/>
                <a:gd name="f53" fmla="val 50"/>
                <a:gd name="f54" fmla="val 38"/>
                <a:gd name="f55" fmla="val 66"/>
                <a:gd name="f56" fmla="val 30"/>
                <a:gd name="f57" fmla="val 62"/>
                <a:gd name="f58" fmla="val 24"/>
                <a:gd name="f59" fmla="val 18"/>
                <a:gd name="f60" fmla="val 52"/>
                <a:gd name="f61" fmla="val 15"/>
                <a:gd name="f62" fmla="val 44"/>
                <a:gd name="f63" fmla="val 39"/>
                <a:gd name="f64" fmla="val 35"/>
                <a:gd name="f65" fmla="val 20"/>
                <a:gd name="f66" fmla="val 23"/>
                <a:gd name="f67" fmla="val 80"/>
                <a:gd name="f68" fmla="val 28"/>
                <a:gd name="f69" fmla="val 32"/>
                <a:gd name="f70" fmla="val 85"/>
                <a:gd name="f71" fmla="val 86"/>
                <a:gd name="f72" fmla="val 55"/>
                <a:gd name="f73" fmla="val 60"/>
                <a:gd name="f74" fmla="val 65"/>
                <a:gd name="f75" fmla="val 70"/>
                <a:gd name="f76" fmla="val 61"/>
                <a:gd name="f77" fmla="+- 0 0 -90"/>
                <a:gd name="f78" fmla="*/ f3 1 84"/>
                <a:gd name="f79" fmla="*/ f4 1 133"/>
                <a:gd name="f80" fmla="+- f7 0 f5"/>
                <a:gd name="f81" fmla="+- f6 0 f5"/>
                <a:gd name="f82" fmla="*/ f77 f0 1"/>
                <a:gd name="f83" fmla="*/ f81 1 84"/>
                <a:gd name="f84" fmla="*/ f80 1 133"/>
                <a:gd name="f85" fmla="*/ 84 f81 1"/>
                <a:gd name="f86" fmla="*/ 49 f80 1"/>
                <a:gd name="f87" fmla="*/ 81 f81 1"/>
                <a:gd name="f88" fmla="*/ 71 f80 1"/>
                <a:gd name="f89" fmla="*/ 72 f81 1"/>
                <a:gd name="f90" fmla="*/ 87 f80 1"/>
                <a:gd name="f91" fmla="*/ 58 f81 1"/>
                <a:gd name="f92" fmla="*/ 97 f80 1"/>
                <a:gd name="f93" fmla="*/ 42 f81 1"/>
                <a:gd name="f94" fmla="*/ 100 f80 1"/>
                <a:gd name="f95" fmla="*/ 29 f81 1"/>
                <a:gd name="f96" fmla="*/ 98 f80 1"/>
                <a:gd name="f97" fmla="*/ 16 f81 1"/>
                <a:gd name="f98" fmla="*/ 93 f80 1"/>
                <a:gd name="f99" fmla="*/ 133 f80 1"/>
                <a:gd name="f100" fmla="*/ 0 f81 1"/>
                <a:gd name="f101" fmla="*/ 3 f80 1"/>
                <a:gd name="f102" fmla="*/ 13 f80 1"/>
                <a:gd name="f103" fmla="*/ 31 f81 1"/>
                <a:gd name="f104" fmla="*/ 4 f80 1"/>
                <a:gd name="f105" fmla="*/ 48 f81 1"/>
                <a:gd name="f106" fmla="*/ 0 f80 1"/>
                <a:gd name="f107" fmla="*/ 75 f81 1"/>
                <a:gd name="f108" fmla="*/ 68 f81 1"/>
                <a:gd name="f109" fmla="*/ 50 f80 1"/>
                <a:gd name="f110" fmla="*/ 62 f81 1"/>
                <a:gd name="f111" fmla="*/ 24 f80 1"/>
                <a:gd name="f112" fmla="*/ 44 f81 1"/>
                <a:gd name="f113" fmla="*/ 15 f80 1"/>
                <a:gd name="f114" fmla="*/ 30 f81 1"/>
                <a:gd name="f115" fmla="*/ 18 f80 1"/>
                <a:gd name="f116" fmla="*/ 26 f80 1"/>
                <a:gd name="f117" fmla="*/ 80 f80 1"/>
                <a:gd name="f118" fmla="*/ 28 f81 1"/>
                <a:gd name="f119" fmla="*/ 84 f80 1"/>
                <a:gd name="f120" fmla="*/ 39 f81 1"/>
                <a:gd name="f121" fmla="*/ 86 f80 1"/>
                <a:gd name="f122" fmla="*/ 60 f81 1"/>
                <a:gd name="f123" fmla="*/ 76 f80 1"/>
                <a:gd name="f124" fmla="*/ f82 1 f2"/>
                <a:gd name="f125" fmla="*/ f85 1 84"/>
                <a:gd name="f126" fmla="*/ f86 1 133"/>
                <a:gd name="f127" fmla="*/ f87 1 84"/>
                <a:gd name="f128" fmla="*/ f88 1 133"/>
                <a:gd name="f129" fmla="*/ f89 1 84"/>
                <a:gd name="f130" fmla="*/ f90 1 133"/>
                <a:gd name="f131" fmla="*/ f91 1 84"/>
                <a:gd name="f132" fmla="*/ f92 1 133"/>
                <a:gd name="f133" fmla="*/ f93 1 84"/>
                <a:gd name="f134" fmla="*/ f94 1 133"/>
                <a:gd name="f135" fmla="*/ f95 1 84"/>
                <a:gd name="f136" fmla="*/ f96 1 133"/>
                <a:gd name="f137" fmla="*/ f97 1 84"/>
                <a:gd name="f138" fmla="*/ f98 1 133"/>
                <a:gd name="f139" fmla="*/ f99 1 133"/>
                <a:gd name="f140" fmla="*/ f100 1 84"/>
                <a:gd name="f141" fmla="*/ f101 1 133"/>
                <a:gd name="f142" fmla="*/ f102 1 133"/>
                <a:gd name="f143" fmla="*/ f103 1 84"/>
                <a:gd name="f144" fmla="*/ f104 1 133"/>
                <a:gd name="f145" fmla="*/ f105 1 84"/>
                <a:gd name="f146" fmla="*/ f106 1 133"/>
                <a:gd name="f147" fmla="*/ f107 1 84"/>
                <a:gd name="f148" fmla="*/ f108 1 84"/>
                <a:gd name="f149" fmla="*/ f109 1 133"/>
                <a:gd name="f150" fmla="*/ f110 1 84"/>
                <a:gd name="f151" fmla="*/ f111 1 133"/>
                <a:gd name="f152" fmla="*/ f112 1 84"/>
                <a:gd name="f153" fmla="*/ f113 1 133"/>
                <a:gd name="f154" fmla="*/ f114 1 84"/>
                <a:gd name="f155" fmla="*/ f115 1 133"/>
                <a:gd name="f156" fmla="*/ f116 1 133"/>
                <a:gd name="f157" fmla="*/ f117 1 133"/>
                <a:gd name="f158" fmla="*/ f118 1 84"/>
                <a:gd name="f159" fmla="*/ f119 1 133"/>
                <a:gd name="f160" fmla="*/ f120 1 84"/>
                <a:gd name="f161" fmla="*/ f121 1 133"/>
                <a:gd name="f162" fmla="*/ f122 1 84"/>
                <a:gd name="f163" fmla="*/ f123 1 133"/>
                <a:gd name="f164" fmla="*/ 0 1 f83"/>
                <a:gd name="f165" fmla="*/ f6 1 f83"/>
                <a:gd name="f166" fmla="*/ 0 1 f84"/>
                <a:gd name="f167" fmla="*/ f7 1 f84"/>
                <a:gd name="f168" fmla="+- f124 0 f1"/>
                <a:gd name="f169" fmla="*/ f125 1 f83"/>
                <a:gd name="f170" fmla="*/ f126 1 f84"/>
                <a:gd name="f171" fmla="*/ f127 1 f83"/>
                <a:gd name="f172" fmla="*/ f128 1 f84"/>
                <a:gd name="f173" fmla="*/ f129 1 f83"/>
                <a:gd name="f174" fmla="*/ f130 1 f84"/>
                <a:gd name="f175" fmla="*/ f131 1 f83"/>
                <a:gd name="f176" fmla="*/ f132 1 f84"/>
                <a:gd name="f177" fmla="*/ f133 1 f83"/>
                <a:gd name="f178" fmla="*/ f134 1 f84"/>
                <a:gd name="f179" fmla="*/ f135 1 f83"/>
                <a:gd name="f180" fmla="*/ f136 1 f84"/>
                <a:gd name="f181" fmla="*/ f137 1 f83"/>
                <a:gd name="f182" fmla="*/ f138 1 f84"/>
                <a:gd name="f183" fmla="*/ f139 1 f84"/>
                <a:gd name="f184" fmla="*/ f140 1 f83"/>
                <a:gd name="f185" fmla="*/ f141 1 f84"/>
                <a:gd name="f186" fmla="*/ f142 1 f84"/>
                <a:gd name="f187" fmla="*/ f143 1 f83"/>
                <a:gd name="f188" fmla="*/ f144 1 f84"/>
                <a:gd name="f189" fmla="*/ f145 1 f83"/>
                <a:gd name="f190" fmla="*/ f146 1 f84"/>
                <a:gd name="f191" fmla="*/ f147 1 f83"/>
                <a:gd name="f192" fmla="*/ f148 1 f83"/>
                <a:gd name="f193" fmla="*/ f149 1 f84"/>
                <a:gd name="f194" fmla="*/ f150 1 f83"/>
                <a:gd name="f195" fmla="*/ f151 1 f84"/>
                <a:gd name="f196" fmla="*/ f152 1 f83"/>
                <a:gd name="f197" fmla="*/ f153 1 f84"/>
                <a:gd name="f198" fmla="*/ f154 1 f83"/>
                <a:gd name="f199" fmla="*/ f155 1 f84"/>
                <a:gd name="f200" fmla="*/ f156 1 f84"/>
                <a:gd name="f201" fmla="*/ f157 1 f84"/>
                <a:gd name="f202" fmla="*/ f158 1 f83"/>
                <a:gd name="f203" fmla="*/ f159 1 f84"/>
                <a:gd name="f204" fmla="*/ f160 1 f83"/>
                <a:gd name="f205" fmla="*/ f161 1 f84"/>
                <a:gd name="f206" fmla="*/ f162 1 f83"/>
                <a:gd name="f207" fmla="*/ f163 1 f84"/>
                <a:gd name="f208" fmla="*/ f164 f78 1"/>
                <a:gd name="f209" fmla="*/ f165 f78 1"/>
                <a:gd name="f210" fmla="*/ f167 f79 1"/>
                <a:gd name="f211" fmla="*/ f166 f79 1"/>
                <a:gd name="f212" fmla="*/ f169 f78 1"/>
                <a:gd name="f213" fmla="*/ f170 f79 1"/>
                <a:gd name="f214" fmla="*/ f171 f78 1"/>
                <a:gd name="f215" fmla="*/ f172 f79 1"/>
                <a:gd name="f216" fmla="*/ f173 f78 1"/>
                <a:gd name="f217" fmla="*/ f174 f79 1"/>
                <a:gd name="f218" fmla="*/ f175 f78 1"/>
                <a:gd name="f219" fmla="*/ f176 f79 1"/>
                <a:gd name="f220" fmla="*/ f177 f78 1"/>
                <a:gd name="f221" fmla="*/ f178 f79 1"/>
                <a:gd name="f222" fmla="*/ f179 f78 1"/>
                <a:gd name="f223" fmla="*/ f180 f79 1"/>
                <a:gd name="f224" fmla="*/ f181 f78 1"/>
                <a:gd name="f225" fmla="*/ f182 f79 1"/>
                <a:gd name="f226" fmla="*/ f183 f79 1"/>
                <a:gd name="f227" fmla="*/ f184 f78 1"/>
                <a:gd name="f228" fmla="*/ f185 f79 1"/>
                <a:gd name="f229" fmla="*/ f186 f79 1"/>
                <a:gd name="f230" fmla="*/ f187 f78 1"/>
                <a:gd name="f231" fmla="*/ f188 f79 1"/>
                <a:gd name="f232" fmla="*/ f189 f78 1"/>
                <a:gd name="f233" fmla="*/ f190 f79 1"/>
                <a:gd name="f234" fmla="*/ f191 f78 1"/>
                <a:gd name="f235" fmla="*/ f192 f78 1"/>
                <a:gd name="f236" fmla="*/ f193 f79 1"/>
                <a:gd name="f237" fmla="*/ f194 f78 1"/>
                <a:gd name="f238" fmla="*/ f195 f79 1"/>
                <a:gd name="f239" fmla="*/ f196 f78 1"/>
                <a:gd name="f240" fmla="*/ f197 f79 1"/>
                <a:gd name="f241" fmla="*/ f198 f78 1"/>
                <a:gd name="f242" fmla="*/ f199 f79 1"/>
                <a:gd name="f243" fmla="*/ f200 f79 1"/>
                <a:gd name="f244" fmla="*/ f201 f79 1"/>
                <a:gd name="f245" fmla="*/ f202 f78 1"/>
                <a:gd name="f246" fmla="*/ f203 f79 1"/>
                <a:gd name="f247" fmla="*/ f204 f78 1"/>
                <a:gd name="f248" fmla="*/ f205 f79 1"/>
                <a:gd name="f249" fmla="*/ f206 f78 1"/>
                <a:gd name="f250" fmla="*/ f207 f7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8">
                  <a:pos x="f212" y="f213"/>
                </a:cxn>
                <a:cxn ang="f168">
                  <a:pos x="f214" y="f215"/>
                </a:cxn>
                <a:cxn ang="f168">
                  <a:pos x="f216" y="f217"/>
                </a:cxn>
                <a:cxn ang="f168">
                  <a:pos x="f218" y="f219"/>
                </a:cxn>
                <a:cxn ang="f168">
                  <a:pos x="f220" y="f221"/>
                </a:cxn>
                <a:cxn ang="f168">
                  <a:pos x="f222" y="f223"/>
                </a:cxn>
                <a:cxn ang="f168">
                  <a:pos x="f224" y="f225"/>
                </a:cxn>
                <a:cxn ang="f168">
                  <a:pos x="f224" y="f226"/>
                </a:cxn>
                <a:cxn ang="f168">
                  <a:pos x="f227" y="f226"/>
                </a:cxn>
                <a:cxn ang="f168">
                  <a:pos x="f227" y="f228"/>
                </a:cxn>
                <a:cxn ang="f168">
                  <a:pos x="f224" y="f228"/>
                </a:cxn>
                <a:cxn ang="f168">
                  <a:pos x="f224" y="f229"/>
                </a:cxn>
                <a:cxn ang="f168">
                  <a:pos x="f230" y="f231"/>
                </a:cxn>
                <a:cxn ang="f168">
                  <a:pos x="f232" y="f233"/>
                </a:cxn>
                <a:cxn ang="f168">
                  <a:pos x="f234" y="f229"/>
                </a:cxn>
                <a:cxn ang="f168">
                  <a:pos x="f212" y="f213"/>
                </a:cxn>
                <a:cxn ang="f168">
                  <a:pos x="f235" y="f236"/>
                </a:cxn>
                <a:cxn ang="f168">
                  <a:pos x="f237" y="f238"/>
                </a:cxn>
                <a:cxn ang="f168">
                  <a:pos x="f239" y="f240"/>
                </a:cxn>
                <a:cxn ang="f168">
                  <a:pos x="f241" y="f242"/>
                </a:cxn>
                <a:cxn ang="f168">
                  <a:pos x="f224" y="f243"/>
                </a:cxn>
                <a:cxn ang="f168">
                  <a:pos x="f224" y="f244"/>
                </a:cxn>
                <a:cxn ang="f168">
                  <a:pos x="f245" y="f246"/>
                </a:cxn>
                <a:cxn ang="f168">
                  <a:pos x="f247" y="f248"/>
                </a:cxn>
                <a:cxn ang="f168">
                  <a:pos x="f249" y="f250"/>
                </a:cxn>
                <a:cxn ang="f168">
                  <a:pos x="f235" y="f236"/>
                </a:cxn>
              </a:cxnLst>
              <a:rect l="f208" t="f211" r="f209" b="f210"/>
              <a:pathLst>
                <a:path w="84" h="133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29"/>
                  </a:cubicBezTo>
                  <a:cubicBezTo>
                    <a:pt x="f31" y="f29"/>
                    <a:pt x="f32" y="f27"/>
                    <a:pt x="f33" y="f34"/>
                  </a:cubicBezTo>
                  <a:cubicBezTo>
                    <a:pt x="f35" y="f25"/>
                    <a:pt x="f36" y="f37"/>
                    <a:pt x="f38" y="f39"/>
                  </a:cubicBezTo>
                  <a:lnTo>
                    <a:pt x="f38" y="f7"/>
                  </a:lnTo>
                  <a:lnTo>
                    <a:pt x="f5" y="f7"/>
                  </a:lnTo>
                  <a:lnTo>
                    <a:pt x="f5" y="f40"/>
                  </a:lnTo>
                  <a:lnTo>
                    <a:pt x="f38" y="f40"/>
                  </a:lnTo>
                  <a:lnTo>
                    <a:pt x="f38" y="f41"/>
                  </a:lnTo>
                  <a:cubicBezTo>
                    <a:pt x="f36" y="f42"/>
                    <a:pt x="f43" y="f44"/>
                    <a:pt x="f45" y="f46"/>
                  </a:cubicBezTo>
                  <a:cubicBezTo>
                    <a:pt x="f47" y="f48"/>
                    <a:pt x="f30" y="f5"/>
                    <a:pt x="f28" y="f5"/>
                  </a:cubicBezTo>
                  <a:cubicBezTo>
                    <a:pt x="f49" y="f5"/>
                    <a:pt x="f20" y="f46"/>
                    <a:pt x="f50" y="f41"/>
                  </a:cubicBezTo>
                  <a:cubicBezTo>
                    <a:pt x="f12" y="f51"/>
                    <a:pt x="f6" y="f52"/>
                    <a:pt x="f6" y="f8"/>
                  </a:cubicBezTo>
                  <a:close/>
                  <a:moveTo>
                    <a:pt x="f20" y="f53"/>
                  </a:moveTo>
                  <a:cubicBezTo>
                    <a:pt x="f20" y="f54"/>
                    <a:pt x="f55" y="f56"/>
                    <a:pt x="f57" y="f58"/>
                  </a:cubicBezTo>
                  <a:cubicBezTo>
                    <a:pt x="f24" y="f59"/>
                    <a:pt x="f60" y="f61"/>
                    <a:pt x="f62" y="f61"/>
                  </a:cubicBezTo>
                  <a:cubicBezTo>
                    <a:pt x="f63" y="f61"/>
                    <a:pt x="f64" y="f38"/>
                    <a:pt x="f56" y="f59"/>
                  </a:cubicBezTo>
                  <a:cubicBezTo>
                    <a:pt x="f35" y="f65"/>
                    <a:pt x="f36" y="f66"/>
                    <a:pt x="f38" y="f43"/>
                  </a:cubicBezTo>
                  <a:lnTo>
                    <a:pt x="f38" y="f67"/>
                  </a:lnTo>
                  <a:cubicBezTo>
                    <a:pt x="f36" y="f17"/>
                    <a:pt x="f35" y="f6"/>
                    <a:pt x="f68" y="f6"/>
                  </a:cubicBezTo>
                  <a:cubicBezTo>
                    <a:pt x="f69" y="f70"/>
                    <a:pt x="f64" y="f71"/>
                    <a:pt x="f63" y="f71"/>
                  </a:cubicBezTo>
                  <a:cubicBezTo>
                    <a:pt x="f28" y="f71"/>
                    <a:pt x="f72" y="f10"/>
                    <a:pt x="f73" y="f16"/>
                  </a:cubicBezTo>
                  <a:cubicBezTo>
                    <a:pt x="f74" y="f75"/>
                    <a:pt x="f20" y="f76"/>
                    <a:pt x="f20" y="f5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4" name="Freeform 519"/>
            <p:cNvSpPr/>
            <p:nvPr/>
          </p:nvSpPr>
          <p:spPr>
            <a:xfrm>
              <a:off x="1772171" y="4172096"/>
              <a:ext cx="81655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95"/>
                <a:gd name="f8" fmla="val 17"/>
                <a:gd name="f9" fmla="val 59"/>
                <a:gd name="f10" fmla="val 57"/>
                <a:gd name="f11" fmla="val 54"/>
                <a:gd name="f12" fmla="val 16"/>
                <a:gd name="f13" fmla="val 52"/>
                <a:gd name="f14" fmla="val 50"/>
                <a:gd name="f15" fmla="val 47"/>
                <a:gd name="f16" fmla="val 44"/>
                <a:gd name="f17" fmla="val 39"/>
                <a:gd name="f18" fmla="val 34"/>
                <a:gd name="f19" fmla="val 30"/>
                <a:gd name="f20" fmla="val 19"/>
                <a:gd name="f21" fmla="val 25"/>
                <a:gd name="f22" fmla="val 21"/>
                <a:gd name="f23" fmla="val 24"/>
                <a:gd name="f24" fmla="val 27"/>
                <a:gd name="f25" fmla="val 14"/>
                <a:gd name="f26" fmla="val 23"/>
                <a:gd name="f27" fmla="val 9"/>
                <a:gd name="f28" fmla="val 29"/>
                <a:gd name="f29" fmla="val 5"/>
                <a:gd name="f30" fmla="val 33"/>
                <a:gd name="f31" fmla="val 3"/>
                <a:gd name="f32" fmla="val 38"/>
                <a:gd name="f33" fmla="val 1"/>
                <a:gd name="f34" fmla="val 43"/>
                <a:gd name="f35" fmla="val 48"/>
                <a:gd name="f36" fmla="val 51"/>
                <a:gd name="f37" fmla="val 53"/>
                <a:gd name="f38" fmla="val 56"/>
                <a:gd name="f39" fmla="val 58"/>
                <a:gd name="f40" fmla="+- 0 0 -90"/>
                <a:gd name="f41" fmla="*/ f3 1 60"/>
                <a:gd name="f42" fmla="*/ f4 1 95"/>
                <a:gd name="f43" fmla="+- f7 0 f5"/>
                <a:gd name="f44" fmla="+- f6 0 f5"/>
                <a:gd name="f45" fmla="*/ f40 f0 1"/>
                <a:gd name="f46" fmla="*/ f44 1 60"/>
                <a:gd name="f47" fmla="*/ f43 1 95"/>
                <a:gd name="f48" fmla="*/ 60 f44 1"/>
                <a:gd name="f49" fmla="*/ 17 f43 1"/>
                <a:gd name="f50" fmla="*/ 59 f44 1"/>
                <a:gd name="f51" fmla="*/ 52 f44 1"/>
                <a:gd name="f52" fmla="*/ 16 f43 1"/>
                <a:gd name="f53" fmla="*/ 44 f44 1"/>
                <a:gd name="f54" fmla="*/ 30 f44 1"/>
                <a:gd name="f55" fmla="*/ 19 f43 1"/>
                <a:gd name="f56" fmla="*/ 17 f44 1"/>
                <a:gd name="f57" fmla="*/ 27 f43 1"/>
                <a:gd name="f58" fmla="*/ 95 f43 1"/>
                <a:gd name="f59" fmla="*/ 0 f44 1"/>
                <a:gd name="f60" fmla="*/ 0 f43 1"/>
                <a:gd name="f61" fmla="*/ 14 f43 1"/>
                <a:gd name="f62" fmla="*/ 33 f44 1"/>
                <a:gd name="f63" fmla="*/ 3 f43 1"/>
                <a:gd name="f64" fmla="*/ 48 f44 1"/>
                <a:gd name="f65" fmla="*/ 54 f44 1"/>
                <a:gd name="f66" fmla="*/ 1 f43 1"/>
                <a:gd name="f67" fmla="*/ f45 1 f2"/>
                <a:gd name="f68" fmla="*/ f48 1 60"/>
                <a:gd name="f69" fmla="*/ f49 1 95"/>
                <a:gd name="f70" fmla="*/ f50 1 60"/>
                <a:gd name="f71" fmla="*/ f51 1 60"/>
                <a:gd name="f72" fmla="*/ f52 1 95"/>
                <a:gd name="f73" fmla="*/ f53 1 60"/>
                <a:gd name="f74" fmla="*/ f54 1 60"/>
                <a:gd name="f75" fmla="*/ f55 1 95"/>
                <a:gd name="f76" fmla="*/ f56 1 60"/>
                <a:gd name="f77" fmla="*/ f57 1 95"/>
                <a:gd name="f78" fmla="*/ f58 1 95"/>
                <a:gd name="f79" fmla="*/ f59 1 60"/>
                <a:gd name="f80" fmla="*/ f60 1 95"/>
                <a:gd name="f81" fmla="*/ f61 1 95"/>
                <a:gd name="f82" fmla="*/ f62 1 60"/>
                <a:gd name="f83" fmla="*/ f63 1 95"/>
                <a:gd name="f84" fmla="*/ f64 1 60"/>
                <a:gd name="f85" fmla="*/ f65 1 60"/>
                <a:gd name="f86" fmla="*/ f66 1 95"/>
                <a:gd name="f87" fmla="*/ 0 1 f46"/>
                <a:gd name="f88" fmla="*/ f6 1 f46"/>
                <a:gd name="f89" fmla="*/ 0 1 f47"/>
                <a:gd name="f90" fmla="*/ f7 1 f47"/>
                <a:gd name="f91" fmla="+- f67 0 f1"/>
                <a:gd name="f92" fmla="*/ f68 1 f46"/>
                <a:gd name="f93" fmla="*/ f69 1 f47"/>
                <a:gd name="f94" fmla="*/ f70 1 f46"/>
                <a:gd name="f95" fmla="*/ f71 1 f46"/>
                <a:gd name="f96" fmla="*/ f72 1 f47"/>
                <a:gd name="f97" fmla="*/ f73 1 f46"/>
                <a:gd name="f98" fmla="*/ f74 1 f46"/>
                <a:gd name="f99" fmla="*/ f75 1 f47"/>
                <a:gd name="f100" fmla="*/ f76 1 f46"/>
                <a:gd name="f101" fmla="*/ f77 1 f47"/>
                <a:gd name="f102" fmla="*/ f78 1 f47"/>
                <a:gd name="f103" fmla="*/ f79 1 f46"/>
                <a:gd name="f104" fmla="*/ f80 1 f47"/>
                <a:gd name="f105" fmla="*/ f81 1 f47"/>
                <a:gd name="f106" fmla="*/ f82 1 f46"/>
                <a:gd name="f107" fmla="*/ f83 1 f47"/>
                <a:gd name="f108" fmla="*/ f84 1 f46"/>
                <a:gd name="f109" fmla="*/ f85 1 f46"/>
                <a:gd name="f110" fmla="*/ f86 1 f47"/>
                <a:gd name="f111" fmla="*/ f87 f41 1"/>
                <a:gd name="f112" fmla="*/ f88 f41 1"/>
                <a:gd name="f113" fmla="*/ f90 f42 1"/>
                <a:gd name="f114" fmla="*/ f89 f42 1"/>
                <a:gd name="f115" fmla="*/ f92 f41 1"/>
                <a:gd name="f116" fmla="*/ f93 f42 1"/>
                <a:gd name="f117" fmla="*/ f94 f41 1"/>
                <a:gd name="f118" fmla="*/ f95 f41 1"/>
                <a:gd name="f119" fmla="*/ f96 f42 1"/>
                <a:gd name="f120" fmla="*/ f97 f41 1"/>
                <a:gd name="f121" fmla="*/ f98 f41 1"/>
                <a:gd name="f122" fmla="*/ f99 f42 1"/>
                <a:gd name="f123" fmla="*/ f100 f41 1"/>
                <a:gd name="f124" fmla="*/ f101 f42 1"/>
                <a:gd name="f125" fmla="*/ f102 f42 1"/>
                <a:gd name="f126" fmla="*/ f103 f41 1"/>
                <a:gd name="f127" fmla="*/ f104 f42 1"/>
                <a:gd name="f128" fmla="*/ f105 f42 1"/>
                <a:gd name="f129" fmla="*/ f106 f41 1"/>
                <a:gd name="f130" fmla="*/ f107 f42 1"/>
                <a:gd name="f131" fmla="*/ f108 f41 1"/>
                <a:gd name="f132" fmla="*/ f109 f41 1"/>
                <a:gd name="f133" fmla="*/ f110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1">
                  <a:pos x="f115" y="f116"/>
                </a:cxn>
                <a:cxn ang="f91">
                  <a:pos x="f117" y="f116"/>
                </a:cxn>
                <a:cxn ang="f91">
                  <a:pos x="f118" y="f119"/>
                </a:cxn>
                <a:cxn ang="f91">
                  <a:pos x="f120" y="f119"/>
                </a:cxn>
                <a:cxn ang="f91">
                  <a:pos x="f121" y="f122"/>
                </a:cxn>
                <a:cxn ang="f91">
                  <a:pos x="f123" y="f124"/>
                </a:cxn>
                <a:cxn ang="f91">
                  <a:pos x="f123" y="f125"/>
                </a:cxn>
                <a:cxn ang="f91">
                  <a:pos x="f126" y="f125"/>
                </a:cxn>
                <a:cxn ang="f91">
                  <a:pos x="f126" y="f127"/>
                </a:cxn>
                <a:cxn ang="f91">
                  <a:pos x="f123" y="f127"/>
                </a:cxn>
                <a:cxn ang="f91">
                  <a:pos x="f123" y="f128"/>
                </a:cxn>
                <a:cxn ang="f91">
                  <a:pos x="f129" y="f130"/>
                </a:cxn>
                <a:cxn ang="f91">
                  <a:pos x="f131" y="f127"/>
                </a:cxn>
                <a:cxn ang="f91">
                  <a:pos x="f132" y="f127"/>
                </a:cxn>
                <a:cxn ang="f91">
                  <a:pos x="f115" y="f133"/>
                </a:cxn>
                <a:cxn ang="f91">
                  <a:pos x="f115" y="f116"/>
                </a:cxn>
              </a:cxnLst>
              <a:rect l="f111" t="f114" r="f112" b="f113"/>
              <a:pathLst>
                <a:path w="60" h="95">
                  <a:moveTo>
                    <a:pt x="f6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12"/>
                  </a:cubicBezTo>
                  <a:cubicBezTo>
                    <a:pt x="f14" y="f12"/>
                    <a:pt x="f15" y="f12"/>
                    <a:pt x="f16" y="f12"/>
                  </a:cubicBezTo>
                  <a:cubicBezTo>
                    <a:pt x="f17" y="f12"/>
                    <a:pt x="f18" y="f8"/>
                    <a:pt x="f19" y="f20"/>
                  </a:cubicBezTo>
                  <a:cubicBezTo>
                    <a:pt x="f21" y="f22"/>
                    <a:pt x="f22" y="f23"/>
                    <a:pt x="f8" y="f24"/>
                  </a:cubicBez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8" y="f5"/>
                  </a:lnTo>
                  <a:lnTo>
                    <a:pt x="f8" y="f25"/>
                  </a:ln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5"/>
                    <a:pt x="f35" y="f5"/>
                  </a:cubicBezTo>
                  <a:cubicBezTo>
                    <a:pt x="f36" y="f5"/>
                    <a:pt x="f37" y="f5"/>
                    <a:pt x="f11" y="f5"/>
                  </a:cubicBezTo>
                  <a:cubicBezTo>
                    <a:pt x="f38" y="f5"/>
                    <a:pt x="f39" y="f5"/>
                    <a:pt x="f6" y="f33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5" name="Freeform 520"/>
            <p:cNvSpPr/>
            <p:nvPr/>
          </p:nvSpPr>
          <p:spPr>
            <a:xfrm>
              <a:off x="1866080" y="4168008"/>
              <a:ext cx="114318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"/>
                <a:gd name="f7" fmla="val 100"/>
                <a:gd name="f8" fmla="val 52"/>
                <a:gd name="f9" fmla="val 16"/>
                <a:gd name="f10" fmla="val 58"/>
                <a:gd name="f11" fmla="val 17"/>
                <a:gd name="f12" fmla="val 63"/>
                <a:gd name="f13" fmla="val 19"/>
                <a:gd name="f14" fmla="val 67"/>
                <a:gd name="f15" fmla="val 20"/>
                <a:gd name="f16" fmla="val 72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1"/>
                <a:gd name="f23" fmla="val 32"/>
                <a:gd name="f24" fmla="val 83"/>
                <a:gd name="f25" fmla="val 36"/>
                <a:gd name="f26" fmla="val 84"/>
                <a:gd name="f27" fmla="val 40"/>
                <a:gd name="f28" fmla="val 45"/>
                <a:gd name="f29" fmla="val 50"/>
                <a:gd name="f30" fmla="val 56"/>
                <a:gd name="f31" fmla="val 85"/>
                <a:gd name="f32" fmla="val 69"/>
                <a:gd name="f33" fmla="val 82"/>
                <a:gd name="f34" fmla="val 76"/>
                <a:gd name="f35" fmla="val 80"/>
                <a:gd name="f36" fmla="val 77"/>
                <a:gd name="f37" fmla="val 92"/>
                <a:gd name="f38" fmla="val 79"/>
                <a:gd name="f39" fmla="val 95"/>
                <a:gd name="f40" fmla="val 73"/>
                <a:gd name="f41" fmla="val 96"/>
                <a:gd name="f42" fmla="val 68"/>
                <a:gd name="f43" fmla="val 98"/>
                <a:gd name="f44" fmla="val 62"/>
                <a:gd name="f45" fmla="val 34"/>
                <a:gd name="f46" fmla="val 22"/>
                <a:gd name="f47" fmla="val 13"/>
                <a:gd name="f48" fmla="val 88"/>
                <a:gd name="f49" fmla="val 4"/>
                <a:gd name="f50" fmla="val 51"/>
                <a:gd name="f51" fmla="val 35"/>
                <a:gd name="f52" fmla="val 12"/>
                <a:gd name="f53" fmla="val 14"/>
                <a:gd name="f54" fmla="val 21"/>
                <a:gd name="f55" fmla="val 5"/>
                <a:gd name="f56" fmla="val 46"/>
                <a:gd name="f57" fmla="val 59"/>
                <a:gd name="f58" fmla="val 11"/>
                <a:gd name="f59" fmla="val 43"/>
                <a:gd name="f60" fmla="val 71"/>
                <a:gd name="f61" fmla="val 31"/>
                <a:gd name="f62" fmla="val 25"/>
                <a:gd name="f63" fmla="val 64"/>
                <a:gd name="f64" fmla="val 60"/>
                <a:gd name="f65" fmla="val 54"/>
                <a:gd name="f66" fmla="val 37"/>
                <a:gd name="f67" fmla="val 30"/>
                <a:gd name="f68" fmla="+- 0 0 -90"/>
                <a:gd name="f69" fmla="*/ f3 1 86"/>
                <a:gd name="f70" fmla="*/ f4 1 100"/>
                <a:gd name="f71" fmla="+- f7 0 f5"/>
                <a:gd name="f72" fmla="+- f6 0 f5"/>
                <a:gd name="f73" fmla="*/ f68 f0 1"/>
                <a:gd name="f74" fmla="*/ f72 1 86"/>
                <a:gd name="f75" fmla="*/ f71 1 100"/>
                <a:gd name="f76" fmla="*/ 86 f72 1"/>
                <a:gd name="f77" fmla="*/ 52 f71 1"/>
                <a:gd name="f78" fmla="*/ 16 f72 1"/>
                <a:gd name="f79" fmla="*/ 19 f72 1"/>
                <a:gd name="f80" fmla="*/ 67 f71 1"/>
                <a:gd name="f81" fmla="*/ 26 f72 1"/>
                <a:gd name="f82" fmla="*/ 78 f71 1"/>
                <a:gd name="f83" fmla="*/ 36 f72 1"/>
                <a:gd name="f84" fmla="*/ 84 f71 1"/>
                <a:gd name="f85" fmla="*/ 50 f72 1"/>
                <a:gd name="f86" fmla="*/ 86 f71 1"/>
                <a:gd name="f87" fmla="*/ 69 f72 1"/>
                <a:gd name="f88" fmla="*/ 82 f71 1"/>
                <a:gd name="f89" fmla="*/ 83 f72 1"/>
                <a:gd name="f90" fmla="*/ 75 f71 1"/>
                <a:gd name="f91" fmla="*/ 84 f72 1"/>
                <a:gd name="f92" fmla="*/ 92 f71 1"/>
                <a:gd name="f93" fmla="*/ 68 f72 1"/>
                <a:gd name="f94" fmla="*/ 98 f71 1"/>
                <a:gd name="f95" fmla="*/ 100 f71 1"/>
                <a:gd name="f96" fmla="*/ 13 f72 1"/>
                <a:gd name="f97" fmla="*/ 88 f71 1"/>
                <a:gd name="f98" fmla="*/ 0 f72 1"/>
                <a:gd name="f99" fmla="*/ 51 f71 1"/>
                <a:gd name="f100" fmla="*/ 12 f72 1"/>
                <a:gd name="f101" fmla="*/ 14 f71 1"/>
                <a:gd name="f102" fmla="*/ 46 f72 1"/>
                <a:gd name="f103" fmla="*/ 0 f71 1"/>
                <a:gd name="f104" fmla="*/ 76 f72 1"/>
                <a:gd name="f105" fmla="*/ 11 f71 1"/>
                <a:gd name="f106" fmla="*/ 43 f71 1"/>
                <a:gd name="f107" fmla="*/ 71 f72 1"/>
                <a:gd name="f108" fmla="*/ 40 f71 1"/>
                <a:gd name="f109" fmla="*/ 64 f72 1"/>
                <a:gd name="f110" fmla="*/ 20 f71 1"/>
                <a:gd name="f111" fmla="*/ 45 f72 1"/>
                <a:gd name="f112" fmla="*/ 13 f71 1"/>
                <a:gd name="f113" fmla="*/ 25 f72 1"/>
                <a:gd name="f114" fmla="*/ 21 f71 1"/>
                <a:gd name="f115" fmla="*/ f73 1 f2"/>
                <a:gd name="f116" fmla="*/ f76 1 86"/>
                <a:gd name="f117" fmla="*/ f77 1 100"/>
                <a:gd name="f118" fmla="*/ f78 1 86"/>
                <a:gd name="f119" fmla="*/ f79 1 86"/>
                <a:gd name="f120" fmla="*/ f80 1 100"/>
                <a:gd name="f121" fmla="*/ f81 1 86"/>
                <a:gd name="f122" fmla="*/ f82 1 100"/>
                <a:gd name="f123" fmla="*/ f83 1 86"/>
                <a:gd name="f124" fmla="*/ f84 1 100"/>
                <a:gd name="f125" fmla="*/ f85 1 86"/>
                <a:gd name="f126" fmla="*/ f86 1 100"/>
                <a:gd name="f127" fmla="*/ f87 1 86"/>
                <a:gd name="f128" fmla="*/ f88 1 100"/>
                <a:gd name="f129" fmla="*/ f89 1 86"/>
                <a:gd name="f130" fmla="*/ f90 1 100"/>
                <a:gd name="f131" fmla="*/ f91 1 86"/>
                <a:gd name="f132" fmla="*/ f92 1 100"/>
                <a:gd name="f133" fmla="*/ f93 1 86"/>
                <a:gd name="f134" fmla="*/ f94 1 100"/>
                <a:gd name="f135" fmla="*/ f95 1 100"/>
                <a:gd name="f136" fmla="*/ f96 1 86"/>
                <a:gd name="f137" fmla="*/ f97 1 100"/>
                <a:gd name="f138" fmla="*/ f98 1 86"/>
                <a:gd name="f139" fmla="*/ f99 1 100"/>
                <a:gd name="f140" fmla="*/ f100 1 86"/>
                <a:gd name="f141" fmla="*/ f101 1 100"/>
                <a:gd name="f142" fmla="*/ f102 1 86"/>
                <a:gd name="f143" fmla="*/ f103 1 100"/>
                <a:gd name="f144" fmla="*/ f104 1 86"/>
                <a:gd name="f145" fmla="*/ f105 1 100"/>
                <a:gd name="f146" fmla="*/ f106 1 100"/>
                <a:gd name="f147" fmla="*/ f107 1 86"/>
                <a:gd name="f148" fmla="*/ f108 1 100"/>
                <a:gd name="f149" fmla="*/ f109 1 86"/>
                <a:gd name="f150" fmla="*/ f110 1 100"/>
                <a:gd name="f151" fmla="*/ f111 1 86"/>
                <a:gd name="f152" fmla="*/ f112 1 100"/>
                <a:gd name="f153" fmla="*/ f113 1 86"/>
                <a:gd name="f154" fmla="*/ f114 1 100"/>
                <a:gd name="f155" fmla="*/ 0 1 f74"/>
                <a:gd name="f156" fmla="*/ f6 1 f74"/>
                <a:gd name="f157" fmla="*/ 0 1 f75"/>
                <a:gd name="f158" fmla="*/ f7 1 f75"/>
                <a:gd name="f159" fmla="+- f115 0 f1"/>
                <a:gd name="f160" fmla="*/ f116 1 f74"/>
                <a:gd name="f161" fmla="*/ f117 1 f75"/>
                <a:gd name="f162" fmla="*/ f118 1 f74"/>
                <a:gd name="f163" fmla="*/ f119 1 f74"/>
                <a:gd name="f164" fmla="*/ f120 1 f75"/>
                <a:gd name="f165" fmla="*/ f121 1 f74"/>
                <a:gd name="f166" fmla="*/ f122 1 f75"/>
                <a:gd name="f167" fmla="*/ f123 1 f74"/>
                <a:gd name="f168" fmla="*/ f124 1 f75"/>
                <a:gd name="f169" fmla="*/ f125 1 f74"/>
                <a:gd name="f170" fmla="*/ f126 1 f75"/>
                <a:gd name="f171" fmla="*/ f127 1 f74"/>
                <a:gd name="f172" fmla="*/ f128 1 f75"/>
                <a:gd name="f173" fmla="*/ f129 1 f74"/>
                <a:gd name="f174" fmla="*/ f130 1 f75"/>
                <a:gd name="f175" fmla="*/ f131 1 f74"/>
                <a:gd name="f176" fmla="*/ f132 1 f75"/>
                <a:gd name="f177" fmla="*/ f133 1 f74"/>
                <a:gd name="f178" fmla="*/ f134 1 f75"/>
                <a:gd name="f179" fmla="*/ f135 1 f75"/>
                <a:gd name="f180" fmla="*/ f136 1 f74"/>
                <a:gd name="f181" fmla="*/ f137 1 f75"/>
                <a:gd name="f182" fmla="*/ f138 1 f74"/>
                <a:gd name="f183" fmla="*/ f139 1 f75"/>
                <a:gd name="f184" fmla="*/ f140 1 f74"/>
                <a:gd name="f185" fmla="*/ f141 1 f75"/>
                <a:gd name="f186" fmla="*/ f142 1 f74"/>
                <a:gd name="f187" fmla="*/ f143 1 f75"/>
                <a:gd name="f188" fmla="*/ f144 1 f74"/>
                <a:gd name="f189" fmla="*/ f145 1 f75"/>
                <a:gd name="f190" fmla="*/ f146 1 f75"/>
                <a:gd name="f191" fmla="*/ f147 1 f74"/>
                <a:gd name="f192" fmla="*/ f148 1 f75"/>
                <a:gd name="f193" fmla="*/ f149 1 f74"/>
                <a:gd name="f194" fmla="*/ f150 1 f75"/>
                <a:gd name="f195" fmla="*/ f151 1 f74"/>
                <a:gd name="f196" fmla="*/ f152 1 f75"/>
                <a:gd name="f197" fmla="*/ f153 1 f74"/>
                <a:gd name="f198" fmla="*/ f154 1 f75"/>
                <a:gd name="f199" fmla="*/ f155 f69 1"/>
                <a:gd name="f200" fmla="*/ f156 f69 1"/>
                <a:gd name="f201" fmla="*/ f158 f70 1"/>
                <a:gd name="f202" fmla="*/ f157 f70 1"/>
                <a:gd name="f203" fmla="*/ f160 f69 1"/>
                <a:gd name="f204" fmla="*/ f161 f70 1"/>
                <a:gd name="f205" fmla="*/ f162 f69 1"/>
                <a:gd name="f206" fmla="*/ f163 f69 1"/>
                <a:gd name="f207" fmla="*/ f164 f70 1"/>
                <a:gd name="f208" fmla="*/ f165 f69 1"/>
                <a:gd name="f209" fmla="*/ f166 f70 1"/>
                <a:gd name="f210" fmla="*/ f167 f69 1"/>
                <a:gd name="f211" fmla="*/ f168 f70 1"/>
                <a:gd name="f212" fmla="*/ f169 f69 1"/>
                <a:gd name="f213" fmla="*/ f170 f70 1"/>
                <a:gd name="f214" fmla="*/ f171 f69 1"/>
                <a:gd name="f215" fmla="*/ f172 f70 1"/>
                <a:gd name="f216" fmla="*/ f173 f69 1"/>
                <a:gd name="f217" fmla="*/ f174 f70 1"/>
                <a:gd name="f218" fmla="*/ f175 f69 1"/>
                <a:gd name="f219" fmla="*/ f176 f70 1"/>
                <a:gd name="f220" fmla="*/ f177 f69 1"/>
                <a:gd name="f221" fmla="*/ f178 f70 1"/>
                <a:gd name="f222" fmla="*/ f179 f70 1"/>
                <a:gd name="f223" fmla="*/ f180 f69 1"/>
                <a:gd name="f224" fmla="*/ f181 f70 1"/>
                <a:gd name="f225" fmla="*/ f182 f69 1"/>
                <a:gd name="f226" fmla="*/ f183 f70 1"/>
                <a:gd name="f227" fmla="*/ f184 f69 1"/>
                <a:gd name="f228" fmla="*/ f185 f70 1"/>
                <a:gd name="f229" fmla="*/ f186 f69 1"/>
                <a:gd name="f230" fmla="*/ f187 f70 1"/>
                <a:gd name="f231" fmla="*/ f188 f69 1"/>
                <a:gd name="f232" fmla="*/ f189 f70 1"/>
                <a:gd name="f233" fmla="*/ f190 f70 1"/>
                <a:gd name="f234" fmla="*/ f191 f69 1"/>
                <a:gd name="f235" fmla="*/ f192 f70 1"/>
                <a:gd name="f236" fmla="*/ f193 f69 1"/>
                <a:gd name="f237" fmla="*/ f194 f70 1"/>
                <a:gd name="f238" fmla="*/ f195 f69 1"/>
                <a:gd name="f239" fmla="*/ f196 f70 1"/>
                <a:gd name="f240" fmla="*/ f197 f69 1"/>
                <a:gd name="f241" fmla="*/ f198 f7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9">
                  <a:pos x="f203" y="f204"/>
                </a:cxn>
                <a:cxn ang="f159">
                  <a:pos x="f205" y="f204"/>
                </a:cxn>
                <a:cxn ang="f159">
                  <a:pos x="f206" y="f207"/>
                </a:cxn>
                <a:cxn ang="f159">
                  <a:pos x="f208" y="f209"/>
                </a:cxn>
                <a:cxn ang="f159">
                  <a:pos x="f210" y="f211"/>
                </a:cxn>
                <a:cxn ang="f159">
                  <a:pos x="f212" y="f213"/>
                </a:cxn>
                <a:cxn ang="f159">
                  <a:pos x="f214" y="f215"/>
                </a:cxn>
                <a:cxn ang="f159">
                  <a:pos x="f216" y="f217"/>
                </a:cxn>
                <a:cxn ang="f159">
                  <a:pos x="f218" y="f217"/>
                </a:cxn>
                <a:cxn ang="f159">
                  <a:pos x="f218" y="f219"/>
                </a:cxn>
                <a:cxn ang="f159">
                  <a:pos x="f220" y="f221"/>
                </a:cxn>
                <a:cxn ang="f159">
                  <a:pos x="f212" y="f222"/>
                </a:cxn>
                <a:cxn ang="f159">
                  <a:pos x="f223" y="f224"/>
                </a:cxn>
                <a:cxn ang="f159">
                  <a:pos x="f225" y="f226"/>
                </a:cxn>
                <a:cxn ang="f159">
                  <a:pos x="f227" y="f228"/>
                </a:cxn>
                <a:cxn ang="f159">
                  <a:pos x="f229" y="f230"/>
                </a:cxn>
                <a:cxn ang="f159">
                  <a:pos x="f231" y="f232"/>
                </a:cxn>
                <a:cxn ang="f159">
                  <a:pos x="f203" y="f233"/>
                </a:cxn>
                <a:cxn ang="f159">
                  <a:pos x="f203" y="f204"/>
                </a:cxn>
                <a:cxn ang="f159">
                  <a:pos x="f234" y="f235"/>
                </a:cxn>
                <a:cxn ang="f159">
                  <a:pos x="f236" y="f237"/>
                </a:cxn>
                <a:cxn ang="f159">
                  <a:pos x="f238" y="f239"/>
                </a:cxn>
                <a:cxn ang="f159">
                  <a:pos x="f240" y="f241"/>
                </a:cxn>
                <a:cxn ang="f159">
                  <a:pos x="f205" y="f235"/>
                </a:cxn>
                <a:cxn ang="f159">
                  <a:pos x="f234" y="f235"/>
                </a:cxn>
              </a:cxnLst>
              <a:rect l="f199" t="f202" r="f200" b="f201"/>
              <a:pathLst>
                <a:path w="86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6"/>
                    <a:pt x="f28" y="f6"/>
                    <a:pt x="f29" y="f6"/>
                  </a:cubicBezTo>
                  <a:cubicBezTo>
                    <a:pt x="f30" y="f6"/>
                    <a:pt x="f12" y="f31"/>
                    <a:pt x="f32" y="f33"/>
                  </a:cubicBezTo>
                  <a:cubicBezTo>
                    <a:pt x="f34" y="f35"/>
                    <a:pt x="f22" y="f36"/>
                    <a:pt x="f24" y="f18"/>
                  </a:cubicBezTo>
                  <a:lnTo>
                    <a:pt x="f26" y="f18"/>
                  </a:lnTo>
                  <a:lnTo>
                    <a:pt x="f26" y="f37"/>
                  </a:lnTo>
                  <a:cubicBezTo>
                    <a:pt x="f38" y="f39"/>
                    <a:pt x="f40" y="f41"/>
                    <a:pt x="f42" y="f43"/>
                  </a:cubicBezTo>
                  <a:cubicBezTo>
                    <a:pt x="f44" y="f7"/>
                    <a:pt x="f30" y="f7"/>
                    <a:pt x="f29" y="f7"/>
                  </a:cubicBezTo>
                  <a:cubicBezTo>
                    <a:pt x="f45" y="f7"/>
                    <a:pt x="f46" y="f41"/>
                    <a:pt x="f47" y="f48"/>
                  </a:cubicBezTo>
                  <a:cubicBezTo>
                    <a:pt x="f49" y="f38"/>
                    <a:pt x="f5" y="f14"/>
                    <a:pt x="f5" y="f50"/>
                  </a:cubicBezTo>
                  <a:cubicBezTo>
                    <a:pt x="f5" y="f51"/>
                    <a:pt x="f49" y="f17"/>
                    <a:pt x="f52" y="f53"/>
                  </a:cubicBezTo>
                  <a:cubicBezTo>
                    <a:pt x="f54" y="f55"/>
                    <a:pt x="f23" y="f5"/>
                    <a:pt x="f56" y="f5"/>
                  </a:cubicBezTo>
                  <a:cubicBezTo>
                    <a:pt x="f57" y="f5"/>
                    <a:pt x="f32" y="f49"/>
                    <a:pt x="f34" y="f58"/>
                  </a:cubicBezTo>
                  <a:cubicBezTo>
                    <a:pt x="f24" y="f13"/>
                    <a:pt x="f6" y="f21"/>
                    <a:pt x="f6" y="f59"/>
                  </a:cubicBezTo>
                  <a:lnTo>
                    <a:pt x="f6" y="f8"/>
                  </a:lnTo>
                  <a:close/>
                  <a:moveTo>
                    <a:pt x="f60" y="f27"/>
                  </a:moveTo>
                  <a:cubicBezTo>
                    <a:pt x="f60" y="f61"/>
                    <a:pt x="f42" y="f62"/>
                    <a:pt x="f63" y="f15"/>
                  </a:cubicBezTo>
                  <a:cubicBezTo>
                    <a:pt x="f64" y="f9"/>
                    <a:pt x="f65" y="f47"/>
                    <a:pt x="f28" y="f47"/>
                  </a:cubicBezTo>
                  <a:cubicBezTo>
                    <a:pt x="f66" y="f47"/>
                    <a:pt x="f67" y="f9"/>
                    <a:pt x="f62" y="f54"/>
                  </a:cubicBezTo>
                  <a:cubicBezTo>
                    <a:pt x="f13" y="f19"/>
                    <a:pt x="f11" y="f23"/>
                    <a:pt x="f9" y="f27"/>
                  </a:cubicBezTo>
                  <a:lnTo>
                    <a:pt x="f60" y="f2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6" name="Freeform 521"/>
            <p:cNvSpPr/>
            <p:nvPr/>
          </p:nvSpPr>
          <p:spPr>
            <a:xfrm>
              <a:off x="1996729" y="4135346"/>
              <a:ext cx="81655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124"/>
                <a:gd name="f13" fmla="val 50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3"/>
                <a:gd name="f22" fmla="val 112"/>
                <a:gd name="f23" fmla="val 11"/>
                <a:gd name="f24" fmla="val 103"/>
                <a:gd name="f25" fmla="val 92"/>
                <a:gd name="f26" fmla="val 28"/>
                <a:gd name="f27" fmla="val 27"/>
                <a:gd name="f28" fmla="val 85"/>
                <a:gd name="f29" fmla="val 90"/>
                <a:gd name="f30" fmla="val 94"/>
                <a:gd name="f31" fmla="val 96"/>
                <a:gd name="f32" fmla="val 99"/>
                <a:gd name="f33" fmla="val 102"/>
                <a:gd name="f34" fmla="val 30"/>
                <a:gd name="f35" fmla="val 104"/>
                <a:gd name="f36" fmla="val 107"/>
                <a:gd name="f37" fmla="val 33"/>
                <a:gd name="f38" fmla="val 108"/>
                <a:gd name="f39" fmla="val 35"/>
                <a:gd name="f40" fmla="val 109"/>
                <a:gd name="f41" fmla="val 37"/>
                <a:gd name="f42" fmla="val 110"/>
                <a:gd name="f43" fmla="val 40"/>
                <a:gd name="f44" fmla="val 111"/>
                <a:gd name="f45" fmla="val 45"/>
                <a:gd name="f46" fmla="val 48"/>
                <a:gd name="f47" fmla="val 53"/>
                <a:gd name="f48" fmla="val 56"/>
                <a:gd name="f49" fmla="val 58"/>
                <a:gd name="f50" fmla="val 59"/>
                <a:gd name="f51" fmla="+- 0 0 -90"/>
                <a:gd name="f52" fmla="*/ f3 1 60"/>
                <a:gd name="f53" fmla="*/ f4 1 125"/>
                <a:gd name="f54" fmla="+- f7 0 f5"/>
                <a:gd name="f55" fmla="+- f6 0 f5"/>
                <a:gd name="f56" fmla="*/ f51 f0 1"/>
                <a:gd name="f57" fmla="*/ f55 1 60"/>
                <a:gd name="f58" fmla="*/ f54 1 125"/>
                <a:gd name="f59" fmla="*/ 60 f55 1"/>
                <a:gd name="f60" fmla="*/ 122 f54 1"/>
                <a:gd name="f61" fmla="*/ 50 f55 1"/>
                <a:gd name="f62" fmla="*/ 124 f54 1"/>
                <a:gd name="f63" fmla="*/ 41 f55 1"/>
                <a:gd name="f64" fmla="*/ 125 f54 1"/>
                <a:gd name="f65" fmla="*/ 19 f55 1"/>
                <a:gd name="f66" fmla="*/ 117 f54 1"/>
                <a:gd name="f67" fmla="*/ 11 f55 1"/>
                <a:gd name="f68" fmla="*/ 92 f54 1"/>
                <a:gd name="f69" fmla="*/ 41 f54 1"/>
                <a:gd name="f70" fmla="*/ 0 f55 1"/>
                <a:gd name="f71" fmla="*/ 28 f54 1"/>
                <a:gd name="f72" fmla="*/ 0 f54 1"/>
                <a:gd name="f73" fmla="*/ 27 f55 1"/>
                <a:gd name="f74" fmla="*/ 85 f54 1"/>
                <a:gd name="f75" fmla="*/ 96 f54 1"/>
                <a:gd name="f76" fmla="*/ 30 f55 1"/>
                <a:gd name="f77" fmla="*/ 104 f54 1"/>
                <a:gd name="f78" fmla="*/ 35 f55 1"/>
                <a:gd name="f79" fmla="*/ 109 f54 1"/>
                <a:gd name="f80" fmla="*/ 45 f55 1"/>
                <a:gd name="f81" fmla="*/ 111 f54 1"/>
                <a:gd name="f82" fmla="*/ 53 f55 1"/>
                <a:gd name="f83" fmla="*/ 110 f54 1"/>
                <a:gd name="f84" fmla="*/ 59 f55 1"/>
                <a:gd name="f85" fmla="*/ 108 f54 1"/>
                <a:gd name="f86" fmla="*/ f56 1 f2"/>
                <a:gd name="f87" fmla="*/ f59 1 60"/>
                <a:gd name="f88" fmla="*/ f60 1 125"/>
                <a:gd name="f89" fmla="*/ f61 1 60"/>
                <a:gd name="f90" fmla="*/ f62 1 125"/>
                <a:gd name="f91" fmla="*/ f63 1 60"/>
                <a:gd name="f92" fmla="*/ f64 1 125"/>
                <a:gd name="f93" fmla="*/ f65 1 60"/>
                <a:gd name="f94" fmla="*/ f66 1 125"/>
                <a:gd name="f95" fmla="*/ f67 1 60"/>
                <a:gd name="f96" fmla="*/ f68 1 125"/>
                <a:gd name="f97" fmla="*/ f69 1 125"/>
                <a:gd name="f98" fmla="*/ f70 1 60"/>
                <a:gd name="f99" fmla="*/ f71 1 125"/>
                <a:gd name="f100" fmla="*/ f72 1 125"/>
                <a:gd name="f101" fmla="*/ f73 1 60"/>
                <a:gd name="f102" fmla="*/ f74 1 125"/>
                <a:gd name="f103" fmla="*/ f75 1 125"/>
                <a:gd name="f104" fmla="*/ f76 1 60"/>
                <a:gd name="f105" fmla="*/ f77 1 125"/>
                <a:gd name="f106" fmla="*/ f78 1 60"/>
                <a:gd name="f107" fmla="*/ f79 1 125"/>
                <a:gd name="f108" fmla="*/ f80 1 60"/>
                <a:gd name="f109" fmla="*/ f81 1 125"/>
                <a:gd name="f110" fmla="*/ f82 1 60"/>
                <a:gd name="f111" fmla="*/ f83 1 125"/>
                <a:gd name="f112" fmla="*/ f84 1 60"/>
                <a:gd name="f113" fmla="*/ f85 1 125"/>
                <a:gd name="f114" fmla="*/ 0 1 f57"/>
                <a:gd name="f115" fmla="*/ f6 1 f57"/>
                <a:gd name="f116" fmla="*/ 0 1 f58"/>
                <a:gd name="f117" fmla="*/ f7 1 f58"/>
                <a:gd name="f118" fmla="+- f86 0 f1"/>
                <a:gd name="f119" fmla="*/ f87 1 f57"/>
                <a:gd name="f120" fmla="*/ f88 1 f58"/>
                <a:gd name="f121" fmla="*/ f89 1 f57"/>
                <a:gd name="f122" fmla="*/ f90 1 f58"/>
                <a:gd name="f123" fmla="*/ f91 1 f57"/>
                <a:gd name="f124" fmla="*/ f92 1 f58"/>
                <a:gd name="f125" fmla="*/ f93 1 f57"/>
                <a:gd name="f126" fmla="*/ f94 1 f58"/>
                <a:gd name="f127" fmla="*/ f95 1 f57"/>
                <a:gd name="f128" fmla="*/ f96 1 f58"/>
                <a:gd name="f129" fmla="*/ f97 1 f58"/>
                <a:gd name="f130" fmla="*/ f98 1 f57"/>
                <a:gd name="f131" fmla="*/ f99 1 f58"/>
                <a:gd name="f132" fmla="*/ f100 1 f58"/>
                <a:gd name="f133" fmla="*/ f101 1 f57"/>
                <a:gd name="f134" fmla="*/ f102 1 f58"/>
                <a:gd name="f135" fmla="*/ f103 1 f58"/>
                <a:gd name="f136" fmla="*/ f104 1 f57"/>
                <a:gd name="f137" fmla="*/ f105 1 f58"/>
                <a:gd name="f138" fmla="*/ f106 1 f57"/>
                <a:gd name="f139" fmla="*/ f107 1 f58"/>
                <a:gd name="f140" fmla="*/ f108 1 f57"/>
                <a:gd name="f141" fmla="*/ f109 1 f58"/>
                <a:gd name="f142" fmla="*/ f110 1 f57"/>
                <a:gd name="f143" fmla="*/ f111 1 f58"/>
                <a:gd name="f144" fmla="*/ f112 1 f57"/>
                <a:gd name="f145" fmla="*/ f113 1 f58"/>
                <a:gd name="f146" fmla="*/ f114 f52 1"/>
                <a:gd name="f147" fmla="*/ f115 f52 1"/>
                <a:gd name="f148" fmla="*/ f117 f53 1"/>
                <a:gd name="f149" fmla="*/ f116 f53 1"/>
                <a:gd name="f150" fmla="*/ f119 f52 1"/>
                <a:gd name="f151" fmla="*/ f120 f53 1"/>
                <a:gd name="f152" fmla="*/ f121 f52 1"/>
                <a:gd name="f153" fmla="*/ f122 f53 1"/>
                <a:gd name="f154" fmla="*/ f123 f52 1"/>
                <a:gd name="f155" fmla="*/ f124 f53 1"/>
                <a:gd name="f156" fmla="*/ f125 f52 1"/>
                <a:gd name="f157" fmla="*/ f126 f53 1"/>
                <a:gd name="f158" fmla="*/ f127 f52 1"/>
                <a:gd name="f159" fmla="*/ f128 f53 1"/>
                <a:gd name="f160" fmla="*/ f129 f53 1"/>
                <a:gd name="f161" fmla="*/ f130 f52 1"/>
                <a:gd name="f162" fmla="*/ f131 f53 1"/>
                <a:gd name="f163" fmla="*/ f132 f53 1"/>
                <a:gd name="f164" fmla="*/ f133 f52 1"/>
                <a:gd name="f165" fmla="*/ f134 f53 1"/>
                <a:gd name="f166" fmla="*/ f135 f53 1"/>
                <a:gd name="f167" fmla="*/ f136 f52 1"/>
                <a:gd name="f168" fmla="*/ f137 f53 1"/>
                <a:gd name="f169" fmla="*/ f138 f52 1"/>
                <a:gd name="f170" fmla="*/ f139 f53 1"/>
                <a:gd name="f171" fmla="*/ f140 f52 1"/>
                <a:gd name="f172" fmla="*/ f141 f53 1"/>
                <a:gd name="f173" fmla="*/ f142 f52 1"/>
                <a:gd name="f174" fmla="*/ f143 f53 1"/>
                <a:gd name="f175" fmla="*/ f144 f52 1"/>
                <a:gd name="f176" fmla="*/ f145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8">
                  <a:pos x="f150" y="f151"/>
                </a:cxn>
                <a:cxn ang="f118">
                  <a:pos x="f152" y="f153"/>
                </a:cxn>
                <a:cxn ang="f118">
                  <a:pos x="f154" y="f155"/>
                </a:cxn>
                <a:cxn ang="f118">
                  <a:pos x="f156" y="f157"/>
                </a:cxn>
                <a:cxn ang="f118">
                  <a:pos x="f158" y="f159"/>
                </a:cxn>
                <a:cxn ang="f118">
                  <a:pos x="f158" y="f160"/>
                </a:cxn>
                <a:cxn ang="f118">
                  <a:pos x="f161" y="f160"/>
                </a:cxn>
                <a:cxn ang="f118">
                  <a:pos x="f161" y="f162"/>
                </a:cxn>
                <a:cxn ang="f118">
                  <a:pos x="f158" y="f162"/>
                </a:cxn>
                <a:cxn ang="f118">
                  <a:pos x="f158" y="f163"/>
                </a:cxn>
                <a:cxn ang="f118">
                  <a:pos x="f164" y="f163"/>
                </a:cxn>
                <a:cxn ang="f118">
                  <a:pos x="f164" y="f162"/>
                </a:cxn>
                <a:cxn ang="f118">
                  <a:pos x="f150" y="f162"/>
                </a:cxn>
                <a:cxn ang="f118">
                  <a:pos x="f150" y="f160"/>
                </a:cxn>
                <a:cxn ang="f118">
                  <a:pos x="f164" y="f160"/>
                </a:cxn>
                <a:cxn ang="f118">
                  <a:pos x="f164" y="f165"/>
                </a:cxn>
                <a:cxn ang="f118">
                  <a:pos x="f164" y="f166"/>
                </a:cxn>
                <a:cxn ang="f118">
                  <a:pos x="f167" y="f168"/>
                </a:cxn>
                <a:cxn ang="f118">
                  <a:pos x="f169" y="f170"/>
                </a:cxn>
                <a:cxn ang="f118">
                  <a:pos x="f171" y="f172"/>
                </a:cxn>
                <a:cxn ang="f118">
                  <a:pos x="f173" y="f174"/>
                </a:cxn>
                <a:cxn ang="f118">
                  <a:pos x="f175" y="f176"/>
                </a:cxn>
                <a:cxn ang="f118">
                  <a:pos x="f150" y="f176"/>
                </a:cxn>
                <a:cxn ang="f118">
                  <a:pos x="f150" y="f151"/>
                </a:cxn>
              </a:cxnLst>
              <a:rect l="f146" t="f149" r="f147" b="f148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2"/>
                    <a:pt x="f13" y="f12"/>
                  </a:cubicBezTo>
                  <a:cubicBezTo>
                    <a:pt x="f14" y="f7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7" y="f5"/>
                  </a:lnTo>
                  <a:lnTo>
                    <a:pt x="f27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7" y="f16"/>
                  </a:lnTo>
                  <a:lnTo>
                    <a:pt x="f27" y="f28"/>
                  </a:lnTo>
                  <a:cubicBezTo>
                    <a:pt x="f27" y="f29"/>
                    <a:pt x="f27" y="f30"/>
                    <a:pt x="f27" y="f31"/>
                  </a:cubicBezTo>
                  <a:cubicBezTo>
                    <a:pt x="f26" y="f32"/>
                    <a:pt x="f26" y="f33"/>
                    <a:pt x="f34" y="f35"/>
                  </a:cubicBezTo>
                  <a:cubicBezTo>
                    <a:pt x="f17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4"/>
                  </a:cubicBezTo>
                  <a:cubicBezTo>
                    <a:pt x="f46" y="f44"/>
                    <a:pt x="f13" y="f44"/>
                    <a:pt x="f47" y="f42"/>
                  </a:cubicBezTo>
                  <a:cubicBezTo>
                    <a:pt x="f48" y="f40"/>
                    <a:pt x="f49" y="f38"/>
                    <a:pt x="f50" y="f38"/>
                  </a:cubicBezTo>
                  <a:lnTo>
                    <a:pt x="f6" y="f3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7" name="Freeform 522"/>
            <p:cNvSpPr/>
            <p:nvPr/>
          </p:nvSpPr>
          <p:spPr>
            <a:xfrm>
              <a:off x="2094725" y="4168008"/>
              <a:ext cx="110240" cy="13882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"/>
                <a:gd name="f7" fmla="val 101"/>
                <a:gd name="f8" fmla="val 98"/>
                <a:gd name="f9" fmla="val 65"/>
                <a:gd name="f10" fmla="val 88"/>
                <a:gd name="f11" fmla="val 63"/>
                <a:gd name="f12" fmla="val 89"/>
                <a:gd name="f13" fmla="val 61"/>
                <a:gd name="f14" fmla="val 90"/>
                <a:gd name="f15" fmla="val 59"/>
                <a:gd name="f16" fmla="val 92"/>
                <a:gd name="f17" fmla="val 57"/>
                <a:gd name="f18" fmla="val 94"/>
                <a:gd name="f19" fmla="val 54"/>
                <a:gd name="f20" fmla="val 95"/>
                <a:gd name="f21" fmla="val 52"/>
                <a:gd name="f22" fmla="val 96"/>
                <a:gd name="f23" fmla="val 49"/>
                <a:gd name="f24" fmla="val 97"/>
                <a:gd name="f25" fmla="val 46"/>
                <a:gd name="f26" fmla="val 99"/>
                <a:gd name="f27" fmla="val 43"/>
                <a:gd name="f28" fmla="val 39"/>
                <a:gd name="f29" fmla="val 100"/>
                <a:gd name="f30" fmla="val 35"/>
                <a:gd name="f31" fmla="val 31"/>
                <a:gd name="f32" fmla="val 22"/>
                <a:gd name="f33" fmla="val 15"/>
                <a:gd name="f34" fmla="val 9"/>
                <a:gd name="f35" fmla="val 3"/>
                <a:gd name="f36" fmla="val 87"/>
                <a:gd name="f37" fmla="val 79"/>
                <a:gd name="f38" fmla="val 70"/>
                <a:gd name="f39" fmla="val 1"/>
                <a:gd name="f40" fmla="val 4"/>
                <a:gd name="f41" fmla="val 53"/>
                <a:gd name="f42" fmla="val 7"/>
                <a:gd name="f43" fmla="val 48"/>
                <a:gd name="f44" fmla="val 12"/>
                <a:gd name="f45" fmla="val 45"/>
                <a:gd name="f46" fmla="val 18"/>
                <a:gd name="f47" fmla="val 42"/>
                <a:gd name="f48" fmla="val 23"/>
                <a:gd name="f49" fmla="val 40"/>
                <a:gd name="f50" fmla="val 30"/>
                <a:gd name="f51" fmla="val 38"/>
                <a:gd name="f52" fmla="val 37"/>
                <a:gd name="f53" fmla="val 47"/>
                <a:gd name="f54" fmla="val 36"/>
                <a:gd name="f55" fmla="val 55"/>
                <a:gd name="f56" fmla="val 33"/>
                <a:gd name="f57" fmla="val 29"/>
                <a:gd name="f58" fmla="val 64"/>
                <a:gd name="f59" fmla="val 26"/>
                <a:gd name="f60" fmla="val 24"/>
                <a:gd name="f61" fmla="val 62"/>
                <a:gd name="f62" fmla="val 21"/>
                <a:gd name="f63" fmla="val 60"/>
                <a:gd name="f64" fmla="val 19"/>
                <a:gd name="f65" fmla="val 17"/>
                <a:gd name="f66" fmla="val 16"/>
                <a:gd name="f67" fmla="val 25"/>
                <a:gd name="f68" fmla="val 20"/>
                <a:gd name="f69" fmla="val 8"/>
                <a:gd name="f70" fmla="val 5"/>
                <a:gd name="f71" fmla="val 11"/>
                <a:gd name="f72" fmla="val 2"/>
                <a:gd name="f73" fmla="val 28"/>
                <a:gd name="f74" fmla="val 66"/>
                <a:gd name="f75" fmla="val 73"/>
                <a:gd name="f76" fmla="val 10"/>
                <a:gd name="f77" fmla="val 76"/>
                <a:gd name="f78" fmla="val 14"/>
                <a:gd name="f79" fmla="val 78"/>
                <a:gd name="f80" fmla="val 80"/>
                <a:gd name="f81" fmla="val 27"/>
                <a:gd name="f82" fmla="val 75"/>
                <a:gd name="f83" fmla="val 41"/>
                <a:gd name="f84" fmla="val 50"/>
                <a:gd name="f85" fmla="val 51"/>
                <a:gd name="f86" fmla="val 32"/>
                <a:gd name="f87" fmla="val 58"/>
                <a:gd name="f88" fmla="val 69"/>
                <a:gd name="f89" fmla="val 82"/>
                <a:gd name="f90" fmla="val 84"/>
                <a:gd name="f91" fmla="val 86"/>
                <a:gd name="f92" fmla="val 85"/>
                <a:gd name="f93" fmla="val 83"/>
                <a:gd name="f94" fmla="val 56"/>
                <a:gd name="f95" fmla="+- 0 0 -90"/>
                <a:gd name="f96" fmla="*/ f3 1 81"/>
                <a:gd name="f97" fmla="*/ f4 1 101"/>
                <a:gd name="f98" fmla="+- f7 0 f5"/>
                <a:gd name="f99" fmla="+- f6 0 f5"/>
                <a:gd name="f100" fmla="*/ f95 f0 1"/>
                <a:gd name="f101" fmla="*/ f99 1 81"/>
                <a:gd name="f102" fmla="*/ f98 1 101"/>
                <a:gd name="f103" fmla="*/ 81 f99 1"/>
                <a:gd name="f104" fmla="*/ 98 f98 1"/>
                <a:gd name="f105" fmla="*/ 65 f99 1"/>
                <a:gd name="f106" fmla="*/ 88 f98 1"/>
                <a:gd name="f107" fmla="*/ 59 f99 1"/>
                <a:gd name="f108" fmla="*/ 92 f98 1"/>
                <a:gd name="f109" fmla="*/ 52 f99 1"/>
                <a:gd name="f110" fmla="*/ 96 f98 1"/>
                <a:gd name="f111" fmla="*/ 43 f99 1"/>
                <a:gd name="f112" fmla="*/ 99 f98 1"/>
                <a:gd name="f113" fmla="*/ 31 f99 1"/>
                <a:gd name="f114" fmla="*/ 101 f98 1"/>
                <a:gd name="f115" fmla="*/ 9 f99 1"/>
                <a:gd name="f116" fmla="*/ 0 f99 1"/>
                <a:gd name="f117" fmla="*/ 70 f98 1"/>
                <a:gd name="f118" fmla="*/ 4 f99 1"/>
                <a:gd name="f119" fmla="*/ 53 f98 1"/>
                <a:gd name="f120" fmla="*/ 18 f99 1"/>
                <a:gd name="f121" fmla="*/ 42 f98 1"/>
                <a:gd name="f122" fmla="*/ 39 f99 1"/>
                <a:gd name="f123" fmla="*/ 37 f98 1"/>
                <a:gd name="f124" fmla="*/ 35 f98 1"/>
                <a:gd name="f125" fmla="*/ 33 f98 1"/>
                <a:gd name="f126" fmla="*/ 63 f99 1"/>
                <a:gd name="f127" fmla="*/ 24 f98 1"/>
                <a:gd name="f128" fmla="*/ 57 f99 1"/>
                <a:gd name="f129" fmla="*/ 18 f98 1"/>
                <a:gd name="f130" fmla="*/ 49 f99 1"/>
                <a:gd name="f131" fmla="*/ 15 f98 1"/>
                <a:gd name="f132" fmla="*/ 25 f99 1"/>
                <a:gd name="f133" fmla="*/ 16 f98 1"/>
                <a:gd name="f134" fmla="*/ 21 f98 1"/>
                <a:gd name="f135" fmla="*/ 8 f99 1"/>
                <a:gd name="f136" fmla="*/ 5 f98 1"/>
                <a:gd name="f137" fmla="*/ 22 f99 1"/>
                <a:gd name="f138" fmla="*/ 2 f98 1"/>
                <a:gd name="f139" fmla="*/ 0 f98 1"/>
                <a:gd name="f140" fmla="*/ 70 f99 1"/>
                <a:gd name="f141" fmla="*/ 8 f98 1"/>
                <a:gd name="f142" fmla="*/ 78 f99 1"/>
                <a:gd name="f143" fmla="*/ 75 f98 1"/>
                <a:gd name="f144" fmla="*/ 48 f98 1"/>
                <a:gd name="f145" fmla="*/ 47 f99 1"/>
                <a:gd name="f146" fmla="*/ 49 f98 1"/>
                <a:gd name="f147" fmla="*/ 32 f99 1"/>
                <a:gd name="f148" fmla="*/ 52 f98 1"/>
                <a:gd name="f149" fmla="*/ 21 f99 1"/>
                <a:gd name="f150" fmla="*/ 58 f98 1"/>
                <a:gd name="f151" fmla="*/ 16 f99 1"/>
                <a:gd name="f152" fmla="*/ 69 f98 1"/>
                <a:gd name="f153" fmla="*/ 82 f98 1"/>
                <a:gd name="f154" fmla="*/ 36 f99 1"/>
                <a:gd name="f155" fmla="*/ 86 f98 1"/>
                <a:gd name="f156" fmla="*/ 83 f98 1"/>
                <a:gd name="f157" fmla="*/ f100 1 f2"/>
                <a:gd name="f158" fmla="*/ f103 1 81"/>
                <a:gd name="f159" fmla="*/ f104 1 101"/>
                <a:gd name="f160" fmla="*/ f105 1 81"/>
                <a:gd name="f161" fmla="*/ f106 1 101"/>
                <a:gd name="f162" fmla="*/ f107 1 81"/>
                <a:gd name="f163" fmla="*/ f108 1 101"/>
                <a:gd name="f164" fmla="*/ f109 1 81"/>
                <a:gd name="f165" fmla="*/ f110 1 101"/>
                <a:gd name="f166" fmla="*/ f111 1 81"/>
                <a:gd name="f167" fmla="*/ f112 1 101"/>
                <a:gd name="f168" fmla="*/ f113 1 81"/>
                <a:gd name="f169" fmla="*/ f114 1 101"/>
                <a:gd name="f170" fmla="*/ f115 1 81"/>
                <a:gd name="f171" fmla="*/ f116 1 81"/>
                <a:gd name="f172" fmla="*/ f117 1 101"/>
                <a:gd name="f173" fmla="*/ f118 1 81"/>
                <a:gd name="f174" fmla="*/ f119 1 101"/>
                <a:gd name="f175" fmla="*/ f120 1 81"/>
                <a:gd name="f176" fmla="*/ f121 1 101"/>
                <a:gd name="f177" fmla="*/ f122 1 81"/>
                <a:gd name="f178" fmla="*/ f123 1 101"/>
                <a:gd name="f179" fmla="*/ f124 1 101"/>
                <a:gd name="f180" fmla="*/ f125 1 101"/>
                <a:gd name="f181" fmla="*/ f126 1 81"/>
                <a:gd name="f182" fmla="*/ f127 1 101"/>
                <a:gd name="f183" fmla="*/ f128 1 81"/>
                <a:gd name="f184" fmla="*/ f129 1 101"/>
                <a:gd name="f185" fmla="*/ f130 1 81"/>
                <a:gd name="f186" fmla="*/ f131 1 101"/>
                <a:gd name="f187" fmla="*/ f132 1 81"/>
                <a:gd name="f188" fmla="*/ f133 1 101"/>
                <a:gd name="f189" fmla="*/ f134 1 101"/>
                <a:gd name="f190" fmla="*/ f135 1 81"/>
                <a:gd name="f191" fmla="*/ f136 1 101"/>
                <a:gd name="f192" fmla="*/ f137 1 81"/>
                <a:gd name="f193" fmla="*/ f138 1 101"/>
                <a:gd name="f194" fmla="*/ f139 1 101"/>
                <a:gd name="f195" fmla="*/ f140 1 81"/>
                <a:gd name="f196" fmla="*/ f141 1 101"/>
                <a:gd name="f197" fmla="*/ f142 1 81"/>
                <a:gd name="f198" fmla="*/ f143 1 101"/>
                <a:gd name="f199" fmla="*/ f144 1 101"/>
                <a:gd name="f200" fmla="*/ f145 1 81"/>
                <a:gd name="f201" fmla="*/ f146 1 101"/>
                <a:gd name="f202" fmla="*/ f147 1 81"/>
                <a:gd name="f203" fmla="*/ f148 1 101"/>
                <a:gd name="f204" fmla="*/ f149 1 81"/>
                <a:gd name="f205" fmla="*/ f150 1 101"/>
                <a:gd name="f206" fmla="*/ f151 1 81"/>
                <a:gd name="f207" fmla="*/ f152 1 101"/>
                <a:gd name="f208" fmla="*/ f153 1 101"/>
                <a:gd name="f209" fmla="*/ f154 1 81"/>
                <a:gd name="f210" fmla="*/ f155 1 101"/>
                <a:gd name="f211" fmla="*/ f156 1 101"/>
                <a:gd name="f212" fmla="*/ 0 1 f101"/>
                <a:gd name="f213" fmla="*/ f6 1 f101"/>
                <a:gd name="f214" fmla="*/ 0 1 f102"/>
                <a:gd name="f215" fmla="*/ f7 1 f102"/>
                <a:gd name="f216" fmla="+- f157 0 f1"/>
                <a:gd name="f217" fmla="*/ f158 1 f101"/>
                <a:gd name="f218" fmla="*/ f159 1 f102"/>
                <a:gd name="f219" fmla="*/ f160 1 f101"/>
                <a:gd name="f220" fmla="*/ f161 1 f102"/>
                <a:gd name="f221" fmla="*/ f162 1 f101"/>
                <a:gd name="f222" fmla="*/ f163 1 f102"/>
                <a:gd name="f223" fmla="*/ f164 1 f101"/>
                <a:gd name="f224" fmla="*/ f165 1 f102"/>
                <a:gd name="f225" fmla="*/ f166 1 f101"/>
                <a:gd name="f226" fmla="*/ f167 1 f102"/>
                <a:gd name="f227" fmla="*/ f168 1 f101"/>
                <a:gd name="f228" fmla="*/ f169 1 f102"/>
                <a:gd name="f229" fmla="*/ f170 1 f101"/>
                <a:gd name="f230" fmla="*/ f171 1 f101"/>
                <a:gd name="f231" fmla="*/ f172 1 f102"/>
                <a:gd name="f232" fmla="*/ f173 1 f101"/>
                <a:gd name="f233" fmla="*/ f174 1 f102"/>
                <a:gd name="f234" fmla="*/ f175 1 f101"/>
                <a:gd name="f235" fmla="*/ f176 1 f102"/>
                <a:gd name="f236" fmla="*/ f177 1 f101"/>
                <a:gd name="f237" fmla="*/ f178 1 f102"/>
                <a:gd name="f238" fmla="*/ f179 1 f102"/>
                <a:gd name="f239" fmla="*/ f180 1 f102"/>
                <a:gd name="f240" fmla="*/ f181 1 f101"/>
                <a:gd name="f241" fmla="*/ f182 1 f102"/>
                <a:gd name="f242" fmla="*/ f183 1 f101"/>
                <a:gd name="f243" fmla="*/ f184 1 f102"/>
                <a:gd name="f244" fmla="*/ f185 1 f101"/>
                <a:gd name="f245" fmla="*/ f186 1 f102"/>
                <a:gd name="f246" fmla="*/ f187 1 f101"/>
                <a:gd name="f247" fmla="*/ f188 1 f102"/>
                <a:gd name="f248" fmla="*/ f189 1 f102"/>
                <a:gd name="f249" fmla="*/ f190 1 f101"/>
                <a:gd name="f250" fmla="*/ f191 1 f102"/>
                <a:gd name="f251" fmla="*/ f192 1 f101"/>
                <a:gd name="f252" fmla="*/ f193 1 f102"/>
                <a:gd name="f253" fmla="*/ f194 1 f102"/>
                <a:gd name="f254" fmla="*/ f195 1 f101"/>
                <a:gd name="f255" fmla="*/ f196 1 f102"/>
                <a:gd name="f256" fmla="*/ f197 1 f101"/>
                <a:gd name="f257" fmla="*/ f198 1 f102"/>
                <a:gd name="f258" fmla="*/ f199 1 f102"/>
                <a:gd name="f259" fmla="*/ f200 1 f101"/>
                <a:gd name="f260" fmla="*/ f201 1 f102"/>
                <a:gd name="f261" fmla="*/ f202 1 f101"/>
                <a:gd name="f262" fmla="*/ f203 1 f102"/>
                <a:gd name="f263" fmla="*/ f204 1 f101"/>
                <a:gd name="f264" fmla="*/ f205 1 f102"/>
                <a:gd name="f265" fmla="*/ f206 1 f101"/>
                <a:gd name="f266" fmla="*/ f207 1 f102"/>
                <a:gd name="f267" fmla="*/ f208 1 f102"/>
                <a:gd name="f268" fmla="*/ f209 1 f101"/>
                <a:gd name="f269" fmla="*/ f210 1 f102"/>
                <a:gd name="f270" fmla="*/ f211 1 f102"/>
                <a:gd name="f271" fmla="*/ f212 f96 1"/>
                <a:gd name="f272" fmla="*/ f213 f96 1"/>
                <a:gd name="f273" fmla="*/ f215 f97 1"/>
                <a:gd name="f274" fmla="*/ f214 f97 1"/>
                <a:gd name="f275" fmla="*/ f217 f96 1"/>
                <a:gd name="f276" fmla="*/ f218 f97 1"/>
                <a:gd name="f277" fmla="*/ f219 f96 1"/>
                <a:gd name="f278" fmla="*/ f220 f97 1"/>
                <a:gd name="f279" fmla="*/ f221 f96 1"/>
                <a:gd name="f280" fmla="*/ f222 f97 1"/>
                <a:gd name="f281" fmla="*/ f223 f96 1"/>
                <a:gd name="f282" fmla="*/ f224 f97 1"/>
                <a:gd name="f283" fmla="*/ f225 f96 1"/>
                <a:gd name="f284" fmla="*/ f226 f97 1"/>
                <a:gd name="f285" fmla="*/ f227 f96 1"/>
                <a:gd name="f286" fmla="*/ f228 f97 1"/>
                <a:gd name="f287" fmla="*/ f229 f96 1"/>
                <a:gd name="f288" fmla="*/ f230 f96 1"/>
                <a:gd name="f289" fmla="*/ f231 f97 1"/>
                <a:gd name="f290" fmla="*/ f232 f96 1"/>
                <a:gd name="f291" fmla="*/ f233 f97 1"/>
                <a:gd name="f292" fmla="*/ f234 f96 1"/>
                <a:gd name="f293" fmla="*/ f235 f97 1"/>
                <a:gd name="f294" fmla="*/ f236 f96 1"/>
                <a:gd name="f295" fmla="*/ f237 f97 1"/>
                <a:gd name="f296" fmla="*/ f238 f97 1"/>
                <a:gd name="f297" fmla="*/ f239 f97 1"/>
                <a:gd name="f298" fmla="*/ f240 f96 1"/>
                <a:gd name="f299" fmla="*/ f241 f97 1"/>
                <a:gd name="f300" fmla="*/ f242 f96 1"/>
                <a:gd name="f301" fmla="*/ f243 f97 1"/>
                <a:gd name="f302" fmla="*/ f244 f96 1"/>
                <a:gd name="f303" fmla="*/ f245 f97 1"/>
                <a:gd name="f304" fmla="*/ f246 f96 1"/>
                <a:gd name="f305" fmla="*/ f247 f97 1"/>
                <a:gd name="f306" fmla="*/ f248 f97 1"/>
                <a:gd name="f307" fmla="*/ f249 f96 1"/>
                <a:gd name="f308" fmla="*/ f250 f97 1"/>
                <a:gd name="f309" fmla="*/ f251 f96 1"/>
                <a:gd name="f310" fmla="*/ f252 f97 1"/>
                <a:gd name="f311" fmla="*/ f253 f97 1"/>
                <a:gd name="f312" fmla="*/ f254 f96 1"/>
                <a:gd name="f313" fmla="*/ f255 f97 1"/>
                <a:gd name="f314" fmla="*/ f256 f96 1"/>
                <a:gd name="f315" fmla="*/ f257 f97 1"/>
                <a:gd name="f316" fmla="*/ f258 f97 1"/>
                <a:gd name="f317" fmla="*/ f259 f96 1"/>
                <a:gd name="f318" fmla="*/ f260 f97 1"/>
                <a:gd name="f319" fmla="*/ f261 f96 1"/>
                <a:gd name="f320" fmla="*/ f262 f97 1"/>
                <a:gd name="f321" fmla="*/ f263 f96 1"/>
                <a:gd name="f322" fmla="*/ f264 f97 1"/>
                <a:gd name="f323" fmla="*/ f265 f96 1"/>
                <a:gd name="f324" fmla="*/ f266 f97 1"/>
                <a:gd name="f325" fmla="*/ f267 f97 1"/>
                <a:gd name="f326" fmla="*/ f268 f96 1"/>
                <a:gd name="f327" fmla="*/ f269 f97 1"/>
                <a:gd name="f328" fmla="*/ f270 f9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6">
                  <a:pos x="f275" y="f276"/>
                </a:cxn>
                <a:cxn ang="f216">
                  <a:pos x="f277" y="f276"/>
                </a:cxn>
                <a:cxn ang="f216">
                  <a:pos x="f277" y="f278"/>
                </a:cxn>
                <a:cxn ang="f216">
                  <a:pos x="f279" y="f280"/>
                </a:cxn>
                <a:cxn ang="f216">
                  <a:pos x="f281" y="f282"/>
                </a:cxn>
                <a:cxn ang="f216">
                  <a:pos x="f283" y="f284"/>
                </a:cxn>
                <a:cxn ang="f216">
                  <a:pos x="f285" y="f286"/>
                </a:cxn>
                <a:cxn ang="f216">
                  <a:pos x="f287" y="f280"/>
                </a:cxn>
                <a:cxn ang="f216">
                  <a:pos x="f288" y="f289"/>
                </a:cxn>
                <a:cxn ang="f216">
                  <a:pos x="f290" y="f291"/>
                </a:cxn>
                <a:cxn ang="f216">
                  <a:pos x="f292" y="f293"/>
                </a:cxn>
                <a:cxn ang="f216">
                  <a:pos x="f294" y="f295"/>
                </a:cxn>
                <a:cxn ang="f216">
                  <a:pos x="f277" y="f296"/>
                </a:cxn>
                <a:cxn ang="f216">
                  <a:pos x="f277" y="f297"/>
                </a:cxn>
                <a:cxn ang="f216">
                  <a:pos x="f298" y="f299"/>
                </a:cxn>
                <a:cxn ang="f216">
                  <a:pos x="f300" y="f301"/>
                </a:cxn>
                <a:cxn ang="f216">
                  <a:pos x="f302" y="f303"/>
                </a:cxn>
                <a:cxn ang="f216">
                  <a:pos x="f294" y="f303"/>
                </a:cxn>
                <a:cxn ang="f216">
                  <a:pos x="f304" y="f305"/>
                </a:cxn>
                <a:cxn ang="f216">
                  <a:pos x="f287" y="f306"/>
                </a:cxn>
                <a:cxn ang="f216">
                  <a:pos x="f307" y="f306"/>
                </a:cxn>
                <a:cxn ang="f216">
                  <a:pos x="f307" y="f308"/>
                </a:cxn>
                <a:cxn ang="f216">
                  <a:pos x="f309" y="f310"/>
                </a:cxn>
                <a:cxn ang="f216">
                  <a:pos x="f294" y="f311"/>
                </a:cxn>
                <a:cxn ang="f216">
                  <a:pos x="f300" y="f310"/>
                </a:cxn>
                <a:cxn ang="f216">
                  <a:pos x="f312" y="f313"/>
                </a:cxn>
                <a:cxn ang="f216">
                  <a:pos x="f314" y="f301"/>
                </a:cxn>
                <a:cxn ang="f216">
                  <a:pos x="f275" y="f297"/>
                </a:cxn>
                <a:cxn ang="f216">
                  <a:pos x="f275" y="f276"/>
                </a:cxn>
                <a:cxn ang="f216">
                  <a:pos x="f277" y="f315"/>
                </a:cxn>
                <a:cxn ang="f216">
                  <a:pos x="f277" y="f316"/>
                </a:cxn>
                <a:cxn ang="f216">
                  <a:pos x="f317" y="f318"/>
                </a:cxn>
                <a:cxn ang="f216">
                  <a:pos x="f319" y="f320"/>
                </a:cxn>
                <a:cxn ang="f216">
                  <a:pos x="f321" y="f322"/>
                </a:cxn>
                <a:cxn ang="f216">
                  <a:pos x="f323" y="f324"/>
                </a:cxn>
                <a:cxn ang="f216">
                  <a:pos x="f321" y="f325"/>
                </a:cxn>
                <a:cxn ang="f216">
                  <a:pos x="f326" y="f327"/>
                </a:cxn>
                <a:cxn ang="f216">
                  <a:pos x="f281" y="f328"/>
                </a:cxn>
                <a:cxn ang="f216">
                  <a:pos x="f277" y="f315"/>
                </a:cxn>
              </a:cxnLst>
              <a:rect l="f271" t="f274" r="f272" b="f273"/>
              <a:pathLst>
                <a:path w="81" h="101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9"/>
                    <a:pt x="f30" y="f7"/>
                    <a:pt x="f31" y="f7"/>
                  </a:cubicBezTo>
                  <a:cubicBezTo>
                    <a:pt x="f32" y="f7"/>
                    <a:pt x="f33" y="f8"/>
                    <a:pt x="f34" y="f16"/>
                  </a:cubicBezTo>
                  <a:cubicBezTo>
                    <a:pt x="f35" y="f36"/>
                    <a:pt x="f5" y="f37"/>
                    <a:pt x="f5" y="f38"/>
                  </a:cubicBezTo>
                  <a:cubicBezTo>
                    <a:pt x="f5" y="f11"/>
                    <a:pt x="f39" y="f17"/>
                    <a:pt x="f40" y="f41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28" y="f52"/>
                  </a:cubicBezTo>
                  <a:cubicBezTo>
                    <a:pt x="f53" y="f54"/>
                    <a:pt x="f55" y="f30"/>
                    <a:pt x="f9" y="f30"/>
                  </a:cubicBezTo>
                  <a:lnTo>
                    <a:pt x="f9" y="f56"/>
                  </a:lnTo>
                  <a:cubicBezTo>
                    <a:pt x="f9" y="f57"/>
                    <a:pt x="f58" y="f59"/>
                    <a:pt x="f11" y="f60"/>
                  </a:cubicBezTo>
                  <a:cubicBezTo>
                    <a:pt x="f61" y="f62"/>
                    <a:pt x="f63" y="f64"/>
                    <a:pt x="f17" y="f46"/>
                  </a:cubicBezTo>
                  <a:cubicBezTo>
                    <a:pt x="f55" y="f65"/>
                    <a:pt x="f21" y="f66"/>
                    <a:pt x="f23" y="f33"/>
                  </a:cubicBezTo>
                  <a:cubicBezTo>
                    <a:pt x="f25" y="f33"/>
                    <a:pt x="f27" y="f33"/>
                    <a:pt x="f28" y="f33"/>
                  </a:cubicBezTo>
                  <a:cubicBezTo>
                    <a:pt x="f30" y="f33"/>
                    <a:pt x="f50" y="f33"/>
                    <a:pt x="f67" y="f66"/>
                  </a:cubicBezTo>
                  <a:cubicBezTo>
                    <a:pt x="f68" y="f65"/>
                    <a:pt x="f33" y="f64"/>
                    <a:pt x="f34" y="f62"/>
                  </a:cubicBezTo>
                  <a:lnTo>
                    <a:pt x="f69" y="f62"/>
                  </a:lnTo>
                  <a:lnTo>
                    <a:pt x="f69" y="f70"/>
                  </a:lnTo>
                  <a:cubicBezTo>
                    <a:pt x="f71" y="f40"/>
                    <a:pt x="f66" y="f35"/>
                    <a:pt x="f32" y="f72"/>
                  </a:cubicBezTo>
                  <a:cubicBezTo>
                    <a:pt x="f73" y="f39"/>
                    <a:pt x="f56" y="f5"/>
                    <a:pt x="f28" y="f5"/>
                  </a:cubicBezTo>
                  <a:cubicBezTo>
                    <a:pt x="f25" y="f5"/>
                    <a:pt x="f21" y="f39"/>
                    <a:pt x="f17" y="f72"/>
                  </a:cubicBezTo>
                  <a:cubicBezTo>
                    <a:pt x="f61" y="f35"/>
                    <a:pt x="f74" y="f70"/>
                    <a:pt x="f38" y="f69"/>
                  </a:cubicBezTo>
                  <a:cubicBezTo>
                    <a:pt x="f75" y="f76"/>
                    <a:pt x="f77" y="f78"/>
                    <a:pt x="f79" y="f46"/>
                  </a:cubicBezTo>
                  <a:cubicBezTo>
                    <a:pt x="f80" y="f32"/>
                    <a:pt x="f6" y="f81"/>
                    <a:pt x="f6" y="f56"/>
                  </a:cubicBezTo>
                  <a:lnTo>
                    <a:pt x="f6" y="f8"/>
                  </a:lnTo>
                  <a:close/>
                  <a:moveTo>
                    <a:pt x="f9" y="f82"/>
                  </a:moveTo>
                  <a:lnTo>
                    <a:pt x="f9" y="f43"/>
                  </a:lnTo>
                  <a:cubicBezTo>
                    <a:pt x="f63" y="f43"/>
                    <a:pt x="f19" y="f23"/>
                    <a:pt x="f53" y="f23"/>
                  </a:cubicBezTo>
                  <a:cubicBezTo>
                    <a:pt x="f83" y="f84"/>
                    <a:pt x="f54" y="f85"/>
                    <a:pt x="f86" y="f21"/>
                  </a:cubicBezTo>
                  <a:cubicBezTo>
                    <a:pt x="f81" y="f41"/>
                    <a:pt x="f48" y="f55"/>
                    <a:pt x="f62" y="f87"/>
                  </a:cubicBezTo>
                  <a:cubicBezTo>
                    <a:pt x="f46" y="f13"/>
                    <a:pt x="f66" y="f58"/>
                    <a:pt x="f66" y="f88"/>
                  </a:cubicBezTo>
                  <a:cubicBezTo>
                    <a:pt x="f66" y="f82"/>
                    <a:pt x="f46" y="f37"/>
                    <a:pt x="f62" y="f89"/>
                  </a:cubicBezTo>
                  <a:cubicBezTo>
                    <a:pt x="f67" y="f90"/>
                    <a:pt x="f50" y="f91"/>
                    <a:pt x="f54" y="f91"/>
                  </a:cubicBezTo>
                  <a:cubicBezTo>
                    <a:pt x="f47" y="f91"/>
                    <a:pt x="f53" y="f92"/>
                    <a:pt x="f21" y="f93"/>
                  </a:cubicBezTo>
                  <a:cubicBezTo>
                    <a:pt x="f94" y="f80"/>
                    <a:pt x="f13" y="f79"/>
                    <a:pt x="f9" y="f8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8" name="Freeform 523"/>
            <p:cNvSpPr/>
            <p:nvPr/>
          </p:nvSpPr>
          <p:spPr>
            <a:xfrm>
              <a:off x="2233540" y="4135346"/>
              <a:ext cx="77577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124"/>
                <a:gd name="f13" fmla="val 51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4"/>
                <a:gd name="f22" fmla="val 112"/>
                <a:gd name="f23" fmla="val 11"/>
                <a:gd name="f24" fmla="val 103"/>
                <a:gd name="f25" fmla="val 92"/>
                <a:gd name="f26" fmla="val 28"/>
                <a:gd name="f27" fmla="val 27"/>
                <a:gd name="f28" fmla="val 85"/>
                <a:gd name="f29" fmla="val 90"/>
                <a:gd name="f30" fmla="val 94"/>
                <a:gd name="f31" fmla="val 96"/>
                <a:gd name="f32" fmla="val 99"/>
                <a:gd name="f33" fmla="val 29"/>
                <a:gd name="f34" fmla="val 102"/>
                <a:gd name="f35" fmla="val 30"/>
                <a:gd name="f36" fmla="val 104"/>
                <a:gd name="f37" fmla="val 107"/>
                <a:gd name="f38" fmla="val 33"/>
                <a:gd name="f39" fmla="val 108"/>
                <a:gd name="f40" fmla="val 35"/>
                <a:gd name="f41" fmla="val 109"/>
                <a:gd name="f42" fmla="val 37"/>
                <a:gd name="f43" fmla="val 110"/>
                <a:gd name="f44" fmla="val 111"/>
                <a:gd name="f45" fmla="val 45"/>
                <a:gd name="f46" fmla="val 48"/>
                <a:gd name="f47" fmla="val 53"/>
                <a:gd name="f48" fmla="val 56"/>
                <a:gd name="f49" fmla="val 58"/>
                <a:gd name="f50" fmla="+- 0 0 -90"/>
                <a:gd name="f51" fmla="*/ f3 1 60"/>
                <a:gd name="f52" fmla="*/ f4 1 125"/>
                <a:gd name="f53" fmla="+- f7 0 f5"/>
                <a:gd name="f54" fmla="+- f6 0 f5"/>
                <a:gd name="f55" fmla="*/ f50 f0 1"/>
                <a:gd name="f56" fmla="*/ f54 1 60"/>
                <a:gd name="f57" fmla="*/ f53 1 125"/>
                <a:gd name="f58" fmla="*/ 60 f54 1"/>
                <a:gd name="f59" fmla="*/ 122 f53 1"/>
                <a:gd name="f60" fmla="*/ 51 f54 1"/>
                <a:gd name="f61" fmla="*/ 124 f53 1"/>
                <a:gd name="f62" fmla="*/ 41 f54 1"/>
                <a:gd name="f63" fmla="*/ 125 f53 1"/>
                <a:gd name="f64" fmla="*/ 19 f54 1"/>
                <a:gd name="f65" fmla="*/ 117 f53 1"/>
                <a:gd name="f66" fmla="*/ 11 f54 1"/>
                <a:gd name="f67" fmla="*/ 92 f53 1"/>
                <a:gd name="f68" fmla="*/ 41 f53 1"/>
                <a:gd name="f69" fmla="*/ 0 f54 1"/>
                <a:gd name="f70" fmla="*/ 28 f53 1"/>
                <a:gd name="f71" fmla="*/ 0 f53 1"/>
                <a:gd name="f72" fmla="*/ 27 f54 1"/>
                <a:gd name="f73" fmla="*/ 85 f53 1"/>
                <a:gd name="f74" fmla="*/ 28 f54 1"/>
                <a:gd name="f75" fmla="*/ 96 f53 1"/>
                <a:gd name="f76" fmla="*/ 30 f54 1"/>
                <a:gd name="f77" fmla="*/ 104 f53 1"/>
                <a:gd name="f78" fmla="*/ 35 f54 1"/>
                <a:gd name="f79" fmla="*/ 109 f53 1"/>
                <a:gd name="f80" fmla="*/ 45 f54 1"/>
                <a:gd name="f81" fmla="*/ 111 f53 1"/>
                <a:gd name="f82" fmla="*/ 53 f54 1"/>
                <a:gd name="f83" fmla="*/ 110 f53 1"/>
                <a:gd name="f84" fmla="*/ 108 f53 1"/>
                <a:gd name="f85" fmla="*/ f55 1 f2"/>
                <a:gd name="f86" fmla="*/ f58 1 60"/>
                <a:gd name="f87" fmla="*/ f59 1 125"/>
                <a:gd name="f88" fmla="*/ f60 1 60"/>
                <a:gd name="f89" fmla="*/ f61 1 125"/>
                <a:gd name="f90" fmla="*/ f62 1 60"/>
                <a:gd name="f91" fmla="*/ f63 1 125"/>
                <a:gd name="f92" fmla="*/ f64 1 60"/>
                <a:gd name="f93" fmla="*/ f65 1 125"/>
                <a:gd name="f94" fmla="*/ f66 1 60"/>
                <a:gd name="f95" fmla="*/ f67 1 125"/>
                <a:gd name="f96" fmla="*/ f68 1 125"/>
                <a:gd name="f97" fmla="*/ f69 1 60"/>
                <a:gd name="f98" fmla="*/ f70 1 125"/>
                <a:gd name="f99" fmla="*/ f71 1 125"/>
                <a:gd name="f100" fmla="*/ f72 1 60"/>
                <a:gd name="f101" fmla="*/ f73 1 125"/>
                <a:gd name="f102" fmla="*/ f74 1 60"/>
                <a:gd name="f103" fmla="*/ f75 1 125"/>
                <a:gd name="f104" fmla="*/ f76 1 60"/>
                <a:gd name="f105" fmla="*/ f77 1 125"/>
                <a:gd name="f106" fmla="*/ f78 1 60"/>
                <a:gd name="f107" fmla="*/ f79 1 125"/>
                <a:gd name="f108" fmla="*/ f80 1 60"/>
                <a:gd name="f109" fmla="*/ f81 1 125"/>
                <a:gd name="f110" fmla="*/ f82 1 60"/>
                <a:gd name="f111" fmla="*/ f83 1 125"/>
                <a:gd name="f112" fmla="*/ f84 1 125"/>
                <a:gd name="f113" fmla="*/ 0 1 f56"/>
                <a:gd name="f114" fmla="*/ f6 1 f56"/>
                <a:gd name="f115" fmla="*/ 0 1 f57"/>
                <a:gd name="f116" fmla="*/ f7 1 f57"/>
                <a:gd name="f117" fmla="+- f85 0 f1"/>
                <a:gd name="f118" fmla="*/ f86 1 f56"/>
                <a:gd name="f119" fmla="*/ f87 1 f57"/>
                <a:gd name="f120" fmla="*/ f88 1 f56"/>
                <a:gd name="f121" fmla="*/ f89 1 f57"/>
                <a:gd name="f122" fmla="*/ f90 1 f56"/>
                <a:gd name="f123" fmla="*/ f91 1 f57"/>
                <a:gd name="f124" fmla="*/ f92 1 f56"/>
                <a:gd name="f125" fmla="*/ f93 1 f57"/>
                <a:gd name="f126" fmla="*/ f94 1 f56"/>
                <a:gd name="f127" fmla="*/ f95 1 f57"/>
                <a:gd name="f128" fmla="*/ f96 1 f57"/>
                <a:gd name="f129" fmla="*/ f97 1 f56"/>
                <a:gd name="f130" fmla="*/ f98 1 f57"/>
                <a:gd name="f131" fmla="*/ f99 1 f57"/>
                <a:gd name="f132" fmla="*/ f100 1 f56"/>
                <a:gd name="f133" fmla="*/ f101 1 f57"/>
                <a:gd name="f134" fmla="*/ f102 1 f56"/>
                <a:gd name="f135" fmla="*/ f103 1 f57"/>
                <a:gd name="f136" fmla="*/ f104 1 f56"/>
                <a:gd name="f137" fmla="*/ f105 1 f57"/>
                <a:gd name="f138" fmla="*/ f106 1 f56"/>
                <a:gd name="f139" fmla="*/ f107 1 f57"/>
                <a:gd name="f140" fmla="*/ f108 1 f56"/>
                <a:gd name="f141" fmla="*/ f109 1 f57"/>
                <a:gd name="f142" fmla="*/ f110 1 f56"/>
                <a:gd name="f143" fmla="*/ f111 1 f57"/>
                <a:gd name="f144" fmla="*/ f112 1 f57"/>
                <a:gd name="f145" fmla="*/ f113 f51 1"/>
                <a:gd name="f146" fmla="*/ f114 f51 1"/>
                <a:gd name="f147" fmla="*/ f116 f52 1"/>
                <a:gd name="f148" fmla="*/ f115 f52 1"/>
                <a:gd name="f149" fmla="*/ f118 f51 1"/>
                <a:gd name="f150" fmla="*/ f119 f52 1"/>
                <a:gd name="f151" fmla="*/ f120 f51 1"/>
                <a:gd name="f152" fmla="*/ f121 f52 1"/>
                <a:gd name="f153" fmla="*/ f122 f51 1"/>
                <a:gd name="f154" fmla="*/ f123 f52 1"/>
                <a:gd name="f155" fmla="*/ f124 f51 1"/>
                <a:gd name="f156" fmla="*/ f125 f52 1"/>
                <a:gd name="f157" fmla="*/ f126 f51 1"/>
                <a:gd name="f158" fmla="*/ f127 f52 1"/>
                <a:gd name="f159" fmla="*/ f128 f52 1"/>
                <a:gd name="f160" fmla="*/ f129 f51 1"/>
                <a:gd name="f161" fmla="*/ f130 f52 1"/>
                <a:gd name="f162" fmla="*/ f131 f52 1"/>
                <a:gd name="f163" fmla="*/ f132 f51 1"/>
                <a:gd name="f164" fmla="*/ f133 f52 1"/>
                <a:gd name="f165" fmla="*/ f134 f51 1"/>
                <a:gd name="f166" fmla="*/ f135 f52 1"/>
                <a:gd name="f167" fmla="*/ f136 f51 1"/>
                <a:gd name="f168" fmla="*/ f137 f52 1"/>
                <a:gd name="f169" fmla="*/ f138 f51 1"/>
                <a:gd name="f170" fmla="*/ f139 f52 1"/>
                <a:gd name="f171" fmla="*/ f140 f51 1"/>
                <a:gd name="f172" fmla="*/ f141 f52 1"/>
                <a:gd name="f173" fmla="*/ f142 f51 1"/>
                <a:gd name="f174" fmla="*/ f143 f52 1"/>
                <a:gd name="f175" fmla="*/ f144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7">
                  <a:pos x="f149" y="f150"/>
                </a:cxn>
                <a:cxn ang="f117">
                  <a:pos x="f151" y="f152"/>
                </a:cxn>
                <a:cxn ang="f117">
                  <a:pos x="f153" y="f154"/>
                </a:cxn>
                <a:cxn ang="f117">
                  <a:pos x="f155" y="f156"/>
                </a:cxn>
                <a:cxn ang="f117">
                  <a:pos x="f157" y="f158"/>
                </a:cxn>
                <a:cxn ang="f117">
                  <a:pos x="f157" y="f159"/>
                </a:cxn>
                <a:cxn ang="f117">
                  <a:pos x="f160" y="f159"/>
                </a:cxn>
                <a:cxn ang="f117">
                  <a:pos x="f160" y="f161"/>
                </a:cxn>
                <a:cxn ang="f117">
                  <a:pos x="f157" y="f161"/>
                </a:cxn>
                <a:cxn ang="f117">
                  <a:pos x="f157" y="f162"/>
                </a:cxn>
                <a:cxn ang="f117">
                  <a:pos x="f163" y="f162"/>
                </a:cxn>
                <a:cxn ang="f117">
                  <a:pos x="f163" y="f161"/>
                </a:cxn>
                <a:cxn ang="f117">
                  <a:pos x="f149" y="f161"/>
                </a:cxn>
                <a:cxn ang="f117">
                  <a:pos x="f149" y="f159"/>
                </a:cxn>
                <a:cxn ang="f117">
                  <a:pos x="f163" y="f159"/>
                </a:cxn>
                <a:cxn ang="f117">
                  <a:pos x="f163" y="f164"/>
                </a:cxn>
                <a:cxn ang="f117">
                  <a:pos x="f165" y="f166"/>
                </a:cxn>
                <a:cxn ang="f117">
                  <a:pos x="f167" y="f168"/>
                </a:cxn>
                <a:cxn ang="f117">
                  <a:pos x="f169" y="f170"/>
                </a:cxn>
                <a:cxn ang="f117">
                  <a:pos x="f171" y="f172"/>
                </a:cxn>
                <a:cxn ang="f117">
                  <a:pos x="f173" y="f174"/>
                </a:cxn>
                <a:cxn ang="f117">
                  <a:pos x="f149" y="f175"/>
                </a:cxn>
                <a:cxn ang="f117">
                  <a:pos x="f149" y="f175"/>
                </a:cxn>
                <a:cxn ang="f117">
                  <a:pos x="f149" y="f150"/>
                </a:cxn>
              </a:cxnLst>
              <a:rect l="f145" t="f148" r="f146" b="f147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2"/>
                    <a:pt x="f13" y="f12"/>
                  </a:cubicBezTo>
                  <a:cubicBezTo>
                    <a:pt x="f14" y="f7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7" y="f5"/>
                  </a:lnTo>
                  <a:lnTo>
                    <a:pt x="f27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7" y="f16"/>
                  </a:lnTo>
                  <a:lnTo>
                    <a:pt x="f27" y="f28"/>
                  </a:lnTo>
                  <a:cubicBezTo>
                    <a:pt x="f27" y="f29"/>
                    <a:pt x="f27" y="f30"/>
                    <a:pt x="f26" y="f31"/>
                  </a:cubicBezTo>
                  <a:cubicBezTo>
                    <a:pt x="f26" y="f32"/>
                    <a:pt x="f33" y="f34"/>
                    <a:pt x="f35" y="f36"/>
                  </a:cubicBezTo>
                  <a:cubicBezTo>
                    <a:pt x="f17" y="f37"/>
                    <a:pt x="f38" y="f39"/>
                    <a:pt x="f40" y="f41"/>
                  </a:cubicBezTo>
                  <a:cubicBezTo>
                    <a:pt x="f42" y="f43"/>
                    <a:pt x="f16" y="f44"/>
                    <a:pt x="f45" y="f44"/>
                  </a:cubicBezTo>
                  <a:cubicBezTo>
                    <a:pt x="f46" y="f44"/>
                    <a:pt x="f13" y="f44"/>
                    <a:pt x="f47" y="f43"/>
                  </a:cubicBezTo>
                  <a:cubicBezTo>
                    <a:pt x="f48" y="f41"/>
                    <a:pt x="f49" y="f39"/>
                    <a:pt x="f6" y="f39"/>
                  </a:cubicBezTo>
                  <a:lnTo>
                    <a:pt x="f6" y="f39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9" name="Freeform 524"/>
            <p:cNvSpPr/>
            <p:nvPr/>
          </p:nvSpPr>
          <p:spPr>
            <a:xfrm>
              <a:off x="2335615" y="4131268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"/>
                <a:gd name="f7" fmla="val 128"/>
                <a:gd name="f8" fmla="val 17"/>
                <a:gd name="f9" fmla="val 1"/>
                <a:gd name="f10" fmla="val 33"/>
                <a:gd name="f11" fmla="+- 0 0 -90"/>
                <a:gd name="f12" fmla="*/ f3 1 18"/>
                <a:gd name="f13" fmla="*/ f4 1 128"/>
                <a:gd name="f14" fmla="+- f7 0 f5"/>
                <a:gd name="f15" fmla="+- f6 0 f5"/>
                <a:gd name="f16" fmla="*/ f11 f0 1"/>
                <a:gd name="f17" fmla="*/ f15 1 18"/>
                <a:gd name="f18" fmla="*/ f14 1 128"/>
                <a:gd name="f19" fmla="*/ 18 f15 1"/>
                <a:gd name="f20" fmla="*/ 17 f14 1"/>
                <a:gd name="f21" fmla="*/ 0 f15 1"/>
                <a:gd name="f22" fmla="*/ 0 f14 1"/>
                <a:gd name="f23" fmla="*/ 17 f15 1"/>
                <a:gd name="f24" fmla="*/ 128 f14 1"/>
                <a:gd name="f25" fmla="*/ 1 f15 1"/>
                <a:gd name="f26" fmla="*/ 33 f14 1"/>
                <a:gd name="f27" fmla="*/ f16 1 f2"/>
                <a:gd name="f28" fmla="*/ f19 1 18"/>
                <a:gd name="f29" fmla="*/ f20 1 128"/>
                <a:gd name="f30" fmla="*/ f21 1 18"/>
                <a:gd name="f31" fmla="*/ f22 1 128"/>
                <a:gd name="f32" fmla="*/ f23 1 18"/>
                <a:gd name="f33" fmla="*/ f24 1 128"/>
                <a:gd name="f34" fmla="*/ f25 1 18"/>
                <a:gd name="f35" fmla="*/ f26 1 128"/>
                <a:gd name="f36" fmla="*/ 0 1 f17"/>
                <a:gd name="f37" fmla="*/ f6 1 f17"/>
                <a:gd name="f38" fmla="*/ 0 1 f18"/>
                <a:gd name="f39" fmla="*/ f7 1 f18"/>
                <a:gd name="f40" fmla="+- f27 0 f1"/>
                <a:gd name="f41" fmla="*/ f28 1 f17"/>
                <a:gd name="f42" fmla="*/ f29 1 f18"/>
                <a:gd name="f43" fmla="*/ f30 1 f17"/>
                <a:gd name="f44" fmla="*/ f31 1 f18"/>
                <a:gd name="f45" fmla="*/ f32 1 f17"/>
                <a:gd name="f46" fmla="*/ f33 1 f18"/>
                <a:gd name="f47" fmla="*/ f34 1 f17"/>
                <a:gd name="f48" fmla="*/ f35 1 f18"/>
                <a:gd name="f49" fmla="*/ f36 f12 1"/>
                <a:gd name="f50" fmla="*/ f37 f12 1"/>
                <a:gd name="f51" fmla="*/ f39 f13 1"/>
                <a:gd name="f52" fmla="*/ f38 f13 1"/>
                <a:gd name="f53" fmla="*/ f41 f12 1"/>
                <a:gd name="f54" fmla="*/ f42 f13 1"/>
                <a:gd name="f55" fmla="*/ f43 f12 1"/>
                <a:gd name="f56" fmla="*/ f44 f13 1"/>
                <a:gd name="f57" fmla="*/ f45 f12 1"/>
                <a:gd name="f58" fmla="*/ f46 f13 1"/>
                <a:gd name="f59" fmla="*/ f47 f12 1"/>
                <a:gd name="f60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3" y="f54"/>
                </a:cxn>
                <a:cxn ang="f40">
                  <a:pos x="f55" y="f54"/>
                </a:cxn>
                <a:cxn ang="f40">
                  <a:pos x="f55" y="f56"/>
                </a:cxn>
                <a:cxn ang="f40">
                  <a:pos x="f53" y="f56"/>
                </a:cxn>
                <a:cxn ang="f40">
                  <a:pos x="f53" y="f54"/>
                </a:cxn>
                <a:cxn ang="f40">
                  <a:pos x="f57" y="f58"/>
                </a:cxn>
                <a:cxn ang="f40">
                  <a:pos x="f59" y="f58"/>
                </a:cxn>
                <a:cxn ang="f40">
                  <a:pos x="f59" y="f60"/>
                </a:cxn>
                <a:cxn ang="f40">
                  <a:pos x="f57" y="f60"/>
                </a:cxn>
                <a:cxn ang="f40">
                  <a:pos x="f57" y="f58"/>
                </a:cxn>
              </a:cxnLst>
              <a:rect l="f49" t="f52" r="f50" b="f51"/>
              <a:pathLst>
                <a:path w="18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8" y="f7"/>
                  </a:moveTo>
                  <a:lnTo>
                    <a:pt x="f9" y="f7"/>
                  </a:lnTo>
                  <a:lnTo>
                    <a:pt x="f9" y="f10"/>
                  </a:lnTo>
                  <a:lnTo>
                    <a:pt x="f8" y="f10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0" name="Freeform 525"/>
            <p:cNvSpPr/>
            <p:nvPr/>
          </p:nvSpPr>
          <p:spPr>
            <a:xfrm>
              <a:off x="2392774" y="4168008"/>
              <a:ext cx="118405" cy="13882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"/>
                <a:gd name="f7" fmla="val 101"/>
                <a:gd name="f8" fmla="val 50"/>
                <a:gd name="f9" fmla="val 66"/>
                <a:gd name="f10" fmla="val 84"/>
                <a:gd name="f11" fmla="val 78"/>
                <a:gd name="f12" fmla="val 77"/>
                <a:gd name="f13" fmla="val 87"/>
                <a:gd name="f14" fmla="val 69"/>
                <a:gd name="f15" fmla="val 96"/>
                <a:gd name="f16" fmla="val 58"/>
                <a:gd name="f17" fmla="val 44"/>
                <a:gd name="f18" fmla="val 31"/>
                <a:gd name="f19" fmla="val 20"/>
                <a:gd name="f20" fmla="val 12"/>
                <a:gd name="f21" fmla="val 4"/>
                <a:gd name="f22" fmla="val 35"/>
                <a:gd name="f23" fmla="val 23"/>
                <a:gd name="f24" fmla="val 14"/>
                <a:gd name="f25" fmla="val 5"/>
                <a:gd name="f26" fmla="val 72"/>
                <a:gd name="f27" fmla="val 38"/>
                <a:gd name="f28" fmla="val 29"/>
                <a:gd name="f29" fmla="val 65"/>
                <a:gd name="f30" fmla="val 60"/>
                <a:gd name="f31" fmla="val 17"/>
                <a:gd name="f32" fmla="val 53"/>
                <a:gd name="f33" fmla="val 36"/>
                <a:gd name="f34" fmla="val 24"/>
                <a:gd name="f35" fmla="val 19"/>
                <a:gd name="f36" fmla="val 62"/>
                <a:gd name="f37" fmla="val 71"/>
                <a:gd name="f38" fmla="+- 0 0 -90"/>
                <a:gd name="f39" fmla="*/ f3 1 88"/>
                <a:gd name="f40" fmla="*/ f4 1 101"/>
                <a:gd name="f41" fmla="+- f7 0 f5"/>
                <a:gd name="f42" fmla="+- f6 0 f5"/>
                <a:gd name="f43" fmla="*/ f38 f0 1"/>
                <a:gd name="f44" fmla="*/ f42 1 88"/>
                <a:gd name="f45" fmla="*/ f41 1 101"/>
                <a:gd name="f46" fmla="*/ 88 f42 1"/>
                <a:gd name="f47" fmla="*/ 50 f41 1"/>
                <a:gd name="f48" fmla="*/ 77 f42 1"/>
                <a:gd name="f49" fmla="*/ 87 f41 1"/>
                <a:gd name="f50" fmla="*/ 44 f42 1"/>
                <a:gd name="f51" fmla="*/ 101 f41 1"/>
                <a:gd name="f52" fmla="*/ 12 f42 1"/>
                <a:gd name="f53" fmla="*/ 0 f42 1"/>
                <a:gd name="f54" fmla="*/ 14 f41 1"/>
                <a:gd name="f55" fmla="*/ 0 f41 1"/>
                <a:gd name="f56" fmla="*/ 72 f42 1"/>
                <a:gd name="f57" fmla="*/ 65 f42 1"/>
                <a:gd name="f58" fmla="*/ 23 f41 1"/>
                <a:gd name="f59" fmla="*/ 24 f42 1"/>
                <a:gd name="f60" fmla="*/ 17 f42 1"/>
                <a:gd name="f61" fmla="*/ 78 f41 1"/>
                <a:gd name="f62" fmla="*/ f43 1 f2"/>
                <a:gd name="f63" fmla="*/ f46 1 88"/>
                <a:gd name="f64" fmla="*/ f47 1 101"/>
                <a:gd name="f65" fmla="*/ f48 1 88"/>
                <a:gd name="f66" fmla="*/ f49 1 101"/>
                <a:gd name="f67" fmla="*/ f50 1 88"/>
                <a:gd name="f68" fmla="*/ f51 1 101"/>
                <a:gd name="f69" fmla="*/ f52 1 88"/>
                <a:gd name="f70" fmla="*/ f53 1 88"/>
                <a:gd name="f71" fmla="*/ f54 1 101"/>
                <a:gd name="f72" fmla="*/ f55 1 101"/>
                <a:gd name="f73" fmla="*/ f56 1 88"/>
                <a:gd name="f74" fmla="*/ f57 1 88"/>
                <a:gd name="f75" fmla="*/ f58 1 101"/>
                <a:gd name="f76" fmla="*/ f59 1 88"/>
                <a:gd name="f77" fmla="*/ f60 1 88"/>
                <a:gd name="f78" fmla="*/ f61 1 101"/>
                <a:gd name="f79" fmla="*/ 0 1 f44"/>
                <a:gd name="f80" fmla="*/ f6 1 f44"/>
                <a:gd name="f81" fmla="*/ 0 1 f45"/>
                <a:gd name="f82" fmla="*/ f7 1 f45"/>
                <a:gd name="f83" fmla="+- f62 0 f1"/>
                <a:gd name="f84" fmla="*/ f63 1 f44"/>
                <a:gd name="f85" fmla="*/ f64 1 f45"/>
                <a:gd name="f86" fmla="*/ f65 1 f44"/>
                <a:gd name="f87" fmla="*/ f66 1 f45"/>
                <a:gd name="f88" fmla="*/ f67 1 f44"/>
                <a:gd name="f89" fmla="*/ f68 1 f45"/>
                <a:gd name="f90" fmla="*/ f69 1 f44"/>
                <a:gd name="f91" fmla="*/ f70 1 f44"/>
                <a:gd name="f92" fmla="*/ f71 1 f45"/>
                <a:gd name="f93" fmla="*/ f72 1 f45"/>
                <a:gd name="f94" fmla="*/ f73 1 f44"/>
                <a:gd name="f95" fmla="*/ f74 1 f44"/>
                <a:gd name="f96" fmla="*/ f75 1 f45"/>
                <a:gd name="f97" fmla="*/ f76 1 f44"/>
                <a:gd name="f98" fmla="*/ f77 1 f44"/>
                <a:gd name="f99" fmla="*/ f78 1 f45"/>
                <a:gd name="f100" fmla="*/ f79 f39 1"/>
                <a:gd name="f101" fmla="*/ f80 f39 1"/>
                <a:gd name="f102" fmla="*/ f82 f40 1"/>
                <a:gd name="f103" fmla="*/ f81 f40 1"/>
                <a:gd name="f104" fmla="*/ f84 f39 1"/>
                <a:gd name="f105" fmla="*/ f85 f40 1"/>
                <a:gd name="f106" fmla="*/ f86 f39 1"/>
                <a:gd name="f107" fmla="*/ f87 f40 1"/>
                <a:gd name="f108" fmla="*/ f88 f39 1"/>
                <a:gd name="f109" fmla="*/ f89 f40 1"/>
                <a:gd name="f110" fmla="*/ f90 f39 1"/>
                <a:gd name="f111" fmla="*/ f91 f39 1"/>
                <a:gd name="f112" fmla="*/ f92 f40 1"/>
                <a:gd name="f113" fmla="*/ f93 f40 1"/>
                <a:gd name="f114" fmla="*/ f94 f39 1"/>
                <a:gd name="f115" fmla="*/ f95 f39 1"/>
                <a:gd name="f116" fmla="*/ f96 f40 1"/>
                <a:gd name="f117" fmla="*/ f97 f39 1"/>
                <a:gd name="f118" fmla="*/ f98 f39 1"/>
                <a:gd name="f119" fmla="*/ f99 f4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3">
                  <a:pos x="f104" y="f105"/>
                </a:cxn>
                <a:cxn ang="f83">
                  <a:pos x="f106" y="f107"/>
                </a:cxn>
                <a:cxn ang="f83">
                  <a:pos x="f108" y="f109"/>
                </a:cxn>
                <a:cxn ang="f83">
                  <a:pos x="f110" y="f107"/>
                </a:cxn>
                <a:cxn ang="f83">
                  <a:pos x="f111" y="f105"/>
                </a:cxn>
                <a:cxn ang="f83">
                  <a:pos x="f110" y="f112"/>
                </a:cxn>
                <a:cxn ang="f83">
                  <a:pos x="f108" y="f113"/>
                </a:cxn>
                <a:cxn ang="f83">
                  <a:pos x="f106" y="f112"/>
                </a:cxn>
                <a:cxn ang="f83">
                  <a:pos x="f104" y="f105"/>
                </a:cxn>
                <a:cxn ang="f83">
                  <a:pos x="f114" y="f105"/>
                </a:cxn>
                <a:cxn ang="f83">
                  <a:pos x="f115" y="f116"/>
                </a:cxn>
                <a:cxn ang="f83">
                  <a:pos x="f108" y="f112"/>
                </a:cxn>
                <a:cxn ang="f83">
                  <a:pos x="f117" y="f116"/>
                </a:cxn>
                <a:cxn ang="f83">
                  <a:pos x="f118" y="f105"/>
                </a:cxn>
                <a:cxn ang="f83">
                  <a:pos x="f117" y="f119"/>
                </a:cxn>
                <a:cxn ang="f83">
                  <a:pos x="f108" y="f107"/>
                </a:cxn>
                <a:cxn ang="f83">
                  <a:pos x="f115" y="f119"/>
                </a:cxn>
                <a:cxn ang="f83">
                  <a:pos x="f114" y="f105"/>
                </a:cxn>
              </a:cxnLst>
              <a:rect l="f100" t="f103" r="f101" b="f102"/>
              <a:pathLst>
                <a:path w="88" h="101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15"/>
                    <a:pt x="f20" y="f13"/>
                  </a:cubicBezTo>
                  <a:cubicBezTo>
                    <a:pt x="f21" y="f11"/>
                    <a:pt x="f5" y="f9"/>
                    <a:pt x="f5" y="f8"/>
                  </a:cubicBezTo>
                  <a:cubicBezTo>
                    <a:pt x="f5" y="f22"/>
                    <a:pt x="f21" y="f23"/>
                    <a:pt x="f20" y="f24"/>
                  </a:cubicBezTo>
                  <a:cubicBezTo>
                    <a:pt x="f19" y="f25"/>
                    <a:pt x="f18" y="f5"/>
                    <a:pt x="f17" y="f5"/>
                  </a:cubicBezTo>
                  <a:cubicBezTo>
                    <a:pt x="f16" y="f5"/>
                    <a:pt x="f14" y="f25"/>
                    <a:pt x="f12" y="f24"/>
                  </a:cubicBezTo>
                  <a:cubicBezTo>
                    <a:pt x="f10" y="f23"/>
                    <a:pt x="f6" y="f22"/>
                    <a:pt x="f6" y="f8"/>
                  </a:cubicBezTo>
                  <a:close/>
                  <a:moveTo>
                    <a:pt x="f26" y="f8"/>
                  </a:moveTo>
                  <a:cubicBezTo>
                    <a:pt x="f26" y="f27"/>
                    <a:pt x="f14" y="f28"/>
                    <a:pt x="f29" y="f23"/>
                  </a:cubicBezTo>
                  <a:cubicBezTo>
                    <a:pt x="f30" y="f31"/>
                    <a:pt x="f32" y="f24"/>
                    <a:pt x="f17" y="f24"/>
                  </a:cubicBezTo>
                  <a:cubicBezTo>
                    <a:pt x="f33" y="f24"/>
                    <a:pt x="f28" y="f31"/>
                    <a:pt x="f34" y="f23"/>
                  </a:cubicBezTo>
                  <a:cubicBezTo>
                    <a:pt x="f35" y="f28"/>
                    <a:pt x="f31" y="f27"/>
                    <a:pt x="f31" y="f8"/>
                  </a:cubicBezTo>
                  <a:cubicBezTo>
                    <a:pt x="f31" y="f36"/>
                    <a:pt x="f35" y="f37"/>
                    <a:pt x="f34" y="f11"/>
                  </a:cubicBezTo>
                  <a:cubicBezTo>
                    <a:pt x="f28" y="f10"/>
                    <a:pt x="f33" y="f13"/>
                    <a:pt x="f17" y="f13"/>
                  </a:cubicBezTo>
                  <a:cubicBezTo>
                    <a:pt x="f32" y="f13"/>
                    <a:pt x="f30" y="f10"/>
                    <a:pt x="f29" y="f11"/>
                  </a:cubicBezTo>
                  <a:cubicBezTo>
                    <a:pt x="f14" y="f26"/>
                    <a:pt x="f26" y="f36"/>
                    <a:pt x="f2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1" name="Freeform 526"/>
            <p:cNvSpPr/>
            <p:nvPr/>
          </p:nvSpPr>
          <p:spPr>
            <a:xfrm>
              <a:off x="2543842" y="4168008"/>
              <a:ext cx="110240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64"/>
                <a:gd name="f9" fmla="val 44"/>
                <a:gd name="f10" fmla="val 39"/>
                <a:gd name="f11" fmla="val 35"/>
                <a:gd name="f12" fmla="val 63"/>
                <a:gd name="f13" fmla="val 31"/>
                <a:gd name="f14" fmla="val 28"/>
                <a:gd name="f15" fmla="val 62"/>
                <a:gd name="f16" fmla="val 25"/>
                <a:gd name="f17" fmla="val 61"/>
                <a:gd name="f18" fmla="val 22"/>
                <a:gd name="f19" fmla="val 59"/>
                <a:gd name="f20" fmla="val 20"/>
                <a:gd name="f21" fmla="val 57"/>
                <a:gd name="f22" fmla="val 18"/>
                <a:gd name="f23" fmla="val 54"/>
                <a:gd name="f24" fmla="val 17"/>
                <a:gd name="f25" fmla="val 52"/>
                <a:gd name="f26" fmla="val 16"/>
                <a:gd name="f27" fmla="val 48"/>
                <a:gd name="f28" fmla="val 15"/>
                <a:gd name="f29" fmla="val 40"/>
                <a:gd name="f30" fmla="val 30"/>
                <a:gd name="f31" fmla="val 19"/>
                <a:gd name="f32" fmla="val 21"/>
                <a:gd name="f33" fmla="val 23"/>
                <a:gd name="f34" fmla="val 27"/>
                <a:gd name="f35" fmla="val 3"/>
                <a:gd name="f36" fmla="val 13"/>
                <a:gd name="f37" fmla="val 9"/>
                <a:gd name="f38" fmla="val 6"/>
                <a:gd name="f39" fmla="val 32"/>
                <a:gd name="f40" fmla="val 4"/>
                <a:gd name="f41" fmla="val 37"/>
                <a:gd name="f42" fmla="val 1"/>
                <a:gd name="f43" fmla="val 43"/>
                <a:gd name="f44" fmla="val 49"/>
                <a:gd name="f45" fmla="val 67"/>
                <a:gd name="f46" fmla="val 72"/>
                <a:gd name="f47" fmla="val 78"/>
                <a:gd name="f48" fmla="val 24"/>
                <a:gd name="f49" fmla="val 36"/>
                <a:gd name="f50" fmla="+- 0 0 -90"/>
                <a:gd name="f51" fmla="*/ f3 1 80"/>
                <a:gd name="f52" fmla="*/ f4 1 98"/>
                <a:gd name="f53" fmla="+- f7 0 f5"/>
                <a:gd name="f54" fmla="+- f6 0 f5"/>
                <a:gd name="f55" fmla="*/ f50 f0 1"/>
                <a:gd name="f56" fmla="*/ f54 1 80"/>
                <a:gd name="f57" fmla="*/ f53 1 98"/>
                <a:gd name="f58" fmla="*/ 80 f54 1"/>
                <a:gd name="f59" fmla="*/ 98 f53 1"/>
                <a:gd name="f60" fmla="*/ 64 f54 1"/>
                <a:gd name="f61" fmla="*/ 44 f53 1"/>
                <a:gd name="f62" fmla="*/ 63 f54 1"/>
                <a:gd name="f63" fmla="*/ 31 f53 1"/>
                <a:gd name="f64" fmla="*/ 61 f54 1"/>
                <a:gd name="f65" fmla="*/ 22 f53 1"/>
                <a:gd name="f66" fmla="*/ 54 f54 1"/>
                <a:gd name="f67" fmla="*/ 17 f53 1"/>
                <a:gd name="f68" fmla="*/ 44 f54 1"/>
                <a:gd name="f69" fmla="*/ 15 f53 1"/>
                <a:gd name="f70" fmla="*/ 30 f54 1"/>
                <a:gd name="f71" fmla="*/ 19 f53 1"/>
                <a:gd name="f72" fmla="*/ 16 f54 1"/>
                <a:gd name="f73" fmla="*/ 27 f53 1"/>
                <a:gd name="f74" fmla="*/ 0 f54 1"/>
                <a:gd name="f75" fmla="*/ 3 f53 1"/>
                <a:gd name="f76" fmla="*/ 13 f53 1"/>
                <a:gd name="f77" fmla="*/ 32 f54 1"/>
                <a:gd name="f78" fmla="*/ 4 f53 1"/>
                <a:gd name="f79" fmla="*/ 49 f54 1"/>
                <a:gd name="f80" fmla="*/ 0 f53 1"/>
                <a:gd name="f81" fmla="*/ 72 f54 1"/>
                <a:gd name="f82" fmla="*/ 9 f53 1"/>
                <a:gd name="f83" fmla="*/ 36 f53 1"/>
                <a:gd name="f84" fmla="*/ f55 1 f2"/>
                <a:gd name="f85" fmla="*/ f58 1 80"/>
                <a:gd name="f86" fmla="*/ f59 1 98"/>
                <a:gd name="f87" fmla="*/ f60 1 80"/>
                <a:gd name="f88" fmla="*/ f61 1 98"/>
                <a:gd name="f89" fmla="*/ f62 1 80"/>
                <a:gd name="f90" fmla="*/ f63 1 98"/>
                <a:gd name="f91" fmla="*/ f64 1 80"/>
                <a:gd name="f92" fmla="*/ f65 1 98"/>
                <a:gd name="f93" fmla="*/ f66 1 80"/>
                <a:gd name="f94" fmla="*/ f67 1 98"/>
                <a:gd name="f95" fmla="*/ f68 1 80"/>
                <a:gd name="f96" fmla="*/ f69 1 98"/>
                <a:gd name="f97" fmla="*/ f70 1 80"/>
                <a:gd name="f98" fmla="*/ f71 1 98"/>
                <a:gd name="f99" fmla="*/ f72 1 80"/>
                <a:gd name="f100" fmla="*/ f73 1 98"/>
                <a:gd name="f101" fmla="*/ f74 1 80"/>
                <a:gd name="f102" fmla="*/ f75 1 98"/>
                <a:gd name="f103" fmla="*/ f76 1 98"/>
                <a:gd name="f104" fmla="*/ f77 1 80"/>
                <a:gd name="f105" fmla="*/ f78 1 98"/>
                <a:gd name="f106" fmla="*/ f79 1 80"/>
                <a:gd name="f107" fmla="*/ f80 1 98"/>
                <a:gd name="f108" fmla="*/ f81 1 80"/>
                <a:gd name="f109" fmla="*/ f82 1 98"/>
                <a:gd name="f110" fmla="*/ f83 1 98"/>
                <a:gd name="f111" fmla="*/ 0 1 f56"/>
                <a:gd name="f112" fmla="*/ f6 1 f56"/>
                <a:gd name="f113" fmla="*/ 0 1 f57"/>
                <a:gd name="f114" fmla="*/ f7 1 f57"/>
                <a:gd name="f115" fmla="+- f84 0 f1"/>
                <a:gd name="f116" fmla="*/ f85 1 f56"/>
                <a:gd name="f117" fmla="*/ f86 1 f57"/>
                <a:gd name="f118" fmla="*/ f87 1 f56"/>
                <a:gd name="f119" fmla="*/ f88 1 f57"/>
                <a:gd name="f120" fmla="*/ f89 1 f56"/>
                <a:gd name="f121" fmla="*/ f90 1 f57"/>
                <a:gd name="f122" fmla="*/ f91 1 f56"/>
                <a:gd name="f123" fmla="*/ f92 1 f57"/>
                <a:gd name="f124" fmla="*/ f93 1 f56"/>
                <a:gd name="f125" fmla="*/ f94 1 f57"/>
                <a:gd name="f126" fmla="*/ f95 1 f56"/>
                <a:gd name="f127" fmla="*/ f96 1 f57"/>
                <a:gd name="f128" fmla="*/ f97 1 f56"/>
                <a:gd name="f129" fmla="*/ f98 1 f57"/>
                <a:gd name="f130" fmla="*/ f99 1 f56"/>
                <a:gd name="f131" fmla="*/ f100 1 f57"/>
                <a:gd name="f132" fmla="*/ f101 1 f56"/>
                <a:gd name="f133" fmla="*/ f102 1 f57"/>
                <a:gd name="f134" fmla="*/ f103 1 f57"/>
                <a:gd name="f135" fmla="*/ f104 1 f56"/>
                <a:gd name="f136" fmla="*/ f105 1 f57"/>
                <a:gd name="f137" fmla="*/ f106 1 f56"/>
                <a:gd name="f138" fmla="*/ f107 1 f57"/>
                <a:gd name="f139" fmla="*/ f108 1 f56"/>
                <a:gd name="f140" fmla="*/ f109 1 f57"/>
                <a:gd name="f141" fmla="*/ f110 1 f57"/>
                <a:gd name="f142" fmla="*/ f111 f51 1"/>
                <a:gd name="f143" fmla="*/ f112 f51 1"/>
                <a:gd name="f144" fmla="*/ f114 f52 1"/>
                <a:gd name="f145" fmla="*/ f113 f52 1"/>
                <a:gd name="f146" fmla="*/ f116 f51 1"/>
                <a:gd name="f147" fmla="*/ f117 f52 1"/>
                <a:gd name="f148" fmla="*/ f118 f51 1"/>
                <a:gd name="f149" fmla="*/ f119 f52 1"/>
                <a:gd name="f150" fmla="*/ f120 f51 1"/>
                <a:gd name="f151" fmla="*/ f121 f52 1"/>
                <a:gd name="f152" fmla="*/ f122 f51 1"/>
                <a:gd name="f153" fmla="*/ f123 f52 1"/>
                <a:gd name="f154" fmla="*/ f124 f51 1"/>
                <a:gd name="f155" fmla="*/ f125 f52 1"/>
                <a:gd name="f156" fmla="*/ f126 f51 1"/>
                <a:gd name="f157" fmla="*/ f127 f52 1"/>
                <a:gd name="f158" fmla="*/ f128 f51 1"/>
                <a:gd name="f159" fmla="*/ f129 f52 1"/>
                <a:gd name="f160" fmla="*/ f130 f51 1"/>
                <a:gd name="f161" fmla="*/ f131 f52 1"/>
                <a:gd name="f162" fmla="*/ f132 f51 1"/>
                <a:gd name="f163" fmla="*/ f133 f52 1"/>
                <a:gd name="f164" fmla="*/ f134 f52 1"/>
                <a:gd name="f165" fmla="*/ f135 f51 1"/>
                <a:gd name="f166" fmla="*/ f136 f52 1"/>
                <a:gd name="f167" fmla="*/ f137 f51 1"/>
                <a:gd name="f168" fmla="*/ f138 f52 1"/>
                <a:gd name="f169" fmla="*/ f139 f51 1"/>
                <a:gd name="f170" fmla="*/ f140 f52 1"/>
                <a:gd name="f171" fmla="*/ f141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5">
                  <a:pos x="f146" y="f147"/>
                </a:cxn>
                <a:cxn ang="f115">
                  <a:pos x="f148" y="f147"/>
                </a:cxn>
                <a:cxn ang="f115">
                  <a:pos x="f148" y="f149"/>
                </a:cxn>
                <a:cxn ang="f115">
                  <a:pos x="f150" y="f151"/>
                </a:cxn>
                <a:cxn ang="f115">
                  <a:pos x="f152" y="f153"/>
                </a:cxn>
                <a:cxn ang="f115">
                  <a:pos x="f154" y="f155"/>
                </a:cxn>
                <a:cxn ang="f115">
                  <a:pos x="f156" y="f157"/>
                </a:cxn>
                <a:cxn ang="f115">
                  <a:pos x="f158" y="f159"/>
                </a:cxn>
                <a:cxn ang="f115">
                  <a:pos x="f160" y="f161"/>
                </a:cxn>
                <a:cxn ang="f115">
                  <a:pos x="f160" y="f147"/>
                </a:cxn>
                <a:cxn ang="f115">
                  <a:pos x="f162" y="f147"/>
                </a:cxn>
                <a:cxn ang="f115">
                  <a:pos x="f162" y="f163"/>
                </a:cxn>
                <a:cxn ang="f115">
                  <a:pos x="f160" y="f163"/>
                </a:cxn>
                <a:cxn ang="f115">
                  <a:pos x="f160" y="f164"/>
                </a:cxn>
                <a:cxn ang="f115">
                  <a:pos x="f165" y="f166"/>
                </a:cxn>
                <a:cxn ang="f115">
                  <a:pos x="f167" y="f168"/>
                </a:cxn>
                <a:cxn ang="f115">
                  <a:pos x="f169" y="f170"/>
                </a:cxn>
                <a:cxn ang="f115">
                  <a:pos x="f146" y="f171"/>
                </a:cxn>
                <a:cxn ang="f115">
                  <a:pos x="f146" y="f147"/>
                </a:cxn>
              </a:cxnLst>
              <a:rect l="f142" t="f145" r="f143" b="f144"/>
              <a:pathLst>
                <a:path w="80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12" y="f13"/>
                  </a:cubicBezTo>
                  <a:cubicBezTo>
                    <a:pt x="f12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9" y="f28"/>
                  </a:cubicBezTo>
                  <a:cubicBezTo>
                    <a:pt x="f29" y="f28"/>
                    <a:pt x="f11" y="f26"/>
                    <a:pt x="f30" y="f31"/>
                  </a:cubicBezTo>
                  <a:cubicBezTo>
                    <a:pt x="f16" y="f32"/>
                    <a:pt x="f32" y="f33"/>
                    <a:pt x="f26" y="f34"/>
                  </a:cubicBezTo>
                  <a:lnTo>
                    <a:pt x="f26" y="f7"/>
                  </a:lnTo>
                  <a:lnTo>
                    <a:pt x="f5" y="f7"/>
                  </a:lnTo>
                  <a:lnTo>
                    <a:pt x="f5" y="f35"/>
                  </a:lnTo>
                  <a:lnTo>
                    <a:pt x="f26" y="f35"/>
                  </a:lnTo>
                  <a:lnTo>
                    <a:pt x="f26" y="f36"/>
                  </a:lnTo>
                  <a:cubicBezTo>
                    <a:pt x="f32" y="f37"/>
                    <a:pt x="f34" y="f38"/>
                    <a:pt x="f39" y="f40"/>
                  </a:cubicBezTo>
                  <a:cubicBezTo>
                    <a:pt x="f41" y="f42"/>
                    <a:pt x="f43" y="f5"/>
                    <a:pt x="f44" y="f5"/>
                  </a:cubicBezTo>
                  <a:cubicBezTo>
                    <a:pt x="f19" y="f5"/>
                    <a:pt x="f45" y="f35"/>
                    <a:pt x="f46" y="f37"/>
                  </a:cubicBezTo>
                  <a:cubicBezTo>
                    <a:pt x="f47" y="f26"/>
                    <a:pt x="f6" y="f48"/>
                    <a:pt x="f6" y="f49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2" name="Freeform 527"/>
            <p:cNvSpPr/>
            <p:nvPr/>
          </p:nvSpPr>
          <p:spPr>
            <a:xfrm>
              <a:off x="1171977" y="4421151"/>
              <a:ext cx="130649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8"/>
                <a:gd name="f7" fmla="val 132"/>
                <a:gd name="f8" fmla="val 94"/>
                <a:gd name="f9" fmla="val 97"/>
                <a:gd name="f10" fmla="val 103"/>
                <a:gd name="f11" fmla="val 108"/>
                <a:gd name="f12" fmla="val 92"/>
                <a:gd name="f13" fmla="val 113"/>
                <a:gd name="f14" fmla="val 89"/>
                <a:gd name="f15" fmla="val 117"/>
                <a:gd name="f16" fmla="val 85"/>
                <a:gd name="f17" fmla="val 121"/>
                <a:gd name="f18" fmla="val 80"/>
                <a:gd name="f19" fmla="val 124"/>
                <a:gd name="f20" fmla="val 75"/>
                <a:gd name="f21" fmla="val 127"/>
                <a:gd name="f22" fmla="val 69"/>
                <a:gd name="f23" fmla="val 129"/>
                <a:gd name="f24" fmla="val 63"/>
                <a:gd name="f25" fmla="val 131"/>
                <a:gd name="f26" fmla="val 55"/>
                <a:gd name="f27" fmla="val 47"/>
                <a:gd name="f28" fmla="val 38"/>
                <a:gd name="f29" fmla="val 29"/>
                <a:gd name="f30" fmla="val 22"/>
                <a:gd name="f31" fmla="val 130"/>
                <a:gd name="f32" fmla="val 15"/>
                <a:gd name="f33" fmla="val 128"/>
                <a:gd name="f34" fmla="val 7"/>
                <a:gd name="f35" fmla="val 125"/>
                <a:gd name="f36" fmla="val 122"/>
                <a:gd name="f37" fmla="val 101"/>
                <a:gd name="f38" fmla="val 1"/>
                <a:gd name="f39" fmla="val 106"/>
                <a:gd name="f40" fmla="val 110"/>
                <a:gd name="f41" fmla="val 23"/>
                <a:gd name="f42" fmla="val 32"/>
                <a:gd name="f43" fmla="val 116"/>
                <a:gd name="f44" fmla="val 39"/>
                <a:gd name="f45" fmla="val 118"/>
                <a:gd name="f46" fmla="val 57"/>
                <a:gd name="f47" fmla="val 65"/>
                <a:gd name="f48" fmla="val 71"/>
                <a:gd name="f49" fmla="val 112"/>
                <a:gd name="f50" fmla="val 77"/>
                <a:gd name="f51" fmla="val 102"/>
                <a:gd name="f52" fmla="val 96"/>
                <a:gd name="f53" fmla="val 90"/>
                <a:gd name="f54" fmla="val 79"/>
                <a:gd name="f55" fmla="val 86"/>
                <a:gd name="f56" fmla="val 76"/>
                <a:gd name="f57" fmla="val 83"/>
                <a:gd name="f58" fmla="val 73"/>
                <a:gd name="f59" fmla="val 81"/>
                <a:gd name="f60" fmla="val 59"/>
                <a:gd name="f61" fmla="val 54"/>
                <a:gd name="f62" fmla="val 49"/>
                <a:gd name="f63" fmla="val 74"/>
                <a:gd name="f64" fmla="val 44"/>
                <a:gd name="f65" fmla="val 34"/>
                <a:gd name="f66" fmla="val 72"/>
                <a:gd name="f67" fmla="val 14"/>
                <a:gd name="f68" fmla="val 8"/>
                <a:gd name="f69" fmla="val 3"/>
                <a:gd name="f70" fmla="val 46"/>
                <a:gd name="f71" fmla="val 37"/>
                <a:gd name="f72" fmla="val 26"/>
                <a:gd name="f73" fmla="val 5"/>
                <a:gd name="f74" fmla="val 17"/>
                <a:gd name="f75" fmla="val 11"/>
                <a:gd name="f76" fmla="val 4"/>
                <a:gd name="f77" fmla="val 48"/>
                <a:gd name="f78" fmla="val 87"/>
                <a:gd name="f79" fmla="val 93"/>
                <a:gd name="f80" fmla="val 9"/>
                <a:gd name="f81" fmla="val 91"/>
                <a:gd name="f82" fmla="val 25"/>
                <a:gd name="f83" fmla="val 19"/>
                <a:gd name="f84" fmla="val 64"/>
                <a:gd name="f85" fmla="val 16"/>
                <a:gd name="f86" fmla="val 56"/>
                <a:gd name="f87" fmla="val 21"/>
                <a:gd name="f88" fmla="val 24"/>
                <a:gd name="f89" fmla="val 18"/>
                <a:gd name="f90" fmla="val 35"/>
                <a:gd name="f91" fmla="val 40"/>
                <a:gd name="f92" fmla="val 45"/>
                <a:gd name="f93" fmla="val 51"/>
                <a:gd name="f94" fmla="val 30"/>
                <a:gd name="f95" fmla="val 53"/>
                <a:gd name="f96" fmla="val 52"/>
                <a:gd name="f97" fmla="val 60"/>
                <a:gd name="f98" fmla="val 61"/>
                <a:gd name="f99" fmla="val 67"/>
                <a:gd name="f100" fmla="val 95"/>
                <a:gd name="f101" fmla="val 84"/>
                <a:gd name="f102" fmla="+- 0 0 -90"/>
                <a:gd name="f103" fmla="*/ f3 1 98"/>
                <a:gd name="f104" fmla="*/ f4 1 132"/>
                <a:gd name="f105" fmla="+- f7 0 f5"/>
                <a:gd name="f106" fmla="+- f6 0 f5"/>
                <a:gd name="f107" fmla="*/ f102 f0 1"/>
                <a:gd name="f108" fmla="*/ f106 1 98"/>
                <a:gd name="f109" fmla="*/ f105 1 132"/>
                <a:gd name="f110" fmla="*/ 98 f106 1"/>
                <a:gd name="f111" fmla="*/ 94 f105 1"/>
                <a:gd name="f112" fmla="*/ 94 f106 1"/>
                <a:gd name="f113" fmla="*/ 108 f105 1"/>
                <a:gd name="f114" fmla="*/ 85 f106 1"/>
                <a:gd name="f115" fmla="*/ 121 f105 1"/>
                <a:gd name="f116" fmla="*/ 69 f106 1"/>
                <a:gd name="f117" fmla="*/ 129 f105 1"/>
                <a:gd name="f118" fmla="*/ 47 f106 1"/>
                <a:gd name="f119" fmla="*/ 132 f105 1"/>
                <a:gd name="f120" fmla="*/ 22 f106 1"/>
                <a:gd name="f121" fmla="*/ 130 f105 1"/>
                <a:gd name="f122" fmla="*/ 0 f106 1"/>
                <a:gd name="f123" fmla="*/ 122 f105 1"/>
                <a:gd name="f124" fmla="*/ 101 f105 1"/>
                <a:gd name="f125" fmla="*/ 1 f106 1"/>
                <a:gd name="f126" fmla="*/ 23 f106 1"/>
                <a:gd name="f127" fmla="*/ 113 f105 1"/>
                <a:gd name="f128" fmla="*/ 118 f105 1"/>
                <a:gd name="f129" fmla="*/ 71 f106 1"/>
                <a:gd name="f130" fmla="*/ 112 f105 1"/>
                <a:gd name="f131" fmla="*/ 80 f106 1"/>
                <a:gd name="f132" fmla="*/ 96 f105 1"/>
                <a:gd name="f133" fmla="*/ 76 f106 1"/>
                <a:gd name="f134" fmla="*/ 83 f105 1"/>
                <a:gd name="f135" fmla="*/ 63 f106 1"/>
                <a:gd name="f136" fmla="*/ 77 f105 1"/>
                <a:gd name="f137" fmla="*/ 49 f106 1"/>
                <a:gd name="f138" fmla="*/ 74 f105 1"/>
                <a:gd name="f139" fmla="*/ 34 f106 1"/>
                <a:gd name="f140" fmla="*/ 72 f105 1"/>
                <a:gd name="f141" fmla="*/ 8 f106 1"/>
                <a:gd name="f142" fmla="*/ 59 f105 1"/>
                <a:gd name="f143" fmla="*/ 37 f105 1"/>
                <a:gd name="f144" fmla="*/ 14 f106 1"/>
                <a:gd name="f145" fmla="*/ 11 f105 1"/>
                <a:gd name="f146" fmla="*/ 48 f106 1"/>
                <a:gd name="f147" fmla="*/ 0 f105 1"/>
                <a:gd name="f148" fmla="*/ 73 f106 1"/>
                <a:gd name="f149" fmla="*/ 3 f105 1"/>
                <a:gd name="f150" fmla="*/ 93 f106 1"/>
                <a:gd name="f151" fmla="*/ 9 f105 1"/>
                <a:gd name="f152" fmla="*/ 29 f105 1"/>
                <a:gd name="f153" fmla="*/ 91 f106 1"/>
                <a:gd name="f154" fmla="*/ 72 f106 1"/>
                <a:gd name="f155" fmla="*/ 19 f105 1"/>
                <a:gd name="f156" fmla="*/ 15 f105 1"/>
                <a:gd name="f157" fmla="*/ 26 f106 1"/>
                <a:gd name="f158" fmla="*/ 21 f105 1"/>
                <a:gd name="f159" fmla="*/ 18 f106 1"/>
                <a:gd name="f160" fmla="*/ 35 f105 1"/>
                <a:gd name="f161" fmla="*/ 48 f105 1"/>
                <a:gd name="f162" fmla="*/ 37 f106 1"/>
                <a:gd name="f163" fmla="*/ 54 f105 1"/>
                <a:gd name="f164" fmla="*/ 52 f106 1"/>
                <a:gd name="f165" fmla="*/ 57 f105 1"/>
                <a:gd name="f166" fmla="*/ 61 f105 1"/>
                <a:gd name="f167" fmla="*/ f107 1 f2"/>
                <a:gd name="f168" fmla="*/ f110 1 98"/>
                <a:gd name="f169" fmla="*/ f111 1 132"/>
                <a:gd name="f170" fmla="*/ f112 1 98"/>
                <a:gd name="f171" fmla="*/ f113 1 132"/>
                <a:gd name="f172" fmla="*/ f114 1 98"/>
                <a:gd name="f173" fmla="*/ f115 1 132"/>
                <a:gd name="f174" fmla="*/ f116 1 98"/>
                <a:gd name="f175" fmla="*/ f117 1 132"/>
                <a:gd name="f176" fmla="*/ f118 1 98"/>
                <a:gd name="f177" fmla="*/ f119 1 132"/>
                <a:gd name="f178" fmla="*/ f120 1 98"/>
                <a:gd name="f179" fmla="*/ f121 1 132"/>
                <a:gd name="f180" fmla="*/ f122 1 98"/>
                <a:gd name="f181" fmla="*/ f123 1 132"/>
                <a:gd name="f182" fmla="*/ f124 1 132"/>
                <a:gd name="f183" fmla="*/ f125 1 98"/>
                <a:gd name="f184" fmla="*/ f126 1 98"/>
                <a:gd name="f185" fmla="*/ f127 1 132"/>
                <a:gd name="f186" fmla="*/ f128 1 132"/>
                <a:gd name="f187" fmla="*/ f129 1 98"/>
                <a:gd name="f188" fmla="*/ f130 1 132"/>
                <a:gd name="f189" fmla="*/ f131 1 98"/>
                <a:gd name="f190" fmla="*/ f132 1 132"/>
                <a:gd name="f191" fmla="*/ f133 1 98"/>
                <a:gd name="f192" fmla="*/ f134 1 132"/>
                <a:gd name="f193" fmla="*/ f135 1 98"/>
                <a:gd name="f194" fmla="*/ f136 1 132"/>
                <a:gd name="f195" fmla="*/ f137 1 98"/>
                <a:gd name="f196" fmla="*/ f138 1 132"/>
                <a:gd name="f197" fmla="*/ f139 1 98"/>
                <a:gd name="f198" fmla="*/ f140 1 132"/>
                <a:gd name="f199" fmla="*/ f141 1 98"/>
                <a:gd name="f200" fmla="*/ f142 1 132"/>
                <a:gd name="f201" fmla="*/ f143 1 132"/>
                <a:gd name="f202" fmla="*/ f144 1 98"/>
                <a:gd name="f203" fmla="*/ f145 1 132"/>
                <a:gd name="f204" fmla="*/ f146 1 98"/>
                <a:gd name="f205" fmla="*/ f147 1 132"/>
                <a:gd name="f206" fmla="*/ f148 1 98"/>
                <a:gd name="f207" fmla="*/ f149 1 132"/>
                <a:gd name="f208" fmla="*/ f150 1 98"/>
                <a:gd name="f209" fmla="*/ f151 1 132"/>
                <a:gd name="f210" fmla="*/ f152 1 132"/>
                <a:gd name="f211" fmla="*/ f153 1 98"/>
                <a:gd name="f212" fmla="*/ f154 1 98"/>
                <a:gd name="f213" fmla="*/ f155 1 132"/>
                <a:gd name="f214" fmla="*/ f156 1 132"/>
                <a:gd name="f215" fmla="*/ f157 1 98"/>
                <a:gd name="f216" fmla="*/ f158 1 132"/>
                <a:gd name="f217" fmla="*/ f159 1 98"/>
                <a:gd name="f218" fmla="*/ f160 1 132"/>
                <a:gd name="f219" fmla="*/ f161 1 132"/>
                <a:gd name="f220" fmla="*/ f162 1 98"/>
                <a:gd name="f221" fmla="*/ f163 1 132"/>
                <a:gd name="f222" fmla="*/ f164 1 98"/>
                <a:gd name="f223" fmla="*/ f165 1 132"/>
                <a:gd name="f224" fmla="*/ f166 1 132"/>
                <a:gd name="f225" fmla="*/ 0 1 f108"/>
                <a:gd name="f226" fmla="*/ f6 1 f108"/>
                <a:gd name="f227" fmla="*/ 0 1 f109"/>
                <a:gd name="f228" fmla="*/ f7 1 f109"/>
                <a:gd name="f229" fmla="+- f167 0 f1"/>
                <a:gd name="f230" fmla="*/ f168 1 f108"/>
                <a:gd name="f231" fmla="*/ f169 1 f109"/>
                <a:gd name="f232" fmla="*/ f170 1 f108"/>
                <a:gd name="f233" fmla="*/ f171 1 f109"/>
                <a:gd name="f234" fmla="*/ f172 1 f108"/>
                <a:gd name="f235" fmla="*/ f173 1 f109"/>
                <a:gd name="f236" fmla="*/ f174 1 f108"/>
                <a:gd name="f237" fmla="*/ f175 1 f109"/>
                <a:gd name="f238" fmla="*/ f176 1 f108"/>
                <a:gd name="f239" fmla="*/ f177 1 f109"/>
                <a:gd name="f240" fmla="*/ f178 1 f108"/>
                <a:gd name="f241" fmla="*/ f179 1 f109"/>
                <a:gd name="f242" fmla="*/ f180 1 f108"/>
                <a:gd name="f243" fmla="*/ f181 1 f109"/>
                <a:gd name="f244" fmla="*/ f182 1 f109"/>
                <a:gd name="f245" fmla="*/ f183 1 f108"/>
                <a:gd name="f246" fmla="*/ f184 1 f108"/>
                <a:gd name="f247" fmla="*/ f185 1 f109"/>
                <a:gd name="f248" fmla="*/ f186 1 f109"/>
                <a:gd name="f249" fmla="*/ f187 1 f108"/>
                <a:gd name="f250" fmla="*/ f188 1 f109"/>
                <a:gd name="f251" fmla="*/ f189 1 f108"/>
                <a:gd name="f252" fmla="*/ f190 1 f109"/>
                <a:gd name="f253" fmla="*/ f191 1 f108"/>
                <a:gd name="f254" fmla="*/ f192 1 f109"/>
                <a:gd name="f255" fmla="*/ f193 1 f108"/>
                <a:gd name="f256" fmla="*/ f194 1 f109"/>
                <a:gd name="f257" fmla="*/ f195 1 f108"/>
                <a:gd name="f258" fmla="*/ f196 1 f109"/>
                <a:gd name="f259" fmla="*/ f197 1 f108"/>
                <a:gd name="f260" fmla="*/ f198 1 f109"/>
                <a:gd name="f261" fmla="*/ f199 1 f108"/>
                <a:gd name="f262" fmla="*/ f200 1 f109"/>
                <a:gd name="f263" fmla="*/ f201 1 f109"/>
                <a:gd name="f264" fmla="*/ f202 1 f108"/>
                <a:gd name="f265" fmla="*/ f203 1 f109"/>
                <a:gd name="f266" fmla="*/ f204 1 f108"/>
                <a:gd name="f267" fmla="*/ f205 1 f109"/>
                <a:gd name="f268" fmla="*/ f206 1 f108"/>
                <a:gd name="f269" fmla="*/ f207 1 f109"/>
                <a:gd name="f270" fmla="*/ f208 1 f108"/>
                <a:gd name="f271" fmla="*/ f209 1 f109"/>
                <a:gd name="f272" fmla="*/ f210 1 f109"/>
                <a:gd name="f273" fmla="*/ f211 1 f108"/>
                <a:gd name="f274" fmla="*/ f212 1 f108"/>
                <a:gd name="f275" fmla="*/ f213 1 f109"/>
                <a:gd name="f276" fmla="*/ f214 1 f109"/>
                <a:gd name="f277" fmla="*/ f215 1 f108"/>
                <a:gd name="f278" fmla="*/ f216 1 f109"/>
                <a:gd name="f279" fmla="*/ f217 1 f108"/>
                <a:gd name="f280" fmla="*/ f218 1 f109"/>
                <a:gd name="f281" fmla="*/ f219 1 f109"/>
                <a:gd name="f282" fmla="*/ f220 1 f108"/>
                <a:gd name="f283" fmla="*/ f221 1 f109"/>
                <a:gd name="f284" fmla="*/ f222 1 f108"/>
                <a:gd name="f285" fmla="*/ f223 1 f109"/>
                <a:gd name="f286" fmla="*/ f224 1 f109"/>
                <a:gd name="f287" fmla="*/ f225 f103 1"/>
                <a:gd name="f288" fmla="*/ f226 f103 1"/>
                <a:gd name="f289" fmla="*/ f228 f104 1"/>
                <a:gd name="f290" fmla="*/ f227 f104 1"/>
                <a:gd name="f291" fmla="*/ f230 f103 1"/>
                <a:gd name="f292" fmla="*/ f231 f104 1"/>
                <a:gd name="f293" fmla="*/ f232 f103 1"/>
                <a:gd name="f294" fmla="*/ f233 f104 1"/>
                <a:gd name="f295" fmla="*/ f234 f103 1"/>
                <a:gd name="f296" fmla="*/ f235 f104 1"/>
                <a:gd name="f297" fmla="*/ f236 f103 1"/>
                <a:gd name="f298" fmla="*/ f237 f104 1"/>
                <a:gd name="f299" fmla="*/ f238 f103 1"/>
                <a:gd name="f300" fmla="*/ f239 f104 1"/>
                <a:gd name="f301" fmla="*/ f240 f103 1"/>
                <a:gd name="f302" fmla="*/ f241 f104 1"/>
                <a:gd name="f303" fmla="*/ f242 f103 1"/>
                <a:gd name="f304" fmla="*/ f243 f104 1"/>
                <a:gd name="f305" fmla="*/ f244 f104 1"/>
                <a:gd name="f306" fmla="*/ f245 f103 1"/>
                <a:gd name="f307" fmla="*/ f246 f103 1"/>
                <a:gd name="f308" fmla="*/ f247 f104 1"/>
                <a:gd name="f309" fmla="*/ f248 f104 1"/>
                <a:gd name="f310" fmla="*/ f249 f103 1"/>
                <a:gd name="f311" fmla="*/ f250 f104 1"/>
                <a:gd name="f312" fmla="*/ f251 f103 1"/>
                <a:gd name="f313" fmla="*/ f252 f104 1"/>
                <a:gd name="f314" fmla="*/ f253 f103 1"/>
                <a:gd name="f315" fmla="*/ f254 f104 1"/>
                <a:gd name="f316" fmla="*/ f255 f103 1"/>
                <a:gd name="f317" fmla="*/ f256 f104 1"/>
                <a:gd name="f318" fmla="*/ f257 f103 1"/>
                <a:gd name="f319" fmla="*/ f258 f104 1"/>
                <a:gd name="f320" fmla="*/ f259 f103 1"/>
                <a:gd name="f321" fmla="*/ f260 f104 1"/>
                <a:gd name="f322" fmla="*/ f261 f103 1"/>
                <a:gd name="f323" fmla="*/ f262 f104 1"/>
                <a:gd name="f324" fmla="*/ f263 f104 1"/>
                <a:gd name="f325" fmla="*/ f264 f103 1"/>
                <a:gd name="f326" fmla="*/ f265 f104 1"/>
                <a:gd name="f327" fmla="*/ f266 f103 1"/>
                <a:gd name="f328" fmla="*/ f267 f104 1"/>
                <a:gd name="f329" fmla="*/ f268 f103 1"/>
                <a:gd name="f330" fmla="*/ f269 f104 1"/>
                <a:gd name="f331" fmla="*/ f270 f103 1"/>
                <a:gd name="f332" fmla="*/ f271 f104 1"/>
                <a:gd name="f333" fmla="*/ f272 f104 1"/>
                <a:gd name="f334" fmla="*/ f273 f103 1"/>
                <a:gd name="f335" fmla="*/ f274 f103 1"/>
                <a:gd name="f336" fmla="*/ f275 f104 1"/>
                <a:gd name="f337" fmla="*/ f276 f104 1"/>
                <a:gd name="f338" fmla="*/ f277 f103 1"/>
                <a:gd name="f339" fmla="*/ f278 f104 1"/>
                <a:gd name="f340" fmla="*/ f279 f103 1"/>
                <a:gd name="f341" fmla="*/ f280 f104 1"/>
                <a:gd name="f342" fmla="*/ f281 f104 1"/>
                <a:gd name="f343" fmla="*/ f282 f103 1"/>
                <a:gd name="f344" fmla="*/ f283 f104 1"/>
                <a:gd name="f345" fmla="*/ f284 f103 1"/>
                <a:gd name="f346" fmla="*/ f285 f104 1"/>
                <a:gd name="f347" fmla="*/ f286 f10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9">
                  <a:pos x="f291" y="f292"/>
                </a:cxn>
                <a:cxn ang="f229">
                  <a:pos x="f293" y="f294"/>
                </a:cxn>
                <a:cxn ang="f229">
                  <a:pos x="f295" y="f296"/>
                </a:cxn>
                <a:cxn ang="f229">
                  <a:pos x="f297" y="f298"/>
                </a:cxn>
                <a:cxn ang="f229">
                  <a:pos x="f299" y="f300"/>
                </a:cxn>
                <a:cxn ang="f229">
                  <a:pos x="f301" y="f302"/>
                </a:cxn>
                <a:cxn ang="f229">
                  <a:pos x="f303" y="f304"/>
                </a:cxn>
                <a:cxn ang="f229">
                  <a:pos x="f303" y="f305"/>
                </a:cxn>
                <a:cxn ang="f229">
                  <a:pos x="f306" y="f305"/>
                </a:cxn>
                <a:cxn ang="f229">
                  <a:pos x="f307" y="f308"/>
                </a:cxn>
                <a:cxn ang="f229">
                  <a:pos x="f299" y="f309"/>
                </a:cxn>
                <a:cxn ang="f229">
                  <a:pos x="f310" y="f311"/>
                </a:cxn>
                <a:cxn ang="f229">
                  <a:pos x="f312" y="f313"/>
                </a:cxn>
                <a:cxn ang="f229">
                  <a:pos x="f314" y="f315"/>
                </a:cxn>
                <a:cxn ang="f229">
                  <a:pos x="f316" y="f317"/>
                </a:cxn>
                <a:cxn ang="f229">
                  <a:pos x="f318" y="f319"/>
                </a:cxn>
                <a:cxn ang="f229">
                  <a:pos x="f320" y="f321"/>
                </a:cxn>
                <a:cxn ang="f229">
                  <a:pos x="f322" y="f323"/>
                </a:cxn>
                <a:cxn ang="f229">
                  <a:pos x="f303" y="f324"/>
                </a:cxn>
                <a:cxn ang="f229">
                  <a:pos x="f325" y="f326"/>
                </a:cxn>
                <a:cxn ang="f229">
                  <a:pos x="f327" y="f328"/>
                </a:cxn>
                <a:cxn ang="f229">
                  <a:pos x="f329" y="f330"/>
                </a:cxn>
                <a:cxn ang="f229">
                  <a:pos x="f331" y="f332"/>
                </a:cxn>
                <a:cxn ang="f229">
                  <a:pos x="f331" y="f333"/>
                </a:cxn>
                <a:cxn ang="f229">
                  <a:pos x="f334" y="f333"/>
                </a:cxn>
                <a:cxn ang="f229">
                  <a:pos x="f335" y="f336"/>
                </a:cxn>
                <a:cxn ang="f229">
                  <a:pos x="f327" y="f337"/>
                </a:cxn>
                <a:cxn ang="f229">
                  <a:pos x="f338" y="f339"/>
                </a:cxn>
                <a:cxn ang="f229">
                  <a:pos x="f340" y="f341"/>
                </a:cxn>
                <a:cxn ang="f229">
                  <a:pos x="f301" y="f342"/>
                </a:cxn>
                <a:cxn ang="f229">
                  <a:pos x="f343" y="f344"/>
                </a:cxn>
                <a:cxn ang="f229">
                  <a:pos x="f345" y="f346"/>
                </a:cxn>
                <a:cxn ang="f229">
                  <a:pos x="f297" y="f347"/>
                </a:cxn>
                <a:cxn ang="f229">
                  <a:pos x="f334" y="f321"/>
                </a:cxn>
                <a:cxn ang="f229">
                  <a:pos x="f291" y="f292"/>
                </a:cxn>
              </a:cxnLst>
              <a:rect l="f287" t="f290" r="f288" b="f289"/>
              <a:pathLst>
                <a:path w="98" h="132">
                  <a:moveTo>
                    <a:pt x="f6" y="f8"/>
                  </a:moveTo>
                  <a:cubicBezTo>
                    <a:pt x="f6" y="f6"/>
                    <a:pt x="f9" y="f10"/>
                    <a:pt x="f8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7"/>
                    <a:pt x="f27" y="f7"/>
                  </a:cubicBezTo>
                  <a:cubicBezTo>
                    <a:pt x="f28" y="f7"/>
                    <a:pt x="f29" y="f25"/>
                    <a:pt x="f30" y="f31"/>
                  </a:cubicBezTo>
                  <a:cubicBezTo>
                    <a:pt x="f32" y="f33"/>
                    <a:pt x="f34" y="f35"/>
                    <a:pt x="f5" y="f36"/>
                  </a:cubicBezTo>
                  <a:lnTo>
                    <a:pt x="f5" y="f37"/>
                  </a:lnTo>
                  <a:lnTo>
                    <a:pt x="f38" y="f37"/>
                  </a:lnTo>
                  <a:cubicBezTo>
                    <a:pt x="f34" y="f39"/>
                    <a:pt x="f32" y="f40"/>
                    <a:pt x="f41" y="f13"/>
                  </a:cubicBezTo>
                  <a:cubicBezTo>
                    <a:pt x="f42" y="f43"/>
                    <a:pt x="f44" y="f45"/>
                    <a:pt x="f27" y="f45"/>
                  </a:cubicBezTo>
                  <a:cubicBezTo>
                    <a:pt x="f46" y="f45"/>
                    <a:pt x="f47" y="f43"/>
                    <a:pt x="f48" y="f49"/>
                  </a:cubicBezTo>
                  <a:cubicBezTo>
                    <a:pt x="f50" y="f11"/>
                    <a:pt x="f18" y="f51"/>
                    <a:pt x="f18" y="f52"/>
                  </a:cubicBezTo>
                  <a:cubicBezTo>
                    <a:pt x="f18" y="f53"/>
                    <a:pt x="f54" y="f55"/>
                    <a:pt x="f56" y="f57"/>
                  </a:cubicBezTo>
                  <a:cubicBezTo>
                    <a:pt x="f58" y="f59"/>
                    <a:pt x="f22" y="f54"/>
                    <a:pt x="f24" y="f50"/>
                  </a:cubicBezTo>
                  <a:cubicBezTo>
                    <a:pt x="f60" y="f56"/>
                    <a:pt x="f61" y="f20"/>
                    <a:pt x="f62" y="f63"/>
                  </a:cubicBezTo>
                  <a:cubicBezTo>
                    <a:pt x="f64" y="f63"/>
                    <a:pt x="f44" y="f58"/>
                    <a:pt x="f65" y="f66"/>
                  </a:cubicBezTo>
                  <a:cubicBezTo>
                    <a:pt x="f30" y="f22"/>
                    <a:pt x="f67" y="f47"/>
                    <a:pt x="f68" y="f60"/>
                  </a:cubicBezTo>
                  <a:cubicBezTo>
                    <a:pt x="f69" y="f61"/>
                    <a:pt x="f5" y="f70"/>
                    <a:pt x="f5" y="f71"/>
                  </a:cubicBezTo>
                  <a:cubicBezTo>
                    <a:pt x="f5" y="f72"/>
                    <a:pt x="f73" y="f74"/>
                    <a:pt x="f67" y="f75"/>
                  </a:cubicBezTo>
                  <a:cubicBezTo>
                    <a:pt x="f41" y="f76"/>
                    <a:pt x="f65" y="f5"/>
                    <a:pt x="f77" y="f5"/>
                  </a:cubicBezTo>
                  <a:cubicBezTo>
                    <a:pt x="f46" y="f5"/>
                    <a:pt x="f47" y="f38"/>
                    <a:pt x="f58" y="f69"/>
                  </a:cubicBezTo>
                  <a:cubicBezTo>
                    <a:pt x="f18" y="f73"/>
                    <a:pt x="f78" y="f34"/>
                    <a:pt x="f79" y="f80"/>
                  </a:cubicBezTo>
                  <a:lnTo>
                    <a:pt x="f79" y="f29"/>
                  </a:lnTo>
                  <a:lnTo>
                    <a:pt x="f81" y="f29"/>
                  </a:lnTo>
                  <a:cubicBezTo>
                    <a:pt x="f78" y="f82"/>
                    <a:pt x="f18" y="f30"/>
                    <a:pt x="f66" y="f83"/>
                  </a:cubicBezTo>
                  <a:cubicBezTo>
                    <a:pt x="f84" y="f85"/>
                    <a:pt x="f86" y="f32"/>
                    <a:pt x="f77" y="f32"/>
                  </a:cubicBezTo>
                  <a:cubicBezTo>
                    <a:pt x="f44" y="f32"/>
                    <a:pt x="f42" y="f74"/>
                    <a:pt x="f72" y="f87"/>
                  </a:cubicBezTo>
                  <a:cubicBezTo>
                    <a:pt x="f87" y="f88"/>
                    <a:pt x="f89" y="f29"/>
                    <a:pt x="f89" y="f90"/>
                  </a:cubicBezTo>
                  <a:cubicBezTo>
                    <a:pt x="f89" y="f91"/>
                    <a:pt x="f83" y="f92"/>
                    <a:pt x="f30" y="f77"/>
                  </a:cubicBezTo>
                  <a:cubicBezTo>
                    <a:pt x="f82" y="f93"/>
                    <a:pt x="f94" y="f95"/>
                    <a:pt x="f71" y="f61"/>
                  </a:cubicBezTo>
                  <a:cubicBezTo>
                    <a:pt x="f91" y="f26"/>
                    <a:pt x="f92" y="f86"/>
                    <a:pt x="f96" y="f46"/>
                  </a:cubicBezTo>
                  <a:cubicBezTo>
                    <a:pt x="f60" y="f60"/>
                    <a:pt x="f84" y="f97"/>
                    <a:pt x="f22" y="f98"/>
                  </a:cubicBezTo>
                  <a:cubicBezTo>
                    <a:pt x="f54" y="f24"/>
                    <a:pt x="f55" y="f99"/>
                    <a:pt x="f81" y="f66"/>
                  </a:cubicBezTo>
                  <a:cubicBezTo>
                    <a:pt x="f100" y="f50"/>
                    <a:pt x="f6" y="f101"/>
                    <a:pt x="f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3" name="Freeform 528"/>
            <p:cNvSpPr/>
            <p:nvPr/>
          </p:nvSpPr>
          <p:spPr>
            <a:xfrm>
              <a:off x="1339376" y="4461979"/>
              <a:ext cx="110240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3"/>
                <a:gd name="f8" fmla="val 49"/>
                <a:gd name="f9" fmla="val 57"/>
                <a:gd name="f10" fmla="val 82"/>
                <a:gd name="f11" fmla="val 64"/>
                <a:gd name="f12" fmla="val 80"/>
                <a:gd name="f13" fmla="val 70"/>
                <a:gd name="f14" fmla="val 78"/>
                <a:gd name="f15" fmla="val 77"/>
                <a:gd name="f16" fmla="val 75"/>
                <a:gd name="f17" fmla="val 71"/>
                <a:gd name="f18" fmla="val 86"/>
                <a:gd name="f19" fmla="val 67"/>
                <a:gd name="f20" fmla="val 91"/>
                <a:gd name="f21" fmla="val 63"/>
                <a:gd name="f22" fmla="val 94"/>
                <a:gd name="f23" fmla="val 58"/>
                <a:gd name="f24" fmla="val 96"/>
                <a:gd name="f25" fmla="val 52"/>
                <a:gd name="f26" fmla="val 99"/>
                <a:gd name="f27" fmla="val 47"/>
                <a:gd name="f28" fmla="val 100"/>
                <a:gd name="f29" fmla="val 41"/>
                <a:gd name="f30" fmla="val 36"/>
                <a:gd name="f31" fmla="val 32"/>
                <a:gd name="f32" fmla="val 28"/>
                <a:gd name="f33" fmla="val 98"/>
                <a:gd name="f34" fmla="val 24"/>
                <a:gd name="f35" fmla="val 97"/>
                <a:gd name="f36" fmla="val 20"/>
                <a:gd name="f37" fmla="val 95"/>
                <a:gd name="f38" fmla="val 16"/>
                <a:gd name="f39" fmla="val 93"/>
                <a:gd name="f40" fmla="val 2"/>
                <a:gd name="f41" fmla="val 12"/>
                <a:gd name="f42" fmla="val 9"/>
                <a:gd name="f43" fmla="val 25"/>
                <a:gd name="f44" fmla="val 6"/>
                <a:gd name="f45" fmla="val 30"/>
                <a:gd name="f46" fmla="val 3"/>
                <a:gd name="f47" fmla="val 35"/>
                <a:gd name="f48" fmla="val 1"/>
                <a:gd name="f49" fmla="val 59"/>
                <a:gd name="f50" fmla="val 68"/>
                <a:gd name="f51" fmla="val 4"/>
                <a:gd name="f52" fmla="val 74"/>
                <a:gd name="f53" fmla="val 13"/>
                <a:gd name="f54" fmla="val 21"/>
                <a:gd name="f55" fmla="val 34"/>
                <a:gd name="f56" fmla="val 38"/>
                <a:gd name="f57" fmla="val 65"/>
                <a:gd name="f58" fmla="val 29"/>
                <a:gd name="f59" fmla="val 61"/>
                <a:gd name="f60" fmla="val 18"/>
                <a:gd name="f61" fmla="val 51"/>
                <a:gd name="f62" fmla="val 15"/>
                <a:gd name="f63" fmla="val 43"/>
                <a:gd name="f64" fmla="val 23"/>
                <a:gd name="f65" fmla="val 26"/>
                <a:gd name="f66" fmla="val 83"/>
                <a:gd name="f67" fmla="val 27"/>
                <a:gd name="f68" fmla="val 31"/>
                <a:gd name="f69" fmla="val 85"/>
                <a:gd name="f70" fmla="val 39"/>
                <a:gd name="f71" fmla="val 54"/>
                <a:gd name="f72" fmla="val 76"/>
                <a:gd name="f73" fmla="+- 0 0 -90"/>
                <a:gd name="f74" fmla="*/ f3 1 84"/>
                <a:gd name="f75" fmla="*/ f4 1 133"/>
                <a:gd name="f76" fmla="+- f7 0 f5"/>
                <a:gd name="f77" fmla="+- f6 0 f5"/>
                <a:gd name="f78" fmla="*/ f73 f0 1"/>
                <a:gd name="f79" fmla="*/ f77 1 84"/>
                <a:gd name="f80" fmla="*/ f76 1 133"/>
                <a:gd name="f81" fmla="*/ 84 f77 1"/>
                <a:gd name="f82" fmla="*/ 49 f76 1"/>
                <a:gd name="f83" fmla="*/ 80 f77 1"/>
                <a:gd name="f84" fmla="*/ 70 f76 1"/>
                <a:gd name="f85" fmla="*/ 71 f77 1"/>
                <a:gd name="f86" fmla="*/ 86 f76 1"/>
                <a:gd name="f87" fmla="*/ 58 f77 1"/>
                <a:gd name="f88" fmla="*/ 96 f76 1"/>
                <a:gd name="f89" fmla="*/ 41 f77 1"/>
                <a:gd name="f90" fmla="*/ 100 f76 1"/>
                <a:gd name="f91" fmla="*/ 28 f77 1"/>
                <a:gd name="f92" fmla="*/ 98 f76 1"/>
                <a:gd name="f93" fmla="*/ 16 f77 1"/>
                <a:gd name="f94" fmla="*/ 93 f76 1"/>
                <a:gd name="f95" fmla="*/ 133 f76 1"/>
                <a:gd name="f96" fmla="*/ 0 f77 1"/>
                <a:gd name="f97" fmla="*/ 2 f76 1"/>
                <a:gd name="f98" fmla="*/ 12 f76 1"/>
                <a:gd name="f99" fmla="*/ 30 f77 1"/>
                <a:gd name="f100" fmla="*/ 3 f76 1"/>
                <a:gd name="f101" fmla="*/ 47 f77 1"/>
                <a:gd name="f102" fmla="*/ 0 f76 1"/>
                <a:gd name="f103" fmla="*/ 74 f77 1"/>
                <a:gd name="f104" fmla="*/ 13 f76 1"/>
                <a:gd name="f105" fmla="*/ 67 f77 1"/>
                <a:gd name="f106" fmla="*/ 61 f77 1"/>
                <a:gd name="f107" fmla="*/ 24 f76 1"/>
                <a:gd name="f108" fmla="*/ 43 f77 1"/>
                <a:gd name="f109" fmla="*/ 15 f76 1"/>
                <a:gd name="f110" fmla="*/ 29 f77 1"/>
                <a:gd name="f111" fmla="*/ 18 f76 1"/>
                <a:gd name="f112" fmla="*/ 26 f76 1"/>
                <a:gd name="f113" fmla="*/ 80 f76 1"/>
                <a:gd name="f114" fmla="*/ 27 f77 1"/>
                <a:gd name="f115" fmla="*/ 84 f76 1"/>
                <a:gd name="f116" fmla="*/ 39 f77 1"/>
                <a:gd name="f117" fmla="*/ 85 f76 1"/>
                <a:gd name="f118" fmla="*/ 59 f77 1"/>
                <a:gd name="f119" fmla="*/ 76 f76 1"/>
                <a:gd name="f120" fmla="*/ f78 1 f2"/>
                <a:gd name="f121" fmla="*/ f81 1 84"/>
                <a:gd name="f122" fmla="*/ f82 1 133"/>
                <a:gd name="f123" fmla="*/ f83 1 84"/>
                <a:gd name="f124" fmla="*/ f84 1 133"/>
                <a:gd name="f125" fmla="*/ f85 1 84"/>
                <a:gd name="f126" fmla="*/ f86 1 133"/>
                <a:gd name="f127" fmla="*/ f87 1 84"/>
                <a:gd name="f128" fmla="*/ f88 1 133"/>
                <a:gd name="f129" fmla="*/ f89 1 84"/>
                <a:gd name="f130" fmla="*/ f90 1 133"/>
                <a:gd name="f131" fmla="*/ f91 1 84"/>
                <a:gd name="f132" fmla="*/ f92 1 133"/>
                <a:gd name="f133" fmla="*/ f93 1 84"/>
                <a:gd name="f134" fmla="*/ f94 1 133"/>
                <a:gd name="f135" fmla="*/ f95 1 133"/>
                <a:gd name="f136" fmla="*/ f96 1 84"/>
                <a:gd name="f137" fmla="*/ f97 1 133"/>
                <a:gd name="f138" fmla="*/ f98 1 133"/>
                <a:gd name="f139" fmla="*/ f99 1 84"/>
                <a:gd name="f140" fmla="*/ f100 1 133"/>
                <a:gd name="f141" fmla="*/ f101 1 84"/>
                <a:gd name="f142" fmla="*/ f102 1 133"/>
                <a:gd name="f143" fmla="*/ f103 1 84"/>
                <a:gd name="f144" fmla="*/ f104 1 133"/>
                <a:gd name="f145" fmla="*/ f105 1 84"/>
                <a:gd name="f146" fmla="*/ f106 1 84"/>
                <a:gd name="f147" fmla="*/ f107 1 133"/>
                <a:gd name="f148" fmla="*/ f108 1 84"/>
                <a:gd name="f149" fmla="*/ f109 1 133"/>
                <a:gd name="f150" fmla="*/ f110 1 84"/>
                <a:gd name="f151" fmla="*/ f111 1 133"/>
                <a:gd name="f152" fmla="*/ f112 1 133"/>
                <a:gd name="f153" fmla="*/ f113 1 133"/>
                <a:gd name="f154" fmla="*/ f114 1 84"/>
                <a:gd name="f155" fmla="*/ f115 1 133"/>
                <a:gd name="f156" fmla="*/ f116 1 84"/>
                <a:gd name="f157" fmla="*/ f117 1 133"/>
                <a:gd name="f158" fmla="*/ f118 1 84"/>
                <a:gd name="f159" fmla="*/ f119 1 133"/>
                <a:gd name="f160" fmla="*/ 0 1 f79"/>
                <a:gd name="f161" fmla="*/ f6 1 f79"/>
                <a:gd name="f162" fmla="*/ 0 1 f80"/>
                <a:gd name="f163" fmla="*/ f7 1 f80"/>
                <a:gd name="f164" fmla="+- f120 0 f1"/>
                <a:gd name="f165" fmla="*/ f121 1 f79"/>
                <a:gd name="f166" fmla="*/ f122 1 f80"/>
                <a:gd name="f167" fmla="*/ f123 1 f79"/>
                <a:gd name="f168" fmla="*/ f124 1 f80"/>
                <a:gd name="f169" fmla="*/ f125 1 f79"/>
                <a:gd name="f170" fmla="*/ f126 1 f80"/>
                <a:gd name="f171" fmla="*/ f127 1 f79"/>
                <a:gd name="f172" fmla="*/ f128 1 f80"/>
                <a:gd name="f173" fmla="*/ f129 1 f79"/>
                <a:gd name="f174" fmla="*/ f130 1 f80"/>
                <a:gd name="f175" fmla="*/ f131 1 f79"/>
                <a:gd name="f176" fmla="*/ f132 1 f80"/>
                <a:gd name="f177" fmla="*/ f133 1 f79"/>
                <a:gd name="f178" fmla="*/ f134 1 f80"/>
                <a:gd name="f179" fmla="*/ f135 1 f80"/>
                <a:gd name="f180" fmla="*/ f136 1 f79"/>
                <a:gd name="f181" fmla="*/ f137 1 f80"/>
                <a:gd name="f182" fmla="*/ f138 1 f80"/>
                <a:gd name="f183" fmla="*/ f139 1 f79"/>
                <a:gd name="f184" fmla="*/ f140 1 f80"/>
                <a:gd name="f185" fmla="*/ f141 1 f79"/>
                <a:gd name="f186" fmla="*/ f142 1 f80"/>
                <a:gd name="f187" fmla="*/ f143 1 f79"/>
                <a:gd name="f188" fmla="*/ f144 1 f80"/>
                <a:gd name="f189" fmla="*/ f145 1 f79"/>
                <a:gd name="f190" fmla="*/ f146 1 f79"/>
                <a:gd name="f191" fmla="*/ f147 1 f80"/>
                <a:gd name="f192" fmla="*/ f148 1 f79"/>
                <a:gd name="f193" fmla="*/ f149 1 f80"/>
                <a:gd name="f194" fmla="*/ f150 1 f79"/>
                <a:gd name="f195" fmla="*/ f151 1 f80"/>
                <a:gd name="f196" fmla="*/ f152 1 f80"/>
                <a:gd name="f197" fmla="*/ f153 1 f80"/>
                <a:gd name="f198" fmla="*/ f154 1 f79"/>
                <a:gd name="f199" fmla="*/ f155 1 f80"/>
                <a:gd name="f200" fmla="*/ f156 1 f79"/>
                <a:gd name="f201" fmla="*/ f157 1 f80"/>
                <a:gd name="f202" fmla="*/ f158 1 f79"/>
                <a:gd name="f203" fmla="*/ f159 1 f80"/>
                <a:gd name="f204" fmla="*/ f160 f74 1"/>
                <a:gd name="f205" fmla="*/ f161 f74 1"/>
                <a:gd name="f206" fmla="*/ f163 f75 1"/>
                <a:gd name="f207" fmla="*/ f162 f75 1"/>
                <a:gd name="f208" fmla="*/ f165 f74 1"/>
                <a:gd name="f209" fmla="*/ f166 f75 1"/>
                <a:gd name="f210" fmla="*/ f167 f74 1"/>
                <a:gd name="f211" fmla="*/ f168 f75 1"/>
                <a:gd name="f212" fmla="*/ f169 f74 1"/>
                <a:gd name="f213" fmla="*/ f170 f75 1"/>
                <a:gd name="f214" fmla="*/ f171 f74 1"/>
                <a:gd name="f215" fmla="*/ f172 f75 1"/>
                <a:gd name="f216" fmla="*/ f173 f74 1"/>
                <a:gd name="f217" fmla="*/ f174 f75 1"/>
                <a:gd name="f218" fmla="*/ f175 f74 1"/>
                <a:gd name="f219" fmla="*/ f176 f75 1"/>
                <a:gd name="f220" fmla="*/ f177 f74 1"/>
                <a:gd name="f221" fmla="*/ f178 f75 1"/>
                <a:gd name="f222" fmla="*/ f179 f75 1"/>
                <a:gd name="f223" fmla="*/ f180 f74 1"/>
                <a:gd name="f224" fmla="*/ f181 f75 1"/>
                <a:gd name="f225" fmla="*/ f182 f75 1"/>
                <a:gd name="f226" fmla="*/ f183 f74 1"/>
                <a:gd name="f227" fmla="*/ f184 f75 1"/>
                <a:gd name="f228" fmla="*/ f185 f74 1"/>
                <a:gd name="f229" fmla="*/ f186 f75 1"/>
                <a:gd name="f230" fmla="*/ f187 f74 1"/>
                <a:gd name="f231" fmla="*/ f188 f75 1"/>
                <a:gd name="f232" fmla="*/ f189 f74 1"/>
                <a:gd name="f233" fmla="*/ f190 f74 1"/>
                <a:gd name="f234" fmla="*/ f191 f75 1"/>
                <a:gd name="f235" fmla="*/ f192 f74 1"/>
                <a:gd name="f236" fmla="*/ f193 f75 1"/>
                <a:gd name="f237" fmla="*/ f194 f74 1"/>
                <a:gd name="f238" fmla="*/ f195 f75 1"/>
                <a:gd name="f239" fmla="*/ f196 f75 1"/>
                <a:gd name="f240" fmla="*/ f197 f75 1"/>
                <a:gd name="f241" fmla="*/ f198 f74 1"/>
                <a:gd name="f242" fmla="*/ f199 f75 1"/>
                <a:gd name="f243" fmla="*/ f200 f74 1"/>
                <a:gd name="f244" fmla="*/ f201 f75 1"/>
                <a:gd name="f245" fmla="*/ f202 f74 1"/>
                <a:gd name="f246" fmla="*/ f203 f7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4">
                  <a:pos x="f208" y="f209"/>
                </a:cxn>
                <a:cxn ang="f164">
                  <a:pos x="f210" y="f211"/>
                </a:cxn>
                <a:cxn ang="f164">
                  <a:pos x="f212" y="f213"/>
                </a:cxn>
                <a:cxn ang="f164">
                  <a:pos x="f214" y="f215"/>
                </a:cxn>
                <a:cxn ang="f164">
                  <a:pos x="f216" y="f217"/>
                </a:cxn>
                <a:cxn ang="f164">
                  <a:pos x="f218" y="f219"/>
                </a:cxn>
                <a:cxn ang="f164">
                  <a:pos x="f220" y="f221"/>
                </a:cxn>
                <a:cxn ang="f164">
                  <a:pos x="f220" y="f222"/>
                </a:cxn>
                <a:cxn ang="f164">
                  <a:pos x="f223" y="f222"/>
                </a:cxn>
                <a:cxn ang="f164">
                  <a:pos x="f223" y="f224"/>
                </a:cxn>
                <a:cxn ang="f164">
                  <a:pos x="f220" y="f224"/>
                </a:cxn>
                <a:cxn ang="f164">
                  <a:pos x="f220" y="f225"/>
                </a:cxn>
                <a:cxn ang="f164">
                  <a:pos x="f226" y="f227"/>
                </a:cxn>
                <a:cxn ang="f164">
                  <a:pos x="f228" y="f229"/>
                </a:cxn>
                <a:cxn ang="f164">
                  <a:pos x="f230" y="f231"/>
                </a:cxn>
                <a:cxn ang="f164">
                  <a:pos x="f208" y="f209"/>
                </a:cxn>
                <a:cxn ang="f164">
                  <a:pos x="f232" y="f209"/>
                </a:cxn>
                <a:cxn ang="f164">
                  <a:pos x="f233" y="f234"/>
                </a:cxn>
                <a:cxn ang="f164">
                  <a:pos x="f235" y="f236"/>
                </a:cxn>
                <a:cxn ang="f164">
                  <a:pos x="f237" y="f238"/>
                </a:cxn>
                <a:cxn ang="f164">
                  <a:pos x="f220" y="f239"/>
                </a:cxn>
                <a:cxn ang="f164">
                  <a:pos x="f220" y="f240"/>
                </a:cxn>
                <a:cxn ang="f164">
                  <a:pos x="f241" y="f242"/>
                </a:cxn>
                <a:cxn ang="f164">
                  <a:pos x="f243" y="f244"/>
                </a:cxn>
                <a:cxn ang="f164">
                  <a:pos x="f245" y="f246"/>
                </a:cxn>
                <a:cxn ang="f164">
                  <a:pos x="f232" y="f209"/>
                </a:cxn>
              </a:cxnLst>
              <a:rect l="f204" t="f207" r="f205" b="f206"/>
              <a:pathLst>
                <a:path w="84" h="133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10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28"/>
                  </a:cubicBezTo>
                  <a:cubicBezTo>
                    <a:pt x="f30" y="f28"/>
                    <a:pt x="f31" y="f26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lnTo>
                    <a:pt x="f38" y="f7"/>
                  </a:lnTo>
                  <a:lnTo>
                    <a:pt x="f5" y="f7"/>
                  </a:lnTo>
                  <a:lnTo>
                    <a:pt x="f5" y="f40"/>
                  </a:lnTo>
                  <a:lnTo>
                    <a:pt x="f38" y="f40"/>
                  </a:lnTo>
                  <a:lnTo>
                    <a:pt x="f38" y="f41"/>
                  </a:lnTo>
                  <a:cubicBezTo>
                    <a:pt x="f36" y="f42"/>
                    <a:pt x="f43" y="f44"/>
                    <a:pt x="f45" y="f46"/>
                  </a:cubicBezTo>
                  <a:cubicBezTo>
                    <a:pt x="f47" y="f48"/>
                    <a:pt x="f29" y="f5"/>
                    <a:pt x="f27" y="f5"/>
                  </a:cubicBezTo>
                  <a:cubicBezTo>
                    <a:pt x="f49" y="f5"/>
                    <a:pt x="f50" y="f51"/>
                    <a:pt x="f52" y="f53"/>
                  </a:cubicBezTo>
                  <a:cubicBezTo>
                    <a:pt x="f12" y="f54"/>
                    <a:pt x="f6" y="f55"/>
                    <a:pt x="f6" y="f8"/>
                  </a:cubicBezTo>
                  <a:close/>
                  <a:moveTo>
                    <a:pt x="f19" y="f8"/>
                  </a:moveTo>
                  <a:cubicBezTo>
                    <a:pt x="f19" y="f56"/>
                    <a:pt x="f57" y="f58"/>
                    <a:pt x="f59" y="f34"/>
                  </a:cubicBezTo>
                  <a:cubicBezTo>
                    <a:pt x="f9" y="f60"/>
                    <a:pt x="f61" y="f62"/>
                    <a:pt x="f63" y="f62"/>
                  </a:cubicBezTo>
                  <a:cubicBezTo>
                    <a:pt x="f56" y="f62"/>
                    <a:pt x="f55" y="f38"/>
                    <a:pt x="f58" y="f60"/>
                  </a:cubicBezTo>
                  <a:cubicBezTo>
                    <a:pt x="f34" y="f36"/>
                    <a:pt x="f36" y="f64"/>
                    <a:pt x="f38" y="f65"/>
                  </a:cubicBezTo>
                  <a:lnTo>
                    <a:pt x="f38" y="f12"/>
                  </a:lnTo>
                  <a:cubicBezTo>
                    <a:pt x="f36" y="f10"/>
                    <a:pt x="f34" y="f66"/>
                    <a:pt x="f67" y="f6"/>
                  </a:cubicBezTo>
                  <a:cubicBezTo>
                    <a:pt x="f68" y="f69"/>
                    <a:pt x="f55" y="f69"/>
                    <a:pt x="f70" y="f69"/>
                  </a:cubicBezTo>
                  <a:cubicBezTo>
                    <a:pt x="f27" y="f69"/>
                    <a:pt x="f71" y="f10"/>
                    <a:pt x="f49" y="f72"/>
                  </a:cubicBezTo>
                  <a:cubicBezTo>
                    <a:pt x="f11" y="f13"/>
                    <a:pt x="f19" y="f59"/>
                    <a:pt x="f19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4" name="Freeform 529"/>
            <p:cNvSpPr/>
            <p:nvPr/>
          </p:nvSpPr>
          <p:spPr>
            <a:xfrm>
              <a:off x="1474113" y="4461979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0"/>
                <a:gd name="f8" fmla="val 52"/>
                <a:gd name="f9" fmla="val 16"/>
                <a:gd name="f10" fmla="val 58"/>
                <a:gd name="f11" fmla="val 17"/>
                <a:gd name="f12" fmla="val 63"/>
                <a:gd name="f13" fmla="val 19"/>
                <a:gd name="f14" fmla="val 67"/>
                <a:gd name="f15" fmla="val 21"/>
                <a:gd name="f16" fmla="val 72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1"/>
                <a:gd name="f23" fmla="val 33"/>
                <a:gd name="f24" fmla="val 83"/>
                <a:gd name="f25" fmla="val 37"/>
                <a:gd name="f26" fmla="val 84"/>
                <a:gd name="f27" fmla="val 41"/>
                <a:gd name="f28" fmla="val 85"/>
                <a:gd name="f29" fmla="val 45"/>
                <a:gd name="f30" fmla="val 86"/>
                <a:gd name="f31" fmla="val 50"/>
                <a:gd name="f32" fmla="val 57"/>
                <a:gd name="f33" fmla="val 70"/>
                <a:gd name="f34" fmla="val 82"/>
                <a:gd name="f35" fmla="val 76"/>
                <a:gd name="f36" fmla="val 80"/>
                <a:gd name="f37" fmla="val 77"/>
                <a:gd name="f38" fmla="val 92"/>
                <a:gd name="f39" fmla="val 79"/>
                <a:gd name="f40" fmla="val 94"/>
                <a:gd name="f41" fmla="val 74"/>
                <a:gd name="f42" fmla="val 96"/>
                <a:gd name="f43" fmla="val 68"/>
                <a:gd name="f44" fmla="val 98"/>
                <a:gd name="f45" fmla="val 62"/>
                <a:gd name="f46" fmla="val 99"/>
                <a:gd name="f47" fmla="val 56"/>
                <a:gd name="f48" fmla="val 34"/>
                <a:gd name="f49" fmla="val 22"/>
                <a:gd name="f50" fmla="val 13"/>
                <a:gd name="f51" fmla="val 4"/>
                <a:gd name="f52" fmla="val 66"/>
                <a:gd name="f53" fmla="val 51"/>
                <a:gd name="f54" fmla="val 35"/>
                <a:gd name="f55" fmla="val 14"/>
                <a:gd name="f56" fmla="val 32"/>
                <a:gd name="f57" fmla="val 46"/>
                <a:gd name="f58" fmla="val 59"/>
                <a:gd name="f59" fmla="val 69"/>
                <a:gd name="f60" fmla="val 11"/>
                <a:gd name="f61" fmla="val 43"/>
                <a:gd name="f62" fmla="val 71"/>
                <a:gd name="f63" fmla="val 39"/>
                <a:gd name="f64" fmla="val 31"/>
                <a:gd name="f65" fmla="val 25"/>
                <a:gd name="f66" fmla="val 64"/>
                <a:gd name="f67" fmla="val 20"/>
                <a:gd name="f68" fmla="val 60"/>
                <a:gd name="f69" fmla="val 15"/>
                <a:gd name="f70" fmla="val 54"/>
                <a:gd name="f71" fmla="val 30"/>
                <a:gd name="f72" fmla="+- 0 0 -90"/>
                <a:gd name="f73" fmla="*/ f3 1 87"/>
                <a:gd name="f74" fmla="*/ f4 1 100"/>
                <a:gd name="f75" fmla="+- f7 0 f5"/>
                <a:gd name="f76" fmla="+- f6 0 f5"/>
                <a:gd name="f77" fmla="*/ f72 f0 1"/>
                <a:gd name="f78" fmla="*/ f76 1 87"/>
                <a:gd name="f79" fmla="*/ f75 1 100"/>
                <a:gd name="f80" fmla="*/ 87 f76 1"/>
                <a:gd name="f81" fmla="*/ 52 f75 1"/>
                <a:gd name="f82" fmla="*/ 16 f76 1"/>
                <a:gd name="f83" fmla="*/ 19 f76 1"/>
                <a:gd name="f84" fmla="*/ 67 f75 1"/>
                <a:gd name="f85" fmla="*/ 26 f76 1"/>
                <a:gd name="f86" fmla="*/ 78 f75 1"/>
                <a:gd name="f87" fmla="*/ 37 f76 1"/>
                <a:gd name="f88" fmla="*/ 84 f75 1"/>
                <a:gd name="f89" fmla="*/ 50 f76 1"/>
                <a:gd name="f90" fmla="*/ 86 f75 1"/>
                <a:gd name="f91" fmla="*/ 70 f76 1"/>
                <a:gd name="f92" fmla="*/ 82 f75 1"/>
                <a:gd name="f93" fmla="*/ 84 f76 1"/>
                <a:gd name="f94" fmla="*/ 75 f75 1"/>
                <a:gd name="f95" fmla="*/ 85 f76 1"/>
                <a:gd name="f96" fmla="*/ 92 f75 1"/>
                <a:gd name="f97" fmla="*/ 68 f76 1"/>
                <a:gd name="f98" fmla="*/ 98 f75 1"/>
                <a:gd name="f99" fmla="*/ 100 f75 1"/>
                <a:gd name="f100" fmla="*/ 13 f76 1"/>
                <a:gd name="f101" fmla="*/ 87 f75 1"/>
                <a:gd name="f102" fmla="*/ 0 f76 1"/>
                <a:gd name="f103" fmla="*/ 51 f75 1"/>
                <a:gd name="f104" fmla="*/ 14 f75 1"/>
                <a:gd name="f105" fmla="*/ 46 f76 1"/>
                <a:gd name="f106" fmla="*/ 0 f75 1"/>
                <a:gd name="f107" fmla="*/ 76 f76 1"/>
                <a:gd name="f108" fmla="*/ 11 f75 1"/>
                <a:gd name="f109" fmla="*/ 43 f75 1"/>
                <a:gd name="f110" fmla="*/ 71 f76 1"/>
                <a:gd name="f111" fmla="*/ 39 f75 1"/>
                <a:gd name="f112" fmla="*/ 64 f76 1"/>
                <a:gd name="f113" fmla="*/ 20 f75 1"/>
                <a:gd name="f114" fmla="*/ 45 f76 1"/>
                <a:gd name="f115" fmla="*/ 13 f75 1"/>
                <a:gd name="f116" fmla="*/ 25 f76 1"/>
                <a:gd name="f117" fmla="*/ 21 f75 1"/>
                <a:gd name="f118" fmla="*/ f77 1 f2"/>
                <a:gd name="f119" fmla="*/ f80 1 87"/>
                <a:gd name="f120" fmla="*/ f81 1 100"/>
                <a:gd name="f121" fmla="*/ f82 1 87"/>
                <a:gd name="f122" fmla="*/ f83 1 87"/>
                <a:gd name="f123" fmla="*/ f84 1 100"/>
                <a:gd name="f124" fmla="*/ f85 1 87"/>
                <a:gd name="f125" fmla="*/ f86 1 100"/>
                <a:gd name="f126" fmla="*/ f87 1 87"/>
                <a:gd name="f127" fmla="*/ f88 1 100"/>
                <a:gd name="f128" fmla="*/ f89 1 87"/>
                <a:gd name="f129" fmla="*/ f90 1 100"/>
                <a:gd name="f130" fmla="*/ f91 1 87"/>
                <a:gd name="f131" fmla="*/ f92 1 100"/>
                <a:gd name="f132" fmla="*/ f93 1 87"/>
                <a:gd name="f133" fmla="*/ f94 1 100"/>
                <a:gd name="f134" fmla="*/ f95 1 87"/>
                <a:gd name="f135" fmla="*/ f96 1 100"/>
                <a:gd name="f136" fmla="*/ f97 1 87"/>
                <a:gd name="f137" fmla="*/ f98 1 100"/>
                <a:gd name="f138" fmla="*/ f99 1 100"/>
                <a:gd name="f139" fmla="*/ f100 1 87"/>
                <a:gd name="f140" fmla="*/ f101 1 100"/>
                <a:gd name="f141" fmla="*/ f102 1 87"/>
                <a:gd name="f142" fmla="*/ f103 1 100"/>
                <a:gd name="f143" fmla="*/ f104 1 100"/>
                <a:gd name="f144" fmla="*/ f105 1 87"/>
                <a:gd name="f145" fmla="*/ f106 1 100"/>
                <a:gd name="f146" fmla="*/ f107 1 87"/>
                <a:gd name="f147" fmla="*/ f108 1 100"/>
                <a:gd name="f148" fmla="*/ f109 1 100"/>
                <a:gd name="f149" fmla="*/ f110 1 87"/>
                <a:gd name="f150" fmla="*/ f111 1 100"/>
                <a:gd name="f151" fmla="*/ f112 1 87"/>
                <a:gd name="f152" fmla="*/ f113 1 100"/>
                <a:gd name="f153" fmla="*/ f114 1 87"/>
                <a:gd name="f154" fmla="*/ f115 1 100"/>
                <a:gd name="f155" fmla="*/ f116 1 87"/>
                <a:gd name="f156" fmla="*/ f117 1 100"/>
                <a:gd name="f157" fmla="*/ 0 1 f78"/>
                <a:gd name="f158" fmla="*/ f6 1 f78"/>
                <a:gd name="f159" fmla="*/ 0 1 f79"/>
                <a:gd name="f160" fmla="*/ f7 1 f79"/>
                <a:gd name="f161" fmla="+- f118 0 f1"/>
                <a:gd name="f162" fmla="*/ f119 1 f78"/>
                <a:gd name="f163" fmla="*/ f120 1 f79"/>
                <a:gd name="f164" fmla="*/ f121 1 f78"/>
                <a:gd name="f165" fmla="*/ f122 1 f78"/>
                <a:gd name="f166" fmla="*/ f123 1 f79"/>
                <a:gd name="f167" fmla="*/ f124 1 f78"/>
                <a:gd name="f168" fmla="*/ f125 1 f79"/>
                <a:gd name="f169" fmla="*/ f126 1 f78"/>
                <a:gd name="f170" fmla="*/ f127 1 f79"/>
                <a:gd name="f171" fmla="*/ f128 1 f78"/>
                <a:gd name="f172" fmla="*/ f129 1 f79"/>
                <a:gd name="f173" fmla="*/ f130 1 f78"/>
                <a:gd name="f174" fmla="*/ f131 1 f79"/>
                <a:gd name="f175" fmla="*/ f132 1 f78"/>
                <a:gd name="f176" fmla="*/ f133 1 f79"/>
                <a:gd name="f177" fmla="*/ f134 1 f78"/>
                <a:gd name="f178" fmla="*/ f135 1 f79"/>
                <a:gd name="f179" fmla="*/ f136 1 f78"/>
                <a:gd name="f180" fmla="*/ f137 1 f79"/>
                <a:gd name="f181" fmla="*/ f138 1 f79"/>
                <a:gd name="f182" fmla="*/ f139 1 f78"/>
                <a:gd name="f183" fmla="*/ f140 1 f79"/>
                <a:gd name="f184" fmla="*/ f141 1 f78"/>
                <a:gd name="f185" fmla="*/ f142 1 f79"/>
                <a:gd name="f186" fmla="*/ f143 1 f79"/>
                <a:gd name="f187" fmla="*/ f144 1 f78"/>
                <a:gd name="f188" fmla="*/ f145 1 f79"/>
                <a:gd name="f189" fmla="*/ f146 1 f78"/>
                <a:gd name="f190" fmla="*/ f147 1 f79"/>
                <a:gd name="f191" fmla="*/ f148 1 f79"/>
                <a:gd name="f192" fmla="*/ f149 1 f78"/>
                <a:gd name="f193" fmla="*/ f150 1 f79"/>
                <a:gd name="f194" fmla="*/ f151 1 f78"/>
                <a:gd name="f195" fmla="*/ f152 1 f79"/>
                <a:gd name="f196" fmla="*/ f153 1 f78"/>
                <a:gd name="f197" fmla="*/ f154 1 f79"/>
                <a:gd name="f198" fmla="*/ f155 1 f78"/>
                <a:gd name="f199" fmla="*/ f156 1 f79"/>
                <a:gd name="f200" fmla="*/ f157 f73 1"/>
                <a:gd name="f201" fmla="*/ f158 f73 1"/>
                <a:gd name="f202" fmla="*/ f160 f74 1"/>
                <a:gd name="f203" fmla="*/ f159 f74 1"/>
                <a:gd name="f204" fmla="*/ f162 f73 1"/>
                <a:gd name="f205" fmla="*/ f163 f74 1"/>
                <a:gd name="f206" fmla="*/ f164 f73 1"/>
                <a:gd name="f207" fmla="*/ f165 f73 1"/>
                <a:gd name="f208" fmla="*/ f166 f74 1"/>
                <a:gd name="f209" fmla="*/ f167 f73 1"/>
                <a:gd name="f210" fmla="*/ f168 f74 1"/>
                <a:gd name="f211" fmla="*/ f169 f73 1"/>
                <a:gd name="f212" fmla="*/ f170 f74 1"/>
                <a:gd name="f213" fmla="*/ f171 f73 1"/>
                <a:gd name="f214" fmla="*/ f172 f74 1"/>
                <a:gd name="f215" fmla="*/ f173 f73 1"/>
                <a:gd name="f216" fmla="*/ f174 f74 1"/>
                <a:gd name="f217" fmla="*/ f175 f73 1"/>
                <a:gd name="f218" fmla="*/ f176 f74 1"/>
                <a:gd name="f219" fmla="*/ f177 f73 1"/>
                <a:gd name="f220" fmla="*/ f178 f74 1"/>
                <a:gd name="f221" fmla="*/ f179 f73 1"/>
                <a:gd name="f222" fmla="*/ f180 f74 1"/>
                <a:gd name="f223" fmla="*/ f181 f74 1"/>
                <a:gd name="f224" fmla="*/ f182 f73 1"/>
                <a:gd name="f225" fmla="*/ f183 f74 1"/>
                <a:gd name="f226" fmla="*/ f184 f73 1"/>
                <a:gd name="f227" fmla="*/ f185 f74 1"/>
                <a:gd name="f228" fmla="*/ f186 f74 1"/>
                <a:gd name="f229" fmla="*/ f187 f73 1"/>
                <a:gd name="f230" fmla="*/ f188 f74 1"/>
                <a:gd name="f231" fmla="*/ f189 f73 1"/>
                <a:gd name="f232" fmla="*/ f190 f74 1"/>
                <a:gd name="f233" fmla="*/ f191 f74 1"/>
                <a:gd name="f234" fmla="*/ f192 f73 1"/>
                <a:gd name="f235" fmla="*/ f193 f74 1"/>
                <a:gd name="f236" fmla="*/ f194 f73 1"/>
                <a:gd name="f237" fmla="*/ f195 f74 1"/>
                <a:gd name="f238" fmla="*/ f196 f73 1"/>
                <a:gd name="f239" fmla="*/ f197 f74 1"/>
                <a:gd name="f240" fmla="*/ f198 f73 1"/>
                <a:gd name="f241" fmla="*/ f199 f7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1">
                  <a:pos x="f204" y="f205"/>
                </a:cxn>
                <a:cxn ang="f161">
                  <a:pos x="f206" y="f205"/>
                </a:cxn>
                <a:cxn ang="f161">
                  <a:pos x="f207" y="f208"/>
                </a:cxn>
                <a:cxn ang="f161">
                  <a:pos x="f209" y="f210"/>
                </a:cxn>
                <a:cxn ang="f161">
                  <a:pos x="f211" y="f212"/>
                </a:cxn>
                <a:cxn ang="f161">
                  <a:pos x="f213" y="f214"/>
                </a:cxn>
                <a:cxn ang="f161">
                  <a:pos x="f215" y="f216"/>
                </a:cxn>
                <a:cxn ang="f161">
                  <a:pos x="f217" y="f218"/>
                </a:cxn>
                <a:cxn ang="f161">
                  <a:pos x="f219" y="f218"/>
                </a:cxn>
                <a:cxn ang="f161">
                  <a:pos x="f219" y="f220"/>
                </a:cxn>
                <a:cxn ang="f161">
                  <a:pos x="f221" y="f222"/>
                </a:cxn>
                <a:cxn ang="f161">
                  <a:pos x="f213" y="f223"/>
                </a:cxn>
                <a:cxn ang="f161">
                  <a:pos x="f224" y="f225"/>
                </a:cxn>
                <a:cxn ang="f161">
                  <a:pos x="f226" y="f227"/>
                </a:cxn>
                <a:cxn ang="f161">
                  <a:pos x="f224" y="f228"/>
                </a:cxn>
                <a:cxn ang="f161">
                  <a:pos x="f229" y="f230"/>
                </a:cxn>
                <a:cxn ang="f161">
                  <a:pos x="f231" y="f232"/>
                </a:cxn>
                <a:cxn ang="f161">
                  <a:pos x="f204" y="f233"/>
                </a:cxn>
                <a:cxn ang="f161">
                  <a:pos x="f204" y="f205"/>
                </a:cxn>
                <a:cxn ang="f161">
                  <a:pos x="f234" y="f235"/>
                </a:cxn>
                <a:cxn ang="f161">
                  <a:pos x="f236" y="f237"/>
                </a:cxn>
                <a:cxn ang="f161">
                  <a:pos x="f238" y="f239"/>
                </a:cxn>
                <a:cxn ang="f161">
                  <a:pos x="f240" y="f241"/>
                </a:cxn>
                <a:cxn ang="f161">
                  <a:pos x="f206" y="f235"/>
                </a:cxn>
                <a:cxn ang="f161">
                  <a:pos x="f234" y="f235"/>
                </a:cxn>
              </a:cxnLst>
              <a:rect l="f200" t="f203" r="f201" b="f202"/>
              <a:pathLst>
                <a:path w="87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0"/>
                  </a:cubicBezTo>
                  <a:cubicBezTo>
                    <a:pt x="f32" y="f30"/>
                    <a:pt x="f12" y="f28"/>
                    <a:pt x="f33" y="f34"/>
                  </a:cubicBezTo>
                  <a:cubicBezTo>
                    <a:pt x="f35" y="f36"/>
                    <a:pt x="f22" y="f37"/>
                    <a:pt x="f26" y="f18"/>
                  </a:cubicBezTo>
                  <a:lnTo>
                    <a:pt x="f28" y="f18"/>
                  </a:lnTo>
                  <a:lnTo>
                    <a:pt x="f28" y="f38"/>
                  </a:ln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7"/>
                    <a:pt x="f31" y="f7"/>
                  </a:cubicBezTo>
                  <a:cubicBezTo>
                    <a:pt x="f48" y="f7"/>
                    <a:pt x="f49" y="f42"/>
                    <a:pt x="f50" y="f6"/>
                  </a:cubicBezTo>
                  <a:cubicBezTo>
                    <a:pt x="f51" y="f39"/>
                    <a:pt x="f5" y="f52"/>
                    <a:pt x="f5" y="f53"/>
                  </a:cubicBezTo>
                  <a:cubicBezTo>
                    <a:pt x="f5" y="f54"/>
                    <a:pt x="f51" y="f17"/>
                    <a:pt x="f50" y="f55"/>
                  </a:cubicBezTo>
                  <a:cubicBezTo>
                    <a:pt x="f15" y="f51"/>
                    <a:pt x="f56" y="f5"/>
                    <a:pt x="f57" y="f5"/>
                  </a:cubicBezTo>
                  <a:cubicBezTo>
                    <a:pt x="f58" y="f5"/>
                    <a:pt x="f59" y="f51"/>
                    <a:pt x="f35" y="f60"/>
                  </a:cubicBezTo>
                  <a:cubicBezTo>
                    <a:pt x="f24" y="f13"/>
                    <a:pt x="f6" y="f21"/>
                    <a:pt x="f6" y="f61"/>
                  </a:cubicBezTo>
                  <a:lnTo>
                    <a:pt x="f6" y="f8"/>
                  </a:lnTo>
                  <a:close/>
                  <a:moveTo>
                    <a:pt x="f62" y="f63"/>
                  </a:moveTo>
                  <a:cubicBezTo>
                    <a:pt x="f62" y="f64"/>
                    <a:pt x="f59" y="f65"/>
                    <a:pt x="f66" y="f67"/>
                  </a:cubicBezTo>
                  <a:cubicBezTo>
                    <a:pt x="f68" y="f69"/>
                    <a:pt x="f70" y="f50"/>
                    <a:pt x="f29" y="f50"/>
                  </a:cubicBezTo>
                  <a:cubicBezTo>
                    <a:pt x="f25" y="f50"/>
                    <a:pt x="f71" y="f9"/>
                    <a:pt x="f65" y="f15"/>
                  </a:cubicBezTo>
                  <a:cubicBezTo>
                    <a:pt x="f67" y="f19"/>
                    <a:pt x="f11" y="f56"/>
                    <a:pt x="f9" y="f63"/>
                  </a:cubicBezTo>
                  <a:lnTo>
                    <a:pt x="f62" y="f6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5" name="Freeform 530"/>
            <p:cNvSpPr/>
            <p:nvPr/>
          </p:nvSpPr>
          <p:spPr>
            <a:xfrm>
              <a:off x="1625181" y="4417073"/>
              <a:ext cx="114318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"/>
                <a:gd name="f7" fmla="val 133"/>
                <a:gd name="f8" fmla="val 64"/>
                <a:gd name="f9" fmla="val 26"/>
                <a:gd name="f10" fmla="val 91"/>
                <a:gd name="f11" fmla="val 16"/>
                <a:gd name="f12" fmla="val 101"/>
                <a:gd name="f13" fmla="val 85"/>
                <a:gd name="f14" fmla="val 62"/>
                <a:gd name="f15" fmla="val 37"/>
                <a:gd name="f16" fmla="val 82"/>
                <a:gd name="f17" fmla="val 38"/>
                <a:gd name="f18" fmla="val 81"/>
                <a:gd name="f19" fmla="+- 0 0 -90"/>
                <a:gd name="f20" fmla="*/ f3 1 86"/>
                <a:gd name="f21" fmla="*/ f4 1 133"/>
                <a:gd name="f22" fmla="+- f7 0 f5"/>
                <a:gd name="f23" fmla="+- f6 0 f5"/>
                <a:gd name="f24" fmla="*/ f19 f0 1"/>
                <a:gd name="f25" fmla="*/ f23 1 86"/>
                <a:gd name="f26" fmla="*/ f22 1 133"/>
                <a:gd name="f27" fmla="*/ 86 f23 1"/>
                <a:gd name="f28" fmla="*/ 133 f22 1"/>
                <a:gd name="f29" fmla="*/ 64 f23 1"/>
                <a:gd name="f30" fmla="*/ 26 f23 1"/>
                <a:gd name="f31" fmla="*/ 91 f22 1"/>
                <a:gd name="f32" fmla="*/ 16 f23 1"/>
                <a:gd name="f33" fmla="*/ 101 f22 1"/>
                <a:gd name="f34" fmla="*/ 0 f23 1"/>
                <a:gd name="f35" fmla="*/ 0 f22 1"/>
                <a:gd name="f36" fmla="*/ 85 f22 1"/>
                <a:gd name="f37" fmla="*/ 62 f23 1"/>
                <a:gd name="f38" fmla="*/ 37 f22 1"/>
                <a:gd name="f39" fmla="*/ 82 f23 1"/>
                <a:gd name="f40" fmla="*/ 38 f23 1"/>
                <a:gd name="f41" fmla="*/ 81 f22 1"/>
                <a:gd name="f42" fmla="*/ f24 1 f2"/>
                <a:gd name="f43" fmla="*/ f27 1 86"/>
                <a:gd name="f44" fmla="*/ f28 1 133"/>
                <a:gd name="f45" fmla="*/ f29 1 86"/>
                <a:gd name="f46" fmla="*/ f30 1 86"/>
                <a:gd name="f47" fmla="*/ f31 1 133"/>
                <a:gd name="f48" fmla="*/ f32 1 86"/>
                <a:gd name="f49" fmla="*/ f33 1 133"/>
                <a:gd name="f50" fmla="*/ f34 1 86"/>
                <a:gd name="f51" fmla="*/ f35 1 133"/>
                <a:gd name="f52" fmla="*/ f36 1 133"/>
                <a:gd name="f53" fmla="*/ f37 1 86"/>
                <a:gd name="f54" fmla="*/ f38 1 133"/>
                <a:gd name="f55" fmla="*/ f39 1 86"/>
                <a:gd name="f56" fmla="*/ f40 1 86"/>
                <a:gd name="f57" fmla="*/ f41 1 133"/>
                <a:gd name="f58" fmla="*/ 0 1 f25"/>
                <a:gd name="f59" fmla="*/ f6 1 f25"/>
                <a:gd name="f60" fmla="*/ 0 1 f26"/>
                <a:gd name="f61" fmla="*/ f7 1 f26"/>
                <a:gd name="f62" fmla="+- f42 0 f1"/>
                <a:gd name="f63" fmla="*/ f43 1 f25"/>
                <a:gd name="f64" fmla="*/ f44 1 f26"/>
                <a:gd name="f65" fmla="*/ f45 1 f25"/>
                <a:gd name="f66" fmla="*/ f46 1 f25"/>
                <a:gd name="f67" fmla="*/ f47 1 f26"/>
                <a:gd name="f68" fmla="*/ f48 1 f25"/>
                <a:gd name="f69" fmla="*/ f49 1 f26"/>
                <a:gd name="f70" fmla="*/ f50 1 f25"/>
                <a:gd name="f71" fmla="*/ f51 1 f26"/>
                <a:gd name="f72" fmla="*/ f52 1 f26"/>
                <a:gd name="f73" fmla="*/ f53 1 f25"/>
                <a:gd name="f74" fmla="*/ f54 1 f26"/>
                <a:gd name="f75" fmla="*/ f55 1 f25"/>
                <a:gd name="f76" fmla="*/ f56 1 f25"/>
                <a:gd name="f77" fmla="*/ f57 1 f26"/>
                <a:gd name="f78" fmla="*/ f58 f20 1"/>
                <a:gd name="f79" fmla="*/ f59 f20 1"/>
                <a:gd name="f80" fmla="*/ f61 f21 1"/>
                <a:gd name="f81" fmla="*/ f60 f21 1"/>
                <a:gd name="f82" fmla="*/ f63 f20 1"/>
                <a:gd name="f83" fmla="*/ f64 f21 1"/>
                <a:gd name="f84" fmla="*/ f65 f20 1"/>
                <a:gd name="f85" fmla="*/ f66 f20 1"/>
                <a:gd name="f86" fmla="*/ f67 f21 1"/>
                <a:gd name="f87" fmla="*/ f68 f20 1"/>
                <a:gd name="f88" fmla="*/ f69 f21 1"/>
                <a:gd name="f89" fmla="*/ f70 f20 1"/>
                <a:gd name="f90" fmla="*/ f71 f21 1"/>
                <a:gd name="f91" fmla="*/ f72 f21 1"/>
                <a:gd name="f92" fmla="*/ f73 f20 1"/>
                <a:gd name="f93" fmla="*/ f74 f21 1"/>
                <a:gd name="f94" fmla="*/ f75 f20 1"/>
                <a:gd name="f95" fmla="*/ f76 f20 1"/>
                <a:gd name="f96" fmla="*/ f77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2">
                  <a:pos x="f82" y="f83"/>
                </a:cxn>
                <a:cxn ang="f62">
                  <a:pos x="f84" y="f83"/>
                </a:cxn>
                <a:cxn ang="f62">
                  <a:pos x="f85" y="f86"/>
                </a:cxn>
                <a:cxn ang="f62">
                  <a:pos x="f87" y="f88"/>
                </a:cxn>
                <a:cxn ang="f62">
                  <a:pos x="f87" y="f83"/>
                </a:cxn>
                <a:cxn ang="f62">
                  <a:pos x="f89" y="f83"/>
                </a:cxn>
                <a:cxn ang="f62">
                  <a:pos x="f89" y="f90"/>
                </a:cxn>
                <a:cxn ang="f62">
                  <a:pos x="f87" y="f90"/>
                </a:cxn>
                <a:cxn ang="f62">
                  <a:pos x="f87" y="f91"/>
                </a:cxn>
                <a:cxn ang="f62">
                  <a:pos x="f92" y="f93"/>
                </a:cxn>
                <a:cxn ang="f62">
                  <a:pos x="f94" y="f93"/>
                </a:cxn>
                <a:cxn ang="f62">
                  <a:pos x="f95" y="f96"/>
                </a:cxn>
                <a:cxn ang="f62">
                  <a:pos x="f82" y="f83"/>
                </a:cxn>
              </a:cxnLst>
              <a:rect l="f78" t="f81" r="f79" b="f80"/>
              <a:pathLst>
                <a:path w="86" h="133">
                  <a:moveTo>
                    <a:pt x="f6" y="f7"/>
                  </a:moveTo>
                  <a:lnTo>
                    <a:pt x="f8" y="f7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1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1" y="f5"/>
                  </a:lnTo>
                  <a:lnTo>
                    <a:pt x="f11" y="f13"/>
                  </a:lnTo>
                  <a:lnTo>
                    <a:pt x="f14" y="f15"/>
                  </a:lnTo>
                  <a:lnTo>
                    <a:pt x="f16" y="f15"/>
                  </a:lnTo>
                  <a:lnTo>
                    <a:pt x="f17" y="f18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6" name="Freeform 531"/>
            <p:cNvSpPr/>
            <p:nvPr/>
          </p:nvSpPr>
          <p:spPr>
            <a:xfrm>
              <a:off x="1759918" y="4466066"/>
              <a:ext cx="110240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96"/>
                <a:gd name="f9" fmla="val 63"/>
                <a:gd name="f10" fmla="val 85"/>
                <a:gd name="f11" fmla="val 58"/>
                <a:gd name="f12" fmla="val 90"/>
                <a:gd name="f13" fmla="val 53"/>
                <a:gd name="f14" fmla="val 93"/>
                <a:gd name="f15" fmla="val 48"/>
                <a:gd name="f16" fmla="val 95"/>
                <a:gd name="f17" fmla="val 43"/>
                <a:gd name="f18" fmla="val 97"/>
                <a:gd name="f19" fmla="val 38"/>
                <a:gd name="f20" fmla="val 32"/>
                <a:gd name="f21" fmla="val 22"/>
                <a:gd name="f22" fmla="val 14"/>
                <a:gd name="f23" fmla="val 8"/>
                <a:gd name="f24" fmla="val 89"/>
                <a:gd name="f25" fmla="val 3"/>
                <a:gd name="f26" fmla="val 83"/>
                <a:gd name="f27" fmla="val 74"/>
                <a:gd name="f28" fmla="val 62"/>
                <a:gd name="f29" fmla="val 16"/>
                <a:gd name="f30" fmla="val 55"/>
                <a:gd name="f31" fmla="val 60"/>
                <a:gd name="f32" fmla="val 64"/>
                <a:gd name="f33" fmla="val 67"/>
                <a:gd name="f34" fmla="val 17"/>
                <a:gd name="f35" fmla="val 71"/>
                <a:gd name="f36" fmla="val 18"/>
                <a:gd name="f37" fmla="val 19"/>
                <a:gd name="f38" fmla="val 76"/>
                <a:gd name="f39" fmla="val 21"/>
                <a:gd name="f40" fmla="val 79"/>
                <a:gd name="f41" fmla="val 23"/>
                <a:gd name="f42" fmla="val 25"/>
                <a:gd name="f43" fmla="val 81"/>
                <a:gd name="f44" fmla="val 28"/>
                <a:gd name="f45" fmla="val 31"/>
                <a:gd name="f46" fmla="val 36"/>
                <a:gd name="f47" fmla="val 40"/>
                <a:gd name="f48" fmla="val 45"/>
                <a:gd name="f49" fmla="val 82"/>
                <a:gd name="f50" fmla="val 50"/>
                <a:gd name="f51" fmla="val 78"/>
                <a:gd name="f52" fmla="val 59"/>
                <a:gd name="f53" fmla="val 75"/>
                <a:gd name="f54" fmla="val 72"/>
                <a:gd name="f55" fmla="+- 0 0 -90"/>
                <a:gd name="f56" fmla="*/ f3 1 80"/>
                <a:gd name="f57" fmla="*/ f4 1 98"/>
                <a:gd name="f58" fmla="+- f7 0 f5"/>
                <a:gd name="f59" fmla="+- f6 0 f5"/>
                <a:gd name="f60" fmla="*/ f55 f0 1"/>
                <a:gd name="f61" fmla="*/ f59 1 80"/>
                <a:gd name="f62" fmla="*/ f58 1 98"/>
                <a:gd name="f63" fmla="*/ 80 f59 1"/>
                <a:gd name="f64" fmla="*/ 96 f58 1"/>
                <a:gd name="f65" fmla="*/ 63 f59 1"/>
                <a:gd name="f66" fmla="*/ 85 f58 1"/>
                <a:gd name="f67" fmla="*/ 48 f59 1"/>
                <a:gd name="f68" fmla="*/ 95 f58 1"/>
                <a:gd name="f69" fmla="*/ 32 f59 1"/>
                <a:gd name="f70" fmla="*/ 98 f58 1"/>
                <a:gd name="f71" fmla="*/ 8 f59 1"/>
                <a:gd name="f72" fmla="*/ 89 f58 1"/>
                <a:gd name="f73" fmla="*/ 0 f59 1"/>
                <a:gd name="f74" fmla="*/ 62 f58 1"/>
                <a:gd name="f75" fmla="*/ 0 f58 1"/>
                <a:gd name="f76" fmla="*/ 16 f59 1"/>
                <a:gd name="f77" fmla="*/ 55 f58 1"/>
                <a:gd name="f78" fmla="*/ 67 f58 1"/>
                <a:gd name="f79" fmla="*/ 19 f59 1"/>
                <a:gd name="f80" fmla="*/ 76 f58 1"/>
                <a:gd name="f81" fmla="*/ 25 f59 1"/>
                <a:gd name="f82" fmla="*/ 81 f58 1"/>
                <a:gd name="f83" fmla="*/ 36 f59 1"/>
                <a:gd name="f84" fmla="*/ 83 f58 1"/>
                <a:gd name="f85" fmla="*/ 50 f59 1"/>
                <a:gd name="f86" fmla="*/ 80 f58 1"/>
                <a:gd name="f87" fmla="*/ 72 f58 1"/>
                <a:gd name="f88" fmla="*/ f60 1 f2"/>
                <a:gd name="f89" fmla="*/ f63 1 80"/>
                <a:gd name="f90" fmla="*/ f64 1 98"/>
                <a:gd name="f91" fmla="*/ f65 1 80"/>
                <a:gd name="f92" fmla="*/ f66 1 98"/>
                <a:gd name="f93" fmla="*/ f67 1 80"/>
                <a:gd name="f94" fmla="*/ f68 1 98"/>
                <a:gd name="f95" fmla="*/ f69 1 80"/>
                <a:gd name="f96" fmla="*/ f70 1 98"/>
                <a:gd name="f97" fmla="*/ f71 1 80"/>
                <a:gd name="f98" fmla="*/ f72 1 98"/>
                <a:gd name="f99" fmla="*/ f73 1 80"/>
                <a:gd name="f100" fmla="*/ f74 1 98"/>
                <a:gd name="f101" fmla="*/ f75 1 98"/>
                <a:gd name="f102" fmla="*/ f76 1 80"/>
                <a:gd name="f103" fmla="*/ f77 1 98"/>
                <a:gd name="f104" fmla="*/ f78 1 98"/>
                <a:gd name="f105" fmla="*/ f79 1 80"/>
                <a:gd name="f106" fmla="*/ f80 1 98"/>
                <a:gd name="f107" fmla="*/ f81 1 80"/>
                <a:gd name="f108" fmla="*/ f82 1 98"/>
                <a:gd name="f109" fmla="*/ f83 1 80"/>
                <a:gd name="f110" fmla="*/ f84 1 98"/>
                <a:gd name="f111" fmla="*/ f85 1 80"/>
                <a:gd name="f112" fmla="*/ f86 1 98"/>
                <a:gd name="f113" fmla="*/ f87 1 98"/>
                <a:gd name="f114" fmla="*/ 0 1 f61"/>
                <a:gd name="f115" fmla="*/ f6 1 f61"/>
                <a:gd name="f116" fmla="*/ 0 1 f62"/>
                <a:gd name="f117" fmla="*/ f7 1 f62"/>
                <a:gd name="f118" fmla="+- f88 0 f1"/>
                <a:gd name="f119" fmla="*/ f89 1 f61"/>
                <a:gd name="f120" fmla="*/ f90 1 f62"/>
                <a:gd name="f121" fmla="*/ f91 1 f61"/>
                <a:gd name="f122" fmla="*/ f92 1 f62"/>
                <a:gd name="f123" fmla="*/ f93 1 f61"/>
                <a:gd name="f124" fmla="*/ f94 1 f62"/>
                <a:gd name="f125" fmla="*/ f95 1 f61"/>
                <a:gd name="f126" fmla="*/ f96 1 f62"/>
                <a:gd name="f127" fmla="*/ f97 1 f61"/>
                <a:gd name="f128" fmla="*/ f98 1 f62"/>
                <a:gd name="f129" fmla="*/ f99 1 f61"/>
                <a:gd name="f130" fmla="*/ f100 1 f62"/>
                <a:gd name="f131" fmla="*/ f101 1 f62"/>
                <a:gd name="f132" fmla="*/ f102 1 f61"/>
                <a:gd name="f133" fmla="*/ f103 1 f62"/>
                <a:gd name="f134" fmla="*/ f104 1 f62"/>
                <a:gd name="f135" fmla="*/ f105 1 f61"/>
                <a:gd name="f136" fmla="*/ f106 1 f62"/>
                <a:gd name="f137" fmla="*/ f107 1 f61"/>
                <a:gd name="f138" fmla="*/ f108 1 f62"/>
                <a:gd name="f139" fmla="*/ f109 1 f61"/>
                <a:gd name="f140" fmla="*/ f110 1 f62"/>
                <a:gd name="f141" fmla="*/ f111 1 f61"/>
                <a:gd name="f142" fmla="*/ f112 1 f62"/>
                <a:gd name="f143" fmla="*/ f113 1 f62"/>
                <a:gd name="f144" fmla="*/ f114 f56 1"/>
                <a:gd name="f145" fmla="*/ f115 f56 1"/>
                <a:gd name="f146" fmla="*/ f117 f57 1"/>
                <a:gd name="f147" fmla="*/ f116 f57 1"/>
                <a:gd name="f148" fmla="*/ f119 f56 1"/>
                <a:gd name="f149" fmla="*/ f120 f57 1"/>
                <a:gd name="f150" fmla="*/ f121 f56 1"/>
                <a:gd name="f151" fmla="*/ f122 f57 1"/>
                <a:gd name="f152" fmla="*/ f123 f56 1"/>
                <a:gd name="f153" fmla="*/ f124 f57 1"/>
                <a:gd name="f154" fmla="*/ f125 f56 1"/>
                <a:gd name="f155" fmla="*/ f126 f57 1"/>
                <a:gd name="f156" fmla="*/ f127 f56 1"/>
                <a:gd name="f157" fmla="*/ f128 f57 1"/>
                <a:gd name="f158" fmla="*/ f129 f56 1"/>
                <a:gd name="f159" fmla="*/ f130 f57 1"/>
                <a:gd name="f160" fmla="*/ f131 f57 1"/>
                <a:gd name="f161" fmla="*/ f132 f56 1"/>
                <a:gd name="f162" fmla="*/ f133 f57 1"/>
                <a:gd name="f163" fmla="*/ f134 f57 1"/>
                <a:gd name="f164" fmla="*/ f135 f56 1"/>
                <a:gd name="f165" fmla="*/ f136 f57 1"/>
                <a:gd name="f166" fmla="*/ f137 f56 1"/>
                <a:gd name="f167" fmla="*/ f138 f57 1"/>
                <a:gd name="f168" fmla="*/ f139 f56 1"/>
                <a:gd name="f169" fmla="*/ f140 f57 1"/>
                <a:gd name="f170" fmla="*/ f141 f56 1"/>
                <a:gd name="f171" fmla="*/ f142 f57 1"/>
                <a:gd name="f172" fmla="*/ f143 f5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8">
                  <a:pos x="f148" y="f149"/>
                </a:cxn>
                <a:cxn ang="f118">
                  <a:pos x="f150" y="f149"/>
                </a:cxn>
                <a:cxn ang="f118">
                  <a:pos x="f150" y="f151"/>
                </a:cxn>
                <a:cxn ang="f118">
                  <a:pos x="f152" y="f153"/>
                </a:cxn>
                <a:cxn ang="f118">
                  <a:pos x="f154" y="f155"/>
                </a:cxn>
                <a:cxn ang="f118">
                  <a:pos x="f156" y="f157"/>
                </a:cxn>
                <a:cxn ang="f118">
                  <a:pos x="f158" y="f159"/>
                </a:cxn>
                <a:cxn ang="f118">
                  <a:pos x="f158" y="f160"/>
                </a:cxn>
                <a:cxn ang="f118">
                  <a:pos x="f161" y="f160"/>
                </a:cxn>
                <a:cxn ang="f118">
                  <a:pos x="f161" y="f162"/>
                </a:cxn>
                <a:cxn ang="f118">
                  <a:pos x="f161" y="f163"/>
                </a:cxn>
                <a:cxn ang="f118">
                  <a:pos x="f164" y="f165"/>
                </a:cxn>
                <a:cxn ang="f118">
                  <a:pos x="f166" y="f167"/>
                </a:cxn>
                <a:cxn ang="f118">
                  <a:pos x="f168" y="f169"/>
                </a:cxn>
                <a:cxn ang="f118">
                  <a:pos x="f170" y="f171"/>
                </a:cxn>
                <a:cxn ang="f118">
                  <a:pos x="f150" y="f172"/>
                </a:cxn>
                <a:cxn ang="f118">
                  <a:pos x="f150" y="f160"/>
                </a:cxn>
                <a:cxn ang="f118">
                  <a:pos x="f148" y="f160"/>
                </a:cxn>
                <a:cxn ang="f118">
                  <a:pos x="f148" y="f149"/>
                </a:cxn>
              </a:cxnLst>
              <a:rect l="f144" t="f147" r="f145" b="f146"/>
              <a:pathLst>
                <a:path w="80" h="98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7"/>
                    <a:pt x="f20" y="f7"/>
                  </a:cubicBezTo>
                  <a:cubicBezTo>
                    <a:pt x="f21" y="f7"/>
                    <a:pt x="f22" y="f16"/>
                    <a:pt x="f23" y="f24"/>
                  </a:cubicBezTo>
                  <a:cubicBezTo>
                    <a:pt x="f25" y="f26"/>
                    <a:pt x="f5" y="f27"/>
                    <a:pt x="f5" y="f28"/>
                  </a:cubicBezTo>
                  <a:lnTo>
                    <a:pt x="f5" y="f5"/>
                  </a:lnTo>
                  <a:lnTo>
                    <a:pt x="f29" y="f5"/>
                  </a:lnTo>
                  <a:lnTo>
                    <a:pt x="f29" y="f30"/>
                  </a:lnTo>
                  <a:cubicBezTo>
                    <a:pt x="f29" y="f31"/>
                    <a:pt x="f29" y="f32"/>
                    <a:pt x="f29" y="f33"/>
                  </a:cubicBezTo>
                  <a:cubicBezTo>
                    <a:pt x="f34" y="f35"/>
                    <a:pt x="f36" y="f27"/>
                    <a:pt x="f37" y="f38"/>
                  </a:cubicBezTo>
                  <a:cubicBezTo>
                    <a:pt x="f39" y="f40"/>
                    <a:pt x="f41" y="f6"/>
                    <a:pt x="f42" y="f43"/>
                  </a:cubicBezTo>
                  <a:cubicBezTo>
                    <a:pt x="f44" y="f26"/>
                    <a:pt x="f45" y="f26"/>
                    <a:pt x="f46" y="f26"/>
                  </a:cubicBezTo>
                  <a:cubicBezTo>
                    <a:pt x="f47" y="f26"/>
                    <a:pt x="f48" y="f49"/>
                    <a:pt x="f50" y="f6"/>
                  </a:cubicBezTo>
                  <a:cubicBezTo>
                    <a:pt x="f30" y="f51"/>
                    <a:pt x="f52" y="f53"/>
                    <a:pt x="f9" y="f54"/>
                  </a:cubicBezTo>
                  <a:lnTo>
                    <a:pt x="f9" y="f5"/>
                  </a:lnTo>
                  <a:lnTo>
                    <a:pt x="f6" y="f5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7" name="Rectangle 532"/>
            <p:cNvSpPr/>
            <p:nvPr/>
          </p:nvSpPr>
          <p:spPr>
            <a:xfrm>
              <a:off x="1910986" y="4417073"/>
              <a:ext cx="20418" cy="175564"/>
            </a:xfrm>
            <a:prstGeom prst="rect">
              <a:avLst/>
            </a:pr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8" name="Freeform 533"/>
            <p:cNvSpPr/>
            <p:nvPr/>
          </p:nvSpPr>
          <p:spPr>
            <a:xfrm>
              <a:off x="1964067" y="4461979"/>
              <a:ext cx="110240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"/>
                <a:gd name="f7" fmla="val 100"/>
                <a:gd name="f8" fmla="val 98"/>
                <a:gd name="f9" fmla="val 66"/>
                <a:gd name="f10" fmla="val 88"/>
                <a:gd name="f11" fmla="val 64"/>
                <a:gd name="f12" fmla="val 89"/>
                <a:gd name="f13" fmla="val 62"/>
                <a:gd name="f14" fmla="val 90"/>
                <a:gd name="f15" fmla="val 60"/>
                <a:gd name="f16" fmla="val 92"/>
                <a:gd name="f17" fmla="val 57"/>
                <a:gd name="f18" fmla="val 93"/>
                <a:gd name="f19" fmla="val 55"/>
                <a:gd name="f20" fmla="val 95"/>
                <a:gd name="f21" fmla="val 53"/>
                <a:gd name="f22" fmla="val 96"/>
                <a:gd name="f23" fmla="val 50"/>
                <a:gd name="f24" fmla="val 97"/>
                <a:gd name="f25" fmla="val 47"/>
                <a:gd name="f26" fmla="val 44"/>
                <a:gd name="f27" fmla="val 99"/>
                <a:gd name="f28" fmla="val 40"/>
                <a:gd name="f29" fmla="val 36"/>
                <a:gd name="f30" fmla="val 31"/>
                <a:gd name="f31" fmla="val 23"/>
                <a:gd name="f32" fmla="val 15"/>
                <a:gd name="f33" fmla="val 9"/>
                <a:gd name="f34" fmla="val 3"/>
                <a:gd name="f35" fmla="val 86"/>
                <a:gd name="f36" fmla="val 79"/>
                <a:gd name="f37" fmla="val 70"/>
                <a:gd name="f38" fmla="val 63"/>
                <a:gd name="f39" fmla="val 2"/>
                <a:gd name="f40" fmla="val 5"/>
                <a:gd name="f41" fmla="val 8"/>
                <a:gd name="f42" fmla="val 48"/>
                <a:gd name="f43" fmla="val 13"/>
                <a:gd name="f44" fmla="val 45"/>
                <a:gd name="f45" fmla="val 18"/>
                <a:gd name="f46" fmla="val 42"/>
                <a:gd name="f47" fmla="val 24"/>
                <a:gd name="f48" fmla="val 39"/>
                <a:gd name="f49" fmla="val 38"/>
                <a:gd name="f50" fmla="val 37"/>
                <a:gd name="f51" fmla="val 56"/>
                <a:gd name="f52" fmla="val 35"/>
                <a:gd name="f53" fmla="val 32"/>
                <a:gd name="f54" fmla="val 29"/>
                <a:gd name="f55" fmla="val 65"/>
                <a:gd name="f56" fmla="val 26"/>
                <a:gd name="f57" fmla="val 21"/>
                <a:gd name="f58" fmla="val 61"/>
                <a:gd name="f59" fmla="val 19"/>
                <a:gd name="f60" fmla="val 58"/>
                <a:gd name="f61" fmla="val 16"/>
                <a:gd name="f62" fmla="val 43"/>
                <a:gd name="f63" fmla="val 14"/>
                <a:gd name="f64" fmla="val 17"/>
                <a:gd name="f65" fmla="val 10"/>
                <a:gd name="f66" fmla="val 4"/>
                <a:gd name="f67" fmla="val 12"/>
                <a:gd name="f68" fmla="val 22"/>
                <a:gd name="f69" fmla="val 28"/>
                <a:gd name="f70" fmla="val 1"/>
                <a:gd name="f71" fmla="val 34"/>
                <a:gd name="f72" fmla="val 67"/>
                <a:gd name="f73" fmla="val 71"/>
                <a:gd name="f74" fmla="val 7"/>
                <a:gd name="f75" fmla="val 74"/>
                <a:gd name="f76" fmla="val 77"/>
                <a:gd name="f77" fmla="val 81"/>
                <a:gd name="f78" fmla="val 27"/>
                <a:gd name="f79" fmla="val 33"/>
                <a:gd name="f80" fmla="val 49"/>
                <a:gd name="f81" fmla="val 52"/>
                <a:gd name="f82" fmla="val 69"/>
                <a:gd name="f83" fmla="val 75"/>
                <a:gd name="f84" fmla="val 25"/>
                <a:gd name="f85" fmla="val 84"/>
                <a:gd name="f86" fmla="val 30"/>
                <a:gd name="f87" fmla="val 80"/>
                <a:gd name="f88" fmla="+- 0 0 -90"/>
                <a:gd name="f89" fmla="*/ f3 1 82"/>
                <a:gd name="f90" fmla="*/ f4 1 100"/>
                <a:gd name="f91" fmla="+- f7 0 f5"/>
                <a:gd name="f92" fmla="+- f6 0 f5"/>
                <a:gd name="f93" fmla="*/ f88 f0 1"/>
                <a:gd name="f94" fmla="*/ f92 1 82"/>
                <a:gd name="f95" fmla="*/ f91 1 100"/>
                <a:gd name="f96" fmla="*/ 82 f92 1"/>
                <a:gd name="f97" fmla="*/ 98 f91 1"/>
                <a:gd name="f98" fmla="*/ 66 f92 1"/>
                <a:gd name="f99" fmla="*/ 88 f91 1"/>
                <a:gd name="f100" fmla="*/ 60 f92 1"/>
                <a:gd name="f101" fmla="*/ 92 f91 1"/>
                <a:gd name="f102" fmla="*/ 53 f92 1"/>
                <a:gd name="f103" fmla="*/ 96 f91 1"/>
                <a:gd name="f104" fmla="*/ 44 f92 1"/>
                <a:gd name="f105" fmla="*/ 99 f91 1"/>
                <a:gd name="f106" fmla="*/ 31 f92 1"/>
                <a:gd name="f107" fmla="*/ 100 f91 1"/>
                <a:gd name="f108" fmla="*/ 9 f92 1"/>
                <a:gd name="f109" fmla="*/ 0 f92 1"/>
                <a:gd name="f110" fmla="*/ 70 f91 1"/>
                <a:gd name="f111" fmla="*/ 5 f92 1"/>
                <a:gd name="f112" fmla="*/ 53 f91 1"/>
                <a:gd name="f113" fmla="*/ 18 f92 1"/>
                <a:gd name="f114" fmla="*/ 42 f91 1"/>
                <a:gd name="f115" fmla="*/ 39 f92 1"/>
                <a:gd name="f116" fmla="*/ 37 f91 1"/>
                <a:gd name="f117" fmla="*/ 35 f91 1"/>
                <a:gd name="f118" fmla="*/ 32 f91 1"/>
                <a:gd name="f119" fmla="*/ 64 f92 1"/>
                <a:gd name="f120" fmla="*/ 23 f91 1"/>
                <a:gd name="f121" fmla="*/ 58 f92 1"/>
                <a:gd name="f122" fmla="*/ 18 f91 1"/>
                <a:gd name="f123" fmla="*/ 50 f92 1"/>
                <a:gd name="f124" fmla="*/ 15 f91 1"/>
                <a:gd name="f125" fmla="*/ 40 f92 1"/>
                <a:gd name="f126" fmla="*/ 14 f91 1"/>
                <a:gd name="f127" fmla="*/ 26 f92 1"/>
                <a:gd name="f128" fmla="*/ 16 f91 1"/>
                <a:gd name="f129" fmla="*/ 10 f92 1"/>
                <a:gd name="f130" fmla="*/ 21 f91 1"/>
                <a:gd name="f131" fmla="*/ 4 f91 1"/>
                <a:gd name="f132" fmla="*/ 22 f92 1"/>
                <a:gd name="f133" fmla="*/ 2 f91 1"/>
                <a:gd name="f134" fmla="*/ 0 f91 1"/>
                <a:gd name="f135" fmla="*/ 71 f92 1"/>
                <a:gd name="f136" fmla="*/ 7 f91 1"/>
                <a:gd name="f137" fmla="*/ 79 f92 1"/>
                <a:gd name="f138" fmla="*/ 33 f91 1"/>
                <a:gd name="f139" fmla="*/ 74 f91 1"/>
                <a:gd name="f140" fmla="*/ 48 f91 1"/>
                <a:gd name="f141" fmla="*/ 48 f92 1"/>
                <a:gd name="f142" fmla="*/ 49 f91 1"/>
                <a:gd name="f143" fmla="*/ 32 f92 1"/>
                <a:gd name="f144" fmla="*/ 52 f91 1"/>
                <a:gd name="f145" fmla="*/ 21 f92 1"/>
                <a:gd name="f146" fmla="*/ 58 f91 1"/>
                <a:gd name="f147" fmla="*/ 17 f92 1"/>
                <a:gd name="f148" fmla="*/ 69 f91 1"/>
                <a:gd name="f149" fmla="*/ 81 f91 1"/>
                <a:gd name="f150" fmla="*/ 37 f92 1"/>
                <a:gd name="f151" fmla="*/ 86 f91 1"/>
                <a:gd name="f152" fmla="*/ 82 f91 1"/>
                <a:gd name="f153" fmla="*/ f93 1 f2"/>
                <a:gd name="f154" fmla="*/ f96 1 82"/>
                <a:gd name="f155" fmla="*/ f97 1 100"/>
                <a:gd name="f156" fmla="*/ f98 1 82"/>
                <a:gd name="f157" fmla="*/ f99 1 100"/>
                <a:gd name="f158" fmla="*/ f100 1 82"/>
                <a:gd name="f159" fmla="*/ f101 1 100"/>
                <a:gd name="f160" fmla="*/ f102 1 82"/>
                <a:gd name="f161" fmla="*/ f103 1 100"/>
                <a:gd name="f162" fmla="*/ f104 1 82"/>
                <a:gd name="f163" fmla="*/ f105 1 100"/>
                <a:gd name="f164" fmla="*/ f106 1 82"/>
                <a:gd name="f165" fmla="*/ f107 1 100"/>
                <a:gd name="f166" fmla="*/ f108 1 82"/>
                <a:gd name="f167" fmla="*/ f109 1 82"/>
                <a:gd name="f168" fmla="*/ f110 1 100"/>
                <a:gd name="f169" fmla="*/ f111 1 82"/>
                <a:gd name="f170" fmla="*/ f112 1 100"/>
                <a:gd name="f171" fmla="*/ f113 1 82"/>
                <a:gd name="f172" fmla="*/ f114 1 100"/>
                <a:gd name="f173" fmla="*/ f115 1 82"/>
                <a:gd name="f174" fmla="*/ f116 1 100"/>
                <a:gd name="f175" fmla="*/ f117 1 100"/>
                <a:gd name="f176" fmla="*/ f118 1 100"/>
                <a:gd name="f177" fmla="*/ f119 1 82"/>
                <a:gd name="f178" fmla="*/ f120 1 100"/>
                <a:gd name="f179" fmla="*/ f121 1 82"/>
                <a:gd name="f180" fmla="*/ f122 1 100"/>
                <a:gd name="f181" fmla="*/ f123 1 82"/>
                <a:gd name="f182" fmla="*/ f124 1 100"/>
                <a:gd name="f183" fmla="*/ f125 1 82"/>
                <a:gd name="f184" fmla="*/ f126 1 100"/>
                <a:gd name="f185" fmla="*/ f127 1 82"/>
                <a:gd name="f186" fmla="*/ f128 1 100"/>
                <a:gd name="f187" fmla="*/ f129 1 82"/>
                <a:gd name="f188" fmla="*/ f130 1 100"/>
                <a:gd name="f189" fmla="*/ f131 1 100"/>
                <a:gd name="f190" fmla="*/ f132 1 82"/>
                <a:gd name="f191" fmla="*/ f133 1 100"/>
                <a:gd name="f192" fmla="*/ f134 1 100"/>
                <a:gd name="f193" fmla="*/ f135 1 82"/>
                <a:gd name="f194" fmla="*/ f136 1 100"/>
                <a:gd name="f195" fmla="*/ f137 1 82"/>
                <a:gd name="f196" fmla="*/ f138 1 100"/>
                <a:gd name="f197" fmla="*/ f139 1 100"/>
                <a:gd name="f198" fmla="*/ f140 1 100"/>
                <a:gd name="f199" fmla="*/ f141 1 82"/>
                <a:gd name="f200" fmla="*/ f142 1 100"/>
                <a:gd name="f201" fmla="*/ f143 1 82"/>
                <a:gd name="f202" fmla="*/ f144 1 100"/>
                <a:gd name="f203" fmla="*/ f145 1 82"/>
                <a:gd name="f204" fmla="*/ f146 1 100"/>
                <a:gd name="f205" fmla="*/ f147 1 82"/>
                <a:gd name="f206" fmla="*/ f148 1 100"/>
                <a:gd name="f207" fmla="*/ f149 1 100"/>
                <a:gd name="f208" fmla="*/ f150 1 82"/>
                <a:gd name="f209" fmla="*/ f151 1 100"/>
                <a:gd name="f210" fmla="*/ f152 1 100"/>
                <a:gd name="f211" fmla="*/ 0 1 f94"/>
                <a:gd name="f212" fmla="*/ f6 1 f94"/>
                <a:gd name="f213" fmla="*/ 0 1 f95"/>
                <a:gd name="f214" fmla="*/ f7 1 f95"/>
                <a:gd name="f215" fmla="+- f153 0 f1"/>
                <a:gd name="f216" fmla="*/ f154 1 f94"/>
                <a:gd name="f217" fmla="*/ f155 1 f95"/>
                <a:gd name="f218" fmla="*/ f156 1 f94"/>
                <a:gd name="f219" fmla="*/ f157 1 f95"/>
                <a:gd name="f220" fmla="*/ f158 1 f94"/>
                <a:gd name="f221" fmla="*/ f159 1 f95"/>
                <a:gd name="f222" fmla="*/ f160 1 f94"/>
                <a:gd name="f223" fmla="*/ f161 1 f95"/>
                <a:gd name="f224" fmla="*/ f162 1 f94"/>
                <a:gd name="f225" fmla="*/ f163 1 f95"/>
                <a:gd name="f226" fmla="*/ f164 1 f94"/>
                <a:gd name="f227" fmla="*/ f165 1 f95"/>
                <a:gd name="f228" fmla="*/ f166 1 f94"/>
                <a:gd name="f229" fmla="*/ f167 1 f94"/>
                <a:gd name="f230" fmla="*/ f168 1 f95"/>
                <a:gd name="f231" fmla="*/ f169 1 f94"/>
                <a:gd name="f232" fmla="*/ f170 1 f95"/>
                <a:gd name="f233" fmla="*/ f171 1 f94"/>
                <a:gd name="f234" fmla="*/ f172 1 f95"/>
                <a:gd name="f235" fmla="*/ f173 1 f94"/>
                <a:gd name="f236" fmla="*/ f174 1 f95"/>
                <a:gd name="f237" fmla="*/ f175 1 f95"/>
                <a:gd name="f238" fmla="*/ f176 1 f95"/>
                <a:gd name="f239" fmla="*/ f177 1 f94"/>
                <a:gd name="f240" fmla="*/ f178 1 f95"/>
                <a:gd name="f241" fmla="*/ f179 1 f94"/>
                <a:gd name="f242" fmla="*/ f180 1 f95"/>
                <a:gd name="f243" fmla="*/ f181 1 f94"/>
                <a:gd name="f244" fmla="*/ f182 1 f95"/>
                <a:gd name="f245" fmla="*/ f183 1 f94"/>
                <a:gd name="f246" fmla="*/ f184 1 f95"/>
                <a:gd name="f247" fmla="*/ f185 1 f94"/>
                <a:gd name="f248" fmla="*/ f186 1 f95"/>
                <a:gd name="f249" fmla="*/ f187 1 f94"/>
                <a:gd name="f250" fmla="*/ f188 1 f95"/>
                <a:gd name="f251" fmla="*/ f189 1 f95"/>
                <a:gd name="f252" fmla="*/ f190 1 f94"/>
                <a:gd name="f253" fmla="*/ f191 1 f95"/>
                <a:gd name="f254" fmla="*/ f192 1 f95"/>
                <a:gd name="f255" fmla="*/ f193 1 f94"/>
                <a:gd name="f256" fmla="*/ f194 1 f95"/>
                <a:gd name="f257" fmla="*/ f195 1 f94"/>
                <a:gd name="f258" fmla="*/ f196 1 f95"/>
                <a:gd name="f259" fmla="*/ f197 1 f95"/>
                <a:gd name="f260" fmla="*/ f198 1 f95"/>
                <a:gd name="f261" fmla="*/ f199 1 f94"/>
                <a:gd name="f262" fmla="*/ f200 1 f95"/>
                <a:gd name="f263" fmla="*/ f201 1 f94"/>
                <a:gd name="f264" fmla="*/ f202 1 f95"/>
                <a:gd name="f265" fmla="*/ f203 1 f94"/>
                <a:gd name="f266" fmla="*/ f204 1 f95"/>
                <a:gd name="f267" fmla="*/ f205 1 f94"/>
                <a:gd name="f268" fmla="*/ f206 1 f95"/>
                <a:gd name="f269" fmla="*/ f207 1 f95"/>
                <a:gd name="f270" fmla="*/ f208 1 f94"/>
                <a:gd name="f271" fmla="*/ f209 1 f95"/>
                <a:gd name="f272" fmla="*/ f210 1 f95"/>
                <a:gd name="f273" fmla="*/ f211 f89 1"/>
                <a:gd name="f274" fmla="*/ f212 f89 1"/>
                <a:gd name="f275" fmla="*/ f214 f90 1"/>
                <a:gd name="f276" fmla="*/ f213 f90 1"/>
                <a:gd name="f277" fmla="*/ f216 f89 1"/>
                <a:gd name="f278" fmla="*/ f217 f90 1"/>
                <a:gd name="f279" fmla="*/ f218 f89 1"/>
                <a:gd name="f280" fmla="*/ f219 f90 1"/>
                <a:gd name="f281" fmla="*/ f220 f89 1"/>
                <a:gd name="f282" fmla="*/ f221 f90 1"/>
                <a:gd name="f283" fmla="*/ f222 f89 1"/>
                <a:gd name="f284" fmla="*/ f223 f90 1"/>
                <a:gd name="f285" fmla="*/ f224 f89 1"/>
                <a:gd name="f286" fmla="*/ f225 f90 1"/>
                <a:gd name="f287" fmla="*/ f226 f89 1"/>
                <a:gd name="f288" fmla="*/ f227 f90 1"/>
                <a:gd name="f289" fmla="*/ f228 f89 1"/>
                <a:gd name="f290" fmla="*/ f229 f89 1"/>
                <a:gd name="f291" fmla="*/ f230 f90 1"/>
                <a:gd name="f292" fmla="*/ f231 f89 1"/>
                <a:gd name="f293" fmla="*/ f232 f90 1"/>
                <a:gd name="f294" fmla="*/ f233 f89 1"/>
                <a:gd name="f295" fmla="*/ f234 f90 1"/>
                <a:gd name="f296" fmla="*/ f235 f89 1"/>
                <a:gd name="f297" fmla="*/ f236 f90 1"/>
                <a:gd name="f298" fmla="*/ f237 f90 1"/>
                <a:gd name="f299" fmla="*/ f238 f90 1"/>
                <a:gd name="f300" fmla="*/ f239 f89 1"/>
                <a:gd name="f301" fmla="*/ f240 f90 1"/>
                <a:gd name="f302" fmla="*/ f241 f89 1"/>
                <a:gd name="f303" fmla="*/ f242 f90 1"/>
                <a:gd name="f304" fmla="*/ f243 f89 1"/>
                <a:gd name="f305" fmla="*/ f244 f90 1"/>
                <a:gd name="f306" fmla="*/ f245 f89 1"/>
                <a:gd name="f307" fmla="*/ f246 f90 1"/>
                <a:gd name="f308" fmla="*/ f247 f89 1"/>
                <a:gd name="f309" fmla="*/ f248 f90 1"/>
                <a:gd name="f310" fmla="*/ f249 f89 1"/>
                <a:gd name="f311" fmla="*/ f250 f90 1"/>
                <a:gd name="f312" fmla="*/ f251 f90 1"/>
                <a:gd name="f313" fmla="*/ f252 f89 1"/>
                <a:gd name="f314" fmla="*/ f253 f90 1"/>
                <a:gd name="f315" fmla="*/ f254 f90 1"/>
                <a:gd name="f316" fmla="*/ f255 f89 1"/>
                <a:gd name="f317" fmla="*/ f256 f90 1"/>
                <a:gd name="f318" fmla="*/ f257 f89 1"/>
                <a:gd name="f319" fmla="*/ f258 f90 1"/>
                <a:gd name="f320" fmla="*/ f259 f90 1"/>
                <a:gd name="f321" fmla="*/ f260 f90 1"/>
                <a:gd name="f322" fmla="*/ f261 f89 1"/>
                <a:gd name="f323" fmla="*/ f262 f90 1"/>
                <a:gd name="f324" fmla="*/ f263 f89 1"/>
                <a:gd name="f325" fmla="*/ f264 f90 1"/>
                <a:gd name="f326" fmla="*/ f265 f89 1"/>
                <a:gd name="f327" fmla="*/ f266 f90 1"/>
                <a:gd name="f328" fmla="*/ f267 f89 1"/>
                <a:gd name="f329" fmla="*/ f268 f90 1"/>
                <a:gd name="f330" fmla="*/ f269 f90 1"/>
                <a:gd name="f331" fmla="*/ f270 f89 1"/>
                <a:gd name="f332" fmla="*/ f271 f90 1"/>
                <a:gd name="f333" fmla="*/ f272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5">
                  <a:pos x="f277" y="f278"/>
                </a:cxn>
                <a:cxn ang="f215">
                  <a:pos x="f279" y="f278"/>
                </a:cxn>
                <a:cxn ang="f215">
                  <a:pos x="f279" y="f280"/>
                </a:cxn>
                <a:cxn ang="f215">
                  <a:pos x="f281" y="f282"/>
                </a:cxn>
                <a:cxn ang="f215">
                  <a:pos x="f283" y="f284"/>
                </a:cxn>
                <a:cxn ang="f215">
                  <a:pos x="f285" y="f286"/>
                </a:cxn>
                <a:cxn ang="f215">
                  <a:pos x="f287" y="f288"/>
                </a:cxn>
                <a:cxn ang="f215">
                  <a:pos x="f289" y="f282"/>
                </a:cxn>
                <a:cxn ang="f215">
                  <a:pos x="f290" y="f291"/>
                </a:cxn>
                <a:cxn ang="f215">
                  <a:pos x="f292" y="f293"/>
                </a:cxn>
                <a:cxn ang="f215">
                  <a:pos x="f294" y="f295"/>
                </a:cxn>
                <a:cxn ang="f215">
                  <a:pos x="f296" y="f297"/>
                </a:cxn>
                <a:cxn ang="f215">
                  <a:pos x="f279" y="f298"/>
                </a:cxn>
                <a:cxn ang="f215">
                  <a:pos x="f279" y="f299"/>
                </a:cxn>
                <a:cxn ang="f215">
                  <a:pos x="f300" y="f301"/>
                </a:cxn>
                <a:cxn ang="f215">
                  <a:pos x="f302" y="f303"/>
                </a:cxn>
                <a:cxn ang="f215">
                  <a:pos x="f304" y="f305"/>
                </a:cxn>
                <a:cxn ang="f215">
                  <a:pos x="f306" y="f307"/>
                </a:cxn>
                <a:cxn ang="f215">
                  <a:pos x="f308" y="f309"/>
                </a:cxn>
                <a:cxn ang="f215">
                  <a:pos x="f310" y="f311"/>
                </a:cxn>
                <a:cxn ang="f215">
                  <a:pos x="f289" y="f311"/>
                </a:cxn>
                <a:cxn ang="f215">
                  <a:pos x="f289" y="f312"/>
                </a:cxn>
                <a:cxn ang="f215">
                  <a:pos x="f313" y="f314"/>
                </a:cxn>
                <a:cxn ang="f215">
                  <a:pos x="f306" y="f315"/>
                </a:cxn>
                <a:cxn ang="f215">
                  <a:pos x="f302" y="f314"/>
                </a:cxn>
                <a:cxn ang="f215">
                  <a:pos x="f316" y="f317"/>
                </a:cxn>
                <a:cxn ang="f215">
                  <a:pos x="f318" y="f303"/>
                </a:cxn>
                <a:cxn ang="f215">
                  <a:pos x="f277" y="f319"/>
                </a:cxn>
                <a:cxn ang="f215">
                  <a:pos x="f277" y="f278"/>
                </a:cxn>
                <a:cxn ang="f215">
                  <a:pos x="f279" y="f320"/>
                </a:cxn>
                <a:cxn ang="f215">
                  <a:pos x="f279" y="f321"/>
                </a:cxn>
                <a:cxn ang="f215">
                  <a:pos x="f322" y="f323"/>
                </a:cxn>
                <a:cxn ang="f215">
                  <a:pos x="f324" y="f325"/>
                </a:cxn>
                <a:cxn ang="f215">
                  <a:pos x="f326" y="f327"/>
                </a:cxn>
                <a:cxn ang="f215">
                  <a:pos x="f328" y="f329"/>
                </a:cxn>
                <a:cxn ang="f215">
                  <a:pos x="f313" y="f330"/>
                </a:cxn>
                <a:cxn ang="f215">
                  <a:pos x="f331" y="f332"/>
                </a:cxn>
                <a:cxn ang="f215">
                  <a:pos x="f283" y="f333"/>
                </a:cxn>
                <a:cxn ang="f215">
                  <a:pos x="f279" y="f320"/>
                </a:cxn>
              </a:cxnLst>
              <a:rect l="f273" t="f276" r="f274" b="f275"/>
              <a:pathLst>
                <a:path w="82" h="100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8"/>
                    <a:pt x="f26" y="f27"/>
                  </a:cubicBezTo>
                  <a:cubicBezTo>
                    <a:pt x="f28" y="f7"/>
                    <a:pt x="f29" y="f7"/>
                    <a:pt x="f30" y="f7"/>
                  </a:cubicBezTo>
                  <a:cubicBezTo>
                    <a:pt x="f31" y="f7"/>
                    <a:pt x="f32" y="f8"/>
                    <a:pt x="f33" y="f16"/>
                  </a:cubicBezTo>
                  <a:cubicBezTo>
                    <a:pt x="f34" y="f35"/>
                    <a:pt x="f5" y="f36"/>
                    <a:pt x="f5" y="f37"/>
                  </a:cubicBezTo>
                  <a:cubicBezTo>
                    <a:pt x="f5" y="f38"/>
                    <a:pt x="f39" y="f17"/>
                    <a:pt x="f40" y="f21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30" y="f49"/>
                    <a:pt x="f48" y="f50"/>
                  </a:cubicBezTo>
                  <a:cubicBezTo>
                    <a:pt x="f25" y="f29"/>
                    <a:pt x="f51" y="f52"/>
                    <a:pt x="f9" y="f52"/>
                  </a:cubicBezTo>
                  <a:lnTo>
                    <a:pt x="f9" y="f53"/>
                  </a:lnTo>
                  <a:cubicBezTo>
                    <a:pt x="f9" y="f54"/>
                    <a:pt x="f55" y="f56"/>
                    <a:pt x="f11" y="f31"/>
                  </a:cubicBezTo>
                  <a:cubicBezTo>
                    <a:pt x="f13" y="f57"/>
                    <a:pt x="f58" y="f59"/>
                    <a:pt x="f60" y="f45"/>
                  </a:cubicBezTo>
                  <a:cubicBezTo>
                    <a:pt x="f51" y="f61"/>
                    <a:pt x="f21" y="f32"/>
                    <a:pt x="f23" y="f32"/>
                  </a:cubicBezTo>
                  <a:cubicBezTo>
                    <a:pt x="f25" y="f32"/>
                    <a:pt x="f62" y="f63"/>
                    <a:pt x="f28" y="f63"/>
                  </a:cubicBezTo>
                  <a:cubicBezTo>
                    <a:pt x="f29" y="f63"/>
                    <a:pt x="f30" y="f32"/>
                    <a:pt x="f56" y="f61"/>
                  </a:cubicBezTo>
                  <a:cubicBezTo>
                    <a:pt x="f57" y="f64"/>
                    <a:pt x="f32" y="f59"/>
                    <a:pt x="f65" y="f57"/>
                  </a:cubicBezTo>
                  <a:lnTo>
                    <a:pt x="f33" y="f57"/>
                  </a:lnTo>
                  <a:lnTo>
                    <a:pt x="f33" y="f66"/>
                  </a:lnTo>
                  <a:cubicBezTo>
                    <a:pt x="f67" y="f66"/>
                    <a:pt x="f64" y="f34"/>
                    <a:pt x="f68" y="f39"/>
                  </a:cubicBezTo>
                  <a:cubicBezTo>
                    <a:pt x="f69" y="f70"/>
                    <a:pt x="f71" y="f5"/>
                    <a:pt x="f28" y="f5"/>
                  </a:cubicBezTo>
                  <a:cubicBezTo>
                    <a:pt x="f25" y="f5"/>
                    <a:pt x="f21" y="f70"/>
                    <a:pt x="f60" y="f39"/>
                  </a:cubicBezTo>
                  <a:cubicBezTo>
                    <a:pt x="f38" y="f34"/>
                    <a:pt x="f72" y="f40"/>
                    <a:pt x="f73" y="f74"/>
                  </a:cubicBezTo>
                  <a:cubicBezTo>
                    <a:pt x="f75" y="f65"/>
                    <a:pt x="f76" y="f43"/>
                    <a:pt x="f36" y="f45"/>
                  </a:cubicBezTo>
                  <a:cubicBezTo>
                    <a:pt x="f77" y="f68"/>
                    <a:pt x="f6" y="f78"/>
                    <a:pt x="f6" y="f79"/>
                  </a:cubicBezTo>
                  <a:lnTo>
                    <a:pt x="f6" y="f8"/>
                  </a:lnTo>
                  <a:close/>
                  <a:moveTo>
                    <a:pt x="f9" y="f75"/>
                  </a:moveTo>
                  <a:lnTo>
                    <a:pt x="f9" y="f42"/>
                  </a:lnTo>
                  <a:cubicBezTo>
                    <a:pt x="f58" y="f42"/>
                    <a:pt x="f19" y="f42"/>
                    <a:pt x="f42" y="f80"/>
                  </a:cubicBezTo>
                  <a:cubicBezTo>
                    <a:pt x="f46" y="f23"/>
                    <a:pt x="f29" y="f23"/>
                    <a:pt x="f53" y="f81"/>
                  </a:cubicBezTo>
                  <a:cubicBezTo>
                    <a:pt x="f69" y="f21"/>
                    <a:pt x="f47" y="f19"/>
                    <a:pt x="f57" y="f60"/>
                  </a:cubicBezTo>
                  <a:cubicBezTo>
                    <a:pt x="f45" y="f15"/>
                    <a:pt x="f64" y="f11"/>
                    <a:pt x="f64" y="f82"/>
                  </a:cubicBezTo>
                  <a:cubicBezTo>
                    <a:pt x="f64" y="f83"/>
                    <a:pt x="f59" y="f36"/>
                    <a:pt x="f68" y="f77"/>
                  </a:cubicBezTo>
                  <a:cubicBezTo>
                    <a:pt x="f84" y="f85"/>
                    <a:pt x="f86" y="f35"/>
                    <a:pt x="f50" y="f35"/>
                  </a:cubicBezTo>
                  <a:cubicBezTo>
                    <a:pt x="f62" y="f35"/>
                    <a:pt x="f42" y="f85"/>
                    <a:pt x="f21" y="f6"/>
                  </a:cubicBezTo>
                  <a:cubicBezTo>
                    <a:pt x="f17" y="f87"/>
                    <a:pt x="f13" y="f76"/>
                    <a:pt x="f9" y="f7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9" name="Freeform 534"/>
            <p:cNvSpPr/>
            <p:nvPr/>
          </p:nvSpPr>
          <p:spPr>
            <a:xfrm>
              <a:off x="2102891" y="4429317"/>
              <a:ext cx="77577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50"/>
                <a:gd name="f13" fmla="val 124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4"/>
                <a:gd name="f22" fmla="val 112"/>
                <a:gd name="f23" fmla="val 11"/>
                <a:gd name="f24" fmla="val 103"/>
                <a:gd name="f25" fmla="val 92"/>
                <a:gd name="f26" fmla="val 27"/>
                <a:gd name="f27" fmla="val 84"/>
                <a:gd name="f28" fmla="val 89"/>
                <a:gd name="f29" fmla="val 93"/>
                <a:gd name="f30" fmla="val 96"/>
                <a:gd name="f31" fmla="val 28"/>
                <a:gd name="f32" fmla="val 99"/>
                <a:gd name="f33" fmla="val 102"/>
                <a:gd name="f34" fmla="val 30"/>
                <a:gd name="f35" fmla="val 104"/>
                <a:gd name="f36" fmla="val 106"/>
                <a:gd name="f37" fmla="val 33"/>
                <a:gd name="f38" fmla="val 108"/>
                <a:gd name="f39" fmla="val 35"/>
                <a:gd name="f40" fmla="val 109"/>
                <a:gd name="f41" fmla="val 37"/>
                <a:gd name="f42" fmla="val 110"/>
                <a:gd name="f43" fmla="val 40"/>
                <a:gd name="f44" fmla="val 111"/>
                <a:gd name="f45" fmla="val 45"/>
                <a:gd name="f46" fmla="val 48"/>
                <a:gd name="f47" fmla="val 53"/>
                <a:gd name="f48" fmla="val 56"/>
                <a:gd name="f49" fmla="val 58"/>
                <a:gd name="f50" fmla="val 59"/>
                <a:gd name="f51" fmla="+- 0 0 -90"/>
                <a:gd name="f52" fmla="*/ f3 1 60"/>
                <a:gd name="f53" fmla="*/ f4 1 125"/>
                <a:gd name="f54" fmla="+- f7 0 f5"/>
                <a:gd name="f55" fmla="+- f6 0 f5"/>
                <a:gd name="f56" fmla="*/ f51 f0 1"/>
                <a:gd name="f57" fmla="*/ f55 1 60"/>
                <a:gd name="f58" fmla="*/ f54 1 125"/>
                <a:gd name="f59" fmla="*/ 60 f55 1"/>
                <a:gd name="f60" fmla="*/ 122 f54 1"/>
                <a:gd name="f61" fmla="*/ 50 f55 1"/>
                <a:gd name="f62" fmla="*/ 124 f54 1"/>
                <a:gd name="f63" fmla="*/ 41 f55 1"/>
                <a:gd name="f64" fmla="*/ 125 f54 1"/>
                <a:gd name="f65" fmla="*/ 19 f55 1"/>
                <a:gd name="f66" fmla="*/ 117 f54 1"/>
                <a:gd name="f67" fmla="*/ 11 f55 1"/>
                <a:gd name="f68" fmla="*/ 92 f54 1"/>
                <a:gd name="f69" fmla="*/ 41 f54 1"/>
                <a:gd name="f70" fmla="*/ 0 f55 1"/>
                <a:gd name="f71" fmla="*/ 27 f54 1"/>
                <a:gd name="f72" fmla="*/ 0 f54 1"/>
                <a:gd name="f73" fmla="*/ 27 f55 1"/>
                <a:gd name="f74" fmla="*/ 84 f54 1"/>
                <a:gd name="f75" fmla="*/ 96 f54 1"/>
                <a:gd name="f76" fmla="*/ 30 f55 1"/>
                <a:gd name="f77" fmla="*/ 104 f54 1"/>
                <a:gd name="f78" fmla="*/ 35 f55 1"/>
                <a:gd name="f79" fmla="*/ 109 f54 1"/>
                <a:gd name="f80" fmla="*/ 45 f55 1"/>
                <a:gd name="f81" fmla="*/ 111 f54 1"/>
                <a:gd name="f82" fmla="*/ 53 f55 1"/>
                <a:gd name="f83" fmla="*/ 110 f54 1"/>
                <a:gd name="f84" fmla="*/ 59 f55 1"/>
                <a:gd name="f85" fmla="*/ 108 f54 1"/>
                <a:gd name="f86" fmla="*/ f56 1 f2"/>
                <a:gd name="f87" fmla="*/ f59 1 60"/>
                <a:gd name="f88" fmla="*/ f60 1 125"/>
                <a:gd name="f89" fmla="*/ f61 1 60"/>
                <a:gd name="f90" fmla="*/ f62 1 125"/>
                <a:gd name="f91" fmla="*/ f63 1 60"/>
                <a:gd name="f92" fmla="*/ f64 1 125"/>
                <a:gd name="f93" fmla="*/ f65 1 60"/>
                <a:gd name="f94" fmla="*/ f66 1 125"/>
                <a:gd name="f95" fmla="*/ f67 1 60"/>
                <a:gd name="f96" fmla="*/ f68 1 125"/>
                <a:gd name="f97" fmla="*/ f69 1 125"/>
                <a:gd name="f98" fmla="*/ f70 1 60"/>
                <a:gd name="f99" fmla="*/ f71 1 125"/>
                <a:gd name="f100" fmla="*/ f72 1 125"/>
                <a:gd name="f101" fmla="*/ f73 1 60"/>
                <a:gd name="f102" fmla="*/ f74 1 125"/>
                <a:gd name="f103" fmla="*/ f75 1 125"/>
                <a:gd name="f104" fmla="*/ f76 1 60"/>
                <a:gd name="f105" fmla="*/ f77 1 125"/>
                <a:gd name="f106" fmla="*/ f78 1 60"/>
                <a:gd name="f107" fmla="*/ f79 1 125"/>
                <a:gd name="f108" fmla="*/ f80 1 60"/>
                <a:gd name="f109" fmla="*/ f81 1 125"/>
                <a:gd name="f110" fmla="*/ f82 1 60"/>
                <a:gd name="f111" fmla="*/ f83 1 125"/>
                <a:gd name="f112" fmla="*/ f84 1 60"/>
                <a:gd name="f113" fmla="*/ f85 1 125"/>
                <a:gd name="f114" fmla="*/ 0 1 f57"/>
                <a:gd name="f115" fmla="*/ f6 1 f57"/>
                <a:gd name="f116" fmla="*/ 0 1 f58"/>
                <a:gd name="f117" fmla="*/ f7 1 f58"/>
                <a:gd name="f118" fmla="+- f86 0 f1"/>
                <a:gd name="f119" fmla="*/ f87 1 f57"/>
                <a:gd name="f120" fmla="*/ f88 1 f58"/>
                <a:gd name="f121" fmla="*/ f89 1 f57"/>
                <a:gd name="f122" fmla="*/ f90 1 f58"/>
                <a:gd name="f123" fmla="*/ f91 1 f57"/>
                <a:gd name="f124" fmla="*/ f92 1 f58"/>
                <a:gd name="f125" fmla="*/ f93 1 f57"/>
                <a:gd name="f126" fmla="*/ f94 1 f58"/>
                <a:gd name="f127" fmla="*/ f95 1 f57"/>
                <a:gd name="f128" fmla="*/ f96 1 f58"/>
                <a:gd name="f129" fmla="*/ f97 1 f58"/>
                <a:gd name="f130" fmla="*/ f98 1 f57"/>
                <a:gd name="f131" fmla="*/ f99 1 f58"/>
                <a:gd name="f132" fmla="*/ f100 1 f58"/>
                <a:gd name="f133" fmla="*/ f101 1 f57"/>
                <a:gd name="f134" fmla="*/ f102 1 f58"/>
                <a:gd name="f135" fmla="*/ f103 1 f58"/>
                <a:gd name="f136" fmla="*/ f104 1 f57"/>
                <a:gd name="f137" fmla="*/ f105 1 f58"/>
                <a:gd name="f138" fmla="*/ f106 1 f57"/>
                <a:gd name="f139" fmla="*/ f107 1 f58"/>
                <a:gd name="f140" fmla="*/ f108 1 f57"/>
                <a:gd name="f141" fmla="*/ f109 1 f58"/>
                <a:gd name="f142" fmla="*/ f110 1 f57"/>
                <a:gd name="f143" fmla="*/ f111 1 f58"/>
                <a:gd name="f144" fmla="*/ f112 1 f57"/>
                <a:gd name="f145" fmla="*/ f113 1 f58"/>
                <a:gd name="f146" fmla="*/ f114 f52 1"/>
                <a:gd name="f147" fmla="*/ f115 f52 1"/>
                <a:gd name="f148" fmla="*/ f117 f53 1"/>
                <a:gd name="f149" fmla="*/ f116 f53 1"/>
                <a:gd name="f150" fmla="*/ f119 f52 1"/>
                <a:gd name="f151" fmla="*/ f120 f53 1"/>
                <a:gd name="f152" fmla="*/ f121 f52 1"/>
                <a:gd name="f153" fmla="*/ f122 f53 1"/>
                <a:gd name="f154" fmla="*/ f123 f52 1"/>
                <a:gd name="f155" fmla="*/ f124 f53 1"/>
                <a:gd name="f156" fmla="*/ f125 f52 1"/>
                <a:gd name="f157" fmla="*/ f126 f53 1"/>
                <a:gd name="f158" fmla="*/ f127 f52 1"/>
                <a:gd name="f159" fmla="*/ f128 f53 1"/>
                <a:gd name="f160" fmla="*/ f129 f53 1"/>
                <a:gd name="f161" fmla="*/ f130 f52 1"/>
                <a:gd name="f162" fmla="*/ f131 f53 1"/>
                <a:gd name="f163" fmla="*/ f132 f53 1"/>
                <a:gd name="f164" fmla="*/ f133 f52 1"/>
                <a:gd name="f165" fmla="*/ f134 f53 1"/>
                <a:gd name="f166" fmla="*/ f135 f53 1"/>
                <a:gd name="f167" fmla="*/ f136 f52 1"/>
                <a:gd name="f168" fmla="*/ f137 f53 1"/>
                <a:gd name="f169" fmla="*/ f138 f52 1"/>
                <a:gd name="f170" fmla="*/ f139 f53 1"/>
                <a:gd name="f171" fmla="*/ f140 f52 1"/>
                <a:gd name="f172" fmla="*/ f141 f53 1"/>
                <a:gd name="f173" fmla="*/ f142 f52 1"/>
                <a:gd name="f174" fmla="*/ f143 f53 1"/>
                <a:gd name="f175" fmla="*/ f144 f52 1"/>
                <a:gd name="f176" fmla="*/ f145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8">
                  <a:pos x="f150" y="f151"/>
                </a:cxn>
                <a:cxn ang="f118">
                  <a:pos x="f152" y="f153"/>
                </a:cxn>
                <a:cxn ang="f118">
                  <a:pos x="f154" y="f155"/>
                </a:cxn>
                <a:cxn ang="f118">
                  <a:pos x="f156" y="f157"/>
                </a:cxn>
                <a:cxn ang="f118">
                  <a:pos x="f158" y="f159"/>
                </a:cxn>
                <a:cxn ang="f118">
                  <a:pos x="f158" y="f160"/>
                </a:cxn>
                <a:cxn ang="f118">
                  <a:pos x="f161" y="f160"/>
                </a:cxn>
                <a:cxn ang="f118">
                  <a:pos x="f161" y="f162"/>
                </a:cxn>
                <a:cxn ang="f118">
                  <a:pos x="f158" y="f162"/>
                </a:cxn>
                <a:cxn ang="f118">
                  <a:pos x="f158" y="f163"/>
                </a:cxn>
                <a:cxn ang="f118">
                  <a:pos x="f164" y="f163"/>
                </a:cxn>
                <a:cxn ang="f118">
                  <a:pos x="f164" y="f162"/>
                </a:cxn>
                <a:cxn ang="f118">
                  <a:pos x="f150" y="f162"/>
                </a:cxn>
                <a:cxn ang="f118">
                  <a:pos x="f150" y="f160"/>
                </a:cxn>
                <a:cxn ang="f118">
                  <a:pos x="f164" y="f160"/>
                </a:cxn>
                <a:cxn ang="f118">
                  <a:pos x="f164" y="f165"/>
                </a:cxn>
                <a:cxn ang="f118">
                  <a:pos x="f164" y="f166"/>
                </a:cxn>
                <a:cxn ang="f118">
                  <a:pos x="f167" y="f168"/>
                </a:cxn>
                <a:cxn ang="f118">
                  <a:pos x="f169" y="f170"/>
                </a:cxn>
                <a:cxn ang="f118">
                  <a:pos x="f171" y="f172"/>
                </a:cxn>
                <a:cxn ang="f118">
                  <a:pos x="f173" y="f174"/>
                </a:cxn>
                <a:cxn ang="f118">
                  <a:pos x="f175" y="f176"/>
                </a:cxn>
                <a:cxn ang="f118">
                  <a:pos x="f150" y="f176"/>
                </a:cxn>
                <a:cxn ang="f118">
                  <a:pos x="f150" y="f151"/>
                </a:cxn>
              </a:cxnLst>
              <a:rect l="f146" t="f149" r="f147" b="f148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0"/>
                    <a:pt x="f12" y="f13"/>
                  </a:cubicBezTo>
                  <a:cubicBezTo>
                    <a:pt x="f14" y="f13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6" y="f5"/>
                  </a:lnTo>
                  <a:lnTo>
                    <a:pt x="f26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6" y="f16"/>
                  </a:lnTo>
                  <a:lnTo>
                    <a:pt x="f26" y="f27"/>
                  </a:lnTo>
                  <a:cubicBezTo>
                    <a:pt x="f26" y="f28"/>
                    <a:pt x="f26" y="f29"/>
                    <a:pt x="f26" y="f30"/>
                  </a:cubicBezTo>
                  <a:cubicBezTo>
                    <a:pt x="f31" y="f32"/>
                    <a:pt x="f31" y="f33"/>
                    <a:pt x="f34" y="f35"/>
                  </a:cubicBezTo>
                  <a:cubicBezTo>
                    <a:pt x="f17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4"/>
                  </a:cubicBezTo>
                  <a:cubicBezTo>
                    <a:pt x="f46" y="f44"/>
                    <a:pt x="f12" y="f42"/>
                    <a:pt x="f47" y="f42"/>
                  </a:cubicBezTo>
                  <a:cubicBezTo>
                    <a:pt x="f48" y="f40"/>
                    <a:pt x="f49" y="f38"/>
                    <a:pt x="f50" y="f38"/>
                  </a:cubicBezTo>
                  <a:lnTo>
                    <a:pt x="f6" y="f3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0" name="Freeform 535"/>
            <p:cNvSpPr/>
            <p:nvPr/>
          </p:nvSpPr>
          <p:spPr>
            <a:xfrm>
              <a:off x="2209044" y="4421151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"/>
                <a:gd name="f7" fmla="val 128"/>
                <a:gd name="f8" fmla="val 16"/>
                <a:gd name="f9" fmla="val 17"/>
                <a:gd name="f10" fmla="val 1"/>
                <a:gd name="f11" fmla="val 32"/>
                <a:gd name="f12" fmla="+- 0 0 -90"/>
                <a:gd name="f13" fmla="*/ f3 1 18"/>
                <a:gd name="f14" fmla="*/ f4 1 128"/>
                <a:gd name="f15" fmla="+- f7 0 f5"/>
                <a:gd name="f16" fmla="+- f6 0 f5"/>
                <a:gd name="f17" fmla="*/ f12 f0 1"/>
                <a:gd name="f18" fmla="*/ f16 1 18"/>
                <a:gd name="f19" fmla="*/ f15 1 128"/>
                <a:gd name="f20" fmla="*/ 18 f16 1"/>
                <a:gd name="f21" fmla="*/ 16 f15 1"/>
                <a:gd name="f22" fmla="*/ 0 f16 1"/>
                <a:gd name="f23" fmla="*/ 0 f15 1"/>
                <a:gd name="f24" fmla="*/ 17 f16 1"/>
                <a:gd name="f25" fmla="*/ 128 f15 1"/>
                <a:gd name="f26" fmla="*/ 1 f16 1"/>
                <a:gd name="f27" fmla="*/ 32 f15 1"/>
                <a:gd name="f28" fmla="*/ f17 1 f2"/>
                <a:gd name="f29" fmla="*/ f20 1 18"/>
                <a:gd name="f30" fmla="*/ f21 1 128"/>
                <a:gd name="f31" fmla="*/ f22 1 18"/>
                <a:gd name="f32" fmla="*/ f23 1 128"/>
                <a:gd name="f33" fmla="*/ f24 1 18"/>
                <a:gd name="f34" fmla="*/ f25 1 128"/>
                <a:gd name="f35" fmla="*/ f26 1 18"/>
                <a:gd name="f36" fmla="*/ f27 1 128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4" y="f57"/>
                </a:cxn>
                <a:cxn ang="f41">
                  <a:pos x="f54" y="f55"/>
                </a:cxn>
                <a:cxn ang="f41">
                  <a:pos x="f58" y="f59"/>
                </a:cxn>
                <a:cxn ang="f41">
                  <a:pos x="f60" y="f59"/>
                </a:cxn>
                <a:cxn ang="f41">
                  <a:pos x="f60" y="f61"/>
                </a:cxn>
                <a:cxn ang="f41">
                  <a:pos x="f58" y="f61"/>
                </a:cxn>
                <a:cxn ang="f41">
                  <a:pos x="f58" y="f59"/>
                </a:cxn>
              </a:cxnLst>
              <a:rect l="f50" t="f53" r="f51" b="f52"/>
              <a:pathLst>
                <a:path w="18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9" y="f7"/>
                  </a:moveTo>
                  <a:lnTo>
                    <a:pt x="f10" y="f7"/>
                  </a:lnTo>
                  <a:lnTo>
                    <a:pt x="f10" y="f11"/>
                  </a:lnTo>
                  <a:lnTo>
                    <a:pt x="f9" y="f11"/>
                  </a:lnTo>
                  <a:lnTo>
                    <a:pt x="f9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1" name="Freeform 536"/>
            <p:cNvSpPr/>
            <p:nvPr/>
          </p:nvSpPr>
          <p:spPr>
            <a:xfrm>
              <a:off x="2262125" y="4461979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"/>
                <a:gd name="f7" fmla="val 100"/>
                <a:gd name="f8" fmla="val 50"/>
                <a:gd name="f9" fmla="val 66"/>
                <a:gd name="f10" fmla="val 84"/>
                <a:gd name="f11" fmla="val 78"/>
                <a:gd name="f12" fmla="val 76"/>
                <a:gd name="f13" fmla="val 87"/>
                <a:gd name="f14" fmla="val 68"/>
                <a:gd name="f15" fmla="val 96"/>
                <a:gd name="f16" fmla="val 58"/>
                <a:gd name="f17" fmla="val 44"/>
                <a:gd name="f18" fmla="val 31"/>
                <a:gd name="f19" fmla="val 20"/>
                <a:gd name="f20" fmla="val 12"/>
                <a:gd name="f21" fmla="val 4"/>
                <a:gd name="f22" fmla="val 35"/>
                <a:gd name="f23" fmla="val 22"/>
                <a:gd name="f24" fmla="val 13"/>
                <a:gd name="f25" fmla="val 72"/>
                <a:gd name="f26" fmla="val 38"/>
                <a:gd name="f27" fmla="val 69"/>
                <a:gd name="f28" fmla="val 29"/>
                <a:gd name="f29" fmla="val 64"/>
                <a:gd name="f30" fmla="val 23"/>
                <a:gd name="f31" fmla="val 60"/>
                <a:gd name="f32" fmla="val 17"/>
                <a:gd name="f33" fmla="val 53"/>
                <a:gd name="f34" fmla="val 14"/>
                <a:gd name="f35" fmla="val 36"/>
                <a:gd name="f36" fmla="val 24"/>
                <a:gd name="f37" fmla="val 19"/>
                <a:gd name="f38" fmla="val 62"/>
                <a:gd name="f39" fmla="val 71"/>
                <a:gd name="f40" fmla="val 77"/>
                <a:gd name="f41" fmla="val 59"/>
                <a:gd name="f42" fmla="+- 0 0 -90"/>
                <a:gd name="f43" fmla="*/ f3 1 88"/>
                <a:gd name="f44" fmla="*/ f4 1 100"/>
                <a:gd name="f45" fmla="+- f7 0 f5"/>
                <a:gd name="f46" fmla="+- f6 0 f5"/>
                <a:gd name="f47" fmla="*/ f42 f0 1"/>
                <a:gd name="f48" fmla="*/ f46 1 88"/>
                <a:gd name="f49" fmla="*/ f45 1 100"/>
                <a:gd name="f50" fmla="*/ 88 f46 1"/>
                <a:gd name="f51" fmla="*/ 50 f45 1"/>
                <a:gd name="f52" fmla="*/ 76 f46 1"/>
                <a:gd name="f53" fmla="*/ 87 f45 1"/>
                <a:gd name="f54" fmla="*/ 44 f46 1"/>
                <a:gd name="f55" fmla="*/ 100 f45 1"/>
                <a:gd name="f56" fmla="*/ 12 f46 1"/>
                <a:gd name="f57" fmla="*/ 0 f46 1"/>
                <a:gd name="f58" fmla="*/ 13 f45 1"/>
                <a:gd name="f59" fmla="*/ 0 f45 1"/>
                <a:gd name="f60" fmla="*/ 72 f46 1"/>
                <a:gd name="f61" fmla="*/ 64 f46 1"/>
                <a:gd name="f62" fmla="*/ 23 f45 1"/>
                <a:gd name="f63" fmla="*/ 14 f45 1"/>
                <a:gd name="f64" fmla="*/ 24 f46 1"/>
                <a:gd name="f65" fmla="*/ 17 f46 1"/>
                <a:gd name="f66" fmla="*/ 77 f45 1"/>
                <a:gd name="f67" fmla="*/ 78 f45 1"/>
                <a:gd name="f68" fmla="*/ f47 1 f2"/>
                <a:gd name="f69" fmla="*/ f50 1 88"/>
                <a:gd name="f70" fmla="*/ f51 1 100"/>
                <a:gd name="f71" fmla="*/ f52 1 88"/>
                <a:gd name="f72" fmla="*/ f53 1 100"/>
                <a:gd name="f73" fmla="*/ f54 1 88"/>
                <a:gd name="f74" fmla="*/ f55 1 100"/>
                <a:gd name="f75" fmla="*/ f56 1 88"/>
                <a:gd name="f76" fmla="*/ f57 1 88"/>
                <a:gd name="f77" fmla="*/ f58 1 100"/>
                <a:gd name="f78" fmla="*/ f59 1 100"/>
                <a:gd name="f79" fmla="*/ f60 1 88"/>
                <a:gd name="f80" fmla="*/ f61 1 88"/>
                <a:gd name="f81" fmla="*/ f62 1 100"/>
                <a:gd name="f82" fmla="*/ f63 1 100"/>
                <a:gd name="f83" fmla="*/ f64 1 88"/>
                <a:gd name="f84" fmla="*/ f65 1 88"/>
                <a:gd name="f85" fmla="*/ f66 1 100"/>
                <a:gd name="f86" fmla="*/ f67 1 100"/>
                <a:gd name="f87" fmla="*/ 0 1 f48"/>
                <a:gd name="f88" fmla="*/ f6 1 f48"/>
                <a:gd name="f89" fmla="*/ 0 1 f49"/>
                <a:gd name="f90" fmla="*/ f7 1 f49"/>
                <a:gd name="f91" fmla="+- f68 0 f1"/>
                <a:gd name="f92" fmla="*/ f69 1 f48"/>
                <a:gd name="f93" fmla="*/ f70 1 f49"/>
                <a:gd name="f94" fmla="*/ f71 1 f48"/>
                <a:gd name="f95" fmla="*/ f72 1 f49"/>
                <a:gd name="f96" fmla="*/ f73 1 f48"/>
                <a:gd name="f97" fmla="*/ f74 1 f49"/>
                <a:gd name="f98" fmla="*/ f75 1 f48"/>
                <a:gd name="f99" fmla="*/ f76 1 f48"/>
                <a:gd name="f100" fmla="*/ f77 1 f49"/>
                <a:gd name="f101" fmla="*/ f78 1 f49"/>
                <a:gd name="f102" fmla="*/ f79 1 f48"/>
                <a:gd name="f103" fmla="*/ f80 1 f48"/>
                <a:gd name="f104" fmla="*/ f81 1 f49"/>
                <a:gd name="f105" fmla="*/ f82 1 f49"/>
                <a:gd name="f106" fmla="*/ f83 1 f48"/>
                <a:gd name="f107" fmla="*/ f84 1 f48"/>
                <a:gd name="f108" fmla="*/ f85 1 f49"/>
                <a:gd name="f109" fmla="*/ f86 1 f49"/>
                <a:gd name="f110" fmla="*/ f87 f43 1"/>
                <a:gd name="f111" fmla="*/ f88 f43 1"/>
                <a:gd name="f112" fmla="*/ f90 f44 1"/>
                <a:gd name="f113" fmla="*/ f89 f44 1"/>
                <a:gd name="f114" fmla="*/ f92 f43 1"/>
                <a:gd name="f115" fmla="*/ f93 f44 1"/>
                <a:gd name="f116" fmla="*/ f94 f43 1"/>
                <a:gd name="f117" fmla="*/ f95 f44 1"/>
                <a:gd name="f118" fmla="*/ f96 f43 1"/>
                <a:gd name="f119" fmla="*/ f97 f44 1"/>
                <a:gd name="f120" fmla="*/ f98 f43 1"/>
                <a:gd name="f121" fmla="*/ f99 f43 1"/>
                <a:gd name="f122" fmla="*/ f100 f44 1"/>
                <a:gd name="f123" fmla="*/ f101 f44 1"/>
                <a:gd name="f124" fmla="*/ f102 f43 1"/>
                <a:gd name="f125" fmla="*/ f103 f43 1"/>
                <a:gd name="f126" fmla="*/ f104 f44 1"/>
                <a:gd name="f127" fmla="*/ f105 f44 1"/>
                <a:gd name="f128" fmla="*/ f106 f43 1"/>
                <a:gd name="f129" fmla="*/ f107 f43 1"/>
                <a:gd name="f130" fmla="*/ f108 f44 1"/>
                <a:gd name="f131" fmla="*/ f109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1">
                  <a:pos x="f114" y="f115"/>
                </a:cxn>
                <a:cxn ang="f91">
                  <a:pos x="f116" y="f117"/>
                </a:cxn>
                <a:cxn ang="f91">
                  <a:pos x="f118" y="f119"/>
                </a:cxn>
                <a:cxn ang="f91">
                  <a:pos x="f120" y="f117"/>
                </a:cxn>
                <a:cxn ang="f91">
                  <a:pos x="f121" y="f115"/>
                </a:cxn>
                <a:cxn ang="f91">
                  <a:pos x="f120" y="f122"/>
                </a:cxn>
                <a:cxn ang="f91">
                  <a:pos x="f118" y="f123"/>
                </a:cxn>
                <a:cxn ang="f91">
                  <a:pos x="f116" y="f122"/>
                </a:cxn>
                <a:cxn ang="f91">
                  <a:pos x="f114" y="f115"/>
                </a:cxn>
                <a:cxn ang="f91">
                  <a:pos x="f124" y="f115"/>
                </a:cxn>
                <a:cxn ang="f91">
                  <a:pos x="f125" y="f126"/>
                </a:cxn>
                <a:cxn ang="f91">
                  <a:pos x="f118" y="f127"/>
                </a:cxn>
                <a:cxn ang="f91">
                  <a:pos x="f128" y="f126"/>
                </a:cxn>
                <a:cxn ang="f91">
                  <a:pos x="f129" y="f115"/>
                </a:cxn>
                <a:cxn ang="f91">
                  <a:pos x="f128" y="f130"/>
                </a:cxn>
                <a:cxn ang="f91">
                  <a:pos x="f118" y="f117"/>
                </a:cxn>
                <a:cxn ang="f91">
                  <a:pos x="f125" y="f131"/>
                </a:cxn>
                <a:cxn ang="f91">
                  <a:pos x="f124" y="f115"/>
                </a:cxn>
              </a:cxnLst>
              <a:rect l="f110" t="f113" r="f111" b="f112"/>
              <a:pathLst>
                <a:path w="88" h="100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15"/>
                    <a:pt x="f20" y="f13"/>
                  </a:cubicBezTo>
                  <a:cubicBezTo>
                    <a:pt x="f21" y="f11"/>
                    <a:pt x="f5" y="f9"/>
                    <a:pt x="f5" y="f8"/>
                  </a:cubicBezTo>
                  <a:cubicBezTo>
                    <a:pt x="f5" y="f22"/>
                    <a:pt x="f21" y="f23"/>
                    <a:pt x="f20" y="f24"/>
                  </a:cubicBezTo>
                  <a:cubicBezTo>
                    <a:pt x="f19" y="f21"/>
                    <a:pt x="f18" y="f5"/>
                    <a:pt x="f17" y="f5"/>
                  </a:cubicBezTo>
                  <a:cubicBezTo>
                    <a:pt x="f16" y="f5"/>
                    <a:pt x="f14" y="f21"/>
                    <a:pt x="f12" y="f24"/>
                  </a:cubicBezTo>
                  <a:cubicBezTo>
                    <a:pt x="f10" y="f23"/>
                    <a:pt x="f6" y="f22"/>
                    <a:pt x="f6" y="f8"/>
                  </a:cubicBezTo>
                  <a:close/>
                  <a:moveTo>
                    <a:pt x="f25" y="f8"/>
                  </a:move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17" y="f34"/>
                  </a:cubicBezTo>
                  <a:cubicBezTo>
                    <a:pt x="f35" y="f34"/>
                    <a:pt x="f28" y="f32"/>
                    <a:pt x="f36" y="f30"/>
                  </a:cubicBezTo>
                  <a:cubicBezTo>
                    <a:pt x="f37" y="f28"/>
                    <a:pt x="f32" y="f26"/>
                    <a:pt x="f32" y="f8"/>
                  </a:cubicBezTo>
                  <a:cubicBezTo>
                    <a:pt x="f32" y="f38"/>
                    <a:pt x="f37" y="f39"/>
                    <a:pt x="f36" y="f40"/>
                  </a:cubicBezTo>
                  <a:cubicBezTo>
                    <a:pt x="f28" y="f10"/>
                    <a:pt x="f35" y="f13"/>
                    <a:pt x="f17" y="f13"/>
                  </a:cubicBezTo>
                  <a:cubicBezTo>
                    <a:pt x="f33" y="f13"/>
                    <a:pt x="f41" y="f10"/>
                    <a:pt x="f29" y="f11"/>
                  </a:cubicBezTo>
                  <a:cubicBezTo>
                    <a:pt x="f27" y="f39"/>
                    <a:pt x="f25" y="f38"/>
                    <a:pt x="f25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2" name="Freeform 537"/>
            <p:cNvSpPr/>
            <p:nvPr/>
          </p:nvSpPr>
          <p:spPr>
            <a:xfrm>
              <a:off x="2413193" y="4461979"/>
              <a:ext cx="110240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64"/>
                <a:gd name="f9" fmla="val 44"/>
                <a:gd name="f10" fmla="val 39"/>
                <a:gd name="f11" fmla="val 35"/>
                <a:gd name="f12" fmla="val 63"/>
                <a:gd name="f13" fmla="val 31"/>
                <a:gd name="f14" fmla="val 27"/>
                <a:gd name="f15" fmla="val 62"/>
                <a:gd name="f16" fmla="val 24"/>
                <a:gd name="f17" fmla="val 60"/>
                <a:gd name="f18" fmla="val 22"/>
                <a:gd name="f19" fmla="val 59"/>
                <a:gd name="f20" fmla="val 20"/>
                <a:gd name="f21" fmla="val 57"/>
                <a:gd name="f22" fmla="val 18"/>
                <a:gd name="f23" fmla="val 54"/>
                <a:gd name="f24" fmla="val 17"/>
                <a:gd name="f25" fmla="val 52"/>
                <a:gd name="f26" fmla="val 16"/>
                <a:gd name="f27" fmla="val 48"/>
                <a:gd name="f28" fmla="val 15"/>
                <a:gd name="f29" fmla="val 30"/>
                <a:gd name="f30" fmla="val 25"/>
                <a:gd name="f31" fmla="val 21"/>
                <a:gd name="f32" fmla="val 23"/>
                <a:gd name="f33" fmla="val 2"/>
                <a:gd name="f34" fmla="val 13"/>
                <a:gd name="f35" fmla="val 9"/>
                <a:gd name="f36" fmla="val 26"/>
                <a:gd name="f37" fmla="val 6"/>
                <a:gd name="f38" fmla="val 32"/>
                <a:gd name="f39" fmla="val 3"/>
                <a:gd name="f40" fmla="val 37"/>
                <a:gd name="f41" fmla="val 1"/>
                <a:gd name="f42" fmla="val 43"/>
                <a:gd name="f43" fmla="val 66"/>
                <a:gd name="f44" fmla="val 72"/>
                <a:gd name="f45" fmla="val 77"/>
                <a:gd name="f46" fmla="val 36"/>
                <a:gd name="f47" fmla="+- 0 0 -90"/>
                <a:gd name="f48" fmla="*/ f3 1 80"/>
                <a:gd name="f49" fmla="*/ f4 1 98"/>
                <a:gd name="f50" fmla="+- f7 0 f5"/>
                <a:gd name="f51" fmla="+- f6 0 f5"/>
                <a:gd name="f52" fmla="*/ f47 f0 1"/>
                <a:gd name="f53" fmla="*/ f51 1 80"/>
                <a:gd name="f54" fmla="*/ f50 1 98"/>
                <a:gd name="f55" fmla="*/ 80 f51 1"/>
                <a:gd name="f56" fmla="*/ 98 f50 1"/>
                <a:gd name="f57" fmla="*/ 64 f51 1"/>
                <a:gd name="f58" fmla="*/ 44 f50 1"/>
                <a:gd name="f59" fmla="*/ 63 f51 1"/>
                <a:gd name="f60" fmla="*/ 31 f50 1"/>
                <a:gd name="f61" fmla="*/ 60 f51 1"/>
                <a:gd name="f62" fmla="*/ 22 f50 1"/>
                <a:gd name="f63" fmla="*/ 54 f51 1"/>
                <a:gd name="f64" fmla="*/ 17 f50 1"/>
                <a:gd name="f65" fmla="*/ 44 f51 1"/>
                <a:gd name="f66" fmla="*/ 15 f50 1"/>
                <a:gd name="f67" fmla="*/ 30 f51 1"/>
                <a:gd name="f68" fmla="*/ 18 f50 1"/>
                <a:gd name="f69" fmla="*/ 16 f51 1"/>
                <a:gd name="f70" fmla="*/ 27 f50 1"/>
                <a:gd name="f71" fmla="*/ 0 f51 1"/>
                <a:gd name="f72" fmla="*/ 2 f50 1"/>
                <a:gd name="f73" fmla="*/ 13 f50 1"/>
                <a:gd name="f74" fmla="*/ 32 f51 1"/>
                <a:gd name="f75" fmla="*/ 3 f50 1"/>
                <a:gd name="f76" fmla="*/ 48 f51 1"/>
                <a:gd name="f77" fmla="*/ 0 f50 1"/>
                <a:gd name="f78" fmla="*/ 72 f51 1"/>
                <a:gd name="f79" fmla="*/ 9 f50 1"/>
                <a:gd name="f80" fmla="*/ 36 f50 1"/>
                <a:gd name="f81" fmla="*/ f52 1 f2"/>
                <a:gd name="f82" fmla="*/ f55 1 80"/>
                <a:gd name="f83" fmla="*/ f56 1 98"/>
                <a:gd name="f84" fmla="*/ f57 1 80"/>
                <a:gd name="f85" fmla="*/ f58 1 98"/>
                <a:gd name="f86" fmla="*/ f59 1 80"/>
                <a:gd name="f87" fmla="*/ f60 1 98"/>
                <a:gd name="f88" fmla="*/ f61 1 80"/>
                <a:gd name="f89" fmla="*/ f62 1 98"/>
                <a:gd name="f90" fmla="*/ f63 1 80"/>
                <a:gd name="f91" fmla="*/ f64 1 98"/>
                <a:gd name="f92" fmla="*/ f65 1 80"/>
                <a:gd name="f93" fmla="*/ f66 1 98"/>
                <a:gd name="f94" fmla="*/ f67 1 80"/>
                <a:gd name="f95" fmla="*/ f68 1 98"/>
                <a:gd name="f96" fmla="*/ f69 1 80"/>
                <a:gd name="f97" fmla="*/ f70 1 98"/>
                <a:gd name="f98" fmla="*/ f71 1 80"/>
                <a:gd name="f99" fmla="*/ f72 1 98"/>
                <a:gd name="f100" fmla="*/ f73 1 98"/>
                <a:gd name="f101" fmla="*/ f74 1 80"/>
                <a:gd name="f102" fmla="*/ f75 1 98"/>
                <a:gd name="f103" fmla="*/ f76 1 80"/>
                <a:gd name="f104" fmla="*/ f77 1 98"/>
                <a:gd name="f105" fmla="*/ f78 1 80"/>
                <a:gd name="f106" fmla="*/ f79 1 98"/>
                <a:gd name="f107" fmla="*/ f80 1 98"/>
                <a:gd name="f108" fmla="*/ 0 1 f53"/>
                <a:gd name="f109" fmla="*/ f6 1 f53"/>
                <a:gd name="f110" fmla="*/ 0 1 f54"/>
                <a:gd name="f111" fmla="*/ f7 1 f54"/>
                <a:gd name="f112" fmla="+- f81 0 f1"/>
                <a:gd name="f113" fmla="*/ f82 1 f53"/>
                <a:gd name="f114" fmla="*/ f83 1 f54"/>
                <a:gd name="f115" fmla="*/ f84 1 f53"/>
                <a:gd name="f116" fmla="*/ f85 1 f54"/>
                <a:gd name="f117" fmla="*/ f86 1 f53"/>
                <a:gd name="f118" fmla="*/ f87 1 f54"/>
                <a:gd name="f119" fmla="*/ f88 1 f53"/>
                <a:gd name="f120" fmla="*/ f89 1 f54"/>
                <a:gd name="f121" fmla="*/ f90 1 f53"/>
                <a:gd name="f122" fmla="*/ f91 1 f54"/>
                <a:gd name="f123" fmla="*/ f92 1 f53"/>
                <a:gd name="f124" fmla="*/ f93 1 f54"/>
                <a:gd name="f125" fmla="*/ f94 1 f53"/>
                <a:gd name="f126" fmla="*/ f95 1 f54"/>
                <a:gd name="f127" fmla="*/ f96 1 f53"/>
                <a:gd name="f128" fmla="*/ f97 1 f54"/>
                <a:gd name="f129" fmla="*/ f98 1 f53"/>
                <a:gd name="f130" fmla="*/ f99 1 f54"/>
                <a:gd name="f131" fmla="*/ f100 1 f54"/>
                <a:gd name="f132" fmla="*/ f101 1 f53"/>
                <a:gd name="f133" fmla="*/ f102 1 f54"/>
                <a:gd name="f134" fmla="*/ f103 1 f53"/>
                <a:gd name="f135" fmla="*/ f104 1 f54"/>
                <a:gd name="f136" fmla="*/ f105 1 f53"/>
                <a:gd name="f137" fmla="*/ f106 1 f54"/>
                <a:gd name="f138" fmla="*/ f107 1 f54"/>
                <a:gd name="f139" fmla="*/ f108 f48 1"/>
                <a:gd name="f140" fmla="*/ f109 f48 1"/>
                <a:gd name="f141" fmla="*/ f111 f49 1"/>
                <a:gd name="f142" fmla="*/ f110 f49 1"/>
                <a:gd name="f143" fmla="*/ f113 f48 1"/>
                <a:gd name="f144" fmla="*/ f114 f49 1"/>
                <a:gd name="f145" fmla="*/ f115 f48 1"/>
                <a:gd name="f146" fmla="*/ f116 f49 1"/>
                <a:gd name="f147" fmla="*/ f117 f48 1"/>
                <a:gd name="f148" fmla="*/ f118 f49 1"/>
                <a:gd name="f149" fmla="*/ f119 f48 1"/>
                <a:gd name="f150" fmla="*/ f120 f49 1"/>
                <a:gd name="f151" fmla="*/ f121 f48 1"/>
                <a:gd name="f152" fmla="*/ f122 f49 1"/>
                <a:gd name="f153" fmla="*/ f123 f48 1"/>
                <a:gd name="f154" fmla="*/ f124 f49 1"/>
                <a:gd name="f155" fmla="*/ f125 f48 1"/>
                <a:gd name="f156" fmla="*/ f126 f49 1"/>
                <a:gd name="f157" fmla="*/ f127 f48 1"/>
                <a:gd name="f158" fmla="*/ f128 f49 1"/>
                <a:gd name="f159" fmla="*/ f129 f48 1"/>
                <a:gd name="f160" fmla="*/ f130 f49 1"/>
                <a:gd name="f161" fmla="*/ f131 f49 1"/>
                <a:gd name="f162" fmla="*/ f132 f48 1"/>
                <a:gd name="f163" fmla="*/ f133 f49 1"/>
                <a:gd name="f164" fmla="*/ f134 f48 1"/>
                <a:gd name="f165" fmla="*/ f135 f49 1"/>
                <a:gd name="f166" fmla="*/ f136 f48 1"/>
                <a:gd name="f167" fmla="*/ f137 f49 1"/>
                <a:gd name="f168" fmla="*/ f138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2">
                  <a:pos x="f143" y="f144"/>
                </a:cxn>
                <a:cxn ang="f112">
                  <a:pos x="f145" y="f144"/>
                </a:cxn>
                <a:cxn ang="f112">
                  <a:pos x="f145" y="f146"/>
                </a:cxn>
                <a:cxn ang="f112">
                  <a:pos x="f147" y="f148"/>
                </a:cxn>
                <a:cxn ang="f112">
                  <a:pos x="f149" y="f150"/>
                </a:cxn>
                <a:cxn ang="f112">
                  <a:pos x="f151" y="f152"/>
                </a:cxn>
                <a:cxn ang="f112">
                  <a:pos x="f153" y="f154"/>
                </a:cxn>
                <a:cxn ang="f112">
                  <a:pos x="f155" y="f156"/>
                </a:cxn>
                <a:cxn ang="f112">
                  <a:pos x="f157" y="f158"/>
                </a:cxn>
                <a:cxn ang="f112">
                  <a:pos x="f157" y="f144"/>
                </a:cxn>
                <a:cxn ang="f112">
                  <a:pos x="f159" y="f144"/>
                </a:cxn>
                <a:cxn ang="f112">
                  <a:pos x="f159" y="f160"/>
                </a:cxn>
                <a:cxn ang="f112">
                  <a:pos x="f157" y="f160"/>
                </a:cxn>
                <a:cxn ang="f112">
                  <a:pos x="f157" y="f161"/>
                </a:cxn>
                <a:cxn ang="f112">
                  <a:pos x="f162" y="f163"/>
                </a:cxn>
                <a:cxn ang="f112">
                  <a:pos x="f164" y="f165"/>
                </a:cxn>
                <a:cxn ang="f112">
                  <a:pos x="f166" y="f167"/>
                </a:cxn>
                <a:cxn ang="f112">
                  <a:pos x="f143" y="f168"/>
                </a:cxn>
                <a:cxn ang="f112">
                  <a:pos x="f143" y="f144"/>
                </a:cxn>
              </a:cxnLst>
              <a:rect l="f139" t="f142" r="f140" b="f141"/>
              <a:pathLst>
                <a:path w="80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12" y="f13"/>
                  </a:cubicBezTo>
                  <a:cubicBezTo>
                    <a:pt x="f12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9" y="f28"/>
                  </a:cubicBezTo>
                  <a:cubicBezTo>
                    <a:pt x="f10" y="f28"/>
                    <a:pt x="f11" y="f26"/>
                    <a:pt x="f29" y="f22"/>
                  </a:cubicBezTo>
                  <a:cubicBezTo>
                    <a:pt x="f30" y="f20"/>
                    <a:pt x="f31" y="f32"/>
                    <a:pt x="f26" y="f14"/>
                  </a:cubicBezTo>
                  <a:lnTo>
                    <a:pt x="f26" y="f7"/>
                  </a:lnTo>
                  <a:lnTo>
                    <a:pt x="f5" y="f7"/>
                  </a:lnTo>
                  <a:lnTo>
                    <a:pt x="f5" y="f33"/>
                  </a:lnTo>
                  <a:lnTo>
                    <a:pt x="f26" y="f33"/>
                  </a:lnTo>
                  <a:lnTo>
                    <a:pt x="f26" y="f34"/>
                  </a:lnTo>
                  <a:cubicBezTo>
                    <a:pt x="f31" y="f35"/>
                    <a:pt x="f36" y="f37"/>
                    <a:pt x="f38" y="f39"/>
                  </a:cubicBezTo>
                  <a:cubicBezTo>
                    <a:pt x="f40" y="f41"/>
                    <a:pt x="f42" y="f5"/>
                    <a:pt x="f27" y="f5"/>
                  </a:cubicBezTo>
                  <a:cubicBezTo>
                    <a:pt x="f19" y="f5"/>
                    <a:pt x="f43" y="f39"/>
                    <a:pt x="f44" y="f35"/>
                  </a:cubicBezTo>
                  <a:cubicBezTo>
                    <a:pt x="f45" y="f28"/>
                    <a:pt x="f6" y="f16"/>
                    <a:pt x="f6" y="f46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3" name="Freeform 538"/>
            <p:cNvSpPr/>
            <p:nvPr/>
          </p:nvSpPr>
          <p:spPr>
            <a:xfrm>
              <a:off x="1274051" y="2775725"/>
              <a:ext cx="1159550" cy="8819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6"/>
                <a:gd name="f7" fmla="val 661"/>
                <a:gd name="f8" fmla="val 807"/>
                <a:gd name="f9" fmla="val 76"/>
                <a:gd name="f10" fmla="val 830"/>
                <a:gd name="f11" fmla="val 46"/>
                <a:gd name="f12" fmla="val 16"/>
                <a:gd name="f13" fmla="val 54"/>
                <a:gd name="f14" fmla="val 31"/>
                <a:gd name="f15" fmla="val 93"/>
                <a:gd name="f16" fmla="val 61"/>
                <a:gd name="f17" fmla="val 96"/>
                <a:gd name="f18" fmla="val 87"/>
                <a:gd name="f19" fmla="val 71"/>
                <a:gd name="f20" fmla="val 122"/>
                <a:gd name="f21" fmla="val 25"/>
                <a:gd name="f22" fmla="val 153"/>
                <a:gd name="f23" fmla="val 229"/>
                <a:gd name="f24" fmla="val 7"/>
                <a:gd name="f25" fmla="val 273"/>
                <a:gd name="f26" fmla="val 14"/>
                <a:gd name="f27" fmla="val 316"/>
                <a:gd name="f28" fmla="val 28"/>
                <a:gd name="f29" fmla="val 359"/>
                <a:gd name="f30" fmla="val 53"/>
                <a:gd name="f31" fmla="val 394"/>
                <a:gd name="f32" fmla="val 77"/>
                <a:gd name="f33" fmla="val 447"/>
                <a:gd name="f34" fmla="val 137"/>
                <a:gd name="f35" fmla="val 477"/>
                <a:gd name="f36" fmla="val 166"/>
                <a:gd name="f37" fmla="val 515"/>
                <a:gd name="f38" fmla="val 195"/>
                <a:gd name="f39" fmla="val 553"/>
                <a:gd name="f40" fmla="val 184"/>
                <a:gd name="f41" fmla="val 614"/>
                <a:gd name="f42" fmla="val 188"/>
                <a:gd name="f43" fmla="val 620"/>
                <a:gd name="f44" fmla="val 641"/>
                <a:gd name="f45" fmla="val 486"/>
                <a:gd name="f46" fmla="val 640"/>
                <a:gd name="f47" fmla="val 632"/>
                <a:gd name="f48" fmla="val 674"/>
                <a:gd name="f49" fmla="val 622"/>
                <a:gd name="f50" fmla="val 654"/>
                <a:gd name="f51" fmla="val 536"/>
                <a:gd name="f52" fmla="val 682"/>
                <a:gd name="f53" fmla="val 510"/>
                <a:gd name="f54" fmla="val 700"/>
                <a:gd name="f55" fmla="val 494"/>
                <a:gd name="f56" fmla="val 720"/>
                <a:gd name="f57" fmla="val 490"/>
                <a:gd name="f58" fmla="val 755"/>
                <a:gd name="f59" fmla="val 461"/>
                <a:gd name="f60" fmla="val 806"/>
                <a:gd name="f61" fmla="val 402"/>
                <a:gd name="f62" fmla="val 843"/>
                <a:gd name="f63" fmla="val 361"/>
                <a:gd name="f64" fmla="val 856"/>
                <a:gd name="f65" fmla="val 278"/>
                <a:gd name="f66" fmla="val 236"/>
                <a:gd name="f67" fmla="val 829"/>
                <a:gd name="f68" fmla="val 170"/>
                <a:gd name="f69" fmla="val 796"/>
                <a:gd name="f70" fmla="val 138"/>
                <a:gd name="f71" fmla="val 771"/>
                <a:gd name="f72" fmla="val 110"/>
                <a:gd name="f73" fmla="val 785"/>
                <a:gd name="f74" fmla="val 107"/>
                <a:gd name="f75" fmla="+- 0 0 -90"/>
                <a:gd name="f76" fmla="*/ f3 1 866"/>
                <a:gd name="f77" fmla="*/ f4 1 661"/>
                <a:gd name="f78" fmla="+- f7 0 f5"/>
                <a:gd name="f79" fmla="+- f6 0 f5"/>
                <a:gd name="f80" fmla="*/ f75 f0 1"/>
                <a:gd name="f81" fmla="*/ f79 1 866"/>
                <a:gd name="f82" fmla="*/ f78 1 661"/>
                <a:gd name="f83" fmla="*/ 807 f79 1"/>
                <a:gd name="f84" fmla="*/ 76 f78 1"/>
                <a:gd name="f85" fmla="*/ 54 f79 1"/>
                <a:gd name="f86" fmla="*/ 31 f78 1"/>
                <a:gd name="f87" fmla="*/ 71 f79 1"/>
                <a:gd name="f88" fmla="*/ 122 f78 1"/>
                <a:gd name="f89" fmla="*/ 7 f79 1"/>
                <a:gd name="f90" fmla="*/ 273 f78 1"/>
                <a:gd name="f91" fmla="*/ 53 f79 1"/>
                <a:gd name="f92" fmla="*/ 394 f78 1"/>
                <a:gd name="f93" fmla="*/ 166 f79 1"/>
                <a:gd name="f94" fmla="*/ 515 f78 1"/>
                <a:gd name="f95" fmla="*/ 188 f79 1"/>
                <a:gd name="f96" fmla="*/ 620 f78 1"/>
                <a:gd name="f97" fmla="*/ 640 f79 1"/>
                <a:gd name="f98" fmla="*/ 632 f78 1"/>
                <a:gd name="f99" fmla="*/ 682 f79 1"/>
                <a:gd name="f100" fmla="*/ 510 f78 1"/>
                <a:gd name="f101" fmla="*/ 755 f79 1"/>
                <a:gd name="f102" fmla="*/ 461 f78 1"/>
                <a:gd name="f103" fmla="*/ 856 f79 1"/>
                <a:gd name="f104" fmla="*/ 278 f78 1"/>
                <a:gd name="f105" fmla="*/ 796 f79 1"/>
                <a:gd name="f106" fmla="*/ 138 f78 1"/>
                <a:gd name="f107" fmla="*/ f80 1 f2"/>
                <a:gd name="f108" fmla="*/ f83 1 866"/>
                <a:gd name="f109" fmla="*/ f84 1 661"/>
                <a:gd name="f110" fmla="*/ f85 1 866"/>
                <a:gd name="f111" fmla="*/ f86 1 661"/>
                <a:gd name="f112" fmla="*/ f87 1 866"/>
                <a:gd name="f113" fmla="*/ f88 1 661"/>
                <a:gd name="f114" fmla="*/ f89 1 866"/>
                <a:gd name="f115" fmla="*/ f90 1 661"/>
                <a:gd name="f116" fmla="*/ f91 1 866"/>
                <a:gd name="f117" fmla="*/ f92 1 661"/>
                <a:gd name="f118" fmla="*/ f93 1 866"/>
                <a:gd name="f119" fmla="*/ f94 1 661"/>
                <a:gd name="f120" fmla="*/ f95 1 866"/>
                <a:gd name="f121" fmla="*/ f96 1 661"/>
                <a:gd name="f122" fmla="*/ f97 1 866"/>
                <a:gd name="f123" fmla="*/ f98 1 661"/>
                <a:gd name="f124" fmla="*/ f99 1 866"/>
                <a:gd name="f125" fmla="*/ f100 1 661"/>
                <a:gd name="f126" fmla="*/ f101 1 866"/>
                <a:gd name="f127" fmla="*/ f102 1 661"/>
                <a:gd name="f128" fmla="*/ f103 1 866"/>
                <a:gd name="f129" fmla="*/ f104 1 661"/>
                <a:gd name="f130" fmla="*/ f105 1 866"/>
                <a:gd name="f131" fmla="*/ f106 1 661"/>
                <a:gd name="f132" fmla="*/ 0 1 f81"/>
                <a:gd name="f133" fmla="*/ f6 1 f81"/>
                <a:gd name="f134" fmla="*/ 0 1 f82"/>
                <a:gd name="f135" fmla="*/ f7 1 f82"/>
                <a:gd name="f136" fmla="+- f107 0 f1"/>
                <a:gd name="f137" fmla="*/ f108 1 f81"/>
                <a:gd name="f138" fmla="*/ f109 1 f82"/>
                <a:gd name="f139" fmla="*/ f110 1 f81"/>
                <a:gd name="f140" fmla="*/ f111 1 f82"/>
                <a:gd name="f141" fmla="*/ f112 1 f81"/>
                <a:gd name="f142" fmla="*/ f113 1 f82"/>
                <a:gd name="f143" fmla="*/ f114 1 f81"/>
                <a:gd name="f144" fmla="*/ f115 1 f82"/>
                <a:gd name="f145" fmla="*/ f116 1 f81"/>
                <a:gd name="f146" fmla="*/ f117 1 f82"/>
                <a:gd name="f147" fmla="*/ f118 1 f81"/>
                <a:gd name="f148" fmla="*/ f119 1 f82"/>
                <a:gd name="f149" fmla="*/ f120 1 f81"/>
                <a:gd name="f150" fmla="*/ f121 1 f82"/>
                <a:gd name="f151" fmla="*/ f122 1 f81"/>
                <a:gd name="f152" fmla="*/ f123 1 f82"/>
                <a:gd name="f153" fmla="*/ f124 1 f81"/>
                <a:gd name="f154" fmla="*/ f125 1 f82"/>
                <a:gd name="f155" fmla="*/ f126 1 f81"/>
                <a:gd name="f156" fmla="*/ f127 1 f82"/>
                <a:gd name="f157" fmla="*/ f128 1 f81"/>
                <a:gd name="f158" fmla="*/ f129 1 f82"/>
                <a:gd name="f159" fmla="*/ f130 1 f81"/>
                <a:gd name="f160" fmla="*/ f131 1 f82"/>
                <a:gd name="f161" fmla="*/ f132 f76 1"/>
                <a:gd name="f162" fmla="*/ f133 f76 1"/>
                <a:gd name="f163" fmla="*/ f135 f77 1"/>
                <a:gd name="f164" fmla="*/ f134 f77 1"/>
                <a:gd name="f165" fmla="*/ f137 f76 1"/>
                <a:gd name="f166" fmla="*/ f138 f77 1"/>
                <a:gd name="f167" fmla="*/ f139 f76 1"/>
                <a:gd name="f168" fmla="*/ f140 f77 1"/>
                <a:gd name="f169" fmla="*/ f141 f76 1"/>
                <a:gd name="f170" fmla="*/ f142 f77 1"/>
                <a:gd name="f171" fmla="*/ f143 f76 1"/>
                <a:gd name="f172" fmla="*/ f144 f77 1"/>
                <a:gd name="f173" fmla="*/ f145 f76 1"/>
                <a:gd name="f174" fmla="*/ f146 f77 1"/>
                <a:gd name="f175" fmla="*/ f147 f76 1"/>
                <a:gd name="f176" fmla="*/ f148 f77 1"/>
                <a:gd name="f177" fmla="*/ f149 f76 1"/>
                <a:gd name="f178" fmla="*/ f150 f77 1"/>
                <a:gd name="f179" fmla="*/ f151 f76 1"/>
                <a:gd name="f180" fmla="*/ f152 f77 1"/>
                <a:gd name="f181" fmla="*/ f153 f76 1"/>
                <a:gd name="f182" fmla="*/ f154 f77 1"/>
                <a:gd name="f183" fmla="*/ f155 f76 1"/>
                <a:gd name="f184" fmla="*/ f156 f77 1"/>
                <a:gd name="f185" fmla="*/ f157 f76 1"/>
                <a:gd name="f186" fmla="*/ f158 f77 1"/>
                <a:gd name="f187" fmla="*/ f159 f76 1"/>
                <a:gd name="f188" fmla="*/ f160 f7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6">
                  <a:pos x="f165" y="f166"/>
                </a:cxn>
                <a:cxn ang="f136">
                  <a:pos x="f167" y="f168"/>
                </a:cxn>
                <a:cxn ang="f136">
                  <a:pos x="f169" y="f170"/>
                </a:cxn>
                <a:cxn ang="f136">
                  <a:pos x="f171" y="f172"/>
                </a:cxn>
                <a:cxn ang="f136">
                  <a:pos x="f173" y="f174"/>
                </a:cxn>
                <a:cxn ang="f136">
                  <a:pos x="f175" y="f176"/>
                </a:cxn>
                <a:cxn ang="f136">
                  <a:pos x="f177" y="f178"/>
                </a:cxn>
                <a:cxn ang="f136">
                  <a:pos x="f179" y="f180"/>
                </a:cxn>
                <a:cxn ang="f136">
                  <a:pos x="f181" y="f182"/>
                </a:cxn>
                <a:cxn ang="f136">
                  <a:pos x="f183" y="f184"/>
                </a:cxn>
                <a:cxn ang="f136">
                  <a:pos x="f185" y="f186"/>
                </a:cxn>
                <a:cxn ang="f136">
                  <a:pos x="f187" y="f188"/>
                </a:cxn>
                <a:cxn ang="f136">
                  <a:pos x="f165" y="f166"/>
                </a:cxn>
              </a:cxnLst>
              <a:rect l="f161" t="f164" r="f162" b="f163"/>
              <a:pathLst>
                <a:path w="866" h="661">
                  <a:moveTo>
                    <a:pt x="f8" y="f9"/>
                  </a:moveTo>
                  <a:cubicBezTo>
                    <a:pt x="f10" y="f11"/>
                    <a:pt x="f12" y="f5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5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25" y="f44"/>
                    <a:pt x="f45" y="f7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6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w="3172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4" name="Freeform 539"/>
            <p:cNvSpPr/>
            <p:nvPr/>
          </p:nvSpPr>
          <p:spPr>
            <a:xfrm>
              <a:off x="1323045" y="2571585"/>
              <a:ext cx="1086060" cy="4123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3"/>
                <a:gd name="f7" fmla="val 307"/>
                <a:gd name="f8" fmla="val 810"/>
                <a:gd name="f9" fmla="val 168"/>
                <a:gd name="f10" fmla="val 807"/>
                <a:gd name="f11" fmla="val 248"/>
                <a:gd name="f12" fmla="val 624"/>
                <a:gd name="f13" fmla="val 401"/>
                <a:gd name="f14" fmla="val 300"/>
                <a:gd name="f15" fmla="val 179"/>
                <a:gd name="f16" fmla="val 292"/>
                <a:gd name="f17" fmla="val 220"/>
                <a:gd name="f18" fmla="val 3"/>
                <a:gd name="f19" fmla="val 140"/>
                <a:gd name="f20" fmla="val 6"/>
                <a:gd name="f21" fmla="val 59"/>
                <a:gd name="f22" fmla="val 189"/>
                <a:gd name="f23" fmla="val 412"/>
                <a:gd name="f24" fmla="val 8"/>
                <a:gd name="f25" fmla="val 635"/>
                <a:gd name="f26" fmla="val 16"/>
                <a:gd name="f27" fmla="val 87"/>
                <a:gd name="f28" fmla="+- 0 0 -90"/>
                <a:gd name="f29" fmla="*/ f3 1 813"/>
                <a:gd name="f30" fmla="*/ f4 1 307"/>
                <a:gd name="f31" fmla="+- f7 0 f5"/>
                <a:gd name="f32" fmla="+- f6 0 f5"/>
                <a:gd name="f33" fmla="*/ f28 f0 1"/>
                <a:gd name="f34" fmla="*/ f32 1 813"/>
                <a:gd name="f35" fmla="*/ f31 1 307"/>
                <a:gd name="f36" fmla="*/ 810 f32 1"/>
                <a:gd name="f37" fmla="*/ 168 f31 1"/>
                <a:gd name="f38" fmla="*/ 401 f32 1"/>
                <a:gd name="f39" fmla="*/ 300 f31 1"/>
                <a:gd name="f40" fmla="*/ 3 f32 1"/>
                <a:gd name="f41" fmla="*/ 140 f31 1"/>
                <a:gd name="f42" fmla="*/ 412 f32 1"/>
                <a:gd name="f43" fmla="*/ 8 f31 1"/>
                <a:gd name="f44" fmla="*/ f33 1 f2"/>
                <a:gd name="f45" fmla="*/ f36 1 813"/>
                <a:gd name="f46" fmla="*/ f37 1 307"/>
                <a:gd name="f47" fmla="*/ f38 1 813"/>
                <a:gd name="f48" fmla="*/ f39 1 307"/>
                <a:gd name="f49" fmla="*/ f40 1 813"/>
                <a:gd name="f50" fmla="*/ f41 1 307"/>
                <a:gd name="f51" fmla="*/ f42 1 813"/>
                <a:gd name="f52" fmla="*/ f43 1 307"/>
                <a:gd name="f53" fmla="*/ 0 1 f34"/>
                <a:gd name="f54" fmla="*/ f6 1 f34"/>
                <a:gd name="f55" fmla="*/ 0 1 f35"/>
                <a:gd name="f56" fmla="*/ f7 1 f35"/>
                <a:gd name="f57" fmla="+- f44 0 f1"/>
                <a:gd name="f58" fmla="*/ f45 1 f34"/>
                <a:gd name="f59" fmla="*/ f46 1 f35"/>
                <a:gd name="f60" fmla="*/ f47 1 f34"/>
                <a:gd name="f61" fmla="*/ f48 1 f35"/>
                <a:gd name="f62" fmla="*/ f49 1 f34"/>
                <a:gd name="f63" fmla="*/ f50 1 f35"/>
                <a:gd name="f64" fmla="*/ f51 1 f34"/>
                <a:gd name="f65" fmla="*/ f52 1 f35"/>
                <a:gd name="f66" fmla="*/ f53 f29 1"/>
                <a:gd name="f67" fmla="*/ f54 f29 1"/>
                <a:gd name="f68" fmla="*/ f56 f30 1"/>
                <a:gd name="f69" fmla="*/ f55 f30 1"/>
                <a:gd name="f70" fmla="*/ f58 f29 1"/>
                <a:gd name="f71" fmla="*/ f59 f30 1"/>
                <a:gd name="f72" fmla="*/ f60 f29 1"/>
                <a:gd name="f73" fmla="*/ f61 f30 1"/>
                <a:gd name="f74" fmla="*/ f62 f29 1"/>
                <a:gd name="f75" fmla="*/ f63 f30 1"/>
                <a:gd name="f76" fmla="*/ f64 f29 1"/>
                <a:gd name="f77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7">
                  <a:pos x="f70" y="f71"/>
                </a:cxn>
                <a:cxn ang="f57">
                  <a:pos x="f72" y="f73"/>
                </a:cxn>
                <a:cxn ang="f57">
                  <a:pos x="f74" y="f75"/>
                </a:cxn>
                <a:cxn ang="f57">
                  <a:pos x="f76" y="f77"/>
                </a:cxn>
                <a:cxn ang="f57">
                  <a:pos x="f70" y="f71"/>
                </a:cxn>
              </a:cxnLst>
              <a:rect l="f66" t="f69" r="f67" b="f68"/>
              <a:pathLst>
                <a:path w="813" h="307">
                  <a:moveTo>
                    <a:pt x="f8" y="f9"/>
                  </a:moveTo>
                  <a:cubicBezTo>
                    <a:pt x="f10" y="f11"/>
                    <a:pt x="f12" y="f7"/>
                    <a:pt x="f13" y="f14"/>
                  </a:cubicBezTo>
                  <a:cubicBezTo>
                    <a:pt x="f15" y="f16"/>
                    <a:pt x="f5" y="f17"/>
                    <a:pt x="f18" y="f19"/>
                  </a:cubicBezTo>
                  <a:cubicBezTo>
                    <a:pt x="f20" y="f21"/>
                    <a:pt x="f22" y="f5"/>
                    <a:pt x="f23" y="f24"/>
                  </a:cubicBezTo>
                  <a:cubicBezTo>
                    <a:pt x="f25" y="f26"/>
                    <a:pt x="f6" y="f27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w="3172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5" name="Freeform 540"/>
            <p:cNvSpPr/>
            <p:nvPr/>
          </p:nvSpPr>
          <p:spPr>
            <a:xfrm>
              <a:off x="1392457" y="2600160"/>
              <a:ext cx="947245" cy="3552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05"/>
                <a:gd name="f7" fmla="val 266"/>
                <a:gd name="f8" fmla="val 703"/>
                <a:gd name="f9" fmla="val 145"/>
                <a:gd name="f10" fmla="val 700"/>
                <a:gd name="f11" fmla="val 215"/>
                <a:gd name="f12" fmla="val 541"/>
                <a:gd name="f13" fmla="val 348"/>
                <a:gd name="f14" fmla="val 259"/>
                <a:gd name="f15" fmla="val 155"/>
                <a:gd name="f16" fmla="val 252"/>
                <a:gd name="f17" fmla="val 190"/>
                <a:gd name="f18" fmla="val 2"/>
                <a:gd name="f19" fmla="val 121"/>
                <a:gd name="f20" fmla="val 5"/>
                <a:gd name="f21" fmla="val 51"/>
                <a:gd name="f22" fmla="val 164"/>
                <a:gd name="f23" fmla="val 357"/>
                <a:gd name="f24" fmla="val 6"/>
                <a:gd name="f25" fmla="val 550"/>
                <a:gd name="f26" fmla="val 13"/>
                <a:gd name="f27" fmla="val 75"/>
                <a:gd name="f28" fmla="+- 0 0 -90"/>
                <a:gd name="f29" fmla="*/ f3 1 705"/>
                <a:gd name="f30" fmla="*/ f4 1 266"/>
                <a:gd name="f31" fmla="+- f7 0 f5"/>
                <a:gd name="f32" fmla="+- f6 0 f5"/>
                <a:gd name="f33" fmla="*/ f28 f0 1"/>
                <a:gd name="f34" fmla="*/ f32 1 705"/>
                <a:gd name="f35" fmla="*/ f31 1 266"/>
                <a:gd name="f36" fmla="*/ 703 f32 1"/>
                <a:gd name="f37" fmla="*/ 145 f31 1"/>
                <a:gd name="f38" fmla="*/ 348 f32 1"/>
                <a:gd name="f39" fmla="*/ 259 f31 1"/>
                <a:gd name="f40" fmla="*/ 2 f32 1"/>
                <a:gd name="f41" fmla="*/ 121 f31 1"/>
                <a:gd name="f42" fmla="*/ 357 f32 1"/>
                <a:gd name="f43" fmla="*/ 6 f31 1"/>
                <a:gd name="f44" fmla="*/ f33 1 f2"/>
                <a:gd name="f45" fmla="*/ f36 1 705"/>
                <a:gd name="f46" fmla="*/ f37 1 266"/>
                <a:gd name="f47" fmla="*/ f38 1 705"/>
                <a:gd name="f48" fmla="*/ f39 1 266"/>
                <a:gd name="f49" fmla="*/ f40 1 705"/>
                <a:gd name="f50" fmla="*/ f41 1 266"/>
                <a:gd name="f51" fmla="*/ f42 1 705"/>
                <a:gd name="f52" fmla="*/ f43 1 266"/>
                <a:gd name="f53" fmla="*/ 0 1 f34"/>
                <a:gd name="f54" fmla="*/ f6 1 f34"/>
                <a:gd name="f55" fmla="*/ 0 1 f35"/>
                <a:gd name="f56" fmla="*/ f7 1 f35"/>
                <a:gd name="f57" fmla="+- f44 0 f1"/>
                <a:gd name="f58" fmla="*/ f45 1 f34"/>
                <a:gd name="f59" fmla="*/ f46 1 f35"/>
                <a:gd name="f60" fmla="*/ f47 1 f34"/>
                <a:gd name="f61" fmla="*/ f48 1 f35"/>
                <a:gd name="f62" fmla="*/ f49 1 f34"/>
                <a:gd name="f63" fmla="*/ f50 1 f35"/>
                <a:gd name="f64" fmla="*/ f51 1 f34"/>
                <a:gd name="f65" fmla="*/ f52 1 f35"/>
                <a:gd name="f66" fmla="*/ f53 f29 1"/>
                <a:gd name="f67" fmla="*/ f54 f29 1"/>
                <a:gd name="f68" fmla="*/ f56 f30 1"/>
                <a:gd name="f69" fmla="*/ f55 f30 1"/>
                <a:gd name="f70" fmla="*/ f58 f29 1"/>
                <a:gd name="f71" fmla="*/ f59 f30 1"/>
                <a:gd name="f72" fmla="*/ f60 f29 1"/>
                <a:gd name="f73" fmla="*/ f61 f30 1"/>
                <a:gd name="f74" fmla="*/ f62 f29 1"/>
                <a:gd name="f75" fmla="*/ f63 f30 1"/>
                <a:gd name="f76" fmla="*/ f64 f29 1"/>
                <a:gd name="f77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7">
                  <a:pos x="f70" y="f71"/>
                </a:cxn>
                <a:cxn ang="f57">
                  <a:pos x="f72" y="f73"/>
                </a:cxn>
                <a:cxn ang="f57">
                  <a:pos x="f74" y="f75"/>
                </a:cxn>
                <a:cxn ang="f57">
                  <a:pos x="f76" y="f77"/>
                </a:cxn>
                <a:cxn ang="f57">
                  <a:pos x="f70" y="f71"/>
                </a:cxn>
              </a:cxnLst>
              <a:rect l="f66" t="f69" r="f67" b="f68"/>
              <a:pathLst>
                <a:path w="705" h="266">
                  <a:moveTo>
                    <a:pt x="f8" y="f9"/>
                  </a:moveTo>
                  <a:cubicBezTo>
                    <a:pt x="f10" y="f11"/>
                    <a:pt x="f12" y="f7"/>
                    <a:pt x="f13" y="f14"/>
                  </a:cubicBezTo>
                  <a:cubicBezTo>
                    <a:pt x="f15" y="f16"/>
                    <a:pt x="f5" y="f17"/>
                    <a:pt x="f18" y="f19"/>
                  </a:cubicBezTo>
                  <a:cubicBezTo>
                    <a:pt x="f20" y="f21"/>
                    <a:pt x="f22" y="f5"/>
                    <a:pt x="f23" y="f24"/>
                  </a:cubicBezTo>
                  <a:cubicBezTo>
                    <a:pt x="f25" y="f26"/>
                    <a:pt x="f6" y="f27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6" name="Freeform 541"/>
            <p:cNvSpPr/>
            <p:nvPr/>
          </p:nvSpPr>
          <p:spPr>
            <a:xfrm>
              <a:off x="1416954" y="2657328"/>
              <a:ext cx="902329" cy="2939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73"/>
                <a:gd name="f7" fmla="val 220"/>
                <a:gd name="f8" fmla="val 671"/>
                <a:gd name="f9" fmla="val 122"/>
                <a:gd name="f10" fmla="val 669"/>
                <a:gd name="f11" fmla="val 179"/>
                <a:gd name="f12" fmla="val 518"/>
                <a:gd name="f13" fmla="val 333"/>
                <a:gd name="f14" fmla="val 214"/>
                <a:gd name="f15" fmla="val 148"/>
                <a:gd name="f16" fmla="val 208"/>
                <a:gd name="f17" fmla="val 156"/>
                <a:gd name="f18" fmla="val 2"/>
                <a:gd name="f19" fmla="val 99"/>
                <a:gd name="f20" fmla="val 4"/>
                <a:gd name="f21" fmla="val 42"/>
                <a:gd name="f22" fmla="val 155"/>
                <a:gd name="f23" fmla="val 340"/>
                <a:gd name="f24" fmla="val 7"/>
                <a:gd name="f25" fmla="val 525"/>
                <a:gd name="f26" fmla="val 13"/>
                <a:gd name="f27" fmla="val 65"/>
                <a:gd name="f28" fmla="+- 0 0 -90"/>
                <a:gd name="f29" fmla="*/ f3 1 673"/>
                <a:gd name="f30" fmla="*/ f4 1 220"/>
                <a:gd name="f31" fmla="+- f7 0 f5"/>
                <a:gd name="f32" fmla="+- f6 0 f5"/>
                <a:gd name="f33" fmla="*/ f28 f0 1"/>
                <a:gd name="f34" fmla="*/ f32 1 673"/>
                <a:gd name="f35" fmla="*/ f31 1 220"/>
                <a:gd name="f36" fmla="*/ 671 f32 1"/>
                <a:gd name="f37" fmla="*/ 122 f31 1"/>
                <a:gd name="f38" fmla="*/ 333 f32 1"/>
                <a:gd name="f39" fmla="*/ 214 f31 1"/>
                <a:gd name="f40" fmla="*/ 2 f32 1"/>
                <a:gd name="f41" fmla="*/ 99 f31 1"/>
                <a:gd name="f42" fmla="*/ 340 f32 1"/>
                <a:gd name="f43" fmla="*/ 7 f31 1"/>
                <a:gd name="f44" fmla="*/ f33 1 f2"/>
                <a:gd name="f45" fmla="*/ f36 1 673"/>
                <a:gd name="f46" fmla="*/ f37 1 220"/>
                <a:gd name="f47" fmla="*/ f38 1 673"/>
                <a:gd name="f48" fmla="*/ f39 1 220"/>
                <a:gd name="f49" fmla="*/ f40 1 673"/>
                <a:gd name="f50" fmla="*/ f41 1 220"/>
                <a:gd name="f51" fmla="*/ f42 1 673"/>
                <a:gd name="f52" fmla="*/ f43 1 220"/>
                <a:gd name="f53" fmla="*/ 0 1 f34"/>
                <a:gd name="f54" fmla="*/ f6 1 f34"/>
                <a:gd name="f55" fmla="*/ 0 1 f35"/>
                <a:gd name="f56" fmla="*/ f7 1 f35"/>
                <a:gd name="f57" fmla="+- f44 0 f1"/>
                <a:gd name="f58" fmla="*/ f45 1 f34"/>
                <a:gd name="f59" fmla="*/ f46 1 f35"/>
                <a:gd name="f60" fmla="*/ f47 1 f34"/>
                <a:gd name="f61" fmla="*/ f48 1 f35"/>
                <a:gd name="f62" fmla="*/ f49 1 f34"/>
                <a:gd name="f63" fmla="*/ f50 1 f35"/>
                <a:gd name="f64" fmla="*/ f51 1 f34"/>
                <a:gd name="f65" fmla="*/ f52 1 f35"/>
                <a:gd name="f66" fmla="*/ f53 f29 1"/>
                <a:gd name="f67" fmla="*/ f54 f29 1"/>
                <a:gd name="f68" fmla="*/ f56 f30 1"/>
                <a:gd name="f69" fmla="*/ f55 f30 1"/>
                <a:gd name="f70" fmla="*/ f58 f29 1"/>
                <a:gd name="f71" fmla="*/ f59 f30 1"/>
                <a:gd name="f72" fmla="*/ f60 f29 1"/>
                <a:gd name="f73" fmla="*/ f61 f30 1"/>
                <a:gd name="f74" fmla="*/ f62 f29 1"/>
                <a:gd name="f75" fmla="*/ f63 f30 1"/>
                <a:gd name="f76" fmla="*/ f64 f29 1"/>
                <a:gd name="f77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7">
                  <a:pos x="f70" y="f71"/>
                </a:cxn>
                <a:cxn ang="f57">
                  <a:pos x="f72" y="f73"/>
                </a:cxn>
                <a:cxn ang="f57">
                  <a:pos x="f74" y="f75"/>
                </a:cxn>
                <a:cxn ang="f57">
                  <a:pos x="f76" y="f77"/>
                </a:cxn>
                <a:cxn ang="f57">
                  <a:pos x="f70" y="f71"/>
                </a:cxn>
              </a:cxnLst>
              <a:rect l="f66" t="f69" r="f67" b="f68"/>
              <a:pathLst>
                <a:path w="673" h="220">
                  <a:moveTo>
                    <a:pt x="f8" y="f9"/>
                  </a:moveTo>
                  <a:cubicBezTo>
                    <a:pt x="f10" y="f11"/>
                    <a:pt x="f12" y="f7"/>
                    <a:pt x="f13" y="f14"/>
                  </a:cubicBezTo>
                  <a:cubicBezTo>
                    <a:pt x="f15" y="f16"/>
                    <a:pt x="f5" y="f17"/>
                    <a:pt x="f18" y="f19"/>
                  </a:cubicBezTo>
                  <a:cubicBezTo>
                    <a:pt x="f20" y="f21"/>
                    <a:pt x="f22" y="f5"/>
                    <a:pt x="f23" y="f24"/>
                  </a:cubicBezTo>
                  <a:cubicBezTo>
                    <a:pt x="f25" y="f26"/>
                    <a:pt x="f6" y="f27"/>
                    <a:pt x="f8" y="f9"/>
                  </a:cubicBezTo>
                  <a:close/>
                </a:path>
              </a:pathLst>
            </a:custGeom>
            <a:solidFill>
              <a:srgbClr val="00C8B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7" name="Freeform 542"/>
            <p:cNvSpPr/>
            <p:nvPr/>
          </p:nvSpPr>
          <p:spPr>
            <a:xfrm>
              <a:off x="1543525" y="2347017"/>
              <a:ext cx="318467" cy="49403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6"/>
                <a:gd name="f7" fmla="val 369"/>
                <a:gd name="f8" fmla="val 124"/>
                <a:gd name="f9" fmla="val 22"/>
                <a:gd name="f10" fmla="val 67"/>
                <a:gd name="f11" fmla="val 87"/>
                <a:gd name="f12" fmla="val 112"/>
                <a:gd name="f13" fmla="val 139"/>
                <a:gd name="f14" fmla="val 195"/>
                <a:gd name="f15" fmla="val 239"/>
                <a:gd name="f16" fmla="val 99"/>
                <a:gd name="f17" fmla="val 272"/>
                <a:gd name="f18" fmla="val 18"/>
                <a:gd name="f19" fmla="val 299"/>
                <a:gd name="f20" fmla="val 305"/>
                <a:gd name="f21" fmla="val 26"/>
                <a:gd name="f22" fmla="val 358"/>
                <a:gd name="f23" fmla="val 33"/>
                <a:gd name="f24" fmla="+- 0 0 -90"/>
                <a:gd name="f25" fmla="*/ f3 1 236"/>
                <a:gd name="f26" fmla="*/ f4 1 369"/>
                <a:gd name="f27" fmla="+- f7 0 f5"/>
                <a:gd name="f28" fmla="+- f6 0 f5"/>
                <a:gd name="f29" fmla="*/ f24 f0 1"/>
                <a:gd name="f30" fmla="*/ f28 1 236"/>
                <a:gd name="f31" fmla="*/ f27 1 369"/>
                <a:gd name="f32" fmla="*/ 236 f28 1"/>
                <a:gd name="f33" fmla="*/ 0 f27 1"/>
                <a:gd name="f34" fmla="*/ 112 f28 1"/>
                <a:gd name="f35" fmla="*/ 139 f27 1"/>
                <a:gd name="f36" fmla="*/ 18 f28 1"/>
                <a:gd name="f37" fmla="*/ 299 f27 1"/>
                <a:gd name="f38" fmla="*/ 33 f28 1"/>
                <a:gd name="f39" fmla="*/ 369 f27 1"/>
                <a:gd name="f40" fmla="*/ f29 1 f2"/>
                <a:gd name="f41" fmla="*/ f32 1 236"/>
                <a:gd name="f42" fmla="*/ f33 1 369"/>
                <a:gd name="f43" fmla="*/ f34 1 236"/>
                <a:gd name="f44" fmla="*/ f35 1 369"/>
                <a:gd name="f45" fmla="*/ f36 1 236"/>
                <a:gd name="f46" fmla="*/ f37 1 369"/>
                <a:gd name="f47" fmla="*/ f38 1 236"/>
                <a:gd name="f48" fmla="*/ f39 1 369"/>
                <a:gd name="f49" fmla="*/ 0 1 f30"/>
                <a:gd name="f50" fmla="*/ f6 1 f30"/>
                <a:gd name="f51" fmla="*/ 0 1 f31"/>
                <a:gd name="f52" fmla="*/ f7 1 f31"/>
                <a:gd name="f53" fmla="+- f40 0 f1"/>
                <a:gd name="f54" fmla="*/ f41 1 f30"/>
                <a:gd name="f55" fmla="*/ f42 1 f31"/>
                <a:gd name="f56" fmla="*/ f43 1 f30"/>
                <a:gd name="f57" fmla="*/ f44 1 f31"/>
                <a:gd name="f58" fmla="*/ f45 1 f30"/>
                <a:gd name="f59" fmla="*/ f46 1 f31"/>
                <a:gd name="f60" fmla="*/ f47 1 f30"/>
                <a:gd name="f61" fmla="*/ f48 1 f31"/>
                <a:gd name="f62" fmla="*/ f49 f25 1"/>
                <a:gd name="f63" fmla="*/ f50 f25 1"/>
                <a:gd name="f64" fmla="*/ f52 f26 1"/>
                <a:gd name="f65" fmla="*/ f51 f26 1"/>
                <a:gd name="f66" fmla="*/ f54 f25 1"/>
                <a:gd name="f67" fmla="*/ f55 f26 1"/>
                <a:gd name="f68" fmla="*/ f56 f25 1"/>
                <a:gd name="f69" fmla="*/ f57 f26 1"/>
                <a:gd name="f70" fmla="*/ f58 f25 1"/>
                <a:gd name="f71" fmla="*/ f59 f26 1"/>
                <a:gd name="f72" fmla="*/ f60 f25 1"/>
                <a:gd name="f73" fmla="*/ f61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66" y="f67"/>
                </a:cxn>
                <a:cxn ang="f53">
                  <a:pos x="f68" y="f69"/>
                </a:cxn>
                <a:cxn ang="f53">
                  <a:pos x="f70" y="f71"/>
                </a:cxn>
                <a:cxn ang="f53">
                  <a:pos x="f72" y="f73"/>
                </a:cxn>
              </a:cxnLst>
              <a:rect l="f62" t="f65" r="f63" b="f64"/>
              <a:pathLst>
                <a:path w="236" h="369">
                  <a:moveTo>
                    <a:pt x="f6" y="f5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5" y="f20"/>
                    <a:pt x="f21" y="f22"/>
                    <a:pt x="f23" y="f7"/>
                  </a:cubicBezTo>
                </a:path>
              </a:pathLst>
            </a:custGeom>
            <a:noFill/>
            <a:ln w="17465" cap="flat">
              <a:solidFill>
                <a:srgbClr val="727E7F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8" name="Freeform 543"/>
            <p:cNvSpPr/>
            <p:nvPr/>
          </p:nvSpPr>
          <p:spPr>
            <a:xfrm>
              <a:off x="1788502" y="2273527"/>
              <a:ext cx="310301" cy="6042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3"/>
                <a:gd name="f7" fmla="val 453"/>
                <a:gd name="f8" fmla="val 122"/>
                <a:gd name="f9" fmla="val 27"/>
                <a:gd name="f10" fmla="val 67"/>
                <a:gd name="f11" fmla="val 106"/>
                <a:gd name="f12" fmla="val 110"/>
                <a:gd name="f13" fmla="val 171"/>
                <a:gd name="f14" fmla="val 193"/>
                <a:gd name="f15" fmla="val 293"/>
                <a:gd name="f16" fmla="val 98"/>
                <a:gd name="f17" fmla="val 333"/>
                <a:gd name="f18" fmla="val 18"/>
                <a:gd name="f19" fmla="val 366"/>
                <a:gd name="f20" fmla="val 374"/>
                <a:gd name="f21" fmla="val 26"/>
                <a:gd name="f22" fmla="val 439"/>
                <a:gd name="f23" fmla="val 33"/>
                <a:gd name="f24" fmla="+- 0 0 -90"/>
                <a:gd name="f25" fmla="*/ f3 1 233"/>
                <a:gd name="f26" fmla="*/ f4 1 453"/>
                <a:gd name="f27" fmla="+- f7 0 f5"/>
                <a:gd name="f28" fmla="+- f6 0 f5"/>
                <a:gd name="f29" fmla="*/ f24 f0 1"/>
                <a:gd name="f30" fmla="*/ f28 1 233"/>
                <a:gd name="f31" fmla="*/ f27 1 453"/>
                <a:gd name="f32" fmla="*/ 233 f28 1"/>
                <a:gd name="f33" fmla="*/ 0 f27 1"/>
                <a:gd name="f34" fmla="*/ 110 f28 1"/>
                <a:gd name="f35" fmla="*/ 171 f27 1"/>
                <a:gd name="f36" fmla="*/ 18 f28 1"/>
                <a:gd name="f37" fmla="*/ 366 f27 1"/>
                <a:gd name="f38" fmla="*/ 33 f28 1"/>
                <a:gd name="f39" fmla="*/ 453 f27 1"/>
                <a:gd name="f40" fmla="*/ f29 1 f2"/>
                <a:gd name="f41" fmla="*/ f32 1 233"/>
                <a:gd name="f42" fmla="*/ f33 1 453"/>
                <a:gd name="f43" fmla="*/ f34 1 233"/>
                <a:gd name="f44" fmla="*/ f35 1 453"/>
                <a:gd name="f45" fmla="*/ f36 1 233"/>
                <a:gd name="f46" fmla="*/ f37 1 453"/>
                <a:gd name="f47" fmla="*/ f38 1 233"/>
                <a:gd name="f48" fmla="*/ f39 1 453"/>
                <a:gd name="f49" fmla="*/ 0 1 f30"/>
                <a:gd name="f50" fmla="*/ f6 1 f30"/>
                <a:gd name="f51" fmla="*/ 0 1 f31"/>
                <a:gd name="f52" fmla="*/ f7 1 f31"/>
                <a:gd name="f53" fmla="+- f40 0 f1"/>
                <a:gd name="f54" fmla="*/ f41 1 f30"/>
                <a:gd name="f55" fmla="*/ f42 1 f31"/>
                <a:gd name="f56" fmla="*/ f43 1 f30"/>
                <a:gd name="f57" fmla="*/ f44 1 f31"/>
                <a:gd name="f58" fmla="*/ f45 1 f30"/>
                <a:gd name="f59" fmla="*/ f46 1 f31"/>
                <a:gd name="f60" fmla="*/ f47 1 f30"/>
                <a:gd name="f61" fmla="*/ f48 1 f31"/>
                <a:gd name="f62" fmla="*/ f49 f25 1"/>
                <a:gd name="f63" fmla="*/ f50 f25 1"/>
                <a:gd name="f64" fmla="*/ f52 f26 1"/>
                <a:gd name="f65" fmla="*/ f51 f26 1"/>
                <a:gd name="f66" fmla="*/ f54 f25 1"/>
                <a:gd name="f67" fmla="*/ f55 f26 1"/>
                <a:gd name="f68" fmla="*/ f56 f25 1"/>
                <a:gd name="f69" fmla="*/ f57 f26 1"/>
                <a:gd name="f70" fmla="*/ f58 f25 1"/>
                <a:gd name="f71" fmla="*/ f59 f26 1"/>
                <a:gd name="f72" fmla="*/ f60 f25 1"/>
                <a:gd name="f73" fmla="*/ f61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66" y="f67"/>
                </a:cxn>
                <a:cxn ang="f53">
                  <a:pos x="f68" y="f69"/>
                </a:cxn>
                <a:cxn ang="f53">
                  <a:pos x="f70" y="f71"/>
                </a:cxn>
                <a:cxn ang="f53">
                  <a:pos x="f72" y="f73"/>
                </a:cxn>
              </a:cxnLst>
              <a:rect l="f62" t="f65" r="f63" b="f64"/>
              <a:pathLst>
                <a:path w="233" h="453">
                  <a:moveTo>
                    <a:pt x="f6" y="f5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5" y="f20"/>
                    <a:pt x="f21" y="f22"/>
                    <a:pt x="f23" y="f7"/>
                  </a:cubicBezTo>
                </a:path>
              </a:pathLst>
            </a:custGeom>
            <a:noFill/>
            <a:ln w="19046" cap="flat">
              <a:solidFill>
                <a:srgbClr val="727E7F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9" name="Freeform 544"/>
            <p:cNvSpPr/>
            <p:nvPr/>
          </p:nvSpPr>
          <p:spPr>
            <a:xfrm>
              <a:off x="1968154" y="2440926"/>
              <a:ext cx="318467" cy="4327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9"/>
                <a:gd name="f7" fmla="val 321"/>
                <a:gd name="f8" fmla="val 125"/>
                <a:gd name="f9" fmla="val 19"/>
                <a:gd name="f10" fmla="val 68"/>
                <a:gd name="f11" fmla="val 75"/>
                <a:gd name="f12" fmla="val 113"/>
                <a:gd name="f13" fmla="val 121"/>
                <a:gd name="f14" fmla="val 197"/>
                <a:gd name="f15" fmla="val 208"/>
                <a:gd name="f16" fmla="val 100"/>
                <a:gd name="f17" fmla="val 236"/>
                <a:gd name="f18" fmla="val 18"/>
                <a:gd name="f19" fmla="val 260"/>
                <a:gd name="f20" fmla="val 265"/>
                <a:gd name="f21" fmla="val 27"/>
                <a:gd name="f22" fmla="val 311"/>
                <a:gd name="f23" fmla="val 34"/>
                <a:gd name="f24" fmla="+- 0 0 -90"/>
                <a:gd name="f25" fmla="*/ f3 1 239"/>
                <a:gd name="f26" fmla="*/ f4 1 321"/>
                <a:gd name="f27" fmla="+- f7 0 f5"/>
                <a:gd name="f28" fmla="+- f6 0 f5"/>
                <a:gd name="f29" fmla="*/ f24 f0 1"/>
                <a:gd name="f30" fmla="*/ f28 1 239"/>
                <a:gd name="f31" fmla="*/ f27 1 321"/>
                <a:gd name="f32" fmla="*/ 239 f28 1"/>
                <a:gd name="f33" fmla="*/ 0 f27 1"/>
                <a:gd name="f34" fmla="*/ 113 f28 1"/>
                <a:gd name="f35" fmla="*/ 121 f27 1"/>
                <a:gd name="f36" fmla="*/ 18 f28 1"/>
                <a:gd name="f37" fmla="*/ 260 f27 1"/>
                <a:gd name="f38" fmla="*/ 34 f28 1"/>
                <a:gd name="f39" fmla="*/ 321 f27 1"/>
                <a:gd name="f40" fmla="*/ f29 1 f2"/>
                <a:gd name="f41" fmla="*/ f32 1 239"/>
                <a:gd name="f42" fmla="*/ f33 1 321"/>
                <a:gd name="f43" fmla="*/ f34 1 239"/>
                <a:gd name="f44" fmla="*/ f35 1 321"/>
                <a:gd name="f45" fmla="*/ f36 1 239"/>
                <a:gd name="f46" fmla="*/ f37 1 321"/>
                <a:gd name="f47" fmla="*/ f38 1 239"/>
                <a:gd name="f48" fmla="*/ f39 1 321"/>
                <a:gd name="f49" fmla="*/ 0 1 f30"/>
                <a:gd name="f50" fmla="*/ f6 1 f30"/>
                <a:gd name="f51" fmla="*/ 0 1 f31"/>
                <a:gd name="f52" fmla="*/ f7 1 f31"/>
                <a:gd name="f53" fmla="+- f40 0 f1"/>
                <a:gd name="f54" fmla="*/ f41 1 f30"/>
                <a:gd name="f55" fmla="*/ f42 1 f31"/>
                <a:gd name="f56" fmla="*/ f43 1 f30"/>
                <a:gd name="f57" fmla="*/ f44 1 f31"/>
                <a:gd name="f58" fmla="*/ f45 1 f30"/>
                <a:gd name="f59" fmla="*/ f46 1 f31"/>
                <a:gd name="f60" fmla="*/ f47 1 f30"/>
                <a:gd name="f61" fmla="*/ f48 1 f31"/>
                <a:gd name="f62" fmla="*/ f49 f25 1"/>
                <a:gd name="f63" fmla="*/ f50 f25 1"/>
                <a:gd name="f64" fmla="*/ f52 f26 1"/>
                <a:gd name="f65" fmla="*/ f51 f26 1"/>
                <a:gd name="f66" fmla="*/ f54 f25 1"/>
                <a:gd name="f67" fmla="*/ f55 f26 1"/>
                <a:gd name="f68" fmla="*/ f56 f25 1"/>
                <a:gd name="f69" fmla="*/ f57 f26 1"/>
                <a:gd name="f70" fmla="*/ f58 f25 1"/>
                <a:gd name="f71" fmla="*/ f59 f26 1"/>
                <a:gd name="f72" fmla="*/ f60 f25 1"/>
                <a:gd name="f73" fmla="*/ f61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66" y="f67"/>
                </a:cxn>
                <a:cxn ang="f53">
                  <a:pos x="f68" y="f69"/>
                </a:cxn>
                <a:cxn ang="f53">
                  <a:pos x="f70" y="f71"/>
                </a:cxn>
                <a:cxn ang="f53">
                  <a:pos x="f72" y="f73"/>
                </a:cxn>
              </a:cxnLst>
              <a:rect l="f62" t="f65" r="f63" b="f64"/>
              <a:pathLst>
                <a:path w="239" h="321">
                  <a:moveTo>
                    <a:pt x="f6" y="f5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5" y="f20"/>
                    <a:pt x="f21" y="f22"/>
                    <a:pt x="f23" y="f7"/>
                  </a:cubicBezTo>
                </a:path>
              </a:pathLst>
            </a:custGeom>
            <a:noFill/>
            <a:ln w="15873" cap="flat">
              <a:solidFill>
                <a:srgbClr val="727E7F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0" name="Freeform 545"/>
            <p:cNvSpPr/>
            <p:nvPr/>
          </p:nvSpPr>
          <p:spPr>
            <a:xfrm>
              <a:off x="1625181" y="2836971"/>
              <a:ext cx="142902" cy="48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"/>
                <a:gd name="f7" fmla="val 37"/>
                <a:gd name="f8" fmla="val 31"/>
                <a:gd name="f9" fmla="val 18"/>
                <a:gd name="f10" fmla="val 23"/>
                <a:gd name="f11" fmla="val 28"/>
                <a:gd name="f12" fmla="val 21"/>
                <a:gd name="f13" fmla="val 30"/>
                <a:gd name="f14" fmla="val 33"/>
                <a:gd name="f15" fmla="val 12"/>
                <a:gd name="f16" fmla="val 36"/>
                <a:gd name="f17" fmla="val 9"/>
                <a:gd name="f18" fmla="val 41"/>
                <a:gd name="f19" fmla="val 7"/>
                <a:gd name="f20" fmla="val 48"/>
                <a:gd name="f21" fmla="val 4"/>
                <a:gd name="f22" fmla="val 57"/>
                <a:gd name="f23" fmla="val 61"/>
                <a:gd name="f24" fmla="val 72"/>
                <a:gd name="f25" fmla="val 73"/>
                <a:gd name="f26" fmla="val 1"/>
                <a:gd name="f27" fmla="val 81"/>
                <a:gd name="f28" fmla="val 5"/>
                <a:gd name="f29" fmla="val 84"/>
                <a:gd name="f30" fmla="val 6"/>
                <a:gd name="f31" fmla="val 78"/>
                <a:gd name="f32" fmla="val 16"/>
                <a:gd name="f33" fmla="val 22"/>
                <a:gd name="f34" fmla="val 89"/>
                <a:gd name="f35" fmla="val 26"/>
                <a:gd name="f36" fmla="val 95"/>
                <a:gd name="f37" fmla="val 29"/>
                <a:gd name="f38" fmla="val 98"/>
                <a:gd name="f39" fmla="val 32"/>
                <a:gd name="f40" fmla="val 101"/>
                <a:gd name="f41" fmla="val 34"/>
                <a:gd name="f42" fmla="val 102"/>
                <a:gd name="f43" fmla="+- 0 0 -90"/>
                <a:gd name="f44" fmla="*/ f3 1 106"/>
                <a:gd name="f45" fmla="*/ f4 1 37"/>
                <a:gd name="f46" fmla="+- f7 0 f5"/>
                <a:gd name="f47" fmla="+- f6 0 f5"/>
                <a:gd name="f48" fmla="*/ f43 f0 1"/>
                <a:gd name="f49" fmla="*/ f47 1 106"/>
                <a:gd name="f50" fmla="*/ f46 1 37"/>
                <a:gd name="f51" fmla="*/ 0 f47 1"/>
                <a:gd name="f52" fmla="*/ 31 f46 1"/>
                <a:gd name="f53" fmla="*/ 18 f47 1"/>
                <a:gd name="f54" fmla="*/ 30 f47 1"/>
                <a:gd name="f55" fmla="*/ 18 f46 1"/>
                <a:gd name="f56" fmla="*/ 41 f47 1"/>
                <a:gd name="f57" fmla="*/ 7 f46 1"/>
                <a:gd name="f58" fmla="*/ 61 f47 1"/>
                <a:gd name="f59" fmla="*/ 0 f46 1"/>
                <a:gd name="f60" fmla="*/ 81 f47 1"/>
                <a:gd name="f61" fmla="*/ 5 f46 1"/>
                <a:gd name="f62" fmla="*/ 84 f47 1"/>
                <a:gd name="f63" fmla="*/ 22 f46 1"/>
                <a:gd name="f64" fmla="*/ 98 f47 1"/>
                <a:gd name="f65" fmla="*/ 32 f46 1"/>
                <a:gd name="f66" fmla="*/ 106 f47 1"/>
                <a:gd name="f67" fmla="*/ 37 f46 1"/>
                <a:gd name="f68" fmla="*/ f48 1 f2"/>
                <a:gd name="f69" fmla="*/ f51 1 106"/>
                <a:gd name="f70" fmla="*/ f52 1 37"/>
                <a:gd name="f71" fmla="*/ f53 1 106"/>
                <a:gd name="f72" fmla="*/ f54 1 106"/>
                <a:gd name="f73" fmla="*/ f55 1 37"/>
                <a:gd name="f74" fmla="*/ f56 1 106"/>
                <a:gd name="f75" fmla="*/ f57 1 37"/>
                <a:gd name="f76" fmla="*/ f58 1 106"/>
                <a:gd name="f77" fmla="*/ f59 1 37"/>
                <a:gd name="f78" fmla="*/ f60 1 106"/>
                <a:gd name="f79" fmla="*/ f61 1 37"/>
                <a:gd name="f80" fmla="*/ f62 1 106"/>
                <a:gd name="f81" fmla="*/ f63 1 37"/>
                <a:gd name="f82" fmla="*/ f64 1 106"/>
                <a:gd name="f83" fmla="*/ f65 1 37"/>
                <a:gd name="f84" fmla="*/ f66 1 106"/>
                <a:gd name="f85" fmla="*/ f67 1 37"/>
                <a:gd name="f86" fmla="*/ 0 1 f49"/>
                <a:gd name="f87" fmla="*/ f6 1 f49"/>
                <a:gd name="f88" fmla="*/ 0 1 f50"/>
                <a:gd name="f89" fmla="*/ f7 1 f50"/>
                <a:gd name="f90" fmla="+- f68 0 f1"/>
                <a:gd name="f91" fmla="*/ f69 1 f49"/>
                <a:gd name="f92" fmla="*/ f70 1 f50"/>
                <a:gd name="f93" fmla="*/ f71 1 f49"/>
                <a:gd name="f94" fmla="*/ f72 1 f49"/>
                <a:gd name="f95" fmla="*/ f73 1 f50"/>
                <a:gd name="f96" fmla="*/ f74 1 f49"/>
                <a:gd name="f97" fmla="*/ f75 1 f50"/>
                <a:gd name="f98" fmla="*/ f76 1 f49"/>
                <a:gd name="f99" fmla="*/ f77 1 f50"/>
                <a:gd name="f100" fmla="*/ f78 1 f49"/>
                <a:gd name="f101" fmla="*/ f79 1 f50"/>
                <a:gd name="f102" fmla="*/ f80 1 f49"/>
                <a:gd name="f103" fmla="*/ f81 1 f50"/>
                <a:gd name="f104" fmla="*/ f82 1 f49"/>
                <a:gd name="f105" fmla="*/ f83 1 f50"/>
                <a:gd name="f106" fmla="*/ f84 1 f49"/>
                <a:gd name="f107" fmla="*/ f85 1 f50"/>
                <a:gd name="f108" fmla="*/ f86 f44 1"/>
                <a:gd name="f109" fmla="*/ f87 f44 1"/>
                <a:gd name="f110" fmla="*/ f89 f45 1"/>
                <a:gd name="f111" fmla="*/ f88 f45 1"/>
                <a:gd name="f112" fmla="*/ f91 f44 1"/>
                <a:gd name="f113" fmla="*/ f92 f45 1"/>
                <a:gd name="f114" fmla="*/ f93 f44 1"/>
                <a:gd name="f115" fmla="*/ f94 f44 1"/>
                <a:gd name="f116" fmla="*/ f95 f45 1"/>
                <a:gd name="f117" fmla="*/ f96 f44 1"/>
                <a:gd name="f118" fmla="*/ f97 f45 1"/>
                <a:gd name="f119" fmla="*/ f98 f44 1"/>
                <a:gd name="f120" fmla="*/ f99 f45 1"/>
                <a:gd name="f121" fmla="*/ f100 f44 1"/>
                <a:gd name="f122" fmla="*/ f101 f45 1"/>
                <a:gd name="f123" fmla="*/ f102 f44 1"/>
                <a:gd name="f124" fmla="*/ f103 f45 1"/>
                <a:gd name="f125" fmla="*/ f104 f44 1"/>
                <a:gd name="f126" fmla="*/ f105 f45 1"/>
                <a:gd name="f127" fmla="*/ f106 f44 1"/>
                <a:gd name="f128" fmla="*/ f107 f4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0">
                  <a:pos x="f112" y="f113"/>
                </a:cxn>
                <a:cxn ang="f90">
                  <a:pos x="f114" y="f113"/>
                </a:cxn>
                <a:cxn ang="f90">
                  <a:pos x="f115" y="f116"/>
                </a:cxn>
                <a:cxn ang="f90">
                  <a:pos x="f117" y="f118"/>
                </a:cxn>
                <a:cxn ang="f90">
                  <a:pos x="f119" y="f120"/>
                </a:cxn>
                <a:cxn ang="f90">
                  <a:pos x="f121" y="f122"/>
                </a:cxn>
                <a:cxn ang="f90">
                  <a:pos x="f123" y="f124"/>
                </a:cxn>
                <a:cxn ang="f90">
                  <a:pos x="f125" y="f126"/>
                </a:cxn>
                <a:cxn ang="f90">
                  <a:pos x="f127" y="f128"/>
                </a:cxn>
              </a:cxnLst>
              <a:rect l="f108" t="f111" r="f109" b="f110"/>
              <a:pathLst>
                <a:path w="106" h="37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9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5"/>
                    <a:pt x="f23" y="f5"/>
                  </a:cubicBezTo>
                  <a:cubicBezTo>
                    <a:pt x="f24" y="f5"/>
                    <a:pt x="f25" y="f26"/>
                    <a:pt x="f27" y="f28"/>
                  </a:cubicBezTo>
                  <a:cubicBezTo>
                    <a:pt x="f29" y="f30"/>
                    <a:pt x="f31" y="f32"/>
                    <a:pt x="f29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16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1" name="Freeform 546"/>
            <p:cNvSpPr/>
            <p:nvPr/>
          </p:nvSpPr>
          <p:spPr>
            <a:xfrm>
              <a:off x="1849748" y="2869634"/>
              <a:ext cx="142902" cy="48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"/>
                <a:gd name="f7" fmla="val 37"/>
                <a:gd name="f8" fmla="val 31"/>
                <a:gd name="f9" fmla="val 18"/>
                <a:gd name="f10" fmla="val 23"/>
                <a:gd name="f11" fmla="val 28"/>
                <a:gd name="f12" fmla="val 21"/>
                <a:gd name="f13" fmla="val 30"/>
                <a:gd name="f14" fmla="val 33"/>
                <a:gd name="f15" fmla="val 12"/>
                <a:gd name="f16" fmla="val 36"/>
                <a:gd name="f17" fmla="val 9"/>
                <a:gd name="f18" fmla="val 41"/>
                <a:gd name="f19" fmla="val 7"/>
                <a:gd name="f20" fmla="val 48"/>
                <a:gd name="f21" fmla="val 4"/>
                <a:gd name="f22" fmla="val 56"/>
                <a:gd name="f23" fmla="val 61"/>
                <a:gd name="f24" fmla="val 71"/>
                <a:gd name="f25" fmla="val 73"/>
                <a:gd name="f26" fmla="val 1"/>
                <a:gd name="f27" fmla="val 81"/>
                <a:gd name="f28" fmla="val 5"/>
                <a:gd name="f29" fmla="val 84"/>
                <a:gd name="f30" fmla="val 6"/>
                <a:gd name="f31" fmla="val 78"/>
                <a:gd name="f32" fmla="val 16"/>
                <a:gd name="f33" fmla="val 22"/>
                <a:gd name="f34" fmla="val 89"/>
                <a:gd name="f35" fmla="val 26"/>
                <a:gd name="f36" fmla="val 94"/>
                <a:gd name="f37" fmla="val 29"/>
                <a:gd name="f38" fmla="val 98"/>
                <a:gd name="f39" fmla="val 32"/>
                <a:gd name="f40" fmla="val 101"/>
                <a:gd name="f41" fmla="val 34"/>
                <a:gd name="f42" fmla="+- 0 0 -90"/>
                <a:gd name="f43" fmla="*/ f3 1 106"/>
                <a:gd name="f44" fmla="*/ f4 1 37"/>
                <a:gd name="f45" fmla="+- f7 0 f5"/>
                <a:gd name="f46" fmla="+- f6 0 f5"/>
                <a:gd name="f47" fmla="*/ f42 f0 1"/>
                <a:gd name="f48" fmla="*/ f46 1 106"/>
                <a:gd name="f49" fmla="*/ f45 1 37"/>
                <a:gd name="f50" fmla="*/ 0 f46 1"/>
                <a:gd name="f51" fmla="*/ 31 f45 1"/>
                <a:gd name="f52" fmla="*/ 18 f46 1"/>
                <a:gd name="f53" fmla="*/ 30 f46 1"/>
                <a:gd name="f54" fmla="*/ 18 f45 1"/>
                <a:gd name="f55" fmla="*/ 41 f46 1"/>
                <a:gd name="f56" fmla="*/ 7 f45 1"/>
                <a:gd name="f57" fmla="*/ 61 f46 1"/>
                <a:gd name="f58" fmla="*/ 0 f45 1"/>
                <a:gd name="f59" fmla="*/ 81 f46 1"/>
                <a:gd name="f60" fmla="*/ 5 f45 1"/>
                <a:gd name="f61" fmla="*/ 84 f46 1"/>
                <a:gd name="f62" fmla="*/ 22 f45 1"/>
                <a:gd name="f63" fmla="*/ 98 f46 1"/>
                <a:gd name="f64" fmla="*/ 32 f45 1"/>
                <a:gd name="f65" fmla="*/ 106 f46 1"/>
                <a:gd name="f66" fmla="*/ 37 f45 1"/>
                <a:gd name="f67" fmla="*/ f47 1 f2"/>
                <a:gd name="f68" fmla="*/ f50 1 106"/>
                <a:gd name="f69" fmla="*/ f51 1 37"/>
                <a:gd name="f70" fmla="*/ f52 1 106"/>
                <a:gd name="f71" fmla="*/ f53 1 106"/>
                <a:gd name="f72" fmla="*/ f54 1 37"/>
                <a:gd name="f73" fmla="*/ f55 1 106"/>
                <a:gd name="f74" fmla="*/ f56 1 37"/>
                <a:gd name="f75" fmla="*/ f57 1 106"/>
                <a:gd name="f76" fmla="*/ f58 1 37"/>
                <a:gd name="f77" fmla="*/ f59 1 106"/>
                <a:gd name="f78" fmla="*/ f60 1 37"/>
                <a:gd name="f79" fmla="*/ f61 1 106"/>
                <a:gd name="f80" fmla="*/ f62 1 37"/>
                <a:gd name="f81" fmla="*/ f63 1 106"/>
                <a:gd name="f82" fmla="*/ f64 1 37"/>
                <a:gd name="f83" fmla="*/ f65 1 106"/>
                <a:gd name="f84" fmla="*/ f66 1 37"/>
                <a:gd name="f85" fmla="*/ 0 1 f48"/>
                <a:gd name="f86" fmla="*/ f6 1 f48"/>
                <a:gd name="f87" fmla="*/ 0 1 f49"/>
                <a:gd name="f88" fmla="*/ f7 1 f49"/>
                <a:gd name="f89" fmla="+- f67 0 f1"/>
                <a:gd name="f90" fmla="*/ f68 1 f48"/>
                <a:gd name="f91" fmla="*/ f69 1 f49"/>
                <a:gd name="f92" fmla="*/ f70 1 f48"/>
                <a:gd name="f93" fmla="*/ f71 1 f48"/>
                <a:gd name="f94" fmla="*/ f72 1 f49"/>
                <a:gd name="f95" fmla="*/ f73 1 f48"/>
                <a:gd name="f96" fmla="*/ f74 1 f49"/>
                <a:gd name="f97" fmla="*/ f75 1 f48"/>
                <a:gd name="f98" fmla="*/ f76 1 f49"/>
                <a:gd name="f99" fmla="*/ f77 1 f48"/>
                <a:gd name="f100" fmla="*/ f78 1 f49"/>
                <a:gd name="f101" fmla="*/ f79 1 f48"/>
                <a:gd name="f102" fmla="*/ f80 1 f49"/>
                <a:gd name="f103" fmla="*/ f81 1 f48"/>
                <a:gd name="f104" fmla="*/ f82 1 f49"/>
                <a:gd name="f105" fmla="*/ f83 1 f48"/>
                <a:gd name="f106" fmla="*/ f84 1 f49"/>
                <a:gd name="f107" fmla="*/ f85 f43 1"/>
                <a:gd name="f108" fmla="*/ f86 f43 1"/>
                <a:gd name="f109" fmla="*/ f88 f44 1"/>
                <a:gd name="f110" fmla="*/ f87 f44 1"/>
                <a:gd name="f111" fmla="*/ f90 f43 1"/>
                <a:gd name="f112" fmla="*/ f91 f44 1"/>
                <a:gd name="f113" fmla="*/ f92 f43 1"/>
                <a:gd name="f114" fmla="*/ f93 f43 1"/>
                <a:gd name="f115" fmla="*/ f94 f44 1"/>
                <a:gd name="f116" fmla="*/ f95 f43 1"/>
                <a:gd name="f117" fmla="*/ f96 f44 1"/>
                <a:gd name="f118" fmla="*/ f97 f43 1"/>
                <a:gd name="f119" fmla="*/ f98 f44 1"/>
                <a:gd name="f120" fmla="*/ f99 f43 1"/>
                <a:gd name="f121" fmla="*/ f100 f44 1"/>
                <a:gd name="f122" fmla="*/ f101 f43 1"/>
                <a:gd name="f123" fmla="*/ f102 f44 1"/>
                <a:gd name="f124" fmla="*/ f103 f43 1"/>
                <a:gd name="f125" fmla="*/ f104 f44 1"/>
                <a:gd name="f126" fmla="*/ f105 f43 1"/>
                <a:gd name="f127" fmla="*/ f106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1" y="f112"/>
                </a:cxn>
                <a:cxn ang="f89">
                  <a:pos x="f113" y="f112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26" y="f127"/>
                </a:cxn>
              </a:cxnLst>
              <a:rect l="f107" t="f110" r="f108" b="f109"/>
              <a:pathLst>
                <a:path w="106" h="37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9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5"/>
                    <a:pt x="f23" y="f5"/>
                  </a:cubicBezTo>
                  <a:cubicBezTo>
                    <a:pt x="f24" y="f5"/>
                    <a:pt x="f25" y="f26"/>
                    <a:pt x="f27" y="f28"/>
                  </a:cubicBezTo>
                  <a:cubicBezTo>
                    <a:pt x="f29" y="f30"/>
                    <a:pt x="f31" y="f32"/>
                    <a:pt x="f29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0" y="f16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2" name="Freeform 547"/>
            <p:cNvSpPr/>
            <p:nvPr/>
          </p:nvSpPr>
          <p:spPr>
            <a:xfrm>
              <a:off x="2086560" y="2792065"/>
              <a:ext cx="142902" cy="530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"/>
                <a:gd name="f7" fmla="val 38"/>
                <a:gd name="f8" fmla="val 31"/>
                <a:gd name="f9" fmla="val 18"/>
                <a:gd name="f10" fmla="val 23"/>
                <a:gd name="f11" fmla="val 28"/>
                <a:gd name="f12" fmla="val 22"/>
                <a:gd name="f13" fmla="val 30"/>
                <a:gd name="f14" fmla="val 19"/>
                <a:gd name="f15" fmla="val 33"/>
                <a:gd name="f16" fmla="val 13"/>
                <a:gd name="f17" fmla="val 36"/>
                <a:gd name="f18" fmla="val 9"/>
                <a:gd name="f19" fmla="val 41"/>
                <a:gd name="f20" fmla="val 8"/>
                <a:gd name="f21" fmla="val 48"/>
                <a:gd name="f22" fmla="val 5"/>
                <a:gd name="f23" fmla="val 56"/>
                <a:gd name="f24" fmla="val 61"/>
                <a:gd name="f25" fmla="val 71"/>
                <a:gd name="f26" fmla="val 73"/>
                <a:gd name="f27" fmla="val 2"/>
                <a:gd name="f28" fmla="val 81"/>
                <a:gd name="f29" fmla="val 6"/>
                <a:gd name="f30" fmla="val 84"/>
                <a:gd name="f31" fmla="val 7"/>
                <a:gd name="f32" fmla="val 78"/>
                <a:gd name="f33" fmla="val 17"/>
                <a:gd name="f34" fmla="val 89"/>
                <a:gd name="f35" fmla="val 27"/>
                <a:gd name="f36" fmla="val 94"/>
                <a:gd name="f37" fmla="val 98"/>
                <a:gd name="f38" fmla="val 32"/>
                <a:gd name="f39" fmla="val 101"/>
                <a:gd name="f40" fmla="val 35"/>
                <a:gd name="f41" fmla="val 37"/>
                <a:gd name="f42" fmla="+- 0 0 -90"/>
                <a:gd name="f43" fmla="*/ f3 1 106"/>
                <a:gd name="f44" fmla="*/ f4 1 38"/>
                <a:gd name="f45" fmla="+- f7 0 f5"/>
                <a:gd name="f46" fmla="+- f6 0 f5"/>
                <a:gd name="f47" fmla="*/ f42 f0 1"/>
                <a:gd name="f48" fmla="*/ f46 1 106"/>
                <a:gd name="f49" fmla="*/ f45 1 38"/>
                <a:gd name="f50" fmla="*/ 0 f46 1"/>
                <a:gd name="f51" fmla="*/ 31 f45 1"/>
                <a:gd name="f52" fmla="*/ 18 f46 1"/>
                <a:gd name="f53" fmla="*/ 30 f46 1"/>
                <a:gd name="f54" fmla="*/ 19 f45 1"/>
                <a:gd name="f55" fmla="*/ 41 f46 1"/>
                <a:gd name="f56" fmla="*/ 8 f45 1"/>
                <a:gd name="f57" fmla="*/ 61 f46 1"/>
                <a:gd name="f58" fmla="*/ 0 f45 1"/>
                <a:gd name="f59" fmla="*/ 81 f46 1"/>
                <a:gd name="f60" fmla="*/ 6 f45 1"/>
                <a:gd name="f61" fmla="*/ 84 f46 1"/>
                <a:gd name="f62" fmla="*/ 22 f45 1"/>
                <a:gd name="f63" fmla="*/ 98 f46 1"/>
                <a:gd name="f64" fmla="*/ 32 f45 1"/>
                <a:gd name="f65" fmla="*/ 106 f46 1"/>
                <a:gd name="f66" fmla="*/ 38 f45 1"/>
                <a:gd name="f67" fmla="*/ f47 1 f2"/>
                <a:gd name="f68" fmla="*/ f50 1 106"/>
                <a:gd name="f69" fmla="*/ f51 1 38"/>
                <a:gd name="f70" fmla="*/ f52 1 106"/>
                <a:gd name="f71" fmla="*/ f53 1 106"/>
                <a:gd name="f72" fmla="*/ f54 1 38"/>
                <a:gd name="f73" fmla="*/ f55 1 106"/>
                <a:gd name="f74" fmla="*/ f56 1 38"/>
                <a:gd name="f75" fmla="*/ f57 1 106"/>
                <a:gd name="f76" fmla="*/ f58 1 38"/>
                <a:gd name="f77" fmla="*/ f59 1 106"/>
                <a:gd name="f78" fmla="*/ f60 1 38"/>
                <a:gd name="f79" fmla="*/ f61 1 106"/>
                <a:gd name="f80" fmla="*/ f62 1 38"/>
                <a:gd name="f81" fmla="*/ f63 1 106"/>
                <a:gd name="f82" fmla="*/ f64 1 38"/>
                <a:gd name="f83" fmla="*/ f65 1 106"/>
                <a:gd name="f84" fmla="*/ f66 1 38"/>
                <a:gd name="f85" fmla="*/ 0 1 f48"/>
                <a:gd name="f86" fmla="*/ f6 1 f48"/>
                <a:gd name="f87" fmla="*/ 0 1 f49"/>
                <a:gd name="f88" fmla="*/ f7 1 f49"/>
                <a:gd name="f89" fmla="+- f67 0 f1"/>
                <a:gd name="f90" fmla="*/ f68 1 f48"/>
                <a:gd name="f91" fmla="*/ f69 1 f49"/>
                <a:gd name="f92" fmla="*/ f70 1 f48"/>
                <a:gd name="f93" fmla="*/ f71 1 f48"/>
                <a:gd name="f94" fmla="*/ f72 1 f49"/>
                <a:gd name="f95" fmla="*/ f73 1 f48"/>
                <a:gd name="f96" fmla="*/ f74 1 f49"/>
                <a:gd name="f97" fmla="*/ f75 1 f48"/>
                <a:gd name="f98" fmla="*/ f76 1 f49"/>
                <a:gd name="f99" fmla="*/ f77 1 f48"/>
                <a:gd name="f100" fmla="*/ f78 1 f49"/>
                <a:gd name="f101" fmla="*/ f79 1 f48"/>
                <a:gd name="f102" fmla="*/ f80 1 f49"/>
                <a:gd name="f103" fmla="*/ f81 1 f48"/>
                <a:gd name="f104" fmla="*/ f82 1 f49"/>
                <a:gd name="f105" fmla="*/ f83 1 f48"/>
                <a:gd name="f106" fmla="*/ f84 1 f49"/>
                <a:gd name="f107" fmla="*/ f85 f43 1"/>
                <a:gd name="f108" fmla="*/ f86 f43 1"/>
                <a:gd name="f109" fmla="*/ f88 f44 1"/>
                <a:gd name="f110" fmla="*/ f87 f44 1"/>
                <a:gd name="f111" fmla="*/ f90 f43 1"/>
                <a:gd name="f112" fmla="*/ f91 f44 1"/>
                <a:gd name="f113" fmla="*/ f92 f43 1"/>
                <a:gd name="f114" fmla="*/ f93 f43 1"/>
                <a:gd name="f115" fmla="*/ f94 f44 1"/>
                <a:gd name="f116" fmla="*/ f95 f43 1"/>
                <a:gd name="f117" fmla="*/ f96 f44 1"/>
                <a:gd name="f118" fmla="*/ f97 f43 1"/>
                <a:gd name="f119" fmla="*/ f98 f44 1"/>
                <a:gd name="f120" fmla="*/ f99 f43 1"/>
                <a:gd name="f121" fmla="*/ f100 f44 1"/>
                <a:gd name="f122" fmla="*/ f101 f43 1"/>
                <a:gd name="f123" fmla="*/ f102 f44 1"/>
                <a:gd name="f124" fmla="*/ f103 f43 1"/>
                <a:gd name="f125" fmla="*/ f104 f44 1"/>
                <a:gd name="f126" fmla="*/ f105 f43 1"/>
                <a:gd name="f127" fmla="*/ f106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1" y="f112"/>
                </a:cxn>
                <a:cxn ang="f89">
                  <a:pos x="f113" y="f112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26" y="f127"/>
                </a:cxn>
              </a:cxnLst>
              <a:rect l="f107" t="f110" r="f108" b="f109"/>
              <a:pathLst>
                <a:path w="106" h="38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5"/>
                    <a:pt x="f24" y="f5"/>
                  </a:cubicBezTo>
                  <a:cubicBezTo>
                    <a:pt x="f25" y="f5"/>
                    <a:pt x="f26" y="f27"/>
                    <a:pt x="f28" y="f29"/>
                  </a:cubicBezTo>
                  <a:cubicBezTo>
                    <a:pt x="f30" y="f31"/>
                    <a:pt x="f32" y="f33"/>
                    <a:pt x="f30" y="f12"/>
                  </a:cubicBezTo>
                  <a:cubicBezTo>
                    <a:pt x="f34" y="f35"/>
                    <a:pt x="f36" y="f13"/>
                    <a:pt x="f37" y="f38"/>
                  </a:cubicBezTo>
                  <a:cubicBezTo>
                    <a:pt x="f39" y="f40"/>
                    <a:pt x="f39" y="f41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3" name="Freeform 548"/>
            <p:cNvSpPr/>
            <p:nvPr/>
          </p:nvSpPr>
          <p:spPr>
            <a:xfrm>
              <a:off x="1678262" y="2714487"/>
              <a:ext cx="142902" cy="48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"/>
                <a:gd name="f7" fmla="val 37"/>
                <a:gd name="f8" fmla="val 31"/>
                <a:gd name="f9" fmla="val 19"/>
                <a:gd name="f10" fmla="val 23"/>
                <a:gd name="f11" fmla="val 29"/>
                <a:gd name="f12" fmla="val 22"/>
                <a:gd name="f13" fmla="val 18"/>
                <a:gd name="f14" fmla="val 33"/>
                <a:gd name="f15" fmla="val 13"/>
                <a:gd name="f16" fmla="val 9"/>
                <a:gd name="f17" fmla="val 42"/>
                <a:gd name="f18" fmla="val 7"/>
                <a:gd name="f19" fmla="val 49"/>
                <a:gd name="f20" fmla="val 4"/>
                <a:gd name="f21" fmla="val 57"/>
                <a:gd name="f22" fmla="val 62"/>
                <a:gd name="f23" fmla="val 72"/>
                <a:gd name="f24" fmla="val 74"/>
                <a:gd name="f25" fmla="val 1"/>
                <a:gd name="f26" fmla="val 82"/>
                <a:gd name="f27" fmla="val 5"/>
                <a:gd name="f28" fmla="val 85"/>
                <a:gd name="f29" fmla="val 79"/>
                <a:gd name="f30" fmla="val 16"/>
                <a:gd name="f31" fmla="val 90"/>
                <a:gd name="f32" fmla="val 27"/>
                <a:gd name="f33" fmla="val 95"/>
                <a:gd name="f34" fmla="val 30"/>
                <a:gd name="f35" fmla="val 98"/>
                <a:gd name="f36" fmla="val 32"/>
                <a:gd name="f37" fmla="val 102"/>
                <a:gd name="f38" fmla="val 34"/>
                <a:gd name="f39" fmla="val 36"/>
                <a:gd name="f40" fmla="+- 0 0 -90"/>
                <a:gd name="f41" fmla="*/ f3 1 107"/>
                <a:gd name="f42" fmla="*/ f4 1 37"/>
                <a:gd name="f43" fmla="+- f7 0 f5"/>
                <a:gd name="f44" fmla="+- f6 0 f5"/>
                <a:gd name="f45" fmla="*/ f40 f0 1"/>
                <a:gd name="f46" fmla="*/ f44 1 107"/>
                <a:gd name="f47" fmla="*/ f43 1 37"/>
                <a:gd name="f48" fmla="*/ 0 f44 1"/>
                <a:gd name="f49" fmla="*/ 31 f43 1"/>
                <a:gd name="f50" fmla="*/ 19 f44 1"/>
                <a:gd name="f51" fmla="*/ 31 f44 1"/>
                <a:gd name="f52" fmla="*/ 18 f43 1"/>
                <a:gd name="f53" fmla="*/ 42 f44 1"/>
                <a:gd name="f54" fmla="*/ 7 f43 1"/>
                <a:gd name="f55" fmla="*/ 62 f44 1"/>
                <a:gd name="f56" fmla="*/ 0 f43 1"/>
                <a:gd name="f57" fmla="*/ 82 f44 1"/>
                <a:gd name="f58" fmla="*/ 5 f43 1"/>
                <a:gd name="f59" fmla="*/ 85 f44 1"/>
                <a:gd name="f60" fmla="*/ 22 f43 1"/>
                <a:gd name="f61" fmla="*/ 98 f44 1"/>
                <a:gd name="f62" fmla="*/ 32 f43 1"/>
                <a:gd name="f63" fmla="*/ 107 f44 1"/>
                <a:gd name="f64" fmla="*/ 37 f43 1"/>
                <a:gd name="f65" fmla="*/ f45 1 f2"/>
                <a:gd name="f66" fmla="*/ f48 1 107"/>
                <a:gd name="f67" fmla="*/ f49 1 37"/>
                <a:gd name="f68" fmla="*/ f50 1 107"/>
                <a:gd name="f69" fmla="*/ f51 1 107"/>
                <a:gd name="f70" fmla="*/ f52 1 37"/>
                <a:gd name="f71" fmla="*/ f53 1 107"/>
                <a:gd name="f72" fmla="*/ f54 1 37"/>
                <a:gd name="f73" fmla="*/ f55 1 107"/>
                <a:gd name="f74" fmla="*/ f56 1 37"/>
                <a:gd name="f75" fmla="*/ f57 1 107"/>
                <a:gd name="f76" fmla="*/ f58 1 37"/>
                <a:gd name="f77" fmla="*/ f59 1 107"/>
                <a:gd name="f78" fmla="*/ f60 1 37"/>
                <a:gd name="f79" fmla="*/ f61 1 107"/>
                <a:gd name="f80" fmla="*/ f62 1 37"/>
                <a:gd name="f81" fmla="*/ f63 1 107"/>
                <a:gd name="f82" fmla="*/ f64 1 37"/>
                <a:gd name="f83" fmla="*/ 0 1 f46"/>
                <a:gd name="f84" fmla="*/ f6 1 f46"/>
                <a:gd name="f85" fmla="*/ 0 1 f47"/>
                <a:gd name="f86" fmla="*/ f7 1 f47"/>
                <a:gd name="f87" fmla="+- f65 0 f1"/>
                <a:gd name="f88" fmla="*/ f66 1 f46"/>
                <a:gd name="f89" fmla="*/ f67 1 f47"/>
                <a:gd name="f90" fmla="*/ f68 1 f46"/>
                <a:gd name="f91" fmla="*/ f69 1 f46"/>
                <a:gd name="f92" fmla="*/ f70 1 f47"/>
                <a:gd name="f93" fmla="*/ f71 1 f46"/>
                <a:gd name="f94" fmla="*/ f72 1 f47"/>
                <a:gd name="f95" fmla="*/ f73 1 f46"/>
                <a:gd name="f96" fmla="*/ f74 1 f47"/>
                <a:gd name="f97" fmla="*/ f75 1 f46"/>
                <a:gd name="f98" fmla="*/ f76 1 f47"/>
                <a:gd name="f99" fmla="*/ f77 1 f46"/>
                <a:gd name="f100" fmla="*/ f78 1 f47"/>
                <a:gd name="f101" fmla="*/ f79 1 f46"/>
                <a:gd name="f102" fmla="*/ f80 1 f47"/>
                <a:gd name="f103" fmla="*/ f81 1 f46"/>
                <a:gd name="f104" fmla="*/ f82 1 f47"/>
                <a:gd name="f105" fmla="*/ f83 f41 1"/>
                <a:gd name="f106" fmla="*/ f84 f41 1"/>
                <a:gd name="f107" fmla="*/ f86 f42 1"/>
                <a:gd name="f108" fmla="*/ f85 f42 1"/>
                <a:gd name="f109" fmla="*/ f88 f41 1"/>
                <a:gd name="f110" fmla="*/ f89 f42 1"/>
                <a:gd name="f111" fmla="*/ f90 f41 1"/>
                <a:gd name="f112" fmla="*/ f91 f41 1"/>
                <a:gd name="f113" fmla="*/ f92 f42 1"/>
                <a:gd name="f114" fmla="*/ f93 f41 1"/>
                <a:gd name="f115" fmla="*/ f94 f42 1"/>
                <a:gd name="f116" fmla="*/ f95 f41 1"/>
                <a:gd name="f117" fmla="*/ f96 f42 1"/>
                <a:gd name="f118" fmla="*/ f97 f41 1"/>
                <a:gd name="f119" fmla="*/ f98 f42 1"/>
                <a:gd name="f120" fmla="*/ f99 f41 1"/>
                <a:gd name="f121" fmla="*/ f100 f42 1"/>
                <a:gd name="f122" fmla="*/ f101 f41 1"/>
                <a:gd name="f123" fmla="*/ f102 f42 1"/>
                <a:gd name="f124" fmla="*/ f103 f41 1"/>
                <a:gd name="f125" fmla="*/ f104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09" y="f110"/>
                </a:cxn>
                <a:cxn ang="f87">
                  <a:pos x="f111" y="f110"/>
                </a:cxn>
                <a:cxn ang="f87">
                  <a:pos x="f112" y="f113"/>
                </a:cxn>
                <a:cxn ang="f87">
                  <a:pos x="f114" y="f115"/>
                </a:cxn>
                <a:cxn ang="f87">
                  <a:pos x="f116" y="f117"/>
                </a:cxn>
                <a:cxn ang="f87">
                  <a:pos x="f118" y="f119"/>
                </a:cxn>
                <a:cxn ang="f87">
                  <a:pos x="f120" y="f121"/>
                </a:cxn>
                <a:cxn ang="f87">
                  <a:pos x="f122" y="f123"/>
                </a:cxn>
                <a:cxn ang="f87">
                  <a:pos x="f124" y="f125"/>
                </a:cxn>
              </a:cxnLst>
              <a:rect l="f105" t="f108" r="f106" b="f107"/>
              <a:pathLst>
                <a:path w="107" h="37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8" y="f13"/>
                  </a:cubicBezTo>
                  <a:cubicBezTo>
                    <a:pt x="f14" y="f15"/>
                    <a:pt x="f7" y="f16"/>
                    <a:pt x="f17" y="f18"/>
                  </a:cubicBezTo>
                  <a:cubicBezTo>
                    <a:pt x="f19" y="f20"/>
                    <a:pt x="f21" y="f5"/>
                    <a:pt x="f22" y="f5"/>
                  </a:cubicBezTo>
                  <a:cubicBezTo>
                    <a:pt x="f23" y="f5"/>
                    <a:pt x="f24" y="f25"/>
                    <a:pt x="f26" y="f27"/>
                  </a:cubicBezTo>
                  <a:cubicBezTo>
                    <a:pt x="f28" y="f18"/>
                    <a:pt x="f29" y="f30"/>
                    <a:pt x="f28" y="f12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7" y="f39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4" name="Freeform 549"/>
            <p:cNvSpPr/>
            <p:nvPr/>
          </p:nvSpPr>
          <p:spPr>
            <a:xfrm>
              <a:off x="1821164" y="2767559"/>
              <a:ext cx="142902" cy="48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"/>
                <a:gd name="f7" fmla="val 37"/>
                <a:gd name="f8" fmla="val 31"/>
                <a:gd name="f9" fmla="val 18"/>
                <a:gd name="f10" fmla="val 23"/>
                <a:gd name="f11" fmla="val 28"/>
                <a:gd name="f12" fmla="val 21"/>
                <a:gd name="f13" fmla="val 30"/>
                <a:gd name="f14" fmla="val 33"/>
                <a:gd name="f15" fmla="val 12"/>
                <a:gd name="f16" fmla="val 36"/>
                <a:gd name="f17" fmla="val 9"/>
                <a:gd name="f18" fmla="val 41"/>
                <a:gd name="f19" fmla="val 7"/>
                <a:gd name="f20" fmla="val 48"/>
                <a:gd name="f21" fmla="val 4"/>
                <a:gd name="f22" fmla="val 57"/>
                <a:gd name="f23" fmla="val 61"/>
                <a:gd name="f24" fmla="val 72"/>
                <a:gd name="f25" fmla="val 73"/>
                <a:gd name="f26" fmla="val 1"/>
                <a:gd name="f27" fmla="val 81"/>
                <a:gd name="f28" fmla="val 5"/>
                <a:gd name="f29" fmla="val 84"/>
                <a:gd name="f30" fmla="val 6"/>
                <a:gd name="f31" fmla="val 78"/>
                <a:gd name="f32" fmla="val 16"/>
                <a:gd name="f33" fmla="val 22"/>
                <a:gd name="f34" fmla="val 89"/>
                <a:gd name="f35" fmla="val 26"/>
                <a:gd name="f36" fmla="val 94"/>
                <a:gd name="f37" fmla="val 29"/>
                <a:gd name="f38" fmla="val 98"/>
                <a:gd name="f39" fmla="val 32"/>
                <a:gd name="f40" fmla="val 101"/>
                <a:gd name="f41" fmla="val 34"/>
                <a:gd name="f42" fmla="+- 0 0 -90"/>
                <a:gd name="f43" fmla="*/ f3 1 106"/>
                <a:gd name="f44" fmla="*/ f4 1 37"/>
                <a:gd name="f45" fmla="+- f7 0 f5"/>
                <a:gd name="f46" fmla="+- f6 0 f5"/>
                <a:gd name="f47" fmla="*/ f42 f0 1"/>
                <a:gd name="f48" fmla="*/ f46 1 106"/>
                <a:gd name="f49" fmla="*/ f45 1 37"/>
                <a:gd name="f50" fmla="*/ 0 f46 1"/>
                <a:gd name="f51" fmla="*/ 31 f45 1"/>
                <a:gd name="f52" fmla="*/ 18 f46 1"/>
                <a:gd name="f53" fmla="*/ 30 f46 1"/>
                <a:gd name="f54" fmla="*/ 18 f45 1"/>
                <a:gd name="f55" fmla="*/ 41 f46 1"/>
                <a:gd name="f56" fmla="*/ 7 f45 1"/>
                <a:gd name="f57" fmla="*/ 61 f46 1"/>
                <a:gd name="f58" fmla="*/ 0 f45 1"/>
                <a:gd name="f59" fmla="*/ 81 f46 1"/>
                <a:gd name="f60" fmla="*/ 5 f45 1"/>
                <a:gd name="f61" fmla="*/ 84 f46 1"/>
                <a:gd name="f62" fmla="*/ 22 f45 1"/>
                <a:gd name="f63" fmla="*/ 98 f46 1"/>
                <a:gd name="f64" fmla="*/ 32 f45 1"/>
                <a:gd name="f65" fmla="*/ 106 f46 1"/>
                <a:gd name="f66" fmla="*/ 37 f45 1"/>
                <a:gd name="f67" fmla="*/ f47 1 f2"/>
                <a:gd name="f68" fmla="*/ f50 1 106"/>
                <a:gd name="f69" fmla="*/ f51 1 37"/>
                <a:gd name="f70" fmla="*/ f52 1 106"/>
                <a:gd name="f71" fmla="*/ f53 1 106"/>
                <a:gd name="f72" fmla="*/ f54 1 37"/>
                <a:gd name="f73" fmla="*/ f55 1 106"/>
                <a:gd name="f74" fmla="*/ f56 1 37"/>
                <a:gd name="f75" fmla="*/ f57 1 106"/>
                <a:gd name="f76" fmla="*/ f58 1 37"/>
                <a:gd name="f77" fmla="*/ f59 1 106"/>
                <a:gd name="f78" fmla="*/ f60 1 37"/>
                <a:gd name="f79" fmla="*/ f61 1 106"/>
                <a:gd name="f80" fmla="*/ f62 1 37"/>
                <a:gd name="f81" fmla="*/ f63 1 106"/>
                <a:gd name="f82" fmla="*/ f64 1 37"/>
                <a:gd name="f83" fmla="*/ f65 1 106"/>
                <a:gd name="f84" fmla="*/ f66 1 37"/>
                <a:gd name="f85" fmla="*/ 0 1 f48"/>
                <a:gd name="f86" fmla="*/ f6 1 f48"/>
                <a:gd name="f87" fmla="*/ 0 1 f49"/>
                <a:gd name="f88" fmla="*/ f7 1 f49"/>
                <a:gd name="f89" fmla="+- f67 0 f1"/>
                <a:gd name="f90" fmla="*/ f68 1 f48"/>
                <a:gd name="f91" fmla="*/ f69 1 f49"/>
                <a:gd name="f92" fmla="*/ f70 1 f48"/>
                <a:gd name="f93" fmla="*/ f71 1 f48"/>
                <a:gd name="f94" fmla="*/ f72 1 f49"/>
                <a:gd name="f95" fmla="*/ f73 1 f48"/>
                <a:gd name="f96" fmla="*/ f74 1 f49"/>
                <a:gd name="f97" fmla="*/ f75 1 f48"/>
                <a:gd name="f98" fmla="*/ f76 1 f49"/>
                <a:gd name="f99" fmla="*/ f77 1 f48"/>
                <a:gd name="f100" fmla="*/ f78 1 f49"/>
                <a:gd name="f101" fmla="*/ f79 1 f48"/>
                <a:gd name="f102" fmla="*/ f80 1 f49"/>
                <a:gd name="f103" fmla="*/ f81 1 f48"/>
                <a:gd name="f104" fmla="*/ f82 1 f49"/>
                <a:gd name="f105" fmla="*/ f83 1 f48"/>
                <a:gd name="f106" fmla="*/ f84 1 f49"/>
                <a:gd name="f107" fmla="*/ f85 f43 1"/>
                <a:gd name="f108" fmla="*/ f86 f43 1"/>
                <a:gd name="f109" fmla="*/ f88 f44 1"/>
                <a:gd name="f110" fmla="*/ f87 f44 1"/>
                <a:gd name="f111" fmla="*/ f90 f43 1"/>
                <a:gd name="f112" fmla="*/ f91 f44 1"/>
                <a:gd name="f113" fmla="*/ f92 f43 1"/>
                <a:gd name="f114" fmla="*/ f93 f43 1"/>
                <a:gd name="f115" fmla="*/ f94 f44 1"/>
                <a:gd name="f116" fmla="*/ f95 f43 1"/>
                <a:gd name="f117" fmla="*/ f96 f44 1"/>
                <a:gd name="f118" fmla="*/ f97 f43 1"/>
                <a:gd name="f119" fmla="*/ f98 f44 1"/>
                <a:gd name="f120" fmla="*/ f99 f43 1"/>
                <a:gd name="f121" fmla="*/ f100 f44 1"/>
                <a:gd name="f122" fmla="*/ f101 f43 1"/>
                <a:gd name="f123" fmla="*/ f102 f44 1"/>
                <a:gd name="f124" fmla="*/ f103 f43 1"/>
                <a:gd name="f125" fmla="*/ f104 f44 1"/>
                <a:gd name="f126" fmla="*/ f105 f43 1"/>
                <a:gd name="f127" fmla="*/ f106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1" y="f112"/>
                </a:cxn>
                <a:cxn ang="f89">
                  <a:pos x="f113" y="f112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26" y="f127"/>
                </a:cxn>
              </a:cxnLst>
              <a:rect l="f107" t="f110" r="f108" b="f109"/>
              <a:pathLst>
                <a:path w="106" h="37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9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5"/>
                    <a:pt x="f23" y="f5"/>
                  </a:cubicBezTo>
                  <a:cubicBezTo>
                    <a:pt x="f24" y="f5"/>
                    <a:pt x="f25" y="f26"/>
                    <a:pt x="f27" y="f28"/>
                  </a:cubicBezTo>
                  <a:cubicBezTo>
                    <a:pt x="f29" y="f30"/>
                    <a:pt x="f31" y="f32"/>
                    <a:pt x="f29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0" y="f16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5" name="Freeform 550"/>
            <p:cNvSpPr/>
            <p:nvPr/>
          </p:nvSpPr>
          <p:spPr>
            <a:xfrm>
              <a:off x="1416954" y="2759394"/>
              <a:ext cx="138824" cy="48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"/>
                <a:gd name="f7" fmla="val 38"/>
                <a:gd name="f8" fmla="val 31"/>
                <a:gd name="f9" fmla="val 18"/>
                <a:gd name="f10" fmla="val 23"/>
                <a:gd name="f11" fmla="val 28"/>
                <a:gd name="f12" fmla="val 22"/>
                <a:gd name="f13" fmla="val 30"/>
                <a:gd name="f14" fmla="val 19"/>
                <a:gd name="f15" fmla="val 33"/>
                <a:gd name="f16" fmla="val 13"/>
                <a:gd name="f17" fmla="val 36"/>
                <a:gd name="f18" fmla="val 9"/>
                <a:gd name="f19" fmla="val 41"/>
                <a:gd name="f20" fmla="val 8"/>
                <a:gd name="f21" fmla="val 48"/>
                <a:gd name="f22" fmla="val 5"/>
                <a:gd name="f23" fmla="val 56"/>
                <a:gd name="f24" fmla="val 61"/>
                <a:gd name="f25" fmla="val 71"/>
                <a:gd name="f26" fmla="val 73"/>
                <a:gd name="f27" fmla="val 2"/>
                <a:gd name="f28" fmla="val 81"/>
                <a:gd name="f29" fmla="val 6"/>
                <a:gd name="f30" fmla="val 84"/>
                <a:gd name="f31" fmla="val 7"/>
                <a:gd name="f32" fmla="val 78"/>
                <a:gd name="f33" fmla="val 17"/>
                <a:gd name="f34" fmla="val 89"/>
                <a:gd name="f35" fmla="val 27"/>
                <a:gd name="f36" fmla="val 94"/>
                <a:gd name="f37" fmla="val 98"/>
                <a:gd name="f38" fmla="val 32"/>
                <a:gd name="f39" fmla="val 101"/>
                <a:gd name="f40" fmla="val 35"/>
                <a:gd name="f41" fmla="val 37"/>
                <a:gd name="f42" fmla="+- 0 0 -90"/>
                <a:gd name="f43" fmla="*/ f3 1 106"/>
                <a:gd name="f44" fmla="*/ f4 1 38"/>
                <a:gd name="f45" fmla="+- f7 0 f5"/>
                <a:gd name="f46" fmla="+- f6 0 f5"/>
                <a:gd name="f47" fmla="*/ f42 f0 1"/>
                <a:gd name="f48" fmla="*/ f46 1 106"/>
                <a:gd name="f49" fmla="*/ f45 1 38"/>
                <a:gd name="f50" fmla="*/ 0 f46 1"/>
                <a:gd name="f51" fmla="*/ 31 f45 1"/>
                <a:gd name="f52" fmla="*/ 18 f46 1"/>
                <a:gd name="f53" fmla="*/ 30 f46 1"/>
                <a:gd name="f54" fmla="*/ 19 f45 1"/>
                <a:gd name="f55" fmla="*/ 41 f46 1"/>
                <a:gd name="f56" fmla="*/ 8 f45 1"/>
                <a:gd name="f57" fmla="*/ 61 f46 1"/>
                <a:gd name="f58" fmla="*/ 0 f45 1"/>
                <a:gd name="f59" fmla="*/ 81 f46 1"/>
                <a:gd name="f60" fmla="*/ 6 f45 1"/>
                <a:gd name="f61" fmla="*/ 84 f46 1"/>
                <a:gd name="f62" fmla="*/ 22 f45 1"/>
                <a:gd name="f63" fmla="*/ 98 f46 1"/>
                <a:gd name="f64" fmla="*/ 32 f45 1"/>
                <a:gd name="f65" fmla="*/ 106 f46 1"/>
                <a:gd name="f66" fmla="*/ 38 f45 1"/>
                <a:gd name="f67" fmla="*/ f47 1 f2"/>
                <a:gd name="f68" fmla="*/ f50 1 106"/>
                <a:gd name="f69" fmla="*/ f51 1 38"/>
                <a:gd name="f70" fmla="*/ f52 1 106"/>
                <a:gd name="f71" fmla="*/ f53 1 106"/>
                <a:gd name="f72" fmla="*/ f54 1 38"/>
                <a:gd name="f73" fmla="*/ f55 1 106"/>
                <a:gd name="f74" fmla="*/ f56 1 38"/>
                <a:gd name="f75" fmla="*/ f57 1 106"/>
                <a:gd name="f76" fmla="*/ f58 1 38"/>
                <a:gd name="f77" fmla="*/ f59 1 106"/>
                <a:gd name="f78" fmla="*/ f60 1 38"/>
                <a:gd name="f79" fmla="*/ f61 1 106"/>
                <a:gd name="f80" fmla="*/ f62 1 38"/>
                <a:gd name="f81" fmla="*/ f63 1 106"/>
                <a:gd name="f82" fmla="*/ f64 1 38"/>
                <a:gd name="f83" fmla="*/ f65 1 106"/>
                <a:gd name="f84" fmla="*/ f66 1 38"/>
                <a:gd name="f85" fmla="*/ 0 1 f48"/>
                <a:gd name="f86" fmla="*/ f6 1 f48"/>
                <a:gd name="f87" fmla="*/ 0 1 f49"/>
                <a:gd name="f88" fmla="*/ f7 1 f49"/>
                <a:gd name="f89" fmla="+- f67 0 f1"/>
                <a:gd name="f90" fmla="*/ f68 1 f48"/>
                <a:gd name="f91" fmla="*/ f69 1 f49"/>
                <a:gd name="f92" fmla="*/ f70 1 f48"/>
                <a:gd name="f93" fmla="*/ f71 1 f48"/>
                <a:gd name="f94" fmla="*/ f72 1 f49"/>
                <a:gd name="f95" fmla="*/ f73 1 f48"/>
                <a:gd name="f96" fmla="*/ f74 1 f49"/>
                <a:gd name="f97" fmla="*/ f75 1 f48"/>
                <a:gd name="f98" fmla="*/ f76 1 f49"/>
                <a:gd name="f99" fmla="*/ f77 1 f48"/>
                <a:gd name="f100" fmla="*/ f78 1 f49"/>
                <a:gd name="f101" fmla="*/ f79 1 f48"/>
                <a:gd name="f102" fmla="*/ f80 1 f49"/>
                <a:gd name="f103" fmla="*/ f81 1 f48"/>
                <a:gd name="f104" fmla="*/ f82 1 f49"/>
                <a:gd name="f105" fmla="*/ f83 1 f48"/>
                <a:gd name="f106" fmla="*/ f84 1 f49"/>
                <a:gd name="f107" fmla="*/ f85 f43 1"/>
                <a:gd name="f108" fmla="*/ f86 f43 1"/>
                <a:gd name="f109" fmla="*/ f88 f44 1"/>
                <a:gd name="f110" fmla="*/ f87 f44 1"/>
                <a:gd name="f111" fmla="*/ f90 f43 1"/>
                <a:gd name="f112" fmla="*/ f91 f44 1"/>
                <a:gd name="f113" fmla="*/ f92 f43 1"/>
                <a:gd name="f114" fmla="*/ f93 f43 1"/>
                <a:gd name="f115" fmla="*/ f94 f44 1"/>
                <a:gd name="f116" fmla="*/ f95 f43 1"/>
                <a:gd name="f117" fmla="*/ f96 f44 1"/>
                <a:gd name="f118" fmla="*/ f97 f43 1"/>
                <a:gd name="f119" fmla="*/ f98 f44 1"/>
                <a:gd name="f120" fmla="*/ f99 f43 1"/>
                <a:gd name="f121" fmla="*/ f100 f44 1"/>
                <a:gd name="f122" fmla="*/ f101 f43 1"/>
                <a:gd name="f123" fmla="*/ f102 f44 1"/>
                <a:gd name="f124" fmla="*/ f103 f43 1"/>
                <a:gd name="f125" fmla="*/ f104 f44 1"/>
                <a:gd name="f126" fmla="*/ f105 f43 1"/>
                <a:gd name="f127" fmla="*/ f106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1" y="f112"/>
                </a:cxn>
                <a:cxn ang="f89">
                  <a:pos x="f113" y="f112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26" y="f127"/>
                </a:cxn>
              </a:cxnLst>
              <a:rect l="f107" t="f110" r="f108" b="f109"/>
              <a:pathLst>
                <a:path w="106" h="38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5"/>
                    <a:pt x="f24" y="f5"/>
                  </a:cubicBezTo>
                  <a:cubicBezTo>
                    <a:pt x="f25" y="f5"/>
                    <a:pt x="f26" y="f27"/>
                    <a:pt x="f28" y="f29"/>
                  </a:cubicBezTo>
                  <a:cubicBezTo>
                    <a:pt x="f30" y="f31"/>
                    <a:pt x="f32" y="f33"/>
                    <a:pt x="f30" y="f12"/>
                  </a:cubicBezTo>
                  <a:cubicBezTo>
                    <a:pt x="f34" y="f35"/>
                    <a:pt x="f36" y="f13"/>
                    <a:pt x="f37" y="f38"/>
                  </a:cubicBezTo>
                  <a:cubicBezTo>
                    <a:pt x="f39" y="f40"/>
                    <a:pt x="f39" y="f41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06" name="Textfeld 798"/>
          <p:cNvSpPr txBox="1"/>
          <p:nvPr/>
        </p:nvSpPr>
        <p:spPr>
          <a:xfrm>
            <a:off x="4430450" y="432310"/>
            <a:ext cx="3331104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Vier Schritte - Wolf</a:t>
            </a:r>
          </a:p>
        </p:txBody>
      </p:sp>
      <p:grpSp>
        <p:nvGrpSpPr>
          <p:cNvPr id="107" name="Gruppieren 45"/>
          <p:cNvGrpSpPr/>
          <p:nvPr/>
        </p:nvGrpSpPr>
        <p:grpSpPr>
          <a:xfrm>
            <a:off x="6664311" y="1717288"/>
            <a:ext cx="394801" cy="720528"/>
            <a:chOff x="6664311" y="1717288"/>
            <a:chExt cx="394801" cy="720528"/>
          </a:xfrm>
        </p:grpSpPr>
        <p:sp>
          <p:nvSpPr>
            <p:cNvPr id="108" name="Freeform 15"/>
            <p:cNvSpPr/>
            <p:nvPr/>
          </p:nvSpPr>
          <p:spPr>
            <a:xfrm>
              <a:off x="6709391" y="1767452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9" name="Freeform 16"/>
            <p:cNvSpPr/>
            <p:nvPr/>
          </p:nvSpPr>
          <p:spPr>
            <a:xfrm>
              <a:off x="6664311" y="171728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49"/>
          <p:cNvSpPr/>
          <p:nvPr/>
        </p:nvSpPr>
        <p:spPr>
          <a:xfrm>
            <a:off x="3278773" y="1538596"/>
            <a:ext cx="2804976" cy="37807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2"/>
              <a:gd name="f7" fmla="val 2825"/>
              <a:gd name="f8" fmla="val 145"/>
              <a:gd name="f9" fmla="val 1946"/>
              <a:gd name="f10" fmla="val 2"/>
              <a:gd name="f11" fmla="val 2020"/>
              <a:gd name="f12" fmla="val 2091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46"/>
              <a:gd name="f20" fmla="val 66"/>
              <a:gd name="f21" fmla="val 3"/>
              <a:gd name="f22" fmla="val 2739"/>
              <a:gd name="f23" fmla="val 2628"/>
              <a:gd name="f24" fmla="val 1"/>
              <a:gd name="f25" fmla="val 93"/>
              <a:gd name="f26" fmla="val 67"/>
              <a:gd name="f27" fmla="+- 0 0 -90"/>
              <a:gd name="f28" fmla="*/ f3 1 2092"/>
              <a:gd name="f29" fmla="*/ f4 1 2825"/>
              <a:gd name="f30" fmla="+- f7 0 f5"/>
              <a:gd name="f31" fmla="+- f6 0 f5"/>
              <a:gd name="f32" fmla="*/ f27 f0 1"/>
              <a:gd name="f33" fmla="*/ f31 1 2092"/>
              <a:gd name="f34" fmla="*/ f30 1 2825"/>
              <a:gd name="f35" fmla="*/ 145 f31 1"/>
              <a:gd name="f36" fmla="*/ 0 f30 1"/>
              <a:gd name="f37" fmla="*/ 1946 f31 1"/>
              <a:gd name="f38" fmla="*/ 2 f30 1"/>
              <a:gd name="f39" fmla="*/ 2092 f31 1"/>
              <a:gd name="f40" fmla="*/ 197 f30 1"/>
              <a:gd name="f41" fmla="*/ 2627 f30 1"/>
              <a:gd name="f42" fmla="*/ 2825 f30 1"/>
              <a:gd name="f43" fmla="*/ 146 f31 1"/>
              <a:gd name="f44" fmla="*/ 2824 f30 1"/>
              <a:gd name="f45" fmla="*/ 0 f31 1"/>
              <a:gd name="f46" fmla="*/ 2628 f30 1"/>
              <a:gd name="f47" fmla="*/ 2 f31 1"/>
              <a:gd name="f48" fmla="*/ f32 1 f2"/>
              <a:gd name="f49" fmla="*/ f35 1 2092"/>
              <a:gd name="f50" fmla="*/ f36 1 2825"/>
              <a:gd name="f51" fmla="*/ f37 1 2092"/>
              <a:gd name="f52" fmla="*/ f38 1 2825"/>
              <a:gd name="f53" fmla="*/ f39 1 2092"/>
              <a:gd name="f54" fmla="*/ f40 1 2825"/>
              <a:gd name="f55" fmla="*/ f41 1 2825"/>
              <a:gd name="f56" fmla="*/ f42 1 2825"/>
              <a:gd name="f57" fmla="*/ f43 1 2092"/>
              <a:gd name="f58" fmla="*/ f44 1 2825"/>
              <a:gd name="f59" fmla="*/ f45 1 2092"/>
              <a:gd name="f60" fmla="*/ f46 1 2825"/>
              <a:gd name="f61" fmla="*/ f47 1 2092"/>
              <a:gd name="f62" fmla="*/ 0 1 f33"/>
              <a:gd name="f63" fmla="*/ f6 1 f33"/>
              <a:gd name="f64" fmla="*/ 0 1 f34"/>
              <a:gd name="f65" fmla="*/ f7 1 f34"/>
              <a:gd name="f66" fmla="+- f48 0 f1"/>
              <a:gd name="f67" fmla="*/ f49 1 f33"/>
              <a:gd name="f68" fmla="*/ f50 1 f34"/>
              <a:gd name="f69" fmla="*/ f51 1 f33"/>
              <a:gd name="f70" fmla="*/ f52 1 f34"/>
              <a:gd name="f71" fmla="*/ f53 1 f33"/>
              <a:gd name="f72" fmla="*/ f54 1 f34"/>
              <a:gd name="f73" fmla="*/ f55 1 f34"/>
              <a:gd name="f74" fmla="*/ f56 1 f34"/>
              <a:gd name="f75" fmla="*/ f57 1 f33"/>
              <a:gd name="f76" fmla="*/ f58 1 f34"/>
              <a:gd name="f77" fmla="*/ f59 1 f33"/>
              <a:gd name="f78" fmla="*/ f60 1 f34"/>
              <a:gd name="f79" fmla="*/ f61 1 f33"/>
              <a:gd name="f80" fmla="*/ f62 f28 1"/>
              <a:gd name="f81" fmla="*/ f63 f28 1"/>
              <a:gd name="f82" fmla="*/ f65 f29 1"/>
              <a:gd name="f83" fmla="*/ f64 f29 1"/>
              <a:gd name="f84" fmla="*/ f67 f28 1"/>
              <a:gd name="f85" fmla="*/ f68 f29 1"/>
              <a:gd name="f86" fmla="*/ f69 f28 1"/>
              <a:gd name="f87" fmla="*/ f70 f29 1"/>
              <a:gd name="f88" fmla="*/ f71 f28 1"/>
              <a:gd name="f89" fmla="*/ f72 f29 1"/>
              <a:gd name="f90" fmla="*/ f73 f29 1"/>
              <a:gd name="f91" fmla="*/ f74 f29 1"/>
              <a:gd name="f92" fmla="*/ f75 f28 1"/>
              <a:gd name="f93" fmla="*/ f76 f29 1"/>
              <a:gd name="f94" fmla="*/ f77 f28 1"/>
              <a:gd name="f95" fmla="*/ f78 f29 1"/>
              <a:gd name="f96" fmla="*/ f79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6">
                <a:pos x="f84" y="f85"/>
              </a:cxn>
              <a:cxn ang="f66">
                <a:pos x="f86" y="f87"/>
              </a:cxn>
              <a:cxn ang="f66">
                <a:pos x="f88" y="f89"/>
              </a:cxn>
              <a:cxn ang="f66">
                <a:pos x="f88" y="f90"/>
              </a:cxn>
              <a:cxn ang="f66">
                <a:pos x="f86" y="f91"/>
              </a:cxn>
              <a:cxn ang="f66">
                <a:pos x="f92" y="f93"/>
              </a:cxn>
              <a:cxn ang="f66">
                <a:pos x="f94" y="f95"/>
              </a:cxn>
              <a:cxn ang="f66">
                <a:pos x="f96" y="f89"/>
              </a:cxn>
              <a:cxn ang="f66">
                <a:pos x="f84" y="f85"/>
              </a:cxn>
            </a:cxnLst>
            <a:rect l="f80" t="f83" r="f81" b="f82"/>
            <a:pathLst>
              <a:path w="2092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6" y="f14"/>
                </a:cubicBezTo>
                <a:lnTo>
                  <a:pt x="f6" y="f15"/>
                </a:lnTo>
                <a:cubicBezTo>
                  <a:pt x="f6" y="f16"/>
                  <a:pt x="f17" y="f18"/>
                  <a:pt x="f9" y="f7"/>
                </a:cubicBezTo>
                <a:lnTo>
                  <a:pt x="f19" y="f18"/>
                </a:lnTo>
                <a:cubicBezTo>
                  <a:pt x="f20" y="f18"/>
                  <a:pt x="f21" y="f22"/>
                  <a:pt x="f5" y="f23"/>
                </a:cubicBezTo>
                <a:lnTo>
                  <a:pt x="f10" y="f14"/>
                </a:lnTo>
                <a:cubicBezTo>
                  <a:pt x="f24" y="f25"/>
                  <a:pt x="f26" y="f10"/>
                  <a:pt x="f8" y="f5"/>
                </a:cubicBezTo>
                <a:close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reeform 450"/>
          <p:cNvSpPr/>
          <p:nvPr/>
        </p:nvSpPr>
        <p:spPr>
          <a:xfrm>
            <a:off x="4070863" y="4029193"/>
            <a:ext cx="126571" cy="1714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6"/>
              <a:gd name="f7" fmla="val 127"/>
              <a:gd name="f8" fmla="val 88"/>
              <a:gd name="f9" fmla="val 94"/>
              <a:gd name="f10" fmla="val 100"/>
              <a:gd name="f11" fmla="val 92"/>
              <a:gd name="f12" fmla="val 105"/>
              <a:gd name="f13" fmla="val 90"/>
              <a:gd name="f14" fmla="val 109"/>
              <a:gd name="f15" fmla="val 86"/>
              <a:gd name="f16" fmla="val 113"/>
              <a:gd name="f17" fmla="val 82"/>
              <a:gd name="f18" fmla="val 117"/>
              <a:gd name="f19" fmla="val 78"/>
              <a:gd name="f20" fmla="val 120"/>
              <a:gd name="f21" fmla="val 72"/>
              <a:gd name="f22" fmla="val 123"/>
              <a:gd name="f23" fmla="val 67"/>
              <a:gd name="f24" fmla="val 125"/>
              <a:gd name="f25" fmla="val 61"/>
              <a:gd name="f26" fmla="val 126"/>
              <a:gd name="f27" fmla="val 54"/>
              <a:gd name="f28" fmla="val 45"/>
              <a:gd name="f29" fmla="val 37"/>
              <a:gd name="f30" fmla="val 47"/>
              <a:gd name="f31" fmla="val 58"/>
              <a:gd name="f32" fmla="val 1"/>
              <a:gd name="f33" fmla="val 63"/>
              <a:gd name="f34" fmla="val 3"/>
              <a:gd name="f35" fmla="val 71"/>
              <a:gd name="f36" fmla="val 5"/>
              <a:gd name="f37" fmla="val 76"/>
              <a:gd name="f38" fmla="val 7"/>
              <a:gd name="f39" fmla="val 80"/>
              <a:gd name="f40" fmla="val 11"/>
              <a:gd name="f41" fmla="val 14"/>
              <a:gd name="f42" fmla="val 84"/>
              <a:gd name="f43" fmla="val 18"/>
              <a:gd name="f44" fmla="val 85"/>
              <a:gd name="f45" fmla="val 23"/>
              <a:gd name="f46" fmla="val 28"/>
              <a:gd name="f47" fmla="val 34"/>
              <a:gd name="f48" fmla="val 83"/>
              <a:gd name="f49" fmla="val 39"/>
              <a:gd name="f50" fmla="val 44"/>
              <a:gd name="f51" fmla="val 77"/>
              <a:gd name="f52" fmla="val 48"/>
              <a:gd name="f53" fmla="val 73"/>
              <a:gd name="f54" fmla="val 51"/>
              <a:gd name="f55" fmla="val 68"/>
              <a:gd name="f56" fmla="val 55"/>
              <a:gd name="f57" fmla="val 56"/>
              <a:gd name="f58" fmla="val 60"/>
              <a:gd name="f59" fmla="val 66"/>
              <a:gd name="f60" fmla="val 93"/>
              <a:gd name="f61" fmla="val 79"/>
              <a:gd name="f62" fmla="val 30"/>
              <a:gd name="f63" fmla="val 27"/>
              <a:gd name="f64" fmla="val 25"/>
              <a:gd name="f65" fmla="val 65"/>
              <a:gd name="f66" fmla="val 21"/>
              <a:gd name="f67" fmla="val 19"/>
              <a:gd name="f68" fmla="val 16"/>
              <a:gd name="f69" fmla="val 15"/>
              <a:gd name="f70" fmla="val 42"/>
              <a:gd name="f71" fmla="val 17"/>
              <a:gd name="f72" fmla="val 38"/>
              <a:gd name="f73" fmla="val 50"/>
              <a:gd name="f74" fmla="val 57"/>
              <a:gd name="f75" fmla="val 64"/>
              <a:gd name="f76" fmla="val 43"/>
              <a:gd name="f77" fmla="val 40"/>
              <a:gd name="f78" fmla="val 74"/>
              <a:gd name="f79" fmla="val 69"/>
              <a:gd name="f80" fmla="val 53"/>
              <a:gd name="f81" fmla="val 49"/>
              <a:gd name="f82" fmla="val 46"/>
              <a:gd name="f83" fmla="val 52"/>
              <a:gd name="f84" fmla="val 112"/>
              <a:gd name="f85" fmla="val 111"/>
              <a:gd name="f86" fmla="val 62"/>
              <a:gd name="f87" fmla="val 107"/>
              <a:gd name="f88" fmla="val 102"/>
              <a:gd name="f89" fmla="val 97"/>
              <a:gd name="f90" fmla="+- 0 0 -90"/>
              <a:gd name="f91" fmla="*/ f3 1 96"/>
              <a:gd name="f92" fmla="*/ f4 1 127"/>
              <a:gd name="f93" fmla="+- f7 0 f5"/>
              <a:gd name="f94" fmla="+- f6 0 f5"/>
              <a:gd name="f95" fmla="*/ f90 f0 1"/>
              <a:gd name="f96" fmla="*/ f94 1 96"/>
              <a:gd name="f97" fmla="*/ f93 1 127"/>
              <a:gd name="f98" fmla="*/ 96 f94 1"/>
              <a:gd name="f99" fmla="*/ 88 f93 1"/>
              <a:gd name="f100" fmla="*/ 92 f94 1"/>
              <a:gd name="f101" fmla="*/ 105 f93 1"/>
              <a:gd name="f102" fmla="*/ 82 f94 1"/>
              <a:gd name="f103" fmla="*/ 117 f93 1"/>
              <a:gd name="f104" fmla="*/ 67 f94 1"/>
              <a:gd name="f105" fmla="*/ 125 f93 1"/>
              <a:gd name="f106" fmla="*/ 45 f94 1"/>
              <a:gd name="f107" fmla="*/ 127 f93 1"/>
              <a:gd name="f108" fmla="*/ 0 f94 1"/>
              <a:gd name="f109" fmla="*/ 0 f93 1"/>
              <a:gd name="f110" fmla="*/ 37 f94 1"/>
              <a:gd name="f111" fmla="*/ 58 f94 1"/>
              <a:gd name="f112" fmla="*/ 1 f93 1"/>
              <a:gd name="f113" fmla="*/ 71 f94 1"/>
              <a:gd name="f114" fmla="*/ 5 f93 1"/>
              <a:gd name="f115" fmla="*/ 14 f93 1"/>
              <a:gd name="f116" fmla="*/ 85 f94 1"/>
              <a:gd name="f117" fmla="*/ 28 f93 1"/>
              <a:gd name="f118" fmla="*/ 80 f94 1"/>
              <a:gd name="f119" fmla="*/ 44 f93 1"/>
              <a:gd name="f120" fmla="*/ 68 f94 1"/>
              <a:gd name="f121" fmla="*/ 54 f93 1"/>
              <a:gd name="f122" fmla="*/ 55 f93 1"/>
              <a:gd name="f123" fmla="*/ 88 f94 1"/>
              <a:gd name="f124" fmla="*/ 66 f93 1"/>
              <a:gd name="f125" fmla="*/ 30 f93 1"/>
              <a:gd name="f126" fmla="*/ 66 f94 1"/>
              <a:gd name="f127" fmla="*/ 23 f93 1"/>
              <a:gd name="f128" fmla="*/ 61 f94 1"/>
              <a:gd name="f129" fmla="*/ 18 f93 1"/>
              <a:gd name="f130" fmla="*/ 51 f94 1"/>
              <a:gd name="f131" fmla="*/ 15 f93 1"/>
              <a:gd name="f132" fmla="*/ 17 f94 1"/>
              <a:gd name="f133" fmla="*/ 51 f93 1"/>
              <a:gd name="f134" fmla="*/ 38 f94 1"/>
              <a:gd name="f135" fmla="*/ 50 f93 1"/>
              <a:gd name="f136" fmla="*/ 60 f94 1"/>
              <a:gd name="f137" fmla="*/ 47 f93 1"/>
              <a:gd name="f138" fmla="*/ 65 f94 1"/>
              <a:gd name="f139" fmla="*/ 40 f93 1"/>
              <a:gd name="f140" fmla="*/ 78 f94 1"/>
              <a:gd name="f141" fmla="*/ 76 f94 1"/>
              <a:gd name="f142" fmla="*/ 76 f93 1"/>
              <a:gd name="f143" fmla="*/ 69 f93 1"/>
              <a:gd name="f144" fmla="*/ 57 f94 1"/>
              <a:gd name="f145" fmla="*/ 43 f94 1"/>
              <a:gd name="f146" fmla="*/ 65 f93 1"/>
              <a:gd name="f147" fmla="*/ 113 f93 1"/>
              <a:gd name="f148" fmla="*/ 39 f94 1"/>
              <a:gd name="f149" fmla="*/ 111 f93 1"/>
              <a:gd name="f150" fmla="*/ 69 f94 1"/>
              <a:gd name="f151" fmla="*/ 107 f93 1"/>
              <a:gd name="f152" fmla="*/ 100 f93 1"/>
              <a:gd name="f153" fmla="*/ f95 1 f2"/>
              <a:gd name="f154" fmla="*/ f98 1 96"/>
              <a:gd name="f155" fmla="*/ f99 1 127"/>
              <a:gd name="f156" fmla="*/ f100 1 96"/>
              <a:gd name="f157" fmla="*/ f101 1 127"/>
              <a:gd name="f158" fmla="*/ f102 1 96"/>
              <a:gd name="f159" fmla="*/ f103 1 127"/>
              <a:gd name="f160" fmla="*/ f104 1 96"/>
              <a:gd name="f161" fmla="*/ f105 1 127"/>
              <a:gd name="f162" fmla="*/ f106 1 96"/>
              <a:gd name="f163" fmla="*/ f107 1 127"/>
              <a:gd name="f164" fmla="*/ f108 1 96"/>
              <a:gd name="f165" fmla="*/ f109 1 127"/>
              <a:gd name="f166" fmla="*/ f110 1 96"/>
              <a:gd name="f167" fmla="*/ f111 1 96"/>
              <a:gd name="f168" fmla="*/ f112 1 127"/>
              <a:gd name="f169" fmla="*/ f113 1 96"/>
              <a:gd name="f170" fmla="*/ f114 1 127"/>
              <a:gd name="f171" fmla="*/ f115 1 127"/>
              <a:gd name="f172" fmla="*/ f116 1 96"/>
              <a:gd name="f173" fmla="*/ f117 1 127"/>
              <a:gd name="f174" fmla="*/ f118 1 96"/>
              <a:gd name="f175" fmla="*/ f119 1 127"/>
              <a:gd name="f176" fmla="*/ f120 1 96"/>
              <a:gd name="f177" fmla="*/ f121 1 127"/>
              <a:gd name="f178" fmla="*/ f122 1 127"/>
              <a:gd name="f179" fmla="*/ f123 1 96"/>
              <a:gd name="f180" fmla="*/ f124 1 127"/>
              <a:gd name="f181" fmla="*/ f125 1 127"/>
              <a:gd name="f182" fmla="*/ f126 1 96"/>
              <a:gd name="f183" fmla="*/ f127 1 127"/>
              <a:gd name="f184" fmla="*/ f128 1 96"/>
              <a:gd name="f185" fmla="*/ f129 1 127"/>
              <a:gd name="f186" fmla="*/ f130 1 96"/>
              <a:gd name="f187" fmla="*/ f131 1 127"/>
              <a:gd name="f188" fmla="*/ f132 1 96"/>
              <a:gd name="f189" fmla="*/ f133 1 127"/>
              <a:gd name="f190" fmla="*/ f134 1 96"/>
              <a:gd name="f191" fmla="*/ f135 1 127"/>
              <a:gd name="f192" fmla="*/ f136 1 96"/>
              <a:gd name="f193" fmla="*/ f137 1 127"/>
              <a:gd name="f194" fmla="*/ f138 1 96"/>
              <a:gd name="f195" fmla="*/ f139 1 127"/>
              <a:gd name="f196" fmla="*/ f140 1 96"/>
              <a:gd name="f197" fmla="*/ f141 1 96"/>
              <a:gd name="f198" fmla="*/ f142 1 127"/>
              <a:gd name="f199" fmla="*/ f143 1 127"/>
              <a:gd name="f200" fmla="*/ f144 1 96"/>
              <a:gd name="f201" fmla="*/ f145 1 96"/>
              <a:gd name="f202" fmla="*/ f146 1 127"/>
              <a:gd name="f203" fmla="*/ f147 1 127"/>
              <a:gd name="f204" fmla="*/ f148 1 96"/>
              <a:gd name="f205" fmla="*/ f149 1 127"/>
              <a:gd name="f206" fmla="*/ f150 1 96"/>
              <a:gd name="f207" fmla="*/ f151 1 127"/>
              <a:gd name="f208" fmla="*/ f152 1 127"/>
              <a:gd name="f209" fmla="*/ 0 1 f96"/>
              <a:gd name="f210" fmla="*/ f6 1 f96"/>
              <a:gd name="f211" fmla="*/ 0 1 f97"/>
              <a:gd name="f212" fmla="*/ f7 1 f97"/>
              <a:gd name="f213" fmla="+- f153 0 f1"/>
              <a:gd name="f214" fmla="*/ f154 1 f96"/>
              <a:gd name="f215" fmla="*/ f155 1 f97"/>
              <a:gd name="f216" fmla="*/ f156 1 f96"/>
              <a:gd name="f217" fmla="*/ f157 1 f97"/>
              <a:gd name="f218" fmla="*/ f158 1 f96"/>
              <a:gd name="f219" fmla="*/ f159 1 f97"/>
              <a:gd name="f220" fmla="*/ f160 1 f96"/>
              <a:gd name="f221" fmla="*/ f161 1 f97"/>
              <a:gd name="f222" fmla="*/ f162 1 f96"/>
              <a:gd name="f223" fmla="*/ f163 1 f97"/>
              <a:gd name="f224" fmla="*/ f164 1 f96"/>
              <a:gd name="f225" fmla="*/ f165 1 f97"/>
              <a:gd name="f226" fmla="*/ f166 1 f96"/>
              <a:gd name="f227" fmla="*/ f167 1 f96"/>
              <a:gd name="f228" fmla="*/ f168 1 f97"/>
              <a:gd name="f229" fmla="*/ f169 1 f96"/>
              <a:gd name="f230" fmla="*/ f170 1 f97"/>
              <a:gd name="f231" fmla="*/ f171 1 f97"/>
              <a:gd name="f232" fmla="*/ f172 1 f96"/>
              <a:gd name="f233" fmla="*/ f173 1 f97"/>
              <a:gd name="f234" fmla="*/ f174 1 f96"/>
              <a:gd name="f235" fmla="*/ f175 1 f97"/>
              <a:gd name="f236" fmla="*/ f176 1 f96"/>
              <a:gd name="f237" fmla="*/ f177 1 f97"/>
              <a:gd name="f238" fmla="*/ f178 1 f97"/>
              <a:gd name="f239" fmla="*/ f179 1 f96"/>
              <a:gd name="f240" fmla="*/ f180 1 f97"/>
              <a:gd name="f241" fmla="*/ f181 1 f97"/>
              <a:gd name="f242" fmla="*/ f182 1 f96"/>
              <a:gd name="f243" fmla="*/ f183 1 f97"/>
              <a:gd name="f244" fmla="*/ f184 1 f96"/>
              <a:gd name="f245" fmla="*/ f185 1 f97"/>
              <a:gd name="f246" fmla="*/ f186 1 f96"/>
              <a:gd name="f247" fmla="*/ f187 1 f97"/>
              <a:gd name="f248" fmla="*/ f188 1 f96"/>
              <a:gd name="f249" fmla="*/ f189 1 f97"/>
              <a:gd name="f250" fmla="*/ f190 1 f96"/>
              <a:gd name="f251" fmla="*/ f191 1 f97"/>
              <a:gd name="f252" fmla="*/ f192 1 f96"/>
              <a:gd name="f253" fmla="*/ f193 1 f97"/>
              <a:gd name="f254" fmla="*/ f194 1 f96"/>
              <a:gd name="f255" fmla="*/ f195 1 f97"/>
              <a:gd name="f256" fmla="*/ f196 1 f96"/>
              <a:gd name="f257" fmla="*/ f197 1 f96"/>
              <a:gd name="f258" fmla="*/ f198 1 f97"/>
              <a:gd name="f259" fmla="*/ f199 1 f97"/>
              <a:gd name="f260" fmla="*/ f200 1 f96"/>
              <a:gd name="f261" fmla="*/ f201 1 f96"/>
              <a:gd name="f262" fmla="*/ f202 1 f97"/>
              <a:gd name="f263" fmla="*/ f203 1 f97"/>
              <a:gd name="f264" fmla="*/ f204 1 f96"/>
              <a:gd name="f265" fmla="*/ f205 1 f97"/>
              <a:gd name="f266" fmla="*/ f206 1 f96"/>
              <a:gd name="f267" fmla="*/ f207 1 f97"/>
              <a:gd name="f268" fmla="*/ f208 1 f97"/>
              <a:gd name="f269" fmla="*/ f209 f91 1"/>
              <a:gd name="f270" fmla="*/ f210 f91 1"/>
              <a:gd name="f271" fmla="*/ f212 f92 1"/>
              <a:gd name="f272" fmla="*/ f211 f92 1"/>
              <a:gd name="f273" fmla="*/ f214 f91 1"/>
              <a:gd name="f274" fmla="*/ f215 f92 1"/>
              <a:gd name="f275" fmla="*/ f216 f91 1"/>
              <a:gd name="f276" fmla="*/ f217 f92 1"/>
              <a:gd name="f277" fmla="*/ f218 f91 1"/>
              <a:gd name="f278" fmla="*/ f219 f92 1"/>
              <a:gd name="f279" fmla="*/ f220 f91 1"/>
              <a:gd name="f280" fmla="*/ f221 f92 1"/>
              <a:gd name="f281" fmla="*/ f222 f91 1"/>
              <a:gd name="f282" fmla="*/ f223 f92 1"/>
              <a:gd name="f283" fmla="*/ f224 f91 1"/>
              <a:gd name="f284" fmla="*/ f225 f92 1"/>
              <a:gd name="f285" fmla="*/ f226 f91 1"/>
              <a:gd name="f286" fmla="*/ f227 f91 1"/>
              <a:gd name="f287" fmla="*/ f228 f92 1"/>
              <a:gd name="f288" fmla="*/ f229 f91 1"/>
              <a:gd name="f289" fmla="*/ f230 f92 1"/>
              <a:gd name="f290" fmla="*/ f231 f92 1"/>
              <a:gd name="f291" fmla="*/ f232 f91 1"/>
              <a:gd name="f292" fmla="*/ f233 f92 1"/>
              <a:gd name="f293" fmla="*/ f234 f91 1"/>
              <a:gd name="f294" fmla="*/ f235 f92 1"/>
              <a:gd name="f295" fmla="*/ f236 f91 1"/>
              <a:gd name="f296" fmla="*/ f237 f92 1"/>
              <a:gd name="f297" fmla="*/ f238 f92 1"/>
              <a:gd name="f298" fmla="*/ f239 f91 1"/>
              <a:gd name="f299" fmla="*/ f240 f92 1"/>
              <a:gd name="f300" fmla="*/ f241 f92 1"/>
              <a:gd name="f301" fmla="*/ f242 f91 1"/>
              <a:gd name="f302" fmla="*/ f243 f92 1"/>
              <a:gd name="f303" fmla="*/ f244 f91 1"/>
              <a:gd name="f304" fmla="*/ f245 f92 1"/>
              <a:gd name="f305" fmla="*/ f246 f91 1"/>
              <a:gd name="f306" fmla="*/ f247 f92 1"/>
              <a:gd name="f307" fmla="*/ f248 f91 1"/>
              <a:gd name="f308" fmla="*/ f249 f92 1"/>
              <a:gd name="f309" fmla="*/ f250 f91 1"/>
              <a:gd name="f310" fmla="*/ f251 f92 1"/>
              <a:gd name="f311" fmla="*/ f252 f91 1"/>
              <a:gd name="f312" fmla="*/ f253 f92 1"/>
              <a:gd name="f313" fmla="*/ f254 f91 1"/>
              <a:gd name="f314" fmla="*/ f255 f92 1"/>
              <a:gd name="f315" fmla="*/ f256 f91 1"/>
              <a:gd name="f316" fmla="*/ f257 f91 1"/>
              <a:gd name="f317" fmla="*/ f258 f92 1"/>
              <a:gd name="f318" fmla="*/ f259 f92 1"/>
              <a:gd name="f319" fmla="*/ f260 f91 1"/>
              <a:gd name="f320" fmla="*/ f261 f91 1"/>
              <a:gd name="f321" fmla="*/ f262 f92 1"/>
              <a:gd name="f322" fmla="*/ f263 f92 1"/>
              <a:gd name="f323" fmla="*/ f264 f91 1"/>
              <a:gd name="f324" fmla="*/ f265 f92 1"/>
              <a:gd name="f325" fmla="*/ f266 f91 1"/>
              <a:gd name="f326" fmla="*/ f267 f92 1"/>
              <a:gd name="f327" fmla="*/ f268 f9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3">
                <a:pos x="f273" y="f274"/>
              </a:cxn>
              <a:cxn ang="f213">
                <a:pos x="f275" y="f276"/>
              </a:cxn>
              <a:cxn ang="f213">
                <a:pos x="f277" y="f278"/>
              </a:cxn>
              <a:cxn ang="f213">
                <a:pos x="f279" y="f280"/>
              </a:cxn>
              <a:cxn ang="f213">
                <a:pos x="f281" y="f282"/>
              </a:cxn>
              <a:cxn ang="f213">
                <a:pos x="f283" y="f282"/>
              </a:cxn>
              <a:cxn ang="f213">
                <a:pos x="f283" y="f284"/>
              </a:cxn>
              <a:cxn ang="f213">
                <a:pos x="f285" y="f284"/>
              </a:cxn>
              <a:cxn ang="f213">
                <a:pos x="f286" y="f287"/>
              </a:cxn>
              <a:cxn ang="f213">
                <a:pos x="f288" y="f289"/>
              </a:cxn>
              <a:cxn ang="f213">
                <a:pos x="f277" y="f290"/>
              </a:cxn>
              <a:cxn ang="f213">
                <a:pos x="f291" y="f292"/>
              </a:cxn>
              <a:cxn ang="f213">
                <a:pos x="f293" y="f294"/>
              </a:cxn>
              <a:cxn ang="f213">
                <a:pos x="f295" y="f296"/>
              </a:cxn>
              <a:cxn ang="f213">
                <a:pos x="f295" y="f297"/>
              </a:cxn>
              <a:cxn ang="f213">
                <a:pos x="f298" y="f299"/>
              </a:cxn>
              <a:cxn ang="f213">
                <a:pos x="f273" y="f274"/>
              </a:cxn>
              <a:cxn ang="f213">
                <a:pos x="f279" y="f300"/>
              </a:cxn>
              <a:cxn ang="f213">
                <a:pos x="f301" y="f302"/>
              </a:cxn>
              <a:cxn ang="f213">
                <a:pos x="f303" y="f304"/>
              </a:cxn>
              <a:cxn ang="f213">
                <a:pos x="f305" y="f306"/>
              </a:cxn>
              <a:cxn ang="f213">
                <a:pos x="f285" y="f290"/>
              </a:cxn>
              <a:cxn ang="f213">
                <a:pos x="f307" y="f290"/>
              </a:cxn>
              <a:cxn ang="f213">
                <a:pos x="f307" y="f308"/>
              </a:cxn>
              <a:cxn ang="f213">
                <a:pos x="f309" y="f308"/>
              </a:cxn>
              <a:cxn ang="f213">
                <a:pos x="f305" y="f310"/>
              </a:cxn>
              <a:cxn ang="f213">
                <a:pos x="f311" y="f312"/>
              </a:cxn>
              <a:cxn ang="f213">
                <a:pos x="f313" y="f314"/>
              </a:cxn>
              <a:cxn ang="f213">
                <a:pos x="f279" y="f300"/>
              </a:cxn>
              <a:cxn ang="f213">
                <a:pos x="f315" y="f274"/>
              </a:cxn>
              <a:cxn ang="f213">
                <a:pos x="f316" y="f317"/>
              </a:cxn>
              <a:cxn ang="f213">
                <a:pos x="f279" y="f318"/>
              </a:cxn>
              <a:cxn ang="f213">
                <a:pos x="f319" y="f299"/>
              </a:cxn>
              <a:cxn ang="f213">
                <a:pos x="f320" y="f321"/>
              </a:cxn>
              <a:cxn ang="f213">
                <a:pos x="f307" y="f321"/>
              </a:cxn>
              <a:cxn ang="f213">
                <a:pos x="f307" y="f322"/>
              </a:cxn>
              <a:cxn ang="f213">
                <a:pos x="f323" y="f322"/>
              </a:cxn>
              <a:cxn ang="f213">
                <a:pos x="f319" y="f324"/>
              </a:cxn>
              <a:cxn ang="f213">
                <a:pos x="f325" y="f326"/>
              </a:cxn>
              <a:cxn ang="f213">
                <a:pos x="f316" y="f327"/>
              </a:cxn>
              <a:cxn ang="f213">
                <a:pos x="f315" y="f274"/>
              </a:cxn>
            </a:cxnLst>
            <a:rect l="f269" t="f272" r="f270" b="f271"/>
            <a:pathLst>
              <a:path w="96" h="127">
                <a:moveTo>
                  <a:pt x="f6" y="f8"/>
                </a:moveTo>
                <a:cubicBezTo>
                  <a:pt x="f6" y="f9"/>
                  <a:pt x="f9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7"/>
                  <a:pt x="f28" y="f7"/>
                </a:cubicBezTo>
                <a:lnTo>
                  <a:pt x="f5" y="f7"/>
                </a:lnTo>
                <a:lnTo>
                  <a:pt x="f5" y="f5"/>
                </a:lnTo>
                <a:lnTo>
                  <a:pt x="f29" y="f5"/>
                </a:lnTo>
                <a:cubicBezTo>
                  <a:pt x="f30" y="f5"/>
                  <a:pt x="f27" y="f5"/>
                  <a:pt x="f31" y="f32"/>
                </a:cubicBezTo>
                <a:cubicBezTo>
                  <a:pt x="f33" y="f32"/>
                  <a:pt x="f23" y="f34"/>
                  <a:pt x="f35" y="f36"/>
                </a:cubicBezTo>
                <a:cubicBezTo>
                  <a:pt x="f37" y="f38"/>
                  <a:pt x="f39" y="f40"/>
                  <a:pt x="f17" y="f41"/>
                </a:cubicBezTo>
                <a:cubicBezTo>
                  <a:pt x="f42" y="f43"/>
                  <a:pt x="f44" y="f45"/>
                  <a:pt x="f44" y="f46"/>
                </a:cubicBezTo>
                <a:cubicBezTo>
                  <a:pt x="f44" y="f47"/>
                  <a:pt x="f48" y="f49"/>
                  <a:pt x="f39" y="f50"/>
                </a:cubicBezTo>
                <a:cubicBezTo>
                  <a:pt x="f51" y="f52"/>
                  <a:pt x="f53" y="f54"/>
                  <a:pt x="f55" y="f27"/>
                </a:cubicBezTo>
                <a:lnTo>
                  <a:pt x="f55" y="f56"/>
                </a:lnTo>
                <a:cubicBezTo>
                  <a:pt x="f37" y="f57"/>
                  <a:pt x="f48" y="f58"/>
                  <a:pt x="f8" y="f59"/>
                </a:cubicBezTo>
                <a:cubicBezTo>
                  <a:pt x="f60" y="f21"/>
                  <a:pt x="f6" y="f61"/>
                  <a:pt x="f6" y="f8"/>
                </a:cubicBezTo>
                <a:close/>
                <a:moveTo>
                  <a:pt x="f23" y="f62"/>
                </a:moveTo>
                <a:cubicBezTo>
                  <a:pt x="f23" y="f63"/>
                  <a:pt x="f23" y="f64"/>
                  <a:pt x="f59" y="f45"/>
                </a:cubicBezTo>
                <a:cubicBezTo>
                  <a:pt x="f65" y="f66"/>
                  <a:pt x="f33" y="f67"/>
                  <a:pt x="f25" y="f43"/>
                </a:cubicBezTo>
                <a:cubicBezTo>
                  <a:pt x="f31" y="f68"/>
                  <a:pt x="f56" y="f69"/>
                  <a:pt x="f54" y="f69"/>
                </a:cubicBezTo>
                <a:cubicBezTo>
                  <a:pt x="f30" y="f41"/>
                  <a:pt x="f70" y="f41"/>
                  <a:pt x="f29" y="f41"/>
                </a:cubicBezTo>
                <a:lnTo>
                  <a:pt x="f71" y="f41"/>
                </a:lnTo>
                <a:lnTo>
                  <a:pt x="f71" y="f54"/>
                </a:lnTo>
                <a:lnTo>
                  <a:pt x="f72" y="f54"/>
                </a:lnTo>
                <a:cubicBezTo>
                  <a:pt x="f50" y="f54"/>
                  <a:pt x="f52" y="f54"/>
                  <a:pt x="f54" y="f73"/>
                </a:cubicBezTo>
                <a:cubicBezTo>
                  <a:pt x="f27" y="f73"/>
                  <a:pt x="f74" y="f52"/>
                  <a:pt x="f58" y="f30"/>
                </a:cubicBezTo>
                <a:cubicBezTo>
                  <a:pt x="f33" y="f28"/>
                  <a:pt x="f75" y="f76"/>
                  <a:pt x="f65" y="f77"/>
                </a:cubicBezTo>
                <a:cubicBezTo>
                  <a:pt x="f23" y="f29"/>
                  <a:pt x="f23" y="f47"/>
                  <a:pt x="f23" y="f62"/>
                </a:cubicBezTo>
                <a:close/>
                <a:moveTo>
                  <a:pt x="f19" y="f8"/>
                </a:moveTo>
                <a:cubicBezTo>
                  <a:pt x="f19" y="f48"/>
                  <a:pt x="f51" y="f61"/>
                  <a:pt x="f37" y="f37"/>
                </a:cubicBezTo>
                <a:cubicBezTo>
                  <a:pt x="f78" y="f53"/>
                  <a:pt x="f35" y="f35"/>
                  <a:pt x="f23" y="f79"/>
                </a:cubicBezTo>
                <a:cubicBezTo>
                  <a:pt x="f65" y="f23"/>
                  <a:pt x="f25" y="f59"/>
                  <a:pt x="f74" y="f59"/>
                </a:cubicBezTo>
                <a:cubicBezTo>
                  <a:pt x="f80" y="f65"/>
                  <a:pt x="f81" y="f65"/>
                  <a:pt x="f76" y="f65"/>
                </a:cubicBezTo>
                <a:lnTo>
                  <a:pt x="f71" y="f65"/>
                </a:lnTo>
                <a:lnTo>
                  <a:pt x="f71" y="f16"/>
                </a:lnTo>
                <a:lnTo>
                  <a:pt x="f49" y="f16"/>
                </a:lnTo>
                <a:cubicBezTo>
                  <a:pt x="f82" y="f16"/>
                  <a:pt x="f83" y="f84"/>
                  <a:pt x="f74" y="f85"/>
                </a:cubicBezTo>
                <a:cubicBezTo>
                  <a:pt x="f86" y="f85"/>
                  <a:pt x="f59" y="f14"/>
                  <a:pt x="f79" y="f87"/>
                </a:cubicBezTo>
                <a:cubicBezTo>
                  <a:pt x="f21" y="f12"/>
                  <a:pt x="f78" y="f88"/>
                  <a:pt x="f37" y="f10"/>
                </a:cubicBezTo>
                <a:cubicBezTo>
                  <a:pt x="f51" y="f89"/>
                  <a:pt x="f19" y="f60"/>
                  <a:pt x="f19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reeform 451"/>
          <p:cNvSpPr/>
          <p:nvPr/>
        </p:nvSpPr>
        <p:spPr>
          <a:xfrm>
            <a:off x="4217852" y="4070021"/>
            <a:ext cx="118405" cy="13473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6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0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2"/>
              <a:gd name="f24" fmla="val 83"/>
              <a:gd name="f25" fmla="val 36"/>
              <a:gd name="f26" fmla="val 84"/>
              <a:gd name="f27" fmla="val 40"/>
              <a:gd name="f28" fmla="val 85"/>
              <a:gd name="f29" fmla="val 45"/>
              <a:gd name="f30" fmla="val 50"/>
              <a:gd name="f31" fmla="val 56"/>
              <a:gd name="f32" fmla="val 69"/>
              <a:gd name="f33" fmla="val 82"/>
              <a:gd name="f34" fmla="val 76"/>
              <a:gd name="f35" fmla="val 80"/>
              <a:gd name="f36" fmla="val 77"/>
              <a:gd name="f37" fmla="val 92"/>
              <a:gd name="f38" fmla="val 79"/>
              <a:gd name="f39" fmla="val 94"/>
              <a:gd name="f40" fmla="val 73"/>
              <a:gd name="f41" fmla="val 96"/>
              <a:gd name="f42" fmla="val 68"/>
              <a:gd name="f43" fmla="val 98"/>
              <a:gd name="f44" fmla="val 62"/>
              <a:gd name="f45" fmla="val 99"/>
              <a:gd name="f46" fmla="val 34"/>
              <a:gd name="f47" fmla="val 22"/>
              <a:gd name="f48" fmla="val 13"/>
              <a:gd name="f49" fmla="val 87"/>
              <a:gd name="f50" fmla="val 4"/>
              <a:gd name="f51" fmla="val 51"/>
              <a:gd name="f52" fmla="val 35"/>
              <a:gd name="f53" fmla="val 12"/>
              <a:gd name="f54" fmla="val 14"/>
              <a:gd name="f55" fmla="val 21"/>
              <a:gd name="f56" fmla="val 46"/>
              <a:gd name="f57" fmla="val 59"/>
              <a:gd name="f58" fmla="val 11"/>
              <a:gd name="f59" fmla="val 43"/>
              <a:gd name="f60" fmla="val 71"/>
              <a:gd name="f61" fmla="val 31"/>
              <a:gd name="f62" fmla="val 25"/>
              <a:gd name="f63" fmla="val 64"/>
              <a:gd name="f64" fmla="val 60"/>
              <a:gd name="f65" fmla="val 15"/>
              <a:gd name="f66" fmla="val 54"/>
              <a:gd name="f67" fmla="val 37"/>
              <a:gd name="f68" fmla="val 30"/>
              <a:gd name="f69" fmla="+- 0 0 -90"/>
              <a:gd name="f70" fmla="*/ f3 1 86"/>
              <a:gd name="f71" fmla="*/ f4 1 100"/>
              <a:gd name="f72" fmla="+- f7 0 f5"/>
              <a:gd name="f73" fmla="+- f6 0 f5"/>
              <a:gd name="f74" fmla="*/ f69 f0 1"/>
              <a:gd name="f75" fmla="*/ f73 1 86"/>
              <a:gd name="f76" fmla="*/ f72 1 100"/>
              <a:gd name="f77" fmla="*/ 86 f73 1"/>
              <a:gd name="f78" fmla="*/ 52 f72 1"/>
              <a:gd name="f79" fmla="*/ 16 f73 1"/>
              <a:gd name="f80" fmla="*/ 19 f73 1"/>
              <a:gd name="f81" fmla="*/ 67 f72 1"/>
              <a:gd name="f82" fmla="*/ 26 f73 1"/>
              <a:gd name="f83" fmla="*/ 78 f72 1"/>
              <a:gd name="f84" fmla="*/ 36 f73 1"/>
              <a:gd name="f85" fmla="*/ 84 f72 1"/>
              <a:gd name="f86" fmla="*/ 50 f73 1"/>
              <a:gd name="f87" fmla="*/ 86 f72 1"/>
              <a:gd name="f88" fmla="*/ 69 f73 1"/>
              <a:gd name="f89" fmla="*/ 82 f72 1"/>
              <a:gd name="f90" fmla="*/ 84 f73 1"/>
              <a:gd name="f91" fmla="*/ 75 f72 1"/>
              <a:gd name="f92" fmla="*/ 92 f72 1"/>
              <a:gd name="f93" fmla="*/ 68 f73 1"/>
              <a:gd name="f94" fmla="*/ 98 f72 1"/>
              <a:gd name="f95" fmla="*/ 100 f72 1"/>
              <a:gd name="f96" fmla="*/ 13 f73 1"/>
              <a:gd name="f97" fmla="*/ 87 f72 1"/>
              <a:gd name="f98" fmla="*/ 0 f73 1"/>
              <a:gd name="f99" fmla="*/ 51 f72 1"/>
              <a:gd name="f100" fmla="*/ 12 f73 1"/>
              <a:gd name="f101" fmla="*/ 14 f72 1"/>
              <a:gd name="f102" fmla="*/ 46 f73 1"/>
              <a:gd name="f103" fmla="*/ 0 f72 1"/>
              <a:gd name="f104" fmla="*/ 76 f73 1"/>
              <a:gd name="f105" fmla="*/ 11 f72 1"/>
              <a:gd name="f106" fmla="*/ 43 f72 1"/>
              <a:gd name="f107" fmla="*/ 71 f73 1"/>
              <a:gd name="f108" fmla="*/ 40 f72 1"/>
              <a:gd name="f109" fmla="*/ 64 f73 1"/>
              <a:gd name="f110" fmla="*/ 20 f72 1"/>
              <a:gd name="f111" fmla="*/ 45 f73 1"/>
              <a:gd name="f112" fmla="*/ 13 f72 1"/>
              <a:gd name="f113" fmla="*/ 25 f73 1"/>
              <a:gd name="f114" fmla="*/ 21 f72 1"/>
              <a:gd name="f115" fmla="*/ f74 1 f2"/>
              <a:gd name="f116" fmla="*/ f77 1 86"/>
              <a:gd name="f117" fmla="*/ f78 1 100"/>
              <a:gd name="f118" fmla="*/ f79 1 86"/>
              <a:gd name="f119" fmla="*/ f80 1 86"/>
              <a:gd name="f120" fmla="*/ f81 1 100"/>
              <a:gd name="f121" fmla="*/ f82 1 86"/>
              <a:gd name="f122" fmla="*/ f83 1 100"/>
              <a:gd name="f123" fmla="*/ f84 1 86"/>
              <a:gd name="f124" fmla="*/ f85 1 100"/>
              <a:gd name="f125" fmla="*/ f86 1 86"/>
              <a:gd name="f126" fmla="*/ f87 1 100"/>
              <a:gd name="f127" fmla="*/ f88 1 86"/>
              <a:gd name="f128" fmla="*/ f89 1 100"/>
              <a:gd name="f129" fmla="*/ f90 1 86"/>
              <a:gd name="f130" fmla="*/ f91 1 100"/>
              <a:gd name="f131" fmla="*/ f92 1 100"/>
              <a:gd name="f132" fmla="*/ f93 1 86"/>
              <a:gd name="f133" fmla="*/ f94 1 100"/>
              <a:gd name="f134" fmla="*/ f95 1 100"/>
              <a:gd name="f135" fmla="*/ f96 1 86"/>
              <a:gd name="f136" fmla="*/ f97 1 100"/>
              <a:gd name="f137" fmla="*/ f98 1 86"/>
              <a:gd name="f138" fmla="*/ f99 1 100"/>
              <a:gd name="f139" fmla="*/ f100 1 86"/>
              <a:gd name="f140" fmla="*/ f101 1 100"/>
              <a:gd name="f141" fmla="*/ f102 1 86"/>
              <a:gd name="f142" fmla="*/ f103 1 100"/>
              <a:gd name="f143" fmla="*/ f104 1 86"/>
              <a:gd name="f144" fmla="*/ f105 1 100"/>
              <a:gd name="f145" fmla="*/ f106 1 100"/>
              <a:gd name="f146" fmla="*/ f107 1 86"/>
              <a:gd name="f147" fmla="*/ f108 1 100"/>
              <a:gd name="f148" fmla="*/ f109 1 86"/>
              <a:gd name="f149" fmla="*/ f110 1 100"/>
              <a:gd name="f150" fmla="*/ f111 1 86"/>
              <a:gd name="f151" fmla="*/ f112 1 100"/>
              <a:gd name="f152" fmla="*/ f113 1 86"/>
              <a:gd name="f153" fmla="*/ f114 1 100"/>
              <a:gd name="f154" fmla="*/ 0 1 f75"/>
              <a:gd name="f155" fmla="*/ f6 1 f75"/>
              <a:gd name="f156" fmla="*/ 0 1 f76"/>
              <a:gd name="f157" fmla="*/ f7 1 f76"/>
              <a:gd name="f158" fmla="+- f115 0 f1"/>
              <a:gd name="f159" fmla="*/ f116 1 f75"/>
              <a:gd name="f160" fmla="*/ f117 1 f76"/>
              <a:gd name="f161" fmla="*/ f118 1 f75"/>
              <a:gd name="f162" fmla="*/ f119 1 f75"/>
              <a:gd name="f163" fmla="*/ f120 1 f76"/>
              <a:gd name="f164" fmla="*/ f121 1 f75"/>
              <a:gd name="f165" fmla="*/ f122 1 f76"/>
              <a:gd name="f166" fmla="*/ f123 1 f75"/>
              <a:gd name="f167" fmla="*/ f124 1 f76"/>
              <a:gd name="f168" fmla="*/ f125 1 f75"/>
              <a:gd name="f169" fmla="*/ f126 1 f76"/>
              <a:gd name="f170" fmla="*/ f127 1 f75"/>
              <a:gd name="f171" fmla="*/ f128 1 f76"/>
              <a:gd name="f172" fmla="*/ f129 1 f75"/>
              <a:gd name="f173" fmla="*/ f130 1 f76"/>
              <a:gd name="f174" fmla="*/ f131 1 f76"/>
              <a:gd name="f175" fmla="*/ f132 1 f75"/>
              <a:gd name="f176" fmla="*/ f133 1 f76"/>
              <a:gd name="f177" fmla="*/ f134 1 f76"/>
              <a:gd name="f178" fmla="*/ f135 1 f75"/>
              <a:gd name="f179" fmla="*/ f136 1 f76"/>
              <a:gd name="f180" fmla="*/ f137 1 f75"/>
              <a:gd name="f181" fmla="*/ f138 1 f76"/>
              <a:gd name="f182" fmla="*/ f139 1 f75"/>
              <a:gd name="f183" fmla="*/ f140 1 f76"/>
              <a:gd name="f184" fmla="*/ f141 1 f75"/>
              <a:gd name="f185" fmla="*/ f142 1 f76"/>
              <a:gd name="f186" fmla="*/ f143 1 f75"/>
              <a:gd name="f187" fmla="*/ f144 1 f76"/>
              <a:gd name="f188" fmla="*/ f145 1 f76"/>
              <a:gd name="f189" fmla="*/ f146 1 f75"/>
              <a:gd name="f190" fmla="*/ f147 1 f76"/>
              <a:gd name="f191" fmla="*/ f148 1 f75"/>
              <a:gd name="f192" fmla="*/ f149 1 f76"/>
              <a:gd name="f193" fmla="*/ f150 1 f75"/>
              <a:gd name="f194" fmla="*/ f151 1 f76"/>
              <a:gd name="f195" fmla="*/ f152 1 f75"/>
              <a:gd name="f196" fmla="*/ f153 1 f76"/>
              <a:gd name="f197" fmla="*/ f154 f70 1"/>
              <a:gd name="f198" fmla="*/ f155 f70 1"/>
              <a:gd name="f199" fmla="*/ f157 f71 1"/>
              <a:gd name="f200" fmla="*/ f156 f71 1"/>
              <a:gd name="f201" fmla="*/ f159 f70 1"/>
              <a:gd name="f202" fmla="*/ f160 f71 1"/>
              <a:gd name="f203" fmla="*/ f161 f70 1"/>
              <a:gd name="f204" fmla="*/ f162 f70 1"/>
              <a:gd name="f205" fmla="*/ f163 f71 1"/>
              <a:gd name="f206" fmla="*/ f164 f70 1"/>
              <a:gd name="f207" fmla="*/ f165 f71 1"/>
              <a:gd name="f208" fmla="*/ f166 f70 1"/>
              <a:gd name="f209" fmla="*/ f167 f71 1"/>
              <a:gd name="f210" fmla="*/ f168 f70 1"/>
              <a:gd name="f211" fmla="*/ f169 f71 1"/>
              <a:gd name="f212" fmla="*/ f170 f70 1"/>
              <a:gd name="f213" fmla="*/ f171 f71 1"/>
              <a:gd name="f214" fmla="*/ f172 f70 1"/>
              <a:gd name="f215" fmla="*/ f173 f71 1"/>
              <a:gd name="f216" fmla="*/ f174 f71 1"/>
              <a:gd name="f217" fmla="*/ f175 f70 1"/>
              <a:gd name="f218" fmla="*/ f176 f71 1"/>
              <a:gd name="f219" fmla="*/ f177 f71 1"/>
              <a:gd name="f220" fmla="*/ f178 f70 1"/>
              <a:gd name="f221" fmla="*/ f179 f71 1"/>
              <a:gd name="f222" fmla="*/ f180 f70 1"/>
              <a:gd name="f223" fmla="*/ f181 f71 1"/>
              <a:gd name="f224" fmla="*/ f182 f70 1"/>
              <a:gd name="f225" fmla="*/ f183 f71 1"/>
              <a:gd name="f226" fmla="*/ f184 f70 1"/>
              <a:gd name="f227" fmla="*/ f185 f71 1"/>
              <a:gd name="f228" fmla="*/ f186 f70 1"/>
              <a:gd name="f229" fmla="*/ f187 f71 1"/>
              <a:gd name="f230" fmla="*/ f188 f71 1"/>
              <a:gd name="f231" fmla="*/ f189 f70 1"/>
              <a:gd name="f232" fmla="*/ f190 f71 1"/>
              <a:gd name="f233" fmla="*/ f191 f70 1"/>
              <a:gd name="f234" fmla="*/ f192 f71 1"/>
              <a:gd name="f235" fmla="*/ f193 f70 1"/>
              <a:gd name="f236" fmla="*/ f194 f71 1"/>
              <a:gd name="f237" fmla="*/ f195 f70 1"/>
              <a:gd name="f238" fmla="*/ f196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8">
                <a:pos x="f201" y="f202"/>
              </a:cxn>
              <a:cxn ang="f158">
                <a:pos x="f203" y="f202"/>
              </a:cxn>
              <a:cxn ang="f158">
                <a:pos x="f204" y="f205"/>
              </a:cxn>
              <a:cxn ang="f158">
                <a:pos x="f206" y="f207"/>
              </a:cxn>
              <a:cxn ang="f158">
                <a:pos x="f208" y="f209"/>
              </a:cxn>
              <a:cxn ang="f158">
                <a:pos x="f210" y="f211"/>
              </a:cxn>
              <a:cxn ang="f158">
                <a:pos x="f212" y="f213"/>
              </a:cxn>
              <a:cxn ang="f158">
                <a:pos x="f214" y="f215"/>
              </a:cxn>
              <a:cxn ang="f158">
                <a:pos x="f214" y="f215"/>
              </a:cxn>
              <a:cxn ang="f158">
                <a:pos x="f214" y="f216"/>
              </a:cxn>
              <a:cxn ang="f158">
                <a:pos x="f217" y="f218"/>
              </a:cxn>
              <a:cxn ang="f158">
                <a:pos x="f210" y="f219"/>
              </a:cxn>
              <a:cxn ang="f158">
                <a:pos x="f220" y="f221"/>
              </a:cxn>
              <a:cxn ang="f158">
                <a:pos x="f222" y="f223"/>
              </a:cxn>
              <a:cxn ang="f158">
                <a:pos x="f224" y="f225"/>
              </a:cxn>
              <a:cxn ang="f158">
                <a:pos x="f226" y="f227"/>
              </a:cxn>
              <a:cxn ang="f158">
                <a:pos x="f228" y="f229"/>
              </a:cxn>
              <a:cxn ang="f158">
                <a:pos x="f201" y="f230"/>
              </a:cxn>
              <a:cxn ang="f158">
                <a:pos x="f201" y="f202"/>
              </a:cxn>
              <a:cxn ang="f158">
                <a:pos x="f231" y="f232"/>
              </a:cxn>
              <a:cxn ang="f158">
                <a:pos x="f233" y="f234"/>
              </a:cxn>
              <a:cxn ang="f158">
                <a:pos x="f235" y="f236"/>
              </a:cxn>
              <a:cxn ang="f158">
                <a:pos x="f237" y="f238"/>
              </a:cxn>
              <a:cxn ang="f158">
                <a:pos x="f203" y="f232"/>
              </a:cxn>
              <a:cxn ang="f158">
                <a:pos x="f231" y="f232"/>
              </a:cxn>
            </a:cxnLst>
            <a:rect l="f197" t="f200" r="f198" b="f199"/>
            <a:pathLst>
              <a:path w="86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6"/>
                  <a:pt x="f30" y="f6"/>
                </a:cubicBezTo>
                <a:cubicBezTo>
                  <a:pt x="f31" y="f6"/>
                  <a:pt x="f12" y="f28"/>
                  <a:pt x="f32" y="f33"/>
                </a:cubicBezTo>
                <a:cubicBezTo>
                  <a:pt x="f34" y="f35"/>
                  <a:pt x="f22" y="f36"/>
                  <a:pt x="f26" y="f18"/>
                </a:cubicBezTo>
                <a:lnTo>
                  <a:pt x="f26" y="f18"/>
                </a:lnTo>
                <a:lnTo>
                  <a:pt x="f26" y="f37"/>
                </a:lnTo>
                <a:cubicBezTo>
                  <a:pt x="f38" y="f39"/>
                  <a:pt x="f40" y="f41"/>
                  <a:pt x="f42" y="f43"/>
                </a:cubicBezTo>
                <a:cubicBezTo>
                  <a:pt x="f44" y="f45"/>
                  <a:pt x="f31" y="f7"/>
                  <a:pt x="f30" y="f7"/>
                </a:cubicBezTo>
                <a:cubicBezTo>
                  <a:pt x="f46" y="f7"/>
                  <a:pt x="f47" y="f41"/>
                  <a:pt x="f48" y="f49"/>
                </a:cubicBezTo>
                <a:cubicBezTo>
                  <a:pt x="f50" y="f38"/>
                  <a:pt x="f5" y="f14"/>
                  <a:pt x="f5" y="f51"/>
                </a:cubicBezTo>
                <a:cubicBezTo>
                  <a:pt x="f5" y="f52"/>
                  <a:pt x="f50" y="f17"/>
                  <a:pt x="f53" y="f54"/>
                </a:cubicBezTo>
                <a:cubicBezTo>
                  <a:pt x="f55" y="f50"/>
                  <a:pt x="f23" y="f5"/>
                  <a:pt x="f56" y="f5"/>
                </a:cubicBezTo>
                <a:cubicBezTo>
                  <a:pt x="f57" y="f5"/>
                  <a:pt x="f32" y="f50"/>
                  <a:pt x="f34" y="f58"/>
                </a:cubicBezTo>
                <a:cubicBezTo>
                  <a:pt x="f24" y="f13"/>
                  <a:pt x="f6" y="f21"/>
                  <a:pt x="f6" y="f59"/>
                </a:cubicBezTo>
                <a:lnTo>
                  <a:pt x="f6" y="f8"/>
                </a:lnTo>
                <a:close/>
                <a:moveTo>
                  <a:pt x="f60" y="f27"/>
                </a:moveTo>
                <a:cubicBezTo>
                  <a:pt x="f60" y="f61"/>
                  <a:pt x="f42" y="f62"/>
                  <a:pt x="f63" y="f15"/>
                </a:cubicBezTo>
                <a:cubicBezTo>
                  <a:pt x="f64" y="f65"/>
                  <a:pt x="f66" y="f48"/>
                  <a:pt x="f29" y="f48"/>
                </a:cubicBezTo>
                <a:cubicBezTo>
                  <a:pt x="f67" y="f48"/>
                  <a:pt x="f68" y="f9"/>
                  <a:pt x="f62" y="f55"/>
                </a:cubicBezTo>
                <a:cubicBezTo>
                  <a:pt x="f15" y="f19"/>
                  <a:pt x="f11" y="f23"/>
                  <a:pt x="f9" y="f27"/>
                </a:cubicBezTo>
                <a:lnTo>
                  <a:pt x="f60" y="f2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Freeform 452"/>
          <p:cNvSpPr/>
          <p:nvPr/>
        </p:nvSpPr>
        <p:spPr>
          <a:xfrm>
            <a:off x="4356667" y="4074100"/>
            <a:ext cx="171486" cy="1265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9"/>
              <a:gd name="f7" fmla="val 96"/>
              <a:gd name="f8" fmla="val 104"/>
              <a:gd name="f9" fmla="val 89"/>
              <a:gd name="f10" fmla="val 64"/>
              <a:gd name="f11" fmla="val 22"/>
              <a:gd name="f12" fmla="val 40"/>
              <a:gd name="f13" fmla="val 25"/>
              <a:gd name="f14" fmla="val 17"/>
              <a:gd name="f15" fmla="val 34"/>
              <a:gd name="f16" fmla="val 74"/>
              <a:gd name="f17" fmla="val 58"/>
              <a:gd name="f18" fmla="val 72"/>
              <a:gd name="f19" fmla="val 113"/>
              <a:gd name="f20" fmla="+- 0 0 -90"/>
              <a:gd name="f21" fmla="*/ f3 1 129"/>
              <a:gd name="f22" fmla="*/ f4 1 96"/>
              <a:gd name="f23" fmla="+- f7 0 f5"/>
              <a:gd name="f24" fmla="+- f6 0 f5"/>
              <a:gd name="f25" fmla="*/ f20 f0 1"/>
              <a:gd name="f26" fmla="*/ f24 1 129"/>
              <a:gd name="f27" fmla="*/ f23 1 96"/>
              <a:gd name="f28" fmla="*/ 129 f24 1"/>
              <a:gd name="f29" fmla="*/ 0 f23 1"/>
              <a:gd name="f30" fmla="*/ 104 f24 1"/>
              <a:gd name="f31" fmla="*/ 96 f23 1"/>
              <a:gd name="f32" fmla="*/ 89 f24 1"/>
              <a:gd name="f33" fmla="*/ 64 f24 1"/>
              <a:gd name="f34" fmla="*/ 22 f23 1"/>
              <a:gd name="f35" fmla="*/ 40 f24 1"/>
              <a:gd name="f36" fmla="*/ 25 f24 1"/>
              <a:gd name="f37" fmla="*/ 0 f24 1"/>
              <a:gd name="f38" fmla="*/ 17 f24 1"/>
              <a:gd name="f39" fmla="*/ 34 f24 1"/>
              <a:gd name="f40" fmla="*/ 74 f23 1"/>
              <a:gd name="f41" fmla="*/ 58 f24 1"/>
              <a:gd name="f42" fmla="*/ 72 f24 1"/>
              <a:gd name="f43" fmla="*/ 96 f24 1"/>
              <a:gd name="f44" fmla="*/ 113 f24 1"/>
              <a:gd name="f45" fmla="*/ f25 1 f2"/>
              <a:gd name="f46" fmla="*/ f28 1 129"/>
              <a:gd name="f47" fmla="*/ f29 1 96"/>
              <a:gd name="f48" fmla="*/ f30 1 129"/>
              <a:gd name="f49" fmla="*/ f31 1 96"/>
              <a:gd name="f50" fmla="*/ f32 1 129"/>
              <a:gd name="f51" fmla="*/ f33 1 129"/>
              <a:gd name="f52" fmla="*/ f34 1 96"/>
              <a:gd name="f53" fmla="*/ f35 1 129"/>
              <a:gd name="f54" fmla="*/ f36 1 129"/>
              <a:gd name="f55" fmla="*/ f37 1 129"/>
              <a:gd name="f56" fmla="*/ f38 1 129"/>
              <a:gd name="f57" fmla="*/ f39 1 129"/>
              <a:gd name="f58" fmla="*/ f40 1 96"/>
              <a:gd name="f59" fmla="*/ f41 1 129"/>
              <a:gd name="f60" fmla="*/ f42 1 129"/>
              <a:gd name="f61" fmla="*/ f43 1 129"/>
              <a:gd name="f62" fmla="*/ f44 1 129"/>
              <a:gd name="f63" fmla="*/ 0 1 f26"/>
              <a:gd name="f64" fmla="*/ f6 1 f26"/>
              <a:gd name="f65" fmla="*/ 0 1 f27"/>
              <a:gd name="f66" fmla="*/ f7 1 f27"/>
              <a:gd name="f67" fmla="+- f45 0 f1"/>
              <a:gd name="f68" fmla="*/ f46 1 f26"/>
              <a:gd name="f69" fmla="*/ f47 1 f27"/>
              <a:gd name="f70" fmla="*/ f48 1 f26"/>
              <a:gd name="f71" fmla="*/ f49 1 f27"/>
              <a:gd name="f72" fmla="*/ f50 1 f26"/>
              <a:gd name="f73" fmla="*/ f51 1 f26"/>
              <a:gd name="f74" fmla="*/ f52 1 f27"/>
              <a:gd name="f75" fmla="*/ f53 1 f26"/>
              <a:gd name="f76" fmla="*/ f54 1 f26"/>
              <a:gd name="f77" fmla="*/ f55 1 f26"/>
              <a:gd name="f78" fmla="*/ f56 1 f26"/>
              <a:gd name="f79" fmla="*/ f57 1 f26"/>
              <a:gd name="f80" fmla="*/ f58 1 f27"/>
              <a:gd name="f81" fmla="*/ f59 1 f26"/>
              <a:gd name="f82" fmla="*/ f60 1 f26"/>
              <a:gd name="f83" fmla="*/ f61 1 f26"/>
              <a:gd name="f84" fmla="*/ f62 1 f26"/>
              <a:gd name="f85" fmla="*/ f63 f21 1"/>
              <a:gd name="f86" fmla="*/ f64 f21 1"/>
              <a:gd name="f87" fmla="*/ f66 f22 1"/>
              <a:gd name="f88" fmla="*/ f65 f22 1"/>
              <a:gd name="f89" fmla="*/ f68 f21 1"/>
              <a:gd name="f90" fmla="*/ f69 f22 1"/>
              <a:gd name="f91" fmla="*/ f70 f21 1"/>
              <a:gd name="f92" fmla="*/ f71 f22 1"/>
              <a:gd name="f93" fmla="*/ f72 f21 1"/>
              <a:gd name="f94" fmla="*/ f73 f21 1"/>
              <a:gd name="f95" fmla="*/ f74 f22 1"/>
              <a:gd name="f96" fmla="*/ f75 f21 1"/>
              <a:gd name="f97" fmla="*/ f76 f21 1"/>
              <a:gd name="f98" fmla="*/ f77 f21 1"/>
              <a:gd name="f99" fmla="*/ f78 f21 1"/>
              <a:gd name="f100" fmla="*/ f79 f21 1"/>
              <a:gd name="f101" fmla="*/ f80 f22 1"/>
              <a:gd name="f102" fmla="*/ f81 f21 1"/>
              <a:gd name="f103" fmla="*/ f82 f21 1"/>
              <a:gd name="f104" fmla="*/ f83 f21 1"/>
              <a:gd name="f105" fmla="*/ f84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7">
                <a:pos x="f89" y="f90"/>
              </a:cxn>
              <a:cxn ang="f67">
                <a:pos x="f91" y="f92"/>
              </a:cxn>
              <a:cxn ang="f67">
                <a:pos x="f93" y="f92"/>
              </a:cxn>
              <a:cxn ang="f67">
                <a:pos x="f94" y="f95"/>
              </a:cxn>
              <a:cxn ang="f67">
                <a:pos x="f96" y="f92"/>
              </a:cxn>
              <a:cxn ang="f67">
                <a:pos x="f97" y="f92"/>
              </a:cxn>
              <a:cxn ang="f67">
                <a:pos x="f98" y="f90"/>
              </a:cxn>
              <a:cxn ang="f67">
                <a:pos x="f99" y="f90"/>
              </a:cxn>
              <a:cxn ang="f67">
                <a:pos x="f100" y="f101"/>
              </a:cxn>
              <a:cxn ang="f67">
                <a:pos x="f102" y="f90"/>
              </a:cxn>
              <a:cxn ang="f67">
                <a:pos x="f103" y="f90"/>
              </a:cxn>
              <a:cxn ang="f67">
                <a:pos x="f104" y="f101"/>
              </a:cxn>
              <a:cxn ang="f67">
                <a:pos x="f105" y="f90"/>
              </a:cxn>
              <a:cxn ang="f67">
                <a:pos x="f89" y="f90"/>
              </a:cxn>
            </a:cxnLst>
            <a:rect l="f85" t="f88" r="f86" b="f87"/>
            <a:pathLst>
              <a:path w="129" h="96">
                <a:moveTo>
                  <a:pt x="f6" y="f5"/>
                </a:moveTo>
                <a:lnTo>
                  <a:pt x="f8" y="f7"/>
                </a:lnTo>
                <a:lnTo>
                  <a:pt x="f9" y="f7"/>
                </a:lnTo>
                <a:lnTo>
                  <a:pt x="f10" y="f11"/>
                </a:lnTo>
                <a:lnTo>
                  <a:pt x="f12" y="f7"/>
                </a:lnTo>
                <a:lnTo>
                  <a:pt x="f13" y="f7"/>
                </a:lnTo>
                <a:lnTo>
                  <a:pt x="f5" y="f5"/>
                </a:lnTo>
                <a:lnTo>
                  <a:pt x="f14" y="f5"/>
                </a:lnTo>
                <a:lnTo>
                  <a:pt x="f15" y="f16"/>
                </a:lnTo>
                <a:lnTo>
                  <a:pt x="f17" y="f5"/>
                </a:lnTo>
                <a:lnTo>
                  <a:pt x="f18" y="f5"/>
                </a:lnTo>
                <a:lnTo>
                  <a:pt x="f7" y="f16"/>
                </a:lnTo>
                <a:lnTo>
                  <a:pt x="f19" y="f5"/>
                </a:lnTo>
                <a:lnTo>
                  <a:pt x="f6" y="f5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Freeform 453"/>
          <p:cNvSpPr/>
          <p:nvPr/>
        </p:nvSpPr>
        <p:spPr>
          <a:xfrm>
            <a:off x="4552651" y="4070021"/>
            <a:ext cx="114318" cy="13473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5"/>
              <a:gd name="f29" fmla="val 45"/>
              <a:gd name="f30" fmla="val 86"/>
              <a:gd name="f31" fmla="val 50"/>
              <a:gd name="f32" fmla="val 57"/>
              <a:gd name="f33" fmla="val 70"/>
              <a:gd name="f34" fmla="val 82"/>
              <a:gd name="f35" fmla="val 77"/>
              <a:gd name="f36" fmla="val 80"/>
              <a:gd name="f37" fmla="val 92"/>
              <a:gd name="f38" fmla="val 79"/>
              <a:gd name="f39" fmla="val 94"/>
              <a:gd name="f40" fmla="val 74"/>
              <a:gd name="f41" fmla="val 96"/>
              <a:gd name="f42" fmla="val 68"/>
              <a:gd name="f43" fmla="val 98"/>
              <a:gd name="f44" fmla="val 99"/>
              <a:gd name="f45" fmla="val 51"/>
              <a:gd name="f46" fmla="val 35"/>
              <a:gd name="f47" fmla="val 22"/>
              <a:gd name="f48" fmla="val 13"/>
              <a:gd name="f49" fmla="val 5"/>
              <a:gd name="f50" fmla="val 4"/>
              <a:gd name="f51" fmla="val 14"/>
              <a:gd name="f52" fmla="val 46"/>
              <a:gd name="f53" fmla="val 59"/>
              <a:gd name="f54" fmla="val 69"/>
              <a:gd name="f55" fmla="val 76"/>
              <a:gd name="f56" fmla="val 11"/>
              <a:gd name="f57" fmla="val 43"/>
              <a:gd name="f58" fmla="val 71"/>
              <a:gd name="f59" fmla="val 40"/>
              <a:gd name="f60" fmla="val 31"/>
              <a:gd name="f61" fmla="val 25"/>
              <a:gd name="f62" fmla="val 65"/>
              <a:gd name="f63" fmla="val 20"/>
              <a:gd name="f64" fmla="val 61"/>
              <a:gd name="f65" fmla="val 15"/>
              <a:gd name="f66" fmla="val 54"/>
              <a:gd name="f67" fmla="val 30"/>
              <a:gd name="f68" fmla="val 32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6 f73 1"/>
              <a:gd name="f80" fmla="*/ 19 f73 1"/>
              <a:gd name="f81" fmla="*/ 67 f72 1"/>
              <a:gd name="f82" fmla="*/ 26 f73 1"/>
              <a:gd name="f83" fmla="*/ 78 f72 1"/>
              <a:gd name="f84" fmla="*/ 37 f73 1"/>
              <a:gd name="f85" fmla="*/ 84 f72 1"/>
              <a:gd name="f86" fmla="*/ 50 f73 1"/>
              <a:gd name="f87" fmla="*/ 86 f72 1"/>
              <a:gd name="f88" fmla="*/ 70 f73 1"/>
              <a:gd name="f89" fmla="*/ 82 f72 1"/>
              <a:gd name="f90" fmla="*/ 84 f73 1"/>
              <a:gd name="f91" fmla="*/ 75 f72 1"/>
              <a:gd name="f92" fmla="*/ 85 f73 1"/>
              <a:gd name="f93" fmla="*/ 92 f72 1"/>
              <a:gd name="f94" fmla="*/ 68 f73 1"/>
              <a:gd name="f95" fmla="*/ 98 f72 1"/>
              <a:gd name="f96" fmla="*/ 51 f73 1"/>
              <a:gd name="f97" fmla="*/ 100 f72 1"/>
              <a:gd name="f98" fmla="*/ 13 f73 1"/>
              <a:gd name="f99" fmla="*/ 87 f72 1"/>
              <a:gd name="f100" fmla="*/ 0 f73 1"/>
              <a:gd name="f101" fmla="*/ 51 f72 1"/>
              <a:gd name="f102" fmla="*/ 14 f72 1"/>
              <a:gd name="f103" fmla="*/ 46 f73 1"/>
              <a:gd name="f104" fmla="*/ 0 f72 1"/>
              <a:gd name="f105" fmla="*/ 76 f73 1"/>
              <a:gd name="f106" fmla="*/ 11 f72 1"/>
              <a:gd name="f107" fmla="*/ 43 f72 1"/>
              <a:gd name="f108" fmla="*/ 71 f73 1"/>
              <a:gd name="f109" fmla="*/ 40 f72 1"/>
              <a:gd name="f110" fmla="*/ 65 f73 1"/>
              <a:gd name="f111" fmla="*/ 20 f72 1"/>
              <a:gd name="f112" fmla="*/ 13 f72 1"/>
              <a:gd name="f113" fmla="*/ 25 f73 1"/>
              <a:gd name="f114" fmla="*/ 21 f72 1"/>
              <a:gd name="f115" fmla="*/ f74 1 f2"/>
              <a:gd name="f116" fmla="*/ f77 1 87"/>
              <a:gd name="f117" fmla="*/ f78 1 100"/>
              <a:gd name="f118" fmla="*/ f79 1 87"/>
              <a:gd name="f119" fmla="*/ f80 1 87"/>
              <a:gd name="f120" fmla="*/ f81 1 100"/>
              <a:gd name="f121" fmla="*/ f82 1 87"/>
              <a:gd name="f122" fmla="*/ f83 1 100"/>
              <a:gd name="f123" fmla="*/ f84 1 87"/>
              <a:gd name="f124" fmla="*/ f85 1 100"/>
              <a:gd name="f125" fmla="*/ f86 1 87"/>
              <a:gd name="f126" fmla="*/ f87 1 100"/>
              <a:gd name="f127" fmla="*/ f88 1 87"/>
              <a:gd name="f128" fmla="*/ f89 1 100"/>
              <a:gd name="f129" fmla="*/ f90 1 87"/>
              <a:gd name="f130" fmla="*/ f91 1 100"/>
              <a:gd name="f131" fmla="*/ f92 1 87"/>
              <a:gd name="f132" fmla="*/ f93 1 100"/>
              <a:gd name="f133" fmla="*/ f94 1 87"/>
              <a:gd name="f134" fmla="*/ f95 1 100"/>
              <a:gd name="f135" fmla="*/ f96 1 87"/>
              <a:gd name="f136" fmla="*/ f97 1 100"/>
              <a:gd name="f137" fmla="*/ f98 1 87"/>
              <a:gd name="f138" fmla="*/ f99 1 100"/>
              <a:gd name="f139" fmla="*/ f100 1 87"/>
              <a:gd name="f140" fmla="*/ f101 1 100"/>
              <a:gd name="f141" fmla="*/ f102 1 100"/>
              <a:gd name="f142" fmla="*/ f103 1 87"/>
              <a:gd name="f143" fmla="*/ f104 1 100"/>
              <a:gd name="f144" fmla="*/ f105 1 87"/>
              <a:gd name="f145" fmla="*/ f106 1 100"/>
              <a:gd name="f146" fmla="*/ f107 1 100"/>
              <a:gd name="f147" fmla="*/ f108 1 87"/>
              <a:gd name="f148" fmla="*/ f109 1 100"/>
              <a:gd name="f149" fmla="*/ f110 1 87"/>
              <a:gd name="f150" fmla="*/ f111 1 100"/>
              <a:gd name="f151" fmla="*/ f112 1 100"/>
              <a:gd name="f152" fmla="*/ f113 1 87"/>
              <a:gd name="f153" fmla="*/ f114 1 100"/>
              <a:gd name="f154" fmla="*/ 0 1 f75"/>
              <a:gd name="f155" fmla="*/ f6 1 f75"/>
              <a:gd name="f156" fmla="*/ 0 1 f76"/>
              <a:gd name="f157" fmla="*/ f7 1 f76"/>
              <a:gd name="f158" fmla="+- f115 0 f1"/>
              <a:gd name="f159" fmla="*/ f116 1 f75"/>
              <a:gd name="f160" fmla="*/ f117 1 f76"/>
              <a:gd name="f161" fmla="*/ f118 1 f75"/>
              <a:gd name="f162" fmla="*/ f119 1 f75"/>
              <a:gd name="f163" fmla="*/ f120 1 f76"/>
              <a:gd name="f164" fmla="*/ f121 1 f75"/>
              <a:gd name="f165" fmla="*/ f122 1 f76"/>
              <a:gd name="f166" fmla="*/ f123 1 f75"/>
              <a:gd name="f167" fmla="*/ f124 1 f76"/>
              <a:gd name="f168" fmla="*/ f125 1 f75"/>
              <a:gd name="f169" fmla="*/ f126 1 f76"/>
              <a:gd name="f170" fmla="*/ f127 1 f75"/>
              <a:gd name="f171" fmla="*/ f128 1 f76"/>
              <a:gd name="f172" fmla="*/ f129 1 f75"/>
              <a:gd name="f173" fmla="*/ f130 1 f76"/>
              <a:gd name="f174" fmla="*/ f131 1 f75"/>
              <a:gd name="f175" fmla="*/ f132 1 f76"/>
              <a:gd name="f176" fmla="*/ f133 1 f75"/>
              <a:gd name="f177" fmla="*/ f134 1 f76"/>
              <a:gd name="f178" fmla="*/ f135 1 f75"/>
              <a:gd name="f179" fmla="*/ f136 1 f76"/>
              <a:gd name="f180" fmla="*/ f137 1 f75"/>
              <a:gd name="f181" fmla="*/ f138 1 f76"/>
              <a:gd name="f182" fmla="*/ f139 1 f75"/>
              <a:gd name="f183" fmla="*/ f140 1 f76"/>
              <a:gd name="f184" fmla="*/ f141 1 f76"/>
              <a:gd name="f185" fmla="*/ f142 1 f75"/>
              <a:gd name="f186" fmla="*/ f143 1 f76"/>
              <a:gd name="f187" fmla="*/ f144 1 f75"/>
              <a:gd name="f188" fmla="*/ f145 1 f76"/>
              <a:gd name="f189" fmla="*/ f146 1 f76"/>
              <a:gd name="f190" fmla="*/ f147 1 f75"/>
              <a:gd name="f191" fmla="*/ f148 1 f76"/>
              <a:gd name="f192" fmla="*/ f149 1 f75"/>
              <a:gd name="f193" fmla="*/ f150 1 f76"/>
              <a:gd name="f194" fmla="*/ f151 1 f76"/>
              <a:gd name="f195" fmla="*/ f152 1 f75"/>
              <a:gd name="f196" fmla="*/ f153 1 f76"/>
              <a:gd name="f197" fmla="*/ f154 f70 1"/>
              <a:gd name="f198" fmla="*/ f155 f70 1"/>
              <a:gd name="f199" fmla="*/ f157 f71 1"/>
              <a:gd name="f200" fmla="*/ f156 f71 1"/>
              <a:gd name="f201" fmla="*/ f159 f70 1"/>
              <a:gd name="f202" fmla="*/ f160 f71 1"/>
              <a:gd name="f203" fmla="*/ f161 f70 1"/>
              <a:gd name="f204" fmla="*/ f162 f70 1"/>
              <a:gd name="f205" fmla="*/ f163 f71 1"/>
              <a:gd name="f206" fmla="*/ f164 f70 1"/>
              <a:gd name="f207" fmla="*/ f165 f71 1"/>
              <a:gd name="f208" fmla="*/ f166 f70 1"/>
              <a:gd name="f209" fmla="*/ f167 f71 1"/>
              <a:gd name="f210" fmla="*/ f168 f70 1"/>
              <a:gd name="f211" fmla="*/ f169 f71 1"/>
              <a:gd name="f212" fmla="*/ f170 f70 1"/>
              <a:gd name="f213" fmla="*/ f171 f71 1"/>
              <a:gd name="f214" fmla="*/ f172 f70 1"/>
              <a:gd name="f215" fmla="*/ f173 f71 1"/>
              <a:gd name="f216" fmla="*/ f174 f70 1"/>
              <a:gd name="f217" fmla="*/ f175 f71 1"/>
              <a:gd name="f218" fmla="*/ f176 f70 1"/>
              <a:gd name="f219" fmla="*/ f177 f71 1"/>
              <a:gd name="f220" fmla="*/ f178 f70 1"/>
              <a:gd name="f221" fmla="*/ f179 f71 1"/>
              <a:gd name="f222" fmla="*/ f180 f70 1"/>
              <a:gd name="f223" fmla="*/ f181 f71 1"/>
              <a:gd name="f224" fmla="*/ f182 f70 1"/>
              <a:gd name="f225" fmla="*/ f183 f71 1"/>
              <a:gd name="f226" fmla="*/ f184 f71 1"/>
              <a:gd name="f227" fmla="*/ f185 f70 1"/>
              <a:gd name="f228" fmla="*/ f186 f71 1"/>
              <a:gd name="f229" fmla="*/ f187 f70 1"/>
              <a:gd name="f230" fmla="*/ f188 f71 1"/>
              <a:gd name="f231" fmla="*/ f189 f71 1"/>
              <a:gd name="f232" fmla="*/ f190 f70 1"/>
              <a:gd name="f233" fmla="*/ f191 f71 1"/>
              <a:gd name="f234" fmla="*/ f192 f70 1"/>
              <a:gd name="f235" fmla="*/ f193 f71 1"/>
              <a:gd name="f236" fmla="*/ f194 f71 1"/>
              <a:gd name="f237" fmla="*/ f195 f70 1"/>
              <a:gd name="f238" fmla="*/ f196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8">
                <a:pos x="f201" y="f202"/>
              </a:cxn>
              <a:cxn ang="f158">
                <a:pos x="f203" y="f202"/>
              </a:cxn>
              <a:cxn ang="f158">
                <a:pos x="f204" y="f205"/>
              </a:cxn>
              <a:cxn ang="f158">
                <a:pos x="f206" y="f207"/>
              </a:cxn>
              <a:cxn ang="f158">
                <a:pos x="f208" y="f209"/>
              </a:cxn>
              <a:cxn ang="f158">
                <a:pos x="f210" y="f211"/>
              </a:cxn>
              <a:cxn ang="f158">
                <a:pos x="f212" y="f213"/>
              </a:cxn>
              <a:cxn ang="f158">
                <a:pos x="f214" y="f215"/>
              </a:cxn>
              <a:cxn ang="f158">
                <a:pos x="f216" y="f215"/>
              </a:cxn>
              <a:cxn ang="f158">
                <a:pos x="f216" y="f217"/>
              </a:cxn>
              <a:cxn ang="f158">
                <a:pos x="f218" y="f219"/>
              </a:cxn>
              <a:cxn ang="f158">
                <a:pos x="f220" y="f221"/>
              </a:cxn>
              <a:cxn ang="f158">
                <a:pos x="f222" y="f223"/>
              </a:cxn>
              <a:cxn ang="f158">
                <a:pos x="f224" y="f225"/>
              </a:cxn>
              <a:cxn ang="f158">
                <a:pos x="f222" y="f226"/>
              </a:cxn>
              <a:cxn ang="f158">
                <a:pos x="f227" y="f228"/>
              </a:cxn>
              <a:cxn ang="f158">
                <a:pos x="f229" y="f230"/>
              </a:cxn>
              <a:cxn ang="f158">
                <a:pos x="f201" y="f231"/>
              </a:cxn>
              <a:cxn ang="f158">
                <a:pos x="f201" y="f202"/>
              </a:cxn>
              <a:cxn ang="f158">
                <a:pos x="f232" y="f233"/>
              </a:cxn>
              <a:cxn ang="f158">
                <a:pos x="f234" y="f235"/>
              </a:cxn>
              <a:cxn ang="f158">
                <a:pos x="f227" y="f236"/>
              </a:cxn>
              <a:cxn ang="f158">
                <a:pos x="f237" y="f238"/>
              </a:cxn>
              <a:cxn ang="f158">
                <a:pos x="f203" y="f233"/>
              </a:cxn>
              <a:cxn ang="f158">
                <a:pos x="f232" y="f233"/>
              </a:cxn>
            </a:cxnLst>
            <a:rect l="f197" t="f200" r="f198" b="f199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0"/>
                </a:cubicBezTo>
                <a:cubicBezTo>
                  <a:pt x="f32" y="f30"/>
                  <a:pt x="f12" y="f28"/>
                  <a:pt x="f33" y="f34"/>
                </a:cubicBezTo>
                <a:cubicBezTo>
                  <a:pt x="f35" y="f36"/>
                  <a:pt x="f22" y="f35"/>
                  <a:pt x="f26" y="f18"/>
                </a:cubicBezTo>
                <a:lnTo>
                  <a:pt x="f28" y="f18"/>
                </a:lnTo>
                <a:lnTo>
                  <a:pt x="f28" y="f37"/>
                </a:lnTo>
                <a:cubicBezTo>
                  <a:pt x="f38" y="f39"/>
                  <a:pt x="f40" y="f41"/>
                  <a:pt x="f42" y="f43"/>
                </a:cubicBezTo>
                <a:cubicBezTo>
                  <a:pt x="f12" y="f44"/>
                  <a:pt x="f32" y="f7"/>
                  <a:pt x="f45" y="f7"/>
                </a:cubicBezTo>
                <a:cubicBezTo>
                  <a:pt x="f46" y="f7"/>
                  <a:pt x="f47" y="f41"/>
                  <a:pt x="f48" y="f6"/>
                </a:cubicBezTo>
                <a:cubicBezTo>
                  <a:pt x="f49" y="f38"/>
                  <a:pt x="f5" y="f14"/>
                  <a:pt x="f5" y="f45"/>
                </a:cubicBezTo>
                <a:cubicBezTo>
                  <a:pt x="f5" y="f46"/>
                  <a:pt x="f50" y="f17"/>
                  <a:pt x="f48" y="f51"/>
                </a:cubicBezTo>
                <a:cubicBezTo>
                  <a:pt x="f15" y="f50"/>
                  <a:pt x="f23" y="f5"/>
                  <a:pt x="f52" y="f5"/>
                </a:cubicBezTo>
                <a:cubicBezTo>
                  <a:pt x="f53" y="f5"/>
                  <a:pt x="f54" y="f50"/>
                  <a:pt x="f55" y="f56"/>
                </a:cubicBezTo>
                <a:cubicBezTo>
                  <a:pt x="f24" y="f13"/>
                  <a:pt x="f6" y="f21"/>
                  <a:pt x="f6" y="f57"/>
                </a:cubicBezTo>
                <a:lnTo>
                  <a:pt x="f6" y="f8"/>
                </a:lnTo>
                <a:close/>
                <a:moveTo>
                  <a:pt x="f58" y="f59"/>
                </a:moveTo>
                <a:cubicBezTo>
                  <a:pt x="f58" y="f60"/>
                  <a:pt x="f54" y="f61"/>
                  <a:pt x="f62" y="f63"/>
                </a:cubicBezTo>
                <a:cubicBezTo>
                  <a:pt x="f64" y="f65"/>
                  <a:pt x="f66" y="f48"/>
                  <a:pt x="f52" y="f48"/>
                </a:cubicBezTo>
                <a:cubicBezTo>
                  <a:pt x="f25" y="f48"/>
                  <a:pt x="f67" y="f9"/>
                  <a:pt x="f61" y="f15"/>
                </a:cubicBezTo>
                <a:cubicBezTo>
                  <a:pt x="f63" y="f19"/>
                  <a:pt x="f11" y="f68"/>
                  <a:pt x="f9" y="f59"/>
                </a:cubicBezTo>
                <a:lnTo>
                  <a:pt x="f58" y="f59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Freeform 454"/>
          <p:cNvSpPr/>
          <p:nvPr/>
        </p:nvSpPr>
        <p:spPr>
          <a:xfrm>
            <a:off x="4699641" y="4074100"/>
            <a:ext cx="81655" cy="1265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6"/>
              <a:gd name="f8" fmla="val 18"/>
              <a:gd name="f9" fmla="val 59"/>
              <a:gd name="f10" fmla="val 56"/>
              <a:gd name="f11" fmla="val 17"/>
              <a:gd name="f12" fmla="val 54"/>
              <a:gd name="f13" fmla="val 52"/>
              <a:gd name="f14" fmla="val 50"/>
              <a:gd name="f15" fmla="val 47"/>
              <a:gd name="f16" fmla="val 16"/>
              <a:gd name="f17" fmla="val 44"/>
              <a:gd name="f18" fmla="val 39"/>
              <a:gd name="f19" fmla="val 34"/>
              <a:gd name="f20" fmla="val 29"/>
              <a:gd name="f21" fmla="val 20"/>
              <a:gd name="f22" fmla="val 25"/>
              <a:gd name="f23" fmla="val 22"/>
              <a:gd name="f24" fmla="val 28"/>
              <a:gd name="f25" fmla="val 15"/>
              <a:gd name="f26" fmla="val 23"/>
              <a:gd name="f27" fmla="val 9"/>
              <a:gd name="f28" fmla="val 6"/>
              <a:gd name="f29" fmla="val 33"/>
              <a:gd name="f30" fmla="val 4"/>
              <a:gd name="f31" fmla="val 38"/>
              <a:gd name="f32" fmla="val 2"/>
              <a:gd name="f33" fmla="val 43"/>
              <a:gd name="f34" fmla="val 48"/>
              <a:gd name="f35" fmla="val 51"/>
              <a:gd name="f36" fmla="val 53"/>
              <a:gd name="f37" fmla="val 1"/>
              <a:gd name="f38" fmla="val 55"/>
              <a:gd name="f39" fmla="val 57"/>
              <a:gd name="f40" fmla="+- 0 0 -90"/>
              <a:gd name="f41" fmla="*/ f3 1 60"/>
              <a:gd name="f42" fmla="*/ f4 1 96"/>
              <a:gd name="f43" fmla="+- f7 0 f5"/>
              <a:gd name="f44" fmla="+- f6 0 f5"/>
              <a:gd name="f45" fmla="*/ f40 f0 1"/>
              <a:gd name="f46" fmla="*/ f44 1 60"/>
              <a:gd name="f47" fmla="*/ f43 1 96"/>
              <a:gd name="f48" fmla="*/ 60 f44 1"/>
              <a:gd name="f49" fmla="*/ 18 f43 1"/>
              <a:gd name="f50" fmla="*/ 59 f44 1"/>
              <a:gd name="f51" fmla="*/ 52 f44 1"/>
              <a:gd name="f52" fmla="*/ 17 f43 1"/>
              <a:gd name="f53" fmla="*/ 44 f44 1"/>
              <a:gd name="f54" fmla="*/ 16 f43 1"/>
              <a:gd name="f55" fmla="*/ 29 f44 1"/>
              <a:gd name="f56" fmla="*/ 20 f43 1"/>
              <a:gd name="f57" fmla="*/ 16 f44 1"/>
              <a:gd name="f58" fmla="*/ 28 f43 1"/>
              <a:gd name="f59" fmla="*/ 96 f43 1"/>
              <a:gd name="f60" fmla="*/ 0 f44 1"/>
              <a:gd name="f61" fmla="*/ 0 f43 1"/>
              <a:gd name="f62" fmla="*/ 15 f43 1"/>
              <a:gd name="f63" fmla="*/ 33 f44 1"/>
              <a:gd name="f64" fmla="*/ 4 f43 1"/>
              <a:gd name="f65" fmla="*/ 48 f44 1"/>
              <a:gd name="f66" fmla="*/ 54 f44 1"/>
              <a:gd name="f67" fmla="*/ 1 f43 1"/>
              <a:gd name="f68" fmla="*/ 2 f43 1"/>
              <a:gd name="f69" fmla="*/ f45 1 f2"/>
              <a:gd name="f70" fmla="*/ f48 1 60"/>
              <a:gd name="f71" fmla="*/ f49 1 96"/>
              <a:gd name="f72" fmla="*/ f50 1 60"/>
              <a:gd name="f73" fmla="*/ f51 1 60"/>
              <a:gd name="f74" fmla="*/ f52 1 96"/>
              <a:gd name="f75" fmla="*/ f53 1 60"/>
              <a:gd name="f76" fmla="*/ f54 1 96"/>
              <a:gd name="f77" fmla="*/ f55 1 60"/>
              <a:gd name="f78" fmla="*/ f56 1 96"/>
              <a:gd name="f79" fmla="*/ f57 1 60"/>
              <a:gd name="f80" fmla="*/ f58 1 96"/>
              <a:gd name="f81" fmla="*/ f59 1 96"/>
              <a:gd name="f82" fmla="*/ f60 1 60"/>
              <a:gd name="f83" fmla="*/ f61 1 96"/>
              <a:gd name="f84" fmla="*/ f62 1 96"/>
              <a:gd name="f85" fmla="*/ f63 1 60"/>
              <a:gd name="f86" fmla="*/ f64 1 96"/>
              <a:gd name="f87" fmla="*/ f65 1 60"/>
              <a:gd name="f88" fmla="*/ f66 1 60"/>
              <a:gd name="f89" fmla="*/ f67 1 96"/>
              <a:gd name="f90" fmla="*/ f68 1 96"/>
              <a:gd name="f91" fmla="*/ 0 1 f46"/>
              <a:gd name="f92" fmla="*/ f6 1 f46"/>
              <a:gd name="f93" fmla="*/ 0 1 f47"/>
              <a:gd name="f94" fmla="*/ f7 1 f47"/>
              <a:gd name="f95" fmla="+- f69 0 f1"/>
              <a:gd name="f96" fmla="*/ f70 1 f46"/>
              <a:gd name="f97" fmla="*/ f71 1 f47"/>
              <a:gd name="f98" fmla="*/ f72 1 f46"/>
              <a:gd name="f99" fmla="*/ f73 1 f46"/>
              <a:gd name="f100" fmla="*/ f74 1 f47"/>
              <a:gd name="f101" fmla="*/ f75 1 f46"/>
              <a:gd name="f102" fmla="*/ f76 1 f47"/>
              <a:gd name="f103" fmla="*/ f77 1 f46"/>
              <a:gd name="f104" fmla="*/ f78 1 f47"/>
              <a:gd name="f105" fmla="*/ f79 1 f46"/>
              <a:gd name="f106" fmla="*/ f80 1 f47"/>
              <a:gd name="f107" fmla="*/ f81 1 f47"/>
              <a:gd name="f108" fmla="*/ f82 1 f46"/>
              <a:gd name="f109" fmla="*/ f83 1 f47"/>
              <a:gd name="f110" fmla="*/ f84 1 f47"/>
              <a:gd name="f111" fmla="*/ f85 1 f46"/>
              <a:gd name="f112" fmla="*/ f86 1 f47"/>
              <a:gd name="f113" fmla="*/ f87 1 f46"/>
              <a:gd name="f114" fmla="*/ f88 1 f46"/>
              <a:gd name="f115" fmla="*/ f89 1 f47"/>
              <a:gd name="f116" fmla="*/ f90 1 f47"/>
              <a:gd name="f117" fmla="*/ f91 f41 1"/>
              <a:gd name="f118" fmla="*/ f92 f41 1"/>
              <a:gd name="f119" fmla="*/ f94 f42 1"/>
              <a:gd name="f120" fmla="*/ f93 f42 1"/>
              <a:gd name="f121" fmla="*/ f96 f41 1"/>
              <a:gd name="f122" fmla="*/ f97 f42 1"/>
              <a:gd name="f123" fmla="*/ f98 f41 1"/>
              <a:gd name="f124" fmla="*/ f99 f41 1"/>
              <a:gd name="f125" fmla="*/ f100 f42 1"/>
              <a:gd name="f126" fmla="*/ f101 f41 1"/>
              <a:gd name="f127" fmla="*/ f102 f42 1"/>
              <a:gd name="f128" fmla="*/ f103 f41 1"/>
              <a:gd name="f129" fmla="*/ f104 f42 1"/>
              <a:gd name="f130" fmla="*/ f105 f41 1"/>
              <a:gd name="f131" fmla="*/ f106 f42 1"/>
              <a:gd name="f132" fmla="*/ f107 f42 1"/>
              <a:gd name="f133" fmla="*/ f108 f41 1"/>
              <a:gd name="f134" fmla="*/ f109 f42 1"/>
              <a:gd name="f135" fmla="*/ f110 f42 1"/>
              <a:gd name="f136" fmla="*/ f111 f41 1"/>
              <a:gd name="f137" fmla="*/ f112 f42 1"/>
              <a:gd name="f138" fmla="*/ f113 f41 1"/>
              <a:gd name="f139" fmla="*/ f114 f41 1"/>
              <a:gd name="f140" fmla="*/ f115 f42 1"/>
              <a:gd name="f141" fmla="*/ f116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5">
                <a:pos x="f121" y="f122"/>
              </a:cxn>
              <a:cxn ang="f95">
                <a:pos x="f123" y="f122"/>
              </a:cxn>
              <a:cxn ang="f95">
                <a:pos x="f124" y="f125"/>
              </a:cxn>
              <a:cxn ang="f95">
                <a:pos x="f126" y="f127"/>
              </a:cxn>
              <a:cxn ang="f95">
                <a:pos x="f128" y="f129"/>
              </a:cxn>
              <a:cxn ang="f95">
                <a:pos x="f130" y="f131"/>
              </a:cxn>
              <a:cxn ang="f95">
                <a:pos x="f130" y="f132"/>
              </a:cxn>
              <a:cxn ang="f95">
                <a:pos x="f133" y="f132"/>
              </a:cxn>
              <a:cxn ang="f95">
                <a:pos x="f133" y="f134"/>
              </a:cxn>
              <a:cxn ang="f95">
                <a:pos x="f130" y="f134"/>
              </a:cxn>
              <a:cxn ang="f95">
                <a:pos x="f130" y="f135"/>
              </a:cxn>
              <a:cxn ang="f95">
                <a:pos x="f136" y="f137"/>
              </a:cxn>
              <a:cxn ang="f95">
                <a:pos x="f138" y="f134"/>
              </a:cxn>
              <a:cxn ang="f95">
                <a:pos x="f139" y="f140"/>
              </a:cxn>
              <a:cxn ang="f95">
                <a:pos x="f121" y="f141"/>
              </a:cxn>
              <a:cxn ang="f95">
                <a:pos x="f121" y="f122"/>
              </a:cxn>
            </a:cxnLst>
            <a:rect l="f117" t="f120" r="f118" b="f119"/>
            <a:pathLst>
              <a:path w="60" h="96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1"/>
                </a:cubicBezTo>
                <a:cubicBezTo>
                  <a:pt x="f14" y="f11"/>
                  <a:pt x="f15" y="f16"/>
                  <a:pt x="f17" y="f16"/>
                </a:cubicBezTo>
                <a:cubicBezTo>
                  <a:pt x="f18" y="f16"/>
                  <a:pt x="f19" y="f8"/>
                  <a:pt x="f20" y="f21"/>
                </a:cubicBezTo>
                <a:cubicBezTo>
                  <a:pt x="f22" y="f23"/>
                  <a:pt x="f21" y="f22"/>
                  <a:pt x="f16" y="f24"/>
                </a:cubicBezTo>
                <a:lnTo>
                  <a:pt x="f16" y="f7"/>
                </a:lnTo>
                <a:lnTo>
                  <a:pt x="f5" y="f7"/>
                </a:lnTo>
                <a:lnTo>
                  <a:pt x="f5" y="f5"/>
                </a:lnTo>
                <a:lnTo>
                  <a:pt x="f16" y="f5"/>
                </a:lnTo>
                <a:lnTo>
                  <a:pt x="f16" y="f25"/>
                </a:lnTo>
                <a:cubicBezTo>
                  <a:pt x="f26" y="f27"/>
                  <a:pt x="f24" y="f28"/>
                  <a:pt x="f29" y="f30"/>
                </a:cubicBezTo>
                <a:cubicBezTo>
                  <a:pt x="f31" y="f32"/>
                  <a:pt x="f33" y="f5"/>
                  <a:pt x="f34" y="f5"/>
                </a:cubicBezTo>
                <a:cubicBezTo>
                  <a:pt x="f35" y="f5"/>
                  <a:pt x="f36" y="f37"/>
                  <a:pt x="f12" y="f37"/>
                </a:cubicBezTo>
                <a:cubicBezTo>
                  <a:pt x="f38" y="f37"/>
                  <a:pt x="f39" y="f37"/>
                  <a:pt x="f6" y="f32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Freeform 455"/>
          <p:cNvSpPr/>
          <p:nvPr/>
        </p:nvSpPr>
        <p:spPr>
          <a:xfrm>
            <a:off x="4785375" y="4037359"/>
            <a:ext cx="81655" cy="1673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125"/>
              <a:gd name="f8" fmla="val 122"/>
              <a:gd name="f9" fmla="val 57"/>
              <a:gd name="f10" fmla="val 123"/>
              <a:gd name="f11" fmla="val 54"/>
              <a:gd name="f12" fmla="val 124"/>
              <a:gd name="f13" fmla="val 51"/>
              <a:gd name="f14" fmla="val 47"/>
              <a:gd name="f15" fmla="val 44"/>
              <a:gd name="f16" fmla="val 41"/>
              <a:gd name="f17" fmla="val 31"/>
              <a:gd name="f18" fmla="val 24"/>
              <a:gd name="f19" fmla="val 19"/>
              <a:gd name="f20" fmla="val 117"/>
              <a:gd name="f21" fmla="val 14"/>
              <a:gd name="f22" fmla="val 112"/>
              <a:gd name="f23" fmla="val 11"/>
              <a:gd name="f24" fmla="val 103"/>
              <a:gd name="f25" fmla="val 92"/>
              <a:gd name="f26" fmla="val 27"/>
              <a:gd name="f27" fmla="val 84"/>
              <a:gd name="f28" fmla="val 90"/>
              <a:gd name="f29" fmla="val 93"/>
              <a:gd name="f30" fmla="val 28"/>
              <a:gd name="f31" fmla="val 96"/>
              <a:gd name="f32" fmla="val 99"/>
              <a:gd name="f33" fmla="val 29"/>
              <a:gd name="f34" fmla="val 102"/>
              <a:gd name="f35" fmla="val 30"/>
              <a:gd name="f36" fmla="val 104"/>
              <a:gd name="f37" fmla="val 106"/>
              <a:gd name="f38" fmla="val 33"/>
              <a:gd name="f39" fmla="val 108"/>
              <a:gd name="f40" fmla="val 35"/>
              <a:gd name="f41" fmla="val 109"/>
              <a:gd name="f42" fmla="val 37"/>
              <a:gd name="f43" fmla="val 110"/>
              <a:gd name="f44" fmla="val 111"/>
              <a:gd name="f45" fmla="val 45"/>
              <a:gd name="f46" fmla="val 48"/>
              <a:gd name="f47" fmla="val 53"/>
              <a:gd name="f48" fmla="val 56"/>
              <a:gd name="f49" fmla="val 58"/>
              <a:gd name="f50" fmla="+- 0 0 -90"/>
              <a:gd name="f51" fmla="*/ f3 1 60"/>
              <a:gd name="f52" fmla="*/ f4 1 125"/>
              <a:gd name="f53" fmla="+- f7 0 f5"/>
              <a:gd name="f54" fmla="+- f6 0 f5"/>
              <a:gd name="f55" fmla="*/ f50 f0 1"/>
              <a:gd name="f56" fmla="*/ f54 1 60"/>
              <a:gd name="f57" fmla="*/ f53 1 125"/>
              <a:gd name="f58" fmla="*/ 60 f54 1"/>
              <a:gd name="f59" fmla="*/ 122 f53 1"/>
              <a:gd name="f60" fmla="*/ 51 f54 1"/>
              <a:gd name="f61" fmla="*/ 124 f53 1"/>
              <a:gd name="f62" fmla="*/ 41 f54 1"/>
              <a:gd name="f63" fmla="*/ 125 f53 1"/>
              <a:gd name="f64" fmla="*/ 19 f54 1"/>
              <a:gd name="f65" fmla="*/ 117 f53 1"/>
              <a:gd name="f66" fmla="*/ 11 f54 1"/>
              <a:gd name="f67" fmla="*/ 92 f53 1"/>
              <a:gd name="f68" fmla="*/ 41 f53 1"/>
              <a:gd name="f69" fmla="*/ 0 f54 1"/>
              <a:gd name="f70" fmla="*/ 27 f53 1"/>
              <a:gd name="f71" fmla="*/ 0 f53 1"/>
              <a:gd name="f72" fmla="*/ 27 f54 1"/>
              <a:gd name="f73" fmla="*/ 84 f53 1"/>
              <a:gd name="f74" fmla="*/ 28 f54 1"/>
              <a:gd name="f75" fmla="*/ 96 f53 1"/>
              <a:gd name="f76" fmla="*/ 30 f54 1"/>
              <a:gd name="f77" fmla="*/ 104 f53 1"/>
              <a:gd name="f78" fmla="*/ 35 f54 1"/>
              <a:gd name="f79" fmla="*/ 109 f53 1"/>
              <a:gd name="f80" fmla="*/ 45 f54 1"/>
              <a:gd name="f81" fmla="*/ 111 f53 1"/>
              <a:gd name="f82" fmla="*/ 53 f54 1"/>
              <a:gd name="f83" fmla="*/ 110 f53 1"/>
              <a:gd name="f84" fmla="*/ 108 f53 1"/>
              <a:gd name="f85" fmla="*/ f55 1 f2"/>
              <a:gd name="f86" fmla="*/ f58 1 60"/>
              <a:gd name="f87" fmla="*/ f59 1 125"/>
              <a:gd name="f88" fmla="*/ f60 1 60"/>
              <a:gd name="f89" fmla="*/ f61 1 125"/>
              <a:gd name="f90" fmla="*/ f62 1 60"/>
              <a:gd name="f91" fmla="*/ f63 1 125"/>
              <a:gd name="f92" fmla="*/ f64 1 60"/>
              <a:gd name="f93" fmla="*/ f65 1 125"/>
              <a:gd name="f94" fmla="*/ f66 1 60"/>
              <a:gd name="f95" fmla="*/ f67 1 125"/>
              <a:gd name="f96" fmla="*/ f68 1 125"/>
              <a:gd name="f97" fmla="*/ f69 1 60"/>
              <a:gd name="f98" fmla="*/ f70 1 125"/>
              <a:gd name="f99" fmla="*/ f71 1 125"/>
              <a:gd name="f100" fmla="*/ f72 1 60"/>
              <a:gd name="f101" fmla="*/ f73 1 125"/>
              <a:gd name="f102" fmla="*/ f74 1 60"/>
              <a:gd name="f103" fmla="*/ f75 1 125"/>
              <a:gd name="f104" fmla="*/ f76 1 60"/>
              <a:gd name="f105" fmla="*/ f77 1 125"/>
              <a:gd name="f106" fmla="*/ f78 1 60"/>
              <a:gd name="f107" fmla="*/ f79 1 125"/>
              <a:gd name="f108" fmla="*/ f80 1 60"/>
              <a:gd name="f109" fmla="*/ f81 1 125"/>
              <a:gd name="f110" fmla="*/ f82 1 60"/>
              <a:gd name="f111" fmla="*/ f83 1 125"/>
              <a:gd name="f112" fmla="*/ f84 1 125"/>
              <a:gd name="f113" fmla="*/ 0 1 f56"/>
              <a:gd name="f114" fmla="*/ f6 1 f56"/>
              <a:gd name="f115" fmla="*/ 0 1 f57"/>
              <a:gd name="f116" fmla="*/ f7 1 f57"/>
              <a:gd name="f117" fmla="+- f85 0 f1"/>
              <a:gd name="f118" fmla="*/ f86 1 f56"/>
              <a:gd name="f119" fmla="*/ f87 1 f57"/>
              <a:gd name="f120" fmla="*/ f88 1 f56"/>
              <a:gd name="f121" fmla="*/ f89 1 f57"/>
              <a:gd name="f122" fmla="*/ f90 1 f56"/>
              <a:gd name="f123" fmla="*/ f91 1 f57"/>
              <a:gd name="f124" fmla="*/ f92 1 f56"/>
              <a:gd name="f125" fmla="*/ f93 1 f57"/>
              <a:gd name="f126" fmla="*/ f94 1 f56"/>
              <a:gd name="f127" fmla="*/ f95 1 f57"/>
              <a:gd name="f128" fmla="*/ f96 1 f57"/>
              <a:gd name="f129" fmla="*/ f97 1 f56"/>
              <a:gd name="f130" fmla="*/ f98 1 f57"/>
              <a:gd name="f131" fmla="*/ f99 1 f57"/>
              <a:gd name="f132" fmla="*/ f100 1 f56"/>
              <a:gd name="f133" fmla="*/ f101 1 f57"/>
              <a:gd name="f134" fmla="*/ f102 1 f56"/>
              <a:gd name="f135" fmla="*/ f103 1 f57"/>
              <a:gd name="f136" fmla="*/ f104 1 f56"/>
              <a:gd name="f137" fmla="*/ f105 1 f57"/>
              <a:gd name="f138" fmla="*/ f106 1 f56"/>
              <a:gd name="f139" fmla="*/ f107 1 f57"/>
              <a:gd name="f140" fmla="*/ f108 1 f56"/>
              <a:gd name="f141" fmla="*/ f109 1 f57"/>
              <a:gd name="f142" fmla="*/ f110 1 f56"/>
              <a:gd name="f143" fmla="*/ f111 1 f57"/>
              <a:gd name="f144" fmla="*/ f112 1 f57"/>
              <a:gd name="f145" fmla="*/ f113 f51 1"/>
              <a:gd name="f146" fmla="*/ f114 f51 1"/>
              <a:gd name="f147" fmla="*/ f116 f52 1"/>
              <a:gd name="f148" fmla="*/ f115 f52 1"/>
              <a:gd name="f149" fmla="*/ f118 f51 1"/>
              <a:gd name="f150" fmla="*/ f119 f52 1"/>
              <a:gd name="f151" fmla="*/ f120 f51 1"/>
              <a:gd name="f152" fmla="*/ f121 f52 1"/>
              <a:gd name="f153" fmla="*/ f122 f51 1"/>
              <a:gd name="f154" fmla="*/ f123 f52 1"/>
              <a:gd name="f155" fmla="*/ f124 f51 1"/>
              <a:gd name="f156" fmla="*/ f125 f52 1"/>
              <a:gd name="f157" fmla="*/ f126 f51 1"/>
              <a:gd name="f158" fmla="*/ f127 f52 1"/>
              <a:gd name="f159" fmla="*/ f128 f52 1"/>
              <a:gd name="f160" fmla="*/ f129 f51 1"/>
              <a:gd name="f161" fmla="*/ f130 f52 1"/>
              <a:gd name="f162" fmla="*/ f131 f52 1"/>
              <a:gd name="f163" fmla="*/ f132 f51 1"/>
              <a:gd name="f164" fmla="*/ f133 f52 1"/>
              <a:gd name="f165" fmla="*/ f134 f51 1"/>
              <a:gd name="f166" fmla="*/ f135 f52 1"/>
              <a:gd name="f167" fmla="*/ f136 f51 1"/>
              <a:gd name="f168" fmla="*/ f137 f52 1"/>
              <a:gd name="f169" fmla="*/ f138 f51 1"/>
              <a:gd name="f170" fmla="*/ f139 f52 1"/>
              <a:gd name="f171" fmla="*/ f140 f51 1"/>
              <a:gd name="f172" fmla="*/ f141 f52 1"/>
              <a:gd name="f173" fmla="*/ f142 f51 1"/>
              <a:gd name="f174" fmla="*/ f143 f52 1"/>
              <a:gd name="f175" fmla="*/ f144 f5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7">
                <a:pos x="f149" y="f150"/>
              </a:cxn>
              <a:cxn ang="f117">
                <a:pos x="f151" y="f152"/>
              </a:cxn>
              <a:cxn ang="f117">
                <a:pos x="f153" y="f154"/>
              </a:cxn>
              <a:cxn ang="f117">
                <a:pos x="f155" y="f156"/>
              </a:cxn>
              <a:cxn ang="f117">
                <a:pos x="f157" y="f158"/>
              </a:cxn>
              <a:cxn ang="f117">
                <a:pos x="f157" y="f159"/>
              </a:cxn>
              <a:cxn ang="f117">
                <a:pos x="f160" y="f159"/>
              </a:cxn>
              <a:cxn ang="f117">
                <a:pos x="f160" y="f161"/>
              </a:cxn>
              <a:cxn ang="f117">
                <a:pos x="f157" y="f161"/>
              </a:cxn>
              <a:cxn ang="f117">
                <a:pos x="f157" y="f162"/>
              </a:cxn>
              <a:cxn ang="f117">
                <a:pos x="f163" y="f162"/>
              </a:cxn>
              <a:cxn ang="f117">
                <a:pos x="f163" y="f161"/>
              </a:cxn>
              <a:cxn ang="f117">
                <a:pos x="f149" y="f161"/>
              </a:cxn>
              <a:cxn ang="f117">
                <a:pos x="f149" y="f159"/>
              </a:cxn>
              <a:cxn ang="f117">
                <a:pos x="f163" y="f159"/>
              </a:cxn>
              <a:cxn ang="f117">
                <a:pos x="f163" y="f164"/>
              </a:cxn>
              <a:cxn ang="f117">
                <a:pos x="f165" y="f166"/>
              </a:cxn>
              <a:cxn ang="f117">
                <a:pos x="f167" y="f168"/>
              </a:cxn>
              <a:cxn ang="f117">
                <a:pos x="f169" y="f170"/>
              </a:cxn>
              <a:cxn ang="f117">
                <a:pos x="f171" y="f172"/>
              </a:cxn>
              <a:cxn ang="f117">
                <a:pos x="f173" y="f174"/>
              </a:cxn>
              <a:cxn ang="f117">
                <a:pos x="f149" y="f175"/>
              </a:cxn>
              <a:cxn ang="f117">
                <a:pos x="f149" y="f175"/>
              </a:cxn>
              <a:cxn ang="f117">
                <a:pos x="f149" y="f150"/>
              </a:cxn>
            </a:cxnLst>
            <a:rect l="f145" t="f148" r="f146" b="f147"/>
            <a:pathLst>
              <a:path w="60" h="125">
                <a:moveTo>
                  <a:pt x="f6" y="f8"/>
                </a:moveTo>
                <a:cubicBezTo>
                  <a:pt x="f9" y="f10"/>
                  <a:pt x="f11" y="f12"/>
                  <a:pt x="f13" y="f12"/>
                </a:cubicBezTo>
                <a:cubicBezTo>
                  <a:pt x="f14" y="f7"/>
                  <a:pt x="f15" y="f7"/>
                  <a:pt x="f16" y="f7"/>
                </a:cubicBezTo>
                <a:cubicBezTo>
                  <a:pt x="f17" y="f7"/>
                  <a:pt x="f18" y="f8"/>
                  <a:pt x="f19" y="f20"/>
                </a:cubicBezTo>
                <a:cubicBezTo>
                  <a:pt x="f21" y="f22"/>
                  <a:pt x="f23" y="f24"/>
                  <a:pt x="f23" y="f25"/>
                </a:cubicBezTo>
                <a:lnTo>
                  <a:pt x="f23" y="f16"/>
                </a:lnTo>
                <a:lnTo>
                  <a:pt x="f5" y="f16"/>
                </a:lnTo>
                <a:lnTo>
                  <a:pt x="f5" y="f26"/>
                </a:lnTo>
                <a:lnTo>
                  <a:pt x="f23" y="f26"/>
                </a:lnTo>
                <a:lnTo>
                  <a:pt x="f23" y="f5"/>
                </a:lnTo>
                <a:lnTo>
                  <a:pt x="f26" y="f5"/>
                </a:lnTo>
                <a:lnTo>
                  <a:pt x="f26" y="f26"/>
                </a:lnTo>
                <a:lnTo>
                  <a:pt x="f6" y="f26"/>
                </a:lnTo>
                <a:lnTo>
                  <a:pt x="f6" y="f16"/>
                </a:lnTo>
                <a:lnTo>
                  <a:pt x="f26" y="f16"/>
                </a:lnTo>
                <a:lnTo>
                  <a:pt x="f26" y="f27"/>
                </a:lnTo>
                <a:cubicBezTo>
                  <a:pt x="f26" y="f28"/>
                  <a:pt x="f26" y="f29"/>
                  <a:pt x="f30" y="f31"/>
                </a:cubicBezTo>
                <a:cubicBezTo>
                  <a:pt x="f30" y="f32"/>
                  <a:pt x="f33" y="f34"/>
                  <a:pt x="f35" y="f36"/>
                </a:cubicBezTo>
                <a:cubicBezTo>
                  <a:pt x="f17" y="f37"/>
                  <a:pt x="f38" y="f39"/>
                  <a:pt x="f40" y="f41"/>
                </a:cubicBezTo>
                <a:cubicBezTo>
                  <a:pt x="f42" y="f43"/>
                  <a:pt x="f16" y="f44"/>
                  <a:pt x="f45" y="f44"/>
                </a:cubicBezTo>
                <a:cubicBezTo>
                  <a:pt x="f46" y="f44"/>
                  <a:pt x="f13" y="f43"/>
                  <a:pt x="f47" y="f43"/>
                </a:cubicBezTo>
                <a:cubicBezTo>
                  <a:pt x="f48" y="f41"/>
                  <a:pt x="f49" y="f39"/>
                  <a:pt x="f6" y="f39"/>
                </a:cubicBezTo>
                <a:lnTo>
                  <a:pt x="f6" y="f39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Freeform 456"/>
          <p:cNvSpPr/>
          <p:nvPr/>
        </p:nvSpPr>
        <p:spPr>
          <a:xfrm>
            <a:off x="4891537" y="4074100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9"/>
              <a:gd name="f8" fmla="val 96"/>
              <a:gd name="f9" fmla="val 64"/>
              <a:gd name="f10" fmla="val 85"/>
              <a:gd name="f11" fmla="val 59"/>
              <a:gd name="f12" fmla="val 90"/>
              <a:gd name="f13" fmla="val 53"/>
              <a:gd name="f14" fmla="val 93"/>
              <a:gd name="f15" fmla="val 48"/>
              <a:gd name="f16" fmla="val 95"/>
              <a:gd name="f17" fmla="val 44"/>
              <a:gd name="f18" fmla="val 97"/>
              <a:gd name="f19" fmla="val 38"/>
              <a:gd name="f20" fmla="val 32"/>
              <a:gd name="f21" fmla="val 22"/>
              <a:gd name="f22" fmla="val 14"/>
              <a:gd name="f23" fmla="val 9"/>
              <a:gd name="f24" fmla="val 89"/>
              <a:gd name="f25" fmla="val 3"/>
              <a:gd name="f26" fmla="val 83"/>
              <a:gd name="f27" fmla="val 74"/>
              <a:gd name="f28" fmla="val 62"/>
              <a:gd name="f29" fmla="val 16"/>
              <a:gd name="f30" fmla="val 55"/>
              <a:gd name="f31" fmla="val 60"/>
              <a:gd name="f32" fmla="val 17"/>
              <a:gd name="f33" fmla="val 67"/>
              <a:gd name="f34" fmla="val 18"/>
              <a:gd name="f35" fmla="val 71"/>
              <a:gd name="f36" fmla="val 20"/>
              <a:gd name="f37" fmla="val 76"/>
              <a:gd name="f38" fmla="val 21"/>
              <a:gd name="f39" fmla="val 79"/>
              <a:gd name="f40" fmla="val 23"/>
              <a:gd name="f41" fmla="val 26"/>
              <a:gd name="f42" fmla="val 82"/>
              <a:gd name="f43" fmla="val 28"/>
              <a:gd name="f44" fmla="val 37"/>
              <a:gd name="f45" fmla="val 41"/>
              <a:gd name="f46" fmla="val 45"/>
              <a:gd name="f47" fmla="val 50"/>
              <a:gd name="f48" fmla="val 78"/>
              <a:gd name="f49" fmla="val 75"/>
              <a:gd name="f50" fmla="val 72"/>
              <a:gd name="f51" fmla="+- 0 0 -90"/>
              <a:gd name="f52" fmla="*/ f3 1 80"/>
              <a:gd name="f53" fmla="*/ f4 1 99"/>
              <a:gd name="f54" fmla="+- f7 0 f5"/>
              <a:gd name="f55" fmla="+- f6 0 f5"/>
              <a:gd name="f56" fmla="*/ f51 f0 1"/>
              <a:gd name="f57" fmla="*/ f55 1 80"/>
              <a:gd name="f58" fmla="*/ f54 1 99"/>
              <a:gd name="f59" fmla="*/ 80 f55 1"/>
              <a:gd name="f60" fmla="*/ 96 f54 1"/>
              <a:gd name="f61" fmla="*/ 64 f55 1"/>
              <a:gd name="f62" fmla="*/ 85 f54 1"/>
              <a:gd name="f63" fmla="*/ 48 f55 1"/>
              <a:gd name="f64" fmla="*/ 95 f54 1"/>
              <a:gd name="f65" fmla="*/ 32 f55 1"/>
              <a:gd name="f66" fmla="*/ 99 f54 1"/>
              <a:gd name="f67" fmla="*/ 9 f55 1"/>
              <a:gd name="f68" fmla="*/ 89 f54 1"/>
              <a:gd name="f69" fmla="*/ 0 f55 1"/>
              <a:gd name="f70" fmla="*/ 62 f54 1"/>
              <a:gd name="f71" fmla="*/ 0 f54 1"/>
              <a:gd name="f72" fmla="*/ 16 f55 1"/>
              <a:gd name="f73" fmla="*/ 55 f54 1"/>
              <a:gd name="f74" fmla="*/ 17 f55 1"/>
              <a:gd name="f75" fmla="*/ 67 f54 1"/>
              <a:gd name="f76" fmla="*/ 20 f55 1"/>
              <a:gd name="f77" fmla="*/ 76 f54 1"/>
              <a:gd name="f78" fmla="*/ 26 f55 1"/>
              <a:gd name="f79" fmla="*/ 82 f54 1"/>
              <a:gd name="f80" fmla="*/ 37 f55 1"/>
              <a:gd name="f81" fmla="*/ 83 f54 1"/>
              <a:gd name="f82" fmla="*/ 50 f55 1"/>
              <a:gd name="f83" fmla="*/ 80 f54 1"/>
              <a:gd name="f84" fmla="*/ 72 f54 1"/>
              <a:gd name="f85" fmla="*/ f56 1 f2"/>
              <a:gd name="f86" fmla="*/ f59 1 80"/>
              <a:gd name="f87" fmla="*/ f60 1 99"/>
              <a:gd name="f88" fmla="*/ f61 1 80"/>
              <a:gd name="f89" fmla="*/ f62 1 99"/>
              <a:gd name="f90" fmla="*/ f63 1 80"/>
              <a:gd name="f91" fmla="*/ f64 1 99"/>
              <a:gd name="f92" fmla="*/ f65 1 80"/>
              <a:gd name="f93" fmla="*/ f66 1 99"/>
              <a:gd name="f94" fmla="*/ f67 1 80"/>
              <a:gd name="f95" fmla="*/ f68 1 99"/>
              <a:gd name="f96" fmla="*/ f69 1 80"/>
              <a:gd name="f97" fmla="*/ f70 1 99"/>
              <a:gd name="f98" fmla="*/ f71 1 99"/>
              <a:gd name="f99" fmla="*/ f72 1 80"/>
              <a:gd name="f100" fmla="*/ f73 1 99"/>
              <a:gd name="f101" fmla="*/ f74 1 80"/>
              <a:gd name="f102" fmla="*/ f75 1 99"/>
              <a:gd name="f103" fmla="*/ f76 1 80"/>
              <a:gd name="f104" fmla="*/ f77 1 99"/>
              <a:gd name="f105" fmla="*/ f78 1 80"/>
              <a:gd name="f106" fmla="*/ f79 1 99"/>
              <a:gd name="f107" fmla="*/ f80 1 80"/>
              <a:gd name="f108" fmla="*/ f81 1 99"/>
              <a:gd name="f109" fmla="*/ f82 1 80"/>
              <a:gd name="f110" fmla="*/ f83 1 99"/>
              <a:gd name="f111" fmla="*/ f84 1 99"/>
              <a:gd name="f112" fmla="*/ 0 1 f57"/>
              <a:gd name="f113" fmla="*/ f6 1 f57"/>
              <a:gd name="f114" fmla="*/ 0 1 f58"/>
              <a:gd name="f115" fmla="*/ f7 1 f58"/>
              <a:gd name="f116" fmla="+- f85 0 f1"/>
              <a:gd name="f117" fmla="*/ f86 1 f57"/>
              <a:gd name="f118" fmla="*/ f87 1 f58"/>
              <a:gd name="f119" fmla="*/ f88 1 f57"/>
              <a:gd name="f120" fmla="*/ f89 1 f58"/>
              <a:gd name="f121" fmla="*/ f90 1 f57"/>
              <a:gd name="f122" fmla="*/ f91 1 f58"/>
              <a:gd name="f123" fmla="*/ f92 1 f57"/>
              <a:gd name="f124" fmla="*/ f93 1 f58"/>
              <a:gd name="f125" fmla="*/ f94 1 f57"/>
              <a:gd name="f126" fmla="*/ f95 1 f58"/>
              <a:gd name="f127" fmla="*/ f96 1 f57"/>
              <a:gd name="f128" fmla="*/ f97 1 f58"/>
              <a:gd name="f129" fmla="*/ f98 1 f58"/>
              <a:gd name="f130" fmla="*/ f99 1 f57"/>
              <a:gd name="f131" fmla="*/ f100 1 f58"/>
              <a:gd name="f132" fmla="*/ f101 1 f57"/>
              <a:gd name="f133" fmla="*/ f102 1 f58"/>
              <a:gd name="f134" fmla="*/ f103 1 f57"/>
              <a:gd name="f135" fmla="*/ f104 1 f58"/>
              <a:gd name="f136" fmla="*/ f105 1 f57"/>
              <a:gd name="f137" fmla="*/ f106 1 f58"/>
              <a:gd name="f138" fmla="*/ f107 1 f57"/>
              <a:gd name="f139" fmla="*/ f108 1 f58"/>
              <a:gd name="f140" fmla="*/ f109 1 f57"/>
              <a:gd name="f141" fmla="*/ f110 1 f58"/>
              <a:gd name="f142" fmla="*/ f111 1 f58"/>
              <a:gd name="f143" fmla="*/ f112 f52 1"/>
              <a:gd name="f144" fmla="*/ f113 f52 1"/>
              <a:gd name="f145" fmla="*/ f115 f53 1"/>
              <a:gd name="f146" fmla="*/ f114 f53 1"/>
              <a:gd name="f147" fmla="*/ f117 f52 1"/>
              <a:gd name="f148" fmla="*/ f118 f53 1"/>
              <a:gd name="f149" fmla="*/ f119 f52 1"/>
              <a:gd name="f150" fmla="*/ f120 f53 1"/>
              <a:gd name="f151" fmla="*/ f121 f52 1"/>
              <a:gd name="f152" fmla="*/ f122 f53 1"/>
              <a:gd name="f153" fmla="*/ f123 f52 1"/>
              <a:gd name="f154" fmla="*/ f124 f53 1"/>
              <a:gd name="f155" fmla="*/ f125 f52 1"/>
              <a:gd name="f156" fmla="*/ f126 f53 1"/>
              <a:gd name="f157" fmla="*/ f127 f52 1"/>
              <a:gd name="f158" fmla="*/ f128 f53 1"/>
              <a:gd name="f159" fmla="*/ f129 f53 1"/>
              <a:gd name="f160" fmla="*/ f130 f52 1"/>
              <a:gd name="f161" fmla="*/ f131 f53 1"/>
              <a:gd name="f162" fmla="*/ f132 f52 1"/>
              <a:gd name="f163" fmla="*/ f133 f53 1"/>
              <a:gd name="f164" fmla="*/ f134 f52 1"/>
              <a:gd name="f165" fmla="*/ f135 f53 1"/>
              <a:gd name="f166" fmla="*/ f136 f52 1"/>
              <a:gd name="f167" fmla="*/ f137 f53 1"/>
              <a:gd name="f168" fmla="*/ f138 f52 1"/>
              <a:gd name="f169" fmla="*/ f139 f53 1"/>
              <a:gd name="f170" fmla="*/ f140 f52 1"/>
              <a:gd name="f171" fmla="*/ f141 f53 1"/>
              <a:gd name="f172" fmla="*/ f142 f5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6">
                <a:pos x="f147" y="f148"/>
              </a:cxn>
              <a:cxn ang="f116">
                <a:pos x="f149" y="f148"/>
              </a:cxn>
              <a:cxn ang="f116">
                <a:pos x="f149" y="f150"/>
              </a:cxn>
              <a:cxn ang="f116">
                <a:pos x="f151" y="f152"/>
              </a:cxn>
              <a:cxn ang="f116">
                <a:pos x="f153" y="f154"/>
              </a:cxn>
              <a:cxn ang="f116">
                <a:pos x="f155" y="f156"/>
              </a:cxn>
              <a:cxn ang="f116">
                <a:pos x="f157" y="f158"/>
              </a:cxn>
              <a:cxn ang="f116">
                <a:pos x="f157" y="f159"/>
              </a:cxn>
              <a:cxn ang="f116">
                <a:pos x="f160" y="f159"/>
              </a:cxn>
              <a:cxn ang="f116">
                <a:pos x="f160" y="f161"/>
              </a:cxn>
              <a:cxn ang="f116">
                <a:pos x="f162" y="f163"/>
              </a:cxn>
              <a:cxn ang="f116">
                <a:pos x="f164" y="f165"/>
              </a:cxn>
              <a:cxn ang="f116">
                <a:pos x="f166" y="f167"/>
              </a:cxn>
              <a:cxn ang="f116">
                <a:pos x="f168" y="f169"/>
              </a:cxn>
              <a:cxn ang="f116">
                <a:pos x="f170" y="f171"/>
              </a:cxn>
              <a:cxn ang="f116">
                <a:pos x="f149" y="f172"/>
              </a:cxn>
              <a:cxn ang="f116">
                <a:pos x="f149" y="f159"/>
              </a:cxn>
              <a:cxn ang="f116">
                <a:pos x="f147" y="f159"/>
              </a:cxn>
              <a:cxn ang="f116">
                <a:pos x="f147" y="f148"/>
              </a:cxn>
            </a:cxnLst>
            <a:rect l="f143" t="f146" r="f144" b="f145"/>
            <a:pathLst>
              <a:path w="80" h="99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8"/>
                  <a:pt x="f23" y="f24"/>
                </a:cubicBezTo>
                <a:cubicBezTo>
                  <a:pt x="f25" y="f26"/>
                  <a:pt x="f5" y="f27"/>
                  <a:pt x="f5" y="f28"/>
                </a:cubicBezTo>
                <a:lnTo>
                  <a:pt x="f5" y="f5"/>
                </a:lnTo>
                <a:lnTo>
                  <a:pt x="f29" y="f5"/>
                </a:lnTo>
                <a:lnTo>
                  <a:pt x="f29" y="f30"/>
                </a:lnTo>
                <a:cubicBezTo>
                  <a:pt x="f29" y="f31"/>
                  <a:pt x="f32" y="f9"/>
                  <a:pt x="f32" y="f33"/>
                </a:cubicBezTo>
                <a:cubicBezTo>
                  <a:pt x="f34" y="f35"/>
                  <a:pt x="f34" y="f27"/>
                  <a:pt x="f36" y="f37"/>
                </a:cubicBezTo>
                <a:cubicBezTo>
                  <a:pt x="f38" y="f39"/>
                  <a:pt x="f40" y="f6"/>
                  <a:pt x="f41" y="f42"/>
                </a:cubicBezTo>
                <a:cubicBezTo>
                  <a:pt x="f43" y="f26"/>
                  <a:pt x="f20" y="f26"/>
                  <a:pt x="f44" y="f26"/>
                </a:cubicBezTo>
                <a:cubicBezTo>
                  <a:pt x="f45" y="f26"/>
                  <a:pt x="f46" y="f42"/>
                  <a:pt x="f47" y="f6"/>
                </a:cubicBezTo>
                <a:cubicBezTo>
                  <a:pt x="f30" y="f48"/>
                  <a:pt x="f31" y="f49"/>
                  <a:pt x="f9" y="f50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Freeform 457"/>
          <p:cNvSpPr/>
          <p:nvPr/>
        </p:nvSpPr>
        <p:spPr>
          <a:xfrm>
            <a:off x="5042605" y="4070021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3"/>
              <a:gd name="f9" fmla="val 44"/>
              <a:gd name="f10" fmla="val 39"/>
              <a:gd name="f11" fmla="val 35"/>
              <a:gd name="f12" fmla="val 31"/>
              <a:gd name="f13" fmla="val 62"/>
              <a:gd name="f14" fmla="val 27"/>
              <a:gd name="f15" fmla="val 61"/>
              <a:gd name="f16" fmla="val 24"/>
              <a:gd name="f17" fmla="val 60"/>
              <a:gd name="f18" fmla="val 22"/>
              <a:gd name="f19" fmla="val 58"/>
              <a:gd name="f20" fmla="val 20"/>
              <a:gd name="f21" fmla="val 56"/>
              <a:gd name="f22" fmla="val 18"/>
              <a:gd name="f23" fmla="val 54"/>
              <a:gd name="f24" fmla="val 17"/>
              <a:gd name="f25" fmla="val 51"/>
              <a:gd name="f26" fmla="val 16"/>
              <a:gd name="f27" fmla="val 48"/>
              <a:gd name="f28" fmla="val 15"/>
              <a:gd name="f29" fmla="val 43"/>
              <a:gd name="f30" fmla="val 34"/>
              <a:gd name="f31" fmla="val 30"/>
              <a:gd name="f32" fmla="val 25"/>
              <a:gd name="f33" fmla="val 21"/>
              <a:gd name="f34" fmla="val 23"/>
              <a:gd name="f35" fmla="val 2"/>
              <a:gd name="f36" fmla="val 13"/>
              <a:gd name="f37" fmla="val 9"/>
              <a:gd name="f38" fmla="val 26"/>
              <a:gd name="f39" fmla="val 6"/>
              <a:gd name="f40" fmla="val 3"/>
              <a:gd name="f41" fmla="val 37"/>
              <a:gd name="f42" fmla="val 1"/>
              <a:gd name="f43" fmla="val 42"/>
              <a:gd name="f44" fmla="val 66"/>
              <a:gd name="f45" fmla="val 71"/>
              <a:gd name="f46" fmla="val 77"/>
              <a:gd name="f47" fmla="val 36"/>
              <a:gd name="f48" fmla="+- 0 0 -90"/>
              <a:gd name="f49" fmla="*/ f3 1 80"/>
              <a:gd name="f50" fmla="*/ f4 1 98"/>
              <a:gd name="f51" fmla="+- f7 0 f5"/>
              <a:gd name="f52" fmla="+- f6 0 f5"/>
              <a:gd name="f53" fmla="*/ f48 f0 1"/>
              <a:gd name="f54" fmla="*/ f52 1 80"/>
              <a:gd name="f55" fmla="*/ f51 1 98"/>
              <a:gd name="f56" fmla="*/ 80 f52 1"/>
              <a:gd name="f57" fmla="*/ 98 f51 1"/>
              <a:gd name="f58" fmla="*/ 63 f52 1"/>
              <a:gd name="f59" fmla="*/ 44 f51 1"/>
              <a:gd name="f60" fmla="*/ 31 f51 1"/>
              <a:gd name="f61" fmla="*/ 60 f52 1"/>
              <a:gd name="f62" fmla="*/ 22 f51 1"/>
              <a:gd name="f63" fmla="*/ 54 f52 1"/>
              <a:gd name="f64" fmla="*/ 17 f51 1"/>
              <a:gd name="f65" fmla="*/ 43 f52 1"/>
              <a:gd name="f66" fmla="*/ 15 f51 1"/>
              <a:gd name="f67" fmla="*/ 30 f52 1"/>
              <a:gd name="f68" fmla="*/ 18 f51 1"/>
              <a:gd name="f69" fmla="*/ 16 f52 1"/>
              <a:gd name="f70" fmla="*/ 27 f51 1"/>
              <a:gd name="f71" fmla="*/ 0 f52 1"/>
              <a:gd name="f72" fmla="*/ 2 f51 1"/>
              <a:gd name="f73" fmla="*/ 13 f51 1"/>
              <a:gd name="f74" fmla="*/ 31 f52 1"/>
              <a:gd name="f75" fmla="*/ 3 f51 1"/>
              <a:gd name="f76" fmla="*/ 48 f52 1"/>
              <a:gd name="f77" fmla="*/ 0 f51 1"/>
              <a:gd name="f78" fmla="*/ 71 f52 1"/>
              <a:gd name="f79" fmla="*/ 9 f51 1"/>
              <a:gd name="f80" fmla="*/ 36 f51 1"/>
              <a:gd name="f81" fmla="*/ f53 1 f2"/>
              <a:gd name="f82" fmla="*/ f56 1 80"/>
              <a:gd name="f83" fmla="*/ f57 1 98"/>
              <a:gd name="f84" fmla="*/ f58 1 80"/>
              <a:gd name="f85" fmla="*/ f59 1 98"/>
              <a:gd name="f86" fmla="*/ f60 1 98"/>
              <a:gd name="f87" fmla="*/ f61 1 80"/>
              <a:gd name="f88" fmla="*/ f62 1 98"/>
              <a:gd name="f89" fmla="*/ f63 1 80"/>
              <a:gd name="f90" fmla="*/ f64 1 98"/>
              <a:gd name="f91" fmla="*/ f65 1 80"/>
              <a:gd name="f92" fmla="*/ f66 1 98"/>
              <a:gd name="f93" fmla="*/ f67 1 80"/>
              <a:gd name="f94" fmla="*/ f68 1 98"/>
              <a:gd name="f95" fmla="*/ f69 1 80"/>
              <a:gd name="f96" fmla="*/ f70 1 98"/>
              <a:gd name="f97" fmla="*/ f71 1 80"/>
              <a:gd name="f98" fmla="*/ f72 1 98"/>
              <a:gd name="f99" fmla="*/ f73 1 98"/>
              <a:gd name="f100" fmla="*/ f74 1 80"/>
              <a:gd name="f101" fmla="*/ f75 1 98"/>
              <a:gd name="f102" fmla="*/ f76 1 80"/>
              <a:gd name="f103" fmla="*/ f77 1 98"/>
              <a:gd name="f104" fmla="*/ f78 1 80"/>
              <a:gd name="f105" fmla="*/ f79 1 98"/>
              <a:gd name="f106" fmla="*/ f80 1 98"/>
              <a:gd name="f107" fmla="*/ 0 1 f54"/>
              <a:gd name="f108" fmla="*/ f6 1 f54"/>
              <a:gd name="f109" fmla="*/ 0 1 f55"/>
              <a:gd name="f110" fmla="*/ f7 1 f55"/>
              <a:gd name="f111" fmla="+- f81 0 f1"/>
              <a:gd name="f112" fmla="*/ f82 1 f54"/>
              <a:gd name="f113" fmla="*/ f83 1 f55"/>
              <a:gd name="f114" fmla="*/ f84 1 f54"/>
              <a:gd name="f115" fmla="*/ f85 1 f55"/>
              <a:gd name="f116" fmla="*/ f86 1 f55"/>
              <a:gd name="f117" fmla="*/ f87 1 f54"/>
              <a:gd name="f118" fmla="*/ f88 1 f55"/>
              <a:gd name="f119" fmla="*/ f89 1 f54"/>
              <a:gd name="f120" fmla="*/ f90 1 f55"/>
              <a:gd name="f121" fmla="*/ f91 1 f54"/>
              <a:gd name="f122" fmla="*/ f92 1 f55"/>
              <a:gd name="f123" fmla="*/ f93 1 f54"/>
              <a:gd name="f124" fmla="*/ f94 1 f55"/>
              <a:gd name="f125" fmla="*/ f95 1 f54"/>
              <a:gd name="f126" fmla="*/ f96 1 f55"/>
              <a:gd name="f127" fmla="*/ f97 1 f54"/>
              <a:gd name="f128" fmla="*/ f98 1 f55"/>
              <a:gd name="f129" fmla="*/ f99 1 f55"/>
              <a:gd name="f130" fmla="*/ f100 1 f54"/>
              <a:gd name="f131" fmla="*/ f101 1 f55"/>
              <a:gd name="f132" fmla="*/ f102 1 f54"/>
              <a:gd name="f133" fmla="*/ f103 1 f55"/>
              <a:gd name="f134" fmla="*/ f104 1 f54"/>
              <a:gd name="f135" fmla="*/ f105 1 f55"/>
              <a:gd name="f136" fmla="*/ f106 1 f55"/>
              <a:gd name="f137" fmla="*/ f107 f49 1"/>
              <a:gd name="f138" fmla="*/ f108 f49 1"/>
              <a:gd name="f139" fmla="*/ f110 f50 1"/>
              <a:gd name="f140" fmla="*/ f109 f50 1"/>
              <a:gd name="f141" fmla="*/ f112 f49 1"/>
              <a:gd name="f142" fmla="*/ f113 f50 1"/>
              <a:gd name="f143" fmla="*/ f114 f49 1"/>
              <a:gd name="f144" fmla="*/ f115 f50 1"/>
              <a:gd name="f145" fmla="*/ f116 f50 1"/>
              <a:gd name="f146" fmla="*/ f117 f49 1"/>
              <a:gd name="f147" fmla="*/ f118 f50 1"/>
              <a:gd name="f148" fmla="*/ f119 f49 1"/>
              <a:gd name="f149" fmla="*/ f120 f50 1"/>
              <a:gd name="f150" fmla="*/ f121 f49 1"/>
              <a:gd name="f151" fmla="*/ f122 f50 1"/>
              <a:gd name="f152" fmla="*/ f123 f49 1"/>
              <a:gd name="f153" fmla="*/ f124 f50 1"/>
              <a:gd name="f154" fmla="*/ f125 f49 1"/>
              <a:gd name="f155" fmla="*/ f126 f50 1"/>
              <a:gd name="f156" fmla="*/ f127 f49 1"/>
              <a:gd name="f157" fmla="*/ f128 f50 1"/>
              <a:gd name="f158" fmla="*/ f129 f50 1"/>
              <a:gd name="f159" fmla="*/ f130 f49 1"/>
              <a:gd name="f160" fmla="*/ f131 f50 1"/>
              <a:gd name="f161" fmla="*/ f132 f49 1"/>
              <a:gd name="f162" fmla="*/ f133 f50 1"/>
              <a:gd name="f163" fmla="*/ f134 f49 1"/>
              <a:gd name="f164" fmla="*/ f135 f50 1"/>
              <a:gd name="f165" fmla="*/ f136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1" y="f142"/>
              </a:cxn>
              <a:cxn ang="f111">
                <a:pos x="f143" y="f142"/>
              </a:cxn>
              <a:cxn ang="f111">
                <a:pos x="f143" y="f144"/>
              </a:cxn>
              <a:cxn ang="f111">
                <a:pos x="f143" y="f145"/>
              </a:cxn>
              <a:cxn ang="f111">
                <a:pos x="f146" y="f147"/>
              </a:cxn>
              <a:cxn ang="f111">
                <a:pos x="f148" y="f149"/>
              </a:cxn>
              <a:cxn ang="f111">
                <a:pos x="f150" y="f151"/>
              </a:cxn>
              <a:cxn ang="f111">
                <a:pos x="f152" y="f153"/>
              </a:cxn>
              <a:cxn ang="f111">
                <a:pos x="f154" y="f155"/>
              </a:cxn>
              <a:cxn ang="f111">
                <a:pos x="f154" y="f142"/>
              </a:cxn>
              <a:cxn ang="f111">
                <a:pos x="f156" y="f142"/>
              </a:cxn>
              <a:cxn ang="f111">
                <a:pos x="f156" y="f157"/>
              </a:cxn>
              <a:cxn ang="f111">
                <a:pos x="f154" y="f157"/>
              </a:cxn>
              <a:cxn ang="f111">
                <a:pos x="f154" y="f158"/>
              </a:cxn>
              <a:cxn ang="f111">
                <a:pos x="f159" y="f160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41" y="f165"/>
              </a:cxn>
              <a:cxn ang="f111">
                <a:pos x="f141" y="f142"/>
              </a:cxn>
            </a:cxnLst>
            <a:rect l="f137" t="f140" r="f138" b="f139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8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10" y="f28"/>
                  <a:pt x="f30" y="f26"/>
                  <a:pt x="f31" y="f22"/>
                </a:cubicBezTo>
                <a:cubicBezTo>
                  <a:pt x="f32" y="f33"/>
                  <a:pt x="f20" y="f34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5"/>
                </a:lnTo>
                <a:lnTo>
                  <a:pt x="f26" y="f35"/>
                </a:lnTo>
                <a:lnTo>
                  <a:pt x="f26" y="f36"/>
                </a:lnTo>
                <a:cubicBezTo>
                  <a:pt x="f33" y="f37"/>
                  <a:pt x="f38" y="f39"/>
                  <a:pt x="f12" y="f40"/>
                </a:cubicBezTo>
                <a:cubicBezTo>
                  <a:pt x="f41" y="f42"/>
                  <a:pt x="f43" y="f5"/>
                  <a:pt x="f27" y="f5"/>
                </a:cubicBezTo>
                <a:cubicBezTo>
                  <a:pt x="f19" y="f5"/>
                  <a:pt x="f44" y="f40"/>
                  <a:pt x="f45" y="f37"/>
                </a:cubicBezTo>
                <a:cubicBezTo>
                  <a:pt x="f46" y="f28"/>
                  <a:pt x="f6" y="f16"/>
                  <a:pt x="f6" y="f4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Freeform 458"/>
          <p:cNvSpPr/>
          <p:nvPr/>
        </p:nvSpPr>
        <p:spPr>
          <a:xfrm>
            <a:off x="5181420" y="4070021"/>
            <a:ext cx="110240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4"/>
              <a:gd name="f8" fmla="val 87"/>
              <a:gd name="f9" fmla="val 103"/>
              <a:gd name="f10" fmla="val 80"/>
              <a:gd name="f11" fmla="val 115"/>
              <a:gd name="f12" fmla="val 73"/>
              <a:gd name="f13" fmla="val 123"/>
              <a:gd name="f14" fmla="val 66"/>
              <a:gd name="f15" fmla="val 130"/>
              <a:gd name="f16" fmla="val 54"/>
              <a:gd name="f17" fmla="val 39"/>
              <a:gd name="f18" fmla="val 34"/>
              <a:gd name="f19" fmla="val 29"/>
              <a:gd name="f20" fmla="val 24"/>
              <a:gd name="f21" fmla="val 133"/>
              <a:gd name="f22" fmla="val 19"/>
              <a:gd name="f23" fmla="val 132"/>
              <a:gd name="f24" fmla="val 15"/>
              <a:gd name="f25" fmla="val 131"/>
              <a:gd name="f26" fmla="val 10"/>
              <a:gd name="f27" fmla="val 114"/>
              <a:gd name="f28" fmla="val 11"/>
              <a:gd name="f29" fmla="val 13"/>
              <a:gd name="f30" fmla="val 18"/>
              <a:gd name="f31" fmla="val 116"/>
              <a:gd name="f32" fmla="val 23"/>
              <a:gd name="f33" fmla="val 117"/>
              <a:gd name="f34" fmla="val 119"/>
              <a:gd name="f35" fmla="val 35"/>
              <a:gd name="f36" fmla="val 120"/>
              <a:gd name="f37" fmla="val 40"/>
              <a:gd name="f38" fmla="val 46"/>
              <a:gd name="f39" fmla="val 50"/>
              <a:gd name="f40" fmla="val 118"/>
              <a:gd name="f41" fmla="val 57"/>
              <a:gd name="f42" fmla="val 60"/>
              <a:gd name="f43" fmla="val 62"/>
              <a:gd name="f44" fmla="val 112"/>
              <a:gd name="f45" fmla="val 64"/>
              <a:gd name="f46" fmla="val 110"/>
              <a:gd name="f47" fmla="val 107"/>
              <a:gd name="f48" fmla="val 67"/>
              <a:gd name="f49" fmla="val 104"/>
              <a:gd name="f50" fmla="val 101"/>
              <a:gd name="f51" fmla="val 68"/>
              <a:gd name="f52" fmla="val 98"/>
              <a:gd name="f53" fmla="val 94"/>
              <a:gd name="f54" fmla="val 85"/>
              <a:gd name="f55" fmla="val 63"/>
              <a:gd name="f56" fmla="val 89"/>
              <a:gd name="f57" fmla="val 58"/>
              <a:gd name="f58" fmla="val 92"/>
              <a:gd name="f59" fmla="val 96"/>
              <a:gd name="f60" fmla="val 44"/>
              <a:gd name="f61" fmla="val 37"/>
              <a:gd name="f62" fmla="val 26"/>
              <a:gd name="f63" fmla="val 17"/>
              <a:gd name="f64" fmla="val 3"/>
              <a:gd name="f65" fmla="val 76"/>
              <a:gd name="f66" fmla="val 49"/>
              <a:gd name="f67" fmla="val 41"/>
              <a:gd name="f68" fmla="val 1"/>
              <a:gd name="f69" fmla="val 28"/>
              <a:gd name="f70" fmla="val 6"/>
              <a:gd name="f71" fmla="val 22"/>
              <a:gd name="f72" fmla="val 9"/>
              <a:gd name="f73" fmla="val 16"/>
              <a:gd name="f74" fmla="val 21"/>
              <a:gd name="f75" fmla="val 5"/>
              <a:gd name="f76" fmla="val 32"/>
              <a:gd name="f77" fmla="val 42"/>
              <a:gd name="f78" fmla="val 48"/>
              <a:gd name="f79" fmla="val 52"/>
              <a:gd name="f80" fmla="val 56"/>
              <a:gd name="f81" fmla="val 2"/>
              <a:gd name="f82" fmla="val 4"/>
              <a:gd name="f83" fmla="val 7"/>
              <a:gd name="f84" fmla="val 69"/>
              <a:gd name="f85" fmla="val 72"/>
              <a:gd name="f86" fmla="val 20"/>
              <a:gd name="f87" fmla="val 14"/>
              <a:gd name="f88" fmla="val 45"/>
              <a:gd name="f89" fmla="val 36"/>
              <a:gd name="f90" fmla="val 38"/>
              <a:gd name="f91" fmla="val 79"/>
              <a:gd name="f92" fmla="val 82"/>
              <a:gd name="f93" fmla="val 81"/>
              <a:gd name="f94" fmla="val 55"/>
              <a:gd name="f95" fmla="val 77"/>
              <a:gd name="f96" fmla="val 75"/>
              <a:gd name="f97" fmla="+- 0 0 -90"/>
              <a:gd name="f98" fmla="*/ f3 1 84"/>
              <a:gd name="f99" fmla="*/ f4 1 134"/>
              <a:gd name="f100" fmla="+- f7 0 f5"/>
              <a:gd name="f101" fmla="+- f6 0 f5"/>
              <a:gd name="f102" fmla="*/ f97 f0 1"/>
              <a:gd name="f103" fmla="*/ f101 1 84"/>
              <a:gd name="f104" fmla="*/ f100 1 134"/>
              <a:gd name="f105" fmla="*/ 84 f101 1"/>
              <a:gd name="f106" fmla="*/ 87 f100 1"/>
              <a:gd name="f107" fmla="*/ 73 f101 1"/>
              <a:gd name="f108" fmla="*/ 123 f100 1"/>
              <a:gd name="f109" fmla="*/ 39 f101 1"/>
              <a:gd name="f110" fmla="*/ 134 f100 1"/>
              <a:gd name="f111" fmla="*/ 24 f101 1"/>
              <a:gd name="f112" fmla="*/ 133 f100 1"/>
              <a:gd name="f113" fmla="*/ 10 f101 1"/>
              <a:gd name="f114" fmla="*/ 130 f100 1"/>
              <a:gd name="f115" fmla="*/ 114 f100 1"/>
              <a:gd name="f116" fmla="*/ 11 f101 1"/>
              <a:gd name="f117" fmla="*/ 23 f101 1"/>
              <a:gd name="f118" fmla="*/ 117 f100 1"/>
              <a:gd name="f119" fmla="*/ 40 f101 1"/>
              <a:gd name="f120" fmla="*/ 120 f100 1"/>
              <a:gd name="f121" fmla="*/ 54 f101 1"/>
              <a:gd name="f122" fmla="*/ 118 f100 1"/>
              <a:gd name="f123" fmla="*/ 62 f101 1"/>
              <a:gd name="f124" fmla="*/ 112 f100 1"/>
              <a:gd name="f125" fmla="*/ 67 f101 1"/>
              <a:gd name="f126" fmla="*/ 104 f100 1"/>
              <a:gd name="f127" fmla="*/ 68 f101 1"/>
              <a:gd name="f128" fmla="*/ 94 f100 1"/>
              <a:gd name="f129" fmla="*/ 85 f100 1"/>
              <a:gd name="f130" fmla="*/ 37 f101 1"/>
              <a:gd name="f131" fmla="*/ 96 f100 1"/>
              <a:gd name="f132" fmla="*/ 84 f100 1"/>
              <a:gd name="f133" fmla="*/ 0 f101 1"/>
              <a:gd name="f134" fmla="*/ 49 f100 1"/>
              <a:gd name="f135" fmla="*/ 3 f101 1"/>
              <a:gd name="f136" fmla="*/ 28 f100 1"/>
              <a:gd name="f137" fmla="*/ 13 f101 1"/>
              <a:gd name="f138" fmla="*/ 13 f100 1"/>
              <a:gd name="f139" fmla="*/ 26 f101 1"/>
              <a:gd name="f140" fmla="*/ 3 f100 1"/>
              <a:gd name="f141" fmla="*/ 42 f101 1"/>
              <a:gd name="f142" fmla="*/ 0 f100 1"/>
              <a:gd name="f143" fmla="*/ 56 f101 1"/>
              <a:gd name="f144" fmla="*/ 2 f100 1"/>
              <a:gd name="f145" fmla="*/ 7 f100 1"/>
              <a:gd name="f146" fmla="*/ 69 f101 1"/>
              <a:gd name="f147" fmla="*/ 72 f100 1"/>
              <a:gd name="f148" fmla="*/ 20 f100 1"/>
              <a:gd name="f149" fmla="*/ 16 f100 1"/>
              <a:gd name="f150" fmla="*/ 45 f101 1"/>
              <a:gd name="f151" fmla="*/ 14 f100 1"/>
              <a:gd name="f152" fmla="*/ 23 f100 1"/>
              <a:gd name="f153" fmla="*/ 16 f101 1"/>
              <a:gd name="f154" fmla="*/ 22 f101 1"/>
              <a:gd name="f155" fmla="*/ 73 f100 1"/>
              <a:gd name="f156" fmla="*/ 41 f101 1"/>
              <a:gd name="f157" fmla="*/ 82 f100 1"/>
              <a:gd name="f158" fmla="*/ 55 f101 1"/>
              <a:gd name="f159" fmla="*/ 79 f100 1"/>
              <a:gd name="f160" fmla="*/ f102 1 f2"/>
              <a:gd name="f161" fmla="*/ f105 1 84"/>
              <a:gd name="f162" fmla="*/ f106 1 134"/>
              <a:gd name="f163" fmla="*/ f107 1 84"/>
              <a:gd name="f164" fmla="*/ f108 1 134"/>
              <a:gd name="f165" fmla="*/ f109 1 84"/>
              <a:gd name="f166" fmla="*/ f110 1 134"/>
              <a:gd name="f167" fmla="*/ f111 1 84"/>
              <a:gd name="f168" fmla="*/ f112 1 134"/>
              <a:gd name="f169" fmla="*/ f113 1 84"/>
              <a:gd name="f170" fmla="*/ f114 1 134"/>
              <a:gd name="f171" fmla="*/ f115 1 134"/>
              <a:gd name="f172" fmla="*/ f116 1 84"/>
              <a:gd name="f173" fmla="*/ f117 1 84"/>
              <a:gd name="f174" fmla="*/ f118 1 134"/>
              <a:gd name="f175" fmla="*/ f119 1 84"/>
              <a:gd name="f176" fmla="*/ f120 1 134"/>
              <a:gd name="f177" fmla="*/ f121 1 84"/>
              <a:gd name="f178" fmla="*/ f122 1 134"/>
              <a:gd name="f179" fmla="*/ f123 1 84"/>
              <a:gd name="f180" fmla="*/ f124 1 134"/>
              <a:gd name="f181" fmla="*/ f125 1 84"/>
              <a:gd name="f182" fmla="*/ f126 1 134"/>
              <a:gd name="f183" fmla="*/ f127 1 84"/>
              <a:gd name="f184" fmla="*/ f128 1 134"/>
              <a:gd name="f185" fmla="*/ f129 1 134"/>
              <a:gd name="f186" fmla="*/ f130 1 84"/>
              <a:gd name="f187" fmla="*/ f131 1 134"/>
              <a:gd name="f188" fmla="*/ f132 1 134"/>
              <a:gd name="f189" fmla="*/ f133 1 84"/>
              <a:gd name="f190" fmla="*/ f134 1 134"/>
              <a:gd name="f191" fmla="*/ f135 1 84"/>
              <a:gd name="f192" fmla="*/ f136 1 134"/>
              <a:gd name="f193" fmla="*/ f137 1 84"/>
              <a:gd name="f194" fmla="*/ f138 1 134"/>
              <a:gd name="f195" fmla="*/ f139 1 84"/>
              <a:gd name="f196" fmla="*/ f140 1 134"/>
              <a:gd name="f197" fmla="*/ f141 1 84"/>
              <a:gd name="f198" fmla="*/ f142 1 134"/>
              <a:gd name="f199" fmla="*/ f143 1 84"/>
              <a:gd name="f200" fmla="*/ f144 1 134"/>
              <a:gd name="f201" fmla="*/ f145 1 134"/>
              <a:gd name="f202" fmla="*/ f146 1 84"/>
              <a:gd name="f203" fmla="*/ f147 1 134"/>
              <a:gd name="f204" fmla="*/ f148 1 134"/>
              <a:gd name="f205" fmla="*/ f149 1 134"/>
              <a:gd name="f206" fmla="*/ f150 1 84"/>
              <a:gd name="f207" fmla="*/ f151 1 134"/>
              <a:gd name="f208" fmla="*/ f152 1 134"/>
              <a:gd name="f209" fmla="*/ f153 1 84"/>
              <a:gd name="f210" fmla="*/ f154 1 84"/>
              <a:gd name="f211" fmla="*/ f155 1 134"/>
              <a:gd name="f212" fmla="*/ f156 1 84"/>
              <a:gd name="f213" fmla="*/ f157 1 134"/>
              <a:gd name="f214" fmla="*/ f158 1 84"/>
              <a:gd name="f215" fmla="*/ f159 1 134"/>
              <a:gd name="f216" fmla="*/ 0 1 f103"/>
              <a:gd name="f217" fmla="*/ f6 1 f103"/>
              <a:gd name="f218" fmla="*/ 0 1 f104"/>
              <a:gd name="f219" fmla="*/ f7 1 f104"/>
              <a:gd name="f220" fmla="+- f160 0 f1"/>
              <a:gd name="f221" fmla="*/ f161 1 f103"/>
              <a:gd name="f222" fmla="*/ f162 1 f104"/>
              <a:gd name="f223" fmla="*/ f163 1 f103"/>
              <a:gd name="f224" fmla="*/ f164 1 f104"/>
              <a:gd name="f225" fmla="*/ f165 1 f103"/>
              <a:gd name="f226" fmla="*/ f166 1 f104"/>
              <a:gd name="f227" fmla="*/ f167 1 f103"/>
              <a:gd name="f228" fmla="*/ f168 1 f104"/>
              <a:gd name="f229" fmla="*/ f169 1 f103"/>
              <a:gd name="f230" fmla="*/ f170 1 f104"/>
              <a:gd name="f231" fmla="*/ f171 1 f104"/>
              <a:gd name="f232" fmla="*/ f172 1 f103"/>
              <a:gd name="f233" fmla="*/ f173 1 f103"/>
              <a:gd name="f234" fmla="*/ f174 1 f104"/>
              <a:gd name="f235" fmla="*/ f175 1 f103"/>
              <a:gd name="f236" fmla="*/ f176 1 f104"/>
              <a:gd name="f237" fmla="*/ f177 1 f103"/>
              <a:gd name="f238" fmla="*/ f178 1 f104"/>
              <a:gd name="f239" fmla="*/ f179 1 f103"/>
              <a:gd name="f240" fmla="*/ f180 1 f104"/>
              <a:gd name="f241" fmla="*/ f181 1 f103"/>
              <a:gd name="f242" fmla="*/ f182 1 f104"/>
              <a:gd name="f243" fmla="*/ f183 1 f103"/>
              <a:gd name="f244" fmla="*/ f184 1 f104"/>
              <a:gd name="f245" fmla="*/ f185 1 f104"/>
              <a:gd name="f246" fmla="*/ f186 1 f103"/>
              <a:gd name="f247" fmla="*/ f187 1 f104"/>
              <a:gd name="f248" fmla="*/ f188 1 f104"/>
              <a:gd name="f249" fmla="*/ f189 1 f103"/>
              <a:gd name="f250" fmla="*/ f190 1 f104"/>
              <a:gd name="f251" fmla="*/ f191 1 f103"/>
              <a:gd name="f252" fmla="*/ f192 1 f104"/>
              <a:gd name="f253" fmla="*/ f193 1 f103"/>
              <a:gd name="f254" fmla="*/ f194 1 f104"/>
              <a:gd name="f255" fmla="*/ f195 1 f103"/>
              <a:gd name="f256" fmla="*/ f196 1 f104"/>
              <a:gd name="f257" fmla="*/ f197 1 f103"/>
              <a:gd name="f258" fmla="*/ f198 1 f104"/>
              <a:gd name="f259" fmla="*/ f199 1 f103"/>
              <a:gd name="f260" fmla="*/ f200 1 f104"/>
              <a:gd name="f261" fmla="*/ f201 1 f104"/>
              <a:gd name="f262" fmla="*/ f202 1 f103"/>
              <a:gd name="f263" fmla="*/ f203 1 f104"/>
              <a:gd name="f264" fmla="*/ f204 1 f104"/>
              <a:gd name="f265" fmla="*/ f205 1 f104"/>
              <a:gd name="f266" fmla="*/ f206 1 f103"/>
              <a:gd name="f267" fmla="*/ f207 1 f104"/>
              <a:gd name="f268" fmla="*/ f208 1 f104"/>
              <a:gd name="f269" fmla="*/ f209 1 f103"/>
              <a:gd name="f270" fmla="*/ f210 1 f103"/>
              <a:gd name="f271" fmla="*/ f211 1 f104"/>
              <a:gd name="f272" fmla="*/ f212 1 f103"/>
              <a:gd name="f273" fmla="*/ f213 1 f104"/>
              <a:gd name="f274" fmla="*/ f214 1 f103"/>
              <a:gd name="f275" fmla="*/ f215 1 f104"/>
              <a:gd name="f276" fmla="*/ f216 f98 1"/>
              <a:gd name="f277" fmla="*/ f217 f98 1"/>
              <a:gd name="f278" fmla="*/ f219 f99 1"/>
              <a:gd name="f279" fmla="*/ f218 f99 1"/>
              <a:gd name="f280" fmla="*/ f221 f98 1"/>
              <a:gd name="f281" fmla="*/ f222 f99 1"/>
              <a:gd name="f282" fmla="*/ f223 f98 1"/>
              <a:gd name="f283" fmla="*/ f224 f99 1"/>
              <a:gd name="f284" fmla="*/ f225 f98 1"/>
              <a:gd name="f285" fmla="*/ f226 f99 1"/>
              <a:gd name="f286" fmla="*/ f227 f98 1"/>
              <a:gd name="f287" fmla="*/ f228 f99 1"/>
              <a:gd name="f288" fmla="*/ f229 f98 1"/>
              <a:gd name="f289" fmla="*/ f230 f99 1"/>
              <a:gd name="f290" fmla="*/ f231 f99 1"/>
              <a:gd name="f291" fmla="*/ f232 f98 1"/>
              <a:gd name="f292" fmla="*/ f233 f98 1"/>
              <a:gd name="f293" fmla="*/ f234 f99 1"/>
              <a:gd name="f294" fmla="*/ f235 f98 1"/>
              <a:gd name="f295" fmla="*/ f236 f99 1"/>
              <a:gd name="f296" fmla="*/ f237 f98 1"/>
              <a:gd name="f297" fmla="*/ f238 f99 1"/>
              <a:gd name="f298" fmla="*/ f239 f98 1"/>
              <a:gd name="f299" fmla="*/ f240 f99 1"/>
              <a:gd name="f300" fmla="*/ f241 f98 1"/>
              <a:gd name="f301" fmla="*/ f242 f99 1"/>
              <a:gd name="f302" fmla="*/ f243 f98 1"/>
              <a:gd name="f303" fmla="*/ f244 f99 1"/>
              <a:gd name="f304" fmla="*/ f245 f99 1"/>
              <a:gd name="f305" fmla="*/ f246 f98 1"/>
              <a:gd name="f306" fmla="*/ f247 f99 1"/>
              <a:gd name="f307" fmla="*/ f248 f99 1"/>
              <a:gd name="f308" fmla="*/ f249 f98 1"/>
              <a:gd name="f309" fmla="*/ f250 f99 1"/>
              <a:gd name="f310" fmla="*/ f251 f98 1"/>
              <a:gd name="f311" fmla="*/ f252 f99 1"/>
              <a:gd name="f312" fmla="*/ f253 f98 1"/>
              <a:gd name="f313" fmla="*/ f254 f99 1"/>
              <a:gd name="f314" fmla="*/ f255 f98 1"/>
              <a:gd name="f315" fmla="*/ f256 f99 1"/>
              <a:gd name="f316" fmla="*/ f257 f98 1"/>
              <a:gd name="f317" fmla="*/ f258 f99 1"/>
              <a:gd name="f318" fmla="*/ f259 f98 1"/>
              <a:gd name="f319" fmla="*/ f260 f99 1"/>
              <a:gd name="f320" fmla="*/ f261 f99 1"/>
              <a:gd name="f321" fmla="*/ f262 f98 1"/>
              <a:gd name="f322" fmla="*/ f263 f99 1"/>
              <a:gd name="f323" fmla="*/ f264 f99 1"/>
              <a:gd name="f324" fmla="*/ f265 f99 1"/>
              <a:gd name="f325" fmla="*/ f266 f98 1"/>
              <a:gd name="f326" fmla="*/ f267 f99 1"/>
              <a:gd name="f327" fmla="*/ f268 f99 1"/>
              <a:gd name="f328" fmla="*/ f269 f98 1"/>
              <a:gd name="f329" fmla="*/ f270 f98 1"/>
              <a:gd name="f330" fmla="*/ f271 f99 1"/>
              <a:gd name="f331" fmla="*/ f272 f98 1"/>
              <a:gd name="f332" fmla="*/ f273 f99 1"/>
              <a:gd name="f333" fmla="*/ f274 f98 1"/>
              <a:gd name="f334" fmla="*/ f275 f9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0">
                <a:pos x="f280" y="f281"/>
              </a:cxn>
              <a:cxn ang="f220">
                <a:pos x="f282" y="f283"/>
              </a:cxn>
              <a:cxn ang="f220">
                <a:pos x="f284" y="f285"/>
              </a:cxn>
              <a:cxn ang="f220">
                <a:pos x="f286" y="f287"/>
              </a:cxn>
              <a:cxn ang="f220">
                <a:pos x="f288" y="f289"/>
              </a:cxn>
              <a:cxn ang="f220">
                <a:pos x="f288" y="f290"/>
              </a:cxn>
              <a:cxn ang="f220">
                <a:pos x="f291" y="f290"/>
              </a:cxn>
              <a:cxn ang="f220">
                <a:pos x="f292" y="f293"/>
              </a:cxn>
              <a:cxn ang="f220">
                <a:pos x="f294" y="f295"/>
              </a:cxn>
              <a:cxn ang="f220">
                <a:pos x="f296" y="f297"/>
              </a:cxn>
              <a:cxn ang="f220">
                <a:pos x="f298" y="f299"/>
              </a:cxn>
              <a:cxn ang="f220">
                <a:pos x="f300" y="f301"/>
              </a:cxn>
              <a:cxn ang="f220">
                <a:pos x="f302" y="f303"/>
              </a:cxn>
              <a:cxn ang="f220">
                <a:pos x="f302" y="f304"/>
              </a:cxn>
              <a:cxn ang="f220">
                <a:pos x="f296" y="f303"/>
              </a:cxn>
              <a:cxn ang="f220">
                <a:pos x="f305" y="f306"/>
              </a:cxn>
              <a:cxn ang="f220">
                <a:pos x="f288" y="f307"/>
              </a:cxn>
              <a:cxn ang="f220">
                <a:pos x="f308" y="f309"/>
              </a:cxn>
              <a:cxn ang="f220">
                <a:pos x="f310" y="f311"/>
              </a:cxn>
              <a:cxn ang="f220">
                <a:pos x="f312" y="f313"/>
              </a:cxn>
              <a:cxn ang="f220">
                <a:pos x="f314" y="f315"/>
              </a:cxn>
              <a:cxn ang="f220">
                <a:pos x="f316" y="f317"/>
              </a:cxn>
              <a:cxn ang="f220">
                <a:pos x="f318" y="f319"/>
              </a:cxn>
              <a:cxn ang="f220">
                <a:pos x="f302" y="f320"/>
              </a:cxn>
              <a:cxn ang="f220">
                <a:pos x="f321" y="f319"/>
              </a:cxn>
              <a:cxn ang="f220">
                <a:pos x="f280" y="f319"/>
              </a:cxn>
              <a:cxn ang="f220">
                <a:pos x="f280" y="f281"/>
              </a:cxn>
              <a:cxn ang="f220">
                <a:pos x="f302" y="f322"/>
              </a:cxn>
              <a:cxn ang="f220">
                <a:pos x="f302" y="f323"/>
              </a:cxn>
              <a:cxn ang="f220">
                <a:pos x="f318" y="f324"/>
              </a:cxn>
              <a:cxn ang="f220">
                <a:pos x="f325" y="f326"/>
              </a:cxn>
              <a:cxn ang="f220">
                <a:pos x="f286" y="f327"/>
              </a:cxn>
              <a:cxn ang="f220">
                <a:pos x="f328" y="f309"/>
              </a:cxn>
              <a:cxn ang="f220">
                <a:pos x="f329" y="f330"/>
              </a:cxn>
              <a:cxn ang="f220">
                <a:pos x="f331" y="f332"/>
              </a:cxn>
              <a:cxn ang="f220">
                <a:pos x="f333" y="f334"/>
              </a:cxn>
              <a:cxn ang="f220">
                <a:pos x="f302" y="f322"/>
              </a:cxn>
            </a:cxnLst>
            <a:rect l="f276" t="f279" r="f277" b="f278"/>
            <a:pathLst>
              <a:path w="84" h="134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7"/>
                  <a:pt x="f20" y="f21"/>
                </a:cubicBezTo>
                <a:cubicBezTo>
                  <a:pt x="f22" y="f23"/>
                  <a:pt x="f24" y="f25"/>
                  <a:pt x="f26" y="f15"/>
                </a:cubicBezTo>
                <a:lnTo>
                  <a:pt x="f26" y="f27"/>
                </a:lnTo>
                <a:lnTo>
                  <a:pt x="f28" y="f27"/>
                </a:lnTo>
                <a:cubicBezTo>
                  <a:pt x="f29" y="f11"/>
                  <a:pt x="f30" y="f31"/>
                  <a:pt x="f32" y="f33"/>
                </a:cubicBezTo>
                <a:cubicBezTo>
                  <a:pt x="f19" y="f34"/>
                  <a:pt x="f35" y="f36"/>
                  <a:pt x="f37" y="f36"/>
                </a:cubicBezTo>
                <a:cubicBezTo>
                  <a:pt x="f38" y="f36"/>
                  <a:pt x="f39" y="f34"/>
                  <a:pt x="f16" y="f40"/>
                </a:cubicBezTo>
                <a:cubicBezTo>
                  <a:pt x="f41" y="f31"/>
                  <a:pt x="f42" y="f11"/>
                  <a:pt x="f43" y="f44"/>
                </a:cubicBezTo>
                <a:cubicBezTo>
                  <a:pt x="f45" y="f46"/>
                  <a:pt x="f14" y="f47"/>
                  <a:pt x="f48" y="f49"/>
                </a:cubicBezTo>
                <a:cubicBezTo>
                  <a:pt x="f48" y="f50"/>
                  <a:pt x="f51" y="f52"/>
                  <a:pt x="f51" y="f53"/>
                </a:cubicBezTo>
                <a:lnTo>
                  <a:pt x="f51" y="f54"/>
                </a:lnTo>
                <a:cubicBezTo>
                  <a:pt x="f55" y="f56"/>
                  <a:pt x="f57" y="f58"/>
                  <a:pt x="f16" y="f53"/>
                </a:cubicBezTo>
                <a:cubicBezTo>
                  <a:pt x="f39" y="f59"/>
                  <a:pt x="f60" y="f59"/>
                  <a:pt x="f61" y="f59"/>
                </a:cubicBezTo>
                <a:cubicBezTo>
                  <a:pt x="f62" y="f59"/>
                  <a:pt x="f63" y="f58"/>
                  <a:pt x="f26" y="f6"/>
                </a:cubicBezTo>
                <a:cubicBezTo>
                  <a:pt x="f64" y="f65"/>
                  <a:pt x="f5" y="f45"/>
                  <a:pt x="f5" y="f66"/>
                </a:cubicBezTo>
                <a:cubicBezTo>
                  <a:pt x="f5" y="f67"/>
                  <a:pt x="f68" y="f18"/>
                  <a:pt x="f64" y="f69"/>
                </a:cubicBezTo>
                <a:cubicBezTo>
                  <a:pt x="f70" y="f71"/>
                  <a:pt x="f72" y="f63"/>
                  <a:pt x="f29" y="f29"/>
                </a:cubicBezTo>
                <a:cubicBezTo>
                  <a:pt x="f73" y="f72"/>
                  <a:pt x="f74" y="f75"/>
                  <a:pt x="f62" y="f64"/>
                </a:cubicBezTo>
                <a:cubicBezTo>
                  <a:pt x="f76" y="f68"/>
                  <a:pt x="f61" y="f5"/>
                  <a:pt x="f77" y="f5"/>
                </a:cubicBezTo>
                <a:cubicBezTo>
                  <a:pt x="f78" y="f5"/>
                  <a:pt x="f79" y="f5"/>
                  <a:pt x="f80" y="f81"/>
                </a:cubicBezTo>
                <a:cubicBezTo>
                  <a:pt x="f42" y="f64"/>
                  <a:pt x="f45" y="f82"/>
                  <a:pt x="f51" y="f83"/>
                </a:cubicBezTo>
                <a:lnTo>
                  <a:pt x="f84" y="f81"/>
                </a:lnTo>
                <a:lnTo>
                  <a:pt x="f6" y="f81"/>
                </a:lnTo>
                <a:lnTo>
                  <a:pt x="f6" y="f8"/>
                </a:lnTo>
                <a:close/>
                <a:moveTo>
                  <a:pt x="f51" y="f85"/>
                </a:moveTo>
                <a:lnTo>
                  <a:pt x="f51" y="f86"/>
                </a:lnTo>
                <a:cubicBezTo>
                  <a:pt x="f45" y="f30"/>
                  <a:pt x="f42" y="f73"/>
                  <a:pt x="f80" y="f73"/>
                </a:cubicBezTo>
                <a:cubicBezTo>
                  <a:pt x="f79" y="f24"/>
                  <a:pt x="f66" y="f87"/>
                  <a:pt x="f88" y="f87"/>
                </a:cubicBezTo>
                <a:cubicBezTo>
                  <a:pt x="f89" y="f87"/>
                  <a:pt x="f19" y="f63"/>
                  <a:pt x="f20" y="f32"/>
                </a:cubicBezTo>
                <a:cubicBezTo>
                  <a:pt x="f22" y="f19"/>
                  <a:pt x="f73" y="f90"/>
                  <a:pt x="f73" y="f66"/>
                </a:cubicBezTo>
                <a:cubicBezTo>
                  <a:pt x="f73" y="f42"/>
                  <a:pt x="f30" y="f51"/>
                  <a:pt x="f71" y="f12"/>
                </a:cubicBezTo>
                <a:cubicBezTo>
                  <a:pt x="f62" y="f91"/>
                  <a:pt x="f76" y="f92"/>
                  <a:pt x="f67" y="f92"/>
                </a:cubicBezTo>
                <a:cubicBezTo>
                  <a:pt x="f88" y="f92"/>
                  <a:pt x="f39" y="f93"/>
                  <a:pt x="f94" y="f91"/>
                </a:cubicBezTo>
                <a:cubicBezTo>
                  <a:pt x="f42" y="f95"/>
                  <a:pt x="f45" y="f96"/>
                  <a:pt x="f51" y="f85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Freeform 459"/>
          <p:cNvSpPr/>
          <p:nvPr/>
        </p:nvSpPr>
        <p:spPr>
          <a:xfrm>
            <a:off x="3850382" y="4323164"/>
            <a:ext cx="126571" cy="1714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6"/>
              <a:gd name="f7" fmla="val 128"/>
              <a:gd name="f8" fmla="val 89"/>
              <a:gd name="f9" fmla="val 95"/>
              <a:gd name="f10" fmla="val 100"/>
              <a:gd name="f11" fmla="val 93"/>
              <a:gd name="f12" fmla="val 105"/>
              <a:gd name="f13" fmla="val 90"/>
              <a:gd name="f14" fmla="val 110"/>
              <a:gd name="f15" fmla="val 87"/>
              <a:gd name="f16" fmla="val 114"/>
              <a:gd name="f17" fmla="val 83"/>
              <a:gd name="f18" fmla="val 117"/>
              <a:gd name="f19" fmla="val 78"/>
              <a:gd name="f20" fmla="val 121"/>
              <a:gd name="f21" fmla="val 73"/>
              <a:gd name="f22" fmla="val 124"/>
              <a:gd name="f23" fmla="val 67"/>
              <a:gd name="f24" fmla="val 125"/>
              <a:gd name="f25" fmla="val 61"/>
              <a:gd name="f26" fmla="val 127"/>
              <a:gd name="f27" fmla="val 54"/>
              <a:gd name="f28" fmla="val 45"/>
              <a:gd name="f29" fmla="val 38"/>
              <a:gd name="f30" fmla="val 47"/>
              <a:gd name="f31" fmla="val 1"/>
              <a:gd name="f32" fmla="val 59"/>
              <a:gd name="f33" fmla="val 63"/>
              <a:gd name="f34" fmla="val 2"/>
              <a:gd name="f35" fmla="val 68"/>
              <a:gd name="f36" fmla="val 4"/>
              <a:gd name="f37" fmla="val 72"/>
              <a:gd name="f38" fmla="val 6"/>
              <a:gd name="f39" fmla="val 77"/>
              <a:gd name="f40" fmla="val 8"/>
              <a:gd name="f41" fmla="val 80"/>
              <a:gd name="f42" fmla="val 11"/>
              <a:gd name="f43" fmla="val 82"/>
              <a:gd name="f44" fmla="val 15"/>
              <a:gd name="f45" fmla="val 84"/>
              <a:gd name="f46" fmla="val 19"/>
              <a:gd name="f47" fmla="val 85"/>
              <a:gd name="f48" fmla="val 24"/>
              <a:gd name="f49" fmla="val 29"/>
              <a:gd name="f50" fmla="val 35"/>
              <a:gd name="f51" fmla="val 40"/>
              <a:gd name="f52" fmla="val 81"/>
              <a:gd name="f53" fmla="val 44"/>
              <a:gd name="f54" fmla="val 49"/>
              <a:gd name="f55" fmla="val 52"/>
              <a:gd name="f56" fmla="val 55"/>
              <a:gd name="f57" fmla="val 57"/>
              <a:gd name="f58" fmla="val 94"/>
              <a:gd name="f59" fmla="val 31"/>
              <a:gd name="f60" fmla="val 28"/>
              <a:gd name="f61" fmla="val 26"/>
              <a:gd name="f62" fmla="val 66"/>
              <a:gd name="f63" fmla="val 23"/>
              <a:gd name="f64" fmla="val 65"/>
              <a:gd name="f65" fmla="val 21"/>
              <a:gd name="f66" fmla="val 20"/>
              <a:gd name="f67" fmla="val 18"/>
              <a:gd name="f68" fmla="val 58"/>
              <a:gd name="f69" fmla="val 17"/>
              <a:gd name="f70" fmla="val 16"/>
              <a:gd name="f71" fmla="val 51"/>
              <a:gd name="f72" fmla="val 48"/>
              <a:gd name="f73" fmla="val 43"/>
              <a:gd name="f74" fmla="val 37"/>
              <a:gd name="f75" fmla="val 39"/>
              <a:gd name="f76" fmla="val 50"/>
              <a:gd name="f77" fmla="val 60"/>
              <a:gd name="f78" fmla="val 46"/>
              <a:gd name="f79" fmla="val 41"/>
              <a:gd name="f80" fmla="val 76"/>
              <a:gd name="f81" fmla="val 75"/>
              <a:gd name="f82" fmla="val 74"/>
              <a:gd name="f83" fmla="val 71"/>
              <a:gd name="f84" fmla="val 69"/>
              <a:gd name="f85" fmla="val 62"/>
              <a:gd name="f86" fmla="val 113"/>
              <a:gd name="f87" fmla="val 53"/>
              <a:gd name="f88" fmla="val 112"/>
              <a:gd name="f89" fmla="val 111"/>
              <a:gd name="f90" fmla="val 108"/>
              <a:gd name="f91" fmla="val 106"/>
              <a:gd name="f92" fmla="val 103"/>
              <a:gd name="f93" fmla="val 97"/>
              <a:gd name="f94" fmla="+- 0 0 -90"/>
              <a:gd name="f95" fmla="*/ f3 1 96"/>
              <a:gd name="f96" fmla="*/ f4 1 128"/>
              <a:gd name="f97" fmla="+- f7 0 f5"/>
              <a:gd name="f98" fmla="+- f6 0 f5"/>
              <a:gd name="f99" fmla="*/ f94 f0 1"/>
              <a:gd name="f100" fmla="*/ f98 1 96"/>
              <a:gd name="f101" fmla="*/ f97 1 128"/>
              <a:gd name="f102" fmla="*/ 96 f98 1"/>
              <a:gd name="f103" fmla="*/ 89 f97 1"/>
              <a:gd name="f104" fmla="*/ 93 f98 1"/>
              <a:gd name="f105" fmla="*/ 105 f97 1"/>
              <a:gd name="f106" fmla="*/ 83 f98 1"/>
              <a:gd name="f107" fmla="*/ 117 f97 1"/>
              <a:gd name="f108" fmla="*/ 67 f98 1"/>
              <a:gd name="f109" fmla="*/ 125 f97 1"/>
              <a:gd name="f110" fmla="*/ 45 f98 1"/>
              <a:gd name="f111" fmla="*/ 128 f97 1"/>
              <a:gd name="f112" fmla="*/ 0 f98 1"/>
              <a:gd name="f113" fmla="*/ 0 f97 1"/>
              <a:gd name="f114" fmla="*/ 38 f98 1"/>
              <a:gd name="f115" fmla="*/ 59 f98 1"/>
              <a:gd name="f116" fmla="*/ 1 f97 1"/>
              <a:gd name="f117" fmla="*/ 72 f98 1"/>
              <a:gd name="f118" fmla="*/ 6 f97 1"/>
              <a:gd name="f119" fmla="*/ 82 f98 1"/>
              <a:gd name="f120" fmla="*/ 15 f97 1"/>
              <a:gd name="f121" fmla="*/ 85 f98 1"/>
              <a:gd name="f122" fmla="*/ 29 f97 1"/>
              <a:gd name="f123" fmla="*/ 81 f98 1"/>
              <a:gd name="f124" fmla="*/ 44 f97 1"/>
              <a:gd name="f125" fmla="*/ 68 f98 1"/>
              <a:gd name="f126" fmla="*/ 55 f97 1"/>
              <a:gd name="f127" fmla="*/ 89 f98 1"/>
              <a:gd name="f128" fmla="*/ 67 f97 1"/>
              <a:gd name="f129" fmla="*/ 31 f97 1"/>
              <a:gd name="f130" fmla="*/ 66 f98 1"/>
              <a:gd name="f131" fmla="*/ 23 f97 1"/>
              <a:gd name="f132" fmla="*/ 61 f98 1"/>
              <a:gd name="f133" fmla="*/ 18 f97 1"/>
              <a:gd name="f134" fmla="*/ 51 f98 1"/>
              <a:gd name="f135" fmla="*/ 16 f97 1"/>
              <a:gd name="f136" fmla="*/ 37 f98 1"/>
              <a:gd name="f137" fmla="*/ 17 f98 1"/>
              <a:gd name="f138" fmla="*/ 52 f97 1"/>
              <a:gd name="f139" fmla="*/ 39 f98 1"/>
              <a:gd name="f140" fmla="*/ 52 f98 1"/>
              <a:gd name="f141" fmla="*/ 51 f97 1"/>
              <a:gd name="f142" fmla="*/ 60 f98 1"/>
              <a:gd name="f143" fmla="*/ 47 f97 1"/>
              <a:gd name="f144" fmla="*/ 41 f97 1"/>
              <a:gd name="f145" fmla="*/ 78 f98 1"/>
              <a:gd name="f146" fmla="*/ 76 f98 1"/>
              <a:gd name="f147" fmla="*/ 77 f97 1"/>
              <a:gd name="f148" fmla="*/ 69 f97 1"/>
              <a:gd name="f149" fmla="*/ 58 f98 1"/>
              <a:gd name="f150" fmla="*/ 44 f98 1"/>
              <a:gd name="f151" fmla="*/ 66 f97 1"/>
              <a:gd name="f152" fmla="*/ 113 f97 1"/>
              <a:gd name="f153" fmla="*/ 112 f97 1"/>
              <a:gd name="f154" fmla="*/ 69 f98 1"/>
              <a:gd name="f155" fmla="*/ 108 f97 1"/>
              <a:gd name="f156" fmla="*/ 100 f97 1"/>
              <a:gd name="f157" fmla="*/ f99 1 f2"/>
              <a:gd name="f158" fmla="*/ f102 1 96"/>
              <a:gd name="f159" fmla="*/ f103 1 128"/>
              <a:gd name="f160" fmla="*/ f104 1 96"/>
              <a:gd name="f161" fmla="*/ f105 1 128"/>
              <a:gd name="f162" fmla="*/ f106 1 96"/>
              <a:gd name="f163" fmla="*/ f107 1 128"/>
              <a:gd name="f164" fmla="*/ f108 1 96"/>
              <a:gd name="f165" fmla="*/ f109 1 128"/>
              <a:gd name="f166" fmla="*/ f110 1 96"/>
              <a:gd name="f167" fmla="*/ f111 1 128"/>
              <a:gd name="f168" fmla="*/ f112 1 96"/>
              <a:gd name="f169" fmla="*/ f113 1 128"/>
              <a:gd name="f170" fmla="*/ f114 1 96"/>
              <a:gd name="f171" fmla="*/ f115 1 96"/>
              <a:gd name="f172" fmla="*/ f116 1 128"/>
              <a:gd name="f173" fmla="*/ f117 1 96"/>
              <a:gd name="f174" fmla="*/ f118 1 128"/>
              <a:gd name="f175" fmla="*/ f119 1 96"/>
              <a:gd name="f176" fmla="*/ f120 1 128"/>
              <a:gd name="f177" fmla="*/ f121 1 96"/>
              <a:gd name="f178" fmla="*/ f122 1 128"/>
              <a:gd name="f179" fmla="*/ f123 1 96"/>
              <a:gd name="f180" fmla="*/ f124 1 128"/>
              <a:gd name="f181" fmla="*/ f125 1 96"/>
              <a:gd name="f182" fmla="*/ f126 1 128"/>
              <a:gd name="f183" fmla="*/ f127 1 96"/>
              <a:gd name="f184" fmla="*/ f128 1 128"/>
              <a:gd name="f185" fmla="*/ f129 1 128"/>
              <a:gd name="f186" fmla="*/ f130 1 96"/>
              <a:gd name="f187" fmla="*/ f131 1 128"/>
              <a:gd name="f188" fmla="*/ f132 1 96"/>
              <a:gd name="f189" fmla="*/ f133 1 128"/>
              <a:gd name="f190" fmla="*/ f134 1 96"/>
              <a:gd name="f191" fmla="*/ f135 1 128"/>
              <a:gd name="f192" fmla="*/ f136 1 96"/>
              <a:gd name="f193" fmla="*/ f137 1 96"/>
              <a:gd name="f194" fmla="*/ f138 1 128"/>
              <a:gd name="f195" fmla="*/ f139 1 96"/>
              <a:gd name="f196" fmla="*/ f140 1 96"/>
              <a:gd name="f197" fmla="*/ f141 1 128"/>
              <a:gd name="f198" fmla="*/ f142 1 96"/>
              <a:gd name="f199" fmla="*/ f143 1 128"/>
              <a:gd name="f200" fmla="*/ f144 1 128"/>
              <a:gd name="f201" fmla="*/ f145 1 96"/>
              <a:gd name="f202" fmla="*/ f146 1 96"/>
              <a:gd name="f203" fmla="*/ f147 1 128"/>
              <a:gd name="f204" fmla="*/ f148 1 128"/>
              <a:gd name="f205" fmla="*/ f149 1 96"/>
              <a:gd name="f206" fmla="*/ f150 1 96"/>
              <a:gd name="f207" fmla="*/ f151 1 128"/>
              <a:gd name="f208" fmla="*/ f152 1 128"/>
              <a:gd name="f209" fmla="*/ f153 1 128"/>
              <a:gd name="f210" fmla="*/ f154 1 96"/>
              <a:gd name="f211" fmla="*/ f155 1 128"/>
              <a:gd name="f212" fmla="*/ f156 1 128"/>
              <a:gd name="f213" fmla="*/ 0 1 f100"/>
              <a:gd name="f214" fmla="*/ f6 1 f100"/>
              <a:gd name="f215" fmla="*/ 0 1 f101"/>
              <a:gd name="f216" fmla="*/ f7 1 f101"/>
              <a:gd name="f217" fmla="+- f157 0 f1"/>
              <a:gd name="f218" fmla="*/ f158 1 f100"/>
              <a:gd name="f219" fmla="*/ f159 1 f101"/>
              <a:gd name="f220" fmla="*/ f160 1 f100"/>
              <a:gd name="f221" fmla="*/ f161 1 f101"/>
              <a:gd name="f222" fmla="*/ f162 1 f100"/>
              <a:gd name="f223" fmla="*/ f163 1 f101"/>
              <a:gd name="f224" fmla="*/ f164 1 f100"/>
              <a:gd name="f225" fmla="*/ f165 1 f101"/>
              <a:gd name="f226" fmla="*/ f166 1 f100"/>
              <a:gd name="f227" fmla="*/ f167 1 f101"/>
              <a:gd name="f228" fmla="*/ f168 1 f100"/>
              <a:gd name="f229" fmla="*/ f169 1 f101"/>
              <a:gd name="f230" fmla="*/ f170 1 f100"/>
              <a:gd name="f231" fmla="*/ f171 1 f100"/>
              <a:gd name="f232" fmla="*/ f172 1 f101"/>
              <a:gd name="f233" fmla="*/ f173 1 f100"/>
              <a:gd name="f234" fmla="*/ f174 1 f101"/>
              <a:gd name="f235" fmla="*/ f175 1 f100"/>
              <a:gd name="f236" fmla="*/ f176 1 f101"/>
              <a:gd name="f237" fmla="*/ f177 1 f100"/>
              <a:gd name="f238" fmla="*/ f178 1 f101"/>
              <a:gd name="f239" fmla="*/ f179 1 f100"/>
              <a:gd name="f240" fmla="*/ f180 1 f101"/>
              <a:gd name="f241" fmla="*/ f181 1 f100"/>
              <a:gd name="f242" fmla="*/ f182 1 f101"/>
              <a:gd name="f243" fmla="*/ f183 1 f100"/>
              <a:gd name="f244" fmla="*/ f184 1 f101"/>
              <a:gd name="f245" fmla="*/ f185 1 f101"/>
              <a:gd name="f246" fmla="*/ f186 1 f100"/>
              <a:gd name="f247" fmla="*/ f187 1 f101"/>
              <a:gd name="f248" fmla="*/ f188 1 f100"/>
              <a:gd name="f249" fmla="*/ f189 1 f101"/>
              <a:gd name="f250" fmla="*/ f190 1 f100"/>
              <a:gd name="f251" fmla="*/ f191 1 f101"/>
              <a:gd name="f252" fmla="*/ f192 1 f100"/>
              <a:gd name="f253" fmla="*/ f193 1 f100"/>
              <a:gd name="f254" fmla="*/ f194 1 f101"/>
              <a:gd name="f255" fmla="*/ f195 1 f100"/>
              <a:gd name="f256" fmla="*/ f196 1 f100"/>
              <a:gd name="f257" fmla="*/ f197 1 f101"/>
              <a:gd name="f258" fmla="*/ f198 1 f100"/>
              <a:gd name="f259" fmla="*/ f199 1 f101"/>
              <a:gd name="f260" fmla="*/ f200 1 f101"/>
              <a:gd name="f261" fmla="*/ f201 1 f100"/>
              <a:gd name="f262" fmla="*/ f202 1 f100"/>
              <a:gd name="f263" fmla="*/ f203 1 f101"/>
              <a:gd name="f264" fmla="*/ f204 1 f101"/>
              <a:gd name="f265" fmla="*/ f205 1 f100"/>
              <a:gd name="f266" fmla="*/ f206 1 f100"/>
              <a:gd name="f267" fmla="*/ f207 1 f101"/>
              <a:gd name="f268" fmla="*/ f208 1 f101"/>
              <a:gd name="f269" fmla="*/ f209 1 f101"/>
              <a:gd name="f270" fmla="*/ f210 1 f100"/>
              <a:gd name="f271" fmla="*/ f211 1 f101"/>
              <a:gd name="f272" fmla="*/ f212 1 f101"/>
              <a:gd name="f273" fmla="*/ f213 f95 1"/>
              <a:gd name="f274" fmla="*/ f214 f95 1"/>
              <a:gd name="f275" fmla="*/ f216 f96 1"/>
              <a:gd name="f276" fmla="*/ f215 f96 1"/>
              <a:gd name="f277" fmla="*/ f218 f95 1"/>
              <a:gd name="f278" fmla="*/ f219 f96 1"/>
              <a:gd name="f279" fmla="*/ f220 f95 1"/>
              <a:gd name="f280" fmla="*/ f221 f96 1"/>
              <a:gd name="f281" fmla="*/ f222 f95 1"/>
              <a:gd name="f282" fmla="*/ f223 f96 1"/>
              <a:gd name="f283" fmla="*/ f224 f95 1"/>
              <a:gd name="f284" fmla="*/ f225 f96 1"/>
              <a:gd name="f285" fmla="*/ f226 f95 1"/>
              <a:gd name="f286" fmla="*/ f227 f96 1"/>
              <a:gd name="f287" fmla="*/ f228 f95 1"/>
              <a:gd name="f288" fmla="*/ f229 f96 1"/>
              <a:gd name="f289" fmla="*/ f230 f95 1"/>
              <a:gd name="f290" fmla="*/ f231 f95 1"/>
              <a:gd name="f291" fmla="*/ f232 f96 1"/>
              <a:gd name="f292" fmla="*/ f233 f95 1"/>
              <a:gd name="f293" fmla="*/ f234 f96 1"/>
              <a:gd name="f294" fmla="*/ f235 f95 1"/>
              <a:gd name="f295" fmla="*/ f236 f96 1"/>
              <a:gd name="f296" fmla="*/ f237 f95 1"/>
              <a:gd name="f297" fmla="*/ f238 f96 1"/>
              <a:gd name="f298" fmla="*/ f239 f95 1"/>
              <a:gd name="f299" fmla="*/ f240 f96 1"/>
              <a:gd name="f300" fmla="*/ f241 f95 1"/>
              <a:gd name="f301" fmla="*/ f242 f96 1"/>
              <a:gd name="f302" fmla="*/ f243 f95 1"/>
              <a:gd name="f303" fmla="*/ f244 f96 1"/>
              <a:gd name="f304" fmla="*/ f245 f96 1"/>
              <a:gd name="f305" fmla="*/ f246 f95 1"/>
              <a:gd name="f306" fmla="*/ f247 f96 1"/>
              <a:gd name="f307" fmla="*/ f248 f95 1"/>
              <a:gd name="f308" fmla="*/ f249 f96 1"/>
              <a:gd name="f309" fmla="*/ f250 f95 1"/>
              <a:gd name="f310" fmla="*/ f251 f96 1"/>
              <a:gd name="f311" fmla="*/ f252 f95 1"/>
              <a:gd name="f312" fmla="*/ f253 f95 1"/>
              <a:gd name="f313" fmla="*/ f254 f96 1"/>
              <a:gd name="f314" fmla="*/ f255 f95 1"/>
              <a:gd name="f315" fmla="*/ f256 f95 1"/>
              <a:gd name="f316" fmla="*/ f257 f96 1"/>
              <a:gd name="f317" fmla="*/ f258 f95 1"/>
              <a:gd name="f318" fmla="*/ f259 f96 1"/>
              <a:gd name="f319" fmla="*/ f260 f96 1"/>
              <a:gd name="f320" fmla="*/ f261 f95 1"/>
              <a:gd name="f321" fmla="*/ f262 f95 1"/>
              <a:gd name="f322" fmla="*/ f263 f96 1"/>
              <a:gd name="f323" fmla="*/ f264 f96 1"/>
              <a:gd name="f324" fmla="*/ f265 f95 1"/>
              <a:gd name="f325" fmla="*/ f266 f95 1"/>
              <a:gd name="f326" fmla="*/ f267 f96 1"/>
              <a:gd name="f327" fmla="*/ f268 f96 1"/>
              <a:gd name="f328" fmla="*/ f269 f96 1"/>
              <a:gd name="f329" fmla="*/ f270 f95 1"/>
              <a:gd name="f330" fmla="*/ f271 f96 1"/>
              <a:gd name="f331" fmla="*/ f272 f9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7">
                <a:pos x="f277" y="f278"/>
              </a:cxn>
              <a:cxn ang="f217">
                <a:pos x="f279" y="f280"/>
              </a:cxn>
              <a:cxn ang="f217">
                <a:pos x="f281" y="f282"/>
              </a:cxn>
              <a:cxn ang="f217">
                <a:pos x="f283" y="f284"/>
              </a:cxn>
              <a:cxn ang="f217">
                <a:pos x="f285" y="f286"/>
              </a:cxn>
              <a:cxn ang="f217">
                <a:pos x="f287" y="f286"/>
              </a:cxn>
              <a:cxn ang="f217">
                <a:pos x="f287" y="f288"/>
              </a:cxn>
              <a:cxn ang="f217">
                <a:pos x="f289" y="f288"/>
              </a:cxn>
              <a:cxn ang="f217">
                <a:pos x="f290" y="f291"/>
              </a:cxn>
              <a:cxn ang="f217">
                <a:pos x="f292" y="f293"/>
              </a:cxn>
              <a:cxn ang="f217">
                <a:pos x="f294" y="f295"/>
              </a:cxn>
              <a:cxn ang="f217">
                <a:pos x="f296" y="f297"/>
              </a:cxn>
              <a:cxn ang="f217">
                <a:pos x="f298" y="f299"/>
              </a:cxn>
              <a:cxn ang="f217">
                <a:pos x="f300" y="f301"/>
              </a:cxn>
              <a:cxn ang="f217">
                <a:pos x="f300" y="f301"/>
              </a:cxn>
              <a:cxn ang="f217">
                <a:pos x="f302" y="f303"/>
              </a:cxn>
              <a:cxn ang="f217">
                <a:pos x="f277" y="f278"/>
              </a:cxn>
              <a:cxn ang="f217">
                <a:pos x="f300" y="f304"/>
              </a:cxn>
              <a:cxn ang="f217">
                <a:pos x="f305" y="f306"/>
              </a:cxn>
              <a:cxn ang="f217">
                <a:pos x="f307" y="f308"/>
              </a:cxn>
              <a:cxn ang="f217">
                <a:pos x="f309" y="f310"/>
              </a:cxn>
              <a:cxn ang="f217">
                <a:pos x="f311" y="f295"/>
              </a:cxn>
              <a:cxn ang="f217">
                <a:pos x="f312" y="f295"/>
              </a:cxn>
              <a:cxn ang="f217">
                <a:pos x="f312" y="f313"/>
              </a:cxn>
              <a:cxn ang="f217">
                <a:pos x="f314" y="f313"/>
              </a:cxn>
              <a:cxn ang="f217">
                <a:pos x="f315" y="f316"/>
              </a:cxn>
              <a:cxn ang="f217">
                <a:pos x="f317" y="f318"/>
              </a:cxn>
              <a:cxn ang="f217">
                <a:pos x="f305" y="f319"/>
              </a:cxn>
              <a:cxn ang="f217">
                <a:pos x="f300" y="f304"/>
              </a:cxn>
              <a:cxn ang="f217">
                <a:pos x="f320" y="f278"/>
              </a:cxn>
              <a:cxn ang="f217">
                <a:pos x="f321" y="f322"/>
              </a:cxn>
              <a:cxn ang="f217">
                <a:pos x="f300" y="f323"/>
              </a:cxn>
              <a:cxn ang="f217">
                <a:pos x="f324" y="f303"/>
              </a:cxn>
              <a:cxn ang="f217">
                <a:pos x="f325" y="f326"/>
              </a:cxn>
              <a:cxn ang="f217">
                <a:pos x="f312" y="f326"/>
              </a:cxn>
              <a:cxn ang="f217">
                <a:pos x="f312" y="f327"/>
              </a:cxn>
              <a:cxn ang="f217">
                <a:pos x="f314" y="f327"/>
              </a:cxn>
              <a:cxn ang="f217">
                <a:pos x="f324" y="f328"/>
              </a:cxn>
              <a:cxn ang="f217">
                <a:pos x="f329" y="f330"/>
              </a:cxn>
              <a:cxn ang="f217">
                <a:pos x="f321" y="f331"/>
              </a:cxn>
              <a:cxn ang="f217">
                <a:pos x="f320" y="f278"/>
              </a:cxn>
            </a:cxnLst>
            <a:rect l="f273" t="f276" r="f274" b="f275"/>
            <a:pathLst>
              <a:path w="96" h="128">
                <a:moveTo>
                  <a:pt x="f6" y="f8"/>
                </a:moveTo>
                <a:cubicBezTo>
                  <a:pt x="f6" y="f9"/>
                  <a:pt x="f9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7"/>
                  <a:pt x="f28" y="f7"/>
                </a:cubicBezTo>
                <a:lnTo>
                  <a:pt x="f5" y="f7"/>
                </a:lnTo>
                <a:lnTo>
                  <a:pt x="f5" y="f5"/>
                </a:lnTo>
                <a:lnTo>
                  <a:pt x="f29" y="f5"/>
                </a:lnTo>
                <a:cubicBezTo>
                  <a:pt x="f30" y="f5"/>
                  <a:pt x="f27" y="f31"/>
                  <a:pt x="f32" y="f31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7" y="f49"/>
                </a:cubicBezTo>
                <a:cubicBezTo>
                  <a:pt x="f47" y="f50"/>
                  <a:pt x="f45" y="f51"/>
                  <a:pt x="f52" y="f53"/>
                </a:cubicBezTo>
                <a:cubicBezTo>
                  <a:pt x="f19" y="f54"/>
                  <a:pt x="f21" y="f55"/>
                  <a:pt x="f35" y="f56"/>
                </a:cubicBezTo>
                <a:lnTo>
                  <a:pt x="f35" y="f56"/>
                </a:lnTo>
                <a:cubicBezTo>
                  <a:pt x="f39" y="f57"/>
                  <a:pt x="f45" y="f25"/>
                  <a:pt x="f8" y="f23"/>
                </a:cubicBezTo>
                <a:cubicBezTo>
                  <a:pt x="f58" y="f37"/>
                  <a:pt x="f6" y="f41"/>
                  <a:pt x="f6" y="f8"/>
                </a:cubicBezTo>
                <a:close/>
                <a:moveTo>
                  <a:pt x="f35" y="f59"/>
                </a:moveTo>
                <a:cubicBezTo>
                  <a:pt x="f35" y="f60"/>
                  <a:pt x="f23" y="f61"/>
                  <a:pt x="f62" y="f63"/>
                </a:cubicBezTo>
                <a:cubicBezTo>
                  <a:pt x="f64" y="f65"/>
                  <a:pt x="f33" y="f66"/>
                  <a:pt x="f25" y="f67"/>
                </a:cubicBezTo>
                <a:cubicBezTo>
                  <a:pt x="f68" y="f69"/>
                  <a:pt x="f56" y="f70"/>
                  <a:pt x="f71" y="f70"/>
                </a:cubicBezTo>
                <a:cubicBezTo>
                  <a:pt x="f72" y="f44"/>
                  <a:pt x="f73" y="f44"/>
                  <a:pt x="f74" y="f44"/>
                </a:cubicBezTo>
                <a:lnTo>
                  <a:pt x="f69" y="f44"/>
                </a:lnTo>
                <a:lnTo>
                  <a:pt x="f69" y="f55"/>
                </a:lnTo>
                <a:lnTo>
                  <a:pt x="f75" y="f55"/>
                </a:lnTo>
                <a:cubicBezTo>
                  <a:pt x="f53" y="f55"/>
                  <a:pt x="f72" y="f71"/>
                  <a:pt x="f55" y="f71"/>
                </a:cubicBezTo>
                <a:cubicBezTo>
                  <a:pt x="f56" y="f76"/>
                  <a:pt x="f68" y="f54"/>
                  <a:pt x="f77" y="f30"/>
                </a:cubicBezTo>
                <a:cubicBezTo>
                  <a:pt x="f33" y="f78"/>
                  <a:pt x="f64" y="f53"/>
                  <a:pt x="f62" y="f79"/>
                </a:cubicBezTo>
                <a:cubicBezTo>
                  <a:pt x="f23" y="f29"/>
                  <a:pt x="f35" y="f50"/>
                  <a:pt x="f35" y="f59"/>
                </a:cubicBezTo>
                <a:close/>
                <a:moveTo>
                  <a:pt x="f19" y="f8"/>
                </a:moveTo>
                <a:cubicBezTo>
                  <a:pt x="f19" y="f45"/>
                  <a:pt x="f19" y="f41"/>
                  <a:pt x="f80" y="f39"/>
                </a:cubicBezTo>
                <a:cubicBezTo>
                  <a:pt x="f81" y="f82"/>
                  <a:pt x="f37" y="f83"/>
                  <a:pt x="f35" y="f84"/>
                </a:cubicBezTo>
                <a:cubicBezTo>
                  <a:pt x="f64" y="f35"/>
                  <a:pt x="f85" y="f23"/>
                  <a:pt x="f68" y="f23"/>
                </a:cubicBezTo>
                <a:cubicBezTo>
                  <a:pt x="f27" y="f62"/>
                  <a:pt x="f54" y="f62"/>
                  <a:pt x="f53" y="f62"/>
                </a:cubicBezTo>
                <a:lnTo>
                  <a:pt x="f69" y="f62"/>
                </a:lnTo>
                <a:lnTo>
                  <a:pt x="f69" y="f86"/>
                </a:lnTo>
                <a:lnTo>
                  <a:pt x="f75" y="f86"/>
                </a:lnTo>
                <a:cubicBezTo>
                  <a:pt x="f30" y="f86"/>
                  <a:pt x="f87" y="f86"/>
                  <a:pt x="f68" y="f88"/>
                </a:cubicBezTo>
                <a:cubicBezTo>
                  <a:pt x="f85" y="f89"/>
                  <a:pt x="f62" y="f14"/>
                  <a:pt x="f84" y="f90"/>
                </a:cubicBezTo>
                <a:cubicBezTo>
                  <a:pt x="f37" y="f91"/>
                  <a:pt x="f81" y="f92"/>
                  <a:pt x="f80" y="f10"/>
                </a:cubicBezTo>
                <a:cubicBezTo>
                  <a:pt x="f19" y="f93"/>
                  <a:pt x="f19" y="f58"/>
                  <a:pt x="f19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Freeform 460"/>
          <p:cNvSpPr/>
          <p:nvPr/>
        </p:nvSpPr>
        <p:spPr>
          <a:xfrm>
            <a:off x="4001450" y="4363992"/>
            <a:ext cx="114318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1"/>
              <a:gd name="f16" fmla="val 71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0"/>
              <a:gd name="f23" fmla="val 33"/>
              <a:gd name="f24" fmla="val 82"/>
              <a:gd name="f25" fmla="val 37"/>
              <a:gd name="f26" fmla="val 84"/>
              <a:gd name="f27" fmla="val 41"/>
              <a:gd name="f28" fmla="val 85"/>
              <a:gd name="f29" fmla="val 45"/>
              <a:gd name="f30" fmla="val 86"/>
              <a:gd name="f31" fmla="val 50"/>
              <a:gd name="f32" fmla="val 57"/>
              <a:gd name="f33" fmla="val 70"/>
              <a:gd name="f34" fmla="val 76"/>
              <a:gd name="f35" fmla="val 79"/>
              <a:gd name="f36" fmla="val 81"/>
              <a:gd name="f37" fmla="val 77"/>
              <a:gd name="f38" fmla="val 74"/>
              <a:gd name="f39" fmla="val 92"/>
              <a:gd name="f40" fmla="val 94"/>
              <a:gd name="f41" fmla="val 96"/>
              <a:gd name="f42" fmla="val 68"/>
              <a:gd name="f43" fmla="val 98"/>
              <a:gd name="f44" fmla="val 99"/>
              <a:gd name="f45" fmla="val 35"/>
              <a:gd name="f46" fmla="val 22"/>
              <a:gd name="f47" fmla="val 13"/>
              <a:gd name="f48" fmla="val 5"/>
              <a:gd name="f49" fmla="val 66"/>
              <a:gd name="f50" fmla="val 51"/>
              <a:gd name="f51" fmla="val 4"/>
              <a:gd name="f52" fmla="val 46"/>
              <a:gd name="f53" fmla="val 59"/>
              <a:gd name="f54" fmla="val 69"/>
              <a:gd name="f55" fmla="val 3"/>
              <a:gd name="f56" fmla="val 11"/>
              <a:gd name="f57" fmla="val 83"/>
              <a:gd name="f58" fmla="val 18"/>
              <a:gd name="f59" fmla="val 43"/>
              <a:gd name="f60" fmla="val 39"/>
              <a:gd name="f61" fmla="val 31"/>
              <a:gd name="f62" fmla="val 24"/>
              <a:gd name="f63" fmla="val 65"/>
              <a:gd name="f64" fmla="val 20"/>
              <a:gd name="f65" fmla="val 61"/>
              <a:gd name="f66" fmla="val 15"/>
              <a:gd name="f67" fmla="val 54"/>
              <a:gd name="f68" fmla="val 30"/>
              <a:gd name="f69" fmla="val 25"/>
              <a:gd name="f70" fmla="val 32"/>
              <a:gd name="f71" fmla="+- 0 0 -90"/>
              <a:gd name="f72" fmla="*/ f3 1 87"/>
              <a:gd name="f73" fmla="*/ f4 1 100"/>
              <a:gd name="f74" fmla="+- f7 0 f5"/>
              <a:gd name="f75" fmla="+- f6 0 f5"/>
              <a:gd name="f76" fmla="*/ f71 f0 1"/>
              <a:gd name="f77" fmla="*/ f75 1 87"/>
              <a:gd name="f78" fmla="*/ f74 1 100"/>
              <a:gd name="f79" fmla="*/ 87 f75 1"/>
              <a:gd name="f80" fmla="*/ 52 f74 1"/>
              <a:gd name="f81" fmla="*/ 16 f75 1"/>
              <a:gd name="f82" fmla="*/ 19 f75 1"/>
              <a:gd name="f83" fmla="*/ 67 f74 1"/>
              <a:gd name="f84" fmla="*/ 26 f75 1"/>
              <a:gd name="f85" fmla="*/ 78 f74 1"/>
              <a:gd name="f86" fmla="*/ 37 f75 1"/>
              <a:gd name="f87" fmla="*/ 84 f74 1"/>
              <a:gd name="f88" fmla="*/ 50 f75 1"/>
              <a:gd name="f89" fmla="*/ 86 f74 1"/>
              <a:gd name="f90" fmla="*/ 70 f75 1"/>
              <a:gd name="f91" fmla="*/ 82 f74 1"/>
              <a:gd name="f92" fmla="*/ 84 f75 1"/>
              <a:gd name="f93" fmla="*/ 74 f74 1"/>
              <a:gd name="f94" fmla="*/ 85 f75 1"/>
              <a:gd name="f95" fmla="*/ 92 f74 1"/>
              <a:gd name="f96" fmla="*/ 68 f75 1"/>
              <a:gd name="f97" fmla="*/ 98 f74 1"/>
              <a:gd name="f98" fmla="*/ 100 f74 1"/>
              <a:gd name="f99" fmla="*/ 13 f75 1"/>
              <a:gd name="f100" fmla="*/ 87 f74 1"/>
              <a:gd name="f101" fmla="*/ 0 f75 1"/>
              <a:gd name="f102" fmla="*/ 51 f74 1"/>
              <a:gd name="f103" fmla="*/ 13 f74 1"/>
              <a:gd name="f104" fmla="*/ 46 f75 1"/>
              <a:gd name="f105" fmla="*/ 0 f74 1"/>
              <a:gd name="f106" fmla="*/ 76 f75 1"/>
              <a:gd name="f107" fmla="*/ 11 f74 1"/>
              <a:gd name="f108" fmla="*/ 43 f74 1"/>
              <a:gd name="f109" fmla="*/ 71 f75 1"/>
              <a:gd name="f110" fmla="*/ 39 f74 1"/>
              <a:gd name="f111" fmla="*/ 65 f75 1"/>
              <a:gd name="f112" fmla="*/ 20 f74 1"/>
              <a:gd name="f113" fmla="*/ 25 f75 1"/>
              <a:gd name="f114" fmla="*/ f76 1 f2"/>
              <a:gd name="f115" fmla="*/ f79 1 87"/>
              <a:gd name="f116" fmla="*/ f80 1 100"/>
              <a:gd name="f117" fmla="*/ f81 1 87"/>
              <a:gd name="f118" fmla="*/ f82 1 87"/>
              <a:gd name="f119" fmla="*/ f83 1 100"/>
              <a:gd name="f120" fmla="*/ f84 1 87"/>
              <a:gd name="f121" fmla="*/ f85 1 100"/>
              <a:gd name="f122" fmla="*/ f86 1 87"/>
              <a:gd name="f123" fmla="*/ f87 1 100"/>
              <a:gd name="f124" fmla="*/ f88 1 87"/>
              <a:gd name="f125" fmla="*/ f89 1 100"/>
              <a:gd name="f126" fmla="*/ f90 1 87"/>
              <a:gd name="f127" fmla="*/ f91 1 100"/>
              <a:gd name="f128" fmla="*/ f92 1 87"/>
              <a:gd name="f129" fmla="*/ f93 1 100"/>
              <a:gd name="f130" fmla="*/ f94 1 87"/>
              <a:gd name="f131" fmla="*/ f95 1 100"/>
              <a:gd name="f132" fmla="*/ f96 1 87"/>
              <a:gd name="f133" fmla="*/ f97 1 100"/>
              <a:gd name="f134" fmla="*/ f98 1 100"/>
              <a:gd name="f135" fmla="*/ f99 1 87"/>
              <a:gd name="f136" fmla="*/ f100 1 100"/>
              <a:gd name="f137" fmla="*/ f101 1 87"/>
              <a:gd name="f138" fmla="*/ f102 1 100"/>
              <a:gd name="f139" fmla="*/ f103 1 100"/>
              <a:gd name="f140" fmla="*/ f104 1 87"/>
              <a:gd name="f141" fmla="*/ f105 1 100"/>
              <a:gd name="f142" fmla="*/ f106 1 87"/>
              <a:gd name="f143" fmla="*/ f107 1 100"/>
              <a:gd name="f144" fmla="*/ f108 1 100"/>
              <a:gd name="f145" fmla="*/ f109 1 87"/>
              <a:gd name="f146" fmla="*/ f110 1 100"/>
              <a:gd name="f147" fmla="*/ f111 1 87"/>
              <a:gd name="f148" fmla="*/ f112 1 100"/>
              <a:gd name="f149" fmla="*/ f113 1 87"/>
              <a:gd name="f150" fmla="*/ 0 1 f77"/>
              <a:gd name="f151" fmla="*/ f6 1 f77"/>
              <a:gd name="f152" fmla="*/ 0 1 f78"/>
              <a:gd name="f153" fmla="*/ f7 1 f78"/>
              <a:gd name="f154" fmla="+- f114 0 f1"/>
              <a:gd name="f155" fmla="*/ f115 1 f77"/>
              <a:gd name="f156" fmla="*/ f116 1 f78"/>
              <a:gd name="f157" fmla="*/ f117 1 f77"/>
              <a:gd name="f158" fmla="*/ f118 1 f77"/>
              <a:gd name="f159" fmla="*/ f119 1 f78"/>
              <a:gd name="f160" fmla="*/ f120 1 f77"/>
              <a:gd name="f161" fmla="*/ f121 1 f78"/>
              <a:gd name="f162" fmla="*/ f122 1 f77"/>
              <a:gd name="f163" fmla="*/ f123 1 f78"/>
              <a:gd name="f164" fmla="*/ f124 1 f77"/>
              <a:gd name="f165" fmla="*/ f125 1 f78"/>
              <a:gd name="f166" fmla="*/ f126 1 f77"/>
              <a:gd name="f167" fmla="*/ f127 1 f78"/>
              <a:gd name="f168" fmla="*/ f128 1 f77"/>
              <a:gd name="f169" fmla="*/ f129 1 f78"/>
              <a:gd name="f170" fmla="*/ f130 1 f77"/>
              <a:gd name="f171" fmla="*/ f131 1 f78"/>
              <a:gd name="f172" fmla="*/ f132 1 f77"/>
              <a:gd name="f173" fmla="*/ f133 1 f78"/>
              <a:gd name="f174" fmla="*/ f134 1 f78"/>
              <a:gd name="f175" fmla="*/ f135 1 f77"/>
              <a:gd name="f176" fmla="*/ f136 1 f78"/>
              <a:gd name="f177" fmla="*/ f137 1 f77"/>
              <a:gd name="f178" fmla="*/ f138 1 f78"/>
              <a:gd name="f179" fmla="*/ f139 1 f78"/>
              <a:gd name="f180" fmla="*/ f140 1 f77"/>
              <a:gd name="f181" fmla="*/ f141 1 f78"/>
              <a:gd name="f182" fmla="*/ f142 1 f77"/>
              <a:gd name="f183" fmla="*/ f143 1 f78"/>
              <a:gd name="f184" fmla="*/ f144 1 f78"/>
              <a:gd name="f185" fmla="*/ f145 1 f77"/>
              <a:gd name="f186" fmla="*/ f146 1 f78"/>
              <a:gd name="f187" fmla="*/ f147 1 f77"/>
              <a:gd name="f188" fmla="*/ f148 1 f78"/>
              <a:gd name="f189" fmla="*/ f149 1 f77"/>
              <a:gd name="f190" fmla="*/ f150 f72 1"/>
              <a:gd name="f191" fmla="*/ f151 f72 1"/>
              <a:gd name="f192" fmla="*/ f153 f73 1"/>
              <a:gd name="f193" fmla="*/ f152 f73 1"/>
              <a:gd name="f194" fmla="*/ f155 f72 1"/>
              <a:gd name="f195" fmla="*/ f156 f73 1"/>
              <a:gd name="f196" fmla="*/ f157 f72 1"/>
              <a:gd name="f197" fmla="*/ f158 f72 1"/>
              <a:gd name="f198" fmla="*/ f159 f73 1"/>
              <a:gd name="f199" fmla="*/ f160 f72 1"/>
              <a:gd name="f200" fmla="*/ f161 f73 1"/>
              <a:gd name="f201" fmla="*/ f162 f72 1"/>
              <a:gd name="f202" fmla="*/ f163 f73 1"/>
              <a:gd name="f203" fmla="*/ f164 f72 1"/>
              <a:gd name="f204" fmla="*/ f165 f73 1"/>
              <a:gd name="f205" fmla="*/ f166 f72 1"/>
              <a:gd name="f206" fmla="*/ f167 f73 1"/>
              <a:gd name="f207" fmla="*/ f168 f72 1"/>
              <a:gd name="f208" fmla="*/ f169 f73 1"/>
              <a:gd name="f209" fmla="*/ f170 f72 1"/>
              <a:gd name="f210" fmla="*/ f171 f73 1"/>
              <a:gd name="f211" fmla="*/ f172 f72 1"/>
              <a:gd name="f212" fmla="*/ f173 f73 1"/>
              <a:gd name="f213" fmla="*/ f174 f73 1"/>
              <a:gd name="f214" fmla="*/ f175 f72 1"/>
              <a:gd name="f215" fmla="*/ f176 f73 1"/>
              <a:gd name="f216" fmla="*/ f177 f72 1"/>
              <a:gd name="f217" fmla="*/ f178 f73 1"/>
              <a:gd name="f218" fmla="*/ f179 f73 1"/>
              <a:gd name="f219" fmla="*/ f180 f72 1"/>
              <a:gd name="f220" fmla="*/ f181 f73 1"/>
              <a:gd name="f221" fmla="*/ f182 f72 1"/>
              <a:gd name="f222" fmla="*/ f183 f73 1"/>
              <a:gd name="f223" fmla="*/ f184 f73 1"/>
              <a:gd name="f224" fmla="*/ f185 f72 1"/>
              <a:gd name="f225" fmla="*/ f186 f73 1"/>
              <a:gd name="f226" fmla="*/ f187 f72 1"/>
              <a:gd name="f227" fmla="*/ f188 f73 1"/>
              <a:gd name="f228" fmla="*/ f189 f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4">
                <a:pos x="f194" y="f195"/>
              </a:cxn>
              <a:cxn ang="f154">
                <a:pos x="f196" y="f195"/>
              </a:cxn>
              <a:cxn ang="f154">
                <a:pos x="f197" y="f198"/>
              </a:cxn>
              <a:cxn ang="f154">
                <a:pos x="f199" y="f200"/>
              </a:cxn>
              <a:cxn ang="f154">
                <a:pos x="f201" y="f202"/>
              </a:cxn>
              <a:cxn ang="f154">
                <a:pos x="f203" y="f204"/>
              </a:cxn>
              <a:cxn ang="f154">
                <a:pos x="f205" y="f206"/>
              </a:cxn>
              <a:cxn ang="f154">
                <a:pos x="f207" y="f208"/>
              </a:cxn>
              <a:cxn ang="f154">
                <a:pos x="f209" y="f208"/>
              </a:cxn>
              <a:cxn ang="f154">
                <a:pos x="f209" y="f210"/>
              </a:cxn>
              <a:cxn ang="f154">
                <a:pos x="f211" y="f212"/>
              </a:cxn>
              <a:cxn ang="f154">
                <a:pos x="f203" y="f213"/>
              </a:cxn>
              <a:cxn ang="f154">
                <a:pos x="f214" y="f215"/>
              </a:cxn>
              <a:cxn ang="f154">
                <a:pos x="f216" y="f217"/>
              </a:cxn>
              <a:cxn ang="f154">
                <a:pos x="f214" y="f218"/>
              </a:cxn>
              <a:cxn ang="f154">
                <a:pos x="f219" y="f220"/>
              </a:cxn>
              <a:cxn ang="f154">
                <a:pos x="f221" y="f222"/>
              </a:cxn>
              <a:cxn ang="f154">
                <a:pos x="f194" y="f223"/>
              </a:cxn>
              <a:cxn ang="f154">
                <a:pos x="f194" y="f195"/>
              </a:cxn>
              <a:cxn ang="f154">
                <a:pos x="f224" y="f225"/>
              </a:cxn>
              <a:cxn ang="f154">
                <a:pos x="f226" y="f227"/>
              </a:cxn>
              <a:cxn ang="f154">
                <a:pos x="f219" y="f218"/>
              </a:cxn>
              <a:cxn ang="f154">
                <a:pos x="f228" y="f227"/>
              </a:cxn>
              <a:cxn ang="f154">
                <a:pos x="f196" y="f225"/>
              </a:cxn>
              <a:cxn ang="f154">
                <a:pos x="f224" y="f225"/>
              </a:cxn>
            </a:cxnLst>
            <a:rect l="f190" t="f193" r="f191" b="f192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0"/>
                </a:cubicBezTo>
                <a:cubicBezTo>
                  <a:pt x="f32" y="f30"/>
                  <a:pt x="f12" y="f28"/>
                  <a:pt x="f33" y="f24"/>
                </a:cubicBezTo>
                <a:cubicBezTo>
                  <a:pt x="f34" y="f35"/>
                  <a:pt x="f36" y="f37"/>
                  <a:pt x="f26" y="f38"/>
                </a:cubicBezTo>
                <a:lnTo>
                  <a:pt x="f28" y="f38"/>
                </a:lnTo>
                <a:lnTo>
                  <a:pt x="f28" y="f39"/>
                </a:lnTo>
                <a:cubicBezTo>
                  <a:pt x="f35" y="f40"/>
                  <a:pt x="f38" y="f41"/>
                  <a:pt x="f42" y="f43"/>
                </a:cubicBezTo>
                <a:cubicBezTo>
                  <a:pt x="f12" y="f44"/>
                  <a:pt x="f32" y="f7"/>
                  <a:pt x="f31" y="f7"/>
                </a:cubicBezTo>
                <a:cubicBezTo>
                  <a:pt x="f45" y="f7"/>
                  <a:pt x="f46" y="f41"/>
                  <a:pt x="f47" y="f6"/>
                </a:cubicBezTo>
                <a:cubicBezTo>
                  <a:pt x="f48" y="f20"/>
                  <a:pt x="f5" y="f49"/>
                  <a:pt x="f5" y="f50"/>
                </a:cubicBezTo>
                <a:cubicBezTo>
                  <a:pt x="f5" y="f45"/>
                  <a:pt x="f51" y="f17"/>
                  <a:pt x="f47" y="f47"/>
                </a:cubicBezTo>
                <a:cubicBezTo>
                  <a:pt x="f15" y="f51"/>
                  <a:pt x="f23" y="f5"/>
                  <a:pt x="f52" y="f5"/>
                </a:cubicBezTo>
                <a:cubicBezTo>
                  <a:pt x="f53" y="f5"/>
                  <a:pt x="f54" y="f55"/>
                  <a:pt x="f34" y="f56"/>
                </a:cubicBezTo>
                <a:cubicBezTo>
                  <a:pt x="f57" y="f58"/>
                  <a:pt x="f6" y="f21"/>
                  <a:pt x="f6" y="f59"/>
                </a:cubicBezTo>
                <a:lnTo>
                  <a:pt x="f6" y="f8"/>
                </a:lnTo>
                <a:close/>
                <a:moveTo>
                  <a:pt x="f16" y="f60"/>
                </a:moveTo>
                <a:cubicBezTo>
                  <a:pt x="f16" y="f61"/>
                  <a:pt x="f54" y="f62"/>
                  <a:pt x="f63" y="f64"/>
                </a:cubicBezTo>
                <a:cubicBezTo>
                  <a:pt x="f65" y="f66"/>
                  <a:pt x="f67" y="f47"/>
                  <a:pt x="f52" y="f47"/>
                </a:cubicBezTo>
                <a:cubicBezTo>
                  <a:pt x="f25" y="f47"/>
                  <a:pt x="f68" y="f66"/>
                  <a:pt x="f69" y="f64"/>
                </a:cubicBezTo>
                <a:cubicBezTo>
                  <a:pt x="f64" y="f19"/>
                  <a:pt x="f11" y="f70"/>
                  <a:pt x="f9" y="f60"/>
                </a:cubicBezTo>
                <a:lnTo>
                  <a:pt x="f16" y="f60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Freeform 461"/>
          <p:cNvSpPr/>
          <p:nvPr/>
        </p:nvSpPr>
        <p:spPr>
          <a:xfrm>
            <a:off x="4140275" y="4363992"/>
            <a:ext cx="97987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"/>
              <a:gd name="f7" fmla="val 100"/>
              <a:gd name="f8" fmla="val 70"/>
              <a:gd name="f9" fmla="val 79"/>
              <a:gd name="f10" fmla="val 71"/>
              <a:gd name="f11" fmla="val 86"/>
              <a:gd name="f12" fmla="val 63"/>
              <a:gd name="f13" fmla="val 92"/>
              <a:gd name="f14" fmla="val 56"/>
              <a:gd name="f15" fmla="val 97"/>
              <a:gd name="f16" fmla="val 46"/>
              <a:gd name="f17" fmla="val 34"/>
              <a:gd name="f18" fmla="val 27"/>
              <a:gd name="f19" fmla="val 20"/>
              <a:gd name="f20" fmla="val 99"/>
              <a:gd name="f21" fmla="val 14"/>
              <a:gd name="f22" fmla="val 98"/>
              <a:gd name="f23" fmla="val 9"/>
              <a:gd name="f24" fmla="val 96"/>
              <a:gd name="f25" fmla="val 4"/>
              <a:gd name="f26" fmla="val 94"/>
              <a:gd name="f27" fmla="val 1"/>
              <a:gd name="f28" fmla="val 6"/>
              <a:gd name="f29" fmla="val 78"/>
              <a:gd name="f30" fmla="val 11"/>
              <a:gd name="f31" fmla="val 81"/>
              <a:gd name="f32" fmla="val 17"/>
              <a:gd name="f33" fmla="val 83"/>
              <a:gd name="f34" fmla="val 24"/>
              <a:gd name="f35" fmla="val 85"/>
              <a:gd name="f36" fmla="val 30"/>
              <a:gd name="f37" fmla="val 35"/>
              <a:gd name="f38" fmla="val 42"/>
              <a:gd name="f39" fmla="val 48"/>
              <a:gd name="f40" fmla="val 52"/>
              <a:gd name="f41" fmla="val 58"/>
              <a:gd name="f42" fmla="val 77"/>
              <a:gd name="f43" fmla="val 72"/>
              <a:gd name="f44" fmla="val 68"/>
              <a:gd name="f45" fmla="val 57"/>
              <a:gd name="f46" fmla="val 66"/>
              <a:gd name="f47" fmla="val 55"/>
              <a:gd name="f48" fmla="val 64"/>
              <a:gd name="f49" fmla="val 62"/>
              <a:gd name="f50" fmla="val 60"/>
              <a:gd name="f51" fmla="val 59"/>
              <a:gd name="f52" fmla="val 40"/>
              <a:gd name="f53" fmla="val 37"/>
              <a:gd name="f54" fmla="val 33"/>
              <a:gd name="f55" fmla="val 26"/>
              <a:gd name="f56" fmla="val 23"/>
              <a:gd name="f57" fmla="val 15"/>
              <a:gd name="f58" fmla="val 49"/>
              <a:gd name="f59" fmla="val 5"/>
              <a:gd name="f60" fmla="val 45"/>
              <a:gd name="f61" fmla="val 2"/>
              <a:gd name="f62" fmla="val 41"/>
              <a:gd name="f63" fmla="val 29"/>
              <a:gd name="f64" fmla="val 25"/>
              <a:gd name="f65" fmla="val 21"/>
              <a:gd name="f66" fmla="val 18"/>
              <a:gd name="f67" fmla="val 7"/>
              <a:gd name="f68" fmla="val 10"/>
              <a:gd name="f69" fmla="val 13"/>
              <a:gd name="f70" fmla="val 22"/>
              <a:gd name="f71" fmla="val 39"/>
              <a:gd name="f72" fmla="val 44"/>
              <a:gd name="f73" fmla="val 50"/>
              <a:gd name="f74" fmla="val 3"/>
              <a:gd name="f75" fmla="val 67"/>
              <a:gd name="f76" fmla="val 61"/>
              <a:gd name="f77" fmla="val 19"/>
              <a:gd name="f78" fmla="val 43"/>
              <a:gd name="f79" fmla="val 32"/>
              <a:gd name="f80" fmla="val 16"/>
              <a:gd name="f81" fmla="val 31"/>
              <a:gd name="f82" fmla="val 36"/>
              <a:gd name="f83" fmla="val 38"/>
              <a:gd name="f84" fmla="val 51"/>
              <a:gd name="f85" fmla="val 53"/>
              <a:gd name="f86" fmla="+- 0 0 -90"/>
              <a:gd name="f87" fmla="*/ f3 1 74"/>
              <a:gd name="f88" fmla="*/ f4 1 100"/>
              <a:gd name="f89" fmla="+- f7 0 f5"/>
              <a:gd name="f90" fmla="+- f6 0 f5"/>
              <a:gd name="f91" fmla="*/ f86 f0 1"/>
              <a:gd name="f92" fmla="*/ f90 1 74"/>
              <a:gd name="f93" fmla="*/ f89 1 100"/>
              <a:gd name="f94" fmla="*/ 74 f90 1"/>
              <a:gd name="f95" fmla="*/ 70 f89 1"/>
              <a:gd name="f96" fmla="*/ 63 f90 1"/>
              <a:gd name="f97" fmla="*/ 92 f89 1"/>
              <a:gd name="f98" fmla="*/ 34 f90 1"/>
              <a:gd name="f99" fmla="*/ 100 f89 1"/>
              <a:gd name="f100" fmla="*/ 14 f90 1"/>
              <a:gd name="f101" fmla="*/ 98 f89 1"/>
              <a:gd name="f102" fmla="*/ 0 f90 1"/>
              <a:gd name="f103" fmla="*/ 74 f89 1"/>
              <a:gd name="f104" fmla="*/ 1 f90 1"/>
              <a:gd name="f105" fmla="*/ 17 f90 1"/>
              <a:gd name="f106" fmla="*/ 83 f89 1"/>
              <a:gd name="f107" fmla="*/ 35 f90 1"/>
              <a:gd name="f108" fmla="*/ 86 f89 1"/>
              <a:gd name="f109" fmla="*/ 52 f90 1"/>
              <a:gd name="f110" fmla="*/ 58 f90 1"/>
              <a:gd name="f111" fmla="*/ 72 f89 1"/>
              <a:gd name="f112" fmla="*/ 55 f90 1"/>
              <a:gd name="f113" fmla="*/ 64 f89 1"/>
              <a:gd name="f114" fmla="*/ 42 f90 1"/>
              <a:gd name="f115" fmla="*/ 59 f89 1"/>
              <a:gd name="f116" fmla="*/ 33 f90 1"/>
              <a:gd name="f117" fmla="*/ 57 f89 1"/>
              <a:gd name="f118" fmla="*/ 23 f90 1"/>
              <a:gd name="f119" fmla="*/ 55 f89 1"/>
              <a:gd name="f120" fmla="*/ 5 f90 1"/>
              <a:gd name="f121" fmla="*/ 45 f89 1"/>
              <a:gd name="f122" fmla="*/ 29 f89 1"/>
              <a:gd name="f123" fmla="*/ 2 f90 1"/>
              <a:gd name="f124" fmla="*/ 18 f89 1"/>
              <a:gd name="f125" fmla="*/ 10 f90 1"/>
              <a:gd name="f126" fmla="*/ 9 f89 1"/>
              <a:gd name="f127" fmla="*/ 22 f90 1"/>
              <a:gd name="f128" fmla="*/ 2 f89 1"/>
              <a:gd name="f129" fmla="*/ 39 f90 1"/>
              <a:gd name="f130" fmla="*/ 0 f89 1"/>
              <a:gd name="f131" fmla="*/ 56 f90 1"/>
              <a:gd name="f132" fmla="*/ 71 f90 1"/>
              <a:gd name="f133" fmla="*/ 7 f89 1"/>
              <a:gd name="f134" fmla="*/ 24 f89 1"/>
              <a:gd name="f135" fmla="*/ 70 f90 1"/>
              <a:gd name="f136" fmla="*/ 17 f89 1"/>
              <a:gd name="f137" fmla="*/ 37 f90 1"/>
              <a:gd name="f138" fmla="*/ 14 f89 1"/>
              <a:gd name="f139" fmla="*/ 16 f90 1"/>
              <a:gd name="f140" fmla="*/ 27 f89 1"/>
              <a:gd name="f141" fmla="*/ 20 f90 1"/>
              <a:gd name="f142" fmla="*/ 36 f89 1"/>
              <a:gd name="f143" fmla="*/ 32 f90 1"/>
              <a:gd name="f144" fmla="*/ 41 f89 1"/>
              <a:gd name="f145" fmla="*/ 43 f89 1"/>
              <a:gd name="f146" fmla="*/ 51 f90 1"/>
              <a:gd name="f147" fmla="*/ 68 f90 1"/>
              <a:gd name="f148" fmla="*/ 53 f89 1"/>
              <a:gd name="f149" fmla="*/ f91 1 f2"/>
              <a:gd name="f150" fmla="*/ f94 1 74"/>
              <a:gd name="f151" fmla="*/ f95 1 100"/>
              <a:gd name="f152" fmla="*/ f96 1 74"/>
              <a:gd name="f153" fmla="*/ f97 1 100"/>
              <a:gd name="f154" fmla="*/ f98 1 74"/>
              <a:gd name="f155" fmla="*/ f99 1 100"/>
              <a:gd name="f156" fmla="*/ f100 1 74"/>
              <a:gd name="f157" fmla="*/ f101 1 100"/>
              <a:gd name="f158" fmla="*/ f102 1 74"/>
              <a:gd name="f159" fmla="*/ f103 1 100"/>
              <a:gd name="f160" fmla="*/ f104 1 74"/>
              <a:gd name="f161" fmla="*/ f105 1 74"/>
              <a:gd name="f162" fmla="*/ f106 1 100"/>
              <a:gd name="f163" fmla="*/ f107 1 74"/>
              <a:gd name="f164" fmla="*/ f108 1 100"/>
              <a:gd name="f165" fmla="*/ f109 1 74"/>
              <a:gd name="f166" fmla="*/ f110 1 74"/>
              <a:gd name="f167" fmla="*/ f111 1 100"/>
              <a:gd name="f168" fmla="*/ f112 1 74"/>
              <a:gd name="f169" fmla="*/ f113 1 100"/>
              <a:gd name="f170" fmla="*/ f114 1 74"/>
              <a:gd name="f171" fmla="*/ f115 1 100"/>
              <a:gd name="f172" fmla="*/ f116 1 74"/>
              <a:gd name="f173" fmla="*/ f117 1 100"/>
              <a:gd name="f174" fmla="*/ f118 1 74"/>
              <a:gd name="f175" fmla="*/ f119 1 100"/>
              <a:gd name="f176" fmla="*/ f120 1 74"/>
              <a:gd name="f177" fmla="*/ f121 1 100"/>
              <a:gd name="f178" fmla="*/ f122 1 100"/>
              <a:gd name="f179" fmla="*/ f123 1 74"/>
              <a:gd name="f180" fmla="*/ f124 1 100"/>
              <a:gd name="f181" fmla="*/ f125 1 74"/>
              <a:gd name="f182" fmla="*/ f126 1 100"/>
              <a:gd name="f183" fmla="*/ f127 1 74"/>
              <a:gd name="f184" fmla="*/ f128 1 100"/>
              <a:gd name="f185" fmla="*/ f129 1 74"/>
              <a:gd name="f186" fmla="*/ f130 1 100"/>
              <a:gd name="f187" fmla="*/ f131 1 74"/>
              <a:gd name="f188" fmla="*/ f132 1 74"/>
              <a:gd name="f189" fmla="*/ f133 1 100"/>
              <a:gd name="f190" fmla="*/ f134 1 100"/>
              <a:gd name="f191" fmla="*/ f135 1 74"/>
              <a:gd name="f192" fmla="*/ f136 1 100"/>
              <a:gd name="f193" fmla="*/ f137 1 74"/>
              <a:gd name="f194" fmla="*/ f138 1 100"/>
              <a:gd name="f195" fmla="*/ f139 1 74"/>
              <a:gd name="f196" fmla="*/ f140 1 100"/>
              <a:gd name="f197" fmla="*/ f141 1 74"/>
              <a:gd name="f198" fmla="*/ f142 1 100"/>
              <a:gd name="f199" fmla="*/ f143 1 74"/>
              <a:gd name="f200" fmla="*/ f144 1 100"/>
              <a:gd name="f201" fmla="*/ f145 1 100"/>
              <a:gd name="f202" fmla="*/ f146 1 74"/>
              <a:gd name="f203" fmla="*/ f147 1 74"/>
              <a:gd name="f204" fmla="*/ f148 1 100"/>
              <a:gd name="f205" fmla="*/ 0 1 f92"/>
              <a:gd name="f206" fmla="*/ f6 1 f92"/>
              <a:gd name="f207" fmla="*/ 0 1 f93"/>
              <a:gd name="f208" fmla="*/ f7 1 f93"/>
              <a:gd name="f209" fmla="+- f149 0 f1"/>
              <a:gd name="f210" fmla="*/ f150 1 f92"/>
              <a:gd name="f211" fmla="*/ f151 1 f93"/>
              <a:gd name="f212" fmla="*/ f152 1 f92"/>
              <a:gd name="f213" fmla="*/ f153 1 f93"/>
              <a:gd name="f214" fmla="*/ f154 1 f92"/>
              <a:gd name="f215" fmla="*/ f155 1 f93"/>
              <a:gd name="f216" fmla="*/ f156 1 f92"/>
              <a:gd name="f217" fmla="*/ f157 1 f93"/>
              <a:gd name="f218" fmla="*/ f158 1 f92"/>
              <a:gd name="f219" fmla="*/ f159 1 f93"/>
              <a:gd name="f220" fmla="*/ f160 1 f92"/>
              <a:gd name="f221" fmla="*/ f161 1 f92"/>
              <a:gd name="f222" fmla="*/ f162 1 f93"/>
              <a:gd name="f223" fmla="*/ f163 1 f92"/>
              <a:gd name="f224" fmla="*/ f164 1 f93"/>
              <a:gd name="f225" fmla="*/ f165 1 f92"/>
              <a:gd name="f226" fmla="*/ f166 1 f92"/>
              <a:gd name="f227" fmla="*/ f167 1 f93"/>
              <a:gd name="f228" fmla="*/ f168 1 f92"/>
              <a:gd name="f229" fmla="*/ f169 1 f93"/>
              <a:gd name="f230" fmla="*/ f170 1 f92"/>
              <a:gd name="f231" fmla="*/ f171 1 f93"/>
              <a:gd name="f232" fmla="*/ f172 1 f92"/>
              <a:gd name="f233" fmla="*/ f173 1 f93"/>
              <a:gd name="f234" fmla="*/ f174 1 f92"/>
              <a:gd name="f235" fmla="*/ f175 1 f93"/>
              <a:gd name="f236" fmla="*/ f176 1 f92"/>
              <a:gd name="f237" fmla="*/ f177 1 f93"/>
              <a:gd name="f238" fmla="*/ f178 1 f93"/>
              <a:gd name="f239" fmla="*/ f179 1 f92"/>
              <a:gd name="f240" fmla="*/ f180 1 f93"/>
              <a:gd name="f241" fmla="*/ f181 1 f92"/>
              <a:gd name="f242" fmla="*/ f182 1 f93"/>
              <a:gd name="f243" fmla="*/ f183 1 f92"/>
              <a:gd name="f244" fmla="*/ f184 1 f93"/>
              <a:gd name="f245" fmla="*/ f185 1 f92"/>
              <a:gd name="f246" fmla="*/ f186 1 f93"/>
              <a:gd name="f247" fmla="*/ f187 1 f92"/>
              <a:gd name="f248" fmla="*/ f188 1 f92"/>
              <a:gd name="f249" fmla="*/ f189 1 f93"/>
              <a:gd name="f250" fmla="*/ f190 1 f93"/>
              <a:gd name="f251" fmla="*/ f191 1 f92"/>
              <a:gd name="f252" fmla="*/ f192 1 f93"/>
              <a:gd name="f253" fmla="*/ f193 1 f92"/>
              <a:gd name="f254" fmla="*/ f194 1 f93"/>
              <a:gd name="f255" fmla="*/ f195 1 f92"/>
              <a:gd name="f256" fmla="*/ f196 1 f93"/>
              <a:gd name="f257" fmla="*/ f197 1 f92"/>
              <a:gd name="f258" fmla="*/ f198 1 f93"/>
              <a:gd name="f259" fmla="*/ f199 1 f92"/>
              <a:gd name="f260" fmla="*/ f200 1 f93"/>
              <a:gd name="f261" fmla="*/ f201 1 f93"/>
              <a:gd name="f262" fmla="*/ f202 1 f92"/>
              <a:gd name="f263" fmla="*/ f203 1 f92"/>
              <a:gd name="f264" fmla="*/ f204 1 f93"/>
              <a:gd name="f265" fmla="*/ f205 f87 1"/>
              <a:gd name="f266" fmla="*/ f206 f87 1"/>
              <a:gd name="f267" fmla="*/ f208 f88 1"/>
              <a:gd name="f268" fmla="*/ f207 f88 1"/>
              <a:gd name="f269" fmla="*/ f210 f87 1"/>
              <a:gd name="f270" fmla="*/ f211 f88 1"/>
              <a:gd name="f271" fmla="*/ f212 f87 1"/>
              <a:gd name="f272" fmla="*/ f213 f88 1"/>
              <a:gd name="f273" fmla="*/ f214 f87 1"/>
              <a:gd name="f274" fmla="*/ f215 f88 1"/>
              <a:gd name="f275" fmla="*/ f216 f87 1"/>
              <a:gd name="f276" fmla="*/ f217 f88 1"/>
              <a:gd name="f277" fmla="*/ f218 f87 1"/>
              <a:gd name="f278" fmla="*/ f219 f88 1"/>
              <a:gd name="f279" fmla="*/ f220 f87 1"/>
              <a:gd name="f280" fmla="*/ f221 f87 1"/>
              <a:gd name="f281" fmla="*/ f222 f88 1"/>
              <a:gd name="f282" fmla="*/ f223 f87 1"/>
              <a:gd name="f283" fmla="*/ f224 f88 1"/>
              <a:gd name="f284" fmla="*/ f225 f87 1"/>
              <a:gd name="f285" fmla="*/ f226 f87 1"/>
              <a:gd name="f286" fmla="*/ f227 f88 1"/>
              <a:gd name="f287" fmla="*/ f228 f87 1"/>
              <a:gd name="f288" fmla="*/ f229 f88 1"/>
              <a:gd name="f289" fmla="*/ f230 f87 1"/>
              <a:gd name="f290" fmla="*/ f231 f88 1"/>
              <a:gd name="f291" fmla="*/ f232 f87 1"/>
              <a:gd name="f292" fmla="*/ f233 f88 1"/>
              <a:gd name="f293" fmla="*/ f234 f87 1"/>
              <a:gd name="f294" fmla="*/ f235 f88 1"/>
              <a:gd name="f295" fmla="*/ f236 f87 1"/>
              <a:gd name="f296" fmla="*/ f237 f88 1"/>
              <a:gd name="f297" fmla="*/ f238 f88 1"/>
              <a:gd name="f298" fmla="*/ f239 f87 1"/>
              <a:gd name="f299" fmla="*/ f240 f88 1"/>
              <a:gd name="f300" fmla="*/ f241 f87 1"/>
              <a:gd name="f301" fmla="*/ f242 f88 1"/>
              <a:gd name="f302" fmla="*/ f243 f87 1"/>
              <a:gd name="f303" fmla="*/ f244 f88 1"/>
              <a:gd name="f304" fmla="*/ f245 f87 1"/>
              <a:gd name="f305" fmla="*/ f246 f88 1"/>
              <a:gd name="f306" fmla="*/ f247 f87 1"/>
              <a:gd name="f307" fmla="*/ f248 f87 1"/>
              <a:gd name="f308" fmla="*/ f249 f88 1"/>
              <a:gd name="f309" fmla="*/ f250 f88 1"/>
              <a:gd name="f310" fmla="*/ f251 f87 1"/>
              <a:gd name="f311" fmla="*/ f252 f88 1"/>
              <a:gd name="f312" fmla="*/ f253 f87 1"/>
              <a:gd name="f313" fmla="*/ f254 f88 1"/>
              <a:gd name="f314" fmla="*/ f255 f87 1"/>
              <a:gd name="f315" fmla="*/ f256 f88 1"/>
              <a:gd name="f316" fmla="*/ f257 f87 1"/>
              <a:gd name="f317" fmla="*/ f258 f88 1"/>
              <a:gd name="f318" fmla="*/ f259 f87 1"/>
              <a:gd name="f319" fmla="*/ f260 f88 1"/>
              <a:gd name="f320" fmla="*/ f261 f88 1"/>
              <a:gd name="f321" fmla="*/ f262 f87 1"/>
              <a:gd name="f322" fmla="*/ f263 f87 1"/>
              <a:gd name="f323" fmla="*/ f264 f8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9">
                <a:pos x="f269" y="f270"/>
              </a:cxn>
              <a:cxn ang="f209">
                <a:pos x="f271" y="f272"/>
              </a:cxn>
              <a:cxn ang="f209">
                <a:pos x="f273" y="f274"/>
              </a:cxn>
              <a:cxn ang="f209">
                <a:pos x="f275" y="f276"/>
              </a:cxn>
              <a:cxn ang="f209">
                <a:pos x="f277" y="f272"/>
              </a:cxn>
              <a:cxn ang="f209">
                <a:pos x="f277" y="f278"/>
              </a:cxn>
              <a:cxn ang="f209">
                <a:pos x="f279" y="f278"/>
              </a:cxn>
              <a:cxn ang="f209">
                <a:pos x="f280" y="f281"/>
              </a:cxn>
              <a:cxn ang="f209">
                <a:pos x="f282" y="f283"/>
              </a:cxn>
              <a:cxn ang="f209">
                <a:pos x="f284" y="f281"/>
              </a:cxn>
              <a:cxn ang="f209">
                <a:pos x="f285" y="f286"/>
              </a:cxn>
              <a:cxn ang="f209">
                <a:pos x="f287" y="f288"/>
              </a:cxn>
              <a:cxn ang="f209">
                <a:pos x="f289" y="f290"/>
              </a:cxn>
              <a:cxn ang="f209">
                <a:pos x="f291" y="f292"/>
              </a:cxn>
              <a:cxn ang="f209">
                <a:pos x="f293" y="f294"/>
              </a:cxn>
              <a:cxn ang="f209">
                <a:pos x="f295" y="f296"/>
              </a:cxn>
              <a:cxn ang="f209">
                <a:pos x="f277" y="f297"/>
              </a:cxn>
              <a:cxn ang="f209">
                <a:pos x="f298" y="f299"/>
              </a:cxn>
              <a:cxn ang="f209">
                <a:pos x="f300" y="f301"/>
              </a:cxn>
              <a:cxn ang="f209">
                <a:pos x="f302" y="f303"/>
              </a:cxn>
              <a:cxn ang="f209">
                <a:pos x="f304" y="f305"/>
              </a:cxn>
              <a:cxn ang="f209">
                <a:pos x="f306" y="f303"/>
              </a:cxn>
              <a:cxn ang="f209">
                <a:pos x="f307" y="f308"/>
              </a:cxn>
              <a:cxn ang="f209">
                <a:pos x="f307" y="f309"/>
              </a:cxn>
              <a:cxn ang="f209">
                <a:pos x="f310" y="f309"/>
              </a:cxn>
              <a:cxn ang="f209">
                <a:pos x="f287" y="f311"/>
              </a:cxn>
              <a:cxn ang="f209">
                <a:pos x="f312" y="f313"/>
              </a:cxn>
              <a:cxn ang="f209">
                <a:pos x="f293" y="f311"/>
              </a:cxn>
              <a:cxn ang="f209">
                <a:pos x="f314" y="f315"/>
              </a:cxn>
              <a:cxn ang="f209">
                <a:pos x="f316" y="f317"/>
              </a:cxn>
              <a:cxn ang="f209">
                <a:pos x="f318" y="f319"/>
              </a:cxn>
              <a:cxn ang="f209">
                <a:pos x="f289" y="f320"/>
              </a:cxn>
              <a:cxn ang="f209">
                <a:pos x="f321" y="f296"/>
              </a:cxn>
              <a:cxn ang="f209">
                <a:pos x="f322" y="f323"/>
              </a:cxn>
              <a:cxn ang="f209">
                <a:pos x="f269" y="f270"/>
              </a:cxn>
            </a:cxnLst>
            <a:rect l="f265" t="f268" r="f266" b="f267"/>
            <a:pathLst>
              <a:path w="74" h="100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20"/>
                  <a:pt x="f21" y="f22"/>
                </a:cubicBezTo>
                <a:cubicBezTo>
                  <a:pt x="f23" y="f24"/>
                  <a:pt x="f25" y="f26"/>
                  <a:pt x="f5" y="f13"/>
                </a:cubicBezTo>
                <a:lnTo>
                  <a:pt x="f5" y="f6"/>
                </a:lnTo>
                <a:lnTo>
                  <a:pt x="f27" y="f6"/>
                </a:ln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11"/>
                  <a:pt x="f37" y="f11"/>
                </a:cubicBezTo>
                <a:cubicBezTo>
                  <a:pt x="f38" y="f11"/>
                  <a:pt x="f39" y="f35"/>
                  <a:pt x="f40" y="f33"/>
                </a:cubicBezTo>
                <a:cubicBezTo>
                  <a:pt x="f14" y="f31"/>
                  <a:pt x="f41" y="f42"/>
                  <a:pt x="f41" y="f43"/>
                </a:cubicBezTo>
                <a:cubicBezTo>
                  <a:pt x="f41" y="f44"/>
                  <a:pt x="f45" y="f46"/>
                  <a:pt x="f47" y="f48"/>
                </a:cubicBezTo>
                <a:cubicBezTo>
                  <a:pt x="f40" y="f49"/>
                  <a:pt x="f39" y="f50"/>
                  <a:pt x="f38" y="f51"/>
                </a:cubicBezTo>
                <a:cubicBezTo>
                  <a:pt x="f52" y="f41"/>
                  <a:pt x="f53" y="f41"/>
                  <a:pt x="f54" y="f45"/>
                </a:cubicBezTo>
                <a:cubicBezTo>
                  <a:pt x="f36" y="f14"/>
                  <a:pt x="f55" y="f14"/>
                  <a:pt x="f56" y="f47"/>
                </a:cubicBezTo>
                <a:cubicBezTo>
                  <a:pt x="f57" y="f40"/>
                  <a:pt x="f23" y="f58"/>
                  <a:pt x="f59" y="f60"/>
                </a:cubicBezTo>
                <a:cubicBezTo>
                  <a:pt x="f61" y="f62"/>
                  <a:pt x="f5" y="f37"/>
                  <a:pt x="f5" y="f63"/>
                </a:cubicBezTo>
                <a:cubicBezTo>
                  <a:pt x="f5" y="f64"/>
                  <a:pt x="f27" y="f65"/>
                  <a:pt x="f61" y="f66"/>
                </a:cubicBezTo>
                <a:cubicBezTo>
                  <a:pt x="f25" y="f21"/>
                  <a:pt x="f67" y="f30"/>
                  <a:pt x="f68" y="f23"/>
                </a:cubicBezTo>
                <a:cubicBezTo>
                  <a:pt x="f69" y="f28"/>
                  <a:pt x="f32" y="f25"/>
                  <a:pt x="f70" y="f61"/>
                </a:cubicBezTo>
                <a:cubicBezTo>
                  <a:pt x="f18" y="f27"/>
                  <a:pt x="f54" y="f5"/>
                  <a:pt x="f71" y="f5"/>
                </a:cubicBezTo>
                <a:cubicBezTo>
                  <a:pt x="f72" y="f5"/>
                  <a:pt x="f73" y="f27"/>
                  <a:pt x="f14" y="f61"/>
                </a:cubicBezTo>
                <a:cubicBezTo>
                  <a:pt x="f49" y="f74"/>
                  <a:pt x="f75" y="f59"/>
                  <a:pt x="f10" y="f67"/>
                </a:cubicBezTo>
                <a:lnTo>
                  <a:pt x="f10" y="f34"/>
                </a:lnTo>
                <a:lnTo>
                  <a:pt x="f8" y="f34"/>
                </a:lnTo>
                <a:cubicBezTo>
                  <a:pt x="f46" y="f65"/>
                  <a:pt x="f76" y="f77"/>
                  <a:pt x="f47" y="f32"/>
                </a:cubicBezTo>
                <a:cubicBezTo>
                  <a:pt x="f58" y="f57"/>
                  <a:pt x="f78" y="f21"/>
                  <a:pt x="f53" y="f21"/>
                </a:cubicBezTo>
                <a:cubicBezTo>
                  <a:pt x="f79" y="f21"/>
                  <a:pt x="f18" y="f57"/>
                  <a:pt x="f56" y="f32"/>
                </a:cubicBezTo>
                <a:cubicBezTo>
                  <a:pt x="f77" y="f77"/>
                  <a:pt x="f80" y="f56"/>
                  <a:pt x="f80" y="f18"/>
                </a:cubicBezTo>
                <a:cubicBezTo>
                  <a:pt x="f80" y="f81"/>
                  <a:pt x="f66" y="f17"/>
                  <a:pt x="f19" y="f82"/>
                </a:cubicBezTo>
                <a:cubicBezTo>
                  <a:pt x="f56" y="f83"/>
                  <a:pt x="f55" y="f71"/>
                  <a:pt x="f79" y="f62"/>
                </a:cubicBezTo>
                <a:cubicBezTo>
                  <a:pt x="f37" y="f62"/>
                  <a:pt x="f83" y="f38"/>
                  <a:pt x="f38" y="f78"/>
                </a:cubicBezTo>
                <a:cubicBezTo>
                  <a:pt x="f60" y="f78"/>
                  <a:pt x="f39" y="f72"/>
                  <a:pt x="f84" y="f60"/>
                </a:cubicBezTo>
                <a:cubicBezTo>
                  <a:pt x="f41" y="f16"/>
                  <a:pt x="f48" y="f58"/>
                  <a:pt x="f44" y="f85"/>
                </a:cubicBezTo>
                <a:cubicBezTo>
                  <a:pt x="f43" y="f41"/>
                  <a:pt x="f6" y="f12"/>
                  <a:pt x="f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Freeform 462"/>
          <p:cNvSpPr/>
          <p:nvPr/>
        </p:nvSpPr>
        <p:spPr>
          <a:xfrm>
            <a:off x="4262759" y="4363992"/>
            <a:ext cx="102074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8"/>
              <a:gd name="f7" fmla="val 100"/>
              <a:gd name="f8" fmla="val 92"/>
              <a:gd name="f9" fmla="val 73"/>
              <a:gd name="f10" fmla="val 94"/>
              <a:gd name="f11" fmla="val 67"/>
              <a:gd name="f12" fmla="val 96"/>
              <a:gd name="f13" fmla="val 63"/>
              <a:gd name="f14" fmla="val 98"/>
              <a:gd name="f15" fmla="val 58"/>
              <a:gd name="f16" fmla="val 99"/>
              <a:gd name="f17" fmla="val 53"/>
              <a:gd name="f18" fmla="val 47"/>
              <a:gd name="f19" fmla="val 40"/>
              <a:gd name="f20" fmla="val 34"/>
              <a:gd name="f21" fmla="val 28"/>
              <a:gd name="f22" fmla="val 97"/>
              <a:gd name="f23" fmla="val 23"/>
              <a:gd name="f24" fmla="val 95"/>
              <a:gd name="f25" fmla="val 18"/>
              <a:gd name="f26" fmla="val 14"/>
              <a:gd name="f27" fmla="val 88"/>
              <a:gd name="f28" fmla="val 9"/>
              <a:gd name="f29" fmla="val 84"/>
              <a:gd name="f30" fmla="val 6"/>
              <a:gd name="f31" fmla="val 4"/>
              <a:gd name="f32" fmla="val 72"/>
              <a:gd name="f33" fmla="val 2"/>
              <a:gd name="f34" fmla="val 66"/>
              <a:gd name="f35" fmla="val 50"/>
              <a:gd name="f36" fmla="val 5"/>
              <a:gd name="f37" fmla="val 22"/>
              <a:gd name="f38" fmla="val 13"/>
              <a:gd name="f39" fmla="val 33"/>
              <a:gd name="f40" fmla="val 1"/>
              <a:gd name="f41" fmla="val 69"/>
              <a:gd name="f42" fmla="val 74"/>
              <a:gd name="f43" fmla="val 8"/>
              <a:gd name="f44" fmla="val 26"/>
              <a:gd name="f45" fmla="val 77"/>
              <a:gd name="f46" fmla="val 19"/>
              <a:gd name="f47" fmla="val 62"/>
              <a:gd name="f48" fmla="val 17"/>
              <a:gd name="f49" fmla="val 57"/>
              <a:gd name="f50" fmla="val 15"/>
              <a:gd name="f51" fmla="val 52"/>
              <a:gd name="f52" fmla="val 38"/>
              <a:gd name="f53" fmla="val 30"/>
              <a:gd name="f54" fmla="val 25"/>
              <a:gd name="f55" fmla="val 20"/>
              <a:gd name="f56" fmla="val 29"/>
              <a:gd name="f57" fmla="val 70"/>
              <a:gd name="f58" fmla="val 83"/>
              <a:gd name="f59" fmla="val 37"/>
              <a:gd name="f60" fmla="val 86"/>
              <a:gd name="f61" fmla="val 85"/>
              <a:gd name="f62" fmla="val 60"/>
              <a:gd name="f63" fmla="val 81"/>
              <a:gd name="f64" fmla="val 68"/>
              <a:gd name="f65" fmla="val 80"/>
              <a:gd name="f66" fmla="val 79"/>
              <a:gd name="f67" fmla="val 76"/>
              <a:gd name="f68" fmla="val 75"/>
              <a:gd name="f69" fmla="+- 0 0 -90"/>
              <a:gd name="f70" fmla="*/ f3 1 78"/>
              <a:gd name="f71" fmla="*/ f4 1 100"/>
              <a:gd name="f72" fmla="+- f7 0 f5"/>
              <a:gd name="f73" fmla="+- f6 0 f5"/>
              <a:gd name="f74" fmla="*/ f69 f0 1"/>
              <a:gd name="f75" fmla="*/ f73 1 78"/>
              <a:gd name="f76" fmla="*/ f72 1 100"/>
              <a:gd name="f77" fmla="*/ 78 f73 1"/>
              <a:gd name="f78" fmla="*/ 92 f72 1"/>
              <a:gd name="f79" fmla="*/ 63 f73 1"/>
              <a:gd name="f80" fmla="*/ 98 f72 1"/>
              <a:gd name="f81" fmla="*/ 47 f73 1"/>
              <a:gd name="f82" fmla="*/ 100 f72 1"/>
              <a:gd name="f83" fmla="*/ 28 f73 1"/>
              <a:gd name="f84" fmla="*/ 97 f72 1"/>
              <a:gd name="f85" fmla="*/ 14 f73 1"/>
              <a:gd name="f86" fmla="*/ 88 f72 1"/>
              <a:gd name="f87" fmla="*/ 4 f73 1"/>
              <a:gd name="f88" fmla="*/ 72 f72 1"/>
              <a:gd name="f89" fmla="*/ 0 f73 1"/>
              <a:gd name="f90" fmla="*/ 50 f72 1"/>
              <a:gd name="f91" fmla="*/ 13 f73 1"/>
              <a:gd name="f92" fmla="*/ 13 f72 1"/>
              <a:gd name="f93" fmla="*/ 0 f72 1"/>
              <a:gd name="f94" fmla="*/ 2 f72 1"/>
              <a:gd name="f95" fmla="*/ 8 f72 1"/>
              <a:gd name="f96" fmla="*/ 26 f72 1"/>
              <a:gd name="f97" fmla="*/ 77 f73 1"/>
              <a:gd name="f98" fmla="*/ 62 f73 1"/>
              <a:gd name="f99" fmla="*/ 17 f72 1"/>
              <a:gd name="f100" fmla="*/ 14 f72 1"/>
              <a:gd name="f101" fmla="*/ 25 f73 1"/>
              <a:gd name="f102" fmla="*/ 23 f72 1"/>
              <a:gd name="f103" fmla="*/ 17 f73 1"/>
              <a:gd name="f104" fmla="*/ 77 f72 1"/>
              <a:gd name="f105" fmla="*/ 86 f72 1"/>
              <a:gd name="f106" fmla="*/ 57 f73 1"/>
              <a:gd name="f107" fmla="*/ 85 f72 1"/>
              <a:gd name="f108" fmla="*/ 66 f73 1"/>
              <a:gd name="f109" fmla="*/ 81 f72 1"/>
              <a:gd name="f110" fmla="*/ 72 f73 1"/>
              <a:gd name="f111" fmla="*/ 78 f72 1"/>
              <a:gd name="f112" fmla="*/ 74 f72 1"/>
              <a:gd name="f113" fmla="*/ f74 1 f2"/>
              <a:gd name="f114" fmla="*/ f77 1 78"/>
              <a:gd name="f115" fmla="*/ f78 1 100"/>
              <a:gd name="f116" fmla="*/ f79 1 78"/>
              <a:gd name="f117" fmla="*/ f80 1 100"/>
              <a:gd name="f118" fmla="*/ f81 1 78"/>
              <a:gd name="f119" fmla="*/ f82 1 100"/>
              <a:gd name="f120" fmla="*/ f83 1 78"/>
              <a:gd name="f121" fmla="*/ f84 1 100"/>
              <a:gd name="f122" fmla="*/ f85 1 78"/>
              <a:gd name="f123" fmla="*/ f86 1 100"/>
              <a:gd name="f124" fmla="*/ f87 1 78"/>
              <a:gd name="f125" fmla="*/ f88 1 100"/>
              <a:gd name="f126" fmla="*/ f89 1 78"/>
              <a:gd name="f127" fmla="*/ f90 1 100"/>
              <a:gd name="f128" fmla="*/ f91 1 78"/>
              <a:gd name="f129" fmla="*/ f92 1 100"/>
              <a:gd name="f130" fmla="*/ f93 1 100"/>
              <a:gd name="f131" fmla="*/ f94 1 100"/>
              <a:gd name="f132" fmla="*/ f95 1 100"/>
              <a:gd name="f133" fmla="*/ f96 1 100"/>
              <a:gd name="f134" fmla="*/ f97 1 78"/>
              <a:gd name="f135" fmla="*/ f98 1 78"/>
              <a:gd name="f136" fmla="*/ f99 1 100"/>
              <a:gd name="f137" fmla="*/ f100 1 100"/>
              <a:gd name="f138" fmla="*/ f101 1 78"/>
              <a:gd name="f139" fmla="*/ f102 1 100"/>
              <a:gd name="f140" fmla="*/ f103 1 78"/>
              <a:gd name="f141" fmla="*/ f104 1 100"/>
              <a:gd name="f142" fmla="*/ f105 1 100"/>
              <a:gd name="f143" fmla="*/ f106 1 78"/>
              <a:gd name="f144" fmla="*/ f107 1 100"/>
              <a:gd name="f145" fmla="*/ f108 1 78"/>
              <a:gd name="f146" fmla="*/ f109 1 100"/>
              <a:gd name="f147" fmla="*/ f110 1 78"/>
              <a:gd name="f148" fmla="*/ f111 1 100"/>
              <a:gd name="f149" fmla="*/ f112 1 100"/>
              <a:gd name="f150" fmla="*/ 0 1 f75"/>
              <a:gd name="f151" fmla="*/ f6 1 f75"/>
              <a:gd name="f152" fmla="*/ 0 1 f76"/>
              <a:gd name="f153" fmla="*/ f7 1 f76"/>
              <a:gd name="f154" fmla="+- f113 0 f1"/>
              <a:gd name="f155" fmla="*/ f114 1 f75"/>
              <a:gd name="f156" fmla="*/ f115 1 f76"/>
              <a:gd name="f157" fmla="*/ f116 1 f75"/>
              <a:gd name="f158" fmla="*/ f117 1 f76"/>
              <a:gd name="f159" fmla="*/ f118 1 f75"/>
              <a:gd name="f160" fmla="*/ f119 1 f76"/>
              <a:gd name="f161" fmla="*/ f120 1 f75"/>
              <a:gd name="f162" fmla="*/ f121 1 f76"/>
              <a:gd name="f163" fmla="*/ f122 1 f75"/>
              <a:gd name="f164" fmla="*/ f123 1 f76"/>
              <a:gd name="f165" fmla="*/ f124 1 f75"/>
              <a:gd name="f166" fmla="*/ f125 1 f76"/>
              <a:gd name="f167" fmla="*/ f126 1 f75"/>
              <a:gd name="f168" fmla="*/ f127 1 f76"/>
              <a:gd name="f169" fmla="*/ f128 1 f75"/>
              <a:gd name="f170" fmla="*/ f129 1 f76"/>
              <a:gd name="f171" fmla="*/ f130 1 f76"/>
              <a:gd name="f172" fmla="*/ f131 1 f76"/>
              <a:gd name="f173" fmla="*/ f132 1 f76"/>
              <a:gd name="f174" fmla="*/ f133 1 f76"/>
              <a:gd name="f175" fmla="*/ f134 1 f75"/>
              <a:gd name="f176" fmla="*/ f135 1 f75"/>
              <a:gd name="f177" fmla="*/ f136 1 f76"/>
              <a:gd name="f178" fmla="*/ f137 1 f76"/>
              <a:gd name="f179" fmla="*/ f138 1 f75"/>
              <a:gd name="f180" fmla="*/ f139 1 f76"/>
              <a:gd name="f181" fmla="*/ f140 1 f75"/>
              <a:gd name="f182" fmla="*/ f141 1 f76"/>
              <a:gd name="f183" fmla="*/ f142 1 f76"/>
              <a:gd name="f184" fmla="*/ f143 1 f75"/>
              <a:gd name="f185" fmla="*/ f144 1 f76"/>
              <a:gd name="f186" fmla="*/ f145 1 f75"/>
              <a:gd name="f187" fmla="*/ f146 1 f76"/>
              <a:gd name="f188" fmla="*/ f147 1 f75"/>
              <a:gd name="f189" fmla="*/ f148 1 f76"/>
              <a:gd name="f190" fmla="*/ f149 1 f76"/>
              <a:gd name="f191" fmla="*/ f150 f70 1"/>
              <a:gd name="f192" fmla="*/ f151 f70 1"/>
              <a:gd name="f193" fmla="*/ f153 f71 1"/>
              <a:gd name="f194" fmla="*/ f152 f71 1"/>
              <a:gd name="f195" fmla="*/ f155 f70 1"/>
              <a:gd name="f196" fmla="*/ f156 f71 1"/>
              <a:gd name="f197" fmla="*/ f157 f70 1"/>
              <a:gd name="f198" fmla="*/ f158 f71 1"/>
              <a:gd name="f199" fmla="*/ f159 f70 1"/>
              <a:gd name="f200" fmla="*/ f160 f71 1"/>
              <a:gd name="f201" fmla="*/ f161 f70 1"/>
              <a:gd name="f202" fmla="*/ f162 f71 1"/>
              <a:gd name="f203" fmla="*/ f163 f70 1"/>
              <a:gd name="f204" fmla="*/ f164 f71 1"/>
              <a:gd name="f205" fmla="*/ f165 f70 1"/>
              <a:gd name="f206" fmla="*/ f166 f71 1"/>
              <a:gd name="f207" fmla="*/ f167 f70 1"/>
              <a:gd name="f208" fmla="*/ f168 f71 1"/>
              <a:gd name="f209" fmla="*/ f169 f70 1"/>
              <a:gd name="f210" fmla="*/ f170 f71 1"/>
              <a:gd name="f211" fmla="*/ f171 f71 1"/>
              <a:gd name="f212" fmla="*/ f172 f71 1"/>
              <a:gd name="f213" fmla="*/ f173 f71 1"/>
              <a:gd name="f214" fmla="*/ f174 f71 1"/>
              <a:gd name="f215" fmla="*/ f175 f70 1"/>
              <a:gd name="f216" fmla="*/ f176 f70 1"/>
              <a:gd name="f217" fmla="*/ f177 f71 1"/>
              <a:gd name="f218" fmla="*/ f178 f71 1"/>
              <a:gd name="f219" fmla="*/ f179 f70 1"/>
              <a:gd name="f220" fmla="*/ f180 f71 1"/>
              <a:gd name="f221" fmla="*/ f181 f70 1"/>
              <a:gd name="f222" fmla="*/ f182 f71 1"/>
              <a:gd name="f223" fmla="*/ f183 f71 1"/>
              <a:gd name="f224" fmla="*/ f184 f70 1"/>
              <a:gd name="f225" fmla="*/ f185 f71 1"/>
              <a:gd name="f226" fmla="*/ f186 f70 1"/>
              <a:gd name="f227" fmla="*/ f187 f71 1"/>
              <a:gd name="f228" fmla="*/ f188 f70 1"/>
              <a:gd name="f229" fmla="*/ f189 f71 1"/>
              <a:gd name="f230" fmla="*/ f190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4">
                <a:pos x="f195" y="f196"/>
              </a:cxn>
              <a:cxn ang="f154">
                <a:pos x="f197" y="f198"/>
              </a:cxn>
              <a:cxn ang="f154">
                <a:pos x="f199" y="f200"/>
              </a:cxn>
              <a:cxn ang="f154">
                <a:pos x="f201" y="f202"/>
              </a:cxn>
              <a:cxn ang="f154">
                <a:pos x="f203" y="f204"/>
              </a:cxn>
              <a:cxn ang="f154">
                <a:pos x="f205" y="f206"/>
              </a:cxn>
              <a:cxn ang="f154">
                <a:pos x="f207" y="f208"/>
              </a:cxn>
              <a:cxn ang="f154">
                <a:pos x="f209" y="f210"/>
              </a:cxn>
              <a:cxn ang="f154">
                <a:pos x="f199" y="f211"/>
              </a:cxn>
              <a:cxn ang="f154">
                <a:pos x="f197" y="f212"/>
              </a:cxn>
              <a:cxn ang="f154">
                <a:pos x="f195" y="f213"/>
              </a:cxn>
              <a:cxn ang="f154">
                <a:pos x="f195" y="f214"/>
              </a:cxn>
              <a:cxn ang="f154">
                <a:pos x="f215" y="f214"/>
              </a:cxn>
              <a:cxn ang="f154">
                <a:pos x="f216" y="f217"/>
              </a:cxn>
              <a:cxn ang="f154">
                <a:pos x="f199" y="f218"/>
              </a:cxn>
              <a:cxn ang="f154">
                <a:pos x="f219" y="f220"/>
              </a:cxn>
              <a:cxn ang="f154">
                <a:pos x="f221" y="f208"/>
              </a:cxn>
              <a:cxn ang="f154">
                <a:pos x="f219" y="f222"/>
              </a:cxn>
              <a:cxn ang="f154">
                <a:pos x="f199" y="f223"/>
              </a:cxn>
              <a:cxn ang="f154">
                <a:pos x="f224" y="f225"/>
              </a:cxn>
              <a:cxn ang="f154">
                <a:pos x="f226" y="f227"/>
              </a:cxn>
              <a:cxn ang="f154">
                <a:pos x="f228" y="f229"/>
              </a:cxn>
              <a:cxn ang="f154">
                <a:pos x="f215" y="f230"/>
              </a:cxn>
              <a:cxn ang="f154">
                <a:pos x="f195" y="f230"/>
              </a:cxn>
              <a:cxn ang="f154">
                <a:pos x="f195" y="f196"/>
              </a:cxn>
            </a:cxnLst>
            <a:rect l="f191" t="f194" r="f192" b="f193"/>
            <a:pathLst>
              <a:path w="78" h="100">
                <a:moveTo>
                  <a:pt x="f6" y="f8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7"/>
                  <a:pt x="f18" y="f7"/>
                </a:cubicBezTo>
                <a:cubicBezTo>
                  <a:pt x="f19" y="f7"/>
                  <a:pt x="f20" y="f16"/>
                  <a:pt x="f21" y="f22"/>
                </a:cubicBezTo>
                <a:cubicBezTo>
                  <a:pt x="f23" y="f24"/>
                  <a:pt x="f25" y="f8"/>
                  <a:pt x="f26" y="f27"/>
                </a:cubicBezTo>
                <a:cubicBezTo>
                  <a:pt x="f28" y="f29"/>
                  <a:pt x="f30" y="f6"/>
                  <a:pt x="f31" y="f32"/>
                </a:cubicBezTo>
                <a:cubicBezTo>
                  <a:pt x="f33" y="f34"/>
                  <a:pt x="f5" y="f15"/>
                  <a:pt x="f5" y="f35"/>
                </a:cubicBezTo>
                <a:cubicBezTo>
                  <a:pt x="f5" y="f20"/>
                  <a:pt x="f36" y="f37"/>
                  <a:pt x="f38" y="f38"/>
                </a:cubicBezTo>
                <a:cubicBezTo>
                  <a:pt x="f37" y="f31"/>
                  <a:pt x="f39" y="f5"/>
                  <a:pt x="f18" y="f5"/>
                </a:cubicBezTo>
                <a:cubicBezTo>
                  <a:pt x="f17" y="f5"/>
                  <a:pt x="f15" y="f40"/>
                  <a:pt x="f13" y="f33"/>
                </a:cubicBezTo>
                <a:cubicBezTo>
                  <a:pt x="f41" y="f31"/>
                  <a:pt x="f42" y="f30"/>
                  <a:pt x="f6" y="f43"/>
                </a:cubicBezTo>
                <a:lnTo>
                  <a:pt x="f6" y="f44"/>
                </a:lnTo>
                <a:lnTo>
                  <a:pt x="f45" y="f44"/>
                </a:lnTo>
                <a:cubicBezTo>
                  <a:pt x="f32" y="f37"/>
                  <a:pt x="f11" y="f46"/>
                  <a:pt x="f47" y="f48"/>
                </a:cubicBezTo>
                <a:cubicBezTo>
                  <a:pt x="f49" y="f50"/>
                  <a:pt x="f51" y="f26"/>
                  <a:pt x="f18" y="f26"/>
                </a:cubicBezTo>
                <a:cubicBezTo>
                  <a:pt x="f52" y="f26"/>
                  <a:pt x="f53" y="f48"/>
                  <a:pt x="f54" y="f23"/>
                </a:cubicBezTo>
                <a:cubicBezTo>
                  <a:pt x="f55" y="f56"/>
                  <a:pt x="f48" y="f52"/>
                  <a:pt x="f48" y="f35"/>
                </a:cubicBezTo>
                <a:cubicBezTo>
                  <a:pt x="f48" y="f47"/>
                  <a:pt x="f55" y="f57"/>
                  <a:pt x="f54" y="f45"/>
                </a:cubicBezTo>
                <a:cubicBezTo>
                  <a:pt x="f53" y="f58"/>
                  <a:pt x="f59" y="f60"/>
                  <a:pt x="f18" y="f60"/>
                </a:cubicBezTo>
                <a:cubicBezTo>
                  <a:pt x="f35" y="f60"/>
                  <a:pt x="f17" y="f61"/>
                  <a:pt x="f49" y="f61"/>
                </a:cubicBezTo>
                <a:cubicBezTo>
                  <a:pt x="f62" y="f29"/>
                  <a:pt x="f13" y="f58"/>
                  <a:pt x="f34" y="f63"/>
                </a:cubicBezTo>
                <a:cubicBezTo>
                  <a:pt x="f64" y="f65"/>
                  <a:pt x="f57" y="f66"/>
                  <a:pt x="f32" y="f6"/>
                </a:cubicBezTo>
                <a:cubicBezTo>
                  <a:pt x="f42" y="f67"/>
                  <a:pt x="f67" y="f68"/>
                  <a:pt x="f45" y="f42"/>
                </a:cubicBezTo>
                <a:lnTo>
                  <a:pt x="f6" y="f42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Freeform 463"/>
          <p:cNvSpPr/>
          <p:nvPr/>
        </p:nvSpPr>
        <p:spPr>
          <a:xfrm>
            <a:off x="4393417" y="4314998"/>
            <a:ext cx="106152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9"/>
              <a:gd name="f7" fmla="val 133"/>
              <a:gd name="f8" fmla="val 63"/>
              <a:gd name="f9" fmla="val 78"/>
              <a:gd name="f10" fmla="val 74"/>
              <a:gd name="f11" fmla="val 70"/>
              <a:gd name="f12" fmla="val 66"/>
              <a:gd name="f13" fmla="val 62"/>
              <a:gd name="f14" fmla="val 61"/>
              <a:gd name="f15" fmla="val 59"/>
              <a:gd name="f16" fmla="val 60"/>
              <a:gd name="f17" fmla="val 57"/>
              <a:gd name="f18" fmla="val 58"/>
              <a:gd name="f19" fmla="val 55"/>
              <a:gd name="f20" fmla="val 56"/>
              <a:gd name="f21" fmla="val 53"/>
              <a:gd name="f22" fmla="val 54"/>
              <a:gd name="f23" fmla="val 52"/>
              <a:gd name="f24" fmla="val 51"/>
              <a:gd name="f25" fmla="val 50"/>
              <a:gd name="f26" fmla="val 47"/>
              <a:gd name="f27" fmla="val 43"/>
              <a:gd name="f28" fmla="val 39"/>
              <a:gd name="f29" fmla="val 34"/>
              <a:gd name="f30" fmla="val 29"/>
              <a:gd name="f31" fmla="val 25"/>
              <a:gd name="f32" fmla="val 20"/>
              <a:gd name="f33" fmla="val 16"/>
              <a:gd name="f34" fmla="val 48"/>
              <a:gd name="f35" fmla="val 21"/>
              <a:gd name="f36" fmla="val 44"/>
              <a:gd name="f37" fmla="val 26"/>
              <a:gd name="f38" fmla="val 40"/>
              <a:gd name="f39" fmla="val 31"/>
              <a:gd name="f40" fmla="val 38"/>
              <a:gd name="f41" fmla="val 37"/>
              <a:gd name="f42" fmla="val 36"/>
              <a:gd name="f43" fmla="val 42"/>
              <a:gd name="f44" fmla="val 35"/>
              <a:gd name="f45" fmla="val 71"/>
              <a:gd name="f46" fmla="val 77"/>
              <a:gd name="f47" fmla="+- 0 0 -90"/>
              <a:gd name="f48" fmla="*/ f3 1 79"/>
              <a:gd name="f49" fmla="*/ f4 1 133"/>
              <a:gd name="f50" fmla="+- f7 0 f5"/>
              <a:gd name="f51" fmla="+- f6 0 f5"/>
              <a:gd name="f52" fmla="*/ f47 f0 1"/>
              <a:gd name="f53" fmla="*/ f51 1 79"/>
              <a:gd name="f54" fmla="*/ f50 1 133"/>
              <a:gd name="f55" fmla="*/ 79 f51 1"/>
              <a:gd name="f56" fmla="*/ 133 f50 1"/>
              <a:gd name="f57" fmla="*/ 63 f51 1"/>
              <a:gd name="f58" fmla="*/ 78 f50 1"/>
              <a:gd name="f59" fmla="*/ 66 f50 1"/>
              <a:gd name="f60" fmla="*/ 60 f51 1"/>
              <a:gd name="f61" fmla="*/ 57 f50 1"/>
              <a:gd name="f62" fmla="*/ 54 f51 1"/>
              <a:gd name="f63" fmla="*/ 52 f50 1"/>
              <a:gd name="f64" fmla="*/ 43 f51 1"/>
              <a:gd name="f65" fmla="*/ 50 f50 1"/>
              <a:gd name="f66" fmla="*/ 29 f51 1"/>
              <a:gd name="f67" fmla="*/ 53 f50 1"/>
              <a:gd name="f68" fmla="*/ 16 f51 1"/>
              <a:gd name="f69" fmla="*/ 61 f50 1"/>
              <a:gd name="f70" fmla="*/ 0 f51 1"/>
              <a:gd name="f71" fmla="*/ 0 f50 1"/>
              <a:gd name="f72" fmla="*/ 48 f50 1"/>
              <a:gd name="f73" fmla="*/ 31 f51 1"/>
              <a:gd name="f74" fmla="*/ 38 f50 1"/>
              <a:gd name="f75" fmla="*/ 48 f51 1"/>
              <a:gd name="f76" fmla="*/ 35 f50 1"/>
              <a:gd name="f77" fmla="*/ 71 f51 1"/>
              <a:gd name="f78" fmla="*/ 44 f50 1"/>
              <a:gd name="f79" fmla="*/ 71 f50 1"/>
              <a:gd name="f80" fmla="*/ f52 1 f2"/>
              <a:gd name="f81" fmla="*/ f55 1 79"/>
              <a:gd name="f82" fmla="*/ f56 1 133"/>
              <a:gd name="f83" fmla="*/ f57 1 79"/>
              <a:gd name="f84" fmla="*/ f58 1 133"/>
              <a:gd name="f85" fmla="*/ f59 1 133"/>
              <a:gd name="f86" fmla="*/ f60 1 79"/>
              <a:gd name="f87" fmla="*/ f61 1 133"/>
              <a:gd name="f88" fmla="*/ f62 1 79"/>
              <a:gd name="f89" fmla="*/ f63 1 133"/>
              <a:gd name="f90" fmla="*/ f64 1 79"/>
              <a:gd name="f91" fmla="*/ f65 1 133"/>
              <a:gd name="f92" fmla="*/ f66 1 79"/>
              <a:gd name="f93" fmla="*/ f67 1 133"/>
              <a:gd name="f94" fmla="*/ f68 1 79"/>
              <a:gd name="f95" fmla="*/ f69 1 133"/>
              <a:gd name="f96" fmla="*/ f70 1 79"/>
              <a:gd name="f97" fmla="*/ f71 1 133"/>
              <a:gd name="f98" fmla="*/ f72 1 133"/>
              <a:gd name="f99" fmla="*/ f73 1 79"/>
              <a:gd name="f100" fmla="*/ f74 1 133"/>
              <a:gd name="f101" fmla="*/ f75 1 79"/>
              <a:gd name="f102" fmla="*/ f76 1 133"/>
              <a:gd name="f103" fmla="*/ f77 1 79"/>
              <a:gd name="f104" fmla="*/ f78 1 133"/>
              <a:gd name="f105" fmla="*/ f79 1 133"/>
              <a:gd name="f106" fmla="*/ 0 1 f53"/>
              <a:gd name="f107" fmla="*/ f6 1 f53"/>
              <a:gd name="f108" fmla="*/ 0 1 f54"/>
              <a:gd name="f109" fmla="*/ f7 1 f54"/>
              <a:gd name="f110" fmla="+- f80 0 f1"/>
              <a:gd name="f111" fmla="*/ f81 1 f53"/>
              <a:gd name="f112" fmla="*/ f82 1 f54"/>
              <a:gd name="f113" fmla="*/ f83 1 f53"/>
              <a:gd name="f114" fmla="*/ f84 1 f54"/>
              <a:gd name="f115" fmla="*/ f85 1 f54"/>
              <a:gd name="f116" fmla="*/ f86 1 f53"/>
              <a:gd name="f117" fmla="*/ f87 1 f54"/>
              <a:gd name="f118" fmla="*/ f88 1 f53"/>
              <a:gd name="f119" fmla="*/ f89 1 f54"/>
              <a:gd name="f120" fmla="*/ f90 1 f53"/>
              <a:gd name="f121" fmla="*/ f91 1 f54"/>
              <a:gd name="f122" fmla="*/ f92 1 f53"/>
              <a:gd name="f123" fmla="*/ f93 1 f54"/>
              <a:gd name="f124" fmla="*/ f94 1 f53"/>
              <a:gd name="f125" fmla="*/ f95 1 f54"/>
              <a:gd name="f126" fmla="*/ f96 1 f53"/>
              <a:gd name="f127" fmla="*/ f97 1 f54"/>
              <a:gd name="f128" fmla="*/ f98 1 f54"/>
              <a:gd name="f129" fmla="*/ f99 1 f53"/>
              <a:gd name="f130" fmla="*/ f100 1 f54"/>
              <a:gd name="f131" fmla="*/ f101 1 f53"/>
              <a:gd name="f132" fmla="*/ f102 1 f54"/>
              <a:gd name="f133" fmla="*/ f103 1 f53"/>
              <a:gd name="f134" fmla="*/ f104 1 f54"/>
              <a:gd name="f135" fmla="*/ f105 1 f54"/>
              <a:gd name="f136" fmla="*/ f106 f48 1"/>
              <a:gd name="f137" fmla="*/ f107 f48 1"/>
              <a:gd name="f138" fmla="*/ f109 f49 1"/>
              <a:gd name="f139" fmla="*/ f108 f49 1"/>
              <a:gd name="f140" fmla="*/ f111 f48 1"/>
              <a:gd name="f141" fmla="*/ f112 f49 1"/>
              <a:gd name="f142" fmla="*/ f113 f48 1"/>
              <a:gd name="f143" fmla="*/ f114 f49 1"/>
              <a:gd name="f144" fmla="*/ f115 f49 1"/>
              <a:gd name="f145" fmla="*/ f116 f48 1"/>
              <a:gd name="f146" fmla="*/ f117 f49 1"/>
              <a:gd name="f147" fmla="*/ f118 f48 1"/>
              <a:gd name="f148" fmla="*/ f119 f49 1"/>
              <a:gd name="f149" fmla="*/ f120 f48 1"/>
              <a:gd name="f150" fmla="*/ f121 f49 1"/>
              <a:gd name="f151" fmla="*/ f122 f48 1"/>
              <a:gd name="f152" fmla="*/ f123 f49 1"/>
              <a:gd name="f153" fmla="*/ f124 f48 1"/>
              <a:gd name="f154" fmla="*/ f125 f49 1"/>
              <a:gd name="f155" fmla="*/ f126 f48 1"/>
              <a:gd name="f156" fmla="*/ f127 f49 1"/>
              <a:gd name="f157" fmla="*/ f128 f49 1"/>
              <a:gd name="f158" fmla="*/ f129 f48 1"/>
              <a:gd name="f159" fmla="*/ f130 f49 1"/>
              <a:gd name="f160" fmla="*/ f131 f48 1"/>
              <a:gd name="f161" fmla="*/ f132 f49 1"/>
              <a:gd name="f162" fmla="*/ f133 f48 1"/>
              <a:gd name="f163" fmla="*/ f134 f49 1"/>
              <a:gd name="f164" fmla="*/ f135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0">
                <a:pos x="f140" y="f141"/>
              </a:cxn>
              <a:cxn ang="f110">
                <a:pos x="f142" y="f141"/>
              </a:cxn>
              <a:cxn ang="f110">
                <a:pos x="f142" y="f143"/>
              </a:cxn>
              <a:cxn ang="f110">
                <a:pos x="f142" y="f144"/>
              </a:cxn>
              <a:cxn ang="f110">
                <a:pos x="f145" y="f146"/>
              </a:cxn>
              <a:cxn ang="f110">
                <a:pos x="f147" y="f148"/>
              </a:cxn>
              <a:cxn ang="f110">
                <a:pos x="f149" y="f150"/>
              </a:cxn>
              <a:cxn ang="f110">
                <a:pos x="f151" y="f152"/>
              </a:cxn>
              <a:cxn ang="f110">
                <a:pos x="f153" y="f154"/>
              </a:cxn>
              <a:cxn ang="f110">
                <a:pos x="f153" y="f141"/>
              </a:cxn>
              <a:cxn ang="f110">
                <a:pos x="f155" y="f141"/>
              </a:cxn>
              <a:cxn ang="f110">
                <a:pos x="f155" y="f156"/>
              </a:cxn>
              <a:cxn ang="f110">
                <a:pos x="f153" y="f156"/>
              </a:cxn>
              <a:cxn ang="f110">
                <a:pos x="f153" y="f157"/>
              </a:cxn>
              <a:cxn ang="f110">
                <a:pos x="f158" y="f159"/>
              </a:cxn>
              <a:cxn ang="f110">
                <a:pos x="f160" y="f161"/>
              </a:cxn>
              <a:cxn ang="f110">
                <a:pos x="f162" y="f163"/>
              </a:cxn>
              <a:cxn ang="f110">
                <a:pos x="f140" y="f164"/>
              </a:cxn>
              <a:cxn ang="f110">
                <a:pos x="f140" y="f141"/>
              </a:cxn>
            </a:cxnLst>
            <a:rect l="f136" t="f139" r="f137" b="f138"/>
            <a:pathLst>
              <a:path w="79" h="133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8" y="f12"/>
                </a:cubicBezTo>
                <a:cubicBezTo>
                  <a:pt x="f13" y="f13"/>
                  <a:pt x="f14" y="f15"/>
                  <a:pt x="f16" y="f17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25"/>
                  <a:pt x="f27" y="f25"/>
                </a:cubicBezTo>
                <a:cubicBezTo>
                  <a:pt x="f28" y="f25"/>
                  <a:pt x="f29" y="f24"/>
                  <a:pt x="f30" y="f21"/>
                </a:cubicBezTo>
                <a:cubicBezTo>
                  <a:pt x="f31" y="f19"/>
                  <a:pt x="f32" y="f18"/>
                  <a:pt x="f33" y="f14"/>
                </a:cubicBezTo>
                <a:lnTo>
                  <a:pt x="f33" y="f7"/>
                </a:lnTo>
                <a:lnTo>
                  <a:pt x="f5" y="f7"/>
                </a:lnTo>
                <a:lnTo>
                  <a:pt x="f5" y="f5"/>
                </a:lnTo>
                <a:lnTo>
                  <a:pt x="f33" y="f5"/>
                </a:lnTo>
                <a:lnTo>
                  <a:pt x="f33" y="f34"/>
                </a:lnTo>
                <a:cubicBezTo>
                  <a:pt x="f35" y="f36"/>
                  <a:pt x="f37" y="f38"/>
                  <a:pt x="f39" y="f40"/>
                </a:cubicBezTo>
                <a:cubicBezTo>
                  <a:pt x="f41" y="f42"/>
                  <a:pt x="f43" y="f44"/>
                  <a:pt x="f34" y="f44"/>
                </a:cubicBezTo>
                <a:cubicBezTo>
                  <a:pt x="f18" y="f44"/>
                  <a:pt x="f12" y="f40"/>
                  <a:pt x="f45" y="f36"/>
                </a:cubicBezTo>
                <a:cubicBezTo>
                  <a:pt x="f46" y="f25"/>
                  <a:pt x="f6" y="f15"/>
                  <a:pt x="f6" y="f45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Freeform 464"/>
          <p:cNvSpPr/>
          <p:nvPr/>
        </p:nvSpPr>
        <p:spPr>
          <a:xfrm>
            <a:off x="4540398" y="4363992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9"/>
              <a:gd name="f7" fmla="val 98"/>
              <a:gd name="f8" fmla="val 96"/>
              <a:gd name="f9" fmla="val 63"/>
              <a:gd name="f10" fmla="val 85"/>
              <a:gd name="f11" fmla="val 58"/>
              <a:gd name="f12" fmla="val 89"/>
              <a:gd name="f13" fmla="val 53"/>
              <a:gd name="f14" fmla="val 93"/>
              <a:gd name="f15" fmla="val 48"/>
              <a:gd name="f16" fmla="val 95"/>
              <a:gd name="f17" fmla="val 43"/>
              <a:gd name="f18" fmla="val 97"/>
              <a:gd name="f19" fmla="val 37"/>
              <a:gd name="f20" fmla="val 31"/>
              <a:gd name="f21" fmla="val 21"/>
              <a:gd name="f22" fmla="val 14"/>
              <a:gd name="f23" fmla="val 8"/>
              <a:gd name="f24" fmla="val 2"/>
              <a:gd name="f25" fmla="val 83"/>
              <a:gd name="f26" fmla="val 74"/>
              <a:gd name="f27" fmla="val 62"/>
              <a:gd name="f28" fmla="val 16"/>
              <a:gd name="f29" fmla="val 55"/>
              <a:gd name="f30" fmla="val 59"/>
              <a:gd name="f31" fmla="val 64"/>
              <a:gd name="f32" fmla="val 67"/>
              <a:gd name="f33" fmla="val 17"/>
              <a:gd name="f34" fmla="val 70"/>
              <a:gd name="f35" fmla="val 18"/>
              <a:gd name="f36" fmla="val 73"/>
              <a:gd name="f37" fmla="val 19"/>
              <a:gd name="f38" fmla="val 76"/>
              <a:gd name="f39" fmla="val 78"/>
              <a:gd name="f40" fmla="val 23"/>
              <a:gd name="f41" fmla="val 80"/>
              <a:gd name="f42" fmla="val 25"/>
              <a:gd name="f43" fmla="val 81"/>
              <a:gd name="f44" fmla="val 28"/>
              <a:gd name="f45" fmla="val 82"/>
              <a:gd name="f46" fmla="val 36"/>
              <a:gd name="f47" fmla="val 40"/>
              <a:gd name="f48" fmla="val 45"/>
              <a:gd name="f49" fmla="val 50"/>
              <a:gd name="f50" fmla="val 75"/>
              <a:gd name="f51" fmla="val 72"/>
              <a:gd name="f52" fmla="+- 0 0 -90"/>
              <a:gd name="f53" fmla="*/ f3 1 79"/>
              <a:gd name="f54" fmla="*/ f4 1 98"/>
              <a:gd name="f55" fmla="+- f7 0 f5"/>
              <a:gd name="f56" fmla="+- f6 0 f5"/>
              <a:gd name="f57" fmla="*/ f52 f0 1"/>
              <a:gd name="f58" fmla="*/ f56 1 79"/>
              <a:gd name="f59" fmla="*/ f55 1 98"/>
              <a:gd name="f60" fmla="*/ 79 f56 1"/>
              <a:gd name="f61" fmla="*/ 96 f55 1"/>
              <a:gd name="f62" fmla="*/ 63 f56 1"/>
              <a:gd name="f63" fmla="*/ 85 f55 1"/>
              <a:gd name="f64" fmla="*/ 48 f56 1"/>
              <a:gd name="f65" fmla="*/ 95 f55 1"/>
              <a:gd name="f66" fmla="*/ 31 f56 1"/>
              <a:gd name="f67" fmla="*/ 98 f55 1"/>
              <a:gd name="f68" fmla="*/ 8 f56 1"/>
              <a:gd name="f69" fmla="*/ 89 f55 1"/>
              <a:gd name="f70" fmla="*/ 0 f56 1"/>
              <a:gd name="f71" fmla="*/ 62 f55 1"/>
              <a:gd name="f72" fmla="*/ 0 f55 1"/>
              <a:gd name="f73" fmla="*/ 16 f56 1"/>
              <a:gd name="f74" fmla="*/ 55 f55 1"/>
              <a:gd name="f75" fmla="*/ 67 f55 1"/>
              <a:gd name="f76" fmla="*/ 19 f56 1"/>
              <a:gd name="f77" fmla="*/ 76 f55 1"/>
              <a:gd name="f78" fmla="*/ 25 f56 1"/>
              <a:gd name="f79" fmla="*/ 81 f55 1"/>
              <a:gd name="f80" fmla="*/ 36 f56 1"/>
              <a:gd name="f81" fmla="*/ 83 f55 1"/>
              <a:gd name="f82" fmla="*/ 50 f56 1"/>
              <a:gd name="f83" fmla="*/ 80 f55 1"/>
              <a:gd name="f84" fmla="*/ 72 f55 1"/>
              <a:gd name="f85" fmla="*/ f57 1 f2"/>
              <a:gd name="f86" fmla="*/ f60 1 79"/>
              <a:gd name="f87" fmla="*/ f61 1 98"/>
              <a:gd name="f88" fmla="*/ f62 1 79"/>
              <a:gd name="f89" fmla="*/ f63 1 98"/>
              <a:gd name="f90" fmla="*/ f64 1 79"/>
              <a:gd name="f91" fmla="*/ f65 1 98"/>
              <a:gd name="f92" fmla="*/ f66 1 79"/>
              <a:gd name="f93" fmla="*/ f67 1 98"/>
              <a:gd name="f94" fmla="*/ f68 1 79"/>
              <a:gd name="f95" fmla="*/ f69 1 98"/>
              <a:gd name="f96" fmla="*/ f70 1 79"/>
              <a:gd name="f97" fmla="*/ f71 1 98"/>
              <a:gd name="f98" fmla="*/ f72 1 98"/>
              <a:gd name="f99" fmla="*/ f73 1 79"/>
              <a:gd name="f100" fmla="*/ f74 1 98"/>
              <a:gd name="f101" fmla="*/ f75 1 98"/>
              <a:gd name="f102" fmla="*/ f76 1 79"/>
              <a:gd name="f103" fmla="*/ f77 1 98"/>
              <a:gd name="f104" fmla="*/ f78 1 79"/>
              <a:gd name="f105" fmla="*/ f79 1 98"/>
              <a:gd name="f106" fmla="*/ f80 1 79"/>
              <a:gd name="f107" fmla="*/ f81 1 98"/>
              <a:gd name="f108" fmla="*/ f82 1 79"/>
              <a:gd name="f109" fmla="*/ f83 1 98"/>
              <a:gd name="f110" fmla="*/ f84 1 98"/>
              <a:gd name="f111" fmla="*/ 0 1 f58"/>
              <a:gd name="f112" fmla="*/ f6 1 f58"/>
              <a:gd name="f113" fmla="*/ 0 1 f59"/>
              <a:gd name="f114" fmla="*/ f7 1 f59"/>
              <a:gd name="f115" fmla="+- f85 0 f1"/>
              <a:gd name="f116" fmla="*/ f86 1 f58"/>
              <a:gd name="f117" fmla="*/ f87 1 f59"/>
              <a:gd name="f118" fmla="*/ f88 1 f58"/>
              <a:gd name="f119" fmla="*/ f89 1 f59"/>
              <a:gd name="f120" fmla="*/ f90 1 f58"/>
              <a:gd name="f121" fmla="*/ f91 1 f59"/>
              <a:gd name="f122" fmla="*/ f92 1 f58"/>
              <a:gd name="f123" fmla="*/ f93 1 f59"/>
              <a:gd name="f124" fmla="*/ f94 1 f58"/>
              <a:gd name="f125" fmla="*/ f95 1 f59"/>
              <a:gd name="f126" fmla="*/ f96 1 f58"/>
              <a:gd name="f127" fmla="*/ f97 1 f59"/>
              <a:gd name="f128" fmla="*/ f98 1 f59"/>
              <a:gd name="f129" fmla="*/ f99 1 f58"/>
              <a:gd name="f130" fmla="*/ f100 1 f59"/>
              <a:gd name="f131" fmla="*/ f101 1 f59"/>
              <a:gd name="f132" fmla="*/ f102 1 f58"/>
              <a:gd name="f133" fmla="*/ f103 1 f59"/>
              <a:gd name="f134" fmla="*/ f104 1 f58"/>
              <a:gd name="f135" fmla="*/ f105 1 f59"/>
              <a:gd name="f136" fmla="*/ f106 1 f58"/>
              <a:gd name="f137" fmla="*/ f107 1 f59"/>
              <a:gd name="f138" fmla="*/ f108 1 f58"/>
              <a:gd name="f139" fmla="*/ f109 1 f59"/>
              <a:gd name="f140" fmla="*/ f110 1 f59"/>
              <a:gd name="f141" fmla="*/ f111 f53 1"/>
              <a:gd name="f142" fmla="*/ f112 f53 1"/>
              <a:gd name="f143" fmla="*/ f114 f54 1"/>
              <a:gd name="f144" fmla="*/ f113 f54 1"/>
              <a:gd name="f145" fmla="*/ f116 f53 1"/>
              <a:gd name="f146" fmla="*/ f117 f54 1"/>
              <a:gd name="f147" fmla="*/ f118 f53 1"/>
              <a:gd name="f148" fmla="*/ f119 f54 1"/>
              <a:gd name="f149" fmla="*/ f120 f53 1"/>
              <a:gd name="f150" fmla="*/ f121 f54 1"/>
              <a:gd name="f151" fmla="*/ f122 f53 1"/>
              <a:gd name="f152" fmla="*/ f123 f54 1"/>
              <a:gd name="f153" fmla="*/ f124 f53 1"/>
              <a:gd name="f154" fmla="*/ f125 f54 1"/>
              <a:gd name="f155" fmla="*/ f126 f53 1"/>
              <a:gd name="f156" fmla="*/ f127 f54 1"/>
              <a:gd name="f157" fmla="*/ f128 f54 1"/>
              <a:gd name="f158" fmla="*/ f129 f53 1"/>
              <a:gd name="f159" fmla="*/ f130 f54 1"/>
              <a:gd name="f160" fmla="*/ f131 f54 1"/>
              <a:gd name="f161" fmla="*/ f132 f53 1"/>
              <a:gd name="f162" fmla="*/ f133 f54 1"/>
              <a:gd name="f163" fmla="*/ f134 f53 1"/>
              <a:gd name="f164" fmla="*/ f135 f54 1"/>
              <a:gd name="f165" fmla="*/ f136 f53 1"/>
              <a:gd name="f166" fmla="*/ f137 f54 1"/>
              <a:gd name="f167" fmla="*/ f138 f53 1"/>
              <a:gd name="f168" fmla="*/ f139 f54 1"/>
              <a:gd name="f169" fmla="*/ f140 f5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5">
                <a:pos x="f145" y="f146"/>
              </a:cxn>
              <a:cxn ang="f115">
                <a:pos x="f147" y="f146"/>
              </a:cxn>
              <a:cxn ang="f115">
                <a:pos x="f147" y="f148"/>
              </a:cxn>
              <a:cxn ang="f115">
                <a:pos x="f149" y="f150"/>
              </a:cxn>
              <a:cxn ang="f115">
                <a:pos x="f151" y="f152"/>
              </a:cxn>
              <a:cxn ang="f115">
                <a:pos x="f153" y="f154"/>
              </a:cxn>
              <a:cxn ang="f115">
                <a:pos x="f155" y="f156"/>
              </a:cxn>
              <a:cxn ang="f115">
                <a:pos x="f155" y="f157"/>
              </a:cxn>
              <a:cxn ang="f115">
                <a:pos x="f158" y="f157"/>
              </a:cxn>
              <a:cxn ang="f115">
                <a:pos x="f158" y="f159"/>
              </a:cxn>
              <a:cxn ang="f115">
                <a:pos x="f158" y="f160"/>
              </a:cxn>
              <a:cxn ang="f115">
                <a:pos x="f161" y="f162"/>
              </a:cxn>
              <a:cxn ang="f115">
                <a:pos x="f163" y="f164"/>
              </a:cxn>
              <a:cxn ang="f115">
                <a:pos x="f165" y="f166"/>
              </a:cxn>
              <a:cxn ang="f115">
                <a:pos x="f167" y="f168"/>
              </a:cxn>
              <a:cxn ang="f115">
                <a:pos x="f147" y="f169"/>
              </a:cxn>
              <a:cxn ang="f115">
                <a:pos x="f147" y="f157"/>
              </a:cxn>
              <a:cxn ang="f115">
                <a:pos x="f145" y="f157"/>
              </a:cxn>
              <a:cxn ang="f115">
                <a:pos x="f145" y="f146"/>
              </a:cxn>
            </a:cxnLst>
            <a:rect l="f141" t="f144" r="f142" b="f143"/>
            <a:pathLst>
              <a:path w="79" h="98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16"/>
                  <a:pt x="f23" y="f12"/>
                </a:cubicBezTo>
                <a:cubicBezTo>
                  <a:pt x="f24" y="f25"/>
                  <a:pt x="f5" y="f26"/>
                  <a:pt x="f5" y="f27"/>
                </a:cubicBezTo>
                <a:lnTo>
                  <a:pt x="f5" y="f5"/>
                </a:lnTo>
                <a:lnTo>
                  <a:pt x="f28" y="f5"/>
                </a:lnTo>
                <a:lnTo>
                  <a:pt x="f28" y="f29"/>
                </a:lnTo>
                <a:cubicBezTo>
                  <a:pt x="f28" y="f30"/>
                  <a:pt x="f28" y="f31"/>
                  <a:pt x="f28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21" y="f39"/>
                  <a:pt x="f40" y="f41"/>
                  <a:pt x="f42" y="f43"/>
                </a:cubicBezTo>
                <a:cubicBezTo>
                  <a:pt x="f44" y="f45"/>
                  <a:pt x="f20" y="f25"/>
                  <a:pt x="f46" y="f25"/>
                </a:cubicBezTo>
                <a:cubicBezTo>
                  <a:pt x="f47" y="f25"/>
                  <a:pt x="f48" y="f45"/>
                  <a:pt x="f49" y="f41"/>
                </a:cubicBezTo>
                <a:cubicBezTo>
                  <a:pt x="f29" y="f39"/>
                  <a:pt x="f30" y="f50"/>
                  <a:pt x="f9" y="f51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Rectangle 465"/>
          <p:cNvSpPr/>
          <p:nvPr/>
        </p:nvSpPr>
        <p:spPr>
          <a:xfrm>
            <a:off x="4691475" y="4314998"/>
            <a:ext cx="20418" cy="179652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Freeform 466"/>
          <p:cNvSpPr/>
          <p:nvPr/>
        </p:nvSpPr>
        <p:spPr>
          <a:xfrm>
            <a:off x="4744547" y="4314998"/>
            <a:ext cx="114318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5"/>
              <a:gd name="f8" fmla="val 133"/>
              <a:gd name="f9" fmla="val 68"/>
              <a:gd name="f10" fmla="val 123"/>
              <a:gd name="f11" fmla="val 63"/>
              <a:gd name="f12" fmla="val 127"/>
              <a:gd name="f13" fmla="val 58"/>
              <a:gd name="f14" fmla="val 130"/>
              <a:gd name="f15" fmla="val 53"/>
              <a:gd name="f16" fmla="val 132"/>
              <a:gd name="f17" fmla="val 48"/>
              <a:gd name="f18" fmla="val 134"/>
              <a:gd name="f19" fmla="val 43"/>
              <a:gd name="f20" fmla="val 37"/>
              <a:gd name="f21" fmla="val 25"/>
              <a:gd name="f22" fmla="val 16"/>
              <a:gd name="f23" fmla="val 131"/>
              <a:gd name="f24" fmla="val 10"/>
              <a:gd name="f25" fmla="val 122"/>
              <a:gd name="f26" fmla="val 3"/>
              <a:gd name="f27" fmla="val 113"/>
              <a:gd name="f28" fmla="val 101"/>
              <a:gd name="f29" fmla="val 86"/>
              <a:gd name="f30" fmla="val 78"/>
              <a:gd name="f31" fmla="val 1"/>
              <a:gd name="f32" fmla="val 70"/>
              <a:gd name="f33" fmla="val 64"/>
              <a:gd name="f34" fmla="val 5"/>
              <a:gd name="f35" fmla="val 9"/>
              <a:gd name="f36" fmla="val 52"/>
              <a:gd name="f37" fmla="val 13"/>
              <a:gd name="f38" fmla="val 44"/>
              <a:gd name="f39" fmla="val 21"/>
              <a:gd name="f40" fmla="val 40"/>
              <a:gd name="f41" fmla="val 26"/>
              <a:gd name="f42" fmla="val 38"/>
              <a:gd name="f43" fmla="val 31"/>
              <a:gd name="f44" fmla="val 36"/>
              <a:gd name="f45" fmla="val 35"/>
              <a:gd name="f46" fmla="val 42"/>
              <a:gd name="f47" fmla="val 47"/>
              <a:gd name="f48" fmla="val 55"/>
              <a:gd name="f49" fmla="val 59"/>
              <a:gd name="f50" fmla="val 39"/>
              <a:gd name="f51" fmla="val 41"/>
              <a:gd name="f52" fmla="val 109"/>
              <a:gd name="f53" fmla="val 54"/>
              <a:gd name="f54" fmla="val 51"/>
              <a:gd name="f55" fmla="val 56"/>
              <a:gd name="f56" fmla="val 50"/>
              <a:gd name="f57" fmla="val 49"/>
              <a:gd name="f58" fmla="val 45"/>
              <a:gd name="f59" fmla="val 29"/>
              <a:gd name="f60" fmla="val 24"/>
              <a:gd name="f61" fmla="val 19"/>
              <a:gd name="f62" fmla="val 65"/>
              <a:gd name="f63" fmla="val 74"/>
              <a:gd name="f64" fmla="val 85"/>
              <a:gd name="f65" fmla="val 97"/>
              <a:gd name="f66" fmla="val 18"/>
              <a:gd name="f67" fmla="val 105"/>
              <a:gd name="f68" fmla="val 22"/>
              <a:gd name="f69" fmla="val 111"/>
              <a:gd name="f70" fmla="val 117"/>
              <a:gd name="f71" fmla="val 32"/>
              <a:gd name="f72" fmla="val 120"/>
              <a:gd name="f73" fmla="val 119"/>
              <a:gd name="f74" fmla="val 115"/>
              <a:gd name="f75" fmla="val 112"/>
              <a:gd name="f76" fmla="+- 0 0 -90"/>
              <a:gd name="f77" fmla="*/ f3 1 84"/>
              <a:gd name="f78" fmla="*/ f4 1 135"/>
              <a:gd name="f79" fmla="+- f7 0 f5"/>
              <a:gd name="f80" fmla="+- f6 0 f5"/>
              <a:gd name="f81" fmla="*/ f76 f0 1"/>
              <a:gd name="f82" fmla="*/ f80 1 84"/>
              <a:gd name="f83" fmla="*/ f79 1 135"/>
              <a:gd name="f84" fmla="*/ 84 f80 1"/>
              <a:gd name="f85" fmla="*/ 133 f79 1"/>
              <a:gd name="f86" fmla="*/ 68 f80 1"/>
              <a:gd name="f87" fmla="*/ 123 f79 1"/>
              <a:gd name="f88" fmla="*/ 53 f80 1"/>
              <a:gd name="f89" fmla="*/ 132 f79 1"/>
              <a:gd name="f90" fmla="*/ 37 f80 1"/>
              <a:gd name="f91" fmla="*/ 135 f79 1"/>
              <a:gd name="f92" fmla="*/ 10 f80 1"/>
              <a:gd name="f93" fmla="*/ 122 f79 1"/>
              <a:gd name="f94" fmla="*/ 0 f80 1"/>
              <a:gd name="f95" fmla="*/ 86 f79 1"/>
              <a:gd name="f96" fmla="*/ 3 f80 1"/>
              <a:gd name="f97" fmla="*/ 64 f79 1"/>
              <a:gd name="f98" fmla="*/ 13 f80 1"/>
              <a:gd name="f99" fmla="*/ 48 f79 1"/>
              <a:gd name="f100" fmla="*/ 26 f80 1"/>
              <a:gd name="f101" fmla="*/ 38 f79 1"/>
              <a:gd name="f102" fmla="*/ 42 f80 1"/>
              <a:gd name="f103" fmla="*/ 35 f79 1"/>
              <a:gd name="f104" fmla="*/ 55 f80 1"/>
              <a:gd name="f105" fmla="*/ 36 f79 1"/>
              <a:gd name="f106" fmla="*/ 41 f79 1"/>
              <a:gd name="f107" fmla="*/ 0 f79 1"/>
              <a:gd name="f108" fmla="*/ 109 f79 1"/>
              <a:gd name="f109" fmla="*/ 54 f79 1"/>
              <a:gd name="f110" fmla="*/ 56 f80 1"/>
              <a:gd name="f111" fmla="*/ 50 f79 1"/>
              <a:gd name="f112" fmla="*/ 45 f80 1"/>
              <a:gd name="f113" fmla="*/ 49 f79 1"/>
              <a:gd name="f114" fmla="*/ 24 f80 1"/>
              <a:gd name="f115" fmla="*/ 59 f79 1"/>
              <a:gd name="f116" fmla="*/ 16 f80 1"/>
              <a:gd name="f117" fmla="*/ 85 f79 1"/>
              <a:gd name="f118" fmla="*/ 22 f80 1"/>
              <a:gd name="f119" fmla="*/ 111 f79 1"/>
              <a:gd name="f120" fmla="*/ 41 f80 1"/>
              <a:gd name="f121" fmla="*/ 120 f79 1"/>
              <a:gd name="f122" fmla="*/ 117 f79 1"/>
              <a:gd name="f123" fmla="*/ f81 1 f2"/>
              <a:gd name="f124" fmla="*/ f84 1 84"/>
              <a:gd name="f125" fmla="*/ f85 1 135"/>
              <a:gd name="f126" fmla="*/ f86 1 84"/>
              <a:gd name="f127" fmla="*/ f87 1 135"/>
              <a:gd name="f128" fmla="*/ f88 1 84"/>
              <a:gd name="f129" fmla="*/ f89 1 135"/>
              <a:gd name="f130" fmla="*/ f90 1 84"/>
              <a:gd name="f131" fmla="*/ f91 1 135"/>
              <a:gd name="f132" fmla="*/ f92 1 84"/>
              <a:gd name="f133" fmla="*/ f93 1 135"/>
              <a:gd name="f134" fmla="*/ f94 1 84"/>
              <a:gd name="f135" fmla="*/ f95 1 135"/>
              <a:gd name="f136" fmla="*/ f96 1 84"/>
              <a:gd name="f137" fmla="*/ f97 1 135"/>
              <a:gd name="f138" fmla="*/ f98 1 84"/>
              <a:gd name="f139" fmla="*/ f99 1 135"/>
              <a:gd name="f140" fmla="*/ f100 1 84"/>
              <a:gd name="f141" fmla="*/ f101 1 135"/>
              <a:gd name="f142" fmla="*/ f102 1 84"/>
              <a:gd name="f143" fmla="*/ f103 1 135"/>
              <a:gd name="f144" fmla="*/ f104 1 84"/>
              <a:gd name="f145" fmla="*/ f105 1 135"/>
              <a:gd name="f146" fmla="*/ f106 1 135"/>
              <a:gd name="f147" fmla="*/ f107 1 135"/>
              <a:gd name="f148" fmla="*/ f108 1 135"/>
              <a:gd name="f149" fmla="*/ f109 1 135"/>
              <a:gd name="f150" fmla="*/ f110 1 84"/>
              <a:gd name="f151" fmla="*/ f111 1 135"/>
              <a:gd name="f152" fmla="*/ f112 1 84"/>
              <a:gd name="f153" fmla="*/ f113 1 135"/>
              <a:gd name="f154" fmla="*/ f114 1 84"/>
              <a:gd name="f155" fmla="*/ f115 1 135"/>
              <a:gd name="f156" fmla="*/ f116 1 84"/>
              <a:gd name="f157" fmla="*/ f117 1 135"/>
              <a:gd name="f158" fmla="*/ f118 1 84"/>
              <a:gd name="f159" fmla="*/ f119 1 135"/>
              <a:gd name="f160" fmla="*/ f120 1 84"/>
              <a:gd name="f161" fmla="*/ f121 1 135"/>
              <a:gd name="f162" fmla="*/ f122 1 135"/>
              <a:gd name="f163" fmla="*/ 0 1 f82"/>
              <a:gd name="f164" fmla="*/ f6 1 f82"/>
              <a:gd name="f165" fmla="*/ 0 1 f83"/>
              <a:gd name="f166" fmla="*/ f7 1 f83"/>
              <a:gd name="f167" fmla="+- f123 0 f1"/>
              <a:gd name="f168" fmla="*/ f124 1 f82"/>
              <a:gd name="f169" fmla="*/ f125 1 f83"/>
              <a:gd name="f170" fmla="*/ f126 1 f82"/>
              <a:gd name="f171" fmla="*/ f127 1 f83"/>
              <a:gd name="f172" fmla="*/ f128 1 f82"/>
              <a:gd name="f173" fmla="*/ f129 1 f83"/>
              <a:gd name="f174" fmla="*/ f130 1 f82"/>
              <a:gd name="f175" fmla="*/ f131 1 f83"/>
              <a:gd name="f176" fmla="*/ f132 1 f82"/>
              <a:gd name="f177" fmla="*/ f133 1 f83"/>
              <a:gd name="f178" fmla="*/ f134 1 f82"/>
              <a:gd name="f179" fmla="*/ f135 1 f83"/>
              <a:gd name="f180" fmla="*/ f136 1 f82"/>
              <a:gd name="f181" fmla="*/ f137 1 f83"/>
              <a:gd name="f182" fmla="*/ f138 1 f82"/>
              <a:gd name="f183" fmla="*/ f139 1 f83"/>
              <a:gd name="f184" fmla="*/ f140 1 f82"/>
              <a:gd name="f185" fmla="*/ f141 1 f83"/>
              <a:gd name="f186" fmla="*/ f142 1 f82"/>
              <a:gd name="f187" fmla="*/ f143 1 f83"/>
              <a:gd name="f188" fmla="*/ f144 1 f82"/>
              <a:gd name="f189" fmla="*/ f145 1 f83"/>
              <a:gd name="f190" fmla="*/ f146 1 f83"/>
              <a:gd name="f191" fmla="*/ f147 1 f83"/>
              <a:gd name="f192" fmla="*/ f148 1 f83"/>
              <a:gd name="f193" fmla="*/ f149 1 f83"/>
              <a:gd name="f194" fmla="*/ f150 1 f82"/>
              <a:gd name="f195" fmla="*/ f151 1 f83"/>
              <a:gd name="f196" fmla="*/ f152 1 f82"/>
              <a:gd name="f197" fmla="*/ f153 1 f83"/>
              <a:gd name="f198" fmla="*/ f154 1 f82"/>
              <a:gd name="f199" fmla="*/ f155 1 f83"/>
              <a:gd name="f200" fmla="*/ f156 1 f82"/>
              <a:gd name="f201" fmla="*/ f157 1 f83"/>
              <a:gd name="f202" fmla="*/ f158 1 f82"/>
              <a:gd name="f203" fmla="*/ f159 1 f83"/>
              <a:gd name="f204" fmla="*/ f160 1 f82"/>
              <a:gd name="f205" fmla="*/ f161 1 f83"/>
              <a:gd name="f206" fmla="*/ f162 1 f83"/>
              <a:gd name="f207" fmla="*/ f163 f77 1"/>
              <a:gd name="f208" fmla="*/ f164 f77 1"/>
              <a:gd name="f209" fmla="*/ f166 f78 1"/>
              <a:gd name="f210" fmla="*/ f165 f78 1"/>
              <a:gd name="f211" fmla="*/ f168 f77 1"/>
              <a:gd name="f212" fmla="*/ f169 f78 1"/>
              <a:gd name="f213" fmla="*/ f170 f77 1"/>
              <a:gd name="f214" fmla="*/ f171 f78 1"/>
              <a:gd name="f215" fmla="*/ f172 f77 1"/>
              <a:gd name="f216" fmla="*/ f173 f78 1"/>
              <a:gd name="f217" fmla="*/ f174 f77 1"/>
              <a:gd name="f218" fmla="*/ f175 f78 1"/>
              <a:gd name="f219" fmla="*/ f176 f77 1"/>
              <a:gd name="f220" fmla="*/ f177 f78 1"/>
              <a:gd name="f221" fmla="*/ f178 f77 1"/>
              <a:gd name="f222" fmla="*/ f179 f78 1"/>
              <a:gd name="f223" fmla="*/ f180 f77 1"/>
              <a:gd name="f224" fmla="*/ f181 f78 1"/>
              <a:gd name="f225" fmla="*/ f182 f77 1"/>
              <a:gd name="f226" fmla="*/ f183 f78 1"/>
              <a:gd name="f227" fmla="*/ f184 f77 1"/>
              <a:gd name="f228" fmla="*/ f185 f78 1"/>
              <a:gd name="f229" fmla="*/ f186 f77 1"/>
              <a:gd name="f230" fmla="*/ f187 f78 1"/>
              <a:gd name="f231" fmla="*/ f188 f77 1"/>
              <a:gd name="f232" fmla="*/ f189 f78 1"/>
              <a:gd name="f233" fmla="*/ f190 f78 1"/>
              <a:gd name="f234" fmla="*/ f191 f78 1"/>
              <a:gd name="f235" fmla="*/ f192 f78 1"/>
              <a:gd name="f236" fmla="*/ f193 f78 1"/>
              <a:gd name="f237" fmla="*/ f194 f77 1"/>
              <a:gd name="f238" fmla="*/ f195 f78 1"/>
              <a:gd name="f239" fmla="*/ f196 f77 1"/>
              <a:gd name="f240" fmla="*/ f197 f78 1"/>
              <a:gd name="f241" fmla="*/ f198 f77 1"/>
              <a:gd name="f242" fmla="*/ f199 f78 1"/>
              <a:gd name="f243" fmla="*/ f200 f77 1"/>
              <a:gd name="f244" fmla="*/ f201 f78 1"/>
              <a:gd name="f245" fmla="*/ f202 f77 1"/>
              <a:gd name="f246" fmla="*/ f203 f78 1"/>
              <a:gd name="f247" fmla="*/ f204 f77 1"/>
              <a:gd name="f248" fmla="*/ f205 f78 1"/>
              <a:gd name="f249" fmla="*/ f206 f7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7">
                <a:pos x="f211" y="f212"/>
              </a:cxn>
              <a:cxn ang="f167">
                <a:pos x="f213" y="f212"/>
              </a:cxn>
              <a:cxn ang="f167">
                <a:pos x="f213" y="f214"/>
              </a:cxn>
              <a:cxn ang="f167">
                <a:pos x="f215" y="f216"/>
              </a:cxn>
              <a:cxn ang="f167">
                <a:pos x="f217" y="f218"/>
              </a:cxn>
              <a:cxn ang="f167">
                <a:pos x="f219" y="f220"/>
              </a:cxn>
              <a:cxn ang="f167">
                <a:pos x="f221" y="f222"/>
              </a:cxn>
              <a:cxn ang="f167">
                <a:pos x="f223" y="f224"/>
              </a:cxn>
              <a:cxn ang="f167">
                <a:pos x="f225" y="f226"/>
              </a:cxn>
              <a:cxn ang="f167">
                <a:pos x="f227" y="f228"/>
              </a:cxn>
              <a:cxn ang="f167">
                <a:pos x="f229" y="f230"/>
              </a:cxn>
              <a:cxn ang="f167">
                <a:pos x="f231" y="f232"/>
              </a:cxn>
              <a:cxn ang="f167">
                <a:pos x="f213" y="f233"/>
              </a:cxn>
              <a:cxn ang="f167">
                <a:pos x="f213" y="f234"/>
              </a:cxn>
              <a:cxn ang="f167">
                <a:pos x="f211" y="f234"/>
              </a:cxn>
              <a:cxn ang="f167">
                <a:pos x="f211" y="f212"/>
              </a:cxn>
              <a:cxn ang="f167">
                <a:pos x="f213" y="f235"/>
              </a:cxn>
              <a:cxn ang="f167">
                <a:pos x="f213" y="f236"/>
              </a:cxn>
              <a:cxn ang="f167">
                <a:pos x="f237" y="f238"/>
              </a:cxn>
              <a:cxn ang="f167">
                <a:pos x="f239" y="f240"/>
              </a:cxn>
              <a:cxn ang="f167">
                <a:pos x="f241" y="f242"/>
              </a:cxn>
              <a:cxn ang="f167">
                <a:pos x="f243" y="f244"/>
              </a:cxn>
              <a:cxn ang="f167">
                <a:pos x="f245" y="f246"/>
              </a:cxn>
              <a:cxn ang="f167">
                <a:pos x="f247" y="f248"/>
              </a:cxn>
              <a:cxn ang="f167">
                <a:pos x="f231" y="f249"/>
              </a:cxn>
              <a:cxn ang="f167">
                <a:pos x="f213" y="f235"/>
              </a:cxn>
            </a:cxnLst>
            <a:rect l="f207" t="f210" r="f208" b="f209"/>
            <a:pathLst>
              <a:path w="84" h="135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23"/>
                  <a:pt x="f24" y="f25"/>
                </a:cubicBezTo>
                <a:cubicBezTo>
                  <a:pt x="f26" y="f27"/>
                  <a:pt x="f5" y="f28"/>
                  <a:pt x="f5" y="f29"/>
                </a:cubicBezTo>
                <a:cubicBezTo>
                  <a:pt x="f5" y="f30"/>
                  <a:pt x="f31" y="f32"/>
                  <a:pt x="f26" y="f33"/>
                </a:cubicBezTo>
                <a:cubicBezTo>
                  <a:pt x="f34" y="f13"/>
                  <a:pt x="f35" y="f36"/>
                  <a:pt x="f37" y="f17"/>
                </a:cubicBezTo>
                <a:cubicBezTo>
                  <a:pt x="f22" y="f38"/>
                  <a:pt x="f39" y="f40"/>
                  <a:pt x="f41" y="f42"/>
                </a:cubicBezTo>
                <a:cubicBezTo>
                  <a:pt x="f43" y="f44"/>
                  <a:pt x="f20" y="f45"/>
                  <a:pt x="f46" y="f45"/>
                </a:cubicBezTo>
                <a:cubicBezTo>
                  <a:pt x="f47" y="f45"/>
                  <a:pt x="f36" y="f45"/>
                  <a:pt x="f48" y="f44"/>
                </a:cubicBezTo>
                <a:cubicBezTo>
                  <a:pt x="f49" y="f20"/>
                  <a:pt x="f11" y="f50"/>
                  <a:pt x="f9" y="f51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9" y="f52"/>
                </a:moveTo>
                <a:lnTo>
                  <a:pt x="f9" y="f53"/>
                </a:lnTo>
                <a:cubicBezTo>
                  <a:pt x="f11" y="f36"/>
                  <a:pt x="f49" y="f54"/>
                  <a:pt x="f55" y="f56"/>
                </a:cubicBezTo>
                <a:cubicBezTo>
                  <a:pt x="f15" y="f56"/>
                  <a:pt x="f57" y="f57"/>
                  <a:pt x="f58" y="f57"/>
                </a:cubicBezTo>
                <a:cubicBezTo>
                  <a:pt x="f44" y="f57"/>
                  <a:pt x="f59" y="f36"/>
                  <a:pt x="f60" y="f49"/>
                </a:cubicBezTo>
                <a:cubicBezTo>
                  <a:pt x="f61" y="f62"/>
                  <a:pt x="f22" y="f63"/>
                  <a:pt x="f22" y="f64"/>
                </a:cubicBezTo>
                <a:cubicBezTo>
                  <a:pt x="f22" y="f65"/>
                  <a:pt x="f66" y="f67"/>
                  <a:pt x="f68" y="f69"/>
                </a:cubicBezTo>
                <a:cubicBezTo>
                  <a:pt x="f41" y="f70"/>
                  <a:pt x="f71" y="f72"/>
                  <a:pt x="f51" y="f72"/>
                </a:cubicBezTo>
                <a:cubicBezTo>
                  <a:pt x="f58" y="f72"/>
                  <a:pt x="f56" y="f73"/>
                  <a:pt x="f48" y="f70"/>
                </a:cubicBezTo>
                <a:cubicBezTo>
                  <a:pt x="f49" y="f74"/>
                  <a:pt x="f33" y="f75"/>
                  <a:pt x="f9" y="f52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Freeform 467"/>
          <p:cNvSpPr/>
          <p:nvPr/>
        </p:nvSpPr>
        <p:spPr>
          <a:xfrm>
            <a:off x="4899702" y="4323164"/>
            <a:ext cx="24496" cy="1714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"/>
              <a:gd name="f7" fmla="val 128"/>
              <a:gd name="f8" fmla="val 16"/>
              <a:gd name="f9" fmla="val 18"/>
              <a:gd name="f10" fmla="val 1"/>
              <a:gd name="f11" fmla="val 32"/>
              <a:gd name="f12" fmla="+- 0 0 -90"/>
              <a:gd name="f13" fmla="*/ f3 1 19"/>
              <a:gd name="f14" fmla="*/ f4 1 128"/>
              <a:gd name="f15" fmla="+- f7 0 f5"/>
              <a:gd name="f16" fmla="+- f6 0 f5"/>
              <a:gd name="f17" fmla="*/ f12 f0 1"/>
              <a:gd name="f18" fmla="*/ f16 1 19"/>
              <a:gd name="f19" fmla="*/ f15 1 128"/>
              <a:gd name="f20" fmla="*/ 19 f16 1"/>
              <a:gd name="f21" fmla="*/ 16 f15 1"/>
              <a:gd name="f22" fmla="*/ 0 f16 1"/>
              <a:gd name="f23" fmla="*/ 0 f15 1"/>
              <a:gd name="f24" fmla="*/ 18 f16 1"/>
              <a:gd name="f25" fmla="*/ 128 f15 1"/>
              <a:gd name="f26" fmla="*/ 1 f16 1"/>
              <a:gd name="f27" fmla="*/ 32 f15 1"/>
              <a:gd name="f28" fmla="*/ f17 1 f2"/>
              <a:gd name="f29" fmla="*/ f20 1 19"/>
              <a:gd name="f30" fmla="*/ f21 1 128"/>
              <a:gd name="f31" fmla="*/ f22 1 19"/>
              <a:gd name="f32" fmla="*/ f23 1 128"/>
              <a:gd name="f33" fmla="*/ f24 1 19"/>
              <a:gd name="f34" fmla="*/ f25 1 128"/>
              <a:gd name="f35" fmla="*/ f26 1 19"/>
              <a:gd name="f36" fmla="*/ f27 1 128"/>
              <a:gd name="f37" fmla="*/ 0 1 f18"/>
              <a:gd name="f38" fmla="*/ f6 1 f18"/>
              <a:gd name="f39" fmla="*/ 0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8"/>
              <a:gd name="f47" fmla="*/ f34 1 f19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3 1"/>
              <a:gd name="f59" fmla="*/ f47 f14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5"/>
              </a:cxn>
              <a:cxn ang="f41">
                <a:pos x="f56" y="f57"/>
              </a:cxn>
              <a:cxn ang="f41">
                <a:pos x="f54" y="f57"/>
              </a:cxn>
              <a:cxn ang="f41">
                <a:pos x="f54" y="f55"/>
              </a:cxn>
              <a:cxn ang="f41">
                <a:pos x="f58" y="f59"/>
              </a:cxn>
              <a:cxn ang="f41">
                <a:pos x="f60" y="f59"/>
              </a:cxn>
              <a:cxn ang="f41">
                <a:pos x="f60" y="f61"/>
              </a:cxn>
              <a:cxn ang="f41">
                <a:pos x="f58" y="f61"/>
              </a:cxn>
              <a:cxn ang="f41">
                <a:pos x="f58" y="f59"/>
              </a:cxn>
            </a:cxnLst>
            <a:rect l="f50" t="f53" r="f51" b="f52"/>
            <a:pathLst>
              <a:path w="19" h="128">
                <a:moveTo>
                  <a:pt x="f6" y="f8"/>
                </a:moveTo>
                <a:lnTo>
                  <a:pt x="f5" y="f8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9" y="f7"/>
                </a:moveTo>
                <a:lnTo>
                  <a:pt x="f10" y="f7"/>
                </a:lnTo>
                <a:lnTo>
                  <a:pt x="f10" y="f11"/>
                </a:lnTo>
                <a:lnTo>
                  <a:pt x="f9" y="f11"/>
                </a:lnTo>
                <a:lnTo>
                  <a:pt x="f9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1" name="Freeform 468"/>
          <p:cNvSpPr/>
          <p:nvPr/>
        </p:nvSpPr>
        <p:spPr>
          <a:xfrm>
            <a:off x="4956861" y="4363992"/>
            <a:ext cx="114318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4"/>
              <a:gd name="f8" fmla="val 87"/>
              <a:gd name="f9" fmla="val 103"/>
              <a:gd name="f10" fmla="val 80"/>
              <a:gd name="f11" fmla="val 115"/>
              <a:gd name="f12" fmla="val 73"/>
              <a:gd name="f13" fmla="val 122"/>
              <a:gd name="f14" fmla="val 66"/>
              <a:gd name="f15" fmla="val 130"/>
              <a:gd name="f16" fmla="val 54"/>
              <a:gd name="f17" fmla="val 39"/>
              <a:gd name="f18" fmla="val 34"/>
              <a:gd name="f19" fmla="val 29"/>
              <a:gd name="f20" fmla="val 133"/>
              <a:gd name="f21" fmla="val 24"/>
              <a:gd name="f22" fmla="val 19"/>
              <a:gd name="f23" fmla="val 132"/>
              <a:gd name="f24" fmla="val 15"/>
              <a:gd name="f25" fmla="val 131"/>
              <a:gd name="f26" fmla="val 10"/>
              <a:gd name="f27" fmla="val 113"/>
              <a:gd name="f28" fmla="val 11"/>
              <a:gd name="f29" fmla="val 13"/>
              <a:gd name="f30" fmla="val 114"/>
              <a:gd name="f31" fmla="val 18"/>
              <a:gd name="f32" fmla="val 116"/>
              <a:gd name="f33" fmla="val 23"/>
              <a:gd name="f34" fmla="val 117"/>
              <a:gd name="f35" fmla="val 119"/>
              <a:gd name="f36" fmla="val 35"/>
              <a:gd name="f37" fmla="val 40"/>
              <a:gd name="f38" fmla="val 46"/>
              <a:gd name="f39" fmla="val 50"/>
              <a:gd name="f40" fmla="val 58"/>
              <a:gd name="f41" fmla="val 60"/>
              <a:gd name="f42" fmla="val 62"/>
              <a:gd name="f43" fmla="val 112"/>
              <a:gd name="f44" fmla="val 64"/>
              <a:gd name="f45" fmla="val 110"/>
              <a:gd name="f46" fmla="val 107"/>
              <a:gd name="f47" fmla="val 67"/>
              <a:gd name="f48" fmla="val 104"/>
              <a:gd name="f49" fmla="val 101"/>
              <a:gd name="f50" fmla="val 68"/>
              <a:gd name="f51" fmla="val 97"/>
              <a:gd name="f52" fmla="val 93"/>
              <a:gd name="f53" fmla="val 85"/>
              <a:gd name="f54" fmla="val 63"/>
              <a:gd name="f55" fmla="val 89"/>
              <a:gd name="f56" fmla="val 91"/>
              <a:gd name="f57" fmla="val 95"/>
              <a:gd name="f58" fmla="val 44"/>
              <a:gd name="f59" fmla="val 96"/>
              <a:gd name="f60" fmla="val 37"/>
              <a:gd name="f61" fmla="val 26"/>
              <a:gd name="f62" fmla="val 17"/>
              <a:gd name="f63" fmla="val 92"/>
              <a:gd name="f64" fmla="val 3"/>
              <a:gd name="f65" fmla="val 76"/>
              <a:gd name="f66" fmla="val 49"/>
              <a:gd name="f67" fmla="val 41"/>
              <a:gd name="f68" fmla="val 1"/>
              <a:gd name="f69" fmla="val 28"/>
              <a:gd name="f70" fmla="val 6"/>
              <a:gd name="f71" fmla="val 22"/>
              <a:gd name="f72" fmla="val 9"/>
              <a:gd name="f73" fmla="val 12"/>
              <a:gd name="f74" fmla="val 8"/>
              <a:gd name="f75" fmla="val 21"/>
              <a:gd name="f76" fmla="val 5"/>
              <a:gd name="f77" fmla="val 32"/>
              <a:gd name="f78" fmla="val 42"/>
              <a:gd name="f79" fmla="val 48"/>
              <a:gd name="f80" fmla="val 52"/>
              <a:gd name="f81" fmla="val 56"/>
              <a:gd name="f82" fmla="val 2"/>
              <a:gd name="f83" fmla="val 4"/>
              <a:gd name="f84" fmla="val 69"/>
              <a:gd name="f85" fmla="val 71"/>
              <a:gd name="f86" fmla="val 16"/>
              <a:gd name="f87" fmla="val 14"/>
              <a:gd name="f88" fmla="val 45"/>
              <a:gd name="f89" fmla="val 36"/>
              <a:gd name="f90" fmla="val 59"/>
              <a:gd name="f91" fmla="val 79"/>
              <a:gd name="f92" fmla="val 81"/>
              <a:gd name="f93" fmla="val 55"/>
              <a:gd name="f94" fmla="val 77"/>
              <a:gd name="f95" fmla="val 74"/>
              <a:gd name="f96" fmla="+- 0 0 -90"/>
              <a:gd name="f97" fmla="*/ f3 1 84"/>
              <a:gd name="f98" fmla="*/ f4 1 134"/>
              <a:gd name="f99" fmla="+- f7 0 f5"/>
              <a:gd name="f100" fmla="+- f6 0 f5"/>
              <a:gd name="f101" fmla="*/ f96 f0 1"/>
              <a:gd name="f102" fmla="*/ f100 1 84"/>
              <a:gd name="f103" fmla="*/ f99 1 134"/>
              <a:gd name="f104" fmla="*/ 84 f100 1"/>
              <a:gd name="f105" fmla="*/ 87 f99 1"/>
              <a:gd name="f106" fmla="*/ 73 f100 1"/>
              <a:gd name="f107" fmla="*/ 122 f99 1"/>
              <a:gd name="f108" fmla="*/ 39 f100 1"/>
              <a:gd name="f109" fmla="*/ 134 f99 1"/>
              <a:gd name="f110" fmla="*/ 24 f100 1"/>
              <a:gd name="f111" fmla="*/ 133 f99 1"/>
              <a:gd name="f112" fmla="*/ 10 f100 1"/>
              <a:gd name="f113" fmla="*/ 130 f99 1"/>
              <a:gd name="f114" fmla="*/ 113 f99 1"/>
              <a:gd name="f115" fmla="*/ 11 f100 1"/>
              <a:gd name="f116" fmla="*/ 23 f100 1"/>
              <a:gd name="f117" fmla="*/ 117 f99 1"/>
              <a:gd name="f118" fmla="*/ 40 f100 1"/>
              <a:gd name="f119" fmla="*/ 119 f99 1"/>
              <a:gd name="f120" fmla="*/ 54 f100 1"/>
              <a:gd name="f121" fmla="*/ 62 f100 1"/>
              <a:gd name="f122" fmla="*/ 112 f99 1"/>
              <a:gd name="f123" fmla="*/ 67 f100 1"/>
              <a:gd name="f124" fmla="*/ 104 f99 1"/>
              <a:gd name="f125" fmla="*/ 68 f100 1"/>
              <a:gd name="f126" fmla="*/ 93 f99 1"/>
              <a:gd name="f127" fmla="*/ 85 f99 1"/>
              <a:gd name="f128" fmla="*/ 37 f100 1"/>
              <a:gd name="f129" fmla="*/ 96 f99 1"/>
              <a:gd name="f130" fmla="*/ 84 f99 1"/>
              <a:gd name="f131" fmla="*/ 0 f100 1"/>
              <a:gd name="f132" fmla="*/ 49 f99 1"/>
              <a:gd name="f133" fmla="*/ 3 f100 1"/>
              <a:gd name="f134" fmla="*/ 28 f99 1"/>
              <a:gd name="f135" fmla="*/ 13 f100 1"/>
              <a:gd name="f136" fmla="*/ 12 f99 1"/>
              <a:gd name="f137" fmla="*/ 26 f100 1"/>
              <a:gd name="f138" fmla="*/ 3 f99 1"/>
              <a:gd name="f139" fmla="*/ 42 f100 1"/>
              <a:gd name="f140" fmla="*/ 0 f99 1"/>
              <a:gd name="f141" fmla="*/ 56 f100 1"/>
              <a:gd name="f142" fmla="*/ 1 f99 1"/>
              <a:gd name="f143" fmla="*/ 6 f99 1"/>
              <a:gd name="f144" fmla="*/ 69 f100 1"/>
              <a:gd name="f145" fmla="*/ 2 f99 1"/>
              <a:gd name="f146" fmla="*/ 71 f99 1"/>
              <a:gd name="f147" fmla="*/ 19 f99 1"/>
              <a:gd name="f148" fmla="*/ 15 f99 1"/>
              <a:gd name="f149" fmla="*/ 45 f100 1"/>
              <a:gd name="f150" fmla="*/ 14 f99 1"/>
              <a:gd name="f151" fmla="*/ 23 f99 1"/>
              <a:gd name="f152" fmla="*/ 16 f100 1"/>
              <a:gd name="f153" fmla="*/ 22 f100 1"/>
              <a:gd name="f154" fmla="*/ 73 f99 1"/>
              <a:gd name="f155" fmla="*/ 41 f100 1"/>
              <a:gd name="f156" fmla="*/ 81 f99 1"/>
              <a:gd name="f157" fmla="*/ 55 f100 1"/>
              <a:gd name="f158" fmla="*/ 79 f99 1"/>
              <a:gd name="f159" fmla="*/ f101 1 f2"/>
              <a:gd name="f160" fmla="*/ f104 1 84"/>
              <a:gd name="f161" fmla="*/ f105 1 134"/>
              <a:gd name="f162" fmla="*/ f106 1 84"/>
              <a:gd name="f163" fmla="*/ f107 1 134"/>
              <a:gd name="f164" fmla="*/ f108 1 84"/>
              <a:gd name="f165" fmla="*/ f109 1 134"/>
              <a:gd name="f166" fmla="*/ f110 1 84"/>
              <a:gd name="f167" fmla="*/ f111 1 134"/>
              <a:gd name="f168" fmla="*/ f112 1 84"/>
              <a:gd name="f169" fmla="*/ f113 1 134"/>
              <a:gd name="f170" fmla="*/ f114 1 134"/>
              <a:gd name="f171" fmla="*/ f115 1 84"/>
              <a:gd name="f172" fmla="*/ f116 1 84"/>
              <a:gd name="f173" fmla="*/ f117 1 134"/>
              <a:gd name="f174" fmla="*/ f118 1 84"/>
              <a:gd name="f175" fmla="*/ f119 1 134"/>
              <a:gd name="f176" fmla="*/ f120 1 84"/>
              <a:gd name="f177" fmla="*/ f121 1 84"/>
              <a:gd name="f178" fmla="*/ f122 1 134"/>
              <a:gd name="f179" fmla="*/ f123 1 84"/>
              <a:gd name="f180" fmla="*/ f124 1 134"/>
              <a:gd name="f181" fmla="*/ f125 1 84"/>
              <a:gd name="f182" fmla="*/ f126 1 134"/>
              <a:gd name="f183" fmla="*/ f127 1 134"/>
              <a:gd name="f184" fmla="*/ f128 1 84"/>
              <a:gd name="f185" fmla="*/ f129 1 134"/>
              <a:gd name="f186" fmla="*/ f130 1 134"/>
              <a:gd name="f187" fmla="*/ f131 1 84"/>
              <a:gd name="f188" fmla="*/ f132 1 134"/>
              <a:gd name="f189" fmla="*/ f133 1 84"/>
              <a:gd name="f190" fmla="*/ f134 1 134"/>
              <a:gd name="f191" fmla="*/ f135 1 84"/>
              <a:gd name="f192" fmla="*/ f136 1 134"/>
              <a:gd name="f193" fmla="*/ f137 1 84"/>
              <a:gd name="f194" fmla="*/ f138 1 134"/>
              <a:gd name="f195" fmla="*/ f139 1 84"/>
              <a:gd name="f196" fmla="*/ f140 1 134"/>
              <a:gd name="f197" fmla="*/ f141 1 84"/>
              <a:gd name="f198" fmla="*/ f142 1 134"/>
              <a:gd name="f199" fmla="*/ f143 1 134"/>
              <a:gd name="f200" fmla="*/ f144 1 84"/>
              <a:gd name="f201" fmla="*/ f145 1 134"/>
              <a:gd name="f202" fmla="*/ f146 1 134"/>
              <a:gd name="f203" fmla="*/ f147 1 134"/>
              <a:gd name="f204" fmla="*/ f148 1 134"/>
              <a:gd name="f205" fmla="*/ f149 1 84"/>
              <a:gd name="f206" fmla="*/ f150 1 134"/>
              <a:gd name="f207" fmla="*/ f151 1 134"/>
              <a:gd name="f208" fmla="*/ f152 1 84"/>
              <a:gd name="f209" fmla="*/ f153 1 84"/>
              <a:gd name="f210" fmla="*/ f154 1 134"/>
              <a:gd name="f211" fmla="*/ f155 1 84"/>
              <a:gd name="f212" fmla="*/ f156 1 134"/>
              <a:gd name="f213" fmla="*/ f157 1 84"/>
              <a:gd name="f214" fmla="*/ f158 1 134"/>
              <a:gd name="f215" fmla="*/ 0 1 f102"/>
              <a:gd name="f216" fmla="*/ f6 1 f102"/>
              <a:gd name="f217" fmla="*/ 0 1 f103"/>
              <a:gd name="f218" fmla="*/ f7 1 f103"/>
              <a:gd name="f219" fmla="+- f159 0 f1"/>
              <a:gd name="f220" fmla="*/ f160 1 f102"/>
              <a:gd name="f221" fmla="*/ f161 1 f103"/>
              <a:gd name="f222" fmla="*/ f162 1 f102"/>
              <a:gd name="f223" fmla="*/ f163 1 f103"/>
              <a:gd name="f224" fmla="*/ f164 1 f102"/>
              <a:gd name="f225" fmla="*/ f165 1 f103"/>
              <a:gd name="f226" fmla="*/ f166 1 f102"/>
              <a:gd name="f227" fmla="*/ f167 1 f103"/>
              <a:gd name="f228" fmla="*/ f168 1 f102"/>
              <a:gd name="f229" fmla="*/ f169 1 f103"/>
              <a:gd name="f230" fmla="*/ f170 1 f103"/>
              <a:gd name="f231" fmla="*/ f171 1 f102"/>
              <a:gd name="f232" fmla="*/ f172 1 f102"/>
              <a:gd name="f233" fmla="*/ f173 1 f103"/>
              <a:gd name="f234" fmla="*/ f174 1 f102"/>
              <a:gd name="f235" fmla="*/ f175 1 f103"/>
              <a:gd name="f236" fmla="*/ f176 1 f102"/>
              <a:gd name="f237" fmla="*/ f177 1 f102"/>
              <a:gd name="f238" fmla="*/ f178 1 f103"/>
              <a:gd name="f239" fmla="*/ f179 1 f102"/>
              <a:gd name="f240" fmla="*/ f180 1 f103"/>
              <a:gd name="f241" fmla="*/ f181 1 f102"/>
              <a:gd name="f242" fmla="*/ f182 1 f103"/>
              <a:gd name="f243" fmla="*/ f183 1 f103"/>
              <a:gd name="f244" fmla="*/ f184 1 f102"/>
              <a:gd name="f245" fmla="*/ f185 1 f103"/>
              <a:gd name="f246" fmla="*/ f186 1 f103"/>
              <a:gd name="f247" fmla="*/ f187 1 f102"/>
              <a:gd name="f248" fmla="*/ f188 1 f103"/>
              <a:gd name="f249" fmla="*/ f189 1 f102"/>
              <a:gd name="f250" fmla="*/ f190 1 f103"/>
              <a:gd name="f251" fmla="*/ f191 1 f102"/>
              <a:gd name="f252" fmla="*/ f192 1 f103"/>
              <a:gd name="f253" fmla="*/ f193 1 f102"/>
              <a:gd name="f254" fmla="*/ f194 1 f103"/>
              <a:gd name="f255" fmla="*/ f195 1 f102"/>
              <a:gd name="f256" fmla="*/ f196 1 f103"/>
              <a:gd name="f257" fmla="*/ f197 1 f102"/>
              <a:gd name="f258" fmla="*/ f198 1 f103"/>
              <a:gd name="f259" fmla="*/ f199 1 f103"/>
              <a:gd name="f260" fmla="*/ f200 1 f102"/>
              <a:gd name="f261" fmla="*/ f201 1 f103"/>
              <a:gd name="f262" fmla="*/ f202 1 f103"/>
              <a:gd name="f263" fmla="*/ f203 1 f103"/>
              <a:gd name="f264" fmla="*/ f204 1 f103"/>
              <a:gd name="f265" fmla="*/ f205 1 f102"/>
              <a:gd name="f266" fmla="*/ f206 1 f103"/>
              <a:gd name="f267" fmla="*/ f207 1 f103"/>
              <a:gd name="f268" fmla="*/ f208 1 f102"/>
              <a:gd name="f269" fmla="*/ f209 1 f102"/>
              <a:gd name="f270" fmla="*/ f210 1 f103"/>
              <a:gd name="f271" fmla="*/ f211 1 f102"/>
              <a:gd name="f272" fmla="*/ f212 1 f103"/>
              <a:gd name="f273" fmla="*/ f213 1 f102"/>
              <a:gd name="f274" fmla="*/ f214 1 f103"/>
              <a:gd name="f275" fmla="*/ f215 f97 1"/>
              <a:gd name="f276" fmla="*/ f216 f97 1"/>
              <a:gd name="f277" fmla="*/ f218 f98 1"/>
              <a:gd name="f278" fmla="*/ f217 f98 1"/>
              <a:gd name="f279" fmla="*/ f220 f97 1"/>
              <a:gd name="f280" fmla="*/ f221 f98 1"/>
              <a:gd name="f281" fmla="*/ f222 f97 1"/>
              <a:gd name="f282" fmla="*/ f223 f98 1"/>
              <a:gd name="f283" fmla="*/ f224 f97 1"/>
              <a:gd name="f284" fmla="*/ f225 f98 1"/>
              <a:gd name="f285" fmla="*/ f226 f97 1"/>
              <a:gd name="f286" fmla="*/ f227 f98 1"/>
              <a:gd name="f287" fmla="*/ f228 f97 1"/>
              <a:gd name="f288" fmla="*/ f229 f98 1"/>
              <a:gd name="f289" fmla="*/ f230 f98 1"/>
              <a:gd name="f290" fmla="*/ f231 f97 1"/>
              <a:gd name="f291" fmla="*/ f232 f97 1"/>
              <a:gd name="f292" fmla="*/ f233 f98 1"/>
              <a:gd name="f293" fmla="*/ f234 f97 1"/>
              <a:gd name="f294" fmla="*/ f235 f98 1"/>
              <a:gd name="f295" fmla="*/ f236 f97 1"/>
              <a:gd name="f296" fmla="*/ f237 f97 1"/>
              <a:gd name="f297" fmla="*/ f238 f98 1"/>
              <a:gd name="f298" fmla="*/ f239 f97 1"/>
              <a:gd name="f299" fmla="*/ f240 f98 1"/>
              <a:gd name="f300" fmla="*/ f241 f97 1"/>
              <a:gd name="f301" fmla="*/ f242 f98 1"/>
              <a:gd name="f302" fmla="*/ f243 f98 1"/>
              <a:gd name="f303" fmla="*/ f244 f97 1"/>
              <a:gd name="f304" fmla="*/ f245 f98 1"/>
              <a:gd name="f305" fmla="*/ f246 f98 1"/>
              <a:gd name="f306" fmla="*/ f247 f97 1"/>
              <a:gd name="f307" fmla="*/ f248 f98 1"/>
              <a:gd name="f308" fmla="*/ f249 f97 1"/>
              <a:gd name="f309" fmla="*/ f250 f98 1"/>
              <a:gd name="f310" fmla="*/ f251 f97 1"/>
              <a:gd name="f311" fmla="*/ f252 f98 1"/>
              <a:gd name="f312" fmla="*/ f253 f97 1"/>
              <a:gd name="f313" fmla="*/ f254 f98 1"/>
              <a:gd name="f314" fmla="*/ f255 f97 1"/>
              <a:gd name="f315" fmla="*/ f256 f98 1"/>
              <a:gd name="f316" fmla="*/ f257 f97 1"/>
              <a:gd name="f317" fmla="*/ f258 f98 1"/>
              <a:gd name="f318" fmla="*/ f259 f98 1"/>
              <a:gd name="f319" fmla="*/ f260 f97 1"/>
              <a:gd name="f320" fmla="*/ f261 f98 1"/>
              <a:gd name="f321" fmla="*/ f262 f98 1"/>
              <a:gd name="f322" fmla="*/ f263 f98 1"/>
              <a:gd name="f323" fmla="*/ f264 f98 1"/>
              <a:gd name="f324" fmla="*/ f265 f97 1"/>
              <a:gd name="f325" fmla="*/ f266 f98 1"/>
              <a:gd name="f326" fmla="*/ f267 f98 1"/>
              <a:gd name="f327" fmla="*/ f268 f97 1"/>
              <a:gd name="f328" fmla="*/ f269 f97 1"/>
              <a:gd name="f329" fmla="*/ f270 f98 1"/>
              <a:gd name="f330" fmla="*/ f271 f97 1"/>
              <a:gd name="f331" fmla="*/ f272 f98 1"/>
              <a:gd name="f332" fmla="*/ f273 f97 1"/>
              <a:gd name="f333" fmla="*/ f274 f9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9">
                <a:pos x="f279" y="f280"/>
              </a:cxn>
              <a:cxn ang="f219">
                <a:pos x="f281" y="f282"/>
              </a:cxn>
              <a:cxn ang="f219">
                <a:pos x="f283" y="f284"/>
              </a:cxn>
              <a:cxn ang="f219">
                <a:pos x="f285" y="f286"/>
              </a:cxn>
              <a:cxn ang="f219">
                <a:pos x="f287" y="f288"/>
              </a:cxn>
              <a:cxn ang="f219">
                <a:pos x="f287" y="f289"/>
              </a:cxn>
              <a:cxn ang="f219">
                <a:pos x="f290" y="f289"/>
              </a:cxn>
              <a:cxn ang="f219">
                <a:pos x="f291" y="f292"/>
              </a:cxn>
              <a:cxn ang="f219">
                <a:pos x="f293" y="f294"/>
              </a:cxn>
              <a:cxn ang="f219">
                <a:pos x="f295" y="f292"/>
              </a:cxn>
              <a:cxn ang="f219">
                <a:pos x="f296" y="f297"/>
              </a:cxn>
              <a:cxn ang="f219">
                <a:pos x="f298" y="f299"/>
              </a:cxn>
              <a:cxn ang="f219">
                <a:pos x="f300" y="f301"/>
              </a:cxn>
              <a:cxn ang="f219">
                <a:pos x="f300" y="f302"/>
              </a:cxn>
              <a:cxn ang="f219">
                <a:pos x="f295" y="f301"/>
              </a:cxn>
              <a:cxn ang="f219">
                <a:pos x="f303" y="f304"/>
              </a:cxn>
              <a:cxn ang="f219">
                <a:pos x="f287" y="f305"/>
              </a:cxn>
              <a:cxn ang="f219">
                <a:pos x="f306" y="f307"/>
              </a:cxn>
              <a:cxn ang="f219">
                <a:pos x="f308" y="f309"/>
              </a:cxn>
              <a:cxn ang="f219">
                <a:pos x="f310" y="f311"/>
              </a:cxn>
              <a:cxn ang="f219">
                <a:pos x="f312" y="f313"/>
              </a:cxn>
              <a:cxn ang="f219">
                <a:pos x="f314" y="f315"/>
              </a:cxn>
              <a:cxn ang="f219">
                <a:pos x="f316" y="f317"/>
              </a:cxn>
              <a:cxn ang="f219">
                <a:pos x="f300" y="f318"/>
              </a:cxn>
              <a:cxn ang="f219">
                <a:pos x="f319" y="f320"/>
              </a:cxn>
              <a:cxn ang="f219">
                <a:pos x="f279" y="f320"/>
              </a:cxn>
              <a:cxn ang="f219">
                <a:pos x="f279" y="f280"/>
              </a:cxn>
              <a:cxn ang="f219">
                <a:pos x="f300" y="f321"/>
              </a:cxn>
              <a:cxn ang="f219">
                <a:pos x="f300" y="f322"/>
              </a:cxn>
              <a:cxn ang="f219">
                <a:pos x="f316" y="f323"/>
              </a:cxn>
              <a:cxn ang="f219">
                <a:pos x="f324" y="f325"/>
              </a:cxn>
              <a:cxn ang="f219">
                <a:pos x="f285" y="f326"/>
              </a:cxn>
              <a:cxn ang="f219">
                <a:pos x="f327" y="f307"/>
              </a:cxn>
              <a:cxn ang="f219">
                <a:pos x="f328" y="f329"/>
              </a:cxn>
              <a:cxn ang="f219">
                <a:pos x="f330" y="f331"/>
              </a:cxn>
              <a:cxn ang="f219">
                <a:pos x="f332" y="f333"/>
              </a:cxn>
              <a:cxn ang="f219">
                <a:pos x="f300" y="f321"/>
              </a:cxn>
            </a:cxnLst>
            <a:rect l="f275" t="f278" r="f276" b="f277"/>
            <a:pathLst>
              <a:path w="84" h="134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20"/>
                  <a:pt x="f21" y="f20"/>
                </a:cubicBezTo>
                <a:cubicBezTo>
                  <a:pt x="f22" y="f23"/>
                  <a:pt x="f24" y="f25"/>
                  <a:pt x="f26" y="f15"/>
                </a:cubicBezTo>
                <a:lnTo>
                  <a:pt x="f26" y="f27"/>
                </a:lnTo>
                <a:lnTo>
                  <a:pt x="f28" y="f27"/>
                </a:lnTo>
                <a:cubicBezTo>
                  <a:pt x="f29" y="f30"/>
                  <a:pt x="f31" y="f32"/>
                  <a:pt x="f33" y="f34"/>
                </a:cubicBezTo>
                <a:cubicBezTo>
                  <a:pt x="f19" y="f35"/>
                  <a:pt x="f36" y="f35"/>
                  <a:pt x="f37" y="f35"/>
                </a:cubicBezTo>
                <a:cubicBezTo>
                  <a:pt x="f38" y="f35"/>
                  <a:pt x="f39" y="f35"/>
                  <a:pt x="f16" y="f34"/>
                </a:cubicBezTo>
                <a:cubicBezTo>
                  <a:pt x="f40" y="f32"/>
                  <a:pt x="f41" y="f30"/>
                  <a:pt x="f42" y="f43"/>
                </a:cubicBezTo>
                <a:cubicBezTo>
                  <a:pt x="f44" y="f45"/>
                  <a:pt x="f14" y="f46"/>
                  <a:pt x="f47" y="f48"/>
                </a:cubicBezTo>
                <a:cubicBezTo>
                  <a:pt x="f47" y="f49"/>
                  <a:pt x="f50" y="f51"/>
                  <a:pt x="f50" y="f52"/>
                </a:cubicBezTo>
                <a:lnTo>
                  <a:pt x="f50" y="f53"/>
                </a:lnTo>
                <a:cubicBezTo>
                  <a:pt x="f54" y="f55"/>
                  <a:pt x="f40" y="f56"/>
                  <a:pt x="f16" y="f52"/>
                </a:cubicBezTo>
                <a:cubicBezTo>
                  <a:pt x="f39" y="f57"/>
                  <a:pt x="f58" y="f59"/>
                  <a:pt x="f60" y="f59"/>
                </a:cubicBezTo>
                <a:cubicBezTo>
                  <a:pt x="f61" y="f59"/>
                  <a:pt x="f62" y="f63"/>
                  <a:pt x="f26" y="f6"/>
                </a:cubicBezTo>
                <a:cubicBezTo>
                  <a:pt x="f64" y="f65"/>
                  <a:pt x="f5" y="f44"/>
                  <a:pt x="f5" y="f66"/>
                </a:cubicBezTo>
                <a:cubicBezTo>
                  <a:pt x="f5" y="f67"/>
                  <a:pt x="f68" y="f18"/>
                  <a:pt x="f64" y="f69"/>
                </a:cubicBezTo>
                <a:cubicBezTo>
                  <a:pt x="f70" y="f71"/>
                  <a:pt x="f72" y="f62"/>
                  <a:pt x="f29" y="f73"/>
                </a:cubicBezTo>
                <a:cubicBezTo>
                  <a:pt x="f62" y="f74"/>
                  <a:pt x="f75" y="f76"/>
                  <a:pt x="f61" y="f64"/>
                </a:cubicBezTo>
                <a:cubicBezTo>
                  <a:pt x="f77" y="f68"/>
                  <a:pt x="f60" y="f5"/>
                  <a:pt x="f78" y="f5"/>
                </a:cubicBezTo>
                <a:cubicBezTo>
                  <a:pt x="f79" y="f5"/>
                  <a:pt x="f80" y="f5"/>
                  <a:pt x="f81" y="f68"/>
                </a:cubicBezTo>
                <a:cubicBezTo>
                  <a:pt x="f41" y="f82"/>
                  <a:pt x="f44" y="f83"/>
                  <a:pt x="f50" y="f70"/>
                </a:cubicBezTo>
                <a:lnTo>
                  <a:pt x="f84" y="f82"/>
                </a:lnTo>
                <a:lnTo>
                  <a:pt x="f6" y="f82"/>
                </a:lnTo>
                <a:lnTo>
                  <a:pt x="f6" y="f8"/>
                </a:lnTo>
                <a:close/>
                <a:moveTo>
                  <a:pt x="f50" y="f85"/>
                </a:moveTo>
                <a:lnTo>
                  <a:pt x="f50" y="f22"/>
                </a:lnTo>
                <a:cubicBezTo>
                  <a:pt x="f44" y="f62"/>
                  <a:pt x="f41" y="f86"/>
                  <a:pt x="f81" y="f24"/>
                </a:cubicBezTo>
                <a:cubicBezTo>
                  <a:pt x="f80" y="f87"/>
                  <a:pt x="f66" y="f87"/>
                  <a:pt x="f88" y="f87"/>
                </a:cubicBezTo>
                <a:cubicBezTo>
                  <a:pt x="f89" y="f87"/>
                  <a:pt x="f19" y="f62"/>
                  <a:pt x="f21" y="f33"/>
                </a:cubicBezTo>
                <a:cubicBezTo>
                  <a:pt x="f22" y="f19"/>
                  <a:pt x="f86" y="f60"/>
                  <a:pt x="f86" y="f66"/>
                </a:cubicBezTo>
                <a:cubicBezTo>
                  <a:pt x="f86" y="f90"/>
                  <a:pt x="f31" y="f50"/>
                  <a:pt x="f71" y="f12"/>
                </a:cubicBezTo>
                <a:cubicBezTo>
                  <a:pt x="f61" y="f91"/>
                  <a:pt x="f77" y="f92"/>
                  <a:pt x="f67" y="f92"/>
                </a:cubicBezTo>
                <a:cubicBezTo>
                  <a:pt x="f38" y="f92"/>
                  <a:pt x="f39" y="f10"/>
                  <a:pt x="f93" y="f91"/>
                </a:cubicBezTo>
                <a:cubicBezTo>
                  <a:pt x="f41" y="f94"/>
                  <a:pt x="f44" y="f95"/>
                  <a:pt x="f50" y="f85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2" name="Freeform 469"/>
          <p:cNvSpPr/>
          <p:nvPr/>
        </p:nvSpPr>
        <p:spPr>
          <a:xfrm>
            <a:off x="5112008" y="4363992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96"/>
              <a:gd name="f9" fmla="val 64"/>
              <a:gd name="f10" fmla="val 85"/>
              <a:gd name="f11" fmla="val 58"/>
              <a:gd name="f12" fmla="val 89"/>
              <a:gd name="f13" fmla="val 53"/>
              <a:gd name="f14" fmla="val 93"/>
              <a:gd name="f15" fmla="val 48"/>
              <a:gd name="f16" fmla="val 95"/>
              <a:gd name="f17" fmla="val 43"/>
              <a:gd name="f18" fmla="val 97"/>
              <a:gd name="f19" fmla="val 38"/>
              <a:gd name="f20" fmla="val 32"/>
              <a:gd name="f21" fmla="val 22"/>
              <a:gd name="f22" fmla="val 14"/>
              <a:gd name="f23" fmla="val 8"/>
              <a:gd name="f24" fmla="val 3"/>
              <a:gd name="f25" fmla="val 83"/>
              <a:gd name="f26" fmla="val 74"/>
              <a:gd name="f27" fmla="val 62"/>
              <a:gd name="f28" fmla="val 16"/>
              <a:gd name="f29" fmla="val 55"/>
              <a:gd name="f30" fmla="val 59"/>
              <a:gd name="f31" fmla="val 17"/>
              <a:gd name="f32" fmla="val 67"/>
              <a:gd name="f33" fmla="val 70"/>
              <a:gd name="f34" fmla="val 18"/>
              <a:gd name="f35" fmla="val 73"/>
              <a:gd name="f36" fmla="val 20"/>
              <a:gd name="f37" fmla="val 76"/>
              <a:gd name="f38" fmla="val 21"/>
              <a:gd name="f39" fmla="val 78"/>
              <a:gd name="f40" fmla="val 23"/>
              <a:gd name="f41" fmla="val 25"/>
              <a:gd name="f42" fmla="val 81"/>
              <a:gd name="f43" fmla="val 28"/>
              <a:gd name="f44" fmla="val 82"/>
              <a:gd name="f45" fmla="val 31"/>
              <a:gd name="f46" fmla="val 36"/>
              <a:gd name="f47" fmla="val 40"/>
              <a:gd name="f48" fmla="val 45"/>
              <a:gd name="f49" fmla="val 50"/>
              <a:gd name="f50" fmla="val 75"/>
              <a:gd name="f51" fmla="val 72"/>
              <a:gd name="f52" fmla="+- 0 0 -90"/>
              <a:gd name="f53" fmla="*/ f3 1 80"/>
              <a:gd name="f54" fmla="*/ f4 1 98"/>
              <a:gd name="f55" fmla="+- f7 0 f5"/>
              <a:gd name="f56" fmla="+- f6 0 f5"/>
              <a:gd name="f57" fmla="*/ f52 f0 1"/>
              <a:gd name="f58" fmla="*/ f56 1 80"/>
              <a:gd name="f59" fmla="*/ f55 1 98"/>
              <a:gd name="f60" fmla="*/ 80 f56 1"/>
              <a:gd name="f61" fmla="*/ 96 f55 1"/>
              <a:gd name="f62" fmla="*/ 64 f56 1"/>
              <a:gd name="f63" fmla="*/ 85 f55 1"/>
              <a:gd name="f64" fmla="*/ 48 f56 1"/>
              <a:gd name="f65" fmla="*/ 95 f55 1"/>
              <a:gd name="f66" fmla="*/ 32 f56 1"/>
              <a:gd name="f67" fmla="*/ 98 f55 1"/>
              <a:gd name="f68" fmla="*/ 8 f56 1"/>
              <a:gd name="f69" fmla="*/ 89 f55 1"/>
              <a:gd name="f70" fmla="*/ 0 f56 1"/>
              <a:gd name="f71" fmla="*/ 62 f55 1"/>
              <a:gd name="f72" fmla="*/ 0 f55 1"/>
              <a:gd name="f73" fmla="*/ 16 f56 1"/>
              <a:gd name="f74" fmla="*/ 55 f55 1"/>
              <a:gd name="f75" fmla="*/ 17 f56 1"/>
              <a:gd name="f76" fmla="*/ 67 f55 1"/>
              <a:gd name="f77" fmla="*/ 20 f56 1"/>
              <a:gd name="f78" fmla="*/ 76 f55 1"/>
              <a:gd name="f79" fmla="*/ 25 f56 1"/>
              <a:gd name="f80" fmla="*/ 81 f55 1"/>
              <a:gd name="f81" fmla="*/ 36 f56 1"/>
              <a:gd name="f82" fmla="*/ 83 f55 1"/>
              <a:gd name="f83" fmla="*/ 50 f56 1"/>
              <a:gd name="f84" fmla="*/ 80 f55 1"/>
              <a:gd name="f85" fmla="*/ 72 f55 1"/>
              <a:gd name="f86" fmla="*/ f57 1 f2"/>
              <a:gd name="f87" fmla="*/ f60 1 80"/>
              <a:gd name="f88" fmla="*/ f61 1 98"/>
              <a:gd name="f89" fmla="*/ f62 1 80"/>
              <a:gd name="f90" fmla="*/ f63 1 98"/>
              <a:gd name="f91" fmla="*/ f64 1 80"/>
              <a:gd name="f92" fmla="*/ f65 1 98"/>
              <a:gd name="f93" fmla="*/ f66 1 80"/>
              <a:gd name="f94" fmla="*/ f67 1 98"/>
              <a:gd name="f95" fmla="*/ f68 1 80"/>
              <a:gd name="f96" fmla="*/ f69 1 98"/>
              <a:gd name="f97" fmla="*/ f70 1 80"/>
              <a:gd name="f98" fmla="*/ f71 1 98"/>
              <a:gd name="f99" fmla="*/ f72 1 98"/>
              <a:gd name="f100" fmla="*/ f73 1 80"/>
              <a:gd name="f101" fmla="*/ f74 1 98"/>
              <a:gd name="f102" fmla="*/ f75 1 80"/>
              <a:gd name="f103" fmla="*/ f76 1 98"/>
              <a:gd name="f104" fmla="*/ f77 1 80"/>
              <a:gd name="f105" fmla="*/ f78 1 98"/>
              <a:gd name="f106" fmla="*/ f79 1 80"/>
              <a:gd name="f107" fmla="*/ f80 1 98"/>
              <a:gd name="f108" fmla="*/ f81 1 80"/>
              <a:gd name="f109" fmla="*/ f82 1 98"/>
              <a:gd name="f110" fmla="*/ f83 1 80"/>
              <a:gd name="f111" fmla="*/ f84 1 98"/>
              <a:gd name="f112" fmla="*/ f85 1 98"/>
              <a:gd name="f113" fmla="*/ 0 1 f58"/>
              <a:gd name="f114" fmla="*/ f6 1 f58"/>
              <a:gd name="f115" fmla="*/ 0 1 f59"/>
              <a:gd name="f116" fmla="*/ f7 1 f59"/>
              <a:gd name="f117" fmla="+- f86 0 f1"/>
              <a:gd name="f118" fmla="*/ f87 1 f58"/>
              <a:gd name="f119" fmla="*/ f88 1 f59"/>
              <a:gd name="f120" fmla="*/ f89 1 f58"/>
              <a:gd name="f121" fmla="*/ f90 1 f59"/>
              <a:gd name="f122" fmla="*/ f91 1 f58"/>
              <a:gd name="f123" fmla="*/ f92 1 f59"/>
              <a:gd name="f124" fmla="*/ f93 1 f58"/>
              <a:gd name="f125" fmla="*/ f94 1 f59"/>
              <a:gd name="f126" fmla="*/ f95 1 f58"/>
              <a:gd name="f127" fmla="*/ f96 1 f59"/>
              <a:gd name="f128" fmla="*/ f97 1 f58"/>
              <a:gd name="f129" fmla="*/ f98 1 f59"/>
              <a:gd name="f130" fmla="*/ f99 1 f59"/>
              <a:gd name="f131" fmla="*/ f100 1 f58"/>
              <a:gd name="f132" fmla="*/ f101 1 f59"/>
              <a:gd name="f133" fmla="*/ f102 1 f58"/>
              <a:gd name="f134" fmla="*/ f103 1 f59"/>
              <a:gd name="f135" fmla="*/ f104 1 f58"/>
              <a:gd name="f136" fmla="*/ f105 1 f59"/>
              <a:gd name="f137" fmla="*/ f106 1 f58"/>
              <a:gd name="f138" fmla="*/ f107 1 f59"/>
              <a:gd name="f139" fmla="*/ f108 1 f58"/>
              <a:gd name="f140" fmla="*/ f109 1 f59"/>
              <a:gd name="f141" fmla="*/ f110 1 f58"/>
              <a:gd name="f142" fmla="*/ f111 1 f59"/>
              <a:gd name="f143" fmla="*/ f112 1 f59"/>
              <a:gd name="f144" fmla="*/ f113 f53 1"/>
              <a:gd name="f145" fmla="*/ f114 f53 1"/>
              <a:gd name="f146" fmla="*/ f116 f54 1"/>
              <a:gd name="f147" fmla="*/ f115 f54 1"/>
              <a:gd name="f148" fmla="*/ f118 f53 1"/>
              <a:gd name="f149" fmla="*/ f119 f54 1"/>
              <a:gd name="f150" fmla="*/ f120 f53 1"/>
              <a:gd name="f151" fmla="*/ f121 f54 1"/>
              <a:gd name="f152" fmla="*/ f122 f53 1"/>
              <a:gd name="f153" fmla="*/ f123 f54 1"/>
              <a:gd name="f154" fmla="*/ f124 f53 1"/>
              <a:gd name="f155" fmla="*/ f125 f54 1"/>
              <a:gd name="f156" fmla="*/ f126 f53 1"/>
              <a:gd name="f157" fmla="*/ f127 f54 1"/>
              <a:gd name="f158" fmla="*/ f128 f53 1"/>
              <a:gd name="f159" fmla="*/ f129 f54 1"/>
              <a:gd name="f160" fmla="*/ f130 f54 1"/>
              <a:gd name="f161" fmla="*/ f131 f53 1"/>
              <a:gd name="f162" fmla="*/ f132 f54 1"/>
              <a:gd name="f163" fmla="*/ f133 f53 1"/>
              <a:gd name="f164" fmla="*/ f134 f54 1"/>
              <a:gd name="f165" fmla="*/ f135 f53 1"/>
              <a:gd name="f166" fmla="*/ f136 f54 1"/>
              <a:gd name="f167" fmla="*/ f137 f53 1"/>
              <a:gd name="f168" fmla="*/ f138 f54 1"/>
              <a:gd name="f169" fmla="*/ f139 f53 1"/>
              <a:gd name="f170" fmla="*/ f140 f54 1"/>
              <a:gd name="f171" fmla="*/ f141 f53 1"/>
              <a:gd name="f172" fmla="*/ f142 f54 1"/>
              <a:gd name="f173" fmla="*/ f143 f5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7">
                <a:pos x="f148" y="f149"/>
              </a:cxn>
              <a:cxn ang="f117">
                <a:pos x="f150" y="f149"/>
              </a:cxn>
              <a:cxn ang="f117">
                <a:pos x="f150" y="f151"/>
              </a:cxn>
              <a:cxn ang="f117">
                <a:pos x="f152" y="f153"/>
              </a:cxn>
              <a:cxn ang="f117">
                <a:pos x="f154" y="f155"/>
              </a:cxn>
              <a:cxn ang="f117">
                <a:pos x="f156" y="f157"/>
              </a:cxn>
              <a:cxn ang="f117">
                <a:pos x="f158" y="f159"/>
              </a:cxn>
              <a:cxn ang="f117">
                <a:pos x="f158" y="f160"/>
              </a:cxn>
              <a:cxn ang="f117">
                <a:pos x="f161" y="f160"/>
              </a:cxn>
              <a:cxn ang="f117">
                <a:pos x="f161" y="f162"/>
              </a:cxn>
              <a:cxn ang="f117">
                <a:pos x="f163" y="f164"/>
              </a:cxn>
              <a:cxn ang="f117">
                <a:pos x="f165" y="f166"/>
              </a:cxn>
              <a:cxn ang="f117">
                <a:pos x="f167" y="f168"/>
              </a:cxn>
              <a:cxn ang="f117">
                <a:pos x="f169" y="f170"/>
              </a:cxn>
              <a:cxn ang="f117">
                <a:pos x="f171" y="f172"/>
              </a:cxn>
              <a:cxn ang="f117">
                <a:pos x="f150" y="f173"/>
              </a:cxn>
              <a:cxn ang="f117">
                <a:pos x="f150" y="f160"/>
              </a:cxn>
              <a:cxn ang="f117">
                <a:pos x="f148" y="f160"/>
              </a:cxn>
              <a:cxn ang="f117">
                <a:pos x="f148" y="f149"/>
              </a:cxn>
            </a:cxnLst>
            <a:rect l="f144" t="f147" r="f145" b="f146"/>
            <a:pathLst>
              <a:path w="80" h="98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16"/>
                  <a:pt x="f23" y="f12"/>
                </a:cubicBezTo>
                <a:cubicBezTo>
                  <a:pt x="f24" y="f25"/>
                  <a:pt x="f5" y="f26"/>
                  <a:pt x="f5" y="f27"/>
                </a:cubicBezTo>
                <a:lnTo>
                  <a:pt x="f5" y="f5"/>
                </a:lnTo>
                <a:lnTo>
                  <a:pt x="f28" y="f5"/>
                </a:lnTo>
                <a:lnTo>
                  <a:pt x="f28" y="f29"/>
                </a:lnTo>
                <a:cubicBezTo>
                  <a:pt x="f28" y="f30"/>
                  <a:pt x="f28" y="f9"/>
                  <a:pt x="f31" y="f32"/>
                </a:cubicBezTo>
                <a:cubicBezTo>
                  <a:pt x="f31" y="f33"/>
                  <a:pt x="f34" y="f35"/>
                  <a:pt x="f36" y="f37"/>
                </a:cubicBezTo>
                <a:cubicBezTo>
                  <a:pt x="f38" y="f39"/>
                  <a:pt x="f40" y="f6"/>
                  <a:pt x="f41" y="f42"/>
                </a:cubicBezTo>
                <a:cubicBezTo>
                  <a:pt x="f43" y="f44"/>
                  <a:pt x="f45" y="f25"/>
                  <a:pt x="f46" y="f25"/>
                </a:cubicBezTo>
                <a:cubicBezTo>
                  <a:pt x="f47" y="f25"/>
                  <a:pt x="f48" y="f44"/>
                  <a:pt x="f49" y="f6"/>
                </a:cubicBezTo>
                <a:cubicBezTo>
                  <a:pt x="f29" y="f39"/>
                  <a:pt x="f30" y="f50"/>
                  <a:pt x="f9" y="f51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Freeform 470"/>
          <p:cNvSpPr/>
          <p:nvPr/>
        </p:nvSpPr>
        <p:spPr>
          <a:xfrm>
            <a:off x="5258997" y="4363992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3"/>
              <a:gd name="f10" fmla="val 39"/>
              <a:gd name="f11" fmla="val 35"/>
              <a:gd name="f12" fmla="val 63"/>
              <a:gd name="f13" fmla="val 31"/>
              <a:gd name="f14" fmla="val 27"/>
              <a:gd name="f15" fmla="val 62"/>
              <a:gd name="f16" fmla="val 24"/>
              <a:gd name="f17" fmla="val 60"/>
              <a:gd name="f18" fmla="val 22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5"/>
              <a:gd name="f27" fmla="val 48"/>
              <a:gd name="f28" fmla="val 44"/>
              <a:gd name="f29" fmla="val 16"/>
              <a:gd name="f30" fmla="val 30"/>
              <a:gd name="f31" fmla="val 25"/>
              <a:gd name="f32" fmla="val 21"/>
              <a:gd name="f33" fmla="val 23"/>
              <a:gd name="f34" fmla="val 26"/>
              <a:gd name="f35" fmla="val 2"/>
              <a:gd name="f36" fmla="val 13"/>
              <a:gd name="f37" fmla="val 9"/>
              <a:gd name="f38" fmla="val 5"/>
              <a:gd name="f39" fmla="val 32"/>
              <a:gd name="f40" fmla="val 3"/>
              <a:gd name="f41" fmla="val 37"/>
              <a:gd name="f42" fmla="val 1"/>
              <a:gd name="f43" fmla="val 67"/>
              <a:gd name="f44" fmla="val 72"/>
              <a:gd name="f45" fmla="val 77"/>
              <a:gd name="f46" fmla="val 36"/>
              <a:gd name="f47" fmla="+- 0 0 -90"/>
              <a:gd name="f48" fmla="*/ f3 1 80"/>
              <a:gd name="f49" fmla="*/ f4 1 98"/>
              <a:gd name="f50" fmla="+- f7 0 f5"/>
              <a:gd name="f51" fmla="+- f6 0 f5"/>
              <a:gd name="f52" fmla="*/ f47 f0 1"/>
              <a:gd name="f53" fmla="*/ f51 1 80"/>
              <a:gd name="f54" fmla="*/ f50 1 98"/>
              <a:gd name="f55" fmla="*/ 80 f51 1"/>
              <a:gd name="f56" fmla="*/ 98 f50 1"/>
              <a:gd name="f57" fmla="*/ 64 f51 1"/>
              <a:gd name="f58" fmla="*/ 43 f50 1"/>
              <a:gd name="f59" fmla="*/ 63 f51 1"/>
              <a:gd name="f60" fmla="*/ 31 f50 1"/>
              <a:gd name="f61" fmla="*/ 60 f51 1"/>
              <a:gd name="f62" fmla="*/ 22 f50 1"/>
              <a:gd name="f63" fmla="*/ 54 f51 1"/>
              <a:gd name="f64" fmla="*/ 17 f50 1"/>
              <a:gd name="f65" fmla="*/ 44 f51 1"/>
              <a:gd name="f66" fmla="*/ 15 f50 1"/>
              <a:gd name="f67" fmla="*/ 30 f51 1"/>
              <a:gd name="f68" fmla="*/ 18 f50 1"/>
              <a:gd name="f69" fmla="*/ 16 f51 1"/>
              <a:gd name="f70" fmla="*/ 26 f50 1"/>
              <a:gd name="f71" fmla="*/ 0 f51 1"/>
              <a:gd name="f72" fmla="*/ 2 f50 1"/>
              <a:gd name="f73" fmla="*/ 13 f50 1"/>
              <a:gd name="f74" fmla="*/ 32 f51 1"/>
              <a:gd name="f75" fmla="*/ 3 f50 1"/>
              <a:gd name="f76" fmla="*/ 48 f51 1"/>
              <a:gd name="f77" fmla="*/ 0 f50 1"/>
              <a:gd name="f78" fmla="*/ 72 f51 1"/>
              <a:gd name="f79" fmla="*/ 9 f50 1"/>
              <a:gd name="f80" fmla="*/ 36 f50 1"/>
              <a:gd name="f81" fmla="*/ f52 1 f2"/>
              <a:gd name="f82" fmla="*/ f55 1 80"/>
              <a:gd name="f83" fmla="*/ f56 1 98"/>
              <a:gd name="f84" fmla="*/ f57 1 80"/>
              <a:gd name="f85" fmla="*/ f58 1 98"/>
              <a:gd name="f86" fmla="*/ f59 1 80"/>
              <a:gd name="f87" fmla="*/ f60 1 98"/>
              <a:gd name="f88" fmla="*/ f61 1 80"/>
              <a:gd name="f89" fmla="*/ f62 1 98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98"/>
              <a:gd name="f101" fmla="*/ f74 1 80"/>
              <a:gd name="f102" fmla="*/ f75 1 98"/>
              <a:gd name="f103" fmla="*/ f76 1 80"/>
              <a:gd name="f104" fmla="*/ f77 1 98"/>
              <a:gd name="f105" fmla="*/ f78 1 80"/>
              <a:gd name="f106" fmla="*/ f79 1 98"/>
              <a:gd name="f107" fmla="*/ f80 1 98"/>
              <a:gd name="f108" fmla="*/ 0 1 f53"/>
              <a:gd name="f109" fmla="*/ f6 1 f53"/>
              <a:gd name="f110" fmla="*/ 0 1 f54"/>
              <a:gd name="f111" fmla="*/ f7 1 f54"/>
              <a:gd name="f112" fmla="+- f81 0 f1"/>
              <a:gd name="f113" fmla="*/ f82 1 f53"/>
              <a:gd name="f114" fmla="*/ f83 1 f54"/>
              <a:gd name="f115" fmla="*/ f84 1 f53"/>
              <a:gd name="f116" fmla="*/ f85 1 f54"/>
              <a:gd name="f117" fmla="*/ f86 1 f53"/>
              <a:gd name="f118" fmla="*/ f87 1 f54"/>
              <a:gd name="f119" fmla="*/ f88 1 f53"/>
              <a:gd name="f120" fmla="*/ f89 1 f54"/>
              <a:gd name="f121" fmla="*/ f90 1 f53"/>
              <a:gd name="f122" fmla="*/ f91 1 f54"/>
              <a:gd name="f123" fmla="*/ f92 1 f53"/>
              <a:gd name="f124" fmla="*/ f93 1 f54"/>
              <a:gd name="f125" fmla="*/ f94 1 f53"/>
              <a:gd name="f126" fmla="*/ f95 1 f54"/>
              <a:gd name="f127" fmla="*/ f96 1 f53"/>
              <a:gd name="f128" fmla="*/ f97 1 f54"/>
              <a:gd name="f129" fmla="*/ f98 1 f53"/>
              <a:gd name="f130" fmla="*/ f99 1 f54"/>
              <a:gd name="f131" fmla="*/ f100 1 f54"/>
              <a:gd name="f132" fmla="*/ f101 1 f53"/>
              <a:gd name="f133" fmla="*/ f102 1 f54"/>
              <a:gd name="f134" fmla="*/ f103 1 f53"/>
              <a:gd name="f135" fmla="*/ f104 1 f54"/>
              <a:gd name="f136" fmla="*/ f105 1 f53"/>
              <a:gd name="f137" fmla="*/ f106 1 f54"/>
              <a:gd name="f138" fmla="*/ f107 1 f54"/>
              <a:gd name="f139" fmla="*/ f108 f48 1"/>
              <a:gd name="f140" fmla="*/ f109 f48 1"/>
              <a:gd name="f141" fmla="*/ f111 f49 1"/>
              <a:gd name="f142" fmla="*/ f110 f49 1"/>
              <a:gd name="f143" fmla="*/ f113 f48 1"/>
              <a:gd name="f144" fmla="*/ f114 f49 1"/>
              <a:gd name="f145" fmla="*/ f115 f48 1"/>
              <a:gd name="f146" fmla="*/ f116 f49 1"/>
              <a:gd name="f147" fmla="*/ f117 f48 1"/>
              <a:gd name="f148" fmla="*/ f118 f49 1"/>
              <a:gd name="f149" fmla="*/ f119 f48 1"/>
              <a:gd name="f150" fmla="*/ f120 f49 1"/>
              <a:gd name="f151" fmla="*/ f121 f48 1"/>
              <a:gd name="f152" fmla="*/ f122 f49 1"/>
              <a:gd name="f153" fmla="*/ f123 f48 1"/>
              <a:gd name="f154" fmla="*/ f124 f49 1"/>
              <a:gd name="f155" fmla="*/ f125 f48 1"/>
              <a:gd name="f156" fmla="*/ f126 f49 1"/>
              <a:gd name="f157" fmla="*/ f127 f48 1"/>
              <a:gd name="f158" fmla="*/ f128 f49 1"/>
              <a:gd name="f159" fmla="*/ f129 f48 1"/>
              <a:gd name="f160" fmla="*/ f130 f49 1"/>
              <a:gd name="f161" fmla="*/ f131 f49 1"/>
              <a:gd name="f162" fmla="*/ f132 f48 1"/>
              <a:gd name="f163" fmla="*/ f133 f49 1"/>
              <a:gd name="f164" fmla="*/ f134 f48 1"/>
              <a:gd name="f165" fmla="*/ f135 f49 1"/>
              <a:gd name="f166" fmla="*/ f136 f48 1"/>
              <a:gd name="f167" fmla="*/ f137 f49 1"/>
              <a:gd name="f168" fmla="*/ f138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2">
                <a:pos x="f143" y="f144"/>
              </a:cxn>
              <a:cxn ang="f112">
                <a:pos x="f145" y="f144"/>
              </a:cxn>
              <a:cxn ang="f112">
                <a:pos x="f145" y="f146"/>
              </a:cxn>
              <a:cxn ang="f112">
                <a:pos x="f147" y="f148"/>
              </a:cxn>
              <a:cxn ang="f112">
                <a:pos x="f149" y="f150"/>
              </a:cxn>
              <a:cxn ang="f112">
                <a:pos x="f151" y="f152"/>
              </a:cxn>
              <a:cxn ang="f112">
                <a:pos x="f153" y="f154"/>
              </a:cxn>
              <a:cxn ang="f112">
                <a:pos x="f155" y="f156"/>
              </a:cxn>
              <a:cxn ang="f112">
                <a:pos x="f157" y="f158"/>
              </a:cxn>
              <a:cxn ang="f112">
                <a:pos x="f157" y="f144"/>
              </a:cxn>
              <a:cxn ang="f112">
                <a:pos x="f159" y="f144"/>
              </a:cxn>
              <a:cxn ang="f112">
                <a:pos x="f159" y="f160"/>
              </a:cxn>
              <a:cxn ang="f112">
                <a:pos x="f157" y="f160"/>
              </a:cxn>
              <a:cxn ang="f112">
                <a:pos x="f157" y="f161"/>
              </a:cxn>
              <a:cxn ang="f112">
                <a:pos x="f162" y="f163"/>
              </a:cxn>
              <a:cxn ang="f112">
                <a:pos x="f164" y="f165"/>
              </a:cxn>
              <a:cxn ang="f112">
                <a:pos x="f166" y="f167"/>
              </a:cxn>
              <a:cxn ang="f112">
                <a:pos x="f143" y="f168"/>
              </a:cxn>
              <a:cxn ang="f112">
                <a:pos x="f143" y="f144"/>
              </a:cxn>
            </a:cxnLst>
            <a:rect l="f139" t="f142" r="f140" b="f141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6"/>
                  <a:pt x="f28" y="f26"/>
                </a:cubicBezTo>
                <a:cubicBezTo>
                  <a:pt x="f10" y="f26"/>
                  <a:pt x="f11" y="f29"/>
                  <a:pt x="f30" y="f22"/>
                </a:cubicBezTo>
                <a:cubicBezTo>
                  <a:pt x="f31" y="f20"/>
                  <a:pt x="f32" y="f33"/>
                  <a:pt x="f29" y="f34"/>
                </a:cubicBezTo>
                <a:lnTo>
                  <a:pt x="f29" y="f7"/>
                </a:lnTo>
                <a:lnTo>
                  <a:pt x="f5" y="f7"/>
                </a:lnTo>
                <a:lnTo>
                  <a:pt x="f5" y="f35"/>
                </a:lnTo>
                <a:lnTo>
                  <a:pt x="f29" y="f35"/>
                </a:lnTo>
                <a:lnTo>
                  <a:pt x="f29" y="f36"/>
                </a:lnTo>
                <a:cubicBezTo>
                  <a:pt x="f32" y="f37"/>
                  <a:pt x="f14" y="f38"/>
                  <a:pt x="f39" y="f40"/>
                </a:cubicBezTo>
                <a:cubicBezTo>
                  <a:pt x="f41" y="f42"/>
                  <a:pt x="f9" y="f5"/>
                  <a:pt x="f27" y="f5"/>
                </a:cubicBezTo>
                <a:cubicBezTo>
                  <a:pt x="f19" y="f5"/>
                  <a:pt x="f43" y="f40"/>
                  <a:pt x="f44" y="f37"/>
                </a:cubicBezTo>
                <a:cubicBezTo>
                  <a:pt x="f45" y="f26"/>
                  <a:pt x="f6" y="f16"/>
                  <a:pt x="f6" y="f46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Freeform 471"/>
          <p:cNvSpPr/>
          <p:nvPr/>
        </p:nvSpPr>
        <p:spPr>
          <a:xfrm>
            <a:off x="5397822" y="4363992"/>
            <a:ext cx="114318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4"/>
              <a:gd name="f8" fmla="val 87"/>
              <a:gd name="f9" fmla="val 103"/>
              <a:gd name="f10" fmla="val 81"/>
              <a:gd name="f11" fmla="val 115"/>
              <a:gd name="f12" fmla="val 73"/>
              <a:gd name="f13" fmla="val 122"/>
              <a:gd name="f14" fmla="val 66"/>
              <a:gd name="f15" fmla="val 130"/>
              <a:gd name="f16" fmla="val 55"/>
              <a:gd name="f17" fmla="val 39"/>
              <a:gd name="f18" fmla="val 34"/>
              <a:gd name="f19" fmla="val 29"/>
              <a:gd name="f20" fmla="val 133"/>
              <a:gd name="f21" fmla="val 25"/>
              <a:gd name="f22" fmla="val 20"/>
              <a:gd name="f23" fmla="val 132"/>
              <a:gd name="f24" fmla="val 15"/>
              <a:gd name="f25" fmla="val 131"/>
              <a:gd name="f26" fmla="val 10"/>
              <a:gd name="f27" fmla="val 113"/>
              <a:gd name="f28" fmla="val 11"/>
              <a:gd name="f29" fmla="val 14"/>
              <a:gd name="f30" fmla="val 114"/>
              <a:gd name="f31" fmla="val 18"/>
              <a:gd name="f32" fmla="val 116"/>
              <a:gd name="f33" fmla="val 24"/>
              <a:gd name="f34" fmla="val 117"/>
              <a:gd name="f35" fmla="val 119"/>
              <a:gd name="f36" fmla="val 35"/>
              <a:gd name="f37" fmla="val 41"/>
              <a:gd name="f38" fmla="val 46"/>
              <a:gd name="f39" fmla="val 51"/>
              <a:gd name="f40" fmla="val 54"/>
              <a:gd name="f41" fmla="val 58"/>
              <a:gd name="f42" fmla="val 61"/>
              <a:gd name="f43" fmla="val 63"/>
              <a:gd name="f44" fmla="val 112"/>
              <a:gd name="f45" fmla="val 65"/>
              <a:gd name="f46" fmla="val 110"/>
              <a:gd name="f47" fmla="val 107"/>
              <a:gd name="f48" fmla="val 67"/>
              <a:gd name="f49" fmla="val 104"/>
              <a:gd name="f50" fmla="val 68"/>
              <a:gd name="f51" fmla="val 101"/>
              <a:gd name="f52" fmla="val 97"/>
              <a:gd name="f53" fmla="val 93"/>
              <a:gd name="f54" fmla="val 85"/>
              <a:gd name="f55" fmla="val 64"/>
              <a:gd name="f56" fmla="val 89"/>
              <a:gd name="f57" fmla="val 59"/>
              <a:gd name="f58" fmla="val 91"/>
              <a:gd name="f59" fmla="val 50"/>
              <a:gd name="f60" fmla="val 95"/>
              <a:gd name="f61" fmla="val 44"/>
              <a:gd name="f62" fmla="val 96"/>
              <a:gd name="f63" fmla="val 38"/>
              <a:gd name="f64" fmla="val 26"/>
              <a:gd name="f65" fmla="val 17"/>
              <a:gd name="f66" fmla="val 92"/>
              <a:gd name="f67" fmla="val 4"/>
              <a:gd name="f68" fmla="val 76"/>
              <a:gd name="f69" fmla="val 49"/>
              <a:gd name="f70" fmla="val 2"/>
              <a:gd name="f71" fmla="val 28"/>
              <a:gd name="f72" fmla="val 6"/>
              <a:gd name="f73" fmla="val 22"/>
              <a:gd name="f74" fmla="val 9"/>
              <a:gd name="f75" fmla="val 13"/>
              <a:gd name="f76" fmla="val 12"/>
              <a:gd name="f77" fmla="val 8"/>
              <a:gd name="f78" fmla="val 5"/>
              <a:gd name="f79" fmla="val 27"/>
              <a:gd name="f80" fmla="val 3"/>
              <a:gd name="f81" fmla="val 32"/>
              <a:gd name="f82" fmla="val 1"/>
              <a:gd name="f83" fmla="val 37"/>
              <a:gd name="f84" fmla="val 43"/>
              <a:gd name="f85" fmla="val 48"/>
              <a:gd name="f86" fmla="val 53"/>
              <a:gd name="f87" fmla="val 56"/>
              <a:gd name="f88" fmla="val 60"/>
              <a:gd name="f89" fmla="val 69"/>
              <a:gd name="f90" fmla="val 71"/>
              <a:gd name="f91" fmla="val 19"/>
              <a:gd name="f92" fmla="val 16"/>
              <a:gd name="f93" fmla="val 45"/>
              <a:gd name="f94" fmla="val 30"/>
              <a:gd name="f95" fmla="val 23"/>
              <a:gd name="f96" fmla="val 79"/>
              <a:gd name="f97" fmla="val 33"/>
              <a:gd name="f98" fmla="val 80"/>
              <a:gd name="f99" fmla="val 77"/>
              <a:gd name="f100" fmla="val 74"/>
              <a:gd name="f101" fmla="+- 0 0 -90"/>
              <a:gd name="f102" fmla="*/ f3 1 84"/>
              <a:gd name="f103" fmla="*/ f4 1 134"/>
              <a:gd name="f104" fmla="+- f7 0 f5"/>
              <a:gd name="f105" fmla="+- f6 0 f5"/>
              <a:gd name="f106" fmla="*/ f101 f0 1"/>
              <a:gd name="f107" fmla="*/ f105 1 84"/>
              <a:gd name="f108" fmla="*/ f104 1 134"/>
              <a:gd name="f109" fmla="*/ 84 f105 1"/>
              <a:gd name="f110" fmla="*/ 87 f104 1"/>
              <a:gd name="f111" fmla="*/ 73 f105 1"/>
              <a:gd name="f112" fmla="*/ 122 f104 1"/>
              <a:gd name="f113" fmla="*/ 39 f105 1"/>
              <a:gd name="f114" fmla="*/ 134 f104 1"/>
              <a:gd name="f115" fmla="*/ 25 f105 1"/>
              <a:gd name="f116" fmla="*/ 133 f104 1"/>
              <a:gd name="f117" fmla="*/ 10 f105 1"/>
              <a:gd name="f118" fmla="*/ 130 f104 1"/>
              <a:gd name="f119" fmla="*/ 113 f104 1"/>
              <a:gd name="f120" fmla="*/ 11 f105 1"/>
              <a:gd name="f121" fmla="*/ 24 f105 1"/>
              <a:gd name="f122" fmla="*/ 117 f104 1"/>
              <a:gd name="f123" fmla="*/ 41 f105 1"/>
              <a:gd name="f124" fmla="*/ 119 f104 1"/>
              <a:gd name="f125" fmla="*/ 54 f105 1"/>
              <a:gd name="f126" fmla="*/ 63 f105 1"/>
              <a:gd name="f127" fmla="*/ 112 f104 1"/>
              <a:gd name="f128" fmla="*/ 67 f105 1"/>
              <a:gd name="f129" fmla="*/ 104 f104 1"/>
              <a:gd name="f130" fmla="*/ 68 f105 1"/>
              <a:gd name="f131" fmla="*/ 93 f104 1"/>
              <a:gd name="f132" fmla="*/ 85 f104 1"/>
              <a:gd name="f133" fmla="*/ 38 f105 1"/>
              <a:gd name="f134" fmla="*/ 96 f104 1"/>
              <a:gd name="f135" fmla="*/ 84 f104 1"/>
              <a:gd name="f136" fmla="*/ 0 f105 1"/>
              <a:gd name="f137" fmla="*/ 49 f104 1"/>
              <a:gd name="f138" fmla="*/ 4 f105 1"/>
              <a:gd name="f139" fmla="*/ 28 f104 1"/>
              <a:gd name="f140" fmla="*/ 13 f105 1"/>
              <a:gd name="f141" fmla="*/ 12 f104 1"/>
              <a:gd name="f142" fmla="*/ 27 f105 1"/>
              <a:gd name="f143" fmla="*/ 3 f104 1"/>
              <a:gd name="f144" fmla="*/ 43 f105 1"/>
              <a:gd name="f145" fmla="*/ 0 f104 1"/>
              <a:gd name="f146" fmla="*/ 56 f105 1"/>
              <a:gd name="f147" fmla="*/ 1 f104 1"/>
              <a:gd name="f148" fmla="*/ 6 f104 1"/>
              <a:gd name="f149" fmla="*/ 69 f105 1"/>
              <a:gd name="f150" fmla="*/ 2 f104 1"/>
              <a:gd name="f151" fmla="*/ 71 f104 1"/>
              <a:gd name="f152" fmla="*/ 19 f104 1"/>
              <a:gd name="f153" fmla="*/ 15 f104 1"/>
              <a:gd name="f154" fmla="*/ 45 f105 1"/>
              <a:gd name="f155" fmla="*/ 14 f104 1"/>
              <a:gd name="f156" fmla="*/ 23 f104 1"/>
              <a:gd name="f157" fmla="*/ 17 f105 1"/>
              <a:gd name="f158" fmla="*/ 23 f105 1"/>
              <a:gd name="f159" fmla="*/ 73 f104 1"/>
              <a:gd name="f160" fmla="*/ 81 f104 1"/>
              <a:gd name="f161" fmla="*/ 55 f105 1"/>
              <a:gd name="f162" fmla="*/ 79 f104 1"/>
              <a:gd name="f163" fmla="*/ f106 1 f2"/>
              <a:gd name="f164" fmla="*/ f109 1 84"/>
              <a:gd name="f165" fmla="*/ f110 1 134"/>
              <a:gd name="f166" fmla="*/ f111 1 84"/>
              <a:gd name="f167" fmla="*/ f112 1 134"/>
              <a:gd name="f168" fmla="*/ f113 1 84"/>
              <a:gd name="f169" fmla="*/ f114 1 134"/>
              <a:gd name="f170" fmla="*/ f115 1 84"/>
              <a:gd name="f171" fmla="*/ f116 1 134"/>
              <a:gd name="f172" fmla="*/ f117 1 84"/>
              <a:gd name="f173" fmla="*/ f118 1 134"/>
              <a:gd name="f174" fmla="*/ f119 1 134"/>
              <a:gd name="f175" fmla="*/ f120 1 84"/>
              <a:gd name="f176" fmla="*/ f121 1 84"/>
              <a:gd name="f177" fmla="*/ f122 1 134"/>
              <a:gd name="f178" fmla="*/ f123 1 84"/>
              <a:gd name="f179" fmla="*/ f124 1 134"/>
              <a:gd name="f180" fmla="*/ f125 1 84"/>
              <a:gd name="f181" fmla="*/ f126 1 84"/>
              <a:gd name="f182" fmla="*/ f127 1 134"/>
              <a:gd name="f183" fmla="*/ f128 1 84"/>
              <a:gd name="f184" fmla="*/ f129 1 134"/>
              <a:gd name="f185" fmla="*/ f130 1 84"/>
              <a:gd name="f186" fmla="*/ f131 1 134"/>
              <a:gd name="f187" fmla="*/ f132 1 134"/>
              <a:gd name="f188" fmla="*/ f133 1 84"/>
              <a:gd name="f189" fmla="*/ f134 1 134"/>
              <a:gd name="f190" fmla="*/ f135 1 134"/>
              <a:gd name="f191" fmla="*/ f136 1 84"/>
              <a:gd name="f192" fmla="*/ f137 1 134"/>
              <a:gd name="f193" fmla="*/ f138 1 84"/>
              <a:gd name="f194" fmla="*/ f139 1 134"/>
              <a:gd name="f195" fmla="*/ f140 1 84"/>
              <a:gd name="f196" fmla="*/ f141 1 134"/>
              <a:gd name="f197" fmla="*/ f142 1 84"/>
              <a:gd name="f198" fmla="*/ f143 1 134"/>
              <a:gd name="f199" fmla="*/ f144 1 84"/>
              <a:gd name="f200" fmla="*/ f145 1 134"/>
              <a:gd name="f201" fmla="*/ f146 1 84"/>
              <a:gd name="f202" fmla="*/ f147 1 134"/>
              <a:gd name="f203" fmla="*/ f148 1 134"/>
              <a:gd name="f204" fmla="*/ f149 1 84"/>
              <a:gd name="f205" fmla="*/ f150 1 134"/>
              <a:gd name="f206" fmla="*/ f151 1 134"/>
              <a:gd name="f207" fmla="*/ f152 1 134"/>
              <a:gd name="f208" fmla="*/ f153 1 134"/>
              <a:gd name="f209" fmla="*/ f154 1 84"/>
              <a:gd name="f210" fmla="*/ f155 1 134"/>
              <a:gd name="f211" fmla="*/ f156 1 134"/>
              <a:gd name="f212" fmla="*/ f157 1 84"/>
              <a:gd name="f213" fmla="*/ f158 1 84"/>
              <a:gd name="f214" fmla="*/ f159 1 134"/>
              <a:gd name="f215" fmla="*/ f160 1 134"/>
              <a:gd name="f216" fmla="*/ f161 1 84"/>
              <a:gd name="f217" fmla="*/ f162 1 134"/>
              <a:gd name="f218" fmla="*/ 0 1 f107"/>
              <a:gd name="f219" fmla="*/ f6 1 f107"/>
              <a:gd name="f220" fmla="*/ 0 1 f108"/>
              <a:gd name="f221" fmla="*/ f7 1 f108"/>
              <a:gd name="f222" fmla="+- f163 0 f1"/>
              <a:gd name="f223" fmla="*/ f164 1 f107"/>
              <a:gd name="f224" fmla="*/ f165 1 f108"/>
              <a:gd name="f225" fmla="*/ f166 1 f107"/>
              <a:gd name="f226" fmla="*/ f167 1 f108"/>
              <a:gd name="f227" fmla="*/ f168 1 f107"/>
              <a:gd name="f228" fmla="*/ f169 1 f108"/>
              <a:gd name="f229" fmla="*/ f170 1 f107"/>
              <a:gd name="f230" fmla="*/ f171 1 f108"/>
              <a:gd name="f231" fmla="*/ f172 1 f107"/>
              <a:gd name="f232" fmla="*/ f173 1 f108"/>
              <a:gd name="f233" fmla="*/ f174 1 f108"/>
              <a:gd name="f234" fmla="*/ f175 1 f107"/>
              <a:gd name="f235" fmla="*/ f176 1 f107"/>
              <a:gd name="f236" fmla="*/ f177 1 f108"/>
              <a:gd name="f237" fmla="*/ f178 1 f107"/>
              <a:gd name="f238" fmla="*/ f179 1 f108"/>
              <a:gd name="f239" fmla="*/ f180 1 f107"/>
              <a:gd name="f240" fmla="*/ f181 1 f107"/>
              <a:gd name="f241" fmla="*/ f182 1 f108"/>
              <a:gd name="f242" fmla="*/ f183 1 f107"/>
              <a:gd name="f243" fmla="*/ f184 1 f108"/>
              <a:gd name="f244" fmla="*/ f185 1 f107"/>
              <a:gd name="f245" fmla="*/ f186 1 f108"/>
              <a:gd name="f246" fmla="*/ f187 1 f108"/>
              <a:gd name="f247" fmla="*/ f188 1 f107"/>
              <a:gd name="f248" fmla="*/ f189 1 f108"/>
              <a:gd name="f249" fmla="*/ f190 1 f108"/>
              <a:gd name="f250" fmla="*/ f191 1 f107"/>
              <a:gd name="f251" fmla="*/ f192 1 f108"/>
              <a:gd name="f252" fmla="*/ f193 1 f107"/>
              <a:gd name="f253" fmla="*/ f194 1 f108"/>
              <a:gd name="f254" fmla="*/ f195 1 f107"/>
              <a:gd name="f255" fmla="*/ f196 1 f108"/>
              <a:gd name="f256" fmla="*/ f197 1 f107"/>
              <a:gd name="f257" fmla="*/ f198 1 f108"/>
              <a:gd name="f258" fmla="*/ f199 1 f107"/>
              <a:gd name="f259" fmla="*/ f200 1 f108"/>
              <a:gd name="f260" fmla="*/ f201 1 f107"/>
              <a:gd name="f261" fmla="*/ f202 1 f108"/>
              <a:gd name="f262" fmla="*/ f203 1 f108"/>
              <a:gd name="f263" fmla="*/ f204 1 f107"/>
              <a:gd name="f264" fmla="*/ f205 1 f108"/>
              <a:gd name="f265" fmla="*/ f206 1 f108"/>
              <a:gd name="f266" fmla="*/ f207 1 f108"/>
              <a:gd name="f267" fmla="*/ f208 1 f108"/>
              <a:gd name="f268" fmla="*/ f209 1 f107"/>
              <a:gd name="f269" fmla="*/ f210 1 f108"/>
              <a:gd name="f270" fmla="*/ f211 1 f108"/>
              <a:gd name="f271" fmla="*/ f212 1 f107"/>
              <a:gd name="f272" fmla="*/ f213 1 f107"/>
              <a:gd name="f273" fmla="*/ f214 1 f108"/>
              <a:gd name="f274" fmla="*/ f215 1 f108"/>
              <a:gd name="f275" fmla="*/ f216 1 f107"/>
              <a:gd name="f276" fmla="*/ f217 1 f108"/>
              <a:gd name="f277" fmla="*/ f218 f102 1"/>
              <a:gd name="f278" fmla="*/ f219 f102 1"/>
              <a:gd name="f279" fmla="*/ f221 f103 1"/>
              <a:gd name="f280" fmla="*/ f220 f103 1"/>
              <a:gd name="f281" fmla="*/ f223 f102 1"/>
              <a:gd name="f282" fmla="*/ f224 f103 1"/>
              <a:gd name="f283" fmla="*/ f225 f102 1"/>
              <a:gd name="f284" fmla="*/ f226 f103 1"/>
              <a:gd name="f285" fmla="*/ f227 f102 1"/>
              <a:gd name="f286" fmla="*/ f228 f103 1"/>
              <a:gd name="f287" fmla="*/ f229 f102 1"/>
              <a:gd name="f288" fmla="*/ f230 f103 1"/>
              <a:gd name="f289" fmla="*/ f231 f102 1"/>
              <a:gd name="f290" fmla="*/ f232 f103 1"/>
              <a:gd name="f291" fmla="*/ f233 f103 1"/>
              <a:gd name="f292" fmla="*/ f234 f102 1"/>
              <a:gd name="f293" fmla="*/ f235 f102 1"/>
              <a:gd name="f294" fmla="*/ f236 f103 1"/>
              <a:gd name="f295" fmla="*/ f237 f102 1"/>
              <a:gd name="f296" fmla="*/ f238 f103 1"/>
              <a:gd name="f297" fmla="*/ f239 f102 1"/>
              <a:gd name="f298" fmla="*/ f240 f102 1"/>
              <a:gd name="f299" fmla="*/ f241 f103 1"/>
              <a:gd name="f300" fmla="*/ f242 f102 1"/>
              <a:gd name="f301" fmla="*/ f243 f103 1"/>
              <a:gd name="f302" fmla="*/ f244 f102 1"/>
              <a:gd name="f303" fmla="*/ f245 f103 1"/>
              <a:gd name="f304" fmla="*/ f246 f103 1"/>
              <a:gd name="f305" fmla="*/ f247 f102 1"/>
              <a:gd name="f306" fmla="*/ f248 f103 1"/>
              <a:gd name="f307" fmla="*/ f249 f103 1"/>
              <a:gd name="f308" fmla="*/ f250 f102 1"/>
              <a:gd name="f309" fmla="*/ f251 f103 1"/>
              <a:gd name="f310" fmla="*/ f252 f102 1"/>
              <a:gd name="f311" fmla="*/ f253 f103 1"/>
              <a:gd name="f312" fmla="*/ f254 f102 1"/>
              <a:gd name="f313" fmla="*/ f255 f103 1"/>
              <a:gd name="f314" fmla="*/ f256 f102 1"/>
              <a:gd name="f315" fmla="*/ f257 f103 1"/>
              <a:gd name="f316" fmla="*/ f258 f102 1"/>
              <a:gd name="f317" fmla="*/ f259 f103 1"/>
              <a:gd name="f318" fmla="*/ f260 f102 1"/>
              <a:gd name="f319" fmla="*/ f261 f103 1"/>
              <a:gd name="f320" fmla="*/ f262 f103 1"/>
              <a:gd name="f321" fmla="*/ f263 f102 1"/>
              <a:gd name="f322" fmla="*/ f264 f103 1"/>
              <a:gd name="f323" fmla="*/ f265 f103 1"/>
              <a:gd name="f324" fmla="*/ f266 f103 1"/>
              <a:gd name="f325" fmla="*/ f267 f103 1"/>
              <a:gd name="f326" fmla="*/ f268 f102 1"/>
              <a:gd name="f327" fmla="*/ f269 f103 1"/>
              <a:gd name="f328" fmla="*/ f270 f103 1"/>
              <a:gd name="f329" fmla="*/ f271 f102 1"/>
              <a:gd name="f330" fmla="*/ f272 f102 1"/>
              <a:gd name="f331" fmla="*/ f273 f103 1"/>
              <a:gd name="f332" fmla="*/ f274 f103 1"/>
              <a:gd name="f333" fmla="*/ f275 f102 1"/>
              <a:gd name="f334" fmla="*/ f276 f10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2">
                <a:pos x="f281" y="f282"/>
              </a:cxn>
              <a:cxn ang="f222">
                <a:pos x="f283" y="f284"/>
              </a:cxn>
              <a:cxn ang="f222">
                <a:pos x="f285" y="f286"/>
              </a:cxn>
              <a:cxn ang="f222">
                <a:pos x="f287" y="f288"/>
              </a:cxn>
              <a:cxn ang="f222">
                <a:pos x="f289" y="f290"/>
              </a:cxn>
              <a:cxn ang="f222">
                <a:pos x="f289" y="f291"/>
              </a:cxn>
              <a:cxn ang="f222">
                <a:pos x="f292" y="f291"/>
              </a:cxn>
              <a:cxn ang="f222">
                <a:pos x="f293" y="f294"/>
              </a:cxn>
              <a:cxn ang="f222">
                <a:pos x="f295" y="f296"/>
              </a:cxn>
              <a:cxn ang="f222">
                <a:pos x="f297" y="f294"/>
              </a:cxn>
              <a:cxn ang="f222">
                <a:pos x="f298" y="f299"/>
              </a:cxn>
              <a:cxn ang="f222">
                <a:pos x="f300" y="f301"/>
              </a:cxn>
              <a:cxn ang="f222">
                <a:pos x="f302" y="f303"/>
              </a:cxn>
              <a:cxn ang="f222">
                <a:pos x="f302" y="f304"/>
              </a:cxn>
              <a:cxn ang="f222">
                <a:pos x="f297" y="f303"/>
              </a:cxn>
              <a:cxn ang="f222">
                <a:pos x="f305" y="f306"/>
              </a:cxn>
              <a:cxn ang="f222">
                <a:pos x="f289" y="f307"/>
              </a:cxn>
              <a:cxn ang="f222">
                <a:pos x="f308" y="f309"/>
              </a:cxn>
              <a:cxn ang="f222">
                <a:pos x="f310" y="f311"/>
              </a:cxn>
              <a:cxn ang="f222">
                <a:pos x="f312" y="f313"/>
              </a:cxn>
              <a:cxn ang="f222">
                <a:pos x="f314" y="f315"/>
              </a:cxn>
              <a:cxn ang="f222">
                <a:pos x="f316" y="f317"/>
              </a:cxn>
              <a:cxn ang="f222">
                <a:pos x="f318" y="f319"/>
              </a:cxn>
              <a:cxn ang="f222">
                <a:pos x="f302" y="f320"/>
              </a:cxn>
              <a:cxn ang="f222">
                <a:pos x="f321" y="f322"/>
              </a:cxn>
              <a:cxn ang="f222">
                <a:pos x="f281" y="f322"/>
              </a:cxn>
              <a:cxn ang="f222">
                <a:pos x="f281" y="f282"/>
              </a:cxn>
              <a:cxn ang="f222">
                <a:pos x="f302" y="f323"/>
              </a:cxn>
              <a:cxn ang="f222">
                <a:pos x="f302" y="f324"/>
              </a:cxn>
              <a:cxn ang="f222">
                <a:pos x="f318" y="f325"/>
              </a:cxn>
              <a:cxn ang="f222">
                <a:pos x="f326" y="f327"/>
              </a:cxn>
              <a:cxn ang="f222">
                <a:pos x="f287" y="f328"/>
              </a:cxn>
              <a:cxn ang="f222">
                <a:pos x="f329" y="f309"/>
              </a:cxn>
              <a:cxn ang="f222">
                <a:pos x="f330" y="f331"/>
              </a:cxn>
              <a:cxn ang="f222">
                <a:pos x="f295" y="f332"/>
              </a:cxn>
              <a:cxn ang="f222">
                <a:pos x="f333" y="f334"/>
              </a:cxn>
              <a:cxn ang="f222">
                <a:pos x="f302" y="f323"/>
              </a:cxn>
            </a:cxnLst>
            <a:rect l="f277" t="f280" r="f278" b="f279"/>
            <a:pathLst>
              <a:path w="84" h="134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20"/>
                  <a:pt x="f21" y="f20"/>
                </a:cubicBezTo>
                <a:cubicBezTo>
                  <a:pt x="f22" y="f23"/>
                  <a:pt x="f24" y="f25"/>
                  <a:pt x="f26" y="f15"/>
                </a:cubicBezTo>
                <a:lnTo>
                  <a:pt x="f26" y="f27"/>
                </a:lnTo>
                <a:lnTo>
                  <a:pt x="f28" y="f27"/>
                </a:lnTo>
                <a:cubicBezTo>
                  <a:pt x="f29" y="f30"/>
                  <a:pt x="f31" y="f32"/>
                  <a:pt x="f33" y="f34"/>
                </a:cubicBezTo>
                <a:cubicBezTo>
                  <a:pt x="f19" y="f35"/>
                  <a:pt x="f36" y="f35"/>
                  <a:pt x="f37" y="f35"/>
                </a:cubicBezTo>
                <a:cubicBezTo>
                  <a:pt x="f38" y="f35"/>
                  <a:pt x="f39" y="f35"/>
                  <a:pt x="f40" y="f34"/>
                </a:cubicBezTo>
                <a:cubicBezTo>
                  <a:pt x="f41" y="f32"/>
                  <a:pt x="f42" y="f30"/>
                  <a:pt x="f43" y="f44"/>
                </a:cubicBezTo>
                <a:cubicBezTo>
                  <a:pt x="f45" y="f46"/>
                  <a:pt x="f14" y="f47"/>
                  <a:pt x="f48" y="f49"/>
                </a:cubicBezTo>
                <a:cubicBezTo>
                  <a:pt x="f50" y="f51"/>
                  <a:pt x="f50" y="f52"/>
                  <a:pt x="f50" y="f53"/>
                </a:cubicBezTo>
                <a:lnTo>
                  <a:pt x="f50" y="f54"/>
                </a:lnTo>
                <a:cubicBezTo>
                  <a:pt x="f55" y="f56"/>
                  <a:pt x="f57" y="f58"/>
                  <a:pt x="f40" y="f53"/>
                </a:cubicBezTo>
                <a:cubicBezTo>
                  <a:pt x="f59" y="f60"/>
                  <a:pt x="f61" y="f62"/>
                  <a:pt x="f63" y="f62"/>
                </a:cubicBezTo>
                <a:cubicBezTo>
                  <a:pt x="f64" y="f62"/>
                  <a:pt x="f65" y="f66"/>
                  <a:pt x="f26" y="f6"/>
                </a:cubicBezTo>
                <a:cubicBezTo>
                  <a:pt x="f67" y="f68"/>
                  <a:pt x="f5" y="f55"/>
                  <a:pt x="f5" y="f69"/>
                </a:cubicBezTo>
                <a:cubicBezTo>
                  <a:pt x="f5" y="f37"/>
                  <a:pt x="f70" y="f18"/>
                  <a:pt x="f67" y="f71"/>
                </a:cubicBezTo>
                <a:cubicBezTo>
                  <a:pt x="f72" y="f73"/>
                  <a:pt x="f74" y="f65"/>
                  <a:pt x="f75" y="f76"/>
                </a:cubicBezTo>
                <a:cubicBezTo>
                  <a:pt x="f65" y="f77"/>
                  <a:pt x="f73" y="f78"/>
                  <a:pt x="f79" y="f80"/>
                </a:cubicBezTo>
                <a:cubicBezTo>
                  <a:pt x="f81" y="f82"/>
                  <a:pt x="f83" y="f5"/>
                  <a:pt x="f84" y="f5"/>
                </a:cubicBezTo>
                <a:cubicBezTo>
                  <a:pt x="f85" y="f5"/>
                  <a:pt x="f86" y="f5"/>
                  <a:pt x="f87" y="f82"/>
                </a:cubicBezTo>
                <a:cubicBezTo>
                  <a:pt x="f88" y="f70"/>
                  <a:pt x="f55" y="f67"/>
                  <a:pt x="f50" y="f72"/>
                </a:cubicBezTo>
                <a:lnTo>
                  <a:pt x="f89" y="f70"/>
                </a:lnTo>
                <a:lnTo>
                  <a:pt x="f6" y="f70"/>
                </a:lnTo>
                <a:lnTo>
                  <a:pt x="f6" y="f8"/>
                </a:lnTo>
                <a:close/>
                <a:moveTo>
                  <a:pt x="f50" y="f90"/>
                </a:moveTo>
                <a:lnTo>
                  <a:pt x="f50" y="f91"/>
                </a:lnTo>
                <a:cubicBezTo>
                  <a:pt x="f55" y="f65"/>
                  <a:pt x="f88" y="f92"/>
                  <a:pt x="f87" y="f24"/>
                </a:cubicBezTo>
                <a:cubicBezTo>
                  <a:pt x="f86" y="f29"/>
                  <a:pt x="f69" y="f29"/>
                  <a:pt x="f93" y="f29"/>
                </a:cubicBezTo>
                <a:cubicBezTo>
                  <a:pt x="f83" y="f29"/>
                  <a:pt x="f94" y="f65"/>
                  <a:pt x="f21" y="f95"/>
                </a:cubicBezTo>
                <a:cubicBezTo>
                  <a:pt x="f22" y="f19"/>
                  <a:pt x="f65" y="f83"/>
                  <a:pt x="f65" y="f69"/>
                </a:cubicBezTo>
                <a:cubicBezTo>
                  <a:pt x="f65" y="f57"/>
                  <a:pt x="f91" y="f50"/>
                  <a:pt x="f95" y="f12"/>
                </a:cubicBezTo>
                <a:cubicBezTo>
                  <a:pt x="f64" y="f96"/>
                  <a:pt x="f97" y="f10"/>
                  <a:pt x="f37" y="f10"/>
                </a:cubicBezTo>
                <a:cubicBezTo>
                  <a:pt x="f38" y="f10"/>
                  <a:pt x="f39" y="f98"/>
                  <a:pt x="f16" y="f96"/>
                </a:cubicBezTo>
                <a:cubicBezTo>
                  <a:pt x="f88" y="f99"/>
                  <a:pt x="f55" y="f100"/>
                  <a:pt x="f50" y="f90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Freeform 472"/>
          <p:cNvSpPr/>
          <p:nvPr/>
        </p:nvSpPr>
        <p:spPr>
          <a:xfrm>
            <a:off x="4581226" y="2685903"/>
            <a:ext cx="171486" cy="56753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8"/>
              <a:gd name="f7" fmla="val 422"/>
              <a:gd name="f8" fmla="val 94"/>
              <a:gd name="f9" fmla="val 418"/>
              <a:gd name="f10" fmla="val 75"/>
              <a:gd name="f11" fmla="val 48"/>
              <a:gd name="f12" fmla="val 47"/>
              <a:gd name="f13" fmla="val 392"/>
              <a:gd name="f14" fmla="val 36"/>
              <a:gd name="f15" fmla="val 293"/>
              <a:gd name="f16" fmla="val 197"/>
              <a:gd name="f17" fmla="val 6"/>
              <a:gd name="f18" fmla="val 96"/>
              <a:gd name="f19" fmla="val 8"/>
              <a:gd name="f20" fmla="val 71"/>
              <a:gd name="f21" fmla="val 41"/>
              <a:gd name="f22" fmla="val 28"/>
              <a:gd name="f23" fmla="val 23"/>
              <a:gd name="f24" fmla="val 44"/>
              <a:gd name="f25" fmla="val 16"/>
              <a:gd name="f26" fmla="val 68"/>
              <a:gd name="f27" fmla="val 82"/>
              <a:gd name="f28" fmla="val 17"/>
              <a:gd name="f29" fmla="val 98"/>
              <a:gd name="f30" fmla="val 29"/>
              <a:gd name="f31" fmla="val 114"/>
              <a:gd name="f32" fmla="val 43"/>
              <a:gd name="f33" fmla="val 112"/>
              <a:gd name="f34" fmla="val 66"/>
              <a:gd name="f35" fmla="val 99"/>
              <a:gd name="f36" fmla="val 121"/>
              <a:gd name="f37" fmla="val 132"/>
              <a:gd name="f38" fmla="val 122"/>
              <a:gd name="f39" fmla="val 165"/>
              <a:gd name="f40" fmla="val 127"/>
              <a:gd name="f41" fmla="val 234"/>
              <a:gd name="f42" fmla="val 303"/>
              <a:gd name="f43" fmla="val 371"/>
              <a:gd name="f44" fmla="val 390"/>
              <a:gd name="f45" fmla="val 120"/>
              <a:gd name="f46" fmla="val 419"/>
              <a:gd name="f47" fmla="+- 0 0 -90"/>
              <a:gd name="f48" fmla="*/ f3 1 128"/>
              <a:gd name="f49" fmla="*/ f4 1 422"/>
              <a:gd name="f50" fmla="+- f7 0 f5"/>
              <a:gd name="f51" fmla="+- f6 0 f5"/>
              <a:gd name="f52" fmla="*/ f47 f0 1"/>
              <a:gd name="f53" fmla="*/ f51 1 128"/>
              <a:gd name="f54" fmla="*/ f50 1 422"/>
              <a:gd name="f55" fmla="*/ 94 f51 1"/>
              <a:gd name="f56" fmla="*/ 418 f50 1"/>
              <a:gd name="f57" fmla="*/ 47 f51 1"/>
              <a:gd name="f58" fmla="*/ 392 f50 1"/>
              <a:gd name="f59" fmla="*/ 6 f51 1"/>
              <a:gd name="f60" fmla="*/ 96 f50 1"/>
              <a:gd name="f61" fmla="*/ 28 f51 1"/>
              <a:gd name="f62" fmla="*/ 23 f50 1"/>
              <a:gd name="f63" fmla="*/ 82 f51 1"/>
              <a:gd name="f64" fmla="*/ 17 f50 1"/>
              <a:gd name="f65" fmla="*/ 112 f51 1"/>
              <a:gd name="f66" fmla="*/ 66 f50 1"/>
              <a:gd name="f67" fmla="*/ 122 f51 1"/>
              <a:gd name="f68" fmla="*/ 165 f50 1"/>
              <a:gd name="f69" fmla="*/ 128 f51 1"/>
              <a:gd name="f70" fmla="*/ 371 f50 1"/>
              <a:gd name="f71" fmla="*/ f52 1 f2"/>
              <a:gd name="f72" fmla="*/ f55 1 128"/>
              <a:gd name="f73" fmla="*/ f56 1 422"/>
              <a:gd name="f74" fmla="*/ f57 1 128"/>
              <a:gd name="f75" fmla="*/ f58 1 422"/>
              <a:gd name="f76" fmla="*/ f59 1 128"/>
              <a:gd name="f77" fmla="*/ f60 1 422"/>
              <a:gd name="f78" fmla="*/ f61 1 128"/>
              <a:gd name="f79" fmla="*/ f62 1 422"/>
              <a:gd name="f80" fmla="*/ f63 1 128"/>
              <a:gd name="f81" fmla="*/ f64 1 422"/>
              <a:gd name="f82" fmla="*/ f65 1 128"/>
              <a:gd name="f83" fmla="*/ f66 1 422"/>
              <a:gd name="f84" fmla="*/ f67 1 128"/>
              <a:gd name="f85" fmla="*/ f68 1 422"/>
              <a:gd name="f86" fmla="*/ f69 1 128"/>
              <a:gd name="f87" fmla="*/ f70 1 422"/>
              <a:gd name="f88" fmla="*/ 0 1 f53"/>
              <a:gd name="f89" fmla="*/ f6 1 f53"/>
              <a:gd name="f90" fmla="*/ 0 1 f54"/>
              <a:gd name="f91" fmla="*/ f7 1 f54"/>
              <a:gd name="f92" fmla="+- f71 0 f1"/>
              <a:gd name="f93" fmla="*/ f72 1 f53"/>
              <a:gd name="f94" fmla="*/ f73 1 f54"/>
              <a:gd name="f95" fmla="*/ f74 1 f53"/>
              <a:gd name="f96" fmla="*/ f75 1 f54"/>
              <a:gd name="f97" fmla="*/ f76 1 f53"/>
              <a:gd name="f98" fmla="*/ f77 1 f54"/>
              <a:gd name="f99" fmla="*/ f78 1 f53"/>
              <a:gd name="f100" fmla="*/ f79 1 f54"/>
              <a:gd name="f101" fmla="*/ f80 1 f53"/>
              <a:gd name="f102" fmla="*/ f81 1 f54"/>
              <a:gd name="f103" fmla="*/ f82 1 f53"/>
              <a:gd name="f104" fmla="*/ f83 1 f54"/>
              <a:gd name="f105" fmla="*/ f84 1 f53"/>
              <a:gd name="f106" fmla="*/ f85 1 f54"/>
              <a:gd name="f107" fmla="*/ f86 1 f53"/>
              <a:gd name="f108" fmla="*/ f87 1 f54"/>
              <a:gd name="f109" fmla="*/ f88 f48 1"/>
              <a:gd name="f110" fmla="*/ f89 f48 1"/>
              <a:gd name="f111" fmla="*/ f91 f49 1"/>
              <a:gd name="f112" fmla="*/ f90 f49 1"/>
              <a:gd name="f113" fmla="*/ f93 f48 1"/>
              <a:gd name="f114" fmla="*/ f94 f49 1"/>
              <a:gd name="f115" fmla="*/ f95 f48 1"/>
              <a:gd name="f116" fmla="*/ f96 f49 1"/>
              <a:gd name="f117" fmla="*/ f97 f48 1"/>
              <a:gd name="f118" fmla="*/ f98 f49 1"/>
              <a:gd name="f119" fmla="*/ f99 f48 1"/>
              <a:gd name="f120" fmla="*/ f100 f49 1"/>
              <a:gd name="f121" fmla="*/ f101 f48 1"/>
              <a:gd name="f122" fmla="*/ f102 f49 1"/>
              <a:gd name="f123" fmla="*/ f103 f48 1"/>
              <a:gd name="f124" fmla="*/ f104 f49 1"/>
              <a:gd name="f125" fmla="*/ f105 f48 1"/>
              <a:gd name="f126" fmla="*/ f106 f49 1"/>
              <a:gd name="f127" fmla="*/ f107 f48 1"/>
              <a:gd name="f128" fmla="*/ f108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2">
                <a:pos x="f113" y="f114"/>
              </a:cxn>
              <a:cxn ang="f92">
                <a:pos x="f115" y="f116"/>
              </a:cxn>
              <a:cxn ang="f92">
                <a:pos x="f117" y="f118"/>
              </a:cxn>
              <a:cxn ang="f92">
                <a:pos x="f119" y="f120"/>
              </a:cxn>
              <a:cxn ang="f92">
                <a:pos x="f121" y="f122"/>
              </a:cxn>
              <a:cxn ang="f92">
                <a:pos x="f123" y="f124"/>
              </a:cxn>
              <a:cxn ang="f92">
                <a:pos x="f125" y="f126"/>
              </a:cxn>
              <a:cxn ang="f92">
                <a:pos x="f127" y="f128"/>
              </a:cxn>
              <a:cxn ang="f92">
                <a:pos x="f113" y="f114"/>
              </a:cxn>
            </a:cxnLst>
            <a:rect l="f109" t="f112" r="f110" b="f111"/>
            <a:pathLst>
              <a:path w="128" h="422">
                <a:moveTo>
                  <a:pt x="f8" y="f9"/>
                </a:moveTo>
                <a:cubicBezTo>
                  <a:pt x="f10" y="f7"/>
                  <a:pt x="f11" y="f9"/>
                  <a:pt x="f12" y="f13"/>
                </a:cubicBezTo>
                <a:cubicBezTo>
                  <a:pt x="f14" y="f15"/>
                  <a:pt x="f5" y="f16"/>
                  <a:pt x="f17" y="f18"/>
                </a:cubicBezTo>
                <a:cubicBezTo>
                  <a:pt x="f19" y="f20"/>
                  <a:pt x="f19" y="f21"/>
                  <a:pt x="f22" y="f23"/>
                </a:cubicBezTo>
                <a:cubicBezTo>
                  <a:pt x="f24" y="f25"/>
                  <a:pt x="f26" y="f5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1" y="f35"/>
                  <a:pt x="f36" y="f37"/>
                  <a:pt x="f38" y="f39"/>
                </a:cubicBezTo>
                <a:cubicBezTo>
                  <a:pt x="f40" y="f41"/>
                  <a:pt x="f6" y="f42"/>
                  <a:pt x="f6" y="f43"/>
                </a:cubicBezTo>
                <a:cubicBezTo>
                  <a:pt x="f36" y="f44"/>
                  <a:pt x="f45" y="f46"/>
                  <a:pt x="f8" y="f9"/>
                </a:cubicBezTo>
                <a:close/>
              </a:path>
            </a:pathLst>
          </a:custGeom>
          <a:solidFill>
            <a:srgbClr val="666666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6" name="Freeform 473"/>
          <p:cNvSpPr/>
          <p:nvPr/>
        </p:nvSpPr>
        <p:spPr>
          <a:xfrm>
            <a:off x="4336258" y="2355183"/>
            <a:ext cx="690015" cy="13473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5"/>
              <a:gd name="f7" fmla="val 1007"/>
              <a:gd name="f8" fmla="val 388"/>
              <a:gd name="f9" fmla="val 609"/>
              <a:gd name="f10" fmla="val 394"/>
              <a:gd name="f11" fmla="val 645"/>
              <a:gd name="f12" fmla="val 391"/>
              <a:gd name="f13" fmla="val 529"/>
              <a:gd name="f14" fmla="val 357"/>
              <a:gd name="f15" fmla="val 489"/>
              <a:gd name="f16" fmla="val 300"/>
              <a:gd name="f17" fmla="val 503"/>
              <a:gd name="f18" fmla="val 194"/>
              <a:gd name="f19" fmla="val 266"/>
              <a:gd name="f20" fmla="val 390"/>
              <a:gd name="f21" fmla="val 319"/>
              <a:gd name="f22" fmla="val 400"/>
              <a:gd name="f23" fmla="val 350"/>
              <a:gd name="f24" fmla="val 413"/>
              <a:gd name="f25" fmla="val 401"/>
              <a:gd name="f26" fmla="val 429"/>
              <a:gd name="f27" fmla="val 459"/>
              <a:gd name="f28" fmla="val 454"/>
              <a:gd name="f29" fmla="val 510"/>
              <a:gd name="f30" fmla="val 551"/>
              <a:gd name="f31" fmla="val 594"/>
              <a:gd name="f32" fmla="val 505"/>
              <a:gd name="f33" fmla="val 643"/>
              <a:gd name="f34" fmla="val 496"/>
              <a:gd name="f35" fmla="val 693"/>
              <a:gd name="f36" fmla="val 427"/>
              <a:gd name="f37" fmla="val 808"/>
              <a:gd name="f38" fmla="val 375"/>
              <a:gd name="f39" fmla="val 61"/>
              <a:gd name="f40" fmla="val 995"/>
              <a:gd name="f41" fmla="val 63"/>
              <a:gd name="f42" fmla="val 983"/>
              <a:gd name="f43" fmla="val 65"/>
              <a:gd name="f44" fmla="val 961"/>
              <a:gd name="f45" fmla="val 67"/>
              <a:gd name="f46" fmla="val 939"/>
              <a:gd name="f47" fmla="val 68"/>
              <a:gd name="f48" fmla="val 907"/>
              <a:gd name="f49" fmla="val 868"/>
              <a:gd name="f50" fmla="val 828"/>
              <a:gd name="f51" fmla="val 18"/>
              <a:gd name="f52" fmla="val 813"/>
              <a:gd name="f53" fmla="val 11"/>
              <a:gd name="f54" fmla="val 760"/>
              <a:gd name="f55" fmla="val 9"/>
              <a:gd name="f56" fmla="val 747"/>
              <a:gd name="f57" fmla="val 7"/>
              <a:gd name="f58" fmla="val 729"/>
              <a:gd name="f59" fmla="val 5"/>
              <a:gd name="f60" fmla="val 708"/>
              <a:gd name="f61" fmla="val 3"/>
              <a:gd name="f62" fmla="val 687"/>
              <a:gd name="f63" fmla="val 2"/>
              <a:gd name="f64" fmla="val 663"/>
              <a:gd name="f65" fmla="val 1"/>
              <a:gd name="f66" fmla="val 638"/>
              <a:gd name="f67" fmla="val 613"/>
              <a:gd name="f68" fmla="val 588"/>
              <a:gd name="f69" fmla="val 565"/>
              <a:gd name="f70" fmla="val 542"/>
              <a:gd name="f71" fmla="val 521"/>
              <a:gd name="f72" fmla="val 6"/>
              <a:gd name="f73" fmla="val 504"/>
              <a:gd name="f74" fmla="val 94"/>
              <a:gd name="f75" fmla="val 492"/>
              <a:gd name="f76" fmla="val 202"/>
              <a:gd name="f77" fmla="val 439"/>
              <a:gd name="f78" fmla="val 210"/>
              <a:gd name="f79" fmla="val 488"/>
              <a:gd name="f80" fmla="val 236"/>
              <a:gd name="f81" fmla="val 649"/>
              <a:gd name="f82" fmla="val 216"/>
              <a:gd name="f83" fmla="val 669"/>
              <a:gd name="f84" fmla="val 275"/>
              <a:gd name="f85" fmla="val 660"/>
              <a:gd name="f86" fmla="val 294"/>
              <a:gd name="f87" fmla="val 657"/>
              <a:gd name="f88" fmla="val 309"/>
              <a:gd name="f89" fmla="val 651"/>
              <a:gd name="f90" fmla="val 310"/>
              <a:gd name="f91" fmla="val 602"/>
              <a:gd name="f92" fmla="val 311"/>
              <a:gd name="f93" fmla="val 302"/>
              <a:gd name="f94" fmla="val 482"/>
              <a:gd name="f95" fmla="val 333"/>
              <a:gd name="f96" fmla="val 334"/>
              <a:gd name="f97" fmla="val 361"/>
              <a:gd name="f98" fmla="val 493"/>
              <a:gd name="f99" fmla="val 362"/>
              <a:gd name="f100" fmla="val 497"/>
              <a:gd name="f101" fmla="val 546"/>
              <a:gd name="f102" fmla="val 299"/>
              <a:gd name="f103" fmla="val 358"/>
              <a:gd name="f104" fmla="val 369"/>
              <a:gd name="f105" fmla="val 338"/>
              <a:gd name="f106" fmla="val 308"/>
              <a:gd name="f107" fmla="val 288"/>
              <a:gd name="f108" fmla="val 287"/>
              <a:gd name="f109" fmla="val 280"/>
              <a:gd name="f110" fmla="val 286"/>
              <a:gd name="f111" fmla="val 250"/>
              <a:gd name="f112" fmla="val 186"/>
              <a:gd name="f113" fmla="val 285"/>
              <a:gd name="f114" fmla="val 155"/>
              <a:gd name="f115" fmla="val 284"/>
              <a:gd name="f116" fmla="val 125"/>
              <a:gd name="f117" fmla="val 279"/>
              <a:gd name="f118" fmla="val 276"/>
              <a:gd name="f119" fmla="val 33"/>
              <a:gd name="f120" fmla="val 298"/>
              <a:gd name="f121" fmla="val 8"/>
              <a:gd name="f122" fmla="val 326"/>
              <a:gd name="f123" fmla="val 359"/>
              <a:gd name="f124" fmla="val 370"/>
              <a:gd name="f125" fmla="val 21"/>
              <a:gd name="f126" fmla="val 372"/>
              <a:gd name="f127" fmla="val 55"/>
              <a:gd name="f128" fmla="val 89"/>
              <a:gd name="f129" fmla="val 395"/>
              <a:gd name="f130" fmla="val 140"/>
              <a:gd name="f131" fmla="val 172"/>
              <a:gd name="f132" fmla="val 205"/>
              <a:gd name="f133" fmla="val 412"/>
              <a:gd name="f134" fmla="val 255"/>
              <a:gd name="f135" fmla="val 419"/>
              <a:gd name="f136" fmla="val 351"/>
              <a:gd name="f137" fmla="val 430"/>
              <a:gd name="f138" fmla="val 440"/>
              <a:gd name="f139" fmla="val 456"/>
              <a:gd name="f140" fmla="+- 0 0 -90"/>
              <a:gd name="f141" fmla="*/ f3 1 515"/>
              <a:gd name="f142" fmla="*/ f4 1 1007"/>
              <a:gd name="f143" fmla="+- f7 0 f5"/>
              <a:gd name="f144" fmla="+- f6 0 f5"/>
              <a:gd name="f145" fmla="*/ f140 f0 1"/>
              <a:gd name="f146" fmla="*/ f144 1 515"/>
              <a:gd name="f147" fmla="*/ f143 1 1007"/>
              <a:gd name="f148" fmla="*/ 388 f144 1"/>
              <a:gd name="f149" fmla="*/ 609 f143 1"/>
              <a:gd name="f150" fmla="*/ 357 f144 1"/>
              <a:gd name="f151" fmla="*/ 489 f143 1"/>
              <a:gd name="f152" fmla="*/ 266 f144 1"/>
              <a:gd name="f153" fmla="*/ 390 f143 1"/>
              <a:gd name="f154" fmla="*/ 401 f144 1"/>
              <a:gd name="f155" fmla="*/ 429 f143 1"/>
              <a:gd name="f156" fmla="*/ 515 f144 1"/>
              <a:gd name="f157" fmla="*/ 594 f143 1"/>
              <a:gd name="f158" fmla="*/ 427 f144 1"/>
              <a:gd name="f159" fmla="*/ 808 f143 1"/>
              <a:gd name="f160" fmla="*/ 375 f144 1"/>
              <a:gd name="f161" fmla="*/ 1007 f143 1"/>
              <a:gd name="f162" fmla="*/ 61 f144 1"/>
              <a:gd name="f163" fmla="*/ 995 f143 1"/>
              <a:gd name="f164" fmla="*/ 65 f144 1"/>
              <a:gd name="f165" fmla="*/ 961 f143 1"/>
              <a:gd name="f166" fmla="*/ 67 f144 1"/>
              <a:gd name="f167" fmla="*/ 868 f143 1"/>
              <a:gd name="f168" fmla="*/ 11 f144 1"/>
              <a:gd name="f169" fmla="*/ 760 f143 1"/>
              <a:gd name="f170" fmla="*/ 5 f144 1"/>
              <a:gd name="f171" fmla="*/ 708 f143 1"/>
              <a:gd name="f172" fmla="*/ 1 f144 1"/>
              <a:gd name="f173" fmla="*/ 638 f143 1"/>
              <a:gd name="f174" fmla="*/ 0 f144 1"/>
              <a:gd name="f175" fmla="*/ 565 f143 1"/>
              <a:gd name="f176" fmla="*/ 6 f144 1"/>
              <a:gd name="f177" fmla="*/ 504 f143 1"/>
              <a:gd name="f178" fmla="*/ 210 f144 1"/>
              <a:gd name="f179" fmla="*/ 488 f143 1"/>
              <a:gd name="f180" fmla="*/ 275 f144 1"/>
              <a:gd name="f181" fmla="*/ 660 f143 1"/>
              <a:gd name="f182" fmla="*/ 310 f144 1"/>
              <a:gd name="f183" fmla="*/ 602 f143 1"/>
              <a:gd name="f184" fmla="*/ 333 f144 1"/>
              <a:gd name="f185" fmla="*/ 362 f144 1"/>
              <a:gd name="f186" fmla="*/ 497 f143 1"/>
              <a:gd name="f187" fmla="*/ 300 f144 1"/>
              <a:gd name="f188" fmla="*/ 391 f143 1"/>
              <a:gd name="f189" fmla="*/ 338 f143 1"/>
              <a:gd name="f190" fmla="*/ 287 f144 1"/>
              <a:gd name="f191" fmla="*/ 280 f143 1"/>
              <a:gd name="f192" fmla="*/ 285 f144 1"/>
              <a:gd name="f193" fmla="*/ 155 f143 1"/>
              <a:gd name="f194" fmla="*/ 276 f144 1"/>
              <a:gd name="f195" fmla="*/ 61 f143 1"/>
              <a:gd name="f196" fmla="*/ 326 f144 1"/>
              <a:gd name="f197" fmla="*/ 5 f143 1"/>
              <a:gd name="f198" fmla="*/ 372 f144 1"/>
              <a:gd name="f199" fmla="*/ 55 f143 1"/>
              <a:gd name="f200" fmla="*/ 395 f144 1"/>
              <a:gd name="f201" fmla="*/ 172 f143 1"/>
              <a:gd name="f202" fmla="*/ 412 f144 1"/>
              <a:gd name="f203" fmla="*/ 288 f143 1"/>
              <a:gd name="f204" fmla="*/ 440 f144 1"/>
              <a:gd name="f205" fmla="*/ 456 f143 1"/>
              <a:gd name="f206" fmla="*/ f145 1 f2"/>
              <a:gd name="f207" fmla="*/ f148 1 515"/>
              <a:gd name="f208" fmla="*/ f149 1 1007"/>
              <a:gd name="f209" fmla="*/ f150 1 515"/>
              <a:gd name="f210" fmla="*/ f151 1 1007"/>
              <a:gd name="f211" fmla="*/ f152 1 515"/>
              <a:gd name="f212" fmla="*/ f153 1 1007"/>
              <a:gd name="f213" fmla="*/ f154 1 515"/>
              <a:gd name="f214" fmla="*/ f155 1 1007"/>
              <a:gd name="f215" fmla="*/ f156 1 515"/>
              <a:gd name="f216" fmla="*/ f157 1 1007"/>
              <a:gd name="f217" fmla="*/ f158 1 515"/>
              <a:gd name="f218" fmla="*/ f159 1 1007"/>
              <a:gd name="f219" fmla="*/ f160 1 515"/>
              <a:gd name="f220" fmla="*/ f161 1 1007"/>
              <a:gd name="f221" fmla="*/ f162 1 515"/>
              <a:gd name="f222" fmla="*/ f163 1 1007"/>
              <a:gd name="f223" fmla="*/ f164 1 515"/>
              <a:gd name="f224" fmla="*/ f165 1 1007"/>
              <a:gd name="f225" fmla="*/ f166 1 515"/>
              <a:gd name="f226" fmla="*/ f167 1 1007"/>
              <a:gd name="f227" fmla="*/ f168 1 515"/>
              <a:gd name="f228" fmla="*/ f169 1 1007"/>
              <a:gd name="f229" fmla="*/ f170 1 515"/>
              <a:gd name="f230" fmla="*/ f171 1 1007"/>
              <a:gd name="f231" fmla="*/ f172 1 515"/>
              <a:gd name="f232" fmla="*/ f173 1 1007"/>
              <a:gd name="f233" fmla="*/ f174 1 515"/>
              <a:gd name="f234" fmla="*/ f175 1 1007"/>
              <a:gd name="f235" fmla="*/ f176 1 515"/>
              <a:gd name="f236" fmla="*/ f177 1 1007"/>
              <a:gd name="f237" fmla="*/ f178 1 515"/>
              <a:gd name="f238" fmla="*/ f179 1 1007"/>
              <a:gd name="f239" fmla="*/ f180 1 515"/>
              <a:gd name="f240" fmla="*/ f181 1 1007"/>
              <a:gd name="f241" fmla="*/ f182 1 515"/>
              <a:gd name="f242" fmla="*/ f183 1 1007"/>
              <a:gd name="f243" fmla="*/ f184 1 515"/>
              <a:gd name="f244" fmla="*/ f185 1 515"/>
              <a:gd name="f245" fmla="*/ f186 1 1007"/>
              <a:gd name="f246" fmla="*/ f187 1 515"/>
              <a:gd name="f247" fmla="*/ f188 1 1007"/>
              <a:gd name="f248" fmla="*/ f189 1 1007"/>
              <a:gd name="f249" fmla="*/ f190 1 515"/>
              <a:gd name="f250" fmla="*/ f191 1 1007"/>
              <a:gd name="f251" fmla="*/ f192 1 515"/>
              <a:gd name="f252" fmla="*/ f193 1 1007"/>
              <a:gd name="f253" fmla="*/ f194 1 515"/>
              <a:gd name="f254" fmla="*/ f195 1 1007"/>
              <a:gd name="f255" fmla="*/ f196 1 515"/>
              <a:gd name="f256" fmla="*/ f197 1 1007"/>
              <a:gd name="f257" fmla="*/ f198 1 515"/>
              <a:gd name="f258" fmla="*/ f199 1 1007"/>
              <a:gd name="f259" fmla="*/ f200 1 515"/>
              <a:gd name="f260" fmla="*/ f201 1 1007"/>
              <a:gd name="f261" fmla="*/ f202 1 515"/>
              <a:gd name="f262" fmla="*/ f203 1 1007"/>
              <a:gd name="f263" fmla="*/ f204 1 515"/>
              <a:gd name="f264" fmla="*/ f205 1 1007"/>
              <a:gd name="f265" fmla="*/ 0 1 f146"/>
              <a:gd name="f266" fmla="*/ f6 1 f146"/>
              <a:gd name="f267" fmla="*/ 0 1 f147"/>
              <a:gd name="f268" fmla="*/ f7 1 f147"/>
              <a:gd name="f269" fmla="+- f206 0 f1"/>
              <a:gd name="f270" fmla="*/ f207 1 f146"/>
              <a:gd name="f271" fmla="*/ f208 1 f147"/>
              <a:gd name="f272" fmla="*/ f209 1 f146"/>
              <a:gd name="f273" fmla="*/ f210 1 f147"/>
              <a:gd name="f274" fmla="*/ f211 1 f146"/>
              <a:gd name="f275" fmla="*/ f212 1 f147"/>
              <a:gd name="f276" fmla="*/ f213 1 f146"/>
              <a:gd name="f277" fmla="*/ f214 1 f147"/>
              <a:gd name="f278" fmla="*/ f215 1 f146"/>
              <a:gd name="f279" fmla="*/ f216 1 f147"/>
              <a:gd name="f280" fmla="*/ f217 1 f146"/>
              <a:gd name="f281" fmla="*/ f218 1 f147"/>
              <a:gd name="f282" fmla="*/ f219 1 f146"/>
              <a:gd name="f283" fmla="*/ f220 1 f147"/>
              <a:gd name="f284" fmla="*/ f221 1 f146"/>
              <a:gd name="f285" fmla="*/ f222 1 f147"/>
              <a:gd name="f286" fmla="*/ f223 1 f146"/>
              <a:gd name="f287" fmla="*/ f224 1 f147"/>
              <a:gd name="f288" fmla="*/ f225 1 f146"/>
              <a:gd name="f289" fmla="*/ f226 1 f147"/>
              <a:gd name="f290" fmla="*/ f227 1 f146"/>
              <a:gd name="f291" fmla="*/ f228 1 f147"/>
              <a:gd name="f292" fmla="*/ f229 1 f146"/>
              <a:gd name="f293" fmla="*/ f230 1 f147"/>
              <a:gd name="f294" fmla="*/ f231 1 f146"/>
              <a:gd name="f295" fmla="*/ f232 1 f147"/>
              <a:gd name="f296" fmla="*/ f233 1 f146"/>
              <a:gd name="f297" fmla="*/ f234 1 f147"/>
              <a:gd name="f298" fmla="*/ f235 1 f146"/>
              <a:gd name="f299" fmla="*/ f236 1 f147"/>
              <a:gd name="f300" fmla="*/ f237 1 f146"/>
              <a:gd name="f301" fmla="*/ f238 1 f147"/>
              <a:gd name="f302" fmla="*/ f239 1 f146"/>
              <a:gd name="f303" fmla="*/ f240 1 f147"/>
              <a:gd name="f304" fmla="*/ f241 1 f146"/>
              <a:gd name="f305" fmla="*/ f242 1 f147"/>
              <a:gd name="f306" fmla="*/ f243 1 f146"/>
              <a:gd name="f307" fmla="*/ f244 1 f146"/>
              <a:gd name="f308" fmla="*/ f245 1 f147"/>
              <a:gd name="f309" fmla="*/ f246 1 f146"/>
              <a:gd name="f310" fmla="*/ f247 1 f147"/>
              <a:gd name="f311" fmla="*/ f248 1 f147"/>
              <a:gd name="f312" fmla="*/ f249 1 f146"/>
              <a:gd name="f313" fmla="*/ f250 1 f147"/>
              <a:gd name="f314" fmla="*/ f251 1 f146"/>
              <a:gd name="f315" fmla="*/ f252 1 f147"/>
              <a:gd name="f316" fmla="*/ f253 1 f146"/>
              <a:gd name="f317" fmla="*/ f254 1 f147"/>
              <a:gd name="f318" fmla="*/ f255 1 f146"/>
              <a:gd name="f319" fmla="*/ f256 1 f147"/>
              <a:gd name="f320" fmla="*/ f257 1 f146"/>
              <a:gd name="f321" fmla="*/ f258 1 f147"/>
              <a:gd name="f322" fmla="*/ f259 1 f146"/>
              <a:gd name="f323" fmla="*/ f260 1 f147"/>
              <a:gd name="f324" fmla="*/ f261 1 f146"/>
              <a:gd name="f325" fmla="*/ f262 1 f147"/>
              <a:gd name="f326" fmla="*/ f263 1 f146"/>
              <a:gd name="f327" fmla="*/ f264 1 f147"/>
              <a:gd name="f328" fmla="*/ f265 f141 1"/>
              <a:gd name="f329" fmla="*/ f266 f141 1"/>
              <a:gd name="f330" fmla="*/ f268 f142 1"/>
              <a:gd name="f331" fmla="*/ f267 f142 1"/>
              <a:gd name="f332" fmla="*/ f270 f141 1"/>
              <a:gd name="f333" fmla="*/ f271 f142 1"/>
              <a:gd name="f334" fmla="*/ f272 f141 1"/>
              <a:gd name="f335" fmla="*/ f273 f142 1"/>
              <a:gd name="f336" fmla="*/ f274 f141 1"/>
              <a:gd name="f337" fmla="*/ f275 f142 1"/>
              <a:gd name="f338" fmla="*/ f276 f141 1"/>
              <a:gd name="f339" fmla="*/ f277 f142 1"/>
              <a:gd name="f340" fmla="*/ f278 f141 1"/>
              <a:gd name="f341" fmla="*/ f279 f142 1"/>
              <a:gd name="f342" fmla="*/ f280 f141 1"/>
              <a:gd name="f343" fmla="*/ f281 f142 1"/>
              <a:gd name="f344" fmla="*/ f282 f141 1"/>
              <a:gd name="f345" fmla="*/ f283 f142 1"/>
              <a:gd name="f346" fmla="*/ f284 f141 1"/>
              <a:gd name="f347" fmla="*/ f285 f142 1"/>
              <a:gd name="f348" fmla="*/ f286 f141 1"/>
              <a:gd name="f349" fmla="*/ f287 f142 1"/>
              <a:gd name="f350" fmla="*/ f288 f141 1"/>
              <a:gd name="f351" fmla="*/ f289 f142 1"/>
              <a:gd name="f352" fmla="*/ f290 f141 1"/>
              <a:gd name="f353" fmla="*/ f291 f142 1"/>
              <a:gd name="f354" fmla="*/ f292 f141 1"/>
              <a:gd name="f355" fmla="*/ f293 f142 1"/>
              <a:gd name="f356" fmla="*/ f294 f141 1"/>
              <a:gd name="f357" fmla="*/ f295 f142 1"/>
              <a:gd name="f358" fmla="*/ f296 f141 1"/>
              <a:gd name="f359" fmla="*/ f297 f142 1"/>
              <a:gd name="f360" fmla="*/ f298 f141 1"/>
              <a:gd name="f361" fmla="*/ f299 f142 1"/>
              <a:gd name="f362" fmla="*/ f300 f141 1"/>
              <a:gd name="f363" fmla="*/ f301 f142 1"/>
              <a:gd name="f364" fmla="*/ f302 f141 1"/>
              <a:gd name="f365" fmla="*/ f303 f142 1"/>
              <a:gd name="f366" fmla="*/ f304 f141 1"/>
              <a:gd name="f367" fmla="*/ f305 f142 1"/>
              <a:gd name="f368" fmla="*/ f306 f141 1"/>
              <a:gd name="f369" fmla="*/ f307 f141 1"/>
              <a:gd name="f370" fmla="*/ f308 f142 1"/>
              <a:gd name="f371" fmla="*/ f309 f141 1"/>
              <a:gd name="f372" fmla="*/ f310 f142 1"/>
              <a:gd name="f373" fmla="*/ f311 f142 1"/>
              <a:gd name="f374" fmla="*/ f312 f141 1"/>
              <a:gd name="f375" fmla="*/ f313 f142 1"/>
              <a:gd name="f376" fmla="*/ f314 f141 1"/>
              <a:gd name="f377" fmla="*/ f315 f142 1"/>
              <a:gd name="f378" fmla="*/ f316 f141 1"/>
              <a:gd name="f379" fmla="*/ f317 f142 1"/>
              <a:gd name="f380" fmla="*/ f318 f141 1"/>
              <a:gd name="f381" fmla="*/ f319 f142 1"/>
              <a:gd name="f382" fmla="*/ f320 f141 1"/>
              <a:gd name="f383" fmla="*/ f321 f142 1"/>
              <a:gd name="f384" fmla="*/ f322 f141 1"/>
              <a:gd name="f385" fmla="*/ f323 f142 1"/>
              <a:gd name="f386" fmla="*/ f324 f141 1"/>
              <a:gd name="f387" fmla="*/ f325 f142 1"/>
              <a:gd name="f388" fmla="*/ f326 f141 1"/>
              <a:gd name="f389" fmla="*/ f327 f1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9">
                <a:pos x="f332" y="f333"/>
              </a:cxn>
              <a:cxn ang="f269">
                <a:pos x="f334" y="f335"/>
              </a:cxn>
              <a:cxn ang="f269">
                <a:pos x="f336" y="f337"/>
              </a:cxn>
              <a:cxn ang="f269">
                <a:pos x="f338" y="f339"/>
              </a:cxn>
              <a:cxn ang="f269">
                <a:pos x="f340" y="f341"/>
              </a:cxn>
              <a:cxn ang="f269">
                <a:pos x="f342" y="f343"/>
              </a:cxn>
              <a:cxn ang="f269">
                <a:pos x="f344" y="f345"/>
              </a:cxn>
              <a:cxn ang="f269">
                <a:pos x="f346" y="f347"/>
              </a:cxn>
              <a:cxn ang="f269">
                <a:pos x="f348" y="f349"/>
              </a:cxn>
              <a:cxn ang="f269">
                <a:pos x="f350" y="f351"/>
              </a:cxn>
              <a:cxn ang="f269">
                <a:pos x="f352" y="f353"/>
              </a:cxn>
              <a:cxn ang="f269">
                <a:pos x="f354" y="f355"/>
              </a:cxn>
              <a:cxn ang="f269">
                <a:pos x="f356" y="f357"/>
              </a:cxn>
              <a:cxn ang="f269">
                <a:pos x="f358" y="f359"/>
              </a:cxn>
              <a:cxn ang="f269">
                <a:pos x="f360" y="f361"/>
              </a:cxn>
              <a:cxn ang="f269">
                <a:pos x="f362" y="f363"/>
              </a:cxn>
              <a:cxn ang="f269">
                <a:pos x="f364" y="f365"/>
              </a:cxn>
              <a:cxn ang="f269">
                <a:pos x="f366" y="f367"/>
              </a:cxn>
              <a:cxn ang="f269">
                <a:pos x="f368" y="f335"/>
              </a:cxn>
              <a:cxn ang="f269">
                <a:pos x="f369" y="f370"/>
              </a:cxn>
              <a:cxn ang="f269">
                <a:pos x="f332" y="f333"/>
              </a:cxn>
              <a:cxn ang="f269">
                <a:pos x="f371" y="f372"/>
              </a:cxn>
              <a:cxn ang="f269">
                <a:pos x="f371" y="f373"/>
              </a:cxn>
              <a:cxn ang="f269">
                <a:pos x="f374" y="f375"/>
              </a:cxn>
              <a:cxn ang="f269">
                <a:pos x="f376" y="f377"/>
              </a:cxn>
              <a:cxn ang="f269">
                <a:pos x="f378" y="f379"/>
              </a:cxn>
              <a:cxn ang="f269">
                <a:pos x="f380" y="f381"/>
              </a:cxn>
              <a:cxn ang="f269">
                <a:pos x="f382" y="f383"/>
              </a:cxn>
              <a:cxn ang="f269">
                <a:pos x="f384" y="f385"/>
              </a:cxn>
              <a:cxn ang="f269">
                <a:pos x="f386" y="f387"/>
              </a:cxn>
              <a:cxn ang="f269">
                <a:pos x="f388" y="f389"/>
              </a:cxn>
            </a:cxnLst>
            <a:rect l="f328" t="f331" r="f329" b="f330"/>
            <a:pathLst>
              <a:path w="515" h="1007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6" y="f31"/>
                </a:cubicBezTo>
                <a:cubicBezTo>
                  <a:pt x="f32" y="f33"/>
                  <a:pt x="f34" y="f35"/>
                  <a:pt x="f36" y="f37"/>
                </a:cubicBezTo>
                <a:lnTo>
                  <a:pt x="f38" y="f7"/>
                </a:lnTo>
                <a:lnTo>
                  <a:pt x="f39" y="f40"/>
                </a:ln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5" y="f49"/>
                </a:cubicBezTo>
                <a:cubicBezTo>
                  <a:pt x="f45" y="f50"/>
                  <a:pt x="f51" y="f52"/>
                  <a:pt x="f53" y="f54"/>
                </a:cubicBezTo>
                <a:cubicBezTo>
                  <a:pt x="f55" y="f56"/>
                  <a:pt x="f57" y="f58"/>
                  <a:pt x="f59" y="f60"/>
                </a:cubicBezTo>
                <a:cubicBezTo>
                  <a:pt x="f61" y="f62"/>
                  <a:pt x="f63" y="f64"/>
                  <a:pt x="f65" y="f66"/>
                </a:cubicBezTo>
                <a:cubicBezTo>
                  <a:pt x="f5" y="f67"/>
                  <a:pt x="f5" y="f68"/>
                  <a:pt x="f5" y="f69"/>
                </a:cubicBezTo>
                <a:cubicBezTo>
                  <a:pt x="f65" y="f70"/>
                  <a:pt x="f61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91"/>
                </a:cubicBezTo>
                <a:cubicBezTo>
                  <a:pt x="f92" y="f79"/>
                  <a:pt x="f93" y="f94"/>
                  <a:pt x="f95" y="f15"/>
                </a:cubicBezTo>
                <a:cubicBezTo>
                  <a:pt x="f96" y="f15"/>
                  <a:pt x="f97" y="f98"/>
                  <a:pt x="f99" y="f100"/>
                </a:cubicBezTo>
                <a:cubicBezTo>
                  <a:pt x="f12" y="f101"/>
                  <a:pt x="f8" y="f9"/>
                  <a:pt x="f8" y="f9"/>
                </a:cubicBezTo>
                <a:close/>
                <a:moveTo>
                  <a:pt x="f16" y="f12"/>
                </a:moveTo>
                <a:cubicBezTo>
                  <a:pt x="f102" y="f103"/>
                  <a:pt x="f16" y="f104"/>
                  <a:pt x="f16" y="f105"/>
                </a:cubicBezTo>
                <a:cubicBezTo>
                  <a:pt x="f102" y="f106"/>
                  <a:pt x="f107" y="f90"/>
                  <a:pt x="f108" y="f109"/>
                </a:cubicBezTo>
                <a:cubicBezTo>
                  <a:pt x="f110" y="f111"/>
                  <a:pt x="f110" y="f112"/>
                  <a:pt x="f113" y="f114"/>
                </a:cubicBezTo>
                <a:cubicBezTo>
                  <a:pt x="f115" y="f116"/>
                  <a:pt x="f117" y="f74"/>
                  <a:pt x="f118" y="f39"/>
                </a:cubicBezTo>
                <a:cubicBezTo>
                  <a:pt x="f118" y="f119"/>
                  <a:pt x="f120" y="f121"/>
                  <a:pt x="f122" y="f59"/>
                </a:cubicBezTo>
                <a:cubicBezTo>
                  <a:pt x="f123" y="f5"/>
                  <a:pt x="f124" y="f125"/>
                  <a:pt x="f126" y="f127"/>
                </a:cubicBezTo>
                <a:cubicBezTo>
                  <a:pt x="f126" y="f128"/>
                  <a:pt x="f129" y="f130"/>
                  <a:pt x="f129" y="f131"/>
                </a:cubicBezTo>
                <a:cubicBezTo>
                  <a:pt x="f10" y="f132"/>
                  <a:pt x="f133" y="f134"/>
                  <a:pt x="f133" y="f107"/>
                </a:cubicBezTo>
                <a:cubicBezTo>
                  <a:pt x="f135" y="f136"/>
                  <a:pt x="f137" y="f25"/>
                  <a:pt x="f138" y="f139"/>
                </a:cubicBez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" name="Freeform 474"/>
          <p:cNvSpPr/>
          <p:nvPr/>
        </p:nvSpPr>
        <p:spPr>
          <a:xfrm>
            <a:off x="4336258" y="2355183"/>
            <a:ext cx="690015" cy="13473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5"/>
              <a:gd name="f7" fmla="val 1007"/>
              <a:gd name="f8" fmla="val 388"/>
              <a:gd name="f9" fmla="val 609"/>
              <a:gd name="f10" fmla="val 394"/>
              <a:gd name="f11" fmla="val 645"/>
              <a:gd name="f12" fmla="val 391"/>
              <a:gd name="f13" fmla="val 529"/>
              <a:gd name="f14" fmla="val 357"/>
              <a:gd name="f15" fmla="val 489"/>
              <a:gd name="f16" fmla="val 300"/>
              <a:gd name="f17" fmla="val 503"/>
              <a:gd name="f18" fmla="val 194"/>
              <a:gd name="f19" fmla="val 266"/>
              <a:gd name="f20" fmla="val 390"/>
              <a:gd name="f21" fmla="val 319"/>
              <a:gd name="f22" fmla="val 400"/>
              <a:gd name="f23" fmla="val 350"/>
              <a:gd name="f24" fmla="val 413"/>
              <a:gd name="f25" fmla="val 401"/>
              <a:gd name="f26" fmla="val 429"/>
              <a:gd name="f27" fmla="val 459"/>
              <a:gd name="f28" fmla="val 454"/>
              <a:gd name="f29" fmla="val 510"/>
              <a:gd name="f30" fmla="val 551"/>
              <a:gd name="f31" fmla="val 594"/>
              <a:gd name="f32" fmla="val 505"/>
              <a:gd name="f33" fmla="val 643"/>
              <a:gd name="f34" fmla="val 496"/>
              <a:gd name="f35" fmla="val 693"/>
              <a:gd name="f36" fmla="val 427"/>
              <a:gd name="f37" fmla="val 808"/>
              <a:gd name="f38" fmla="val 375"/>
              <a:gd name="f39" fmla="val 61"/>
              <a:gd name="f40" fmla="val 995"/>
              <a:gd name="f41" fmla="val 63"/>
              <a:gd name="f42" fmla="val 983"/>
              <a:gd name="f43" fmla="val 65"/>
              <a:gd name="f44" fmla="val 961"/>
              <a:gd name="f45" fmla="val 67"/>
              <a:gd name="f46" fmla="val 939"/>
              <a:gd name="f47" fmla="val 68"/>
              <a:gd name="f48" fmla="val 907"/>
              <a:gd name="f49" fmla="val 868"/>
              <a:gd name="f50" fmla="val 828"/>
              <a:gd name="f51" fmla="val 18"/>
              <a:gd name="f52" fmla="val 813"/>
              <a:gd name="f53" fmla="val 11"/>
              <a:gd name="f54" fmla="val 760"/>
              <a:gd name="f55" fmla="val 9"/>
              <a:gd name="f56" fmla="val 747"/>
              <a:gd name="f57" fmla="val 7"/>
              <a:gd name="f58" fmla="val 729"/>
              <a:gd name="f59" fmla="val 5"/>
              <a:gd name="f60" fmla="val 708"/>
              <a:gd name="f61" fmla="val 3"/>
              <a:gd name="f62" fmla="val 687"/>
              <a:gd name="f63" fmla="val 2"/>
              <a:gd name="f64" fmla="val 663"/>
              <a:gd name="f65" fmla="val 1"/>
              <a:gd name="f66" fmla="val 638"/>
              <a:gd name="f67" fmla="val 613"/>
              <a:gd name="f68" fmla="val 588"/>
              <a:gd name="f69" fmla="val 565"/>
              <a:gd name="f70" fmla="val 542"/>
              <a:gd name="f71" fmla="val 521"/>
              <a:gd name="f72" fmla="val 6"/>
              <a:gd name="f73" fmla="val 504"/>
              <a:gd name="f74" fmla="val 94"/>
              <a:gd name="f75" fmla="val 492"/>
              <a:gd name="f76" fmla="val 202"/>
              <a:gd name="f77" fmla="val 439"/>
              <a:gd name="f78" fmla="val 210"/>
              <a:gd name="f79" fmla="val 488"/>
              <a:gd name="f80" fmla="val 236"/>
              <a:gd name="f81" fmla="val 649"/>
              <a:gd name="f82" fmla="val 216"/>
              <a:gd name="f83" fmla="val 669"/>
              <a:gd name="f84" fmla="val 275"/>
              <a:gd name="f85" fmla="val 660"/>
              <a:gd name="f86" fmla="val 294"/>
              <a:gd name="f87" fmla="val 657"/>
              <a:gd name="f88" fmla="val 309"/>
              <a:gd name="f89" fmla="val 651"/>
              <a:gd name="f90" fmla="val 310"/>
              <a:gd name="f91" fmla="val 602"/>
              <a:gd name="f92" fmla="val 311"/>
              <a:gd name="f93" fmla="val 302"/>
              <a:gd name="f94" fmla="val 482"/>
              <a:gd name="f95" fmla="val 333"/>
              <a:gd name="f96" fmla="val 334"/>
              <a:gd name="f97" fmla="val 361"/>
              <a:gd name="f98" fmla="val 493"/>
              <a:gd name="f99" fmla="val 362"/>
              <a:gd name="f100" fmla="val 497"/>
              <a:gd name="f101" fmla="val 546"/>
              <a:gd name="f102" fmla="val 299"/>
              <a:gd name="f103" fmla="val 358"/>
              <a:gd name="f104" fmla="val 369"/>
              <a:gd name="f105" fmla="val 338"/>
              <a:gd name="f106" fmla="val 308"/>
              <a:gd name="f107" fmla="val 288"/>
              <a:gd name="f108" fmla="val 287"/>
              <a:gd name="f109" fmla="val 280"/>
              <a:gd name="f110" fmla="val 286"/>
              <a:gd name="f111" fmla="val 250"/>
              <a:gd name="f112" fmla="val 186"/>
              <a:gd name="f113" fmla="val 285"/>
              <a:gd name="f114" fmla="val 155"/>
              <a:gd name="f115" fmla="val 284"/>
              <a:gd name="f116" fmla="val 125"/>
              <a:gd name="f117" fmla="val 279"/>
              <a:gd name="f118" fmla="val 276"/>
              <a:gd name="f119" fmla="val 33"/>
              <a:gd name="f120" fmla="val 298"/>
              <a:gd name="f121" fmla="val 8"/>
              <a:gd name="f122" fmla="val 326"/>
              <a:gd name="f123" fmla="val 359"/>
              <a:gd name="f124" fmla="val 370"/>
              <a:gd name="f125" fmla="val 21"/>
              <a:gd name="f126" fmla="val 372"/>
              <a:gd name="f127" fmla="val 55"/>
              <a:gd name="f128" fmla="val 89"/>
              <a:gd name="f129" fmla="val 395"/>
              <a:gd name="f130" fmla="val 140"/>
              <a:gd name="f131" fmla="val 172"/>
              <a:gd name="f132" fmla="val 205"/>
              <a:gd name="f133" fmla="val 412"/>
              <a:gd name="f134" fmla="val 255"/>
              <a:gd name="f135" fmla="val 419"/>
              <a:gd name="f136" fmla="val 351"/>
              <a:gd name="f137" fmla="val 430"/>
              <a:gd name="f138" fmla="val 440"/>
              <a:gd name="f139" fmla="val 456"/>
              <a:gd name="f140" fmla="+- 0 0 -90"/>
              <a:gd name="f141" fmla="*/ f3 1 515"/>
              <a:gd name="f142" fmla="*/ f4 1 1007"/>
              <a:gd name="f143" fmla="+- f7 0 f5"/>
              <a:gd name="f144" fmla="+- f6 0 f5"/>
              <a:gd name="f145" fmla="*/ f140 f0 1"/>
              <a:gd name="f146" fmla="*/ f144 1 515"/>
              <a:gd name="f147" fmla="*/ f143 1 1007"/>
              <a:gd name="f148" fmla="*/ 388 f144 1"/>
              <a:gd name="f149" fmla="*/ 609 f143 1"/>
              <a:gd name="f150" fmla="*/ 357 f144 1"/>
              <a:gd name="f151" fmla="*/ 489 f143 1"/>
              <a:gd name="f152" fmla="*/ 266 f144 1"/>
              <a:gd name="f153" fmla="*/ 390 f143 1"/>
              <a:gd name="f154" fmla="*/ 401 f144 1"/>
              <a:gd name="f155" fmla="*/ 429 f143 1"/>
              <a:gd name="f156" fmla="*/ 515 f144 1"/>
              <a:gd name="f157" fmla="*/ 594 f143 1"/>
              <a:gd name="f158" fmla="*/ 427 f144 1"/>
              <a:gd name="f159" fmla="*/ 808 f143 1"/>
              <a:gd name="f160" fmla="*/ 375 f144 1"/>
              <a:gd name="f161" fmla="*/ 1007 f143 1"/>
              <a:gd name="f162" fmla="*/ 61 f144 1"/>
              <a:gd name="f163" fmla="*/ 995 f143 1"/>
              <a:gd name="f164" fmla="*/ 65 f144 1"/>
              <a:gd name="f165" fmla="*/ 961 f143 1"/>
              <a:gd name="f166" fmla="*/ 67 f144 1"/>
              <a:gd name="f167" fmla="*/ 868 f143 1"/>
              <a:gd name="f168" fmla="*/ 11 f144 1"/>
              <a:gd name="f169" fmla="*/ 760 f143 1"/>
              <a:gd name="f170" fmla="*/ 5 f144 1"/>
              <a:gd name="f171" fmla="*/ 708 f143 1"/>
              <a:gd name="f172" fmla="*/ 1 f144 1"/>
              <a:gd name="f173" fmla="*/ 638 f143 1"/>
              <a:gd name="f174" fmla="*/ 0 f144 1"/>
              <a:gd name="f175" fmla="*/ 565 f143 1"/>
              <a:gd name="f176" fmla="*/ 6 f144 1"/>
              <a:gd name="f177" fmla="*/ 504 f143 1"/>
              <a:gd name="f178" fmla="*/ 210 f144 1"/>
              <a:gd name="f179" fmla="*/ 488 f143 1"/>
              <a:gd name="f180" fmla="*/ 275 f144 1"/>
              <a:gd name="f181" fmla="*/ 660 f143 1"/>
              <a:gd name="f182" fmla="*/ 310 f144 1"/>
              <a:gd name="f183" fmla="*/ 602 f143 1"/>
              <a:gd name="f184" fmla="*/ 333 f144 1"/>
              <a:gd name="f185" fmla="*/ 362 f144 1"/>
              <a:gd name="f186" fmla="*/ 497 f143 1"/>
              <a:gd name="f187" fmla="*/ 300 f144 1"/>
              <a:gd name="f188" fmla="*/ 391 f143 1"/>
              <a:gd name="f189" fmla="*/ 338 f143 1"/>
              <a:gd name="f190" fmla="*/ 287 f144 1"/>
              <a:gd name="f191" fmla="*/ 280 f143 1"/>
              <a:gd name="f192" fmla="*/ 285 f144 1"/>
              <a:gd name="f193" fmla="*/ 155 f143 1"/>
              <a:gd name="f194" fmla="*/ 276 f144 1"/>
              <a:gd name="f195" fmla="*/ 61 f143 1"/>
              <a:gd name="f196" fmla="*/ 326 f144 1"/>
              <a:gd name="f197" fmla="*/ 5 f143 1"/>
              <a:gd name="f198" fmla="*/ 372 f144 1"/>
              <a:gd name="f199" fmla="*/ 55 f143 1"/>
              <a:gd name="f200" fmla="*/ 395 f144 1"/>
              <a:gd name="f201" fmla="*/ 172 f143 1"/>
              <a:gd name="f202" fmla="*/ 412 f144 1"/>
              <a:gd name="f203" fmla="*/ 288 f143 1"/>
              <a:gd name="f204" fmla="*/ 440 f144 1"/>
              <a:gd name="f205" fmla="*/ 456 f143 1"/>
              <a:gd name="f206" fmla="*/ f145 1 f2"/>
              <a:gd name="f207" fmla="*/ f148 1 515"/>
              <a:gd name="f208" fmla="*/ f149 1 1007"/>
              <a:gd name="f209" fmla="*/ f150 1 515"/>
              <a:gd name="f210" fmla="*/ f151 1 1007"/>
              <a:gd name="f211" fmla="*/ f152 1 515"/>
              <a:gd name="f212" fmla="*/ f153 1 1007"/>
              <a:gd name="f213" fmla="*/ f154 1 515"/>
              <a:gd name="f214" fmla="*/ f155 1 1007"/>
              <a:gd name="f215" fmla="*/ f156 1 515"/>
              <a:gd name="f216" fmla="*/ f157 1 1007"/>
              <a:gd name="f217" fmla="*/ f158 1 515"/>
              <a:gd name="f218" fmla="*/ f159 1 1007"/>
              <a:gd name="f219" fmla="*/ f160 1 515"/>
              <a:gd name="f220" fmla="*/ f161 1 1007"/>
              <a:gd name="f221" fmla="*/ f162 1 515"/>
              <a:gd name="f222" fmla="*/ f163 1 1007"/>
              <a:gd name="f223" fmla="*/ f164 1 515"/>
              <a:gd name="f224" fmla="*/ f165 1 1007"/>
              <a:gd name="f225" fmla="*/ f166 1 515"/>
              <a:gd name="f226" fmla="*/ f167 1 1007"/>
              <a:gd name="f227" fmla="*/ f168 1 515"/>
              <a:gd name="f228" fmla="*/ f169 1 1007"/>
              <a:gd name="f229" fmla="*/ f170 1 515"/>
              <a:gd name="f230" fmla="*/ f171 1 1007"/>
              <a:gd name="f231" fmla="*/ f172 1 515"/>
              <a:gd name="f232" fmla="*/ f173 1 1007"/>
              <a:gd name="f233" fmla="*/ f174 1 515"/>
              <a:gd name="f234" fmla="*/ f175 1 1007"/>
              <a:gd name="f235" fmla="*/ f176 1 515"/>
              <a:gd name="f236" fmla="*/ f177 1 1007"/>
              <a:gd name="f237" fmla="*/ f178 1 515"/>
              <a:gd name="f238" fmla="*/ f179 1 1007"/>
              <a:gd name="f239" fmla="*/ f180 1 515"/>
              <a:gd name="f240" fmla="*/ f181 1 1007"/>
              <a:gd name="f241" fmla="*/ f182 1 515"/>
              <a:gd name="f242" fmla="*/ f183 1 1007"/>
              <a:gd name="f243" fmla="*/ f184 1 515"/>
              <a:gd name="f244" fmla="*/ f185 1 515"/>
              <a:gd name="f245" fmla="*/ f186 1 1007"/>
              <a:gd name="f246" fmla="*/ f187 1 515"/>
              <a:gd name="f247" fmla="*/ f188 1 1007"/>
              <a:gd name="f248" fmla="*/ f189 1 1007"/>
              <a:gd name="f249" fmla="*/ f190 1 515"/>
              <a:gd name="f250" fmla="*/ f191 1 1007"/>
              <a:gd name="f251" fmla="*/ f192 1 515"/>
              <a:gd name="f252" fmla="*/ f193 1 1007"/>
              <a:gd name="f253" fmla="*/ f194 1 515"/>
              <a:gd name="f254" fmla="*/ f195 1 1007"/>
              <a:gd name="f255" fmla="*/ f196 1 515"/>
              <a:gd name="f256" fmla="*/ f197 1 1007"/>
              <a:gd name="f257" fmla="*/ f198 1 515"/>
              <a:gd name="f258" fmla="*/ f199 1 1007"/>
              <a:gd name="f259" fmla="*/ f200 1 515"/>
              <a:gd name="f260" fmla="*/ f201 1 1007"/>
              <a:gd name="f261" fmla="*/ f202 1 515"/>
              <a:gd name="f262" fmla="*/ f203 1 1007"/>
              <a:gd name="f263" fmla="*/ f204 1 515"/>
              <a:gd name="f264" fmla="*/ f205 1 1007"/>
              <a:gd name="f265" fmla="*/ 0 1 f146"/>
              <a:gd name="f266" fmla="*/ f6 1 f146"/>
              <a:gd name="f267" fmla="*/ 0 1 f147"/>
              <a:gd name="f268" fmla="*/ f7 1 f147"/>
              <a:gd name="f269" fmla="+- f206 0 f1"/>
              <a:gd name="f270" fmla="*/ f207 1 f146"/>
              <a:gd name="f271" fmla="*/ f208 1 f147"/>
              <a:gd name="f272" fmla="*/ f209 1 f146"/>
              <a:gd name="f273" fmla="*/ f210 1 f147"/>
              <a:gd name="f274" fmla="*/ f211 1 f146"/>
              <a:gd name="f275" fmla="*/ f212 1 f147"/>
              <a:gd name="f276" fmla="*/ f213 1 f146"/>
              <a:gd name="f277" fmla="*/ f214 1 f147"/>
              <a:gd name="f278" fmla="*/ f215 1 f146"/>
              <a:gd name="f279" fmla="*/ f216 1 f147"/>
              <a:gd name="f280" fmla="*/ f217 1 f146"/>
              <a:gd name="f281" fmla="*/ f218 1 f147"/>
              <a:gd name="f282" fmla="*/ f219 1 f146"/>
              <a:gd name="f283" fmla="*/ f220 1 f147"/>
              <a:gd name="f284" fmla="*/ f221 1 f146"/>
              <a:gd name="f285" fmla="*/ f222 1 f147"/>
              <a:gd name="f286" fmla="*/ f223 1 f146"/>
              <a:gd name="f287" fmla="*/ f224 1 f147"/>
              <a:gd name="f288" fmla="*/ f225 1 f146"/>
              <a:gd name="f289" fmla="*/ f226 1 f147"/>
              <a:gd name="f290" fmla="*/ f227 1 f146"/>
              <a:gd name="f291" fmla="*/ f228 1 f147"/>
              <a:gd name="f292" fmla="*/ f229 1 f146"/>
              <a:gd name="f293" fmla="*/ f230 1 f147"/>
              <a:gd name="f294" fmla="*/ f231 1 f146"/>
              <a:gd name="f295" fmla="*/ f232 1 f147"/>
              <a:gd name="f296" fmla="*/ f233 1 f146"/>
              <a:gd name="f297" fmla="*/ f234 1 f147"/>
              <a:gd name="f298" fmla="*/ f235 1 f146"/>
              <a:gd name="f299" fmla="*/ f236 1 f147"/>
              <a:gd name="f300" fmla="*/ f237 1 f146"/>
              <a:gd name="f301" fmla="*/ f238 1 f147"/>
              <a:gd name="f302" fmla="*/ f239 1 f146"/>
              <a:gd name="f303" fmla="*/ f240 1 f147"/>
              <a:gd name="f304" fmla="*/ f241 1 f146"/>
              <a:gd name="f305" fmla="*/ f242 1 f147"/>
              <a:gd name="f306" fmla="*/ f243 1 f146"/>
              <a:gd name="f307" fmla="*/ f244 1 f146"/>
              <a:gd name="f308" fmla="*/ f245 1 f147"/>
              <a:gd name="f309" fmla="*/ f246 1 f146"/>
              <a:gd name="f310" fmla="*/ f247 1 f147"/>
              <a:gd name="f311" fmla="*/ f248 1 f147"/>
              <a:gd name="f312" fmla="*/ f249 1 f146"/>
              <a:gd name="f313" fmla="*/ f250 1 f147"/>
              <a:gd name="f314" fmla="*/ f251 1 f146"/>
              <a:gd name="f315" fmla="*/ f252 1 f147"/>
              <a:gd name="f316" fmla="*/ f253 1 f146"/>
              <a:gd name="f317" fmla="*/ f254 1 f147"/>
              <a:gd name="f318" fmla="*/ f255 1 f146"/>
              <a:gd name="f319" fmla="*/ f256 1 f147"/>
              <a:gd name="f320" fmla="*/ f257 1 f146"/>
              <a:gd name="f321" fmla="*/ f258 1 f147"/>
              <a:gd name="f322" fmla="*/ f259 1 f146"/>
              <a:gd name="f323" fmla="*/ f260 1 f147"/>
              <a:gd name="f324" fmla="*/ f261 1 f146"/>
              <a:gd name="f325" fmla="*/ f262 1 f147"/>
              <a:gd name="f326" fmla="*/ f263 1 f146"/>
              <a:gd name="f327" fmla="*/ f264 1 f147"/>
              <a:gd name="f328" fmla="*/ f265 f141 1"/>
              <a:gd name="f329" fmla="*/ f266 f141 1"/>
              <a:gd name="f330" fmla="*/ f268 f142 1"/>
              <a:gd name="f331" fmla="*/ f267 f142 1"/>
              <a:gd name="f332" fmla="*/ f270 f141 1"/>
              <a:gd name="f333" fmla="*/ f271 f142 1"/>
              <a:gd name="f334" fmla="*/ f272 f141 1"/>
              <a:gd name="f335" fmla="*/ f273 f142 1"/>
              <a:gd name="f336" fmla="*/ f274 f141 1"/>
              <a:gd name="f337" fmla="*/ f275 f142 1"/>
              <a:gd name="f338" fmla="*/ f276 f141 1"/>
              <a:gd name="f339" fmla="*/ f277 f142 1"/>
              <a:gd name="f340" fmla="*/ f278 f141 1"/>
              <a:gd name="f341" fmla="*/ f279 f142 1"/>
              <a:gd name="f342" fmla="*/ f280 f141 1"/>
              <a:gd name="f343" fmla="*/ f281 f142 1"/>
              <a:gd name="f344" fmla="*/ f282 f141 1"/>
              <a:gd name="f345" fmla="*/ f283 f142 1"/>
              <a:gd name="f346" fmla="*/ f284 f141 1"/>
              <a:gd name="f347" fmla="*/ f285 f142 1"/>
              <a:gd name="f348" fmla="*/ f286 f141 1"/>
              <a:gd name="f349" fmla="*/ f287 f142 1"/>
              <a:gd name="f350" fmla="*/ f288 f141 1"/>
              <a:gd name="f351" fmla="*/ f289 f142 1"/>
              <a:gd name="f352" fmla="*/ f290 f141 1"/>
              <a:gd name="f353" fmla="*/ f291 f142 1"/>
              <a:gd name="f354" fmla="*/ f292 f141 1"/>
              <a:gd name="f355" fmla="*/ f293 f142 1"/>
              <a:gd name="f356" fmla="*/ f294 f141 1"/>
              <a:gd name="f357" fmla="*/ f295 f142 1"/>
              <a:gd name="f358" fmla="*/ f296 f141 1"/>
              <a:gd name="f359" fmla="*/ f297 f142 1"/>
              <a:gd name="f360" fmla="*/ f298 f141 1"/>
              <a:gd name="f361" fmla="*/ f299 f142 1"/>
              <a:gd name="f362" fmla="*/ f300 f141 1"/>
              <a:gd name="f363" fmla="*/ f301 f142 1"/>
              <a:gd name="f364" fmla="*/ f302 f141 1"/>
              <a:gd name="f365" fmla="*/ f303 f142 1"/>
              <a:gd name="f366" fmla="*/ f304 f141 1"/>
              <a:gd name="f367" fmla="*/ f305 f142 1"/>
              <a:gd name="f368" fmla="*/ f306 f141 1"/>
              <a:gd name="f369" fmla="*/ f307 f141 1"/>
              <a:gd name="f370" fmla="*/ f308 f142 1"/>
              <a:gd name="f371" fmla="*/ f309 f141 1"/>
              <a:gd name="f372" fmla="*/ f310 f142 1"/>
              <a:gd name="f373" fmla="*/ f311 f142 1"/>
              <a:gd name="f374" fmla="*/ f312 f141 1"/>
              <a:gd name="f375" fmla="*/ f313 f142 1"/>
              <a:gd name="f376" fmla="*/ f314 f141 1"/>
              <a:gd name="f377" fmla="*/ f315 f142 1"/>
              <a:gd name="f378" fmla="*/ f316 f141 1"/>
              <a:gd name="f379" fmla="*/ f317 f142 1"/>
              <a:gd name="f380" fmla="*/ f318 f141 1"/>
              <a:gd name="f381" fmla="*/ f319 f142 1"/>
              <a:gd name="f382" fmla="*/ f320 f141 1"/>
              <a:gd name="f383" fmla="*/ f321 f142 1"/>
              <a:gd name="f384" fmla="*/ f322 f141 1"/>
              <a:gd name="f385" fmla="*/ f323 f142 1"/>
              <a:gd name="f386" fmla="*/ f324 f141 1"/>
              <a:gd name="f387" fmla="*/ f325 f142 1"/>
              <a:gd name="f388" fmla="*/ f326 f141 1"/>
              <a:gd name="f389" fmla="*/ f327 f1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9">
                <a:pos x="f332" y="f333"/>
              </a:cxn>
              <a:cxn ang="f269">
                <a:pos x="f334" y="f335"/>
              </a:cxn>
              <a:cxn ang="f269">
                <a:pos x="f336" y="f337"/>
              </a:cxn>
              <a:cxn ang="f269">
                <a:pos x="f338" y="f339"/>
              </a:cxn>
              <a:cxn ang="f269">
                <a:pos x="f340" y="f341"/>
              </a:cxn>
              <a:cxn ang="f269">
                <a:pos x="f342" y="f343"/>
              </a:cxn>
              <a:cxn ang="f269">
                <a:pos x="f344" y="f345"/>
              </a:cxn>
              <a:cxn ang="f269">
                <a:pos x="f346" y="f347"/>
              </a:cxn>
              <a:cxn ang="f269">
                <a:pos x="f348" y="f349"/>
              </a:cxn>
              <a:cxn ang="f269">
                <a:pos x="f350" y="f351"/>
              </a:cxn>
              <a:cxn ang="f269">
                <a:pos x="f352" y="f353"/>
              </a:cxn>
              <a:cxn ang="f269">
                <a:pos x="f354" y="f355"/>
              </a:cxn>
              <a:cxn ang="f269">
                <a:pos x="f356" y="f357"/>
              </a:cxn>
              <a:cxn ang="f269">
                <a:pos x="f358" y="f359"/>
              </a:cxn>
              <a:cxn ang="f269">
                <a:pos x="f360" y="f361"/>
              </a:cxn>
              <a:cxn ang="f269">
                <a:pos x="f362" y="f363"/>
              </a:cxn>
              <a:cxn ang="f269">
                <a:pos x="f364" y="f365"/>
              </a:cxn>
              <a:cxn ang="f269">
                <a:pos x="f366" y="f367"/>
              </a:cxn>
              <a:cxn ang="f269">
                <a:pos x="f368" y="f335"/>
              </a:cxn>
              <a:cxn ang="f269">
                <a:pos x="f369" y="f370"/>
              </a:cxn>
              <a:cxn ang="f269">
                <a:pos x="f332" y="f333"/>
              </a:cxn>
              <a:cxn ang="f269">
                <a:pos x="f371" y="f372"/>
              </a:cxn>
              <a:cxn ang="f269">
                <a:pos x="f371" y="f373"/>
              </a:cxn>
              <a:cxn ang="f269">
                <a:pos x="f374" y="f375"/>
              </a:cxn>
              <a:cxn ang="f269">
                <a:pos x="f376" y="f377"/>
              </a:cxn>
              <a:cxn ang="f269">
                <a:pos x="f378" y="f379"/>
              </a:cxn>
              <a:cxn ang="f269">
                <a:pos x="f380" y="f381"/>
              </a:cxn>
              <a:cxn ang="f269">
                <a:pos x="f382" y="f383"/>
              </a:cxn>
              <a:cxn ang="f269">
                <a:pos x="f384" y="f385"/>
              </a:cxn>
              <a:cxn ang="f269">
                <a:pos x="f386" y="f387"/>
              </a:cxn>
              <a:cxn ang="f269">
                <a:pos x="f388" y="f389"/>
              </a:cxn>
            </a:cxnLst>
            <a:rect l="f328" t="f331" r="f329" b="f330"/>
            <a:pathLst>
              <a:path w="515" h="1007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6" y="f31"/>
                </a:cubicBezTo>
                <a:cubicBezTo>
                  <a:pt x="f32" y="f33"/>
                  <a:pt x="f34" y="f35"/>
                  <a:pt x="f36" y="f37"/>
                </a:cubicBezTo>
                <a:lnTo>
                  <a:pt x="f38" y="f7"/>
                </a:lnTo>
                <a:lnTo>
                  <a:pt x="f39" y="f40"/>
                </a:ln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5" y="f49"/>
                </a:cubicBezTo>
                <a:cubicBezTo>
                  <a:pt x="f45" y="f50"/>
                  <a:pt x="f51" y="f52"/>
                  <a:pt x="f53" y="f54"/>
                </a:cubicBezTo>
                <a:cubicBezTo>
                  <a:pt x="f55" y="f56"/>
                  <a:pt x="f57" y="f58"/>
                  <a:pt x="f59" y="f60"/>
                </a:cubicBezTo>
                <a:cubicBezTo>
                  <a:pt x="f61" y="f62"/>
                  <a:pt x="f63" y="f64"/>
                  <a:pt x="f65" y="f66"/>
                </a:cubicBezTo>
                <a:cubicBezTo>
                  <a:pt x="f5" y="f67"/>
                  <a:pt x="f5" y="f68"/>
                  <a:pt x="f5" y="f69"/>
                </a:cubicBezTo>
                <a:cubicBezTo>
                  <a:pt x="f65" y="f70"/>
                  <a:pt x="f61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91"/>
                </a:cubicBezTo>
                <a:cubicBezTo>
                  <a:pt x="f92" y="f79"/>
                  <a:pt x="f93" y="f94"/>
                  <a:pt x="f95" y="f15"/>
                </a:cubicBezTo>
                <a:cubicBezTo>
                  <a:pt x="f96" y="f15"/>
                  <a:pt x="f97" y="f98"/>
                  <a:pt x="f99" y="f100"/>
                </a:cubicBezTo>
                <a:cubicBezTo>
                  <a:pt x="f12" y="f101"/>
                  <a:pt x="f8" y="f9"/>
                  <a:pt x="f8" y="f9"/>
                </a:cubicBezTo>
                <a:close/>
                <a:moveTo>
                  <a:pt x="f16" y="f12"/>
                </a:moveTo>
                <a:cubicBezTo>
                  <a:pt x="f102" y="f103"/>
                  <a:pt x="f16" y="f104"/>
                  <a:pt x="f16" y="f105"/>
                </a:cubicBezTo>
                <a:cubicBezTo>
                  <a:pt x="f102" y="f106"/>
                  <a:pt x="f107" y="f90"/>
                  <a:pt x="f108" y="f109"/>
                </a:cubicBezTo>
                <a:cubicBezTo>
                  <a:pt x="f110" y="f111"/>
                  <a:pt x="f110" y="f112"/>
                  <a:pt x="f113" y="f114"/>
                </a:cubicBezTo>
                <a:cubicBezTo>
                  <a:pt x="f115" y="f116"/>
                  <a:pt x="f117" y="f74"/>
                  <a:pt x="f118" y="f39"/>
                </a:cubicBezTo>
                <a:cubicBezTo>
                  <a:pt x="f118" y="f119"/>
                  <a:pt x="f120" y="f121"/>
                  <a:pt x="f122" y="f59"/>
                </a:cubicBezTo>
                <a:cubicBezTo>
                  <a:pt x="f123" y="f5"/>
                  <a:pt x="f124" y="f125"/>
                  <a:pt x="f126" y="f127"/>
                </a:cubicBezTo>
                <a:cubicBezTo>
                  <a:pt x="f126" y="f128"/>
                  <a:pt x="f129" y="f130"/>
                  <a:pt x="f129" y="f131"/>
                </a:cubicBezTo>
                <a:cubicBezTo>
                  <a:pt x="f10" y="f132"/>
                  <a:pt x="f133" y="f134"/>
                  <a:pt x="f133" y="f107"/>
                </a:cubicBezTo>
                <a:cubicBezTo>
                  <a:pt x="f135" y="f136"/>
                  <a:pt x="f137" y="f25"/>
                  <a:pt x="f138" y="f139"/>
                </a:cubicBezTo>
              </a:path>
            </a:pathLst>
          </a:custGeom>
          <a:solidFill>
            <a:srgbClr val="666666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Freeform 475"/>
          <p:cNvSpPr/>
          <p:nvPr/>
        </p:nvSpPr>
        <p:spPr>
          <a:xfrm>
            <a:off x="4336258" y="2812474"/>
            <a:ext cx="134736" cy="40013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2"/>
              <a:gd name="f7" fmla="val 300"/>
              <a:gd name="f8" fmla="val 36"/>
              <a:gd name="f9" fmla="val 8"/>
              <a:gd name="f10" fmla="val 50"/>
              <a:gd name="f11" fmla="val 65"/>
              <a:gd name="f12" fmla="val 11"/>
              <a:gd name="f13" fmla="val 75"/>
              <a:gd name="f14" fmla="val 21"/>
              <a:gd name="f15" fmla="val 87"/>
              <a:gd name="f16" fmla="val 34"/>
              <a:gd name="f17" fmla="val 83"/>
              <a:gd name="f18" fmla="val 52"/>
              <a:gd name="f19" fmla="val 86"/>
              <a:gd name="f20" fmla="val 68"/>
              <a:gd name="f21" fmla="val 91"/>
              <a:gd name="f22" fmla="val 136"/>
              <a:gd name="f23" fmla="val 89"/>
              <a:gd name="f24" fmla="val 204"/>
              <a:gd name="f25" fmla="val 271"/>
              <a:gd name="f26" fmla="val 100"/>
              <a:gd name="f27" fmla="val 286"/>
              <a:gd name="f28" fmla="val 88"/>
              <a:gd name="f29" fmla="val 73"/>
              <a:gd name="f30" fmla="val 62"/>
              <a:gd name="f31" fmla="val 293"/>
              <a:gd name="f32" fmla="val 49"/>
              <a:gd name="f33" fmla="val 39"/>
              <a:gd name="f34" fmla="val 278"/>
              <a:gd name="f35" fmla="val 32"/>
              <a:gd name="f36" fmla="val 267"/>
              <a:gd name="f37" fmla="val 30"/>
              <a:gd name="f38" fmla="val 254"/>
              <a:gd name="f39" fmla="val 25"/>
              <a:gd name="f40" fmla="val 241"/>
              <a:gd name="f41" fmla="val 5"/>
              <a:gd name="f42" fmla="val 174"/>
              <a:gd name="f43" fmla="val 6"/>
              <a:gd name="f44" fmla="val 17"/>
              <a:gd name="f45" fmla="+- 0 0 -90"/>
              <a:gd name="f46" fmla="*/ f3 1 102"/>
              <a:gd name="f47" fmla="*/ f4 1 300"/>
              <a:gd name="f48" fmla="+- f7 0 f5"/>
              <a:gd name="f49" fmla="+- f6 0 f5"/>
              <a:gd name="f50" fmla="*/ f45 f0 1"/>
              <a:gd name="f51" fmla="*/ f49 1 102"/>
              <a:gd name="f52" fmla="*/ f48 1 300"/>
              <a:gd name="f53" fmla="*/ 36 f49 1"/>
              <a:gd name="f54" fmla="*/ 8 f48 1"/>
              <a:gd name="f55" fmla="*/ 75 f49 1"/>
              <a:gd name="f56" fmla="*/ 21 f48 1"/>
              <a:gd name="f57" fmla="*/ 86 f49 1"/>
              <a:gd name="f58" fmla="*/ 68 f48 1"/>
              <a:gd name="f59" fmla="*/ 102 f49 1"/>
              <a:gd name="f60" fmla="*/ 271 f48 1"/>
              <a:gd name="f61" fmla="*/ 73 f49 1"/>
              <a:gd name="f62" fmla="*/ 300 f48 1"/>
              <a:gd name="f63" fmla="*/ 39 f49 1"/>
              <a:gd name="f64" fmla="*/ 278 f48 1"/>
              <a:gd name="f65" fmla="*/ 25 f49 1"/>
              <a:gd name="f66" fmla="*/ 241 f48 1"/>
              <a:gd name="f67" fmla="*/ 11 f49 1"/>
              <a:gd name="f68" fmla="*/ 32 f48 1"/>
              <a:gd name="f69" fmla="*/ f50 1 f2"/>
              <a:gd name="f70" fmla="*/ f53 1 102"/>
              <a:gd name="f71" fmla="*/ f54 1 300"/>
              <a:gd name="f72" fmla="*/ f55 1 102"/>
              <a:gd name="f73" fmla="*/ f56 1 300"/>
              <a:gd name="f74" fmla="*/ f57 1 102"/>
              <a:gd name="f75" fmla="*/ f58 1 300"/>
              <a:gd name="f76" fmla="*/ f59 1 102"/>
              <a:gd name="f77" fmla="*/ f60 1 300"/>
              <a:gd name="f78" fmla="*/ f61 1 102"/>
              <a:gd name="f79" fmla="*/ f62 1 300"/>
              <a:gd name="f80" fmla="*/ f63 1 102"/>
              <a:gd name="f81" fmla="*/ f64 1 300"/>
              <a:gd name="f82" fmla="*/ f65 1 102"/>
              <a:gd name="f83" fmla="*/ f66 1 300"/>
              <a:gd name="f84" fmla="*/ f67 1 102"/>
              <a:gd name="f85" fmla="*/ f68 1 300"/>
              <a:gd name="f86" fmla="*/ 0 1 f51"/>
              <a:gd name="f87" fmla="*/ f6 1 f51"/>
              <a:gd name="f88" fmla="*/ 0 1 f52"/>
              <a:gd name="f89" fmla="*/ f7 1 f52"/>
              <a:gd name="f90" fmla="+- f69 0 f1"/>
              <a:gd name="f91" fmla="*/ f70 1 f51"/>
              <a:gd name="f92" fmla="*/ f71 1 f52"/>
              <a:gd name="f93" fmla="*/ f72 1 f51"/>
              <a:gd name="f94" fmla="*/ f73 1 f52"/>
              <a:gd name="f95" fmla="*/ f74 1 f51"/>
              <a:gd name="f96" fmla="*/ f75 1 f52"/>
              <a:gd name="f97" fmla="*/ f76 1 f51"/>
              <a:gd name="f98" fmla="*/ f77 1 f52"/>
              <a:gd name="f99" fmla="*/ f78 1 f51"/>
              <a:gd name="f100" fmla="*/ f79 1 f52"/>
              <a:gd name="f101" fmla="*/ f80 1 f51"/>
              <a:gd name="f102" fmla="*/ f81 1 f52"/>
              <a:gd name="f103" fmla="*/ f82 1 f51"/>
              <a:gd name="f104" fmla="*/ f83 1 f52"/>
              <a:gd name="f105" fmla="*/ f84 1 f51"/>
              <a:gd name="f106" fmla="*/ f85 1 f52"/>
              <a:gd name="f107" fmla="*/ f86 f46 1"/>
              <a:gd name="f108" fmla="*/ f87 f46 1"/>
              <a:gd name="f109" fmla="*/ f89 f47 1"/>
              <a:gd name="f110" fmla="*/ f88 f47 1"/>
              <a:gd name="f111" fmla="*/ f91 f46 1"/>
              <a:gd name="f112" fmla="*/ f92 f47 1"/>
              <a:gd name="f113" fmla="*/ f93 f46 1"/>
              <a:gd name="f114" fmla="*/ f94 f47 1"/>
              <a:gd name="f115" fmla="*/ f95 f46 1"/>
              <a:gd name="f116" fmla="*/ f96 f47 1"/>
              <a:gd name="f117" fmla="*/ f97 f46 1"/>
              <a:gd name="f118" fmla="*/ f98 f47 1"/>
              <a:gd name="f119" fmla="*/ f99 f46 1"/>
              <a:gd name="f120" fmla="*/ f100 f47 1"/>
              <a:gd name="f121" fmla="*/ f101 f46 1"/>
              <a:gd name="f122" fmla="*/ f102 f47 1"/>
              <a:gd name="f123" fmla="*/ f103 f46 1"/>
              <a:gd name="f124" fmla="*/ f104 f47 1"/>
              <a:gd name="f125" fmla="*/ f105 f46 1"/>
              <a:gd name="f126" fmla="*/ f106 f4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0">
                <a:pos x="f111" y="f112"/>
              </a:cxn>
              <a:cxn ang="f90">
                <a:pos x="f113" y="f114"/>
              </a:cxn>
              <a:cxn ang="f90">
                <a:pos x="f115" y="f116"/>
              </a:cxn>
              <a:cxn ang="f90">
                <a:pos x="f117" y="f118"/>
              </a:cxn>
              <a:cxn ang="f90">
                <a:pos x="f119" y="f120"/>
              </a:cxn>
              <a:cxn ang="f90">
                <a:pos x="f121" y="f122"/>
              </a:cxn>
              <a:cxn ang="f90">
                <a:pos x="f123" y="f124"/>
              </a:cxn>
              <a:cxn ang="f90">
                <a:pos x="f125" y="f126"/>
              </a:cxn>
              <a:cxn ang="f90">
                <a:pos x="f111" y="f112"/>
              </a:cxn>
            </a:cxnLst>
            <a:rect l="f107" t="f110" r="f108" b="f109"/>
            <a:pathLst>
              <a:path w="102" h="300">
                <a:moveTo>
                  <a:pt x="f8" y="f9"/>
                </a:moveTo>
                <a:cubicBezTo>
                  <a:pt x="f10" y="f5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6" y="f25"/>
                </a:cubicBezTo>
                <a:cubicBezTo>
                  <a:pt x="f26" y="f27"/>
                  <a:pt x="f28" y="f7"/>
                  <a:pt x="f29" y="f7"/>
                </a:cubicBezTo>
                <a:cubicBezTo>
                  <a:pt x="f30" y="f31"/>
                  <a:pt x="f32" y="f27"/>
                  <a:pt x="f33" y="f34"/>
                </a:cubicBezTo>
                <a:cubicBezTo>
                  <a:pt x="f35" y="f36"/>
                  <a:pt x="f37" y="f38"/>
                  <a:pt x="f39" y="f40"/>
                </a:cubicBezTo>
                <a:cubicBezTo>
                  <a:pt x="f41" y="f42"/>
                  <a:pt x="f5" y="f6"/>
                  <a:pt x="f12" y="f35"/>
                </a:cubicBezTo>
                <a:cubicBezTo>
                  <a:pt x="f43" y="f44"/>
                  <a:pt x="f39" y="f12"/>
                  <a:pt x="f8" y="f9"/>
                </a:cubicBezTo>
                <a:close/>
              </a:path>
            </a:pathLst>
          </a:custGeom>
          <a:solidFill>
            <a:srgbClr val="666666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9" name="Freeform 476"/>
          <p:cNvSpPr/>
          <p:nvPr/>
        </p:nvSpPr>
        <p:spPr>
          <a:xfrm>
            <a:off x="4438333" y="2755315"/>
            <a:ext cx="187817" cy="51445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41"/>
              <a:gd name="f8" fmla="val 385"/>
              <a:gd name="f9" fmla="val 103"/>
              <a:gd name="f10" fmla="val 372"/>
              <a:gd name="f11" fmla="val 87"/>
              <a:gd name="f12" fmla="val 64"/>
              <a:gd name="f13" fmla="val 375"/>
              <a:gd name="f14" fmla="val 54"/>
              <a:gd name="f15" fmla="val 45"/>
              <a:gd name="f16" fmla="val 348"/>
              <a:gd name="f17" fmla="val 40"/>
              <a:gd name="f18" fmla="val 333"/>
              <a:gd name="f19" fmla="val 33"/>
              <a:gd name="f20" fmla="val 319"/>
              <a:gd name="f21" fmla="val 18"/>
              <a:gd name="f22" fmla="val 236"/>
              <a:gd name="f23" fmla="val 15"/>
              <a:gd name="f24" fmla="val 155"/>
              <a:gd name="f25" fmla="val 5"/>
              <a:gd name="f26" fmla="val 61"/>
              <a:gd name="f27" fmla="val 36"/>
              <a:gd name="f28" fmla="val 3"/>
              <a:gd name="f29" fmla="val 43"/>
              <a:gd name="f30" fmla="val 1"/>
              <a:gd name="f31" fmla="val 67"/>
              <a:gd name="f32" fmla="val 94"/>
              <a:gd name="f33" fmla="val 7"/>
              <a:gd name="f34" fmla="val 106"/>
              <a:gd name="f35" fmla="val 30"/>
              <a:gd name="f36" fmla="val 114"/>
              <a:gd name="f37" fmla="val 44"/>
              <a:gd name="f38" fmla="val 109"/>
              <a:gd name="f39" fmla="val 60"/>
              <a:gd name="f40" fmla="val 113"/>
              <a:gd name="f41" fmla="val 75"/>
              <a:gd name="f42" fmla="val 124"/>
              <a:gd name="f43" fmla="val 156"/>
              <a:gd name="f44" fmla="val 237"/>
              <a:gd name="f45" fmla="val 130"/>
              <a:gd name="f46" fmla="val 318"/>
              <a:gd name="f47" fmla="val 123"/>
              <a:gd name="f48" fmla="val 337"/>
              <a:gd name="f49" fmla="val 111"/>
              <a:gd name="f50" fmla="val 354"/>
              <a:gd name="f51" fmla="+- 0 0 -90"/>
              <a:gd name="f52" fmla="*/ f4 1 141"/>
              <a:gd name="f53" fmla="*/ f5 1 385"/>
              <a:gd name="f54" fmla="+- f8 0 f6"/>
              <a:gd name="f55" fmla="+- f7 0 f6"/>
              <a:gd name="f56" fmla="*/ f51 f0 1"/>
              <a:gd name="f57" fmla="*/ f55 1 141"/>
              <a:gd name="f58" fmla="*/ f54 1 385"/>
              <a:gd name="f59" fmla="*/ 103 f55 1"/>
              <a:gd name="f60" fmla="*/ 372 f54 1"/>
              <a:gd name="f61" fmla="*/ 54 f55 1"/>
              <a:gd name="f62" fmla="*/ 360 f54 1"/>
              <a:gd name="f63" fmla="*/ 33 f55 1"/>
              <a:gd name="f64" fmla="*/ 319 f54 1"/>
              <a:gd name="f65" fmla="*/ 5 f55 1"/>
              <a:gd name="f66" fmla="*/ 61 f54 1"/>
              <a:gd name="f67" fmla="*/ 43 f55 1"/>
              <a:gd name="f68" fmla="*/ 1 f54 1"/>
              <a:gd name="f69" fmla="*/ 106 f55 1"/>
              <a:gd name="f70" fmla="*/ 30 f54 1"/>
              <a:gd name="f71" fmla="*/ 113 f55 1"/>
              <a:gd name="f72" fmla="*/ 75 f54 1"/>
              <a:gd name="f73" fmla="*/ 130 f55 1"/>
              <a:gd name="f74" fmla="*/ 318 f54 1"/>
              <a:gd name="f75" fmla="*/ f56 1 f3"/>
              <a:gd name="f76" fmla="*/ f59 1 141"/>
              <a:gd name="f77" fmla="*/ f60 1 385"/>
              <a:gd name="f78" fmla="*/ f61 1 141"/>
              <a:gd name="f79" fmla="*/ f62 1 385"/>
              <a:gd name="f80" fmla="*/ f63 1 141"/>
              <a:gd name="f81" fmla="*/ f64 1 385"/>
              <a:gd name="f82" fmla="*/ f65 1 141"/>
              <a:gd name="f83" fmla="*/ f66 1 385"/>
              <a:gd name="f84" fmla="*/ f67 1 141"/>
              <a:gd name="f85" fmla="*/ f68 1 385"/>
              <a:gd name="f86" fmla="*/ f69 1 141"/>
              <a:gd name="f87" fmla="*/ f70 1 385"/>
              <a:gd name="f88" fmla="*/ f71 1 141"/>
              <a:gd name="f89" fmla="*/ f72 1 385"/>
              <a:gd name="f90" fmla="*/ f73 1 141"/>
              <a:gd name="f91" fmla="*/ f74 1 385"/>
              <a:gd name="f92" fmla="*/ 0 1 f57"/>
              <a:gd name="f93" fmla="*/ f7 1 f57"/>
              <a:gd name="f94" fmla="*/ 0 1 f58"/>
              <a:gd name="f95" fmla="*/ f8 1 f58"/>
              <a:gd name="f96" fmla="+- f75 0 f1"/>
              <a:gd name="f97" fmla="*/ f76 1 f57"/>
              <a:gd name="f98" fmla="*/ f77 1 f58"/>
              <a:gd name="f99" fmla="*/ f78 1 f57"/>
              <a:gd name="f100" fmla="*/ f79 1 f58"/>
              <a:gd name="f101" fmla="*/ f80 1 f57"/>
              <a:gd name="f102" fmla="*/ f81 1 f58"/>
              <a:gd name="f103" fmla="*/ f82 1 f57"/>
              <a:gd name="f104" fmla="*/ f83 1 f58"/>
              <a:gd name="f105" fmla="*/ f84 1 f57"/>
              <a:gd name="f106" fmla="*/ f85 1 f58"/>
              <a:gd name="f107" fmla="*/ f86 1 f57"/>
              <a:gd name="f108" fmla="*/ f87 1 f58"/>
              <a:gd name="f109" fmla="*/ f88 1 f57"/>
              <a:gd name="f110" fmla="*/ f89 1 f58"/>
              <a:gd name="f111" fmla="*/ f90 1 f57"/>
              <a:gd name="f112" fmla="*/ f91 1 f58"/>
              <a:gd name="f113" fmla="*/ f92 f52 1"/>
              <a:gd name="f114" fmla="*/ f93 f52 1"/>
              <a:gd name="f115" fmla="*/ f95 f53 1"/>
              <a:gd name="f116" fmla="*/ f94 f53 1"/>
              <a:gd name="f117" fmla="*/ f97 f52 1"/>
              <a:gd name="f118" fmla="*/ f98 f53 1"/>
              <a:gd name="f119" fmla="*/ f99 f52 1"/>
              <a:gd name="f120" fmla="*/ f100 f53 1"/>
              <a:gd name="f121" fmla="*/ f101 f52 1"/>
              <a:gd name="f122" fmla="*/ f102 f53 1"/>
              <a:gd name="f123" fmla="*/ f103 f52 1"/>
              <a:gd name="f124" fmla="*/ f104 f53 1"/>
              <a:gd name="f125" fmla="*/ f105 f52 1"/>
              <a:gd name="f126" fmla="*/ f106 f53 1"/>
              <a:gd name="f127" fmla="*/ f107 f52 1"/>
              <a:gd name="f128" fmla="*/ f108 f53 1"/>
              <a:gd name="f129" fmla="*/ f109 f52 1"/>
              <a:gd name="f130" fmla="*/ f110 f53 1"/>
              <a:gd name="f131" fmla="*/ f111 f52 1"/>
              <a:gd name="f132" fmla="*/ f112 f5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6">
                <a:pos x="f117" y="f118"/>
              </a:cxn>
              <a:cxn ang="f96">
                <a:pos x="f119" y="f120"/>
              </a:cxn>
              <a:cxn ang="f96">
                <a:pos x="f121" y="f122"/>
              </a:cxn>
              <a:cxn ang="f96">
                <a:pos x="f123" y="f124"/>
              </a:cxn>
              <a:cxn ang="f96">
                <a:pos x="f125" y="f126"/>
              </a:cxn>
              <a:cxn ang="f96">
                <a:pos x="f127" y="f128"/>
              </a:cxn>
              <a:cxn ang="f96">
                <a:pos x="f129" y="f130"/>
              </a:cxn>
              <a:cxn ang="f96">
                <a:pos x="f131" y="f132"/>
              </a:cxn>
              <a:cxn ang="f96">
                <a:pos x="f117" y="f118"/>
              </a:cxn>
            </a:cxnLst>
            <a:rect l="f113" t="f116" r="f114" b="f115"/>
            <a:pathLst>
              <a:path w="141" h="385">
                <a:moveTo>
                  <a:pt x="f9" y="f10"/>
                </a:moveTo>
                <a:cubicBezTo>
                  <a:pt x="f11" y="f8"/>
                  <a:pt x="f12" y="f13"/>
                  <a:pt x="f14" y="f2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6" y="f27"/>
                  <a:pt x="f23" y="f28"/>
                  <a:pt x="f29" y="f30"/>
                </a:cubicBezTo>
                <a:cubicBezTo>
                  <a:pt x="f31" y="f6"/>
                  <a:pt x="f32" y="f33"/>
                  <a:pt x="f34" y="f35"/>
                </a:cubicBezTo>
                <a:cubicBezTo>
                  <a:pt x="f36" y="f37"/>
                  <a:pt x="f38" y="f39"/>
                  <a:pt x="f40" y="f41"/>
                </a:cubicBezTo>
                <a:cubicBezTo>
                  <a:pt x="f42" y="f43"/>
                  <a:pt x="f7" y="f44"/>
                  <a:pt x="f45" y="f46"/>
                </a:cubicBezTo>
                <a:cubicBezTo>
                  <a:pt x="f47" y="f48"/>
                  <a:pt x="f49" y="f50"/>
                  <a:pt x="f9" y="f10"/>
                </a:cubicBezTo>
                <a:close/>
              </a:path>
            </a:pathLst>
          </a:custGeom>
          <a:solidFill>
            <a:srgbClr val="666666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0" name="Freeform 477"/>
          <p:cNvSpPr/>
          <p:nvPr/>
        </p:nvSpPr>
        <p:spPr>
          <a:xfrm>
            <a:off x="8941807" y="1538596"/>
            <a:ext cx="2800898" cy="37807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3"/>
              <a:gd name="f7" fmla="val 2825"/>
              <a:gd name="f8" fmla="val 145"/>
              <a:gd name="f9" fmla="val 1946"/>
              <a:gd name="f10" fmla="val 2"/>
              <a:gd name="f11" fmla="val 2020"/>
              <a:gd name="f12" fmla="val 2092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46"/>
              <a:gd name="f20" fmla="val 66"/>
              <a:gd name="f21" fmla="val 3"/>
              <a:gd name="f22" fmla="val 2739"/>
              <a:gd name="f23" fmla="val 2628"/>
              <a:gd name="f24" fmla="val 1"/>
              <a:gd name="f25" fmla="val 93"/>
              <a:gd name="f26" fmla="val 67"/>
              <a:gd name="f27" fmla="+- 0 0 -90"/>
              <a:gd name="f28" fmla="*/ f3 1 2093"/>
              <a:gd name="f29" fmla="*/ f4 1 2825"/>
              <a:gd name="f30" fmla="+- f7 0 f5"/>
              <a:gd name="f31" fmla="+- f6 0 f5"/>
              <a:gd name="f32" fmla="*/ f27 f0 1"/>
              <a:gd name="f33" fmla="*/ f31 1 2093"/>
              <a:gd name="f34" fmla="*/ f30 1 2825"/>
              <a:gd name="f35" fmla="*/ 145 f31 1"/>
              <a:gd name="f36" fmla="*/ 0 f30 1"/>
              <a:gd name="f37" fmla="*/ 1946 f31 1"/>
              <a:gd name="f38" fmla="*/ 2 f30 1"/>
              <a:gd name="f39" fmla="*/ 2092 f31 1"/>
              <a:gd name="f40" fmla="*/ 197 f30 1"/>
              <a:gd name="f41" fmla="*/ 2093 f31 1"/>
              <a:gd name="f42" fmla="*/ 2627 f30 1"/>
              <a:gd name="f43" fmla="*/ 2825 f30 1"/>
              <a:gd name="f44" fmla="*/ 146 f31 1"/>
              <a:gd name="f45" fmla="*/ 2824 f30 1"/>
              <a:gd name="f46" fmla="*/ 0 f31 1"/>
              <a:gd name="f47" fmla="*/ 2628 f30 1"/>
              <a:gd name="f48" fmla="*/ 3 f31 1"/>
              <a:gd name="f49" fmla="*/ f32 1 f2"/>
              <a:gd name="f50" fmla="*/ f35 1 2093"/>
              <a:gd name="f51" fmla="*/ f36 1 2825"/>
              <a:gd name="f52" fmla="*/ f37 1 2093"/>
              <a:gd name="f53" fmla="*/ f38 1 2825"/>
              <a:gd name="f54" fmla="*/ f39 1 2093"/>
              <a:gd name="f55" fmla="*/ f40 1 2825"/>
              <a:gd name="f56" fmla="*/ f41 1 2093"/>
              <a:gd name="f57" fmla="*/ f42 1 2825"/>
              <a:gd name="f58" fmla="*/ f43 1 2825"/>
              <a:gd name="f59" fmla="*/ f44 1 2093"/>
              <a:gd name="f60" fmla="*/ f45 1 2825"/>
              <a:gd name="f61" fmla="*/ f46 1 2093"/>
              <a:gd name="f62" fmla="*/ f47 1 2825"/>
              <a:gd name="f63" fmla="*/ f48 1 2093"/>
              <a:gd name="f64" fmla="*/ 0 1 f33"/>
              <a:gd name="f65" fmla="*/ f6 1 f33"/>
              <a:gd name="f66" fmla="*/ 0 1 f34"/>
              <a:gd name="f67" fmla="*/ f7 1 f34"/>
              <a:gd name="f68" fmla="+- f49 0 f1"/>
              <a:gd name="f69" fmla="*/ f50 1 f33"/>
              <a:gd name="f70" fmla="*/ f51 1 f34"/>
              <a:gd name="f71" fmla="*/ f52 1 f33"/>
              <a:gd name="f72" fmla="*/ f53 1 f34"/>
              <a:gd name="f73" fmla="*/ f54 1 f33"/>
              <a:gd name="f74" fmla="*/ f55 1 f34"/>
              <a:gd name="f75" fmla="*/ f56 1 f33"/>
              <a:gd name="f76" fmla="*/ f57 1 f34"/>
              <a:gd name="f77" fmla="*/ f58 1 f34"/>
              <a:gd name="f78" fmla="*/ f59 1 f33"/>
              <a:gd name="f79" fmla="*/ f60 1 f34"/>
              <a:gd name="f80" fmla="*/ f61 1 f33"/>
              <a:gd name="f81" fmla="*/ f62 1 f34"/>
              <a:gd name="f82" fmla="*/ f63 1 f33"/>
              <a:gd name="f83" fmla="*/ f64 f28 1"/>
              <a:gd name="f84" fmla="*/ f65 f28 1"/>
              <a:gd name="f85" fmla="*/ f67 f29 1"/>
              <a:gd name="f86" fmla="*/ f66 f29 1"/>
              <a:gd name="f87" fmla="*/ f69 f28 1"/>
              <a:gd name="f88" fmla="*/ f70 f29 1"/>
              <a:gd name="f89" fmla="*/ f71 f28 1"/>
              <a:gd name="f90" fmla="*/ f72 f29 1"/>
              <a:gd name="f91" fmla="*/ f73 f28 1"/>
              <a:gd name="f92" fmla="*/ f74 f29 1"/>
              <a:gd name="f93" fmla="*/ f75 f28 1"/>
              <a:gd name="f94" fmla="*/ f76 f29 1"/>
              <a:gd name="f95" fmla="*/ f77 f29 1"/>
              <a:gd name="f96" fmla="*/ f78 f28 1"/>
              <a:gd name="f97" fmla="*/ f79 f29 1"/>
              <a:gd name="f98" fmla="*/ f80 f28 1"/>
              <a:gd name="f99" fmla="*/ f81 f29 1"/>
              <a:gd name="f100" fmla="*/ f82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8">
                <a:pos x="f87" y="f88"/>
              </a:cxn>
              <a:cxn ang="f68">
                <a:pos x="f89" y="f90"/>
              </a:cxn>
              <a:cxn ang="f68">
                <a:pos x="f91" y="f92"/>
              </a:cxn>
              <a:cxn ang="f68">
                <a:pos x="f93" y="f94"/>
              </a:cxn>
              <a:cxn ang="f68">
                <a:pos x="f89" y="f95"/>
              </a:cxn>
              <a:cxn ang="f68">
                <a:pos x="f96" y="f97"/>
              </a:cxn>
              <a:cxn ang="f68">
                <a:pos x="f98" y="f99"/>
              </a:cxn>
              <a:cxn ang="f68">
                <a:pos x="f100" y="f92"/>
              </a:cxn>
              <a:cxn ang="f68">
                <a:pos x="f87" y="f88"/>
              </a:cxn>
            </a:cxnLst>
            <a:rect l="f83" t="f86" r="f84" b="f85"/>
            <a:pathLst>
              <a:path w="2093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12" y="f14"/>
                </a:cubicBezTo>
                <a:lnTo>
                  <a:pt x="f6" y="f15"/>
                </a:lnTo>
                <a:cubicBezTo>
                  <a:pt x="f12" y="f16"/>
                  <a:pt x="f17" y="f18"/>
                  <a:pt x="f9" y="f7"/>
                </a:cubicBezTo>
                <a:lnTo>
                  <a:pt x="f19" y="f18"/>
                </a:lnTo>
                <a:cubicBezTo>
                  <a:pt x="f20" y="f18"/>
                  <a:pt x="f21" y="f22"/>
                  <a:pt x="f5" y="f23"/>
                </a:cubicBezTo>
                <a:lnTo>
                  <a:pt x="f21" y="f14"/>
                </a:lnTo>
                <a:cubicBezTo>
                  <a:pt x="f24" y="f25"/>
                  <a:pt x="f26" y="f10"/>
                  <a:pt x="f8" y="f5"/>
                </a:cubicBezTo>
                <a:close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1" name="Freeform 478"/>
          <p:cNvSpPr/>
          <p:nvPr/>
        </p:nvSpPr>
        <p:spPr>
          <a:xfrm>
            <a:off x="9762481" y="3857707"/>
            <a:ext cx="110240" cy="1714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"/>
              <a:gd name="f7" fmla="val 127"/>
              <a:gd name="f8" fmla="val 15"/>
              <a:gd name="f9" fmla="val 17"/>
              <a:gd name="f10" fmla="val 51"/>
              <a:gd name="f11" fmla="val 72"/>
              <a:gd name="f12" fmla="val 66"/>
              <a:gd name="f13" fmla="+- 0 0 -90"/>
              <a:gd name="f14" fmla="*/ f3 1 81"/>
              <a:gd name="f15" fmla="*/ f4 1 127"/>
              <a:gd name="f16" fmla="+- f7 0 f5"/>
              <a:gd name="f17" fmla="+- f6 0 f5"/>
              <a:gd name="f18" fmla="*/ f13 f0 1"/>
              <a:gd name="f19" fmla="*/ f17 1 81"/>
              <a:gd name="f20" fmla="*/ f16 1 127"/>
              <a:gd name="f21" fmla="*/ 81 f17 1"/>
              <a:gd name="f22" fmla="*/ 15 f16 1"/>
              <a:gd name="f23" fmla="*/ 17 f17 1"/>
              <a:gd name="f24" fmla="*/ 51 f16 1"/>
              <a:gd name="f25" fmla="*/ 72 f17 1"/>
              <a:gd name="f26" fmla="*/ 66 f16 1"/>
              <a:gd name="f27" fmla="*/ 127 f16 1"/>
              <a:gd name="f28" fmla="*/ 0 f17 1"/>
              <a:gd name="f29" fmla="*/ 0 f16 1"/>
              <a:gd name="f30" fmla="*/ f18 1 f2"/>
              <a:gd name="f31" fmla="*/ f21 1 81"/>
              <a:gd name="f32" fmla="*/ f22 1 127"/>
              <a:gd name="f33" fmla="*/ f23 1 81"/>
              <a:gd name="f34" fmla="*/ f24 1 127"/>
              <a:gd name="f35" fmla="*/ f25 1 81"/>
              <a:gd name="f36" fmla="*/ f26 1 127"/>
              <a:gd name="f37" fmla="*/ f27 1 127"/>
              <a:gd name="f38" fmla="*/ f28 1 81"/>
              <a:gd name="f39" fmla="*/ f29 1 127"/>
              <a:gd name="f40" fmla="*/ 0 1 f19"/>
              <a:gd name="f41" fmla="*/ f6 1 f19"/>
              <a:gd name="f42" fmla="*/ 0 1 f20"/>
              <a:gd name="f43" fmla="*/ f7 1 f20"/>
              <a:gd name="f44" fmla="+- f30 0 f1"/>
              <a:gd name="f45" fmla="*/ f31 1 f19"/>
              <a:gd name="f46" fmla="*/ f32 1 f20"/>
              <a:gd name="f47" fmla="*/ f33 1 f19"/>
              <a:gd name="f48" fmla="*/ f34 1 f20"/>
              <a:gd name="f49" fmla="*/ f35 1 f19"/>
              <a:gd name="f50" fmla="*/ f36 1 f20"/>
              <a:gd name="f51" fmla="*/ f37 1 f20"/>
              <a:gd name="f52" fmla="*/ f38 1 f19"/>
              <a:gd name="f53" fmla="*/ f39 1 f20"/>
              <a:gd name="f54" fmla="*/ f40 f14 1"/>
              <a:gd name="f55" fmla="*/ f41 f14 1"/>
              <a:gd name="f56" fmla="*/ f43 f15 1"/>
              <a:gd name="f57" fmla="*/ f42 f15 1"/>
              <a:gd name="f58" fmla="*/ f45 f14 1"/>
              <a:gd name="f59" fmla="*/ f46 f15 1"/>
              <a:gd name="f60" fmla="*/ f47 f14 1"/>
              <a:gd name="f61" fmla="*/ f48 f15 1"/>
              <a:gd name="f62" fmla="*/ f49 f14 1"/>
              <a:gd name="f63" fmla="*/ f50 f15 1"/>
              <a:gd name="f64" fmla="*/ f51 f15 1"/>
              <a:gd name="f65" fmla="*/ f52 f14 1"/>
              <a:gd name="f66" fmla="*/ f53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58" y="f59"/>
              </a:cxn>
              <a:cxn ang="f44">
                <a:pos x="f60" y="f59"/>
              </a:cxn>
              <a:cxn ang="f44">
                <a:pos x="f60" y="f61"/>
              </a:cxn>
              <a:cxn ang="f44">
                <a:pos x="f62" y="f61"/>
              </a:cxn>
              <a:cxn ang="f44">
                <a:pos x="f62" y="f63"/>
              </a:cxn>
              <a:cxn ang="f44">
                <a:pos x="f60" y="f63"/>
              </a:cxn>
              <a:cxn ang="f44">
                <a:pos x="f60" y="f64"/>
              </a:cxn>
              <a:cxn ang="f44">
                <a:pos x="f65" y="f64"/>
              </a:cxn>
              <a:cxn ang="f44">
                <a:pos x="f65" y="f66"/>
              </a:cxn>
              <a:cxn ang="f44">
                <a:pos x="f58" y="f66"/>
              </a:cxn>
              <a:cxn ang="f44">
                <a:pos x="f58" y="f59"/>
              </a:cxn>
            </a:cxnLst>
            <a:rect l="f54" t="f57" r="f55" b="f56"/>
            <a:pathLst>
              <a:path w="81" h="127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lnTo>
                  <a:pt x="f11" y="f10"/>
                </a:lnTo>
                <a:lnTo>
                  <a:pt x="f11" y="f12"/>
                </a:lnTo>
                <a:lnTo>
                  <a:pt x="f9" y="f12"/>
                </a:lnTo>
                <a:lnTo>
                  <a:pt x="f9" y="f7"/>
                </a:lnTo>
                <a:lnTo>
                  <a:pt x="f5" y="f7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" name="Freeform 479"/>
          <p:cNvSpPr/>
          <p:nvPr/>
        </p:nvSpPr>
        <p:spPr>
          <a:xfrm>
            <a:off x="9880887" y="3898535"/>
            <a:ext cx="118405" cy="13473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0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8"/>
              <a:gd name="f15" fmla="val 96"/>
              <a:gd name="f16" fmla="val 58"/>
              <a:gd name="f17" fmla="val 44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2"/>
              <a:gd name="f24" fmla="val 13"/>
              <a:gd name="f25" fmla="val 72"/>
              <a:gd name="f26" fmla="val 38"/>
              <a:gd name="f27" fmla="val 69"/>
              <a:gd name="f28" fmla="val 29"/>
              <a:gd name="f29" fmla="val 64"/>
              <a:gd name="f30" fmla="val 23"/>
              <a:gd name="f31" fmla="val 60"/>
              <a:gd name="f32" fmla="val 17"/>
              <a:gd name="f33" fmla="val 53"/>
              <a:gd name="f34" fmla="val 14"/>
              <a:gd name="f35" fmla="val 36"/>
              <a:gd name="f36" fmla="val 24"/>
              <a:gd name="f37" fmla="val 19"/>
              <a:gd name="f38" fmla="val 62"/>
              <a:gd name="f39" fmla="val 71"/>
              <a:gd name="f40" fmla="val 59"/>
              <a:gd name="f41" fmla="+- 0 0 -90"/>
              <a:gd name="f42" fmla="*/ f3 1 88"/>
              <a:gd name="f43" fmla="*/ f4 1 101"/>
              <a:gd name="f44" fmla="+- f7 0 f5"/>
              <a:gd name="f45" fmla="+- f6 0 f5"/>
              <a:gd name="f46" fmla="*/ f41 f0 1"/>
              <a:gd name="f47" fmla="*/ f45 1 88"/>
              <a:gd name="f48" fmla="*/ f44 1 101"/>
              <a:gd name="f49" fmla="*/ 88 f45 1"/>
              <a:gd name="f50" fmla="*/ 50 f44 1"/>
              <a:gd name="f51" fmla="*/ 76 f45 1"/>
              <a:gd name="f52" fmla="*/ 87 f44 1"/>
              <a:gd name="f53" fmla="*/ 44 f45 1"/>
              <a:gd name="f54" fmla="*/ 101 f44 1"/>
              <a:gd name="f55" fmla="*/ 12 f45 1"/>
              <a:gd name="f56" fmla="*/ 0 f45 1"/>
              <a:gd name="f57" fmla="*/ 13 f44 1"/>
              <a:gd name="f58" fmla="*/ 0 f44 1"/>
              <a:gd name="f59" fmla="*/ 72 f45 1"/>
              <a:gd name="f60" fmla="*/ 64 f45 1"/>
              <a:gd name="f61" fmla="*/ 23 f44 1"/>
              <a:gd name="f62" fmla="*/ 14 f44 1"/>
              <a:gd name="f63" fmla="*/ 24 f45 1"/>
              <a:gd name="f64" fmla="*/ 17 f45 1"/>
              <a:gd name="f65" fmla="*/ 78 f44 1"/>
              <a:gd name="f66" fmla="*/ f46 1 f2"/>
              <a:gd name="f67" fmla="*/ f49 1 88"/>
              <a:gd name="f68" fmla="*/ f50 1 101"/>
              <a:gd name="f69" fmla="*/ f51 1 88"/>
              <a:gd name="f70" fmla="*/ f52 1 101"/>
              <a:gd name="f71" fmla="*/ f53 1 88"/>
              <a:gd name="f72" fmla="*/ f54 1 101"/>
              <a:gd name="f73" fmla="*/ f55 1 88"/>
              <a:gd name="f74" fmla="*/ f56 1 88"/>
              <a:gd name="f75" fmla="*/ f57 1 101"/>
              <a:gd name="f76" fmla="*/ f58 1 101"/>
              <a:gd name="f77" fmla="*/ f59 1 88"/>
              <a:gd name="f78" fmla="*/ f60 1 88"/>
              <a:gd name="f79" fmla="*/ f61 1 101"/>
              <a:gd name="f80" fmla="*/ f62 1 101"/>
              <a:gd name="f81" fmla="*/ f63 1 88"/>
              <a:gd name="f82" fmla="*/ f64 1 88"/>
              <a:gd name="f83" fmla="*/ f65 1 101"/>
              <a:gd name="f84" fmla="*/ 0 1 f47"/>
              <a:gd name="f85" fmla="*/ f6 1 f47"/>
              <a:gd name="f86" fmla="*/ 0 1 f48"/>
              <a:gd name="f87" fmla="*/ f7 1 f48"/>
              <a:gd name="f88" fmla="+- f66 0 f1"/>
              <a:gd name="f89" fmla="*/ f67 1 f47"/>
              <a:gd name="f90" fmla="*/ f68 1 f48"/>
              <a:gd name="f91" fmla="*/ f69 1 f47"/>
              <a:gd name="f92" fmla="*/ f70 1 f48"/>
              <a:gd name="f93" fmla="*/ f71 1 f47"/>
              <a:gd name="f94" fmla="*/ f72 1 f48"/>
              <a:gd name="f95" fmla="*/ f73 1 f47"/>
              <a:gd name="f96" fmla="*/ f74 1 f47"/>
              <a:gd name="f97" fmla="*/ f75 1 f48"/>
              <a:gd name="f98" fmla="*/ f76 1 f48"/>
              <a:gd name="f99" fmla="*/ f77 1 f47"/>
              <a:gd name="f100" fmla="*/ f78 1 f47"/>
              <a:gd name="f101" fmla="*/ f79 1 f48"/>
              <a:gd name="f102" fmla="*/ f80 1 f48"/>
              <a:gd name="f103" fmla="*/ f81 1 f47"/>
              <a:gd name="f104" fmla="*/ f82 1 f47"/>
              <a:gd name="f105" fmla="*/ f83 1 f48"/>
              <a:gd name="f106" fmla="*/ f84 f42 1"/>
              <a:gd name="f107" fmla="*/ f85 f42 1"/>
              <a:gd name="f108" fmla="*/ f87 f43 1"/>
              <a:gd name="f109" fmla="*/ f86 f43 1"/>
              <a:gd name="f110" fmla="*/ f89 f42 1"/>
              <a:gd name="f111" fmla="*/ f90 f43 1"/>
              <a:gd name="f112" fmla="*/ f91 f42 1"/>
              <a:gd name="f113" fmla="*/ f92 f43 1"/>
              <a:gd name="f114" fmla="*/ f93 f42 1"/>
              <a:gd name="f115" fmla="*/ f94 f43 1"/>
              <a:gd name="f116" fmla="*/ f95 f42 1"/>
              <a:gd name="f117" fmla="*/ f96 f42 1"/>
              <a:gd name="f118" fmla="*/ f97 f43 1"/>
              <a:gd name="f119" fmla="*/ f98 f43 1"/>
              <a:gd name="f120" fmla="*/ f99 f42 1"/>
              <a:gd name="f121" fmla="*/ f100 f42 1"/>
              <a:gd name="f122" fmla="*/ f101 f43 1"/>
              <a:gd name="f123" fmla="*/ f102 f43 1"/>
              <a:gd name="f124" fmla="*/ f103 f42 1"/>
              <a:gd name="f125" fmla="*/ f104 f42 1"/>
              <a:gd name="f126" fmla="*/ f105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8">
                <a:pos x="f110" y="f111"/>
              </a:cxn>
              <a:cxn ang="f88">
                <a:pos x="f112" y="f113"/>
              </a:cxn>
              <a:cxn ang="f88">
                <a:pos x="f114" y="f115"/>
              </a:cxn>
              <a:cxn ang="f88">
                <a:pos x="f116" y="f113"/>
              </a:cxn>
              <a:cxn ang="f88">
                <a:pos x="f117" y="f111"/>
              </a:cxn>
              <a:cxn ang="f88">
                <a:pos x="f116" y="f118"/>
              </a:cxn>
              <a:cxn ang="f88">
                <a:pos x="f114" y="f119"/>
              </a:cxn>
              <a:cxn ang="f88">
                <a:pos x="f112" y="f118"/>
              </a:cxn>
              <a:cxn ang="f88">
                <a:pos x="f110" y="f111"/>
              </a:cxn>
              <a:cxn ang="f88">
                <a:pos x="f120" y="f111"/>
              </a:cxn>
              <a:cxn ang="f88">
                <a:pos x="f121" y="f122"/>
              </a:cxn>
              <a:cxn ang="f88">
                <a:pos x="f114" y="f123"/>
              </a:cxn>
              <a:cxn ang="f88">
                <a:pos x="f124" y="f122"/>
              </a:cxn>
              <a:cxn ang="f88">
                <a:pos x="f125" y="f111"/>
              </a:cxn>
              <a:cxn ang="f88">
                <a:pos x="f124" y="f126"/>
              </a:cxn>
              <a:cxn ang="f88">
                <a:pos x="f114" y="f113"/>
              </a:cxn>
              <a:cxn ang="f88">
                <a:pos x="f121" y="f126"/>
              </a:cxn>
              <a:cxn ang="f88">
                <a:pos x="f120" y="f111"/>
              </a:cxn>
            </a:cxnLst>
            <a:rect l="f106" t="f109" r="f107" b="f108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1"/>
                  <a:pt x="f18" y="f5"/>
                  <a:pt x="f17" y="f5"/>
                </a:cubicBezTo>
                <a:cubicBezTo>
                  <a:pt x="f16" y="f5"/>
                  <a:pt x="f14" y="f21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5" y="f8"/>
                </a:moveTo>
                <a:cubicBezTo>
                  <a:pt x="f25" y="f26"/>
                  <a:pt x="f27" y="f28"/>
                  <a:pt x="f29" y="f30"/>
                </a:cubicBezTo>
                <a:cubicBezTo>
                  <a:pt x="f31" y="f32"/>
                  <a:pt x="f33" y="f34"/>
                  <a:pt x="f17" y="f34"/>
                </a:cubicBezTo>
                <a:cubicBezTo>
                  <a:pt x="f35" y="f34"/>
                  <a:pt x="f28" y="f32"/>
                  <a:pt x="f36" y="f30"/>
                </a:cubicBezTo>
                <a:cubicBezTo>
                  <a:pt x="f37" y="f28"/>
                  <a:pt x="f32" y="f26"/>
                  <a:pt x="f32" y="f8"/>
                </a:cubicBezTo>
                <a:cubicBezTo>
                  <a:pt x="f32" y="f38"/>
                  <a:pt x="f37" y="f39"/>
                  <a:pt x="f36" y="f11"/>
                </a:cubicBezTo>
                <a:cubicBezTo>
                  <a:pt x="f28" y="f10"/>
                  <a:pt x="f35" y="f13"/>
                  <a:pt x="f17" y="f13"/>
                </a:cubicBezTo>
                <a:cubicBezTo>
                  <a:pt x="f33" y="f13"/>
                  <a:pt x="f40" y="f10"/>
                  <a:pt x="f29" y="f11"/>
                </a:cubicBezTo>
                <a:cubicBezTo>
                  <a:pt x="f27" y="f39"/>
                  <a:pt x="f25" y="f38"/>
                  <a:pt x="f25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3" name="Freeform 480"/>
          <p:cNvSpPr/>
          <p:nvPr/>
        </p:nvSpPr>
        <p:spPr>
          <a:xfrm>
            <a:off x="10031955" y="3902622"/>
            <a:ext cx="81655" cy="1265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5"/>
              <a:gd name="f8" fmla="val 17"/>
              <a:gd name="f9" fmla="val 59"/>
              <a:gd name="f10" fmla="val 57"/>
              <a:gd name="f11" fmla="val 16"/>
              <a:gd name="f12" fmla="val 54"/>
              <a:gd name="f13" fmla="val 52"/>
              <a:gd name="f14" fmla="val 50"/>
              <a:gd name="f15" fmla="val 47"/>
              <a:gd name="f16" fmla="val 15"/>
              <a:gd name="f17" fmla="val 44"/>
              <a:gd name="f18" fmla="val 39"/>
              <a:gd name="f19" fmla="val 34"/>
              <a:gd name="f20" fmla="val 30"/>
              <a:gd name="f21" fmla="val 19"/>
              <a:gd name="f22" fmla="val 25"/>
              <a:gd name="f23" fmla="val 21"/>
              <a:gd name="f24" fmla="val 24"/>
              <a:gd name="f25" fmla="val 27"/>
              <a:gd name="f26" fmla="val 14"/>
              <a:gd name="f27" fmla="val 23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3"/>
              <a:gd name="f36" fmla="val 48"/>
              <a:gd name="f37" fmla="val 51"/>
              <a:gd name="f38" fmla="val 53"/>
              <a:gd name="f39" fmla="val 55"/>
              <a:gd name="f40" fmla="+- 0 0 -90"/>
              <a:gd name="f41" fmla="*/ f3 1 60"/>
              <a:gd name="f42" fmla="*/ f4 1 95"/>
              <a:gd name="f43" fmla="+- f7 0 f5"/>
              <a:gd name="f44" fmla="+- f6 0 f5"/>
              <a:gd name="f45" fmla="*/ f40 f0 1"/>
              <a:gd name="f46" fmla="*/ f44 1 60"/>
              <a:gd name="f47" fmla="*/ f43 1 95"/>
              <a:gd name="f48" fmla="*/ 60 f44 1"/>
              <a:gd name="f49" fmla="*/ 17 f43 1"/>
              <a:gd name="f50" fmla="*/ 59 f44 1"/>
              <a:gd name="f51" fmla="*/ 52 f44 1"/>
              <a:gd name="f52" fmla="*/ 16 f43 1"/>
              <a:gd name="f53" fmla="*/ 44 f44 1"/>
              <a:gd name="f54" fmla="*/ 15 f43 1"/>
              <a:gd name="f55" fmla="*/ 30 f44 1"/>
              <a:gd name="f56" fmla="*/ 19 f43 1"/>
              <a:gd name="f57" fmla="*/ 16 f44 1"/>
              <a:gd name="f58" fmla="*/ 27 f43 1"/>
              <a:gd name="f59" fmla="*/ 95 f43 1"/>
              <a:gd name="f60" fmla="*/ 0 f44 1"/>
              <a:gd name="f61" fmla="*/ 0 f43 1"/>
              <a:gd name="f62" fmla="*/ 14 f43 1"/>
              <a:gd name="f63" fmla="*/ 33 f44 1"/>
              <a:gd name="f64" fmla="*/ 3 f43 1"/>
              <a:gd name="f65" fmla="*/ 48 f44 1"/>
              <a:gd name="f66" fmla="*/ 54 f44 1"/>
              <a:gd name="f67" fmla="*/ 1 f43 1"/>
              <a:gd name="f68" fmla="*/ f45 1 f2"/>
              <a:gd name="f69" fmla="*/ f48 1 60"/>
              <a:gd name="f70" fmla="*/ f49 1 95"/>
              <a:gd name="f71" fmla="*/ f50 1 60"/>
              <a:gd name="f72" fmla="*/ f51 1 60"/>
              <a:gd name="f73" fmla="*/ f52 1 95"/>
              <a:gd name="f74" fmla="*/ f53 1 60"/>
              <a:gd name="f75" fmla="*/ f54 1 95"/>
              <a:gd name="f76" fmla="*/ f55 1 60"/>
              <a:gd name="f77" fmla="*/ f56 1 95"/>
              <a:gd name="f78" fmla="*/ f57 1 60"/>
              <a:gd name="f79" fmla="*/ f58 1 95"/>
              <a:gd name="f80" fmla="*/ f59 1 95"/>
              <a:gd name="f81" fmla="*/ f60 1 60"/>
              <a:gd name="f82" fmla="*/ f61 1 95"/>
              <a:gd name="f83" fmla="*/ f62 1 95"/>
              <a:gd name="f84" fmla="*/ f63 1 60"/>
              <a:gd name="f85" fmla="*/ f64 1 95"/>
              <a:gd name="f86" fmla="*/ f65 1 60"/>
              <a:gd name="f87" fmla="*/ f66 1 60"/>
              <a:gd name="f88" fmla="*/ f67 1 95"/>
              <a:gd name="f89" fmla="*/ 0 1 f46"/>
              <a:gd name="f90" fmla="*/ f6 1 f46"/>
              <a:gd name="f91" fmla="*/ 0 1 f47"/>
              <a:gd name="f92" fmla="*/ f7 1 f47"/>
              <a:gd name="f93" fmla="+- f68 0 f1"/>
              <a:gd name="f94" fmla="*/ f69 1 f46"/>
              <a:gd name="f95" fmla="*/ f70 1 f47"/>
              <a:gd name="f96" fmla="*/ f71 1 f46"/>
              <a:gd name="f97" fmla="*/ f72 1 f46"/>
              <a:gd name="f98" fmla="*/ f73 1 f47"/>
              <a:gd name="f99" fmla="*/ f74 1 f46"/>
              <a:gd name="f100" fmla="*/ f75 1 f47"/>
              <a:gd name="f101" fmla="*/ f76 1 f46"/>
              <a:gd name="f102" fmla="*/ f77 1 f47"/>
              <a:gd name="f103" fmla="*/ f78 1 f46"/>
              <a:gd name="f104" fmla="*/ f79 1 f47"/>
              <a:gd name="f105" fmla="*/ f80 1 f47"/>
              <a:gd name="f106" fmla="*/ f81 1 f46"/>
              <a:gd name="f107" fmla="*/ f82 1 f47"/>
              <a:gd name="f108" fmla="*/ f83 1 f47"/>
              <a:gd name="f109" fmla="*/ f84 1 f46"/>
              <a:gd name="f110" fmla="*/ f85 1 f47"/>
              <a:gd name="f111" fmla="*/ f86 1 f46"/>
              <a:gd name="f112" fmla="*/ f87 1 f46"/>
              <a:gd name="f113" fmla="*/ f88 1 f47"/>
              <a:gd name="f114" fmla="*/ f89 f41 1"/>
              <a:gd name="f115" fmla="*/ f90 f41 1"/>
              <a:gd name="f116" fmla="*/ f92 f42 1"/>
              <a:gd name="f117" fmla="*/ f91 f42 1"/>
              <a:gd name="f118" fmla="*/ f94 f41 1"/>
              <a:gd name="f119" fmla="*/ f95 f42 1"/>
              <a:gd name="f120" fmla="*/ f96 f41 1"/>
              <a:gd name="f121" fmla="*/ f97 f41 1"/>
              <a:gd name="f122" fmla="*/ f98 f42 1"/>
              <a:gd name="f123" fmla="*/ f99 f41 1"/>
              <a:gd name="f124" fmla="*/ f100 f42 1"/>
              <a:gd name="f125" fmla="*/ f101 f41 1"/>
              <a:gd name="f126" fmla="*/ f102 f42 1"/>
              <a:gd name="f127" fmla="*/ f103 f41 1"/>
              <a:gd name="f128" fmla="*/ f104 f42 1"/>
              <a:gd name="f129" fmla="*/ f105 f42 1"/>
              <a:gd name="f130" fmla="*/ f106 f41 1"/>
              <a:gd name="f131" fmla="*/ f107 f42 1"/>
              <a:gd name="f132" fmla="*/ f108 f42 1"/>
              <a:gd name="f133" fmla="*/ f109 f41 1"/>
              <a:gd name="f134" fmla="*/ f110 f42 1"/>
              <a:gd name="f135" fmla="*/ f111 f41 1"/>
              <a:gd name="f136" fmla="*/ f112 f41 1"/>
              <a:gd name="f137" fmla="*/ f11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3">
                <a:pos x="f118" y="f119"/>
              </a:cxn>
              <a:cxn ang="f93">
                <a:pos x="f120" y="f119"/>
              </a:cxn>
              <a:cxn ang="f93">
                <a:pos x="f121" y="f122"/>
              </a:cxn>
              <a:cxn ang="f93">
                <a:pos x="f123" y="f124"/>
              </a:cxn>
              <a:cxn ang="f93">
                <a:pos x="f125" y="f126"/>
              </a:cxn>
              <a:cxn ang="f93">
                <a:pos x="f127" y="f128"/>
              </a:cxn>
              <a:cxn ang="f93">
                <a:pos x="f127" y="f129"/>
              </a:cxn>
              <a:cxn ang="f93">
                <a:pos x="f130" y="f129"/>
              </a:cxn>
              <a:cxn ang="f93">
                <a:pos x="f130" y="f131"/>
              </a:cxn>
              <a:cxn ang="f93">
                <a:pos x="f127" y="f131"/>
              </a:cxn>
              <a:cxn ang="f93">
                <a:pos x="f127" y="f132"/>
              </a:cxn>
              <a:cxn ang="f93">
                <a:pos x="f133" y="f134"/>
              </a:cxn>
              <a:cxn ang="f93">
                <a:pos x="f135" y="f131"/>
              </a:cxn>
              <a:cxn ang="f93">
                <a:pos x="f136" y="f131"/>
              </a:cxn>
              <a:cxn ang="f93">
                <a:pos x="f118" y="f137"/>
              </a:cxn>
              <a:cxn ang="f93">
                <a:pos x="f118" y="f119"/>
              </a:cxn>
            </a:cxnLst>
            <a:rect l="f114" t="f117" r="f115" b="f116"/>
            <a:pathLst>
              <a:path w="60" h="95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1"/>
                </a:cubicBezTo>
                <a:cubicBezTo>
                  <a:pt x="f14" y="f11"/>
                  <a:pt x="f15" y="f16"/>
                  <a:pt x="f17" y="f16"/>
                </a:cubicBezTo>
                <a:cubicBezTo>
                  <a:pt x="f18" y="f16"/>
                  <a:pt x="f19" y="f8"/>
                  <a:pt x="f20" y="f21"/>
                </a:cubicBezTo>
                <a:cubicBezTo>
                  <a:pt x="f22" y="f23"/>
                  <a:pt x="f23" y="f24"/>
                  <a:pt x="f11" y="f25"/>
                </a:cubicBezTo>
                <a:lnTo>
                  <a:pt x="f11" y="f7"/>
                </a:lnTo>
                <a:lnTo>
                  <a:pt x="f5" y="f7"/>
                </a:lnTo>
                <a:lnTo>
                  <a:pt x="f5" y="f5"/>
                </a:lnTo>
                <a:lnTo>
                  <a:pt x="f11" y="f5"/>
                </a:lnTo>
                <a:lnTo>
                  <a:pt x="f11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38" y="f5"/>
                  <a:pt x="f12" y="f5"/>
                </a:cubicBezTo>
                <a:cubicBezTo>
                  <a:pt x="f39" y="f5"/>
                  <a:pt x="f10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4" name="Freeform 481"/>
          <p:cNvSpPr/>
          <p:nvPr/>
        </p:nvSpPr>
        <p:spPr>
          <a:xfrm>
            <a:off x="10125855" y="3849541"/>
            <a:ext cx="110240" cy="18373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6"/>
              <a:gd name="f8" fmla="val 133"/>
              <a:gd name="f9" fmla="val 68"/>
              <a:gd name="f10" fmla="val 123"/>
              <a:gd name="f11" fmla="val 64"/>
              <a:gd name="f12" fmla="val 127"/>
              <a:gd name="f13" fmla="val 59"/>
              <a:gd name="f14" fmla="val 130"/>
              <a:gd name="f15" fmla="val 54"/>
              <a:gd name="f16" fmla="val 132"/>
              <a:gd name="f17" fmla="val 49"/>
              <a:gd name="f18" fmla="val 135"/>
              <a:gd name="f19" fmla="val 44"/>
              <a:gd name="f20" fmla="val 38"/>
              <a:gd name="f21" fmla="val 26"/>
              <a:gd name="f22" fmla="val 17"/>
              <a:gd name="f23" fmla="val 131"/>
              <a:gd name="f24" fmla="val 10"/>
              <a:gd name="f25" fmla="val 122"/>
              <a:gd name="f26" fmla="val 4"/>
              <a:gd name="f27" fmla="val 114"/>
              <a:gd name="f28" fmla="val 102"/>
              <a:gd name="f29" fmla="val 86"/>
              <a:gd name="f30" fmla="val 78"/>
              <a:gd name="f31" fmla="val 2"/>
              <a:gd name="f32" fmla="val 71"/>
              <a:gd name="f33" fmla="val 6"/>
              <a:gd name="f34" fmla="val 58"/>
              <a:gd name="f35" fmla="val 9"/>
              <a:gd name="f36" fmla="val 53"/>
              <a:gd name="f37" fmla="val 13"/>
              <a:gd name="f38" fmla="val 48"/>
              <a:gd name="f39" fmla="val 22"/>
              <a:gd name="f40" fmla="val 41"/>
              <a:gd name="f41" fmla="val 27"/>
              <a:gd name="f42" fmla="val 32"/>
              <a:gd name="f43" fmla="val 36"/>
              <a:gd name="f44" fmla="val 37"/>
              <a:gd name="f45" fmla="val 35"/>
              <a:gd name="f46" fmla="val 43"/>
              <a:gd name="f47" fmla="val 52"/>
              <a:gd name="f48" fmla="val 56"/>
              <a:gd name="f49" fmla="val 60"/>
              <a:gd name="f50" fmla="val 39"/>
              <a:gd name="f51" fmla="val 109"/>
              <a:gd name="f52" fmla="val 55"/>
              <a:gd name="f53" fmla="val 51"/>
              <a:gd name="f54" fmla="val 57"/>
              <a:gd name="f55" fmla="val 50"/>
              <a:gd name="f56" fmla="val 46"/>
              <a:gd name="f57" fmla="val 30"/>
              <a:gd name="f58" fmla="val 25"/>
              <a:gd name="f59" fmla="val 20"/>
              <a:gd name="f60" fmla="val 65"/>
              <a:gd name="f61" fmla="val 74"/>
              <a:gd name="f62" fmla="val 97"/>
              <a:gd name="f63" fmla="val 19"/>
              <a:gd name="f64" fmla="val 106"/>
              <a:gd name="f65" fmla="val 23"/>
              <a:gd name="f66" fmla="val 112"/>
              <a:gd name="f67" fmla="val 117"/>
              <a:gd name="f68" fmla="val 33"/>
              <a:gd name="f69" fmla="val 120"/>
              <a:gd name="f70" fmla="val 42"/>
              <a:gd name="f71" fmla="val 119"/>
              <a:gd name="f72" fmla="val 115"/>
              <a:gd name="f73" fmla="val 113"/>
              <a:gd name="f74" fmla="+- 0 0 -90"/>
              <a:gd name="f75" fmla="*/ f3 1 84"/>
              <a:gd name="f76" fmla="*/ f4 1 136"/>
              <a:gd name="f77" fmla="+- f7 0 f5"/>
              <a:gd name="f78" fmla="+- f6 0 f5"/>
              <a:gd name="f79" fmla="*/ f74 f0 1"/>
              <a:gd name="f80" fmla="*/ f78 1 84"/>
              <a:gd name="f81" fmla="*/ f77 1 136"/>
              <a:gd name="f82" fmla="*/ 84 f78 1"/>
              <a:gd name="f83" fmla="*/ 133 f77 1"/>
              <a:gd name="f84" fmla="*/ 68 f78 1"/>
              <a:gd name="f85" fmla="*/ 123 f77 1"/>
              <a:gd name="f86" fmla="*/ 54 f78 1"/>
              <a:gd name="f87" fmla="*/ 132 f77 1"/>
              <a:gd name="f88" fmla="*/ 38 f78 1"/>
              <a:gd name="f89" fmla="*/ 136 f77 1"/>
              <a:gd name="f90" fmla="*/ 10 f78 1"/>
              <a:gd name="f91" fmla="*/ 122 f77 1"/>
              <a:gd name="f92" fmla="*/ 0 f78 1"/>
              <a:gd name="f93" fmla="*/ 86 f77 1"/>
              <a:gd name="f94" fmla="*/ 4 f78 1"/>
              <a:gd name="f95" fmla="*/ 64 f77 1"/>
              <a:gd name="f96" fmla="*/ 13 f78 1"/>
              <a:gd name="f97" fmla="*/ 48 f77 1"/>
              <a:gd name="f98" fmla="*/ 27 f78 1"/>
              <a:gd name="f99" fmla="*/ 38 f77 1"/>
              <a:gd name="f100" fmla="*/ 43 f78 1"/>
              <a:gd name="f101" fmla="*/ 35 f77 1"/>
              <a:gd name="f102" fmla="*/ 56 f78 1"/>
              <a:gd name="f103" fmla="*/ 37 f77 1"/>
              <a:gd name="f104" fmla="*/ 41 f77 1"/>
              <a:gd name="f105" fmla="*/ 0 f77 1"/>
              <a:gd name="f106" fmla="*/ 109 f77 1"/>
              <a:gd name="f107" fmla="*/ 55 f77 1"/>
              <a:gd name="f108" fmla="*/ 57 f78 1"/>
              <a:gd name="f109" fmla="*/ 51 f77 1"/>
              <a:gd name="f110" fmla="*/ 46 f78 1"/>
              <a:gd name="f111" fmla="*/ 50 f77 1"/>
              <a:gd name="f112" fmla="*/ 25 f78 1"/>
              <a:gd name="f113" fmla="*/ 59 f77 1"/>
              <a:gd name="f114" fmla="*/ 17 f78 1"/>
              <a:gd name="f115" fmla="*/ 23 f78 1"/>
              <a:gd name="f116" fmla="*/ 112 f77 1"/>
              <a:gd name="f117" fmla="*/ 42 f78 1"/>
              <a:gd name="f118" fmla="*/ 120 f77 1"/>
              <a:gd name="f119" fmla="*/ 55 f78 1"/>
              <a:gd name="f120" fmla="*/ 117 f77 1"/>
              <a:gd name="f121" fmla="*/ f79 1 f2"/>
              <a:gd name="f122" fmla="*/ f82 1 84"/>
              <a:gd name="f123" fmla="*/ f83 1 136"/>
              <a:gd name="f124" fmla="*/ f84 1 84"/>
              <a:gd name="f125" fmla="*/ f85 1 136"/>
              <a:gd name="f126" fmla="*/ f86 1 84"/>
              <a:gd name="f127" fmla="*/ f87 1 136"/>
              <a:gd name="f128" fmla="*/ f88 1 84"/>
              <a:gd name="f129" fmla="*/ f89 1 136"/>
              <a:gd name="f130" fmla="*/ f90 1 84"/>
              <a:gd name="f131" fmla="*/ f91 1 136"/>
              <a:gd name="f132" fmla="*/ f92 1 84"/>
              <a:gd name="f133" fmla="*/ f93 1 136"/>
              <a:gd name="f134" fmla="*/ f94 1 84"/>
              <a:gd name="f135" fmla="*/ f95 1 136"/>
              <a:gd name="f136" fmla="*/ f96 1 84"/>
              <a:gd name="f137" fmla="*/ f97 1 136"/>
              <a:gd name="f138" fmla="*/ f98 1 84"/>
              <a:gd name="f139" fmla="*/ f99 1 136"/>
              <a:gd name="f140" fmla="*/ f100 1 84"/>
              <a:gd name="f141" fmla="*/ f101 1 136"/>
              <a:gd name="f142" fmla="*/ f102 1 84"/>
              <a:gd name="f143" fmla="*/ f103 1 136"/>
              <a:gd name="f144" fmla="*/ f104 1 136"/>
              <a:gd name="f145" fmla="*/ f105 1 136"/>
              <a:gd name="f146" fmla="*/ f106 1 136"/>
              <a:gd name="f147" fmla="*/ f107 1 136"/>
              <a:gd name="f148" fmla="*/ f108 1 84"/>
              <a:gd name="f149" fmla="*/ f109 1 136"/>
              <a:gd name="f150" fmla="*/ f110 1 84"/>
              <a:gd name="f151" fmla="*/ f111 1 136"/>
              <a:gd name="f152" fmla="*/ f112 1 84"/>
              <a:gd name="f153" fmla="*/ f113 1 136"/>
              <a:gd name="f154" fmla="*/ f114 1 84"/>
              <a:gd name="f155" fmla="*/ f115 1 84"/>
              <a:gd name="f156" fmla="*/ f116 1 136"/>
              <a:gd name="f157" fmla="*/ f117 1 84"/>
              <a:gd name="f158" fmla="*/ f118 1 136"/>
              <a:gd name="f159" fmla="*/ f119 1 84"/>
              <a:gd name="f160" fmla="*/ f120 1 136"/>
              <a:gd name="f161" fmla="*/ 0 1 f80"/>
              <a:gd name="f162" fmla="*/ f6 1 f80"/>
              <a:gd name="f163" fmla="*/ 0 1 f81"/>
              <a:gd name="f164" fmla="*/ f7 1 f81"/>
              <a:gd name="f165" fmla="+- f121 0 f1"/>
              <a:gd name="f166" fmla="*/ f122 1 f80"/>
              <a:gd name="f167" fmla="*/ f123 1 f81"/>
              <a:gd name="f168" fmla="*/ f124 1 f80"/>
              <a:gd name="f169" fmla="*/ f125 1 f81"/>
              <a:gd name="f170" fmla="*/ f126 1 f80"/>
              <a:gd name="f171" fmla="*/ f127 1 f81"/>
              <a:gd name="f172" fmla="*/ f128 1 f80"/>
              <a:gd name="f173" fmla="*/ f129 1 f81"/>
              <a:gd name="f174" fmla="*/ f130 1 f80"/>
              <a:gd name="f175" fmla="*/ f131 1 f81"/>
              <a:gd name="f176" fmla="*/ f132 1 f80"/>
              <a:gd name="f177" fmla="*/ f133 1 f81"/>
              <a:gd name="f178" fmla="*/ f134 1 f80"/>
              <a:gd name="f179" fmla="*/ f135 1 f81"/>
              <a:gd name="f180" fmla="*/ f136 1 f80"/>
              <a:gd name="f181" fmla="*/ f137 1 f81"/>
              <a:gd name="f182" fmla="*/ f138 1 f80"/>
              <a:gd name="f183" fmla="*/ f139 1 f81"/>
              <a:gd name="f184" fmla="*/ f140 1 f80"/>
              <a:gd name="f185" fmla="*/ f141 1 f81"/>
              <a:gd name="f186" fmla="*/ f142 1 f80"/>
              <a:gd name="f187" fmla="*/ f143 1 f81"/>
              <a:gd name="f188" fmla="*/ f144 1 f81"/>
              <a:gd name="f189" fmla="*/ f145 1 f81"/>
              <a:gd name="f190" fmla="*/ f146 1 f81"/>
              <a:gd name="f191" fmla="*/ f147 1 f81"/>
              <a:gd name="f192" fmla="*/ f148 1 f80"/>
              <a:gd name="f193" fmla="*/ f149 1 f81"/>
              <a:gd name="f194" fmla="*/ f150 1 f80"/>
              <a:gd name="f195" fmla="*/ f151 1 f81"/>
              <a:gd name="f196" fmla="*/ f152 1 f80"/>
              <a:gd name="f197" fmla="*/ f153 1 f81"/>
              <a:gd name="f198" fmla="*/ f154 1 f80"/>
              <a:gd name="f199" fmla="*/ f155 1 f80"/>
              <a:gd name="f200" fmla="*/ f156 1 f81"/>
              <a:gd name="f201" fmla="*/ f157 1 f80"/>
              <a:gd name="f202" fmla="*/ f158 1 f81"/>
              <a:gd name="f203" fmla="*/ f159 1 f80"/>
              <a:gd name="f204" fmla="*/ f160 1 f81"/>
              <a:gd name="f205" fmla="*/ f161 f75 1"/>
              <a:gd name="f206" fmla="*/ f162 f75 1"/>
              <a:gd name="f207" fmla="*/ f164 f76 1"/>
              <a:gd name="f208" fmla="*/ f163 f76 1"/>
              <a:gd name="f209" fmla="*/ f166 f75 1"/>
              <a:gd name="f210" fmla="*/ f167 f76 1"/>
              <a:gd name="f211" fmla="*/ f168 f75 1"/>
              <a:gd name="f212" fmla="*/ f169 f76 1"/>
              <a:gd name="f213" fmla="*/ f170 f75 1"/>
              <a:gd name="f214" fmla="*/ f171 f76 1"/>
              <a:gd name="f215" fmla="*/ f172 f75 1"/>
              <a:gd name="f216" fmla="*/ f173 f76 1"/>
              <a:gd name="f217" fmla="*/ f174 f75 1"/>
              <a:gd name="f218" fmla="*/ f175 f76 1"/>
              <a:gd name="f219" fmla="*/ f176 f75 1"/>
              <a:gd name="f220" fmla="*/ f177 f76 1"/>
              <a:gd name="f221" fmla="*/ f178 f75 1"/>
              <a:gd name="f222" fmla="*/ f179 f76 1"/>
              <a:gd name="f223" fmla="*/ f180 f75 1"/>
              <a:gd name="f224" fmla="*/ f181 f76 1"/>
              <a:gd name="f225" fmla="*/ f182 f75 1"/>
              <a:gd name="f226" fmla="*/ f183 f76 1"/>
              <a:gd name="f227" fmla="*/ f184 f75 1"/>
              <a:gd name="f228" fmla="*/ f185 f76 1"/>
              <a:gd name="f229" fmla="*/ f186 f75 1"/>
              <a:gd name="f230" fmla="*/ f187 f76 1"/>
              <a:gd name="f231" fmla="*/ f188 f76 1"/>
              <a:gd name="f232" fmla="*/ f189 f76 1"/>
              <a:gd name="f233" fmla="*/ f190 f76 1"/>
              <a:gd name="f234" fmla="*/ f191 f76 1"/>
              <a:gd name="f235" fmla="*/ f192 f75 1"/>
              <a:gd name="f236" fmla="*/ f193 f76 1"/>
              <a:gd name="f237" fmla="*/ f194 f75 1"/>
              <a:gd name="f238" fmla="*/ f195 f76 1"/>
              <a:gd name="f239" fmla="*/ f196 f75 1"/>
              <a:gd name="f240" fmla="*/ f197 f76 1"/>
              <a:gd name="f241" fmla="*/ f198 f75 1"/>
              <a:gd name="f242" fmla="*/ f199 f75 1"/>
              <a:gd name="f243" fmla="*/ f200 f76 1"/>
              <a:gd name="f244" fmla="*/ f201 f75 1"/>
              <a:gd name="f245" fmla="*/ f202 f76 1"/>
              <a:gd name="f246" fmla="*/ f203 f75 1"/>
              <a:gd name="f247" fmla="*/ f204 f7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5">
                <a:pos x="f209" y="f210"/>
              </a:cxn>
              <a:cxn ang="f165">
                <a:pos x="f211" y="f210"/>
              </a:cxn>
              <a:cxn ang="f165">
                <a:pos x="f211" y="f212"/>
              </a:cxn>
              <a:cxn ang="f165">
                <a:pos x="f213" y="f214"/>
              </a:cxn>
              <a:cxn ang="f165">
                <a:pos x="f215" y="f216"/>
              </a:cxn>
              <a:cxn ang="f165">
                <a:pos x="f217" y="f218"/>
              </a:cxn>
              <a:cxn ang="f165">
                <a:pos x="f219" y="f220"/>
              </a:cxn>
              <a:cxn ang="f165">
                <a:pos x="f221" y="f222"/>
              </a:cxn>
              <a:cxn ang="f165">
                <a:pos x="f223" y="f224"/>
              </a:cxn>
              <a:cxn ang="f165">
                <a:pos x="f225" y="f226"/>
              </a:cxn>
              <a:cxn ang="f165">
                <a:pos x="f227" y="f228"/>
              </a:cxn>
              <a:cxn ang="f165">
                <a:pos x="f229" y="f230"/>
              </a:cxn>
              <a:cxn ang="f165">
                <a:pos x="f211" y="f231"/>
              </a:cxn>
              <a:cxn ang="f165">
                <a:pos x="f211" y="f232"/>
              </a:cxn>
              <a:cxn ang="f165">
                <a:pos x="f209" y="f232"/>
              </a:cxn>
              <a:cxn ang="f165">
                <a:pos x="f209" y="f210"/>
              </a:cxn>
              <a:cxn ang="f165">
                <a:pos x="f211" y="f233"/>
              </a:cxn>
              <a:cxn ang="f165">
                <a:pos x="f211" y="f234"/>
              </a:cxn>
              <a:cxn ang="f165">
                <a:pos x="f235" y="f236"/>
              </a:cxn>
              <a:cxn ang="f165">
                <a:pos x="f237" y="f238"/>
              </a:cxn>
              <a:cxn ang="f165">
                <a:pos x="f239" y="f240"/>
              </a:cxn>
              <a:cxn ang="f165">
                <a:pos x="f241" y="f220"/>
              </a:cxn>
              <a:cxn ang="f165">
                <a:pos x="f242" y="f243"/>
              </a:cxn>
              <a:cxn ang="f165">
                <a:pos x="f244" y="f245"/>
              </a:cxn>
              <a:cxn ang="f165">
                <a:pos x="f246" y="f247"/>
              </a:cxn>
              <a:cxn ang="f165">
                <a:pos x="f211" y="f233"/>
              </a:cxn>
            </a:cxnLst>
            <a:rect l="f205" t="f208" r="f206" b="f207"/>
            <a:pathLst>
              <a:path w="84" h="136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23"/>
                  <a:pt x="f24" y="f25"/>
                </a:cubicBezTo>
                <a:cubicBezTo>
                  <a:pt x="f26" y="f27"/>
                  <a:pt x="f5" y="f28"/>
                  <a:pt x="f5" y="f29"/>
                </a:cubicBezTo>
                <a:cubicBezTo>
                  <a:pt x="f5" y="f30"/>
                  <a:pt x="f31" y="f32"/>
                  <a:pt x="f26" y="f11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22" y="f19"/>
                  <a:pt x="f39" y="f40"/>
                  <a:pt x="f41" y="f20"/>
                </a:cubicBezTo>
                <a:cubicBezTo>
                  <a:pt x="f42" y="f43"/>
                  <a:pt x="f44" y="f45"/>
                  <a:pt x="f46" y="f45"/>
                </a:cubicBezTo>
                <a:cubicBezTo>
                  <a:pt x="f38" y="f45"/>
                  <a:pt x="f47" y="f45"/>
                  <a:pt x="f48" y="f44"/>
                </a:cubicBezTo>
                <a:cubicBezTo>
                  <a:pt x="f49" y="f20"/>
                  <a:pt x="f11" y="f50"/>
                  <a:pt x="f9" y="f40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9" y="f51"/>
                </a:moveTo>
                <a:lnTo>
                  <a:pt x="f9" y="f52"/>
                </a:lnTo>
                <a:cubicBezTo>
                  <a:pt x="f11" y="f36"/>
                  <a:pt x="f49" y="f53"/>
                  <a:pt x="f54" y="f53"/>
                </a:cubicBezTo>
                <a:cubicBezTo>
                  <a:pt x="f36" y="f55"/>
                  <a:pt x="f55" y="f55"/>
                  <a:pt x="f56" y="f55"/>
                </a:cubicBezTo>
                <a:cubicBezTo>
                  <a:pt x="f44" y="f55"/>
                  <a:pt x="f57" y="f36"/>
                  <a:pt x="f58" y="f13"/>
                </a:cubicBezTo>
                <a:cubicBezTo>
                  <a:pt x="f59" y="f60"/>
                  <a:pt x="f22" y="f61"/>
                  <a:pt x="f22" y="f29"/>
                </a:cubicBezTo>
                <a:cubicBezTo>
                  <a:pt x="f22" y="f62"/>
                  <a:pt x="f63" y="f64"/>
                  <a:pt x="f65" y="f66"/>
                </a:cubicBezTo>
                <a:cubicBezTo>
                  <a:pt x="f41" y="f67"/>
                  <a:pt x="f68" y="f69"/>
                  <a:pt x="f70" y="f69"/>
                </a:cubicBezTo>
                <a:cubicBezTo>
                  <a:pt x="f56" y="f69"/>
                  <a:pt x="f53" y="f71"/>
                  <a:pt x="f52" y="f67"/>
                </a:cubicBezTo>
                <a:cubicBezTo>
                  <a:pt x="f49" y="f72"/>
                  <a:pt x="f11" y="f73"/>
                  <a:pt x="f9" y="f51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5" name="Freeform 482"/>
          <p:cNvSpPr/>
          <p:nvPr/>
        </p:nvSpPr>
        <p:spPr>
          <a:xfrm>
            <a:off x="10268766" y="3898535"/>
            <a:ext cx="118405" cy="13473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7"/>
              <a:gd name="f10" fmla="val 58"/>
              <a:gd name="f11" fmla="val 18"/>
              <a:gd name="f12" fmla="val 63"/>
              <a:gd name="f13" fmla="val 19"/>
              <a:gd name="f14" fmla="val 67"/>
              <a:gd name="f15" fmla="val 21"/>
              <a:gd name="f16" fmla="val 72"/>
              <a:gd name="f17" fmla="val 24"/>
              <a:gd name="f18" fmla="val 75"/>
              <a:gd name="f19" fmla="val 27"/>
              <a:gd name="f20" fmla="val 78"/>
              <a:gd name="f21" fmla="val 30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6"/>
              <a:gd name="f30" fmla="val 51"/>
              <a:gd name="f31" fmla="val 57"/>
              <a:gd name="f32" fmla="val 64"/>
              <a:gd name="f33" fmla="val 85"/>
              <a:gd name="f34" fmla="val 70"/>
              <a:gd name="f35" fmla="val 82"/>
              <a:gd name="f36" fmla="val 77"/>
              <a:gd name="f37" fmla="val 80"/>
              <a:gd name="f38" fmla="val 92"/>
              <a:gd name="f39" fmla="val 94"/>
              <a:gd name="f40" fmla="val 74"/>
              <a:gd name="f41" fmla="val 96"/>
              <a:gd name="f42" fmla="val 69"/>
              <a:gd name="f43" fmla="val 98"/>
              <a:gd name="f44" fmla="val 99"/>
              <a:gd name="f45" fmla="val 35"/>
              <a:gd name="f46" fmla="val 23"/>
              <a:gd name="f47" fmla="val 14"/>
              <a:gd name="f48" fmla="val 5"/>
              <a:gd name="f49" fmla="val 79"/>
              <a:gd name="f50" fmla="val 13"/>
              <a:gd name="f51" fmla="val 22"/>
              <a:gd name="f52" fmla="val 4"/>
              <a:gd name="f53" fmla="val 47"/>
              <a:gd name="f54" fmla="val 60"/>
              <a:gd name="f55" fmla="val 76"/>
              <a:gd name="f56" fmla="val 11"/>
              <a:gd name="f57" fmla="val 29"/>
              <a:gd name="f58" fmla="val 43"/>
              <a:gd name="f59" fmla="val 71"/>
              <a:gd name="f60" fmla="val 40"/>
              <a:gd name="f61" fmla="val 31"/>
              <a:gd name="f62" fmla="val 25"/>
              <a:gd name="f63" fmla="val 65"/>
              <a:gd name="f64" fmla="val 20"/>
              <a:gd name="f65" fmla="val 61"/>
              <a:gd name="f66" fmla="val 15"/>
              <a:gd name="f67" fmla="val 54"/>
              <a:gd name="f68" fmla="val 16"/>
              <a:gd name="f69" fmla="val 26"/>
              <a:gd name="f70" fmla="val 32"/>
              <a:gd name="f71" fmla="+- 0 0 -90"/>
              <a:gd name="f72" fmla="*/ f3 1 87"/>
              <a:gd name="f73" fmla="*/ f4 1 100"/>
              <a:gd name="f74" fmla="+- f7 0 f5"/>
              <a:gd name="f75" fmla="+- f6 0 f5"/>
              <a:gd name="f76" fmla="*/ f71 f0 1"/>
              <a:gd name="f77" fmla="*/ f75 1 87"/>
              <a:gd name="f78" fmla="*/ f74 1 100"/>
              <a:gd name="f79" fmla="*/ 87 f75 1"/>
              <a:gd name="f80" fmla="*/ 52 f74 1"/>
              <a:gd name="f81" fmla="*/ 17 f75 1"/>
              <a:gd name="f82" fmla="*/ 19 f75 1"/>
              <a:gd name="f83" fmla="*/ 67 f74 1"/>
              <a:gd name="f84" fmla="*/ 27 f75 1"/>
              <a:gd name="f85" fmla="*/ 78 f74 1"/>
              <a:gd name="f86" fmla="*/ 37 f75 1"/>
              <a:gd name="f87" fmla="*/ 84 f74 1"/>
              <a:gd name="f88" fmla="*/ 51 f75 1"/>
              <a:gd name="f89" fmla="*/ 86 f74 1"/>
              <a:gd name="f90" fmla="*/ 70 f75 1"/>
              <a:gd name="f91" fmla="*/ 82 f74 1"/>
              <a:gd name="f92" fmla="*/ 84 f75 1"/>
              <a:gd name="f93" fmla="*/ 75 f74 1"/>
              <a:gd name="f94" fmla="*/ 85 f75 1"/>
              <a:gd name="f95" fmla="*/ 92 f74 1"/>
              <a:gd name="f96" fmla="*/ 69 f75 1"/>
              <a:gd name="f97" fmla="*/ 98 f74 1"/>
              <a:gd name="f98" fmla="*/ 100 f74 1"/>
              <a:gd name="f99" fmla="*/ 14 f75 1"/>
              <a:gd name="f100" fmla="*/ 87 f74 1"/>
              <a:gd name="f101" fmla="*/ 0 f75 1"/>
              <a:gd name="f102" fmla="*/ 51 f74 1"/>
              <a:gd name="f103" fmla="*/ 13 f75 1"/>
              <a:gd name="f104" fmla="*/ 14 f74 1"/>
              <a:gd name="f105" fmla="*/ 47 f75 1"/>
              <a:gd name="f106" fmla="*/ 0 f74 1"/>
              <a:gd name="f107" fmla="*/ 76 f75 1"/>
              <a:gd name="f108" fmla="*/ 11 f74 1"/>
              <a:gd name="f109" fmla="*/ 43 f74 1"/>
              <a:gd name="f110" fmla="*/ 71 f75 1"/>
              <a:gd name="f111" fmla="*/ 40 f74 1"/>
              <a:gd name="f112" fmla="*/ 65 f75 1"/>
              <a:gd name="f113" fmla="*/ 20 f74 1"/>
              <a:gd name="f114" fmla="*/ 46 f75 1"/>
              <a:gd name="f115" fmla="*/ 13 f74 1"/>
              <a:gd name="f116" fmla="*/ 25 f75 1"/>
              <a:gd name="f117" fmla="*/ 21 f74 1"/>
              <a:gd name="f118" fmla="*/ f76 1 f2"/>
              <a:gd name="f119" fmla="*/ f79 1 87"/>
              <a:gd name="f120" fmla="*/ f80 1 100"/>
              <a:gd name="f121" fmla="*/ f81 1 87"/>
              <a:gd name="f122" fmla="*/ f82 1 87"/>
              <a:gd name="f123" fmla="*/ f83 1 100"/>
              <a:gd name="f124" fmla="*/ f84 1 87"/>
              <a:gd name="f125" fmla="*/ f85 1 100"/>
              <a:gd name="f126" fmla="*/ f86 1 87"/>
              <a:gd name="f127" fmla="*/ f87 1 100"/>
              <a:gd name="f128" fmla="*/ f88 1 87"/>
              <a:gd name="f129" fmla="*/ f89 1 100"/>
              <a:gd name="f130" fmla="*/ f90 1 87"/>
              <a:gd name="f131" fmla="*/ f91 1 100"/>
              <a:gd name="f132" fmla="*/ f92 1 87"/>
              <a:gd name="f133" fmla="*/ f93 1 100"/>
              <a:gd name="f134" fmla="*/ f94 1 87"/>
              <a:gd name="f135" fmla="*/ f95 1 100"/>
              <a:gd name="f136" fmla="*/ f96 1 87"/>
              <a:gd name="f137" fmla="*/ f97 1 100"/>
              <a:gd name="f138" fmla="*/ f98 1 100"/>
              <a:gd name="f139" fmla="*/ f99 1 87"/>
              <a:gd name="f140" fmla="*/ f100 1 100"/>
              <a:gd name="f141" fmla="*/ f101 1 87"/>
              <a:gd name="f142" fmla="*/ f102 1 100"/>
              <a:gd name="f143" fmla="*/ f103 1 87"/>
              <a:gd name="f144" fmla="*/ f104 1 100"/>
              <a:gd name="f145" fmla="*/ f105 1 87"/>
              <a:gd name="f146" fmla="*/ f106 1 100"/>
              <a:gd name="f147" fmla="*/ f107 1 87"/>
              <a:gd name="f148" fmla="*/ f108 1 100"/>
              <a:gd name="f149" fmla="*/ f109 1 100"/>
              <a:gd name="f150" fmla="*/ f110 1 87"/>
              <a:gd name="f151" fmla="*/ f111 1 100"/>
              <a:gd name="f152" fmla="*/ f112 1 87"/>
              <a:gd name="f153" fmla="*/ f113 1 100"/>
              <a:gd name="f154" fmla="*/ f114 1 87"/>
              <a:gd name="f155" fmla="*/ f115 1 100"/>
              <a:gd name="f156" fmla="*/ f116 1 87"/>
              <a:gd name="f157" fmla="*/ f117 1 100"/>
              <a:gd name="f158" fmla="*/ 0 1 f77"/>
              <a:gd name="f159" fmla="*/ f6 1 f77"/>
              <a:gd name="f160" fmla="*/ 0 1 f78"/>
              <a:gd name="f161" fmla="*/ f7 1 f78"/>
              <a:gd name="f162" fmla="+- f118 0 f1"/>
              <a:gd name="f163" fmla="*/ f119 1 f77"/>
              <a:gd name="f164" fmla="*/ f120 1 f78"/>
              <a:gd name="f165" fmla="*/ f121 1 f77"/>
              <a:gd name="f166" fmla="*/ f122 1 f77"/>
              <a:gd name="f167" fmla="*/ f123 1 f78"/>
              <a:gd name="f168" fmla="*/ f124 1 f77"/>
              <a:gd name="f169" fmla="*/ f125 1 f78"/>
              <a:gd name="f170" fmla="*/ f126 1 f77"/>
              <a:gd name="f171" fmla="*/ f127 1 f78"/>
              <a:gd name="f172" fmla="*/ f128 1 f77"/>
              <a:gd name="f173" fmla="*/ f129 1 f78"/>
              <a:gd name="f174" fmla="*/ f130 1 f77"/>
              <a:gd name="f175" fmla="*/ f131 1 f78"/>
              <a:gd name="f176" fmla="*/ f132 1 f77"/>
              <a:gd name="f177" fmla="*/ f133 1 f78"/>
              <a:gd name="f178" fmla="*/ f134 1 f77"/>
              <a:gd name="f179" fmla="*/ f135 1 f78"/>
              <a:gd name="f180" fmla="*/ f136 1 f77"/>
              <a:gd name="f181" fmla="*/ f137 1 f78"/>
              <a:gd name="f182" fmla="*/ f138 1 f78"/>
              <a:gd name="f183" fmla="*/ f139 1 f77"/>
              <a:gd name="f184" fmla="*/ f140 1 f78"/>
              <a:gd name="f185" fmla="*/ f141 1 f77"/>
              <a:gd name="f186" fmla="*/ f142 1 f78"/>
              <a:gd name="f187" fmla="*/ f143 1 f77"/>
              <a:gd name="f188" fmla="*/ f144 1 f78"/>
              <a:gd name="f189" fmla="*/ f145 1 f77"/>
              <a:gd name="f190" fmla="*/ f146 1 f78"/>
              <a:gd name="f191" fmla="*/ f147 1 f77"/>
              <a:gd name="f192" fmla="*/ f148 1 f78"/>
              <a:gd name="f193" fmla="*/ f149 1 f78"/>
              <a:gd name="f194" fmla="*/ f150 1 f77"/>
              <a:gd name="f195" fmla="*/ f151 1 f78"/>
              <a:gd name="f196" fmla="*/ f152 1 f77"/>
              <a:gd name="f197" fmla="*/ f153 1 f78"/>
              <a:gd name="f198" fmla="*/ f154 1 f77"/>
              <a:gd name="f199" fmla="*/ f155 1 f78"/>
              <a:gd name="f200" fmla="*/ f156 1 f77"/>
              <a:gd name="f201" fmla="*/ f157 1 f78"/>
              <a:gd name="f202" fmla="*/ f158 f72 1"/>
              <a:gd name="f203" fmla="*/ f159 f72 1"/>
              <a:gd name="f204" fmla="*/ f161 f73 1"/>
              <a:gd name="f205" fmla="*/ f160 f73 1"/>
              <a:gd name="f206" fmla="*/ f163 f72 1"/>
              <a:gd name="f207" fmla="*/ f164 f73 1"/>
              <a:gd name="f208" fmla="*/ f165 f72 1"/>
              <a:gd name="f209" fmla="*/ f166 f72 1"/>
              <a:gd name="f210" fmla="*/ f167 f73 1"/>
              <a:gd name="f211" fmla="*/ f168 f72 1"/>
              <a:gd name="f212" fmla="*/ f169 f73 1"/>
              <a:gd name="f213" fmla="*/ f170 f72 1"/>
              <a:gd name="f214" fmla="*/ f171 f73 1"/>
              <a:gd name="f215" fmla="*/ f172 f72 1"/>
              <a:gd name="f216" fmla="*/ f173 f73 1"/>
              <a:gd name="f217" fmla="*/ f174 f72 1"/>
              <a:gd name="f218" fmla="*/ f175 f73 1"/>
              <a:gd name="f219" fmla="*/ f176 f72 1"/>
              <a:gd name="f220" fmla="*/ f177 f73 1"/>
              <a:gd name="f221" fmla="*/ f178 f72 1"/>
              <a:gd name="f222" fmla="*/ f179 f73 1"/>
              <a:gd name="f223" fmla="*/ f180 f72 1"/>
              <a:gd name="f224" fmla="*/ f181 f73 1"/>
              <a:gd name="f225" fmla="*/ f182 f73 1"/>
              <a:gd name="f226" fmla="*/ f183 f72 1"/>
              <a:gd name="f227" fmla="*/ f184 f73 1"/>
              <a:gd name="f228" fmla="*/ f185 f72 1"/>
              <a:gd name="f229" fmla="*/ f186 f73 1"/>
              <a:gd name="f230" fmla="*/ f187 f72 1"/>
              <a:gd name="f231" fmla="*/ f188 f73 1"/>
              <a:gd name="f232" fmla="*/ f189 f72 1"/>
              <a:gd name="f233" fmla="*/ f190 f73 1"/>
              <a:gd name="f234" fmla="*/ f191 f72 1"/>
              <a:gd name="f235" fmla="*/ f192 f73 1"/>
              <a:gd name="f236" fmla="*/ f193 f73 1"/>
              <a:gd name="f237" fmla="*/ f194 f72 1"/>
              <a:gd name="f238" fmla="*/ f195 f73 1"/>
              <a:gd name="f239" fmla="*/ f196 f72 1"/>
              <a:gd name="f240" fmla="*/ f197 f73 1"/>
              <a:gd name="f241" fmla="*/ f198 f72 1"/>
              <a:gd name="f242" fmla="*/ f199 f73 1"/>
              <a:gd name="f243" fmla="*/ f200 f72 1"/>
              <a:gd name="f244" fmla="*/ f201 f7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2">
                <a:pos x="f206" y="f207"/>
              </a:cxn>
              <a:cxn ang="f162">
                <a:pos x="f208" y="f207"/>
              </a:cxn>
              <a:cxn ang="f162">
                <a:pos x="f209" y="f210"/>
              </a:cxn>
              <a:cxn ang="f162">
                <a:pos x="f211" y="f212"/>
              </a:cxn>
              <a:cxn ang="f162">
                <a:pos x="f213" y="f214"/>
              </a:cxn>
              <a:cxn ang="f162">
                <a:pos x="f215" y="f216"/>
              </a:cxn>
              <a:cxn ang="f162">
                <a:pos x="f217" y="f218"/>
              </a:cxn>
              <a:cxn ang="f162">
                <a:pos x="f219" y="f220"/>
              </a:cxn>
              <a:cxn ang="f162">
                <a:pos x="f221" y="f220"/>
              </a:cxn>
              <a:cxn ang="f162">
                <a:pos x="f221" y="f222"/>
              </a:cxn>
              <a:cxn ang="f162">
                <a:pos x="f223" y="f224"/>
              </a:cxn>
              <a:cxn ang="f162">
                <a:pos x="f215" y="f225"/>
              </a:cxn>
              <a:cxn ang="f162">
                <a:pos x="f226" y="f227"/>
              </a:cxn>
              <a:cxn ang="f162">
                <a:pos x="f228" y="f229"/>
              </a:cxn>
              <a:cxn ang="f162">
                <a:pos x="f230" y="f231"/>
              </a:cxn>
              <a:cxn ang="f162">
                <a:pos x="f232" y="f233"/>
              </a:cxn>
              <a:cxn ang="f162">
                <a:pos x="f234" y="f235"/>
              </a:cxn>
              <a:cxn ang="f162">
                <a:pos x="f206" y="f236"/>
              </a:cxn>
              <a:cxn ang="f162">
                <a:pos x="f206" y="f207"/>
              </a:cxn>
              <a:cxn ang="f162">
                <a:pos x="f237" y="f238"/>
              </a:cxn>
              <a:cxn ang="f162">
                <a:pos x="f239" y="f240"/>
              </a:cxn>
              <a:cxn ang="f162">
                <a:pos x="f241" y="f242"/>
              </a:cxn>
              <a:cxn ang="f162">
                <a:pos x="f243" y="f244"/>
              </a:cxn>
              <a:cxn ang="f162">
                <a:pos x="f208" y="f238"/>
              </a:cxn>
              <a:cxn ang="f162">
                <a:pos x="f237" y="f238"/>
              </a:cxn>
            </a:cxnLst>
            <a:rect l="f202" t="f205" r="f203" b="f204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32" y="f33"/>
                  <a:pt x="f34" y="f35"/>
                </a:cubicBezTo>
                <a:cubicBezTo>
                  <a:pt x="f36" y="f37"/>
                  <a:pt x="f22" y="f36"/>
                  <a:pt x="f26" y="f18"/>
                </a:cubicBezTo>
                <a:lnTo>
                  <a:pt x="f33" y="f18"/>
                </a:lnTo>
                <a:lnTo>
                  <a:pt x="f33" y="f38"/>
                </a:lnTo>
                <a:cubicBezTo>
                  <a:pt x="f37" y="f39"/>
                  <a:pt x="f40" y="f41"/>
                  <a:pt x="f42" y="f43"/>
                </a:cubicBezTo>
                <a:cubicBezTo>
                  <a:pt x="f12" y="f44"/>
                  <a:pt x="f31" y="f7"/>
                  <a:pt x="f30" y="f7"/>
                </a:cubicBezTo>
                <a:cubicBezTo>
                  <a:pt x="f45" y="f7"/>
                  <a:pt x="f46" y="f41"/>
                  <a:pt x="f47" y="f6"/>
                </a:cubicBezTo>
                <a:cubicBezTo>
                  <a:pt x="f48" y="f49"/>
                  <a:pt x="f5" y="f14"/>
                  <a:pt x="f5" y="f30"/>
                </a:cubicBezTo>
                <a:cubicBezTo>
                  <a:pt x="f5" y="f45"/>
                  <a:pt x="f48" y="f46"/>
                  <a:pt x="f50" y="f47"/>
                </a:cubicBezTo>
                <a:cubicBezTo>
                  <a:pt x="f51" y="f52"/>
                  <a:pt x="f23" y="f5"/>
                  <a:pt x="f53" y="f5"/>
                </a:cubicBezTo>
                <a:cubicBezTo>
                  <a:pt x="f54" y="f5"/>
                  <a:pt x="f34" y="f52"/>
                  <a:pt x="f55" y="f56"/>
                </a:cubicBezTo>
                <a:cubicBezTo>
                  <a:pt x="f24" y="f13"/>
                  <a:pt x="f6" y="f57"/>
                  <a:pt x="f6" y="f58"/>
                </a:cubicBezTo>
                <a:lnTo>
                  <a:pt x="f6" y="f8"/>
                </a:lnTo>
                <a:close/>
                <a:moveTo>
                  <a:pt x="f59" y="f60"/>
                </a:moveTo>
                <a:cubicBezTo>
                  <a:pt x="f59" y="f61"/>
                  <a:pt x="f42" y="f62"/>
                  <a:pt x="f63" y="f64"/>
                </a:cubicBezTo>
                <a:cubicBezTo>
                  <a:pt x="f65" y="f66"/>
                  <a:pt x="f67" y="f50"/>
                  <a:pt x="f29" y="f50"/>
                </a:cubicBezTo>
                <a:cubicBezTo>
                  <a:pt x="f25" y="f50"/>
                  <a:pt x="f21" y="f68"/>
                  <a:pt x="f62" y="f15"/>
                </a:cubicBezTo>
                <a:cubicBezTo>
                  <a:pt x="f64" y="f69"/>
                  <a:pt x="f9" y="f70"/>
                  <a:pt x="f9" y="f60"/>
                </a:cubicBezTo>
                <a:lnTo>
                  <a:pt x="f59" y="f60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6" name="Freeform 483"/>
          <p:cNvSpPr/>
          <p:nvPr/>
        </p:nvSpPr>
        <p:spPr>
          <a:xfrm>
            <a:off x="10419825" y="3902622"/>
            <a:ext cx="77577" cy="1265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5"/>
              <a:gd name="f8" fmla="val 17"/>
              <a:gd name="f9" fmla="val 59"/>
              <a:gd name="f10" fmla="val 57"/>
              <a:gd name="f11" fmla="val 16"/>
              <a:gd name="f12" fmla="val 54"/>
              <a:gd name="f13" fmla="val 52"/>
              <a:gd name="f14" fmla="val 50"/>
              <a:gd name="f15" fmla="val 47"/>
              <a:gd name="f16" fmla="val 15"/>
              <a:gd name="f17" fmla="val 44"/>
              <a:gd name="f18" fmla="val 39"/>
              <a:gd name="f19" fmla="val 34"/>
              <a:gd name="f20" fmla="val 30"/>
              <a:gd name="f21" fmla="val 19"/>
              <a:gd name="f22" fmla="val 25"/>
              <a:gd name="f23" fmla="val 21"/>
              <a:gd name="f24" fmla="val 24"/>
              <a:gd name="f25" fmla="val 27"/>
              <a:gd name="f26" fmla="val 14"/>
              <a:gd name="f27" fmla="val 23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3"/>
              <a:gd name="f36" fmla="val 48"/>
              <a:gd name="f37" fmla="val 51"/>
              <a:gd name="f38" fmla="val 53"/>
              <a:gd name="f39" fmla="val 56"/>
              <a:gd name="f40" fmla="+- 0 0 -90"/>
              <a:gd name="f41" fmla="*/ f3 1 60"/>
              <a:gd name="f42" fmla="*/ f4 1 95"/>
              <a:gd name="f43" fmla="+- f7 0 f5"/>
              <a:gd name="f44" fmla="+- f6 0 f5"/>
              <a:gd name="f45" fmla="*/ f40 f0 1"/>
              <a:gd name="f46" fmla="*/ f44 1 60"/>
              <a:gd name="f47" fmla="*/ f43 1 95"/>
              <a:gd name="f48" fmla="*/ 60 f44 1"/>
              <a:gd name="f49" fmla="*/ 17 f43 1"/>
              <a:gd name="f50" fmla="*/ 59 f44 1"/>
              <a:gd name="f51" fmla="*/ 52 f44 1"/>
              <a:gd name="f52" fmla="*/ 16 f43 1"/>
              <a:gd name="f53" fmla="*/ 44 f44 1"/>
              <a:gd name="f54" fmla="*/ 15 f43 1"/>
              <a:gd name="f55" fmla="*/ 30 f44 1"/>
              <a:gd name="f56" fmla="*/ 19 f43 1"/>
              <a:gd name="f57" fmla="*/ 16 f44 1"/>
              <a:gd name="f58" fmla="*/ 27 f43 1"/>
              <a:gd name="f59" fmla="*/ 95 f43 1"/>
              <a:gd name="f60" fmla="*/ 0 f44 1"/>
              <a:gd name="f61" fmla="*/ 0 f43 1"/>
              <a:gd name="f62" fmla="*/ 14 f43 1"/>
              <a:gd name="f63" fmla="*/ 33 f44 1"/>
              <a:gd name="f64" fmla="*/ 3 f43 1"/>
              <a:gd name="f65" fmla="*/ 48 f44 1"/>
              <a:gd name="f66" fmla="*/ 54 f44 1"/>
              <a:gd name="f67" fmla="*/ 1 f43 1"/>
              <a:gd name="f68" fmla="*/ f45 1 f2"/>
              <a:gd name="f69" fmla="*/ f48 1 60"/>
              <a:gd name="f70" fmla="*/ f49 1 95"/>
              <a:gd name="f71" fmla="*/ f50 1 60"/>
              <a:gd name="f72" fmla="*/ f51 1 60"/>
              <a:gd name="f73" fmla="*/ f52 1 95"/>
              <a:gd name="f74" fmla="*/ f53 1 60"/>
              <a:gd name="f75" fmla="*/ f54 1 95"/>
              <a:gd name="f76" fmla="*/ f55 1 60"/>
              <a:gd name="f77" fmla="*/ f56 1 95"/>
              <a:gd name="f78" fmla="*/ f57 1 60"/>
              <a:gd name="f79" fmla="*/ f58 1 95"/>
              <a:gd name="f80" fmla="*/ f59 1 95"/>
              <a:gd name="f81" fmla="*/ f60 1 60"/>
              <a:gd name="f82" fmla="*/ f61 1 95"/>
              <a:gd name="f83" fmla="*/ f62 1 95"/>
              <a:gd name="f84" fmla="*/ f63 1 60"/>
              <a:gd name="f85" fmla="*/ f64 1 95"/>
              <a:gd name="f86" fmla="*/ f65 1 60"/>
              <a:gd name="f87" fmla="*/ f66 1 60"/>
              <a:gd name="f88" fmla="*/ f67 1 95"/>
              <a:gd name="f89" fmla="*/ 0 1 f46"/>
              <a:gd name="f90" fmla="*/ f6 1 f46"/>
              <a:gd name="f91" fmla="*/ 0 1 f47"/>
              <a:gd name="f92" fmla="*/ f7 1 f47"/>
              <a:gd name="f93" fmla="+- f68 0 f1"/>
              <a:gd name="f94" fmla="*/ f69 1 f46"/>
              <a:gd name="f95" fmla="*/ f70 1 f47"/>
              <a:gd name="f96" fmla="*/ f71 1 f46"/>
              <a:gd name="f97" fmla="*/ f72 1 f46"/>
              <a:gd name="f98" fmla="*/ f73 1 f47"/>
              <a:gd name="f99" fmla="*/ f74 1 f46"/>
              <a:gd name="f100" fmla="*/ f75 1 f47"/>
              <a:gd name="f101" fmla="*/ f76 1 f46"/>
              <a:gd name="f102" fmla="*/ f77 1 f47"/>
              <a:gd name="f103" fmla="*/ f78 1 f46"/>
              <a:gd name="f104" fmla="*/ f79 1 f47"/>
              <a:gd name="f105" fmla="*/ f80 1 f47"/>
              <a:gd name="f106" fmla="*/ f81 1 f46"/>
              <a:gd name="f107" fmla="*/ f82 1 f47"/>
              <a:gd name="f108" fmla="*/ f83 1 f47"/>
              <a:gd name="f109" fmla="*/ f84 1 f46"/>
              <a:gd name="f110" fmla="*/ f85 1 f47"/>
              <a:gd name="f111" fmla="*/ f86 1 f46"/>
              <a:gd name="f112" fmla="*/ f87 1 f46"/>
              <a:gd name="f113" fmla="*/ f88 1 f47"/>
              <a:gd name="f114" fmla="*/ f89 f41 1"/>
              <a:gd name="f115" fmla="*/ f90 f41 1"/>
              <a:gd name="f116" fmla="*/ f92 f42 1"/>
              <a:gd name="f117" fmla="*/ f91 f42 1"/>
              <a:gd name="f118" fmla="*/ f94 f41 1"/>
              <a:gd name="f119" fmla="*/ f95 f42 1"/>
              <a:gd name="f120" fmla="*/ f96 f41 1"/>
              <a:gd name="f121" fmla="*/ f97 f41 1"/>
              <a:gd name="f122" fmla="*/ f98 f42 1"/>
              <a:gd name="f123" fmla="*/ f99 f41 1"/>
              <a:gd name="f124" fmla="*/ f100 f42 1"/>
              <a:gd name="f125" fmla="*/ f101 f41 1"/>
              <a:gd name="f126" fmla="*/ f102 f42 1"/>
              <a:gd name="f127" fmla="*/ f103 f41 1"/>
              <a:gd name="f128" fmla="*/ f104 f42 1"/>
              <a:gd name="f129" fmla="*/ f105 f42 1"/>
              <a:gd name="f130" fmla="*/ f106 f41 1"/>
              <a:gd name="f131" fmla="*/ f107 f42 1"/>
              <a:gd name="f132" fmla="*/ f108 f42 1"/>
              <a:gd name="f133" fmla="*/ f109 f41 1"/>
              <a:gd name="f134" fmla="*/ f110 f42 1"/>
              <a:gd name="f135" fmla="*/ f111 f41 1"/>
              <a:gd name="f136" fmla="*/ f112 f41 1"/>
              <a:gd name="f137" fmla="*/ f11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3">
                <a:pos x="f118" y="f119"/>
              </a:cxn>
              <a:cxn ang="f93">
                <a:pos x="f120" y="f119"/>
              </a:cxn>
              <a:cxn ang="f93">
                <a:pos x="f121" y="f122"/>
              </a:cxn>
              <a:cxn ang="f93">
                <a:pos x="f123" y="f124"/>
              </a:cxn>
              <a:cxn ang="f93">
                <a:pos x="f125" y="f126"/>
              </a:cxn>
              <a:cxn ang="f93">
                <a:pos x="f127" y="f128"/>
              </a:cxn>
              <a:cxn ang="f93">
                <a:pos x="f127" y="f129"/>
              </a:cxn>
              <a:cxn ang="f93">
                <a:pos x="f130" y="f129"/>
              </a:cxn>
              <a:cxn ang="f93">
                <a:pos x="f130" y="f131"/>
              </a:cxn>
              <a:cxn ang="f93">
                <a:pos x="f127" y="f131"/>
              </a:cxn>
              <a:cxn ang="f93">
                <a:pos x="f127" y="f132"/>
              </a:cxn>
              <a:cxn ang="f93">
                <a:pos x="f133" y="f134"/>
              </a:cxn>
              <a:cxn ang="f93">
                <a:pos x="f135" y="f131"/>
              </a:cxn>
              <a:cxn ang="f93">
                <a:pos x="f136" y="f131"/>
              </a:cxn>
              <a:cxn ang="f93">
                <a:pos x="f118" y="f137"/>
              </a:cxn>
              <a:cxn ang="f93">
                <a:pos x="f118" y="f119"/>
              </a:cxn>
            </a:cxnLst>
            <a:rect l="f114" t="f117" r="f115" b="f116"/>
            <a:pathLst>
              <a:path w="60" h="95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1"/>
                </a:cubicBezTo>
                <a:cubicBezTo>
                  <a:pt x="f14" y="f11"/>
                  <a:pt x="f15" y="f16"/>
                  <a:pt x="f17" y="f16"/>
                </a:cubicBezTo>
                <a:cubicBezTo>
                  <a:pt x="f18" y="f16"/>
                  <a:pt x="f19" y="f8"/>
                  <a:pt x="f20" y="f21"/>
                </a:cubicBezTo>
                <a:cubicBezTo>
                  <a:pt x="f22" y="f23"/>
                  <a:pt x="f23" y="f24"/>
                  <a:pt x="f11" y="f25"/>
                </a:cubicBezTo>
                <a:lnTo>
                  <a:pt x="f11" y="f7"/>
                </a:lnTo>
                <a:lnTo>
                  <a:pt x="f5" y="f7"/>
                </a:lnTo>
                <a:lnTo>
                  <a:pt x="f5" y="f5"/>
                </a:lnTo>
                <a:lnTo>
                  <a:pt x="f11" y="f5"/>
                </a:lnTo>
                <a:lnTo>
                  <a:pt x="f11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38" y="f5"/>
                  <a:pt x="f12" y="f5"/>
                </a:cubicBezTo>
                <a:cubicBezTo>
                  <a:pt x="f39" y="f5"/>
                  <a:pt x="f10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7" name="Freeform 484"/>
          <p:cNvSpPr/>
          <p:nvPr/>
        </p:nvSpPr>
        <p:spPr>
          <a:xfrm>
            <a:off x="10517821" y="3902622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9"/>
              <a:gd name="f7" fmla="val 98"/>
              <a:gd name="f8" fmla="val 95"/>
              <a:gd name="f9" fmla="val 63"/>
              <a:gd name="f10" fmla="val 84"/>
              <a:gd name="f11" fmla="val 58"/>
              <a:gd name="f12" fmla="val 89"/>
              <a:gd name="f13" fmla="val 53"/>
              <a:gd name="f14" fmla="val 92"/>
              <a:gd name="f15" fmla="val 48"/>
              <a:gd name="f16" fmla="val 94"/>
              <a:gd name="f17" fmla="val 43"/>
              <a:gd name="f18" fmla="val 96"/>
              <a:gd name="f19" fmla="val 37"/>
              <a:gd name="f20" fmla="val 31"/>
              <a:gd name="f21" fmla="val 21"/>
              <a:gd name="f22" fmla="val 13"/>
              <a:gd name="f23" fmla="val 8"/>
              <a:gd name="f24" fmla="val 88"/>
              <a:gd name="f25" fmla="val 2"/>
              <a:gd name="f26" fmla="val 82"/>
              <a:gd name="f27" fmla="val 73"/>
              <a:gd name="f28" fmla="val 61"/>
              <a:gd name="f29" fmla="val 16"/>
              <a:gd name="f30" fmla="val 54"/>
              <a:gd name="f31" fmla="val 59"/>
              <a:gd name="f32" fmla="val 66"/>
              <a:gd name="f33" fmla="val 17"/>
              <a:gd name="f34" fmla="val 70"/>
              <a:gd name="f35" fmla="val 18"/>
              <a:gd name="f36" fmla="val 19"/>
              <a:gd name="f37" fmla="val 75"/>
              <a:gd name="f38" fmla="val 78"/>
              <a:gd name="f39" fmla="val 23"/>
              <a:gd name="f40" fmla="val 25"/>
              <a:gd name="f41" fmla="val 81"/>
              <a:gd name="f42" fmla="val 28"/>
              <a:gd name="f43" fmla="val 36"/>
              <a:gd name="f44" fmla="val 40"/>
              <a:gd name="f45" fmla="val 45"/>
              <a:gd name="f46" fmla="val 49"/>
              <a:gd name="f47" fmla="val 77"/>
              <a:gd name="f48" fmla="val 74"/>
              <a:gd name="f49" fmla="val 71"/>
              <a:gd name="f50" fmla="+- 0 0 -90"/>
              <a:gd name="f51" fmla="*/ f3 1 79"/>
              <a:gd name="f52" fmla="*/ f4 1 98"/>
              <a:gd name="f53" fmla="+- f7 0 f5"/>
              <a:gd name="f54" fmla="+- f6 0 f5"/>
              <a:gd name="f55" fmla="*/ f50 f0 1"/>
              <a:gd name="f56" fmla="*/ f54 1 79"/>
              <a:gd name="f57" fmla="*/ f53 1 98"/>
              <a:gd name="f58" fmla="*/ 79 f54 1"/>
              <a:gd name="f59" fmla="*/ 95 f53 1"/>
              <a:gd name="f60" fmla="*/ 63 f54 1"/>
              <a:gd name="f61" fmla="*/ 84 f53 1"/>
              <a:gd name="f62" fmla="*/ 48 f54 1"/>
              <a:gd name="f63" fmla="*/ 94 f53 1"/>
              <a:gd name="f64" fmla="*/ 31 f54 1"/>
              <a:gd name="f65" fmla="*/ 98 f53 1"/>
              <a:gd name="f66" fmla="*/ 8 f54 1"/>
              <a:gd name="f67" fmla="*/ 88 f53 1"/>
              <a:gd name="f68" fmla="*/ 0 f54 1"/>
              <a:gd name="f69" fmla="*/ 61 f53 1"/>
              <a:gd name="f70" fmla="*/ 0 f53 1"/>
              <a:gd name="f71" fmla="*/ 16 f54 1"/>
              <a:gd name="f72" fmla="*/ 54 f53 1"/>
              <a:gd name="f73" fmla="*/ 66 f53 1"/>
              <a:gd name="f74" fmla="*/ 19 f54 1"/>
              <a:gd name="f75" fmla="*/ 75 f53 1"/>
              <a:gd name="f76" fmla="*/ 25 f54 1"/>
              <a:gd name="f77" fmla="*/ 81 f53 1"/>
              <a:gd name="f78" fmla="*/ 36 f54 1"/>
              <a:gd name="f79" fmla="*/ 82 f53 1"/>
              <a:gd name="f80" fmla="*/ 49 f54 1"/>
              <a:gd name="f81" fmla="*/ 79 f53 1"/>
              <a:gd name="f82" fmla="*/ 71 f53 1"/>
              <a:gd name="f83" fmla="*/ f55 1 f2"/>
              <a:gd name="f84" fmla="*/ f58 1 79"/>
              <a:gd name="f85" fmla="*/ f59 1 98"/>
              <a:gd name="f86" fmla="*/ f60 1 79"/>
              <a:gd name="f87" fmla="*/ f61 1 98"/>
              <a:gd name="f88" fmla="*/ f62 1 79"/>
              <a:gd name="f89" fmla="*/ f63 1 98"/>
              <a:gd name="f90" fmla="*/ f64 1 79"/>
              <a:gd name="f91" fmla="*/ f65 1 98"/>
              <a:gd name="f92" fmla="*/ f66 1 79"/>
              <a:gd name="f93" fmla="*/ f67 1 98"/>
              <a:gd name="f94" fmla="*/ f68 1 79"/>
              <a:gd name="f95" fmla="*/ f69 1 98"/>
              <a:gd name="f96" fmla="*/ f70 1 98"/>
              <a:gd name="f97" fmla="*/ f71 1 79"/>
              <a:gd name="f98" fmla="*/ f72 1 98"/>
              <a:gd name="f99" fmla="*/ f73 1 98"/>
              <a:gd name="f100" fmla="*/ f74 1 79"/>
              <a:gd name="f101" fmla="*/ f75 1 98"/>
              <a:gd name="f102" fmla="*/ f76 1 79"/>
              <a:gd name="f103" fmla="*/ f77 1 98"/>
              <a:gd name="f104" fmla="*/ f78 1 79"/>
              <a:gd name="f105" fmla="*/ f79 1 98"/>
              <a:gd name="f106" fmla="*/ f80 1 79"/>
              <a:gd name="f107" fmla="*/ f81 1 98"/>
              <a:gd name="f108" fmla="*/ f82 1 98"/>
              <a:gd name="f109" fmla="*/ 0 1 f56"/>
              <a:gd name="f110" fmla="*/ f6 1 f56"/>
              <a:gd name="f111" fmla="*/ 0 1 f57"/>
              <a:gd name="f112" fmla="*/ f7 1 f57"/>
              <a:gd name="f113" fmla="+- f83 0 f1"/>
              <a:gd name="f114" fmla="*/ f84 1 f56"/>
              <a:gd name="f115" fmla="*/ f85 1 f57"/>
              <a:gd name="f116" fmla="*/ f86 1 f56"/>
              <a:gd name="f117" fmla="*/ f87 1 f57"/>
              <a:gd name="f118" fmla="*/ f88 1 f56"/>
              <a:gd name="f119" fmla="*/ f89 1 f57"/>
              <a:gd name="f120" fmla="*/ f90 1 f56"/>
              <a:gd name="f121" fmla="*/ f91 1 f57"/>
              <a:gd name="f122" fmla="*/ f92 1 f56"/>
              <a:gd name="f123" fmla="*/ f93 1 f57"/>
              <a:gd name="f124" fmla="*/ f94 1 f56"/>
              <a:gd name="f125" fmla="*/ f95 1 f57"/>
              <a:gd name="f126" fmla="*/ f96 1 f57"/>
              <a:gd name="f127" fmla="*/ f97 1 f56"/>
              <a:gd name="f128" fmla="*/ f98 1 f57"/>
              <a:gd name="f129" fmla="*/ f99 1 f57"/>
              <a:gd name="f130" fmla="*/ f100 1 f56"/>
              <a:gd name="f131" fmla="*/ f101 1 f57"/>
              <a:gd name="f132" fmla="*/ f102 1 f56"/>
              <a:gd name="f133" fmla="*/ f103 1 f57"/>
              <a:gd name="f134" fmla="*/ f104 1 f56"/>
              <a:gd name="f135" fmla="*/ f105 1 f57"/>
              <a:gd name="f136" fmla="*/ f106 1 f56"/>
              <a:gd name="f137" fmla="*/ f107 1 f57"/>
              <a:gd name="f138" fmla="*/ f108 1 f57"/>
              <a:gd name="f139" fmla="*/ f109 f51 1"/>
              <a:gd name="f140" fmla="*/ f110 f51 1"/>
              <a:gd name="f141" fmla="*/ f112 f52 1"/>
              <a:gd name="f142" fmla="*/ f111 f52 1"/>
              <a:gd name="f143" fmla="*/ f114 f51 1"/>
              <a:gd name="f144" fmla="*/ f115 f52 1"/>
              <a:gd name="f145" fmla="*/ f116 f51 1"/>
              <a:gd name="f146" fmla="*/ f117 f52 1"/>
              <a:gd name="f147" fmla="*/ f118 f51 1"/>
              <a:gd name="f148" fmla="*/ f119 f52 1"/>
              <a:gd name="f149" fmla="*/ f120 f51 1"/>
              <a:gd name="f150" fmla="*/ f121 f52 1"/>
              <a:gd name="f151" fmla="*/ f122 f51 1"/>
              <a:gd name="f152" fmla="*/ f123 f52 1"/>
              <a:gd name="f153" fmla="*/ f124 f51 1"/>
              <a:gd name="f154" fmla="*/ f125 f52 1"/>
              <a:gd name="f155" fmla="*/ f126 f52 1"/>
              <a:gd name="f156" fmla="*/ f127 f51 1"/>
              <a:gd name="f157" fmla="*/ f128 f52 1"/>
              <a:gd name="f158" fmla="*/ f129 f52 1"/>
              <a:gd name="f159" fmla="*/ f130 f51 1"/>
              <a:gd name="f160" fmla="*/ f131 f52 1"/>
              <a:gd name="f161" fmla="*/ f132 f51 1"/>
              <a:gd name="f162" fmla="*/ f133 f52 1"/>
              <a:gd name="f163" fmla="*/ f134 f51 1"/>
              <a:gd name="f164" fmla="*/ f135 f52 1"/>
              <a:gd name="f165" fmla="*/ f136 f51 1"/>
              <a:gd name="f166" fmla="*/ f137 f52 1"/>
              <a:gd name="f167" fmla="*/ f138 f5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3">
                <a:pos x="f143" y="f144"/>
              </a:cxn>
              <a:cxn ang="f113">
                <a:pos x="f145" y="f144"/>
              </a:cxn>
              <a:cxn ang="f113">
                <a:pos x="f145" y="f146"/>
              </a:cxn>
              <a:cxn ang="f113">
                <a:pos x="f147" y="f148"/>
              </a:cxn>
              <a:cxn ang="f113">
                <a:pos x="f149" y="f150"/>
              </a:cxn>
              <a:cxn ang="f113">
                <a:pos x="f151" y="f152"/>
              </a:cxn>
              <a:cxn ang="f113">
                <a:pos x="f153" y="f154"/>
              </a:cxn>
              <a:cxn ang="f113">
                <a:pos x="f153" y="f155"/>
              </a:cxn>
              <a:cxn ang="f113">
                <a:pos x="f156" y="f155"/>
              </a:cxn>
              <a:cxn ang="f113">
                <a:pos x="f156" y="f157"/>
              </a:cxn>
              <a:cxn ang="f113">
                <a:pos x="f156" y="f158"/>
              </a:cxn>
              <a:cxn ang="f113">
                <a:pos x="f159" y="f160"/>
              </a:cxn>
              <a:cxn ang="f113">
                <a:pos x="f161" y="f162"/>
              </a:cxn>
              <a:cxn ang="f113">
                <a:pos x="f163" y="f164"/>
              </a:cxn>
              <a:cxn ang="f113">
                <a:pos x="f165" y="f166"/>
              </a:cxn>
              <a:cxn ang="f113">
                <a:pos x="f145" y="f167"/>
              </a:cxn>
              <a:cxn ang="f113">
                <a:pos x="f145" y="f155"/>
              </a:cxn>
              <a:cxn ang="f113">
                <a:pos x="f143" y="f155"/>
              </a:cxn>
              <a:cxn ang="f113">
                <a:pos x="f143" y="f144"/>
              </a:cxn>
            </a:cxnLst>
            <a:rect l="f139" t="f142" r="f140" b="f141"/>
            <a:pathLst>
              <a:path w="79" h="98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8"/>
                  <a:pt x="f23" y="f24"/>
                </a:cubicBezTo>
                <a:cubicBezTo>
                  <a:pt x="f25" y="f26"/>
                  <a:pt x="f5" y="f27"/>
                  <a:pt x="f5" y="f28"/>
                </a:cubicBezTo>
                <a:lnTo>
                  <a:pt x="f5" y="f5"/>
                </a:lnTo>
                <a:lnTo>
                  <a:pt x="f29" y="f5"/>
                </a:lnTo>
                <a:lnTo>
                  <a:pt x="f29" y="f30"/>
                </a:lnTo>
                <a:cubicBezTo>
                  <a:pt x="f29" y="f31"/>
                  <a:pt x="f29" y="f9"/>
                  <a:pt x="f29" y="f32"/>
                </a:cubicBezTo>
                <a:cubicBezTo>
                  <a:pt x="f33" y="f34"/>
                  <a:pt x="f35" y="f27"/>
                  <a:pt x="f36" y="f37"/>
                </a:cubicBezTo>
                <a:cubicBezTo>
                  <a:pt x="f21" y="f38"/>
                  <a:pt x="f39" y="f6"/>
                  <a:pt x="f40" y="f41"/>
                </a:cubicBezTo>
                <a:cubicBezTo>
                  <a:pt x="f42" y="f26"/>
                  <a:pt x="f20" y="f26"/>
                  <a:pt x="f43" y="f26"/>
                </a:cubicBezTo>
                <a:cubicBezTo>
                  <a:pt x="f44" y="f26"/>
                  <a:pt x="f45" y="f41"/>
                  <a:pt x="f46" y="f6"/>
                </a:cubicBezTo>
                <a:cubicBezTo>
                  <a:pt x="f30" y="f47"/>
                  <a:pt x="f31" y="f48"/>
                  <a:pt x="f9" y="f49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8" name="Freeform 485"/>
          <p:cNvSpPr/>
          <p:nvPr/>
        </p:nvSpPr>
        <p:spPr>
          <a:xfrm>
            <a:off x="10668890" y="3898535"/>
            <a:ext cx="106152" cy="1306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1"/>
              <a:gd name="f14" fmla="val 62"/>
              <a:gd name="f15" fmla="val 27"/>
              <a:gd name="f16" fmla="val 61"/>
              <a:gd name="f17" fmla="val 24"/>
              <a:gd name="f18" fmla="val 60"/>
              <a:gd name="f19" fmla="val 22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30"/>
              <a:gd name="f31" fmla="val 25"/>
              <a:gd name="f32" fmla="val 21"/>
              <a:gd name="f33" fmla="val 23"/>
              <a:gd name="f34" fmla="val 3"/>
              <a:gd name="f35" fmla="val 13"/>
              <a:gd name="f36" fmla="val 9"/>
              <a:gd name="f37" fmla="val 26"/>
              <a:gd name="f38" fmla="val 6"/>
              <a:gd name="f39" fmla="val 32"/>
              <a:gd name="f40" fmla="val 37"/>
              <a:gd name="f41" fmla="val 1"/>
              <a:gd name="f42" fmla="val 42"/>
              <a:gd name="f43" fmla="val 58"/>
              <a:gd name="f44" fmla="val 66"/>
              <a:gd name="f45" fmla="val 72"/>
              <a:gd name="f46" fmla="val 77"/>
              <a:gd name="f47" fmla="val 36"/>
              <a:gd name="f48" fmla="+- 0 0 -90"/>
              <a:gd name="f49" fmla="*/ f3 1 80"/>
              <a:gd name="f50" fmla="*/ f4 1 98"/>
              <a:gd name="f51" fmla="+- f7 0 f5"/>
              <a:gd name="f52" fmla="+- f6 0 f5"/>
              <a:gd name="f53" fmla="*/ f48 f0 1"/>
              <a:gd name="f54" fmla="*/ f52 1 80"/>
              <a:gd name="f55" fmla="*/ f51 1 98"/>
              <a:gd name="f56" fmla="*/ 80 f52 1"/>
              <a:gd name="f57" fmla="*/ 98 f51 1"/>
              <a:gd name="f58" fmla="*/ 64 f52 1"/>
              <a:gd name="f59" fmla="*/ 44 f51 1"/>
              <a:gd name="f60" fmla="*/ 63 f52 1"/>
              <a:gd name="f61" fmla="*/ 31 f51 1"/>
              <a:gd name="f62" fmla="*/ 60 f52 1"/>
              <a:gd name="f63" fmla="*/ 22 f51 1"/>
              <a:gd name="f64" fmla="*/ 54 f52 1"/>
              <a:gd name="f65" fmla="*/ 17 f51 1"/>
              <a:gd name="f66" fmla="*/ 44 f52 1"/>
              <a:gd name="f67" fmla="*/ 15 f51 1"/>
              <a:gd name="f68" fmla="*/ 30 f52 1"/>
              <a:gd name="f69" fmla="*/ 18 f51 1"/>
              <a:gd name="f70" fmla="*/ 16 f52 1"/>
              <a:gd name="f71" fmla="*/ 27 f51 1"/>
              <a:gd name="f72" fmla="*/ 0 f52 1"/>
              <a:gd name="f73" fmla="*/ 3 f51 1"/>
              <a:gd name="f74" fmla="*/ 13 f51 1"/>
              <a:gd name="f75" fmla="*/ 32 f52 1"/>
              <a:gd name="f76" fmla="*/ 48 f52 1"/>
              <a:gd name="f77" fmla="*/ 0 f51 1"/>
              <a:gd name="f78" fmla="*/ 72 f52 1"/>
              <a:gd name="f79" fmla="*/ 9 f51 1"/>
              <a:gd name="f80" fmla="*/ 36 f51 1"/>
              <a:gd name="f81" fmla="*/ f53 1 f2"/>
              <a:gd name="f82" fmla="*/ f56 1 80"/>
              <a:gd name="f83" fmla="*/ f57 1 98"/>
              <a:gd name="f84" fmla="*/ f58 1 80"/>
              <a:gd name="f85" fmla="*/ f59 1 98"/>
              <a:gd name="f86" fmla="*/ f60 1 80"/>
              <a:gd name="f87" fmla="*/ f61 1 98"/>
              <a:gd name="f88" fmla="*/ f62 1 80"/>
              <a:gd name="f89" fmla="*/ f63 1 98"/>
              <a:gd name="f90" fmla="*/ f64 1 80"/>
              <a:gd name="f91" fmla="*/ f65 1 98"/>
              <a:gd name="f92" fmla="*/ f66 1 80"/>
              <a:gd name="f93" fmla="*/ f67 1 98"/>
              <a:gd name="f94" fmla="*/ f68 1 80"/>
              <a:gd name="f95" fmla="*/ f69 1 98"/>
              <a:gd name="f96" fmla="*/ f70 1 80"/>
              <a:gd name="f97" fmla="*/ f71 1 98"/>
              <a:gd name="f98" fmla="*/ f72 1 80"/>
              <a:gd name="f99" fmla="*/ f73 1 98"/>
              <a:gd name="f100" fmla="*/ f74 1 98"/>
              <a:gd name="f101" fmla="*/ f75 1 80"/>
              <a:gd name="f102" fmla="*/ f76 1 80"/>
              <a:gd name="f103" fmla="*/ f77 1 98"/>
              <a:gd name="f104" fmla="*/ f78 1 80"/>
              <a:gd name="f105" fmla="*/ f79 1 98"/>
              <a:gd name="f106" fmla="*/ f80 1 98"/>
              <a:gd name="f107" fmla="*/ 0 1 f54"/>
              <a:gd name="f108" fmla="*/ f6 1 f54"/>
              <a:gd name="f109" fmla="*/ 0 1 f55"/>
              <a:gd name="f110" fmla="*/ f7 1 f55"/>
              <a:gd name="f111" fmla="+- f81 0 f1"/>
              <a:gd name="f112" fmla="*/ f82 1 f54"/>
              <a:gd name="f113" fmla="*/ f83 1 f55"/>
              <a:gd name="f114" fmla="*/ f84 1 f54"/>
              <a:gd name="f115" fmla="*/ f85 1 f55"/>
              <a:gd name="f116" fmla="*/ f86 1 f54"/>
              <a:gd name="f117" fmla="*/ f87 1 f55"/>
              <a:gd name="f118" fmla="*/ f88 1 f54"/>
              <a:gd name="f119" fmla="*/ f89 1 f55"/>
              <a:gd name="f120" fmla="*/ f90 1 f54"/>
              <a:gd name="f121" fmla="*/ f91 1 f55"/>
              <a:gd name="f122" fmla="*/ f92 1 f54"/>
              <a:gd name="f123" fmla="*/ f93 1 f55"/>
              <a:gd name="f124" fmla="*/ f94 1 f54"/>
              <a:gd name="f125" fmla="*/ f95 1 f55"/>
              <a:gd name="f126" fmla="*/ f96 1 f54"/>
              <a:gd name="f127" fmla="*/ f97 1 f55"/>
              <a:gd name="f128" fmla="*/ f98 1 f54"/>
              <a:gd name="f129" fmla="*/ f99 1 f55"/>
              <a:gd name="f130" fmla="*/ f100 1 f55"/>
              <a:gd name="f131" fmla="*/ f101 1 f54"/>
              <a:gd name="f132" fmla="*/ f102 1 f54"/>
              <a:gd name="f133" fmla="*/ f103 1 f55"/>
              <a:gd name="f134" fmla="*/ f104 1 f54"/>
              <a:gd name="f135" fmla="*/ f105 1 f55"/>
              <a:gd name="f136" fmla="*/ f106 1 f55"/>
              <a:gd name="f137" fmla="*/ f107 f49 1"/>
              <a:gd name="f138" fmla="*/ f108 f49 1"/>
              <a:gd name="f139" fmla="*/ f110 f50 1"/>
              <a:gd name="f140" fmla="*/ f109 f50 1"/>
              <a:gd name="f141" fmla="*/ f112 f49 1"/>
              <a:gd name="f142" fmla="*/ f113 f50 1"/>
              <a:gd name="f143" fmla="*/ f114 f49 1"/>
              <a:gd name="f144" fmla="*/ f115 f50 1"/>
              <a:gd name="f145" fmla="*/ f116 f49 1"/>
              <a:gd name="f146" fmla="*/ f117 f50 1"/>
              <a:gd name="f147" fmla="*/ f118 f49 1"/>
              <a:gd name="f148" fmla="*/ f119 f50 1"/>
              <a:gd name="f149" fmla="*/ f120 f49 1"/>
              <a:gd name="f150" fmla="*/ f121 f50 1"/>
              <a:gd name="f151" fmla="*/ f122 f49 1"/>
              <a:gd name="f152" fmla="*/ f123 f50 1"/>
              <a:gd name="f153" fmla="*/ f124 f49 1"/>
              <a:gd name="f154" fmla="*/ f125 f50 1"/>
              <a:gd name="f155" fmla="*/ f126 f49 1"/>
              <a:gd name="f156" fmla="*/ f127 f50 1"/>
              <a:gd name="f157" fmla="*/ f128 f49 1"/>
              <a:gd name="f158" fmla="*/ f129 f50 1"/>
              <a:gd name="f159" fmla="*/ f130 f50 1"/>
              <a:gd name="f160" fmla="*/ f131 f49 1"/>
              <a:gd name="f161" fmla="*/ f132 f49 1"/>
              <a:gd name="f162" fmla="*/ f133 f50 1"/>
              <a:gd name="f163" fmla="*/ f134 f49 1"/>
              <a:gd name="f164" fmla="*/ f135 f50 1"/>
              <a:gd name="f165" fmla="*/ f136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1" y="f142"/>
              </a:cxn>
              <a:cxn ang="f111">
                <a:pos x="f143" y="f142"/>
              </a:cxn>
              <a:cxn ang="f111">
                <a:pos x="f143" y="f144"/>
              </a:cxn>
              <a:cxn ang="f111">
                <a:pos x="f145" y="f146"/>
              </a:cxn>
              <a:cxn ang="f111">
                <a:pos x="f147" y="f148"/>
              </a:cxn>
              <a:cxn ang="f111">
                <a:pos x="f149" y="f150"/>
              </a:cxn>
              <a:cxn ang="f111">
                <a:pos x="f151" y="f152"/>
              </a:cxn>
              <a:cxn ang="f111">
                <a:pos x="f153" y="f154"/>
              </a:cxn>
              <a:cxn ang="f111">
                <a:pos x="f155" y="f156"/>
              </a:cxn>
              <a:cxn ang="f111">
                <a:pos x="f155" y="f142"/>
              </a:cxn>
              <a:cxn ang="f111">
                <a:pos x="f157" y="f142"/>
              </a:cxn>
              <a:cxn ang="f111">
                <a:pos x="f157" y="f158"/>
              </a:cxn>
              <a:cxn ang="f111">
                <a:pos x="f155" y="f158"/>
              </a:cxn>
              <a:cxn ang="f111">
                <a:pos x="f155" y="f159"/>
              </a:cxn>
              <a:cxn ang="f111">
                <a:pos x="f160" y="f158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41" y="f165"/>
              </a:cxn>
              <a:cxn ang="f111">
                <a:pos x="f141" y="f142"/>
              </a:cxn>
            </a:cxnLst>
            <a:rect l="f137" t="f140" r="f138" b="f139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9" y="f29"/>
                </a:cubicBezTo>
                <a:cubicBezTo>
                  <a:pt x="f10" y="f29"/>
                  <a:pt x="f12" y="f27"/>
                  <a:pt x="f30" y="f23"/>
                </a:cubicBezTo>
                <a:cubicBezTo>
                  <a:pt x="f31" y="f32"/>
                  <a:pt x="f21" y="f33"/>
                  <a:pt x="f27" y="f15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4"/>
                </a:lnTo>
                <a:lnTo>
                  <a:pt x="f27" y="f34"/>
                </a:lnTo>
                <a:lnTo>
                  <a:pt x="f27" y="f35"/>
                </a:lnTo>
                <a:cubicBezTo>
                  <a:pt x="f32" y="f36"/>
                  <a:pt x="f37" y="f38"/>
                  <a:pt x="f39" y="f34"/>
                </a:cubicBezTo>
                <a:cubicBezTo>
                  <a:pt x="f40" y="f41"/>
                  <a:pt x="f42" y="f5"/>
                  <a:pt x="f28" y="f5"/>
                </a:cubicBezTo>
                <a:cubicBezTo>
                  <a:pt x="f43" y="f5"/>
                  <a:pt x="f44" y="f34"/>
                  <a:pt x="f45" y="f36"/>
                </a:cubicBezTo>
                <a:cubicBezTo>
                  <a:pt x="f46" y="f29"/>
                  <a:pt x="f6" y="f17"/>
                  <a:pt x="f6" y="f4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9" name="Freeform 486"/>
          <p:cNvSpPr/>
          <p:nvPr/>
        </p:nvSpPr>
        <p:spPr>
          <a:xfrm>
            <a:off x="10807714" y="3898535"/>
            <a:ext cx="114318" cy="1796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4"/>
              <a:gd name="f8" fmla="val 87"/>
              <a:gd name="f9" fmla="val 103"/>
              <a:gd name="f10" fmla="val 80"/>
              <a:gd name="f11" fmla="val 115"/>
              <a:gd name="f12" fmla="val 73"/>
              <a:gd name="f13" fmla="val 123"/>
              <a:gd name="f14" fmla="val 66"/>
              <a:gd name="f15" fmla="val 130"/>
              <a:gd name="f16" fmla="val 54"/>
              <a:gd name="f17" fmla="val 39"/>
              <a:gd name="f18" fmla="val 34"/>
              <a:gd name="f19" fmla="val 29"/>
              <a:gd name="f20" fmla="val 24"/>
              <a:gd name="f21" fmla="val 133"/>
              <a:gd name="f22" fmla="val 20"/>
              <a:gd name="f23" fmla="val 132"/>
              <a:gd name="f24" fmla="val 15"/>
              <a:gd name="f25" fmla="val 131"/>
              <a:gd name="f26" fmla="val 10"/>
              <a:gd name="f27" fmla="val 114"/>
              <a:gd name="f28" fmla="val 11"/>
              <a:gd name="f29" fmla="val 14"/>
              <a:gd name="f30" fmla="val 18"/>
              <a:gd name="f31" fmla="val 116"/>
              <a:gd name="f32" fmla="val 23"/>
              <a:gd name="f33" fmla="val 117"/>
              <a:gd name="f34" fmla="val 119"/>
              <a:gd name="f35" fmla="val 35"/>
              <a:gd name="f36" fmla="val 120"/>
              <a:gd name="f37" fmla="val 41"/>
              <a:gd name="f38" fmla="val 46"/>
              <a:gd name="f39" fmla="val 51"/>
              <a:gd name="f40" fmla="val 118"/>
              <a:gd name="f41" fmla="val 58"/>
              <a:gd name="f42" fmla="val 60"/>
              <a:gd name="f43" fmla="val 62"/>
              <a:gd name="f44" fmla="val 112"/>
              <a:gd name="f45" fmla="val 64"/>
              <a:gd name="f46" fmla="val 110"/>
              <a:gd name="f47" fmla="val 107"/>
              <a:gd name="f48" fmla="val 67"/>
              <a:gd name="f49" fmla="val 104"/>
              <a:gd name="f50" fmla="val 68"/>
              <a:gd name="f51" fmla="val 101"/>
              <a:gd name="f52" fmla="val 98"/>
              <a:gd name="f53" fmla="val 94"/>
              <a:gd name="f54" fmla="val 85"/>
              <a:gd name="f55" fmla="val 63"/>
              <a:gd name="f56" fmla="val 89"/>
              <a:gd name="f57" fmla="val 59"/>
              <a:gd name="f58" fmla="val 92"/>
              <a:gd name="f59" fmla="val 50"/>
              <a:gd name="f60" fmla="val 96"/>
              <a:gd name="f61" fmla="val 44"/>
              <a:gd name="f62" fmla="val 97"/>
              <a:gd name="f63" fmla="val 37"/>
              <a:gd name="f64" fmla="val 26"/>
              <a:gd name="f65" fmla="val 17"/>
              <a:gd name="f66" fmla="val 3"/>
              <a:gd name="f67" fmla="val 76"/>
              <a:gd name="f68" fmla="val 49"/>
              <a:gd name="f69" fmla="val 1"/>
              <a:gd name="f70" fmla="val 4"/>
              <a:gd name="f71" fmla="val 28"/>
              <a:gd name="f72" fmla="val 6"/>
              <a:gd name="f73" fmla="val 22"/>
              <a:gd name="f74" fmla="val 9"/>
              <a:gd name="f75" fmla="val 13"/>
              <a:gd name="f76" fmla="val 21"/>
              <a:gd name="f77" fmla="val 27"/>
              <a:gd name="f78" fmla="val 32"/>
              <a:gd name="f79" fmla="val 42"/>
              <a:gd name="f80" fmla="val 48"/>
              <a:gd name="f81" fmla="val 52"/>
              <a:gd name="f82" fmla="val 56"/>
              <a:gd name="f83" fmla="val 2"/>
              <a:gd name="f84" fmla="val 7"/>
              <a:gd name="f85" fmla="val 69"/>
              <a:gd name="f86" fmla="val 72"/>
              <a:gd name="f87" fmla="val 16"/>
              <a:gd name="f88" fmla="val 45"/>
              <a:gd name="f89" fmla="val 36"/>
              <a:gd name="f90" fmla="val 19"/>
              <a:gd name="f91" fmla="val 38"/>
              <a:gd name="f92" fmla="val 79"/>
              <a:gd name="f93" fmla="val 82"/>
              <a:gd name="f94" fmla="val 81"/>
              <a:gd name="f95" fmla="val 55"/>
              <a:gd name="f96" fmla="val 77"/>
              <a:gd name="f97" fmla="val 75"/>
              <a:gd name="f98" fmla="+- 0 0 -90"/>
              <a:gd name="f99" fmla="*/ f3 1 84"/>
              <a:gd name="f100" fmla="*/ f4 1 134"/>
              <a:gd name="f101" fmla="+- f7 0 f5"/>
              <a:gd name="f102" fmla="+- f6 0 f5"/>
              <a:gd name="f103" fmla="*/ f98 f0 1"/>
              <a:gd name="f104" fmla="*/ f102 1 84"/>
              <a:gd name="f105" fmla="*/ f101 1 134"/>
              <a:gd name="f106" fmla="*/ 84 f102 1"/>
              <a:gd name="f107" fmla="*/ 87 f101 1"/>
              <a:gd name="f108" fmla="*/ 73 f102 1"/>
              <a:gd name="f109" fmla="*/ 123 f101 1"/>
              <a:gd name="f110" fmla="*/ 39 f102 1"/>
              <a:gd name="f111" fmla="*/ 134 f101 1"/>
              <a:gd name="f112" fmla="*/ 24 f102 1"/>
              <a:gd name="f113" fmla="*/ 133 f101 1"/>
              <a:gd name="f114" fmla="*/ 10 f102 1"/>
              <a:gd name="f115" fmla="*/ 130 f101 1"/>
              <a:gd name="f116" fmla="*/ 114 f101 1"/>
              <a:gd name="f117" fmla="*/ 11 f102 1"/>
              <a:gd name="f118" fmla="*/ 23 f102 1"/>
              <a:gd name="f119" fmla="*/ 117 f101 1"/>
              <a:gd name="f120" fmla="*/ 41 f102 1"/>
              <a:gd name="f121" fmla="*/ 120 f101 1"/>
              <a:gd name="f122" fmla="*/ 54 f102 1"/>
              <a:gd name="f123" fmla="*/ 118 f101 1"/>
              <a:gd name="f124" fmla="*/ 62 f102 1"/>
              <a:gd name="f125" fmla="*/ 112 f101 1"/>
              <a:gd name="f126" fmla="*/ 67 f102 1"/>
              <a:gd name="f127" fmla="*/ 104 f101 1"/>
              <a:gd name="f128" fmla="*/ 68 f102 1"/>
              <a:gd name="f129" fmla="*/ 94 f101 1"/>
              <a:gd name="f130" fmla="*/ 85 f101 1"/>
              <a:gd name="f131" fmla="*/ 37 f102 1"/>
              <a:gd name="f132" fmla="*/ 97 f101 1"/>
              <a:gd name="f133" fmla="*/ 84 f101 1"/>
              <a:gd name="f134" fmla="*/ 0 f102 1"/>
              <a:gd name="f135" fmla="*/ 49 f101 1"/>
              <a:gd name="f136" fmla="*/ 4 f102 1"/>
              <a:gd name="f137" fmla="*/ 28 f101 1"/>
              <a:gd name="f138" fmla="*/ 13 f102 1"/>
              <a:gd name="f139" fmla="*/ 13 f101 1"/>
              <a:gd name="f140" fmla="*/ 27 f102 1"/>
              <a:gd name="f141" fmla="*/ 3 f101 1"/>
              <a:gd name="f142" fmla="*/ 42 f102 1"/>
              <a:gd name="f143" fmla="*/ 0 f101 1"/>
              <a:gd name="f144" fmla="*/ 56 f102 1"/>
              <a:gd name="f145" fmla="*/ 2 f101 1"/>
              <a:gd name="f146" fmla="*/ 7 f101 1"/>
              <a:gd name="f147" fmla="*/ 69 f102 1"/>
              <a:gd name="f148" fmla="*/ 72 f101 1"/>
              <a:gd name="f149" fmla="*/ 20 f101 1"/>
              <a:gd name="f150" fmla="*/ 16 f101 1"/>
              <a:gd name="f151" fmla="*/ 45 f102 1"/>
              <a:gd name="f152" fmla="*/ 14 f101 1"/>
              <a:gd name="f153" fmla="*/ 23 f101 1"/>
              <a:gd name="f154" fmla="*/ 17 f102 1"/>
              <a:gd name="f155" fmla="*/ 22 f102 1"/>
              <a:gd name="f156" fmla="*/ 73 f101 1"/>
              <a:gd name="f157" fmla="*/ 82 f101 1"/>
              <a:gd name="f158" fmla="*/ 55 f102 1"/>
              <a:gd name="f159" fmla="*/ 79 f101 1"/>
              <a:gd name="f160" fmla="*/ f103 1 f2"/>
              <a:gd name="f161" fmla="*/ f106 1 84"/>
              <a:gd name="f162" fmla="*/ f107 1 134"/>
              <a:gd name="f163" fmla="*/ f108 1 84"/>
              <a:gd name="f164" fmla="*/ f109 1 134"/>
              <a:gd name="f165" fmla="*/ f110 1 84"/>
              <a:gd name="f166" fmla="*/ f111 1 134"/>
              <a:gd name="f167" fmla="*/ f112 1 84"/>
              <a:gd name="f168" fmla="*/ f113 1 134"/>
              <a:gd name="f169" fmla="*/ f114 1 84"/>
              <a:gd name="f170" fmla="*/ f115 1 134"/>
              <a:gd name="f171" fmla="*/ f116 1 134"/>
              <a:gd name="f172" fmla="*/ f117 1 84"/>
              <a:gd name="f173" fmla="*/ f118 1 84"/>
              <a:gd name="f174" fmla="*/ f119 1 134"/>
              <a:gd name="f175" fmla="*/ f120 1 84"/>
              <a:gd name="f176" fmla="*/ f121 1 134"/>
              <a:gd name="f177" fmla="*/ f122 1 84"/>
              <a:gd name="f178" fmla="*/ f123 1 134"/>
              <a:gd name="f179" fmla="*/ f124 1 84"/>
              <a:gd name="f180" fmla="*/ f125 1 134"/>
              <a:gd name="f181" fmla="*/ f126 1 84"/>
              <a:gd name="f182" fmla="*/ f127 1 134"/>
              <a:gd name="f183" fmla="*/ f128 1 84"/>
              <a:gd name="f184" fmla="*/ f129 1 134"/>
              <a:gd name="f185" fmla="*/ f130 1 134"/>
              <a:gd name="f186" fmla="*/ f131 1 84"/>
              <a:gd name="f187" fmla="*/ f132 1 134"/>
              <a:gd name="f188" fmla="*/ f133 1 134"/>
              <a:gd name="f189" fmla="*/ f134 1 84"/>
              <a:gd name="f190" fmla="*/ f135 1 134"/>
              <a:gd name="f191" fmla="*/ f136 1 84"/>
              <a:gd name="f192" fmla="*/ f137 1 134"/>
              <a:gd name="f193" fmla="*/ f138 1 84"/>
              <a:gd name="f194" fmla="*/ f139 1 134"/>
              <a:gd name="f195" fmla="*/ f140 1 84"/>
              <a:gd name="f196" fmla="*/ f141 1 134"/>
              <a:gd name="f197" fmla="*/ f142 1 84"/>
              <a:gd name="f198" fmla="*/ f143 1 134"/>
              <a:gd name="f199" fmla="*/ f144 1 84"/>
              <a:gd name="f200" fmla="*/ f145 1 134"/>
              <a:gd name="f201" fmla="*/ f146 1 134"/>
              <a:gd name="f202" fmla="*/ f147 1 84"/>
              <a:gd name="f203" fmla="*/ f148 1 134"/>
              <a:gd name="f204" fmla="*/ f149 1 134"/>
              <a:gd name="f205" fmla="*/ f150 1 134"/>
              <a:gd name="f206" fmla="*/ f151 1 84"/>
              <a:gd name="f207" fmla="*/ f152 1 134"/>
              <a:gd name="f208" fmla="*/ f153 1 134"/>
              <a:gd name="f209" fmla="*/ f154 1 84"/>
              <a:gd name="f210" fmla="*/ f155 1 84"/>
              <a:gd name="f211" fmla="*/ f156 1 134"/>
              <a:gd name="f212" fmla="*/ f157 1 134"/>
              <a:gd name="f213" fmla="*/ f158 1 84"/>
              <a:gd name="f214" fmla="*/ f159 1 134"/>
              <a:gd name="f215" fmla="*/ 0 1 f104"/>
              <a:gd name="f216" fmla="*/ f6 1 f104"/>
              <a:gd name="f217" fmla="*/ 0 1 f105"/>
              <a:gd name="f218" fmla="*/ f7 1 f105"/>
              <a:gd name="f219" fmla="+- f160 0 f1"/>
              <a:gd name="f220" fmla="*/ f161 1 f104"/>
              <a:gd name="f221" fmla="*/ f162 1 f105"/>
              <a:gd name="f222" fmla="*/ f163 1 f104"/>
              <a:gd name="f223" fmla="*/ f164 1 f105"/>
              <a:gd name="f224" fmla="*/ f165 1 f104"/>
              <a:gd name="f225" fmla="*/ f166 1 f105"/>
              <a:gd name="f226" fmla="*/ f167 1 f104"/>
              <a:gd name="f227" fmla="*/ f168 1 f105"/>
              <a:gd name="f228" fmla="*/ f169 1 f104"/>
              <a:gd name="f229" fmla="*/ f170 1 f105"/>
              <a:gd name="f230" fmla="*/ f171 1 f105"/>
              <a:gd name="f231" fmla="*/ f172 1 f104"/>
              <a:gd name="f232" fmla="*/ f173 1 f104"/>
              <a:gd name="f233" fmla="*/ f174 1 f105"/>
              <a:gd name="f234" fmla="*/ f175 1 f104"/>
              <a:gd name="f235" fmla="*/ f176 1 f105"/>
              <a:gd name="f236" fmla="*/ f177 1 f104"/>
              <a:gd name="f237" fmla="*/ f178 1 f105"/>
              <a:gd name="f238" fmla="*/ f179 1 f104"/>
              <a:gd name="f239" fmla="*/ f180 1 f105"/>
              <a:gd name="f240" fmla="*/ f181 1 f104"/>
              <a:gd name="f241" fmla="*/ f182 1 f105"/>
              <a:gd name="f242" fmla="*/ f183 1 f104"/>
              <a:gd name="f243" fmla="*/ f184 1 f105"/>
              <a:gd name="f244" fmla="*/ f185 1 f105"/>
              <a:gd name="f245" fmla="*/ f186 1 f104"/>
              <a:gd name="f246" fmla="*/ f187 1 f105"/>
              <a:gd name="f247" fmla="*/ f188 1 f105"/>
              <a:gd name="f248" fmla="*/ f189 1 f104"/>
              <a:gd name="f249" fmla="*/ f190 1 f105"/>
              <a:gd name="f250" fmla="*/ f191 1 f104"/>
              <a:gd name="f251" fmla="*/ f192 1 f105"/>
              <a:gd name="f252" fmla="*/ f193 1 f104"/>
              <a:gd name="f253" fmla="*/ f194 1 f105"/>
              <a:gd name="f254" fmla="*/ f195 1 f104"/>
              <a:gd name="f255" fmla="*/ f196 1 f105"/>
              <a:gd name="f256" fmla="*/ f197 1 f104"/>
              <a:gd name="f257" fmla="*/ f198 1 f105"/>
              <a:gd name="f258" fmla="*/ f199 1 f104"/>
              <a:gd name="f259" fmla="*/ f200 1 f105"/>
              <a:gd name="f260" fmla="*/ f201 1 f105"/>
              <a:gd name="f261" fmla="*/ f202 1 f104"/>
              <a:gd name="f262" fmla="*/ f203 1 f105"/>
              <a:gd name="f263" fmla="*/ f204 1 f105"/>
              <a:gd name="f264" fmla="*/ f205 1 f105"/>
              <a:gd name="f265" fmla="*/ f206 1 f104"/>
              <a:gd name="f266" fmla="*/ f207 1 f105"/>
              <a:gd name="f267" fmla="*/ f208 1 f105"/>
              <a:gd name="f268" fmla="*/ f209 1 f104"/>
              <a:gd name="f269" fmla="*/ f210 1 f104"/>
              <a:gd name="f270" fmla="*/ f211 1 f105"/>
              <a:gd name="f271" fmla="*/ f212 1 f105"/>
              <a:gd name="f272" fmla="*/ f213 1 f104"/>
              <a:gd name="f273" fmla="*/ f214 1 f105"/>
              <a:gd name="f274" fmla="*/ f215 f99 1"/>
              <a:gd name="f275" fmla="*/ f216 f99 1"/>
              <a:gd name="f276" fmla="*/ f218 f100 1"/>
              <a:gd name="f277" fmla="*/ f217 f100 1"/>
              <a:gd name="f278" fmla="*/ f220 f99 1"/>
              <a:gd name="f279" fmla="*/ f221 f100 1"/>
              <a:gd name="f280" fmla="*/ f222 f99 1"/>
              <a:gd name="f281" fmla="*/ f223 f100 1"/>
              <a:gd name="f282" fmla="*/ f224 f99 1"/>
              <a:gd name="f283" fmla="*/ f225 f100 1"/>
              <a:gd name="f284" fmla="*/ f226 f99 1"/>
              <a:gd name="f285" fmla="*/ f227 f100 1"/>
              <a:gd name="f286" fmla="*/ f228 f99 1"/>
              <a:gd name="f287" fmla="*/ f229 f100 1"/>
              <a:gd name="f288" fmla="*/ f230 f100 1"/>
              <a:gd name="f289" fmla="*/ f231 f99 1"/>
              <a:gd name="f290" fmla="*/ f232 f99 1"/>
              <a:gd name="f291" fmla="*/ f233 f100 1"/>
              <a:gd name="f292" fmla="*/ f234 f99 1"/>
              <a:gd name="f293" fmla="*/ f235 f100 1"/>
              <a:gd name="f294" fmla="*/ f236 f99 1"/>
              <a:gd name="f295" fmla="*/ f237 f100 1"/>
              <a:gd name="f296" fmla="*/ f238 f99 1"/>
              <a:gd name="f297" fmla="*/ f239 f100 1"/>
              <a:gd name="f298" fmla="*/ f240 f99 1"/>
              <a:gd name="f299" fmla="*/ f241 f100 1"/>
              <a:gd name="f300" fmla="*/ f242 f99 1"/>
              <a:gd name="f301" fmla="*/ f243 f100 1"/>
              <a:gd name="f302" fmla="*/ f244 f100 1"/>
              <a:gd name="f303" fmla="*/ f245 f99 1"/>
              <a:gd name="f304" fmla="*/ f246 f100 1"/>
              <a:gd name="f305" fmla="*/ f247 f100 1"/>
              <a:gd name="f306" fmla="*/ f248 f99 1"/>
              <a:gd name="f307" fmla="*/ f249 f100 1"/>
              <a:gd name="f308" fmla="*/ f250 f99 1"/>
              <a:gd name="f309" fmla="*/ f251 f100 1"/>
              <a:gd name="f310" fmla="*/ f252 f99 1"/>
              <a:gd name="f311" fmla="*/ f253 f100 1"/>
              <a:gd name="f312" fmla="*/ f254 f99 1"/>
              <a:gd name="f313" fmla="*/ f255 f100 1"/>
              <a:gd name="f314" fmla="*/ f256 f99 1"/>
              <a:gd name="f315" fmla="*/ f257 f100 1"/>
              <a:gd name="f316" fmla="*/ f258 f99 1"/>
              <a:gd name="f317" fmla="*/ f259 f100 1"/>
              <a:gd name="f318" fmla="*/ f260 f100 1"/>
              <a:gd name="f319" fmla="*/ f261 f99 1"/>
              <a:gd name="f320" fmla="*/ f262 f100 1"/>
              <a:gd name="f321" fmla="*/ f263 f100 1"/>
              <a:gd name="f322" fmla="*/ f264 f100 1"/>
              <a:gd name="f323" fmla="*/ f265 f99 1"/>
              <a:gd name="f324" fmla="*/ f266 f100 1"/>
              <a:gd name="f325" fmla="*/ f267 f100 1"/>
              <a:gd name="f326" fmla="*/ f268 f99 1"/>
              <a:gd name="f327" fmla="*/ f269 f99 1"/>
              <a:gd name="f328" fmla="*/ f270 f100 1"/>
              <a:gd name="f329" fmla="*/ f271 f100 1"/>
              <a:gd name="f330" fmla="*/ f272 f99 1"/>
              <a:gd name="f331" fmla="*/ f273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9">
                <a:pos x="f278" y="f279"/>
              </a:cxn>
              <a:cxn ang="f219">
                <a:pos x="f280" y="f281"/>
              </a:cxn>
              <a:cxn ang="f219">
                <a:pos x="f282" y="f283"/>
              </a:cxn>
              <a:cxn ang="f219">
                <a:pos x="f284" y="f285"/>
              </a:cxn>
              <a:cxn ang="f219">
                <a:pos x="f286" y="f287"/>
              </a:cxn>
              <a:cxn ang="f219">
                <a:pos x="f286" y="f288"/>
              </a:cxn>
              <a:cxn ang="f219">
                <a:pos x="f289" y="f288"/>
              </a:cxn>
              <a:cxn ang="f219">
                <a:pos x="f290" y="f291"/>
              </a:cxn>
              <a:cxn ang="f219">
                <a:pos x="f292" y="f293"/>
              </a:cxn>
              <a:cxn ang="f219">
                <a:pos x="f294" y="f295"/>
              </a:cxn>
              <a:cxn ang="f219">
                <a:pos x="f296" y="f297"/>
              </a:cxn>
              <a:cxn ang="f219">
                <a:pos x="f298" y="f299"/>
              </a:cxn>
              <a:cxn ang="f219">
                <a:pos x="f300" y="f301"/>
              </a:cxn>
              <a:cxn ang="f219">
                <a:pos x="f300" y="f302"/>
              </a:cxn>
              <a:cxn ang="f219">
                <a:pos x="f294" y="f301"/>
              </a:cxn>
              <a:cxn ang="f219">
                <a:pos x="f303" y="f304"/>
              </a:cxn>
              <a:cxn ang="f219">
                <a:pos x="f286" y="f305"/>
              </a:cxn>
              <a:cxn ang="f219">
                <a:pos x="f306" y="f307"/>
              </a:cxn>
              <a:cxn ang="f219">
                <a:pos x="f308" y="f309"/>
              </a:cxn>
              <a:cxn ang="f219">
                <a:pos x="f310" y="f311"/>
              </a:cxn>
              <a:cxn ang="f219">
                <a:pos x="f312" y="f313"/>
              </a:cxn>
              <a:cxn ang="f219">
                <a:pos x="f314" y="f315"/>
              </a:cxn>
              <a:cxn ang="f219">
                <a:pos x="f316" y="f317"/>
              </a:cxn>
              <a:cxn ang="f219">
                <a:pos x="f300" y="f318"/>
              </a:cxn>
              <a:cxn ang="f219">
                <a:pos x="f319" y="f313"/>
              </a:cxn>
              <a:cxn ang="f219">
                <a:pos x="f278" y="f313"/>
              </a:cxn>
              <a:cxn ang="f219">
                <a:pos x="f278" y="f279"/>
              </a:cxn>
              <a:cxn ang="f219">
                <a:pos x="f300" y="f320"/>
              </a:cxn>
              <a:cxn ang="f219">
                <a:pos x="f300" y="f321"/>
              </a:cxn>
              <a:cxn ang="f219">
                <a:pos x="f316" y="f322"/>
              </a:cxn>
              <a:cxn ang="f219">
                <a:pos x="f323" y="f324"/>
              </a:cxn>
              <a:cxn ang="f219">
                <a:pos x="f284" y="f325"/>
              </a:cxn>
              <a:cxn ang="f219">
                <a:pos x="f326" y="f307"/>
              </a:cxn>
              <a:cxn ang="f219">
                <a:pos x="f327" y="f328"/>
              </a:cxn>
              <a:cxn ang="f219">
                <a:pos x="f292" y="f329"/>
              </a:cxn>
              <a:cxn ang="f219">
                <a:pos x="f330" y="f331"/>
              </a:cxn>
              <a:cxn ang="f219">
                <a:pos x="f300" y="f320"/>
              </a:cxn>
            </a:cxnLst>
            <a:rect l="f274" t="f277" r="f275" b="f276"/>
            <a:pathLst>
              <a:path w="84" h="134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7"/>
                  <a:pt x="f20" y="f21"/>
                </a:cubicBezTo>
                <a:cubicBezTo>
                  <a:pt x="f22" y="f23"/>
                  <a:pt x="f24" y="f25"/>
                  <a:pt x="f26" y="f15"/>
                </a:cubicBezTo>
                <a:lnTo>
                  <a:pt x="f26" y="f27"/>
                </a:lnTo>
                <a:lnTo>
                  <a:pt x="f28" y="f27"/>
                </a:lnTo>
                <a:cubicBezTo>
                  <a:pt x="f29" y="f11"/>
                  <a:pt x="f30" y="f31"/>
                  <a:pt x="f32" y="f33"/>
                </a:cubicBezTo>
                <a:cubicBezTo>
                  <a:pt x="f19" y="f34"/>
                  <a:pt x="f35" y="f36"/>
                  <a:pt x="f37" y="f36"/>
                </a:cubicBezTo>
                <a:cubicBezTo>
                  <a:pt x="f38" y="f36"/>
                  <a:pt x="f39" y="f34"/>
                  <a:pt x="f16" y="f40"/>
                </a:cubicBezTo>
                <a:cubicBezTo>
                  <a:pt x="f41" y="f31"/>
                  <a:pt x="f42" y="f11"/>
                  <a:pt x="f43" y="f44"/>
                </a:cubicBezTo>
                <a:cubicBezTo>
                  <a:pt x="f45" y="f46"/>
                  <a:pt x="f14" y="f47"/>
                  <a:pt x="f48" y="f49"/>
                </a:cubicBezTo>
                <a:cubicBezTo>
                  <a:pt x="f50" y="f51"/>
                  <a:pt x="f50" y="f52"/>
                  <a:pt x="f50" y="f53"/>
                </a:cubicBezTo>
                <a:lnTo>
                  <a:pt x="f50" y="f54"/>
                </a:lnTo>
                <a:cubicBezTo>
                  <a:pt x="f55" y="f56"/>
                  <a:pt x="f57" y="f58"/>
                  <a:pt x="f16" y="f53"/>
                </a:cubicBezTo>
                <a:cubicBezTo>
                  <a:pt x="f59" y="f60"/>
                  <a:pt x="f61" y="f62"/>
                  <a:pt x="f63" y="f62"/>
                </a:cubicBezTo>
                <a:cubicBezTo>
                  <a:pt x="f64" y="f62"/>
                  <a:pt x="f65" y="f58"/>
                  <a:pt x="f26" y="f6"/>
                </a:cubicBezTo>
                <a:cubicBezTo>
                  <a:pt x="f66" y="f67"/>
                  <a:pt x="f5" y="f45"/>
                  <a:pt x="f5" y="f68"/>
                </a:cubicBezTo>
                <a:cubicBezTo>
                  <a:pt x="f5" y="f37"/>
                  <a:pt x="f69" y="f18"/>
                  <a:pt x="f70" y="f71"/>
                </a:cubicBezTo>
                <a:cubicBezTo>
                  <a:pt x="f72" y="f73"/>
                  <a:pt x="f74" y="f65"/>
                  <a:pt x="f75" y="f75"/>
                </a:cubicBezTo>
                <a:cubicBezTo>
                  <a:pt x="f65" y="f74"/>
                  <a:pt x="f76" y="f72"/>
                  <a:pt x="f77" y="f66"/>
                </a:cubicBezTo>
                <a:cubicBezTo>
                  <a:pt x="f78" y="f69"/>
                  <a:pt x="f63" y="f5"/>
                  <a:pt x="f79" y="f5"/>
                </a:cubicBezTo>
                <a:cubicBezTo>
                  <a:pt x="f80" y="f5"/>
                  <a:pt x="f81" y="f5"/>
                  <a:pt x="f82" y="f83"/>
                </a:cubicBezTo>
                <a:cubicBezTo>
                  <a:pt x="f42" y="f66"/>
                  <a:pt x="f45" y="f70"/>
                  <a:pt x="f50" y="f84"/>
                </a:cubicBezTo>
                <a:lnTo>
                  <a:pt x="f85" y="f66"/>
                </a:lnTo>
                <a:lnTo>
                  <a:pt x="f6" y="f66"/>
                </a:lnTo>
                <a:lnTo>
                  <a:pt x="f6" y="f8"/>
                </a:lnTo>
                <a:close/>
                <a:moveTo>
                  <a:pt x="f50" y="f86"/>
                </a:moveTo>
                <a:lnTo>
                  <a:pt x="f50" y="f22"/>
                </a:lnTo>
                <a:cubicBezTo>
                  <a:pt x="f45" y="f30"/>
                  <a:pt x="f42" y="f87"/>
                  <a:pt x="f82" y="f87"/>
                </a:cubicBezTo>
                <a:cubicBezTo>
                  <a:pt x="f81" y="f24"/>
                  <a:pt x="f68" y="f29"/>
                  <a:pt x="f88" y="f29"/>
                </a:cubicBezTo>
                <a:cubicBezTo>
                  <a:pt x="f89" y="f29"/>
                  <a:pt x="f19" y="f65"/>
                  <a:pt x="f20" y="f32"/>
                </a:cubicBezTo>
                <a:cubicBezTo>
                  <a:pt x="f90" y="f19"/>
                  <a:pt x="f65" y="f91"/>
                  <a:pt x="f65" y="f68"/>
                </a:cubicBezTo>
                <a:cubicBezTo>
                  <a:pt x="f65" y="f42"/>
                  <a:pt x="f90" y="f50"/>
                  <a:pt x="f73" y="f12"/>
                </a:cubicBezTo>
                <a:cubicBezTo>
                  <a:pt x="f64" y="f92"/>
                  <a:pt x="f78" y="f93"/>
                  <a:pt x="f37" y="f93"/>
                </a:cubicBezTo>
                <a:cubicBezTo>
                  <a:pt x="f38" y="f93"/>
                  <a:pt x="f59" y="f94"/>
                  <a:pt x="f95" y="f92"/>
                </a:cubicBezTo>
                <a:cubicBezTo>
                  <a:pt x="f42" y="f96"/>
                  <a:pt x="f45" y="f97"/>
                  <a:pt x="f50" y="f86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0" name="Freeform 487"/>
          <p:cNvSpPr/>
          <p:nvPr/>
        </p:nvSpPr>
        <p:spPr>
          <a:xfrm>
            <a:off x="9962543" y="2898218"/>
            <a:ext cx="771680" cy="4164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4"/>
              <a:gd name="f7" fmla="val 311"/>
              <a:gd name="f8" fmla="val 121"/>
              <a:gd name="f9" fmla="val 130"/>
              <a:gd name="f10" fmla="val 77"/>
              <a:gd name="f11" fmla="val 137"/>
              <a:gd name="f12" fmla="val 177"/>
              <a:gd name="f13" fmla="val 41"/>
              <a:gd name="f14" fmla="val 208"/>
              <a:gd name="f15" fmla="val 65"/>
              <a:gd name="f16" fmla="val 227"/>
              <a:gd name="f17" fmla="val 101"/>
              <a:gd name="f18" fmla="val 256"/>
              <a:gd name="f19" fmla="val 132"/>
              <a:gd name="f20" fmla="val 174"/>
              <a:gd name="f21" fmla="val 205"/>
              <a:gd name="f22" fmla="val 255"/>
              <a:gd name="f23" fmla="val 242"/>
              <a:gd name="f24" fmla="val 236"/>
              <a:gd name="f25" fmla="val 286"/>
              <a:gd name="f26" fmla="val 214"/>
              <a:gd name="f27" fmla="val 530"/>
              <a:gd name="f28" fmla="val 546"/>
              <a:gd name="f29" fmla="val 271"/>
              <a:gd name="f30" fmla="val 553"/>
              <a:gd name="f31" fmla="val 253"/>
              <a:gd name="f32" fmla="val 99"/>
              <a:gd name="f33" fmla="val 564"/>
              <a:gd name="f34" fmla="val 86"/>
              <a:gd name="f35" fmla="val 506"/>
              <a:gd name="f36" fmla="val 37"/>
              <a:gd name="f37" fmla="val 410"/>
              <a:gd name="f38" fmla="val 351"/>
              <a:gd name="f39" fmla="val 35"/>
              <a:gd name="f40" fmla="val 348"/>
              <a:gd name="f41" fmla="val 48"/>
              <a:gd name="f42" fmla="val 124"/>
              <a:gd name="f43" fmla="+- 0 0 -90"/>
              <a:gd name="f44" fmla="*/ f3 1 574"/>
              <a:gd name="f45" fmla="*/ f4 1 311"/>
              <a:gd name="f46" fmla="+- f7 0 f5"/>
              <a:gd name="f47" fmla="+- f6 0 f5"/>
              <a:gd name="f48" fmla="*/ f43 f0 1"/>
              <a:gd name="f49" fmla="*/ f47 1 574"/>
              <a:gd name="f50" fmla="*/ f46 1 311"/>
              <a:gd name="f51" fmla="*/ 121 f47 1"/>
              <a:gd name="f52" fmla="*/ 130 f46 1"/>
              <a:gd name="f53" fmla="*/ 41 f47 1"/>
              <a:gd name="f54" fmla="*/ 208 f46 1"/>
              <a:gd name="f55" fmla="*/ 132 f47 1"/>
              <a:gd name="f56" fmla="*/ 256 f46 1"/>
              <a:gd name="f57" fmla="*/ 242 f47 1"/>
              <a:gd name="f58" fmla="*/ 236 f46 1"/>
              <a:gd name="f59" fmla="*/ 546 f47 1"/>
              <a:gd name="f60" fmla="*/ 271 f46 1"/>
              <a:gd name="f61" fmla="*/ 564 f47 1"/>
              <a:gd name="f62" fmla="*/ 86 f46 1"/>
              <a:gd name="f63" fmla="*/ 351 f47 1"/>
              <a:gd name="f64" fmla="*/ 35 f46 1"/>
              <a:gd name="f65" fmla="*/ f48 1 f2"/>
              <a:gd name="f66" fmla="*/ f51 1 574"/>
              <a:gd name="f67" fmla="*/ f52 1 311"/>
              <a:gd name="f68" fmla="*/ f53 1 574"/>
              <a:gd name="f69" fmla="*/ f54 1 311"/>
              <a:gd name="f70" fmla="*/ f55 1 574"/>
              <a:gd name="f71" fmla="*/ f56 1 311"/>
              <a:gd name="f72" fmla="*/ f57 1 574"/>
              <a:gd name="f73" fmla="*/ f58 1 311"/>
              <a:gd name="f74" fmla="*/ f59 1 574"/>
              <a:gd name="f75" fmla="*/ f60 1 311"/>
              <a:gd name="f76" fmla="*/ f61 1 574"/>
              <a:gd name="f77" fmla="*/ f62 1 311"/>
              <a:gd name="f78" fmla="*/ f63 1 574"/>
              <a:gd name="f79" fmla="*/ f64 1 311"/>
              <a:gd name="f80" fmla="*/ 0 1 f49"/>
              <a:gd name="f81" fmla="*/ f6 1 f49"/>
              <a:gd name="f82" fmla="*/ 0 1 f50"/>
              <a:gd name="f83" fmla="*/ f7 1 f50"/>
              <a:gd name="f84" fmla="+- f65 0 f1"/>
              <a:gd name="f85" fmla="*/ f66 1 f49"/>
              <a:gd name="f86" fmla="*/ f67 1 f50"/>
              <a:gd name="f87" fmla="*/ f68 1 f49"/>
              <a:gd name="f88" fmla="*/ f69 1 f50"/>
              <a:gd name="f89" fmla="*/ f70 1 f49"/>
              <a:gd name="f90" fmla="*/ f71 1 f50"/>
              <a:gd name="f91" fmla="*/ f72 1 f49"/>
              <a:gd name="f92" fmla="*/ f73 1 f50"/>
              <a:gd name="f93" fmla="*/ f74 1 f49"/>
              <a:gd name="f94" fmla="*/ f75 1 f50"/>
              <a:gd name="f95" fmla="*/ f76 1 f49"/>
              <a:gd name="f96" fmla="*/ f77 1 f50"/>
              <a:gd name="f97" fmla="*/ f78 1 f49"/>
              <a:gd name="f98" fmla="*/ f79 1 f50"/>
              <a:gd name="f99" fmla="*/ f80 f44 1"/>
              <a:gd name="f100" fmla="*/ f81 f44 1"/>
              <a:gd name="f101" fmla="*/ f83 f45 1"/>
              <a:gd name="f102" fmla="*/ f82 f45 1"/>
              <a:gd name="f103" fmla="*/ f85 f44 1"/>
              <a:gd name="f104" fmla="*/ f86 f45 1"/>
              <a:gd name="f105" fmla="*/ f87 f44 1"/>
              <a:gd name="f106" fmla="*/ f88 f45 1"/>
              <a:gd name="f107" fmla="*/ f89 f44 1"/>
              <a:gd name="f108" fmla="*/ f90 f45 1"/>
              <a:gd name="f109" fmla="*/ f91 f44 1"/>
              <a:gd name="f110" fmla="*/ f92 f45 1"/>
              <a:gd name="f111" fmla="*/ f93 f44 1"/>
              <a:gd name="f112" fmla="*/ f94 f45 1"/>
              <a:gd name="f113" fmla="*/ f95 f44 1"/>
              <a:gd name="f114" fmla="*/ f96 f45 1"/>
              <a:gd name="f115" fmla="*/ f97 f44 1"/>
              <a:gd name="f116" fmla="*/ f98 f4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4">
                <a:pos x="f103" y="f104"/>
              </a:cxn>
              <a:cxn ang="f84">
                <a:pos x="f105" y="f106"/>
              </a:cxn>
              <a:cxn ang="f84">
                <a:pos x="f107" y="f108"/>
              </a:cxn>
              <a:cxn ang="f84">
                <a:pos x="f109" y="f110"/>
              </a:cxn>
              <a:cxn ang="f84">
                <a:pos x="f111" y="f112"/>
              </a:cxn>
              <a:cxn ang="f84">
                <a:pos x="f113" y="f114"/>
              </a:cxn>
              <a:cxn ang="f84">
                <a:pos x="f115" y="f116"/>
              </a:cxn>
              <a:cxn ang="f84">
                <a:pos x="f103" y="f104"/>
              </a:cxn>
            </a:cxnLst>
            <a:rect l="f99" t="f102" r="f100" b="f101"/>
            <a:pathLst>
              <a:path w="574" h="311">
                <a:moveTo>
                  <a:pt x="f8" y="f9"/>
                </a:moveTo>
                <a:cubicBezTo>
                  <a:pt x="f10" y="f11"/>
                  <a:pt x="f5" y="f12"/>
                  <a:pt x="f13" y="f14"/>
                </a:cubicBezTo>
                <a:cubicBezTo>
                  <a:pt x="f15" y="f16"/>
                  <a:pt x="f17" y="f18"/>
                  <a:pt x="f19" y="f18"/>
                </a:cubicBezTo>
                <a:cubicBezTo>
                  <a:pt x="f20" y="f18"/>
                  <a:pt x="f21" y="f22"/>
                  <a:pt x="f23" y="f24"/>
                </a:cubicBezTo>
                <a:cubicBezTo>
                  <a:pt x="f25" y="f26"/>
                  <a:pt x="f27" y="f7"/>
                  <a:pt x="f28" y="f29"/>
                </a:cubicBezTo>
                <a:cubicBezTo>
                  <a:pt x="f30" y="f31"/>
                  <a:pt x="f6" y="f32"/>
                  <a:pt x="f33" y="f34"/>
                </a:cubicBezTo>
                <a:cubicBezTo>
                  <a:pt x="f35" y="f36"/>
                  <a:pt x="f37" y="f5"/>
                  <a:pt x="f38" y="f39"/>
                </a:cubicBezTo>
                <a:cubicBezTo>
                  <a:pt x="f40" y="f41"/>
                  <a:pt x="f23" y="f42"/>
                  <a:pt x="f8" y="f9"/>
                </a:cubicBezTo>
                <a:close/>
              </a:path>
            </a:pathLst>
          </a:custGeom>
          <a:solidFill>
            <a:srgbClr val="66666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1" name="Freeform 488"/>
          <p:cNvSpPr/>
          <p:nvPr/>
        </p:nvSpPr>
        <p:spPr>
          <a:xfrm>
            <a:off x="9517504" y="2783890"/>
            <a:ext cx="1616842" cy="730843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205"/>
              <a:gd name="f8" fmla="val 546"/>
              <a:gd name="f9" fmla="val 278"/>
              <a:gd name="f10" fmla="val 424"/>
              <a:gd name="f11" fmla="val 173"/>
              <a:gd name="f12" fmla="val 544"/>
              <a:gd name="f13" fmla="val 165"/>
              <a:gd name="f14" fmla="val 658"/>
              <a:gd name="f15" fmla="val 162"/>
              <a:gd name="f16" fmla="val 681"/>
              <a:gd name="f17" fmla="val 327"/>
              <a:gd name="f18" fmla="val 717"/>
              <a:gd name="f19" fmla="val 229"/>
              <a:gd name="f20" fmla="val 852"/>
              <a:gd name="f21" fmla="val 176"/>
              <a:gd name="f22" fmla="val 882"/>
              <a:gd name="f23" fmla="val 79"/>
              <a:gd name="f24" fmla="val 877"/>
              <a:gd name="f25" fmla="val 62"/>
              <a:gd name="f26" fmla="val 867"/>
              <a:gd name="f27" fmla="val 808"/>
              <a:gd name="f28" fmla="val 57"/>
              <a:gd name="f29" fmla="val 768"/>
              <a:gd name="f30" fmla="val 90"/>
              <a:gd name="f31" fmla="val 724"/>
              <a:gd name="f32" fmla="val 98"/>
              <a:gd name="f33" fmla="val 700"/>
              <a:gd name="f34" fmla="val 122"/>
              <a:gd name="f35" fmla="val 664"/>
              <a:gd name="f36" fmla="val 159"/>
              <a:gd name="f37" fmla="val 620"/>
              <a:gd name="f38" fmla="val 192"/>
              <a:gd name="f39" fmla="val 600"/>
              <a:gd name="f40" fmla="val 198"/>
              <a:gd name="f41" fmla="val 849"/>
              <a:gd name="f42" fmla="val 138"/>
              <a:gd name="f43" fmla="val 887"/>
              <a:gd name="f44" fmla="val 164"/>
              <a:gd name="f45" fmla="val 928"/>
              <a:gd name="f46" fmla="val 168"/>
              <a:gd name="f47" fmla="val 950"/>
              <a:gd name="f48" fmla="val 959"/>
              <a:gd name="f49" fmla="val 200"/>
              <a:gd name="f50" fmla="val 922"/>
              <a:gd name="f51" fmla="val 296"/>
              <a:gd name="f52" fmla="val 883"/>
              <a:gd name="f53" fmla="val 345"/>
              <a:gd name="f54" fmla="val 764"/>
              <a:gd name="f55" fmla="val 217"/>
              <a:gd name="f56" fmla="val 782"/>
              <a:gd name="f57" fmla="val 233"/>
              <a:gd name="f58" fmla="val 804"/>
              <a:gd name="f59" fmla="val 231"/>
              <a:gd name="f60" fmla="val 821"/>
              <a:gd name="f61" fmla="val 241"/>
              <a:gd name="f62" fmla="val 801"/>
              <a:gd name="f63" fmla="val 250"/>
              <a:gd name="f64" fmla="val 762"/>
              <a:gd name="f65" fmla="val 305"/>
              <a:gd name="f66" fmla="val 755"/>
              <a:gd name="f67" fmla="val 326"/>
              <a:gd name="f68" fmla="val 698"/>
              <a:gd name="f69" fmla="val 293"/>
              <a:gd name="f70" fmla="val 711"/>
              <a:gd name="f71" fmla="val 309"/>
              <a:gd name="f72" fmla="val 738"/>
              <a:gd name="f73" fmla="val 322"/>
              <a:gd name="f74" fmla="val 773"/>
              <a:gd name="f75" fmla="val 331"/>
              <a:gd name="f76" fmla="val 333"/>
              <a:gd name="f77" fmla="val 795"/>
              <a:gd name="f78" fmla="val 335"/>
              <a:gd name="f79" fmla="val 810"/>
              <a:gd name="f80" fmla="val 337"/>
              <a:gd name="f81" fmla="val 825"/>
              <a:gd name="f82" fmla="val 338"/>
              <a:gd name="f83" fmla="val 842"/>
              <a:gd name="f84" fmla="val 340"/>
              <a:gd name="f85" fmla="val 859"/>
              <a:gd name="f86" fmla="val 341"/>
              <a:gd name="f87" fmla="val 342"/>
              <a:gd name="f88" fmla="val 895"/>
              <a:gd name="f89" fmla="val 350"/>
              <a:gd name="f90" fmla="val 911"/>
              <a:gd name="f91" fmla="val 957"/>
              <a:gd name="f92" fmla="val 344"/>
              <a:gd name="f93" fmla="val 976"/>
              <a:gd name="f94" fmla="val 321"/>
              <a:gd name="f95" fmla="val 1026"/>
              <a:gd name="f96" fmla="val 306"/>
              <a:gd name="f97" fmla="val 1059"/>
              <a:gd name="f98" fmla="val 289"/>
              <a:gd name="f99" fmla="val 1071"/>
              <a:gd name="f100" fmla="val 258"/>
              <a:gd name="f101" fmla="val 1091"/>
              <a:gd name="f102" fmla="val 225"/>
              <a:gd name="f103" fmla="val 1183"/>
              <a:gd name="f104" fmla="val 123"/>
              <a:gd name="f105" fmla="val 285"/>
              <a:gd name="f106" fmla="val 1070"/>
              <a:gd name="f107" fmla="val 387"/>
              <a:gd name="f108" fmla="val 1032"/>
              <a:gd name="f109" fmla="val 404"/>
              <a:gd name="f110" fmla="val 969"/>
              <a:gd name="f111" fmla="val 445"/>
              <a:gd name="f112" fmla="val 933"/>
              <a:gd name="f113" fmla="val 466"/>
              <a:gd name="f114" fmla="val 890"/>
              <a:gd name="f115" fmla="val 482"/>
              <a:gd name="f116" fmla="val 869"/>
              <a:gd name="f117" fmla="val 480"/>
              <a:gd name="f118" fmla="val 493"/>
              <a:gd name="f119" fmla="val 785"/>
              <a:gd name="f120" fmla="val 504"/>
              <a:gd name="f121" fmla="val 743"/>
              <a:gd name="f122" fmla="val 505"/>
              <a:gd name="f123" fmla="val 703"/>
              <a:gd name="f124" fmla="val 662"/>
              <a:gd name="f125" fmla="val 621"/>
              <a:gd name="f126" fmla="val 501"/>
              <a:gd name="f127" fmla="val 581"/>
              <a:gd name="f128" fmla="val 492"/>
              <a:gd name="f129" fmla="val 388"/>
              <a:gd name="f130" fmla="val 442"/>
              <a:gd name="f131" fmla="val 252"/>
              <a:gd name="f132" fmla="val 440"/>
              <a:gd name="f133" fmla="val 135"/>
              <a:gd name="f134" fmla="val 216"/>
              <a:gd name="f135" fmla="val 197"/>
              <a:gd name="f136" fmla="val 259"/>
              <a:gd name="f137" fmla="val 245"/>
              <a:gd name="f138" fmla="val 253"/>
              <a:gd name="f139" fmla="val 389"/>
              <a:gd name="f140" fmla="val 242"/>
              <a:gd name="f141" fmla="val 730"/>
              <a:gd name="f142" fmla="val 102"/>
              <a:gd name="f143" fmla="val 665"/>
              <a:gd name="f144" fmla="val 101"/>
              <a:gd name="f145" fmla="val 612"/>
              <a:gd name="f146" fmla="val 103"/>
              <a:gd name="f147" fmla="val 635"/>
              <a:gd name="f148" fmla="+- 0 0 -90"/>
              <a:gd name="f149" fmla="*/ f4 1 1205"/>
              <a:gd name="f150" fmla="*/ f5 1 546"/>
              <a:gd name="f151" fmla="+- f8 0 f6"/>
              <a:gd name="f152" fmla="+- f7 0 f6"/>
              <a:gd name="f153" fmla="*/ f148 f0 1"/>
              <a:gd name="f154" fmla="*/ f152 1 1205"/>
              <a:gd name="f155" fmla="*/ f151 1 546"/>
              <a:gd name="f156" fmla="*/ 360 f152 1"/>
              <a:gd name="f157" fmla="*/ 278 f151 1"/>
              <a:gd name="f158" fmla="*/ 658 f152 1"/>
              <a:gd name="f159" fmla="*/ 162 f151 1"/>
              <a:gd name="f160" fmla="*/ 681 f152 1"/>
              <a:gd name="f161" fmla="*/ 327 f151 1"/>
              <a:gd name="f162" fmla="*/ 882 f152 1"/>
              <a:gd name="f163" fmla="*/ 79 f151 1"/>
              <a:gd name="f164" fmla="*/ 808 f152 1"/>
              <a:gd name="f165" fmla="*/ 57 f151 1"/>
              <a:gd name="f166" fmla="*/ 700 f152 1"/>
              <a:gd name="f167" fmla="*/ 122 f151 1"/>
              <a:gd name="f168" fmla="*/ 600 f152 1"/>
              <a:gd name="f169" fmla="*/ 198 f151 1"/>
              <a:gd name="f170" fmla="*/ 849 f152 1"/>
              <a:gd name="f171" fmla="*/ 138 f151 1"/>
              <a:gd name="f172" fmla="*/ 950 f152 1"/>
              <a:gd name="f173" fmla="*/ 192 f151 1"/>
              <a:gd name="f174" fmla="*/ 883 f152 1"/>
              <a:gd name="f175" fmla="*/ 345 f151 1"/>
              <a:gd name="f176" fmla="*/ 764 f152 1"/>
              <a:gd name="f177" fmla="*/ 217 f151 1"/>
              <a:gd name="f178" fmla="*/ 821 f152 1"/>
              <a:gd name="f179" fmla="*/ 241 f151 1"/>
              <a:gd name="f180" fmla="*/ 755 f152 1"/>
              <a:gd name="f181" fmla="*/ 326 f151 1"/>
              <a:gd name="f182" fmla="*/ 698 f152 1"/>
              <a:gd name="f183" fmla="*/ 293 f151 1"/>
              <a:gd name="f184" fmla="*/ 773 f152 1"/>
              <a:gd name="f185" fmla="*/ 331 f151 1"/>
              <a:gd name="f186" fmla="*/ 810 f152 1"/>
              <a:gd name="f187" fmla="*/ 337 f151 1"/>
              <a:gd name="f188" fmla="*/ 859 f152 1"/>
              <a:gd name="f189" fmla="*/ 341 f151 1"/>
              <a:gd name="f190" fmla="*/ 911 f152 1"/>
              <a:gd name="f191" fmla="*/ 350 f151 1"/>
              <a:gd name="f192" fmla="*/ 1026 f152 1"/>
              <a:gd name="f193" fmla="*/ 306 f151 1"/>
              <a:gd name="f194" fmla="*/ 1091 f152 1"/>
              <a:gd name="f195" fmla="*/ 225 f151 1"/>
              <a:gd name="f196" fmla="*/ 1070 f152 1"/>
              <a:gd name="f197" fmla="*/ 387 f151 1"/>
              <a:gd name="f198" fmla="*/ 933 f152 1"/>
              <a:gd name="f199" fmla="*/ 466 f151 1"/>
              <a:gd name="f200" fmla="*/ 825 f152 1"/>
              <a:gd name="f201" fmla="*/ 493 f151 1"/>
              <a:gd name="f202" fmla="*/ 703 f152 1"/>
              <a:gd name="f203" fmla="*/ 505 f151 1"/>
              <a:gd name="f204" fmla="*/ 581 f152 1"/>
              <a:gd name="f205" fmla="*/ 492 f151 1"/>
              <a:gd name="f206" fmla="*/ 98 f152 1"/>
              <a:gd name="f207" fmla="*/ 197 f152 1"/>
              <a:gd name="f208" fmla="*/ 231 f151 1"/>
              <a:gd name="f209" fmla="*/ 389 f152 1"/>
              <a:gd name="f210" fmla="*/ 242 f151 1"/>
              <a:gd name="f211" fmla="*/ 730 f152 1"/>
              <a:gd name="f212" fmla="*/ 102 f151 1"/>
              <a:gd name="f213" fmla="*/ 635 f152 1"/>
              <a:gd name="f214" fmla="*/ 165 f151 1"/>
              <a:gd name="f215" fmla="*/ f153 1 f3"/>
              <a:gd name="f216" fmla="*/ f156 1 1205"/>
              <a:gd name="f217" fmla="*/ f157 1 546"/>
              <a:gd name="f218" fmla="*/ f158 1 1205"/>
              <a:gd name="f219" fmla="*/ f159 1 546"/>
              <a:gd name="f220" fmla="*/ f160 1 1205"/>
              <a:gd name="f221" fmla="*/ f161 1 546"/>
              <a:gd name="f222" fmla="*/ f162 1 1205"/>
              <a:gd name="f223" fmla="*/ f163 1 546"/>
              <a:gd name="f224" fmla="*/ f164 1 1205"/>
              <a:gd name="f225" fmla="*/ f165 1 546"/>
              <a:gd name="f226" fmla="*/ f166 1 1205"/>
              <a:gd name="f227" fmla="*/ f167 1 546"/>
              <a:gd name="f228" fmla="*/ f168 1 1205"/>
              <a:gd name="f229" fmla="*/ f169 1 546"/>
              <a:gd name="f230" fmla="*/ f170 1 1205"/>
              <a:gd name="f231" fmla="*/ f171 1 546"/>
              <a:gd name="f232" fmla="*/ f172 1 1205"/>
              <a:gd name="f233" fmla="*/ f173 1 546"/>
              <a:gd name="f234" fmla="*/ f174 1 1205"/>
              <a:gd name="f235" fmla="*/ f175 1 546"/>
              <a:gd name="f236" fmla="*/ f176 1 1205"/>
              <a:gd name="f237" fmla="*/ f177 1 546"/>
              <a:gd name="f238" fmla="*/ f178 1 1205"/>
              <a:gd name="f239" fmla="*/ f179 1 546"/>
              <a:gd name="f240" fmla="*/ f180 1 1205"/>
              <a:gd name="f241" fmla="*/ f181 1 546"/>
              <a:gd name="f242" fmla="*/ f182 1 1205"/>
              <a:gd name="f243" fmla="*/ f183 1 546"/>
              <a:gd name="f244" fmla="*/ f184 1 1205"/>
              <a:gd name="f245" fmla="*/ f185 1 546"/>
              <a:gd name="f246" fmla="*/ f186 1 1205"/>
              <a:gd name="f247" fmla="*/ f187 1 546"/>
              <a:gd name="f248" fmla="*/ f188 1 1205"/>
              <a:gd name="f249" fmla="*/ f189 1 546"/>
              <a:gd name="f250" fmla="*/ f190 1 1205"/>
              <a:gd name="f251" fmla="*/ f191 1 546"/>
              <a:gd name="f252" fmla="*/ f192 1 1205"/>
              <a:gd name="f253" fmla="*/ f193 1 546"/>
              <a:gd name="f254" fmla="*/ f194 1 1205"/>
              <a:gd name="f255" fmla="*/ f195 1 546"/>
              <a:gd name="f256" fmla="*/ f196 1 1205"/>
              <a:gd name="f257" fmla="*/ f197 1 546"/>
              <a:gd name="f258" fmla="*/ f198 1 1205"/>
              <a:gd name="f259" fmla="*/ f199 1 546"/>
              <a:gd name="f260" fmla="*/ f200 1 1205"/>
              <a:gd name="f261" fmla="*/ f201 1 546"/>
              <a:gd name="f262" fmla="*/ f202 1 1205"/>
              <a:gd name="f263" fmla="*/ f203 1 546"/>
              <a:gd name="f264" fmla="*/ f204 1 1205"/>
              <a:gd name="f265" fmla="*/ f205 1 546"/>
              <a:gd name="f266" fmla="*/ f206 1 1205"/>
              <a:gd name="f267" fmla="*/ f207 1 1205"/>
              <a:gd name="f268" fmla="*/ f208 1 546"/>
              <a:gd name="f269" fmla="*/ f209 1 1205"/>
              <a:gd name="f270" fmla="*/ f210 1 546"/>
              <a:gd name="f271" fmla="*/ f211 1 1205"/>
              <a:gd name="f272" fmla="*/ f212 1 546"/>
              <a:gd name="f273" fmla="*/ f213 1 1205"/>
              <a:gd name="f274" fmla="*/ f214 1 546"/>
              <a:gd name="f275" fmla="*/ 0 1 f154"/>
              <a:gd name="f276" fmla="*/ f7 1 f154"/>
              <a:gd name="f277" fmla="*/ 0 1 f155"/>
              <a:gd name="f278" fmla="*/ f8 1 f155"/>
              <a:gd name="f279" fmla="+- f215 0 f1"/>
              <a:gd name="f280" fmla="*/ f216 1 f154"/>
              <a:gd name="f281" fmla="*/ f217 1 f155"/>
              <a:gd name="f282" fmla="*/ f218 1 f154"/>
              <a:gd name="f283" fmla="*/ f219 1 f155"/>
              <a:gd name="f284" fmla="*/ f220 1 f154"/>
              <a:gd name="f285" fmla="*/ f221 1 f155"/>
              <a:gd name="f286" fmla="*/ f222 1 f154"/>
              <a:gd name="f287" fmla="*/ f223 1 f155"/>
              <a:gd name="f288" fmla="*/ f224 1 f154"/>
              <a:gd name="f289" fmla="*/ f225 1 f155"/>
              <a:gd name="f290" fmla="*/ f226 1 f154"/>
              <a:gd name="f291" fmla="*/ f227 1 f155"/>
              <a:gd name="f292" fmla="*/ f228 1 f154"/>
              <a:gd name="f293" fmla="*/ f229 1 f155"/>
              <a:gd name="f294" fmla="*/ f230 1 f154"/>
              <a:gd name="f295" fmla="*/ f231 1 f155"/>
              <a:gd name="f296" fmla="*/ f232 1 f154"/>
              <a:gd name="f297" fmla="*/ f233 1 f155"/>
              <a:gd name="f298" fmla="*/ f234 1 f154"/>
              <a:gd name="f299" fmla="*/ f235 1 f155"/>
              <a:gd name="f300" fmla="*/ f236 1 f154"/>
              <a:gd name="f301" fmla="*/ f237 1 f155"/>
              <a:gd name="f302" fmla="*/ f238 1 f154"/>
              <a:gd name="f303" fmla="*/ f239 1 f155"/>
              <a:gd name="f304" fmla="*/ f240 1 f154"/>
              <a:gd name="f305" fmla="*/ f241 1 f155"/>
              <a:gd name="f306" fmla="*/ f242 1 f154"/>
              <a:gd name="f307" fmla="*/ f243 1 f155"/>
              <a:gd name="f308" fmla="*/ f244 1 f154"/>
              <a:gd name="f309" fmla="*/ f245 1 f155"/>
              <a:gd name="f310" fmla="*/ f246 1 f154"/>
              <a:gd name="f311" fmla="*/ f247 1 f155"/>
              <a:gd name="f312" fmla="*/ f248 1 f154"/>
              <a:gd name="f313" fmla="*/ f249 1 f155"/>
              <a:gd name="f314" fmla="*/ f250 1 f154"/>
              <a:gd name="f315" fmla="*/ f251 1 f155"/>
              <a:gd name="f316" fmla="*/ f252 1 f154"/>
              <a:gd name="f317" fmla="*/ f253 1 f155"/>
              <a:gd name="f318" fmla="*/ f254 1 f154"/>
              <a:gd name="f319" fmla="*/ f255 1 f155"/>
              <a:gd name="f320" fmla="*/ f256 1 f154"/>
              <a:gd name="f321" fmla="*/ f257 1 f155"/>
              <a:gd name="f322" fmla="*/ f258 1 f154"/>
              <a:gd name="f323" fmla="*/ f259 1 f155"/>
              <a:gd name="f324" fmla="*/ f260 1 f154"/>
              <a:gd name="f325" fmla="*/ f261 1 f155"/>
              <a:gd name="f326" fmla="*/ f262 1 f154"/>
              <a:gd name="f327" fmla="*/ f263 1 f155"/>
              <a:gd name="f328" fmla="*/ f264 1 f154"/>
              <a:gd name="f329" fmla="*/ f265 1 f155"/>
              <a:gd name="f330" fmla="*/ f266 1 f154"/>
              <a:gd name="f331" fmla="*/ f267 1 f154"/>
              <a:gd name="f332" fmla="*/ f268 1 f155"/>
              <a:gd name="f333" fmla="*/ f269 1 f154"/>
              <a:gd name="f334" fmla="*/ f270 1 f155"/>
              <a:gd name="f335" fmla="*/ f271 1 f154"/>
              <a:gd name="f336" fmla="*/ f272 1 f155"/>
              <a:gd name="f337" fmla="*/ f273 1 f154"/>
              <a:gd name="f338" fmla="*/ f274 1 f155"/>
              <a:gd name="f339" fmla="*/ f275 f149 1"/>
              <a:gd name="f340" fmla="*/ f276 f149 1"/>
              <a:gd name="f341" fmla="*/ f278 f150 1"/>
              <a:gd name="f342" fmla="*/ f277 f150 1"/>
              <a:gd name="f343" fmla="*/ f280 f149 1"/>
              <a:gd name="f344" fmla="*/ f281 f150 1"/>
              <a:gd name="f345" fmla="*/ f282 f149 1"/>
              <a:gd name="f346" fmla="*/ f283 f150 1"/>
              <a:gd name="f347" fmla="*/ f284 f149 1"/>
              <a:gd name="f348" fmla="*/ f285 f150 1"/>
              <a:gd name="f349" fmla="*/ f286 f149 1"/>
              <a:gd name="f350" fmla="*/ f287 f150 1"/>
              <a:gd name="f351" fmla="*/ f288 f149 1"/>
              <a:gd name="f352" fmla="*/ f289 f150 1"/>
              <a:gd name="f353" fmla="*/ f290 f149 1"/>
              <a:gd name="f354" fmla="*/ f291 f150 1"/>
              <a:gd name="f355" fmla="*/ f292 f149 1"/>
              <a:gd name="f356" fmla="*/ f293 f150 1"/>
              <a:gd name="f357" fmla="*/ f294 f149 1"/>
              <a:gd name="f358" fmla="*/ f295 f150 1"/>
              <a:gd name="f359" fmla="*/ f296 f149 1"/>
              <a:gd name="f360" fmla="*/ f297 f150 1"/>
              <a:gd name="f361" fmla="*/ f298 f149 1"/>
              <a:gd name="f362" fmla="*/ f299 f150 1"/>
              <a:gd name="f363" fmla="*/ f300 f149 1"/>
              <a:gd name="f364" fmla="*/ f301 f150 1"/>
              <a:gd name="f365" fmla="*/ f302 f149 1"/>
              <a:gd name="f366" fmla="*/ f303 f150 1"/>
              <a:gd name="f367" fmla="*/ f304 f149 1"/>
              <a:gd name="f368" fmla="*/ f305 f150 1"/>
              <a:gd name="f369" fmla="*/ f306 f149 1"/>
              <a:gd name="f370" fmla="*/ f307 f150 1"/>
              <a:gd name="f371" fmla="*/ f308 f149 1"/>
              <a:gd name="f372" fmla="*/ f309 f150 1"/>
              <a:gd name="f373" fmla="*/ f310 f149 1"/>
              <a:gd name="f374" fmla="*/ f311 f150 1"/>
              <a:gd name="f375" fmla="*/ f312 f149 1"/>
              <a:gd name="f376" fmla="*/ f313 f150 1"/>
              <a:gd name="f377" fmla="*/ f314 f149 1"/>
              <a:gd name="f378" fmla="*/ f315 f150 1"/>
              <a:gd name="f379" fmla="*/ f316 f149 1"/>
              <a:gd name="f380" fmla="*/ f317 f150 1"/>
              <a:gd name="f381" fmla="*/ f318 f149 1"/>
              <a:gd name="f382" fmla="*/ f319 f150 1"/>
              <a:gd name="f383" fmla="*/ f320 f149 1"/>
              <a:gd name="f384" fmla="*/ f321 f150 1"/>
              <a:gd name="f385" fmla="*/ f322 f149 1"/>
              <a:gd name="f386" fmla="*/ f323 f150 1"/>
              <a:gd name="f387" fmla="*/ f324 f149 1"/>
              <a:gd name="f388" fmla="*/ f325 f150 1"/>
              <a:gd name="f389" fmla="*/ f326 f149 1"/>
              <a:gd name="f390" fmla="*/ f327 f150 1"/>
              <a:gd name="f391" fmla="*/ f328 f149 1"/>
              <a:gd name="f392" fmla="*/ f329 f150 1"/>
              <a:gd name="f393" fmla="*/ f330 f149 1"/>
              <a:gd name="f394" fmla="*/ f331 f149 1"/>
              <a:gd name="f395" fmla="*/ f332 f150 1"/>
              <a:gd name="f396" fmla="*/ f333 f149 1"/>
              <a:gd name="f397" fmla="*/ f334 f150 1"/>
              <a:gd name="f398" fmla="*/ f335 f149 1"/>
              <a:gd name="f399" fmla="*/ f336 f150 1"/>
              <a:gd name="f400" fmla="*/ f337 f149 1"/>
              <a:gd name="f401" fmla="*/ f338 f1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9">
                <a:pos x="f343" y="f344"/>
              </a:cxn>
              <a:cxn ang="f279">
                <a:pos x="f345" y="f346"/>
              </a:cxn>
              <a:cxn ang="f279">
                <a:pos x="f347" y="f348"/>
              </a:cxn>
              <a:cxn ang="f279">
                <a:pos x="f349" y="f350"/>
              </a:cxn>
              <a:cxn ang="f279">
                <a:pos x="f351" y="f352"/>
              </a:cxn>
              <a:cxn ang="f279">
                <a:pos x="f353" y="f354"/>
              </a:cxn>
              <a:cxn ang="f279">
                <a:pos x="f355" y="f356"/>
              </a:cxn>
              <a:cxn ang="f279">
                <a:pos x="f357" y="f358"/>
              </a:cxn>
              <a:cxn ang="f279">
                <a:pos x="f359" y="f360"/>
              </a:cxn>
              <a:cxn ang="f279">
                <a:pos x="f361" y="f362"/>
              </a:cxn>
              <a:cxn ang="f279">
                <a:pos x="f363" y="f364"/>
              </a:cxn>
              <a:cxn ang="f279">
                <a:pos x="f365" y="f366"/>
              </a:cxn>
              <a:cxn ang="f279">
                <a:pos x="f367" y="f368"/>
              </a:cxn>
              <a:cxn ang="f279">
                <a:pos x="f369" y="f370"/>
              </a:cxn>
              <a:cxn ang="f279">
                <a:pos x="f371" y="f372"/>
              </a:cxn>
              <a:cxn ang="f279">
                <a:pos x="f373" y="f374"/>
              </a:cxn>
              <a:cxn ang="f279">
                <a:pos x="f375" y="f376"/>
              </a:cxn>
              <a:cxn ang="f279">
                <a:pos x="f377" y="f378"/>
              </a:cxn>
              <a:cxn ang="f279">
                <a:pos x="f379" y="f380"/>
              </a:cxn>
              <a:cxn ang="f279">
                <a:pos x="f381" y="f382"/>
              </a:cxn>
              <a:cxn ang="f279">
                <a:pos x="f383" y="f384"/>
              </a:cxn>
              <a:cxn ang="f279">
                <a:pos x="f385" y="f386"/>
              </a:cxn>
              <a:cxn ang="f279">
                <a:pos x="f387" y="f388"/>
              </a:cxn>
              <a:cxn ang="f279">
                <a:pos x="f389" y="f390"/>
              </a:cxn>
              <a:cxn ang="f279">
                <a:pos x="f391" y="f392"/>
              </a:cxn>
              <a:cxn ang="f279">
                <a:pos x="f393" y="f390"/>
              </a:cxn>
              <a:cxn ang="f279">
                <a:pos x="f394" y="f395"/>
              </a:cxn>
              <a:cxn ang="f279">
                <a:pos x="f396" y="f397"/>
              </a:cxn>
              <a:cxn ang="f279">
                <a:pos x="f398" y="f399"/>
              </a:cxn>
              <a:cxn ang="f279">
                <a:pos x="f400" y="f401"/>
              </a:cxn>
            </a:cxnLst>
            <a:rect l="f339" t="f342" r="f340" b="f341"/>
            <a:pathLst>
              <a:path w="1205" h="546">
                <a:moveTo>
                  <a:pt x="f2" y="f9"/>
                </a:moveTo>
                <a:cubicBezTo>
                  <a:pt x="f10" y="f11"/>
                  <a:pt x="f12" y="f13"/>
                  <a:pt x="f14" y="f15"/>
                </a:cubicBezTo>
                <a:moveTo>
                  <a:pt x="f16" y="f17"/>
                </a:move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38"/>
                  <a:pt x="f39" y="f40"/>
                </a:cubicBezTo>
                <a:moveTo>
                  <a:pt x="f41" y="f42"/>
                </a:moveTo>
                <a:cubicBezTo>
                  <a:pt x="f43" y="f44"/>
                  <a:pt x="f45" y="f46"/>
                  <a:pt x="f47" y="f38"/>
                </a:cubicBezTo>
                <a:cubicBezTo>
                  <a:pt x="f48" y="f49"/>
                  <a:pt x="f50" y="f51"/>
                  <a:pt x="f52" y="f53"/>
                </a:cubicBezTo>
                <a:moveTo>
                  <a:pt x="f54" y="f55"/>
                </a:moveTo>
                <a:cubicBezTo>
                  <a:pt x="f56" y="f57"/>
                  <a:pt x="f58" y="f59"/>
                  <a:pt x="f60" y="f61"/>
                </a:cubicBezTo>
                <a:cubicBezTo>
                  <a:pt x="f62" y="f63"/>
                  <a:pt x="f64" y="f65"/>
                  <a:pt x="f66" y="f67"/>
                </a:cubicBezTo>
                <a:moveTo>
                  <a:pt x="f68" y="f69"/>
                </a:moveTo>
                <a:cubicBezTo>
                  <a:pt x="f70" y="f71"/>
                  <a:pt x="f72" y="f73"/>
                  <a:pt x="f74" y="f75"/>
                </a:cubicBezTo>
                <a:cubicBezTo>
                  <a:pt x="f56" y="f76"/>
                  <a:pt x="f77" y="f78"/>
                  <a:pt x="f79" y="f80"/>
                </a:cubicBezTo>
                <a:cubicBezTo>
                  <a:pt x="f81" y="f82"/>
                  <a:pt x="f83" y="f84"/>
                  <a:pt x="f85" y="f86"/>
                </a:cubicBezTo>
                <a:cubicBezTo>
                  <a:pt x="f24" y="f87"/>
                  <a:pt x="f88" y="f89"/>
                  <a:pt x="f90" y="f89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2"/>
                </a:cubicBezTo>
                <a:cubicBezTo>
                  <a:pt x="f103" y="f104"/>
                  <a:pt x="f7" y="f105"/>
                  <a:pt x="f106" y="f107"/>
                </a:cubicBezTo>
                <a:cubicBezTo>
                  <a:pt x="f108" y="f109"/>
                  <a:pt x="f110" y="f111"/>
                  <a:pt x="f112" y="f113"/>
                </a:cubicBezTo>
                <a:cubicBezTo>
                  <a:pt x="f114" y="f115"/>
                  <a:pt x="f116" y="f117"/>
                  <a:pt x="f81" y="f118"/>
                </a:cubicBezTo>
                <a:cubicBezTo>
                  <a:pt x="f119" y="f120"/>
                  <a:pt x="f121" y="f122"/>
                  <a:pt x="f123" y="f122"/>
                </a:cubicBezTo>
                <a:cubicBezTo>
                  <a:pt x="f124" y="f122"/>
                  <a:pt x="f125" y="f126"/>
                  <a:pt x="f127" y="f128"/>
                </a:cubicBezTo>
                <a:cubicBezTo>
                  <a:pt x="f129" y="f130"/>
                  <a:pt x="f131" y="f132"/>
                  <a:pt x="f32" y="f122"/>
                </a:cubicBezTo>
                <a:cubicBezTo>
                  <a:pt x="f6" y="f8"/>
                  <a:pt x="f133" y="f134"/>
                  <a:pt x="f135" y="f59"/>
                </a:cubicBezTo>
                <a:cubicBezTo>
                  <a:pt x="f136" y="f137"/>
                  <a:pt x="f67" y="f138"/>
                  <a:pt x="f139" y="f140"/>
                </a:cubicBezTo>
                <a:moveTo>
                  <a:pt x="f141" y="f142"/>
                </a:moveTo>
                <a:cubicBezTo>
                  <a:pt x="f143" y="f144"/>
                  <a:pt x="f145" y="f146"/>
                  <a:pt x="f147" y="f13"/>
                </a:cubicBez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2" name="Freeform 489"/>
          <p:cNvSpPr/>
          <p:nvPr/>
        </p:nvSpPr>
        <p:spPr>
          <a:xfrm>
            <a:off x="9517504" y="2783890"/>
            <a:ext cx="1616842" cy="730843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205"/>
              <a:gd name="f8" fmla="val 546"/>
              <a:gd name="f9" fmla="val 278"/>
              <a:gd name="f10" fmla="val 424"/>
              <a:gd name="f11" fmla="val 173"/>
              <a:gd name="f12" fmla="val 544"/>
              <a:gd name="f13" fmla="val 165"/>
              <a:gd name="f14" fmla="val 658"/>
              <a:gd name="f15" fmla="val 162"/>
              <a:gd name="f16" fmla="val 681"/>
              <a:gd name="f17" fmla="val 327"/>
              <a:gd name="f18" fmla="val 717"/>
              <a:gd name="f19" fmla="val 229"/>
              <a:gd name="f20" fmla="val 852"/>
              <a:gd name="f21" fmla="val 176"/>
              <a:gd name="f22" fmla="val 882"/>
              <a:gd name="f23" fmla="val 79"/>
              <a:gd name="f24" fmla="val 877"/>
              <a:gd name="f25" fmla="val 62"/>
              <a:gd name="f26" fmla="val 867"/>
              <a:gd name="f27" fmla="val 808"/>
              <a:gd name="f28" fmla="val 57"/>
              <a:gd name="f29" fmla="val 768"/>
              <a:gd name="f30" fmla="val 90"/>
              <a:gd name="f31" fmla="val 724"/>
              <a:gd name="f32" fmla="val 98"/>
              <a:gd name="f33" fmla="val 700"/>
              <a:gd name="f34" fmla="val 122"/>
              <a:gd name="f35" fmla="val 664"/>
              <a:gd name="f36" fmla="val 159"/>
              <a:gd name="f37" fmla="val 620"/>
              <a:gd name="f38" fmla="val 192"/>
              <a:gd name="f39" fmla="val 600"/>
              <a:gd name="f40" fmla="val 198"/>
              <a:gd name="f41" fmla="val 849"/>
              <a:gd name="f42" fmla="val 138"/>
              <a:gd name="f43" fmla="val 887"/>
              <a:gd name="f44" fmla="val 164"/>
              <a:gd name="f45" fmla="val 928"/>
              <a:gd name="f46" fmla="val 168"/>
              <a:gd name="f47" fmla="val 950"/>
              <a:gd name="f48" fmla="val 959"/>
              <a:gd name="f49" fmla="val 200"/>
              <a:gd name="f50" fmla="val 922"/>
              <a:gd name="f51" fmla="val 296"/>
              <a:gd name="f52" fmla="val 883"/>
              <a:gd name="f53" fmla="val 345"/>
              <a:gd name="f54" fmla="val 764"/>
              <a:gd name="f55" fmla="val 217"/>
              <a:gd name="f56" fmla="val 782"/>
              <a:gd name="f57" fmla="val 233"/>
              <a:gd name="f58" fmla="val 804"/>
              <a:gd name="f59" fmla="val 231"/>
              <a:gd name="f60" fmla="val 821"/>
              <a:gd name="f61" fmla="val 241"/>
              <a:gd name="f62" fmla="val 801"/>
              <a:gd name="f63" fmla="val 250"/>
              <a:gd name="f64" fmla="val 762"/>
              <a:gd name="f65" fmla="val 305"/>
              <a:gd name="f66" fmla="val 755"/>
              <a:gd name="f67" fmla="val 326"/>
              <a:gd name="f68" fmla="val 698"/>
              <a:gd name="f69" fmla="val 293"/>
              <a:gd name="f70" fmla="val 711"/>
              <a:gd name="f71" fmla="val 309"/>
              <a:gd name="f72" fmla="val 738"/>
              <a:gd name="f73" fmla="val 322"/>
              <a:gd name="f74" fmla="val 773"/>
              <a:gd name="f75" fmla="val 331"/>
              <a:gd name="f76" fmla="val 333"/>
              <a:gd name="f77" fmla="val 795"/>
              <a:gd name="f78" fmla="val 335"/>
              <a:gd name="f79" fmla="val 810"/>
              <a:gd name="f80" fmla="val 337"/>
              <a:gd name="f81" fmla="val 825"/>
              <a:gd name="f82" fmla="val 338"/>
              <a:gd name="f83" fmla="val 842"/>
              <a:gd name="f84" fmla="val 340"/>
              <a:gd name="f85" fmla="val 859"/>
              <a:gd name="f86" fmla="val 341"/>
              <a:gd name="f87" fmla="val 342"/>
              <a:gd name="f88" fmla="val 895"/>
              <a:gd name="f89" fmla="val 350"/>
              <a:gd name="f90" fmla="val 911"/>
              <a:gd name="f91" fmla="val 957"/>
              <a:gd name="f92" fmla="val 344"/>
              <a:gd name="f93" fmla="val 976"/>
              <a:gd name="f94" fmla="val 321"/>
              <a:gd name="f95" fmla="val 1026"/>
              <a:gd name="f96" fmla="val 306"/>
              <a:gd name="f97" fmla="val 1059"/>
              <a:gd name="f98" fmla="val 289"/>
              <a:gd name="f99" fmla="val 1071"/>
              <a:gd name="f100" fmla="val 258"/>
              <a:gd name="f101" fmla="val 1091"/>
              <a:gd name="f102" fmla="val 225"/>
              <a:gd name="f103" fmla="val 1183"/>
              <a:gd name="f104" fmla="val 123"/>
              <a:gd name="f105" fmla="val 285"/>
              <a:gd name="f106" fmla="val 1070"/>
              <a:gd name="f107" fmla="val 387"/>
              <a:gd name="f108" fmla="val 1032"/>
              <a:gd name="f109" fmla="val 404"/>
              <a:gd name="f110" fmla="val 969"/>
              <a:gd name="f111" fmla="val 445"/>
              <a:gd name="f112" fmla="val 933"/>
              <a:gd name="f113" fmla="val 466"/>
              <a:gd name="f114" fmla="val 890"/>
              <a:gd name="f115" fmla="val 482"/>
              <a:gd name="f116" fmla="val 869"/>
              <a:gd name="f117" fmla="val 480"/>
              <a:gd name="f118" fmla="val 493"/>
              <a:gd name="f119" fmla="val 785"/>
              <a:gd name="f120" fmla="val 504"/>
              <a:gd name="f121" fmla="val 743"/>
              <a:gd name="f122" fmla="val 505"/>
              <a:gd name="f123" fmla="val 703"/>
              <a:gd name="f124" fmla="val 662"/>
              <a:gd name="f125" fmla="val 621"/>
              <a:gd name="f126" fmla="val 501"/>
              <a:gd name="f127" fmla="val 581"/>
              <a:gd name="f128" fmla="val 492"/>
              <a:gd name="f129" fmla="val 388"/>
              <a:gd name="f130" fmla="val 442"/>
              <a:gd name="f131" fmla="val 252"/>
              <a:gd name="f132" fmla="val 440"/>
              <a:gd name="f133" fmla="val 135"/>
              <a:gd name="f134" fmla="val 216"/>
              <a:gd name="f135" fmla="val 197"/>
              <a:gd name="f136" fmla="val 259"/>
              <a:gd name="f137" fmla="val 245"/>
              <a:gd name="f138" fmla="val 253"/>
              <a:gd name="f139" fmla="val 389"/>
              <a:gd name="f140" fmla="val 242"/>
              <a:gd name="f141" fmla="val 730"/>
              <a:gd name="f142" fmla="val 102"/>
              <a:gd name="f143" fmla="val 665"/>
              <a:gd name="f144" fmla="val 101"/>
              <a:gd name="f145" fmla="val 612"/>
              <a:gd name="f146" fmla="val 103"/>
              <a:gd name="f147" fmla="val 635"/>
              <a:gd name="f148" fmla="+- 0 0 -90"/>
              <a:gd name="f149" fmla="*/ f4 1 1205"/>
              <a:gd name="f150" fmla="*/ f5 1 546"/>
              <a:gd name="f151" fmla="+- f8 0 f6"/>
              <a:gd name="f152" fmla="+- f7 0 f6"/>
              <a:gd name="f153" fmla="*/ f148 f0 1"/>
              <a:gd name="f154" fmla="*/ f152 1 1205"/>
              <a:gd name="f155" fmla="*/ f151 1 546"/>
              <a:gd name="f156" fmla="*/ 360 f152 1"/>
              <a:gd name="f157" fmla="*/ 278 f151 1"/>
              <a:gd name="f158" fmla="*/ 658 f152 1"/>
              <a:gd name="f159" fmla="*/ 162 f151 1"/>
              <a:gd name="f160" fmla="*/ 681 f152 1"/>
              <a:gd name="f161" fmla="*/ 327 f151 1"/>
              <a:gd name="f162" fmla="*/ 882 f152 1"/>
              <a:gd name="f163" fmla="*/ 79 f151 1"/>
              <a:gd name="f164" fmla="*/ 808 f152 1"/>
              <a:gd name="f165" fmla="*/ 57 f151 1"/>
              <a:gd name="f166" fmla="*/ 700 f152 1"/>
              <a:gd name="f167" fmla="*/ 122 f151 1"/>
              <a:gd name="f168" fmla="*/ 600 f152 1"/>
              <a:gd name="f169" fmla="*/ 198 f151 1"/>
              <a:gd name="f170" fmla="*/ 849 f152 1"/>
              <a:gd name="f171" fmla="*/ 138 f151 1"/>
              <a:gd name="f172" fmla="*/ 950 f152 1"/>
              <a:gd name="f173" fmla="*/ 192 f151 1"/>
              <a:gd name="f174" fmla="*/ 883 f152 1"/>
              <a:gd name="f175" fmla="*/ 345 f151 1"/>
              <a:gd name="f176" fmla="*/ 764 f152 1"/>
              <a:gd name="f177" fmla="*/ 217 f151 1"/>
              <a:gd name="f178" fmla="*/ 821 f152 1"/>
              <a:gd name="f179" fmla="*/ 241 f151 1"/>
              <a:gd name="f180" fmla="*/ 755 f152 1"/>
              <a:gd name="f181" fmla="*/ 326 f151 1"/>
              <a:gd name="f182" fmla="*/ 698 f152 1"/>
              <a:gd name="f183" fmla="*/ 293 f151 1"/>
              <a:gd name="f184" fmla="*/ 773 f152 1"/>
              <a:gd name="f185" fmla="*/ 331 f151 1"/>
              <a:gd name="f186" fmla="*/ 810 f152 1"/>
              <a:gd name="f187" fmla="*/ 337 f151 1"/>
              <a:gd name="f188" fmla="*/ 859 f152 1"/>
              <a:gd name="f189" fmla="*/ 341 f151 1"/>
              <a:gd name="f190" fmla="*/ 911 f152 1"/>
              <a:gd name="f191" fmla="*/ 350 f151 1"/>
              <a:gd name="f192" fmla="*/ 1026 f152 1"/>
              <a:gd name="f193" fmla="*/ 306 f151 1"/>
              <a:gd name="f194" fmla="*/ 1091 f152 1"/>
              <a:gd name="f195" fmla="*/ 225 f151 1"/>
              <a:gd name="f196" fmla="*/ 1070 f152 1"/>
              <a:gd name="f197" fmla="*/ 387 f151 1"/>
              <a:gd name="f198" fmla="*/ 933 f152 1"/>
              <a:gd name="f199" fmla="*/ 466 f151 1"/>
              <a:gd name="f200" fmla="*/ 825 f152 1"/>
              <a:gd name="f201" fmla="*/ 493 f151 1"/>
              <a:gd name="f202" fmla="*/ 703 f152 1"/>
              <a:gd name="f203" fmla="*/ 505 f151 1"/>
              <a:gd name="f204" fmla="*/ 581 f152 1"/>
              <a:gd name="f205" fmla="*/ 492 f151 1"/>
              <a:gd name="f206" fmla="*/ 98 f152 1"/>
              <a:gd name="f207" fmla="*/ 197 f152 1"/>
              <a:gd name="f208" fmla="*/ 231 f151 1"/>
              <a:gd name="f209" fmla="*/ 389 f152 1"/>
              <a:gd name="f210" fmla="*/ 242 f151 1"/>
              <a:gd name="f211" fmla="*/ 730 f152 1"/>
              <a:gd name="f212" fmla="*/ 102 f151 1"/>
              <a:gd name="f213" fmla="*/ 635 f152 1"/>
              <a:gd name="f214" fmla="*/ 165 f151 1"/>
              <a:gd name="f215" fmla="*/ f153 1 f3"/>
              <a:gd name="f216" fmla="*/ f156 1 1205"/>
              <a:gd name="f217" fmla="*/ f157 1 546"/>
              <a:gd name="f218" fmla="*/ f158 1 1205"/>
              <a:gd name="f219" fmla="*/ f159 1 546"/>
              <a:gd name="f220" fmla="*/ f160 1 1205"/>
              <a:gd name="f221" fmla="*/ f161 1 546"/>
              <a:gd name="f222" fmla="*/ f162 1 1205"/>
              <a:gd name="f223" fmla="*/ f163 1 546"/>
              <a:gd name="f224" fmla="*/ f164 1 1205"/>
              <a:gd name="f225" fmla="*/ f165 1 546"/>
              <a:gd name="f226" fmla="*/ f166 1 1205"/>
              <a:gd name="f227" fmla="*/ f167 1 546"/>
              <a:gd name="f228" fmla="*/ f168 1 1205"/>
              <a:gd name="f229" fmla="*/ f169 1 546"/>
              <a:gd name="f230" fmla="*/ f170 1 1205"/>
              <a:gd name="f231" fmla="*/ f171 1 546"/>
              <a:gd name="f232" fmla="*/ f172 1 1205"/>
              <a:gd name="f233" fmla="*/ f173 1 546"/>
              <a:gd name="f234" fmla="*/ f174 1 1205"/>
              <a:gd name="f235" fmla="*/ f175 1 546"/>
              <a:gd name="f236" fmla="*/ f176 1 1205"/>
              <a:gd name="f237" fmla="*/ f177 1 546"/>
              <a:gd name="f238" fmla="*/ f178 1 1205"/>
              <a:gd name="f239" fmla="*/ f179 1 546"/>
              <a:gd name="f240" fmla="*/ f180 1 1205"/>
              <a:gd name="f241" fmla="*/ f181 1 546"/>
              <a:gd name="f242" fmla="*/ f182 1 1205"/>
              <a:gd name="f243" fmla="*/ f183 1 546"/>
              <a:gd name="f244" fmla="*/ f184 1 1205"/>
              <a:gd name="f245" fmla="*/ f185 1 546"/>
              <a:gd name="f246" fmla="*/ f186 1 1205"/>
              <a:gd name="f247" fmla="*/ f187 1 546"/>
              <a:gd name="f248" fmla="*/ f188 1 1205"/>
              <a:gd name="f249" fmla="*/ f189 1 546"/>
              <a:gd name="f250" fmla="*/ f190 1 1205"/>
              <a:gd name="f251" fmla="*/ f191 1 546"/>
              <a:gd name="f252" fmla="*/ f192 1 1205"/>
              <a:gd name="f253" fmla="*/ f193 1 546"/>
              <a:gd name="f254" fmla="*/ f194 1 1205"/>
              <a:gd name="f255" fmla="*/ f195 1 546"/>
              <a:gd name="f256" fmla="*/ f196 1 1205"/>
              <a:gd name="f257" fmla="*/ f197 1 546"/>
              <a:gd name="f258" fmla="*/ f198 1 1205"/>
              <a:gd name="f259" fmla="*/ f199 1 546"/>
              <a:gd name="f260" fmla="*/ f200 1 1205"/>
              <a:gd name="f261" fmla="*/ f201 1 546"/>
              <a:gd name="f262" fmla="*/ f202 1 1205"/>
              <a:gd name="f263" fmla="*/ f203 1 546"/>
              <a:gd name="f264" fmla="*/ f204 1 1205"/>
              <a:gd name="f265" fmla="*/ f205 1 546"/>
              <a:gd name="f266" fmla="*/ f206 1 1205"/>
              <a:gd name="f267" fmla="*/ f207 1 1205"/>
              <a:gd name="f268" fmla="*/ f208 1 546"/>
              <a:gd name="f269" fmla="*/ f209 1 1205"/>
              <a:gd name="f270" fmla="*/ f210 1 546"/>
              <a:gd name="f271" fmla="*/ f211 1 1205"/>
              <a:gd name="f272" fmla="*/ f212 1 546"/>
              <a:gd name="f273" fmla="*/ f213 1 1205"/>
              <a:gd name="f274" fmla="*/ f214 1 546"/>
              <a:gd name="f275" fmla="*/ 0 1 f154"/>
              <a:gd name="f276" fmla="*/ f7 1 f154"/>
              <a:gd name="f277" fmla="*/ 0 1 f155"/>
              <a:gd name="f278" fmla="*/ f8 1 f155"/>
              <a:gd name="f279" fmla="+- f215 0 f1"/>
              <a:gd name="f280" fmla="*/ f216 1 f154"/>
              <a:gd name="f281" fmla="*/ f217 1 f155"/>
              <a:gd name="f282" fmla="*/ f218 1 f154"/>
              <a:gd name="f283" fmla="*/ f219 1 f155"/>
              <a:gd name="f284" fmla="*/ f220 1 f154"/>
              <a:gd name="f285" fmla="*/ f221 1 f155"/>
              <a:gd name="f286" fmla="*/ f222 1 f154"/>
              <a:gd name="f287" fmla="*/ f223 1 f155"/>
              <a:gd name="f288" fmla="*/ f224 1 f154"/>
              <a:gd name="f289" fmla="*/ f225 1 f155"/>
              <a:gd name="f290" fmla="*/ f226 1 f154"/>
              <a:gd name="f291" fmla="*/ f227 1 f155"/>
              <a:gd name="f292" fmla="*/ f228 1 f154"/>
              <a:gd name="f293" fmla="*/ f229 1 f155"/>
              <a:gd name="f294" fmla="*/ f230 1 f154"/>
              <a:gd name="f295" fmla="*/ f231 1 f155"/>
              <a:gd name="f296" fmla="*/ f232 1 f154"/>
              <a:gd name="f297" fmla="*/ f233 1 f155"/>
              <a:gd name="f298" fmla="*/ f234 1 f154"/>
              <a:gd name="f299" fmla="*/ f235 1 f155"/>
              <a:gd name="f300" fmla="*/ f236 1 f154"/>
              <a:gd name="f301" fmla="*/ f237 1 f155"/>
              <a:gd name="f302" fmla="*/ f238 1 f154"/>
              <a:gd name="f303" fmla="*/ f239 1 f155"/>
              <a:gd name="f304" fmla="*/ f240 1 f154"/>
              <a:gd name="f305" fmla="*/ f241 1 f155"/>
              <a:gd name="f306" fmla="*/ f242 1 f154"/>
              <a:gd name="f307" fmla="*/ f243 1 f155"/>
              <a:gd name="f308" fmla="*/ f244 1 f154"/>
              <a:gd name="f309" fmla="*/ f245 1 f155"/>
              <a:gd name="f310" fmla="*/ f246 1 f154"/>
              <a:gd name="f311" fmla="*/ f247 1 f155"/>
              <a:gd name="f312" fmla="*/ f248 1 f154"/>
              <a:gd name="f313" fmla="*/ f249 1 f155"/>
              <a:gd name="f314" fmla="*/ f250 1 f154"/>
              <a:gd name="f315" fmla="*/ f251 1 f155"/>
              <a:gd name="f316" fmla="*/ f252 1 f154"/>
              <a:gd name="f317" fmla="*/ f253 1 f155"/>
              <a:gd name="f318" fmla="*/ f254 1 f154"/>
              <a:gd name="f319" fmla="*/ f255 1 f155"/>
              <a:gd name="f320" fmla="*/ f256 1 f154"/>
              <a:gd name="f321" fmla="*/ f257 1 f155"/>
              <a:gd name="f322" fmla="*/ f258 1 f154"/>
              <a:gd name="f323" fmla="*/ f259 1 f155"/>
              <a:gd name="f324" fmla="*/ f260 1 f154"/>
              <a:gd name="f325" fmla="*/ f261 1 f155"/>
              <a:gd name="f326" fmla="*/ f262 1 f154"/>
              <a:gd name="f327" fmla="*/ f263 1 f155"/>
              <a:gd name="f328" fmla="*/ f264 1 f154"/>
              <a:gd name="f329" fmla="*/ f265 1 f155"/>
              <a:gd name="f330" fmla="*/ f266 1 f154"/>
              <a:gd name="f331" fmla="*/ f267 1 f154"/>
              <a:gd name="f332" fmla="*/ f268 1 f155"/>
              <a:gd name="f333" fmla="*/ f269 1 f154"/>
              <a:gd name="f334" fmla="*/ f270 1 f155"/>
              <a:gd name="f335" fmla="*/ f271 1 f154"/>
              <a:gd name="f336" fmla="*/ f272 1 f155"/>
              <a:gd name="f337" fmla="*/ f273 1 f154"/>
              <a:gd name="f338" fmla="*/ f274 1 f155"/>
              <a:gd name="f339" fmla="*/ f275 f149 1"/>
              <a:gd name="f340" fmla="*/ f276 f149 1"/>
              <a:gd name="f341" fmla="*/ f278 f150 1"/>
              <a:gd name="f342" fmla="*/ f277 f150 1"/>
              <a:gd name="f343" fmla="*/ f280 f149 1"/>
              <a:gd name="f344" fmla="*/ f281 f150 1"/>
              <a:gd name="f345" fmla="*/ f282 f149 1"/>
              <a:gd name="f346" fmla="*/ f283 f150 1"/>
              <a:gd name="f347" fmla="*/ f284 f149 1"/>
              <a:gd name="f348" fmla="*/ f285 f150 1"/>
              <a:gd name="f349" fmla="*/ f286 f149 1"/>
              <a:gd name="f350" fmla="*/ f287 f150 1"/>
              <a:gd name="f351" fmla="*/ f288 f149 1"/>
              <a:gd name="f352" fmla="*/ f289 f150 1"/>
              <a:gd name="f353" fmla="*/ f290 f149 1"/>
              <a:gd name="f354" fmla="*/ f291 f150 1"/>
              <a:gd name="f355" fmla="*/ f292 f149 1"/>
              <a:gd name="f356" fmla="*/ f293 f150 1"/>
              <a:gd name="f357" fmla="*/ f294 f149 1"/>
              <a:gd name="f358" fmla="*/ f295 f150 1"/>
              <a:gd name="f359" fmla="*/ f296 f149 1"/>
              <a:gd name="f360" fmla="*/ f297 f150 1"/>
              <a:gd name="f361" fmla="*/ f298 f149 1"/>
              <a:gd name="f362" fmla="*/ f299 f150 1"/>
              <a:gd name="f363" fmla="*/ f300 f149 1"/>
              <a:gd name="f364" fmla="*/ f301 f150 1"/>
              <a:gd name="f365" fmla="*/ f302 f149 1"/>
              <a:gd name="f366" fmla="*/ f303 f150 1"/>
              <a:gd name="f367" fmla="*/ f304 f149 1"/>
              <a:gd name="f368" fmla="*/ f305 f150 1"/>
              <a:gd name="f369" fmla="*/ f306 f149 1"/>
              <a:gd name="f370" fmla="*/ f307 f150 1"/>
              <a:gd name="f371" fmla="*/ f308 f149 1"/>
              <a:gd name="f372" fmla="*/ f309 f150 1"/>
              <a:gd name="f373" fmla="*/ f310 f149 1"/>
              <a:gd name="f374" fmla="*/ f311 f150 1"/>
              <a:gd name="f375" fmla="*/ f312 f149 1"/>
              <a:gd name="f376" fmla="*/ f313 f150 1"/>
              <a:gd name="f377" fmla="*/ f314 f149 1"/>
              <a:gd name="f378" fmla="*/ f315 f150 1"/>
              <a:gd name="f379" fmla="*/ f316 f149 1"/>
              <a:gd name="f380" fmla="*/ f317 f150 1"/>
              <a:gd name="f381" fmla="*/ f318 f149 1"/>
              <a:gd name="f382" fmla="*/ f319 f150 1"/>
              <a:gd name="f383" fmla="*/ f320 f149 1"/>
              <a:gd name="f384" fmla="*/ f321 f150 1"/>
              <a:gd name="f385" fmla="*/ f322 f149 1"/>
              <a:gd name="f386" fmla="*/ f323 f150 1"/>
              <a:gd name="f387" fmla="*/ f324 f149 1"/>
              <a:gd name="f388" fmla="*/ f325 f150 1"/>
              <a:gd name="f389" fmla="*/ f326 f149 1"/>
              <a:gd name="f390" fmla="*/ f327 f150 1"/>
              <a:gd name="f391" fmla="*/ f328 f149 1"/>
              <a:gd name="f392" fmla="*/ f329 f150 1"/>
              <a:gd name="f393" fmla="*/ f330 f149 1"/>
              <a:gd name="f394" fmla="*/ f331 f149 1"/>
              <a:gd name="f395" fmla="*/ f332 f150 1"/>
              <a:gd name="f396" fmla="*/ f333 f149 1"/>
              <a:gd name="f397" fmla="*/ f334 f150 1"/>
              <a:gd name="f398" fmla="*/ f335 f149 1"/>
              <a:gd name="f399" fmla="*/ f336 f150 1"/>
              <a:gd name="f400" fmla="*/ f337 f149 1"/>
              <a:gd name="f401" fmla="*/ f338 f1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9">
                <a:pos x="f343" y="f344"/>
              </a:cxn>
              <a:cxn ang="f279">
                <a:pos x="f345" y="f346"/>
              </a:cxn>
              <a:cxn ang="f279">
                <a:pos x="f347" y="f348"/>
              </a:cxn>
              <a:cxn ang="f279">
                <a:pos x="f349" y="f350"/>
              </a:cxn>
              <a:cxn ang="f279">
                <a:pos x="f351" y="f352"/>
              </a:cxn>
              <a:cxn ang="f279">
                <a:pos x="f353" y="f354"/>
              </a:cxn>
              <a:cxn ang="f279">
                <a:pos x="f355" y="f356"/>
              </a:cxn>
              <a:cxn ang="f279">
                <a:pos x="f357" y="f358"/>
              </a:cxn>
              <a:cxn ang="f279">
                <a:pos x="f359" y="f360"/>
              </a:cxn>
              <a:cxn ang="f279">
                <a:pos x="f361" y="f362"/>
              </a:cxn>
              <a:cxn ang="f279">
                <a:pos x="f363" y="f364"/>
              </a:cxn>
              <a:cxn ang="f279">
                <a:pos x="f365" y="f366"/>
              </a:cxn>
              <a:cxn ang="f279">
                <a:pos x="f367" y="f368"/>
              </a:cxn>
              <a:cxn ang="f279">
                <a:pos x="f369" y="f370"/>
              </a:cxn>
              <a:cxn ang="f279">
                <a:pos x="f371" y="f372"/>
              </a:cxn>
              <a:cxn ang="f279">
                <a:pos x="f373" y="f374"/>
              </a:cxn>
              <a:cxn ang="f279">
                <a:pos x="f375" y="f376"/>
              </a:cxn>
              <a:cxn ang="f279">
                <a:pos x="f377" y="f378"/>
              </a:cxn>
              <a:cxn ang="f279">
                <a:pos x="f379" y="f380"/>
              </a:cxn>
              <a:cxn ang="f279">
                <a:pos x="f381" y="f382"/>
              </a:cxn>
              <a:cxn ang="f279">
                <a:pos x="f383" y="f384"/>
              </a:cxn>
              <a:cxn ang="f279">
                <a:pos x="f385" y="f386"/>
              </a:cxn>
              <a:cxn ang="f279">
                <a:pos x="f387" y="f388"/>
              </a:cxn>
              <a:cxn ang="f279">
                <a:pos x="f389" y="f390"/>
              </a:cxn>
              <a:cxn ang="f279">
                <a:pos x="f391" y="f392"/>
              </a:cxn>
              <a:cxn ang="f279">
                <a:pos x="f393" y="f390"/>
              </a:cxn>
              <a:cxn ang="f279">
                <a:pos x="f394" y="f395"/>
              </a:cxn>
              <a:cxn ang="f279">
                <a:pos x="f396" y="f397"/>
              </a:cxn>
              <a:cxn ang="f279">
                <a:pos x="f398" y="f399"/>
              </a:cxn>
              <a:cxn ang="f279">
                <a:pos x="f400" y="f401"/>
              </a:cxn>
            </a:cxnLst>
            <a:rect l="f339" t="f342" r="f340" b="f341"/>
            <a:pathLst>
              <a:path w="1205" h="546">
                <a:moveTo>
                  <a:pt x="f2" y="f9"/>
                </a:moveTo>
                <a:cubicBezTo>
                  <a:pt x="f10" y="f11"/>
                  <a:pt x="f12" y="f13"/>
                  <a:pt x="f14" y="f15"/>
                </a:cubicBezTo>
                <a:moveTo>
                  <a:pt x="f16" y="f17"/>
                </a:move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38"/>
                  <a:pt x="f39" y="f40"/>
                </a:cubicBezTo>
                <a:moveTo>
                  <a:pt x="f41" y="f42"/>
                </a:moveTo>
                <a:cubicBezTo>
                  <a:pt x="f43" y="f44"/>
                  <a:pt x="f45" y="f46"/>
                  <a:pt x="f47" y="f38"/>
                </a:cubicBezTo>
                <a:cubicBezTo>
                  <a:pt x="f48" y="f49"/>
                  <a:pt x="f50" y="f51"/>
                  <a:pt x="f52" y="f53"/>
                </a:cubicBezTo>
                <a:moveTo>
                  <a:pt x="f54" y="f55"/>
                </a:moveTo>
                <a:cubicBezTo>
                  <a:pt x="f56" y="f57"/>
                  <a:pt x="f58" y="f59"/>
                  <a:pt x="f60" y="f61"/>
                </a:cubicBezTo>
                <a:cubicBezTo>
                  <a:pt x="f62" y="f63"/>
                  <a:pt x="f64" y="f65"/>
                  <a:pt x="f66" y="f67"/>
                </a:cubicBezTo>
                <a:moveTo>
                  <a:pt x="f68" y="f69"/>
                </a:moveTo>
                <a:cubicBezTo>
                  <a:pt x="f70" y="f71"/>
                  <a:pt x="f72" y="f73"/>
                  <a:pt x="f74" y="f75"/>
                </a:cubicBezTo>
                <a:cubicBezTo>
                  <a:pt x="f56" y="f76"/>
                  <a:pt x="f77" y="f78"/>
                  <a:pt x="f79" y="f80"/>
                </a:cubicBezTo>
                <a:cubicBezTo>
                  <a:pt x="f81" y="f82"/>
                  <a:pt x="f83" y="f84"/>
                  <a:pt x="f85" y="f86"/>
                </a:cubicBezTo>
                <a:cubicBezTo>
                  <a:pt x="f24" y="f87"/>
                  <a:pt x="f88" y="f89"/>
                  <a:pt x="f90" y="f89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99" y="f100"/>
                  <a:pt x="f101" y="f102"/>
                </a:cubicBezTo>
                <a:cubicBezTo>
                  <a:pt x="f103" y="f104"/>
                  <a:pt x="f7" y="f105"/>
                  <a:pt x="f106" y="f107"/>
                </a:cubicBezTo>
                <a:cubicBezTo>
                  <a:pt x="f108" y="f109"/>
                  <a:pt x="f110" y="f111"/>
                  <a:pt x="f112" y="f113"/>
                </a:cubicBezTo>
                <a:cubicBezTo>
                  <a:pt x="f114" y="f115"/>
                  <a:pt x="f116" y="f117"/>
                  <a:pt x="f81" y="f118"/>
                </a:cubicBezTo>
                <a:cubicBezTo>
                  <a:pt x="f119" y="f120"/>
                  <a:pt x="f121" y="f122"/>
                  <a:pt x="f123" y="f122"/>
                </a:cubicBezTo>
                <a:cubicBezTo>
                  <a:pt x="f124" y="f122"/>
                  <a:pt x="f125" y="f126"/>
                  <a:pt x="f127" y="f128"/>
                </a:cubicBezTo>
                <a:cubicBezTo>
                  <a:pt x="f129" y="f130"/>
                  <a:pt x="f131" y="f132"/>
                  <a:pt x="f32" y="f122"/>
                </a:cubicBezTo>
                <a:cubicBezTo>
                  <a:pt x="f6" y="f8"/>
                  <a:pt x="f133" y="f134"/>
                  <a:pt x="f135" y="f59"/>
                </a:cubicBezTo>
                <a:cubicBezTo>
                  <a:pt x="f136" y="f137"/>
                  <a:pt x="f67" y="f138"/>
                  <a:pt x="f139" y="f140"/>
                </a:cubicBezTo>
                <a:moveTo>
                  <a:pt x="f141" y="f142"/>
                </a:moveTo>
                <a:cubicBezTo>
                  <a:pt x="f143" y="f144"/>
                  <a:pt x="f145" y="f146"/>
                  <a:pt x="f147" y="f13"/>
                </a:cubicBezTo>
              </a:path>
            </a:pathLst>
          </a:custGeom>
          <a:solidFill>
            <a:srgbClr val="666666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43" name="Gruppieren 3"/>
          <p:cNvGrpSpPr/>
          <p:nvPr/>
        </p:nvGrpSpPr>
        <p:grpSpPr>
          <a:xfrm>
            <a:off x="6108246" y="1538596"/>
            <a:ext cx="2804976" cy="3780797"/>
            <a:chOff x="6108246" y="1538596"/>
            <a:chExt cx="2804976" cy="3780797"/>
          </a:xfrm>
        </p:grpSpPr>
        <p:sp>
          <p:nvSpPr>
            <p:cNvPr id="44" name="Freeform 490"/>
            <p:cNvSpPr/>
            <p:nvPr/>
          </p:nvSpPr>
          <p:spPr>
            <a:xfrm>
              <a:off x="6108246" y="1538596"/>
              <a:ext cx="2804976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2"/>
                <a:gd name="f7" fmla="val 2825"/>
                <a:gd name="f8" fmla="val 144"/>
                <a:gd name="f9" fmla="val 1946"/>
                <a:gd name="f10" fmla="val 2"/>
                <a:gd name="f11" fmla="val 2020"/>
                <a:gd name="f12" fmla="val 2091"/>
                <a:gd name="f13" fmla="val 87"/>
                <a:gd name="f14" fmla="val 197"/>
                <a:gd name="f15" fmla="val 2627"/>
                <a:gd name="f16" fmla="val 2730"/>
                <a:gd name="f17" fmla="val 2017"/>
                <a:gd name="f18" fmla="val 2824"/>
                <a:gd name="f19" fmla="val 1945"/>
                <a:gd name="f20" fmla="val 146"/>
                <a:gd name="f21" fmla="val 65"/>
                <a:gd name="f22" fmla="val 2739"/>
                <a:gd name="f23" fmla="val 2628"/>
                <a:gd name="f24" fmla="val 1"/>
                <a:gd name="f25" fmla="val 93"/>
                <a:gd name="f26" fmla="val 67"/>
                <a:gd name="f27" fmla="+- 0 0 -90"/>
                <a:gd name="f28" fmla="*/ f3 1 2092"/>
                <a:gd name="f29" fmla="*/ f4 1 2825"/>
                <a:gd name="f30" fmla="+- f7 0 f5"/>
                <a:gd name="f31" fmla="+- f6 0 f5"/>
                <a:gd name="f32" fmla="*/ f27 f0 1"/>
                <a:gd name="f33" fmla="*/ f31 1 2092"/>
                <a:gd name="f34" fmla="*/ f30 1 2825"/>
                <a:gd name="f35" fmla="*/ 144 f31 1"/>
                <a:gd name="f36" fmla="*/ 0 f30 1"/>
                <a:gd name="f37" fmla="*/ 1946 f31 1"/>
                <a:gd name="f38" fmla="*/ 2 f30 1"/>
                <a:gd name="f39" fmla="*/ 2092 f31 1"/>
                <a:gd name="f40" fmla="*/ 197 f30 1"/>
                <a:gd name="f41" fmla="*/ 2627 f30 1"/>
                <a:gd name="f42" fmla="*/ 1945 f31 1"/>
                <a:gd name="f43" fmla="*/ 2825 f30 1"/>
                <a:gd name="f44" fmla="*/ 146 f31 1"/>
                <a:gd name="f45" fmla="*/ 2824 f30 1"/>
                <a:gd name="f46" fmla="*/ 0 f31 1"/>
                <a:gd name="f47" fmla="*/ 2628 f30 1"/>
                <a:gd name="f48" fmla="*/ 2 f31 1"/>
                <a:gd name="f49" fmla="*/ f32 1 f2"/>
                <a:gd name="f50" fmla="*/ f35 1 2092"/>
                <a:gd name="f51" fmla="*/ f36 1 2825"/>
                <a:gd name="f52" fmla="*/ f37 1 2092"/>
                <a:gd name="f53" fmla="*/ f38 1 2825"/>
                <a:gd name="f54" fmla="*/ f39 1 2092"/>
                <a:gd name="f55" fmla="*/ f40 1 2825"/>
                <a:gd name="f56" fmla="*/ f41 1 2825"/>
                <a:gd name="f57" fmla="*/ f42 1 2092"/>
                <a:gd name="f58" fmla="*/ f43 1 2825"/>
                <a:gd name="f59" fmla="*/ f44 1 2092"/>
                <a:gd name="f60" fmla="*/ f45 1 2825"/>
                <a:gd name="f61" fmla="*/ f46 1 2092"/>
                <a:gd name="f62" fmla="*/ f47 1 2825"/>
                <a:gd name="f63" fmla="*/ f48 1 2092"/>
                <a:gd name="f64" fmla="*/ 0 1 f33"/>
                <a:gd name="f65" fmla="*/ f6 1 f33"/>
                <a:gd name="f66" fmla="*/ 0 1 f34"/>
                <a:gd name="f67" fmla="*/ f7 1 f34"/>
                <a:gd name="f68" fmla="+- f49 0 f1"/>
                <a:gd name="f69" fmla="*/ f50 1 f33"/>
                <a:gd name="f70" fmla="*/ f51 1 f34"/>
                <a:gd name="f71" fmla="*/ f52 1 f33"/>
                <a:gd name="f72" fmla="*/ f53 1 f34"/>
                <a:gd name="f73" fmla="*/ f54 1 f33"/>
                <a:gd name="f74" fmla="*/ f55 1 f34"/>
                <a:gd name="f75" fmla="*/ f56 1 f34"/>
                <a:gd name="f76" fmla="*/ f57 1 f33"/>
                <a:gd name="f77" fmla="*/ f58 1 f34"/>
                <a:gd name="f78" fmla="*/ f59 1 f33"/>
                <a:gd name="f79" fmla="*/ f60 1 f34"/>
                <a:gd name="f80" fmla="*/ f61 1 f33"/>
                <a:gd name="f81" fmla="*/ f62 1 f34"/>
                <a:gd name="f82" fmla="*/ f63 1 f33"/>
                <a:gd name="f83" fmla="*/ f64 f28 1"/>
                <a:gd name="f84" fmla="*/ f65 f28 1"/>
                <a:gd name="f85" fmla="*/ f67 f29 1"/>
                <a:gd name="f86" fmla="*/ f66 f29 1"/>
                <a:gd name="f87" fmla="*/ f69 f28 1"/>
                <a:gd name="f88" fmla="*/ f70 f29 1"/>
                <a:gd name="f89" fmla="*/ f71 f28 1"/>
                <a:gd name="f90" fmla="*/ f72 f29 1"/>
                <a:gd name="f91" fmla="*/ f73 f28 1"/>
                <a:gd name="f92" fmla="*/ f74 f29 1"/>
                <a:gd name="f93" fmla="*/ f75 f29 1"/>
                <a:gd name="f94" fmla="*/ f76 f28 1"/>
                <a:gd name="f95" fmla="*/ f77 f29 1"/>
                <a:gd name="f96" fmla="*/ f78 f28 1"/>
                <a:gd name="f97" fmla="*/ f79 f29 1"/>
                <a:gd name="f98" fmla="*/ f80 f28 1"/>
                <a:gd name="f99" fmla="*/ f81 f29 1"/>
                <a:gd name="f100" fmla="*/ f82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8">
                  <a:pos x="f87" y="f88"/>
                </a:cxn>
                <a:cxn ang="f68">
                  <a:pos x="f89" y="f90"/>
                </a:cxn>
                <a:cxn ang="f68">
                  <a:pos x="f91" y="f92"/>
                </a:cxn>
                <a:cxn ang="f68">
                  <a:pos x="f91" y="f93"/>
                </a:cxn>
                <a:cxn ang="f68">
                  <a:pos x="f94" y="f95"/>
                </a:cxn>
                <a:cxn ang="f68">
                  <a:pos x="f96" y="f97"/>
                </a:cxn>
                <a:cxn ang="f68">
                  <a:pos x="f98" y="f99"/>
                </a:cxn>
                <a:cxn ang="f68">
                  <a:pos x="f100" y="f92"/>
                </a:cxn>
                <a:cxn ang="f68">
                  <a:pos x="f87" y="f88"/>
                </a:cxn>
              </a:cxnLst>
              <a:rect l="f83" t="f86" r="f84" b="f85"/>
              <a:pathLst>
                <a:path w="2092" h="2825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6" y="f14"/>
                  </a:cubicBezTo>
                  <a:lnTo>
                    <a:pt x="f6" y="f15"/>
                  </a:lnTo>
                  <a:cubicBezTo>
                    <a:pt x="f6" y="f16"/>
                    <a:pt x="f17" y="f18"/>
                    <a:pt x="f19" y="f7"/>
                  </a:cubicBezTo>
                  <a:lnTo>
                    <a:pt x="f20" y="f18"/>
                  </a:lnTo>
                  <a:cubicBezTo>
                    <a:pt x="f21" y="f18"/>
                    <a:pt x="f10" y="f22"/>
                    <a:pt x="f5" y="f23"/>
                  </a:cubicBezTo>
                  <a:lnTo>
                    <a:pt x="f10" y="f14"/>
                  </a:lnTo>
                  <a:cubicBezTo>
                    <a:pt x="f24" y="f25"/>
                    <a:pt x="f26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5" name="Freeform 491"/>
            <p:cNvSpPr/>
            <p:nvPr/>
          </p:nvSpPr>
          <p:spPr>
            <a:xfrm>
              <a:off x="6990167" y="4359904"/>
              <a:ext cx="130649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8"/>
                <a:gd name="f7" fmla="val 132"/>
                <a:gd name="f8" fmla="val 93"/>
                <a:gd name="f9" fmla="val 97"/>
                <a:gd name="f10" fmla="val 103"/>
                <a:gd name="f11" fmla="val 95"/>
                <a:gd name="f12" fmla="val 108"/>
                <a:gd name="f13" fmla="val 92"/>
                <a:gd name="f14" fmla="val 113"/>
                <a:gd name="f15" fmla="val 89"/>
                <a:gd name="f16" fmla="val 117"/>
                <a:gd name="f17" fmla="val 85"/>
                <a:gd name="f18" fmla="val 120"/>
                <a:gd name="f19" fmla="val 80"/>
                <a:gd name="f20" fmla="val 124"/>
                <a:gd name="f21" fmla="val 75"/>
                <a:gd name="f22" fmla="val 127"/>
                <a:gd name="f23" fmla="val 69"/>
                <a:gd name="f24" fmla="val 129"/>
                <a:gd name="f25" fmla="val 63"/>
                <a:gd name="f26" fmla="val 131"/>
                <a:gd name="f27" fmla="val 56"/>
                <a:gd name="f28" fmla="val 47"/>
                <a:gd name="f29" fmla="val 38"/>
                <a:gd name="f30" fmla="val 30"/>
                <a:gd name="f31" fmla="val 22"/>
                <a:gd name="f32" fmla="val 15"/>
                <a:gd name="f33" fmla="val 128"/>
                <a:gd name="f34" fmla="val 8"/>
                <a:gd name="f35" fmla="val 125"/>
                <a:gd name="f36" fmla="val 122"/>
                <a:gd name="f37" fmla="val 101"/>
                <a:gd name="f38" fmla="val 1"/>
                <a:gd name="f39" fmla="val 106"/>
                <a:gd name="f40" fmla="val 110"/>
                <a:gd name="f41" fmla="val 23"/>
                <a:gd name="f42" fmla="val 32"/>
                <a:gd name="f43" fmla="val 116"/>
                <a:gd name="f44" fmla="val 40"/>
                <a:gd name="f45" fmla="val 58"/>
                <a:gd name="f46" fmla="val 66"/>
                <a:gd name="f47" fmla="val 115"/>
                <a:gd name="f48" fmla="val 72"/>
                <a:gd name="f49" fmla="val 111"/>
                <a:gd name="f50" fmla="val 78"/>
                <a:gd name="f51" fmla="val 107"/>
                <a:gd name="f52" fmla="val 102"/>
                <a:gd name="f53" fmla="val 96"/>
                <a:gd name="f54" fmla="val 90"/>
                <a:gd name="f55" fmla="val 79"/>
                <a:gd name="f56" fmla="val 86"/>
                <a:gd name="f57" fmla="val 76"/>
                <a:gd name="f58" fmla="val 83"/>
                <a:gd name="f59" fmla="val 74"/>
                <a:gd name="f60" fmla="val 81"/>
                <a:gd name="f61" fmla="val 64"/>
                <a:gd name="f62" fmla="val 77"/>
                <a:gd name="f63" fmla="val 59"/>
                <a:gd name="f64" fmla="val 55"/>
                <a:gd name="f65" fmla="val 50"/>
                <a:gd name="f66" fmla="val 45"/>
                <a:gd name="f67" fmla="val 73"/>
                <a:gd name="f68" fmla="val 34"/>
                <a:gd name="f69" fmla="val 71"/>
                <a:gd name="f70" fmla="val 14"/>
                <a:gd name="f71" fmla="val 65"/>
                <a:gd name="f72" fmla="val 9"/>
                <a:gd name="f73" fmla="val 3"/>
                <a:gd name="f74" fmla="val 53"/>
                <a:gd name="f75" fmla="val 46"/>
                <a:gd name="f76" fmla="val 36"/>
                <a:gd name="f77" fmla="val 26"/>
                <a:gd name="f78" fmla="val 5"/>
                <a:gd name="f79" fmla="val 17"/>
                <a:gd name="f80" fmla="val 10"/>
                <a:gd name="f81" fmla="val 4"/>
                <a:gd name="f82" fmla="val 35"/>
                <a:gd name="f83" fmla="val 49"/>
                <a:gd name="f84" fmla="val 57"/>
                <a:gd name="f85" fmla="val 87"/>
                <a:gd name="f86" fmla="val 6"/>
                <a:gd name="f87" fmla="val 29"/>
                <a:gd name="f88" fmla="val 25"/>
                <a:gd name="f89" fmla="val 21"/>
                <a:gd name="f90" fmla="val 19"/>
                <a:gd name="f91" fmla="val 16"/>
                <a:gd name="f92" fmla="val 48"/>
                <a:gd name="f93" fmla="val 39"/>
                <a:gd name="f94" fmla="val 27"/>
                <a:gd name="f95" fmla="val 20"/>
                <a:gd name="f96" fmla="val 24"/>
                <a:gd name="f97" fmla="val 18"/>
                <a:gd name="f98" fmla="val 44"/>
                <a:gd name="f99" fmla="val 37"/>
                <a:gd name="f100" fmla="val 54"/>
                <a:gd name="f101" fmla="val 41"/>
                <a:gd name="f102" fmla="val 52"/>
                <a:gd name="f103" fmla="val 70"/>
                <a:gd name="f104" fmla="val 61"/>
                <a:gd name="f105" fmla="val 67"/>
                <a:gd name="f106" fmla="val 91"/>
                <a:gd name="f107" fmla="val 84"/>
                <a:gd name="f108" fmla="+- 0 0 -90"/>
                <a:gd name="f109" fmla="*/ f3 1 98"/>
                <a:gd name="f110" fmla="*/ f4 1 132"/>
                <a:gd name="f111" fmla="+- f7 0 f5"/>
                <a:gd name="f112" fmla="+- f6 0 f5"/>
                <a:gd name="f113" fmla="*/ f108 f0 1"/>
                <a:gd name="f114" fmla="*/ f112 1 98"/>
                <a:gd name="f115" fmla="*/ f111 1 132"/>
                <a:gd name="f116" fmla="*/ 98 f112 1"/>
                <a:gd name="f117" fmla="*/ 93 f111 1"/>
                <a:gd name="f118" fmla="*/ 95 f112 1"/>
                <a:gd name="f119" fmla="*/ 108 f111 1"/>
                <a:gd name="f120" fmla="*/ 85 f112 1"/>
                <a:gd name="f121" fmla="*/ 120 f111 1"/>
                <a:gd name="f122" fmla="*/ 69 f112 1"/>
                <a:gd name="f123" fmla="*/ 129 f111 1"/>
                <a:gd name="f124" fmla="*/ 47 f112 1"/>
                <a:gd name="f125" fmla="*/ 132 f111 1"/>
                <a:gd name="f126" fmla="*/ 22 f112 1"/>
                <a:gd name="f127" fmla="*/ 0 f112 1"/>
                <a:gd name="f128" fmla="*/ 122 f111 1"/>
                <a:gd name="f129" fmla="*/ 101 f111 1"/>
                <a:gd name="f130" fmla="*/ 1 f112 1"/>
                <a:gd name="f131" fmla="*/ 23 f112 1"/>
                <a:gd name="f132" fmla="*/ 113 f111 1"/>
                <a:gd name="f133" fmla="*/ 117 f111 1"/>
                <a:gd name="f134" fmla="*/ 72 f112 1"/>
                <a:gd name="f135" fmla="*/ 111 f111 1"/>
                <a:gd name="f136" fmla="*/ 80 f112 1"/>
                <a:gd name="f137" fmla="*/ 96 f111 1"/>
                <a:gd name="f138" fmla="*/ 76 f112 1"/>
                <a:gd name="f139" fmla="*/ 83 f111 1"/>
                <a:gd name="f140" fmla="*/ 64 f112 1"/>
                <a:gd name="f141" fmla="*/ 77 f111 1"/>
                <a:gd name="f142" fmla="*/ 50 f112 1"/>
                <a:gd name="f143" fmla="*/ 74 f111 1"/>
                <a:gd name="f144" fmla="*/ 34 f112 1"/>
                <a:gd name="f145" fmla="*/ 71 f111 1"/>
                <a:gd name="f146" fmla="*/ 9 f112 1"/>
                <a:gd name="f147" fmla="*/ 59 f111 1"/>
                <a:gd name="f148" fmla="*/ 36 f111 1"/>
                <a:gd name="f149" fmla="*/ 14 f112 1"/>
                <a:gd name="f150" fmla="*/ 10 f111 1"/>
                <a:gd name="f151" fmla="*/ 49 f112 1"/>
                <a:gd name="f152" fmla="*/ 0 f111 1"/>
                <a:gd name="f153" fmla="*/ 73 f112 1"/>
                <a:gd name="f154" fmla="*/ 3 f111 1"/>
                <a:gd name="f155" fmla="*/ 93 f112 1"/>
                <a:gd name="f156" fmla="*/ 9 f111 1"/>
                <a:gd name="f157" fmla="*/ 29 f111 1"/>
                <a:gd name="f158" fmla="*/ 92 f112 1"/>
                <a:gd name="f159" fmla="*/ 19 f111 1"/>
                <a:gd name="f160" fmla="*/ 48 f112 1"/>
                <a:gd name="f161" fmla="*/ 15 f111 1"/>
                <a:gd name="f162" fmla="*/ 27 f112 1"/>
                <a:gd name="f163" fmla="*/ 20 f111 1"/>
                <a:gd name="f164" fmla="*/ 18 f112 1"/>
                <a:gd name="f165" fmla="*/ 35 f111 1"/>
                <a:gd name="f166" fmla="*/ 47 f111 1"/>
                <a:gd name="f167" fmla="*/ 37 f112 1"/>
                <a:gd name="f168" fmla="*/ 54 f111 1"/>
                <a:gd name="f169" fmla="*/ 52 f112 1"/>
                <a:gd name="f170" fmla="*/ 57 f111 1"/>
                <a:gd name="f171" fmla="*/ 70 f112 1"/>
                <a:gd name="f172" fmla="*/ 61 f111 1"/>
                <a:gd name="f173" fmla="*/ 91 f112 1"/>
                <a:gd name="f174" fmla="*/ 72 f111 1"/>
                <a:gd name="f175" fmla="*/ f113 1 f2"/>
                <a:gd name="f176" fmla="*/ f116 1 98"/>
                <a:gd name="f177" fmla="*/ f117 1 132"/>
                <a:gd name="f178" fmla="*/ f118 1 98"/>
                <a:gd name="f179" fmla="*/ f119 1 132"/>
                <a:gd name="f180" fmla="*/ f120 1 98"/>
                <a:gd name="f181" fmla="*/ f121 1 132"/>
                <a:gd name="f182" fmla="*/ f122 1 98"/>
                <a:gd name="f183" fmla="*/ f123 1 132"/>
                <a:gd name="f184" fmla="*/ f124 1 98"/>
                <a:gd name="f185" fmla="*/ f125 1 132"/>
                <a:gd name="f186" fmla="*/ f126 1 98"/>
                <a:gd name="f187" fmla="*/ f127 1 98"/>
                <a:gd name="f188" fmla="*/ f128 1 132"/>
                <a:gd name="f189" fmla="*/ f129 1 132"/>
                <a:gd name="f190" fmla="*/ f130 1 98"/>
                <a:gd name="f191" fmla="*/ f131 1 98"/>
                <a:gd name="f192" fmla="*/ f132 1 132"/>
                <a:gd name="f193" fmla="*/ f133 1 132"/>
                <a:gd name="f194" fmla="*/ f134 1 98"/>
                <a:gd name="f195" fmla="*/ f135 1 132"/>
                <a:gd name="f196" fmla="*/ f136 1 98"/>
                <a:gd name="f197" fmla="*/ f137 1 132"/>
                <a:gd name="f198" fmla="*/ f138 1 98"/>
                <a:gd name="f199" fmla="*/ f139 1 132"/>
                <a:gd name="f200" fmla="*/ f140 1 98"/>
                <a:gd name="f201" fmla="*/ f141 1 132"/>
                <a:gd name="f202" fmla="*/ f142 1 98"/>
                <a:gd name="f203" fmla="*/ f143 1 132"/>
                <a:gd name="f204" fmla="*/ f144 1 98"/>
                <a:gd name="f205" fmla="*/ f145 1 132"/>
                <a:gd name="f206" fmla="*/ f146 1 98"/>
                <a:gd name="f207" fmla="*/ f147 1 132"/>
                <a:gd name="f208" fmla="*/ f148 1 132"/>
                <a:gd name="f209" fmla="*/ f149 1 98"/>
                <a:gd name="f210" fmla="*/ f150 1 132"/>
                <a:gd name="f211" fmla="*/ f151 1 98"/>
                <a:gd name="f212" fmla="*/ f152 1 132"/>
                <a:gd name="f213" fmla="*/ f153 1 98"/>
                <a:gd name="f214" fmla="*/ f154 1 132"/>
                <a:gd name="f215" fmla="*/ f155 1 98"/>
                <a:gd name="f216" fmla="*/ f156 1 132"/>
                <a:gd name="f217" fmla="*/ f157 1 132"/>
                <a:gd name="f218" fmla="*/ f158 1 98"/>
                <a:gd name="f219" fmla="*/ f159 1 132"/>
                <a:gd name="f220" fmla="*/ f160 1 98"/>
                <a:gd name="f221" fmla="*/ f161 1 132"/>
                <a:gd name="f222" fmla="*/ f162 1 98"/>
                <a:gd name="f223" fmla="*/ f163 1 132"/>
                <a:gd name="f224" fmla="*/ f164 1 98"/>
                <a:gd name="f225" fmla="*/ f165 1 132"/>
                <a:gd name="f226" fmla="*/ f166 1 132"/>
                <a:gd name="f227" fmla="*/ f167 1 98"/>
                <a:gd name="f228" fmla="*/ f168 1 132"/>
                <a:gd name="f229" fmla="*/ f169 1 98"/>
                <a:gd name="f230" fmla="*/ f170 1 132"/>
                <a:gd name="f231" fmla="*/ f171 1 98"/>
                <a:gd name="f232" fmla="*/ f172 1 132"/>
                <a:gd name="f233" fmla="*/ f173 1 98"/>
                <a:gd name="f234" fmla="*/ f174 1 132"/>
                <a:gd name="f235" fmla="*/ 0 1 f114"/>
                <a:gd name="f236" fmla="*/ f6 1 f114"/>
                <a:gd name="f237" fmla="*/ 0 1 f115"/>
                <a:gd name="f238" fmla="*/ f7 1 f115"/>
                <a:gd name="f239" fmla="+- f175 0 f1"/>
                <a:gd name="f240" fmla="*/ f176 1 f114"/>
                <a:gd name="f241" fmla="*/ f177 1 f115"/>
                <a:gd name="f242" fmla="*/ f178 1 f114"/>
                <a:gd name="f243" fmla="*/ f179 1 f115"/>
                <a:gd name="f244" fmla="*/ f180 1 f114"/>
                <a:gd name="f245" fmla="*/ f181 1 f115"/>
                <a:gd name="f246" fmla="*/ f182 1 f114"/>
                <a:gd name="f247" fmla="*/ f183 1 f115"/>
                <a:gd name="f248" fmla="*/ f184 1 f114"/>
                <a:gd name="f249" fmla="*/ f185 1 f115"/>
                <a:gd name="f250" fmla="*/ f186 1 f114"/>
                <a:gd name="f251" fmla="*/ f187 1 f114"/>
                <a:gd name="f252" fmla="*/ f188 1 f115"/>
                <a:gd name="f253" fmla="*/ f189 1 f115"/>
                <a:gd name="f254" fmla="*/ f190 1 f114"/>
                <a:gd name="f255" fmla="*/ f191 1 f114"/>
                <a:gd name="f256" fmla="*/ f192 1 f115"/>
                <a:gd name="f257" fmla="*/ f193 1 f115"/>
                <a:gd name="f258" fmla="*/ f194 1 f114"/>
                <a:gd name="f259" fmla="*/ f195 1 f115"/>
                <a:gd name="f260" fmla="*/ f196 1 f114"/>
                <a:gd name="f261" fmla="*/ f197 1 f115"/>
                <a:gd name="f262" fmla="*/ f198 1 f114"/>
                <a:gd name="f263" fmla="*/ f199 1 f115"/>
                <a:gd name="f264" fmla="*/ f200 1 f114"/>
                <a:gd name="f265" fmla="*/ f201 1 f115"/>
                <a:gd name="f266" fmla="*/ f202 1 f114"/>
                <a:gd name="f267" fmla="*/ f203 1 f115"/>
                <a:gd name="f268" fmla="*/ f204 1 f114"/>
                <a:gd name="f269" fmla="*/ f205 1 f115"/>
                <a:gd name="f270" fmla="*/ f206 1 f114"/>
                <a:gd name="f271" fmla="*/ f207 1 f115"/>
                <a:gd name="f272" fmla="*/ f208 1 f115"/>
                <a:gd name="f273" fmla="*/ f209 1 f114"/>
                <a:gd name="f274" fmla="*/ f210 1 f115"/>
                <a:gd name="f275" fmla="*/ f211 1 f114"/>
                <a:gd name="f276" fmla="*/ f212 1 f115"/>
                <a:gd name="f277" fmla="*/ f213 1 f114"/>
                <a:gd name="f278" fmla="*/ f214 1 f115"/>
                <a:gd name="f279" fmla="*/ f215 1 f114"/>
                <a:gd name="f280" fmla="*/ f216 1 f115"/>
                <a:gd name="f281" fmla="*/ f217 1 f115"/>
                <a:gd name="f282" fmla="*/ f218 1 f114"/>
                <a:gd name="f283" fmla="*/ f219 1 f115"/>
                <a:gd name="f284" fmla="*/ f220 1 f114"/>
                <a:gd name="f285" fmla="*/ f221 1 f115"/>
                <a:gd name="f286" fmla="*/ f222 1 f114"/>
                <a:gd name="f287" fmla="*/ f223 1 f115"/>
                <a:gd name="f288" fmla="*/ f224 1 f114"/>
                <a:gd name="f289" fmla="*/ f225 1 f115"/>
                <a:gd name="f290" fmla="*/ f226 1 f115"/>
                <a:gd name="f291" fmla="*/ f227 1 f114"/>
                <a:gd name="f292" fmla="*/ f228 1 f115"/>
                <a:gd name="f293" fmla="*/ f229 1 f114"/>
                <a:gd name="f294" fmla="*/ f230 1 f115"/>
                <a:gd name="f295" fmla="*/ f231 1 f114"/>
                <a:gd name="f296" fmla="*/ f232 1 f115"/>
                <a:gd name="f297" fmla="*/ f233 1 f114"/>
                <a:gd name="f298" fmla="*/ f234 1 f115"/>
                <a:gd name="f299" fmla="*/ f235 f109 1"/>
                <a:gd name="f300" fmla="*/ f236 f109 1"/>
                <a:gd name="f301" fmla="*/ f238 f110 1"/>
                <a:gd name="f302" fmla="*/ f237 f110 1"/>
                <a:gd name="f303" fmla="*/ f240 f109 1"/>
                <a:gd name="f304" fmla="*/ f241 f110 1"/>
                <a:gd name="f305" fmla="*/ f242 f109 1"/>
                <a:gd name="f306" fmla="*/ f243 f110 1"/>
                <a:gd name="f307" fmla="*/ f244 f109 1"/>
                <a:gd name="f308" fmla="*/ f245 f110 1"/>
                <a:gd name="f309" fmla="*/ f246 f109 1"/>
                <a:gd name="f310" fmla="*/ f247 f110 1"/>
                <a:gd name="f311" fmla="*/ f248 f109 1"/>
                <a:gd name="f312" fmla="*/ f249 f110 1"/>
                <a:gd name="f313" fmla="*/ f250 f109 1"/>
                <a:gd name="f314" fmla="*/ f251 f109 1"/>
                <a:gd name="f315" fmla="*/ f252 f110 1"/>
                <a:gd name="f316" fmla="*/ f253 f110 1"/>
                <a:gd name="f317" fmla="*/ f254 f109 1"/>
                <a:gd name="f318" fmla="*/ f255 f109 1"/>
                <a:gd name="f319" fmla="*/ f256 f110 1"/>
                <a:gd name="f320" fmla="*/ f257 f110 1"/>
                <a:gd name="f321" fmla="*/ f258 f109 1"/>
                <a:gd name="f322" fmla="*/ f259 f110 1"/>
                <a:gd name="f323" fmla="*/ f260 f109 1"/>
                <a:gd name="f324" fmla="*/ f261 f110 1"/>
                <a:gd name="f325" fmla="*/ f262 f109 1"/>
                <a:gd name="f326" fmla="*/ f263 f110 1"/>
                <a:gd name="f327" fmla="*/ f264 f109 1"/>
                <a:gd name="f328" fmla="*/ f265 f110 1"/>
                <a:gd name="f329" fmla="*/ f266 f109 1"/>
                <a:gd name="f330" fmla="*/ f267 f110 1"/>
                <a:gd name="f331" fmla="*/ f268 f109 1"/>
                <a:gd name="f332" fmla="*/ f269 f110 1"/>
                <a:gd name="f333" fmla="*/ f270 f109 1"/>
                <a:gd name="f334" fmla="*/ f271 f110 1"/>
                <a:gd name="f335" fmla="*/ f272 f110 1"/>
                <a:gd name="f336" fmla="*/ f273 f109 1"/>
                <a:gd name="f337" fmla="*/ f274 f110 1"/>
                <a:gd name="f338" fmla="*/ f275 f109 1"/>
                <a:gd name="f339" fmla="*/ f276 f110 1"/>
                <a:gd name="f340" fmla="*/ f277 f109 1"/>
                <a:gd name="f341" fmla="*/ f278 f110 1"/>
                <a:gd name="f342" fmla="*/ f279 f109 1"/>
                <a:gd name="f343" fmla="*/ f280 f110 1"/>
                <a:gd name="f344" fmla="*/ f281 f110 1"/>
                <a:gd name="f345" fmla="*/ f282 f109 1"/>
                <a:gd name="f346" fmla="*/ f283 f110 1"/>
                <a:gd name="f347" fmla="*/ f284 f109 1"/>
                <a:gd name="f348" fmla="*/ f285 f110 1"/>
                <a:gd name="f349" fmla="*/ f286 f109 1"/>
                <a:gd name="f350" fmla="*/ f287 f110 1"/>
                <a:gd name="f351" fmla="*/ f288 f109 1"/>
                <a:gd name="f352" fmla="*/ f289 f110 1"/>
                <a:gd name="f353" fmla="*/ f290 f110 1"/>
                <a:gd name="f354" fmla="*/ f291 f109 1"/>
                <a:gd name="f355" fmla="*/ f292 f110 1"/>
                <a:gd name="f356" fmla="*/ f293 f109 1"/>
                <a:gd name="f357" fmla="*/ f294 f110 1"/>
                <a:gd name="f358" fmla="*/ f295 f109 1"/>
                <a:gd name="f359" fmla="*/ f296 f110 1"/>
                <a:gd name="f360" fmla="*/ f297 f109 1"/>
                <a:gd name="f361" fmla="*/ f298 f1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9">
                  <a:pos x="f303" y="f304"/>
                </a:cxn>
                <a:cxn ang="f239">
                  <a:pos x="f305" y="f306"/>
                </a:cxn>
                <a:cxn ang="f239">
                  <a:pos x="f307" y="f308"/>
                </a:cxn>
                <a:cxn ang="f239">
                  <a:pos x="f309" y="f310"/>
                </a:cxn>
                <a:cxn ang="f239">
                  <a:pos x="f311" y="f312"/>
                </a:cxn>
                <a:cxn ang="f239">
                  <a:pos x="f313" y="f310"/>
                </a:cxn>
                <a:cxn ang="f239">
                  <a:pos x="f314" y="f315"/>
                </a:cxn>
                <a:cxn ang="f239">
                  <a:pos x="f314" y="f316"/>
                </a:cxn>
                <a:cxn ang="f239">
                  <a:pos x="f317" y="f316"/>
                </a:cxn>
                <a:cxn ang="f239">
                  <a:pos x="f318" y="f319"/>
                </a:cxn>
                <a:cxn ang="f239">
                  <a:pos x="f311" y="f320"/>
                </a:cxn>
                <a:cxn ang="f239">
                  <a:pos x="f321" y="f322"/>
                </a:cxn>
                <a:cxn ang="f239">
                  <a:pos x="f323" y="f324"/>
                </a:cxn>
                <a:cxn ang="f239">
                  <a:pos x="f325" y="f326"/>
                </a:cxn>
                <a:cxn ang="f239">
                  <a:pos x="f327" y="f328"/>
                </a:cxn>
                <a:cxn ang="f239">
                  <a:pos x="f329" y="f330"/>
                </a:cxn>
                <a:cxn ang="f239">
                  <a:pos x="f331" y="f332"/>
                </a:cxn>
                <a:cxn ang="f239">
                  <a:pos x="f333" y="f334"/>
                </a:cxn>
                <a:cxn ang="f239">
                  <a:pos x="f317" y="f335"/>
                </a:cxn>
                <a:cxn ang="f239">
                  <a:pos x="f336" y="f337"/>
                </a:cxn>
                <a:cxn ang="f239">
                  <a:pos x="f338" y="f339"/>
                </a:cxn>
                <a:cxn ang="f239">
                  <a:pos x="f340" y="f341"/>
                </a:cxn>
                <a:cxn ang="f239">
                  <a:pos x="f342" y="f343"/>
                </a:cxn>
                <a:cxn ang="f239">
                  <a:pos x="f342" y="f344"/>
                </a:cxn>
                <a:cxn ang="f239">
                  <a:pos x="f345" y="f344"/>
                </a:cxn>
                <a:cxn ang="f239">
                  <a:pos x="f340" y="f346"/>
                </a:cxn>
                <a:cxn ang="f239">
                  <a:pos x="f347" y="f348"/>
                </a:cxn>
                <a:cxn ang="f239">
                  <a:pos x="f349" y="f350"/>
                </a:cxn>
                <a:cxn ang="f239">
                  <a:pos x="f351" y="f352"/>
                </a:cxn>
                <a:cxn ang="f239">
                  <a:pos x="f313" y="f353"/>
                </a:cxn>
                <a:cxn ang="f239">
                  <a:pos x="f354" y="f355"/>
                </a:cxn>
                <a:cxn ang="f239">
                  <a:pos x="f356" y="f357"/>
                </a:cxn>
                <a:cxn ang="f239">
                  <a:pos x="f358" y="f359"/>
                </a:cxn>
                <a:cxn ang="f239">
                  <a:pos x="f360" y="f361"/>
                </a:cxn>
                <a:cxn ang="f239">
                  <a:pos x="f303" y="f304"/>
                </a:cxn>
              </a:cxnLst>
              <a:rect l="f299" t="f302" r="f300" b="f301"/>
              <a:pathLst>
                <a:path w="98" h="132">
                  <a:moveTo>
                    <a:pt x="f6" y="f8"/>
                  </a:moveTo>
                  <a:cubicBezTo>
                    <a:pt x="f6" y="f6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7"/>
                    <a:pt x="f28" y="f7"/>
                  </a:cubicBezTo>
                  <a:cubicBezTo>
                    <a:pt x="f29" y="f7"/>
                    <a:pt x="f30" y="f26"/>
                    <a:pt x="f31" y="f24"/>
                  </a:cubicBezTo>
                  <a:cubicBezTo>
                    <a:pt x="f32" y="f33"/>
                    <a:pt x="f34" y="f35"/>
                    <a:pt x="f5" y="f36"/>
                  </a:cubicBezTo>
                  <a:lnTo>
                    <a:pt x="f5" y="f37"/>
                  </a:lnTo>
                  <a:lnTo>
                    <a:pt x="f38" y="f37"/>
                  </a:lnTo>
                  <a:cubicBezTo>
                    <a:pt x="f34" y="f39"/>
                    <a:pt x="f32" y="f40"/>
                    <a:pt x="f41" y="f14"/>
                  </a:cubicBezTo>
                  <a:cubicBezTo>
                    <a:pt x="f42" y="f43"/>
                    <a:pt x="f44" y="f16"/>
                    <a:pt x="f28" y="f16"/>
                  </a:cubicBezTo>
                  <a:cubicBezTo>
                    <a:pt x="f45" y="f16"/>
                    <a:pt x="f46" y="f47"/>
                    <a:pt x="f48" y="f49"/>
                  </a:cubicBezTo>
                  <a:cubicBezTo>
                    <a:pt x="f50" y="f51"/>
                    <a:pt x="f19" y="f52"/>
                    <a:pt x="f19" y="f53"/>
                  </a:cubicBezTo>
                  <a:cubicBezTo>
                    <a:pt x="f19" y="f54"/>
                    <a:pt x="f55" y="f56"/>
                    <a:pt x="f57" y="f58"/>
                  </a:cubicBezTo>
                  <a:cubicBezTo>
                    <a:pt x="f59" y="f60"/>
                    <a:pt x="f23" y="f50"/>
                    <a:pt x="f61" y="f62"/>
                  </a:cubicBezTo>
                  <a:cubicBezTo>
                    <a:pt x="f63" y="f57"/>
                    <a:pt x="f64" y="f21"/>
                    <a:pt x="f65" y="f59"/>
                  </a:cubicBezTo>
                  <a:cubicBezTo>
                    <a:pt x="f66" y="f67"/>
                    <a:pt x="f44" y="f48"/>
                    <a:pt x="f68" y="f69"/>
                  </a:cubicBezTo>
                  <a:cubicBezTo>
                    <a:pt x="f41" y="f23"/>
                    <a:pt x="f70" y="f71"/>
                    <a:pt x="f72" y="f63"/>
                  </a:cubicBezTo>
                  <a:cubicBezTo>
                    <a:pt x="f73" y="f74"/>
                    <a:pt x="f38" y="f75"/>
                    <a:pt x="f38" y="f76"/>
                  </a:cubicBezTo>
                  <a:cubicBezTo>
                    <a:pt x="f38" y="f77"/>
                    <a:pt x="f78" y="f79"/>
                    <a:pt x="f70" y="f80"/>
                  </a:cubicBezTo>
                  <a:cubicBezTo>
                    <a:pt x="f41" y="f81"/>
                    <a:pt x="f82" y="f5"/>
                    <a:pt x="f83" y="f5"/>
                  </a:cubicBezTo>
                  <a:cubicBezTo>
                    <a:pt x="f84" y="f5"/>
                    <a:pt x="f46" y="f38"/>
                    <a:pt x="f67" y="f73"/>
                  </a:cubicBezTo>
                  <a:cubicBezTo>
                    <a:pt x="f60" y="f81"/>
                    <a:pt x="f85" y="f86"/>
                    <a:pt x="f8" y="f72"/>
                  </a:cubicBezTo>
                  <a:lnTo>
                    <a:pt x="f8" y="f87"/>
                  </a:lnTo>
                  <a:lnTo>
                    <a:pt x="f13" y="f87"/>
                  </a:lnTo>
                  <a:cubicBezTo>
                    <a:pt x="f85" y="f88"/>
                    <a:pt x="f60" y="f89"/>
                    <a:pt x="f67" y="f90"/>
                  </a:cubicBezTo>
                  <a:cubicBezTo>
                    <a:pt x="f71" y="f91"/>
                    <a:pt x="f84" y="f32"/>
                    <a:pt x="f92" y="f32"/>
                  </a:cubicBezTo>
                  <a:cubicBezTo>
                    <a:pt x="f93" y="f32"/>
                    <a:pt x="f42" y="f79"/>
                    <a:pt x="f94" y="f95"/>
                  </a:cubicBezTo>
                  <a:cubicBezTo>
                    <a:pt x="f89" y="f96"/>
                    <a:pt x="f97" y="f87"/>
                    <a:pt x="f97" y="f82"/>
                  </a:cubicBezTo>
                  <a:cubicBezTo>
                    <a:pt x="f97" y="f44"/>
                    <a:pt x="f95" y="f98"/>
                    <a:pt x="f31" y="f28"/>
                  </a:cubicBezTo>
                  <a:cubicBezTo>
                    <a:pt x="f88" y="f65"/>
                    <a:pt x="f30" y="f74"/>
                    <a:pt x="f99" y="f100"/>
                  </a:cubicBezTo>
                  <a:cubicBezTo>
                    <a:pt x="f101" y="f64"/>
                    <a:pt x="f75" y="f27"/>
                    <a:pt x="f102" y="f84"/>
                  </a:cubicBezTo>
                  <a:cubicBezTo>
                    <a:pt x="f63" y="f45"/>
                    <a:pt x="f71" y="f63"/>
                    <a:pt x="f103" y="f104"/>
                  </a:cubicBezTo>
                  <a:cubicBezTo>
                    <a:pt x="f55" y="f25"/>
                    <a:pt x="f56" y="f105"/>
                    <a:pt x="f106" y="f48"/>
                  </a:cubicBezTo>
                  <a:cubicBezTo>
                    <a:pt x="f53" y="f62"/>
                    <a:pt x="f6" y="f107"/>
                    <a:pt x="f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6" name="Freeform 492"/>
            <p:cNvSpPr/>
            <p:nvPr/>
          </p:nvSpPr>
          <p:spPr>
            <a:xfrm>
              <a:off x="7141235" y="4368070"/>
              <a:ext cx="81655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51"/>
                <a:gd name="f13" fmla="val 124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4"/>
                <a:gd name="f22" fmla="val 111"/>
                <a:gd name="f23" fmla="val 11"/>
                <a:gd name="f24" fmla="val 103"/>
                <a:gd name="f25" fmla="val 91"/>
                <a:gd name="f26" fmla="val 27"/>
                <a:gd name="f27" fmla="val 84"/>
                <a:gd name="f28" fmla="val 89"/>
                <a:gd name="f29" fmla="val 93"/>
                <a:gd name="f30" fmla="val 28"/>
                <a:gd name="f31" fmla="val 96"/>
                <a:gd name="f32" fmla="val 99"/>
                <a:gd name="f33" fmla="val 29"/>
                <a:gd name="f34" fmla="val 101"/>
                <a:gd name="f35" fmla="val 30"/>
                <a:gd name="f36" fmla="val 104"/>
                <a:gd name="f37" fmla="val 106"/>
                <a:gd name="f38" fmla="val 33"/>
                <a:gd name="f39" fmla="val 108"/>
                <a:gd name="f40" fmla="val 35"/>
                <a:gd name="f41" fmla="val 109"/>
                <a:gd name="f42" fmla="val 37"/>
                <a:gd name="f43" fmla="val 110"/>
                <a:gd name="f44" fmla="val 45"/>
                <a:gd name="f45" fmla="val 48"/>
                <a:gd name="f46" fmla="val 56"/>
                <a:gd name="f47" fmla="val 58"/>
                <a:gd name="f48" fmla="val 60"/>
                <a:gd name="f49" fmla="val 107"/>
                <a:gd name="f50" fmla="+- 0 0 -90"/>
                <a:gd name="f51" fmla="*/ f3 1 61"/>
                <a:gd name="f52" fmla="*/ f4 1 125"/>
                <a:gd name="f53" fmla="+- f7 0 f5"/>
                <a:gd name="f54" fmla="+- f6 0 f5"/>
                <a:gd name="f55" fmla="*/ f50 f0 1"/>
                <a:gd name="f56" fmla="*/ f54 1 61"/>
                <a:gd name="f57" fmla="*/ f53 1 125"/>
                <a:gd name="f58" fmla="*/ 61 f54 1"/>
                <a:gd name="f59" fmla="*/ 122 f53 1"/>
                <a:gd name="f60" fmla="*/ 51 f54 1"/>
                <a:gd name="f61" fmla="*/ 124 f53 1"/>
                <a:gd name="f62" fmla="*/ 41 f54 1"/>
                <a:gd name="f63" fmla="*/ 125 f53 1"/>
                <a:gd name="f64" fmla="*/ 19 f54 1"/>
                <a:gd name="f65" fmla="*/ 117 f53 1"/>
                <a:gd name="f66" fmla="*/ 11 f54 1"/>
                <a:gd name="f67" fmla="*/ 91 f53 1"/>
                <a:gd name="f68" fmla="*/ 41 f53 1"/>
                <a:gd name="f69" fmla="*/ 0 f54 1"/>
                <a:gd name="f70" fmla="*/ 27 f53 1"/>
                <a:gd name="f71" fmla="*/ 0 f53 1"/>
                <a:gd name="f72" fmla="*/ 27 f54 1"/>
                <a:gd name="f73" fmla="*/ 84 f53 1"/>
                <a:gd name="f74" fmla="*/ 28 f54 1"/>
                <a:gd name="f75" fmla="*/ 96 f53 1"/>
                <a:gd name="f76" fmla="*/ 30 f54 1"/>
                <a:gd name="f77" fmla="*/ 104 f53 1"/>
                <a:gd name="f78" fmla="*/ 35 f54 1"/>
                <a:gd name="f79" fmla="*/ 109 f53 1"/>
                <a:gd name="f80" fmla="*/ 45 f54 1"/>
                <a:gd name="f81" fmla="*/ 110 f53 1"/>
                <a:gd name="f82" fmla="*/ 54 f54 1"/>
                <a:gd name="f83" fmla="*/ 60 f54 1"/>
                <a:gd name="f84" fmla="*/ 107 f53 1"/>
                <a:gd name="f85" fmla="*/ f55 1 f2"/>
                <a:gd name="f86" fmla="*/ f58 1 61"/>
                <a:gd name="f87" fmla="*/ f59 1 125"/>
                <a:gd name="f88" fmla="*/ f60 1 61"/>
                <a:gd name="f89" fmla="*/ f61 1 125"/>
                <a:gd name="f90" fmla="*/ f62 1 61"/>
                <a:gd name="f91" fmla="*/ f63 1 125"/>
                <a:gd name="f92" fmla="*/ f64 1 61"/>
                <a:gd name="f93" fmla="*/ f65 1 125"/>
                <a:gd name="f94" fmla="*/ f66 1 61"/>
                <a:gd name="f95" fmla="*/ f67 1 125"/>
                <a:gd name="f96" fmla="*/ f68 1 125"/>
                <a:gd name="f97" fmla="*/ f69 1 61"/>
                <a:gd name="f98" fmla="*/ f70 1 125"/>
                <a:gd name="f99" fmla="*/ f71 1 125"/>
                <a:gd name="f100" fmla="*/ f72 1 61"/>
                <a:gd name="f101" fmla="*/ f73 1 125"/>
                <a:gd name="f102" fmla="*/ f74 1 61"/>
                <a:gd name="f103" fmla="*/ f75 1 125"/>
                <a:gd name="f104" fmla="*/ f76 1 61"/>
                <a:gd name="f105" fmla="*/ f77 1 125"/>
                <a:gd name="f106" fmla="*/ f78 1 61"/>
                <a:gd name="f107" fmla="*/ f79 1 125"/>
                <a:gd name="f108" fmla="*/ f80 1 61"/>
                <a:gd name="f109" fmla="*/ f81 1 125"/>
                <a:gd name="f110" fmla="*/ f82 1 61"/>
                <a:gd name="f111" fmla="*/ f83 1 61"/>
                <a:gd name="f112" fmla="*/ f84 1 125"/>
                <a:gd name="f113" fmla="*/ 0 1 f56"/>
                <a:gd name="f114" fmla="*/ f6 1 f56"/>
                <a:gd name="f115" fmla="*/ 0 1 f57"/>
                <a:gd name="f116" fmla="*/ f7 1 f57"/>
                <a:gd name="f117" fmla="+- f85 0 f1"/>
                <a:gd name="f118" fmla="*/ f86 1 f56"/>
                <a:gd name="f119" fmla="*/ f87 1 f57"/>
                <a:gd name="f120" fmla="*/ f88 1 f56"/>
                <a:gd name="f121" fmla="*/ f89 1 f57"/>
                <a:gd name="f122" fmla="*/ f90 1 f56"/>
                <a:gd name="f123" fmla="*/ f91 1 f57"/>
                <a:gd name="f124" fmla="*/ f92 1 f56"/>
                <a:gd name="f125" fmla="*/ f93 1 f57"/>
                <a:gd name="f126" fmla="*/ f94 1 f56"/>
                <a:gd name="f127" fmla="*/ f95 1 f57"/>
                <a:gd name="f128" fmla="*/ f96 1 f57"/>
                <a:gd name="f129" fmla="*/ f97 1 f56"/>
                <a:gd name="f130" fmla="*/ f98 1 f57"/>
                <a:gd name="f131" fmla="*/ f99 1 f57"/>
                <a:gd name="f132" fmla="*/ f100 1 f56"/>
                <a:gd name="f133" fmla="*/ f101 1 f57"/>
                <a:gd name="f134" fmla="*/ f102 1 f56"/>
                <a:gd name="f135" fmla="*/ f103 1 f57"/>
                <a:gd name="f136" fmla="*/ f104 1 f56"/>
                <a:gd name="f137" fmla="*/ f105 1 f57"/>
                <a:gd name="f138" fmla="*/ f106 1 f56"/>
                <a:gd name="f139" fmla="*/ f107 1 f57"/>
                <a:gd name="f140" fmla="*/ f108 1 f56"/>
                <a:gd name="f141" fmla="*/ f109 1 f57"/>
                <a:gd name="f142" fmla="*/ f110 1 f56"/>
                <a:gd name="f143" fmla="*/ f111 1 f56"/>
                <a:gd name="f144" fmla="*/ f112 1 f57"/>
                <a:gd name="f145" fmla="*/ f113 f51 1"/>
                <a:gd name="f146" fmla="*/ f114 f51 1"/>
                <a:gd name="f147" fmla="*/ f116 f52 1"/>
                <a:gd name="f148" fmla="*/ f115 f52 1"/>
                <a:gd name="f149" fmla="*/ f118 f51 1"/>
                <a:gd name="f150" fmla="*/ f119 f52 1"/>
                <a:gd name="f151" fmla="*/ f120 f51 1"/>
                <a:gd name="f152" fmla="*/ f121 f52 1"/>
                <a:gd name="f153" fmla="*/ f122 f51 1"/>
                <a:gd name="f154" fmla="*/ f123 f52 1"/>
                <a:gd name="f155" fmla="*/ f124 f51 1"/>
                <a:gd name="f156" fmla="*/ f125 f52 1"/>
                <a:gd name="f157" fmla="*/ f126 f51 1"/>
                <a:gd name="f158" fmla="*/ f127 f52 1"/>
                <a:gd name="f159" fmla="*/ f128 f52 1"/>
                <a:gd name="f160" fmla="*/ f129 f51 1"/>
                <a:gd name="f161" fmla="*/ f130 f52 1"/>
                <a:gd name="f162" fmla="*/ f131 f52 1"/>
                <a:gd name="f163" fmla="*/ f132 f51 1"/>
                <a:gd name="f164" fmla="*/ f133 f52 1"/>
                <a:gd name="f165" fmla="*/ f134 f51 1"/>
                <a:gd name="f166" fmla="*/ f135 f52 1"/>
                <a:gd name="f167" fmla="*/ f136 f51 1"/>
                <a:gd name="f168" fmla="*/ f137 f52 1"/>
                <a:gd name="f169" fmla="*/ f138 f51 1"/>
                <a:gd name="f170" fmla="*/ f139 f52 1"/>
                <a:gd name="f171" fmla="*/ f140 f51 1"/>
                <a:gd name="f172" fmla="*/ f141 f52 1"/>
                <a:gd name="f173" fmla="*/ f142 f51 1"/>
                <a:gd name="f174" fmla="*/ f143 f51 1"/>
                <a:gd name="f175" fmla="*/ f144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7">
                  <a:pos x="f149" y="f150"/>
                </a:cxn>
                <a:cxn ang="f117">
                  <a:pos x="f151" y="f152"/>
                </a:cxn>
                <a:cxn ang="f117">
                  <a:pos x="f153" y="f154"/>
                </a:cxn>
                <a:cxn ang="f117">
                  <a:pos x="f155" y="f156"/>
                </a:cxn>
                <a:cxn ang="f117">
                  <a:pos x="f157" y="f158"/>
                </a:cxn>
                <a:cxn ang="f117">
                  <a:pos x="f157" y="f159"/>
                </a:cxn>
                <a:cxn ang="f117">
                  <a:pos x="f160" y="f159"/>
                </a:cxn>
                <a:cxn ang="f117">
                  <a:pos x="f160" y="f161"/>
                </a:cxn>
                <a:cxn ang="f117">
                  <a:pos x="f157" y="f161"/>
                </a:cxn>
                <a:cxn ang="f117">
                  <a:pos x="f157" y="f162"/>
                </a:cxn>
                <a:cxn ang="f117">
                  <a:pos x="f163" y="f162"/>
                </a:cxn>
                <a:cxn ang="f117">
                  <a:pos x="f163" y="f161"/>
                </a:cxn>
                <a:cxn ang="f117">
                  <a:pos x="f149" y="f161"/>
                </a:cxn>
                <a:cxn ang="f117">
                  <a:pos x="f149" y="f159"/>
                </a:cxn>
                <a:cxn ang="f117">
                  <a:pos x="f163" y="f159"/>
                </a:cxn>
                <a:cxn ang="f117">
                  <a:pos x="f163" y="f164"/>
                </a:cxn>
                <a:cxn ang="f117">
                  <a:pos x="f165" y="f166"/>
                </a:cxn>
                <a:cxn ang="f117">
                  <a:pos x="f167" y="f168"/>
                </a:cxn>
                <a:cxn ang="f117">
                  <a:pos x="f169" y="f170"/>
                </a:cxn>
                <a:cxn ang="f117">
                  <a:pos x="f171" y="f172"/>
                </a:cxn>
                <a:cxn ang="f117">
                  <a:pos x="f173" y="f170"/>
                </a:cxn>
                <a:cxn ang="f117">
                  <a:pos x="f174" y="f175"/>
                </a:cxn>
                <a:cxn ang="f117">
                  <a:pos x="f149" y="f175"/>
                </a:cxn>
                <a:cxn ang="f117">
                  <a:pos x="f149" y="f150"/>
                </a:cxn>
              </a:cxnLst>
              <a:rect l="f145" t="f148" r="f146" b="f147"/>
              <a:pathLst>
                <a:path w="61" h="125">
                  <a:moveTo>
                    <a:pt x="f6" y="f8"/>
                  </a:moveTo>
                  <a:cubicBezTo>
                    <a:pt x="f9" y="f10"/>
                    <a:pt x="f11" y="f10"/>
                    <a:pt x="f12" y="f13"/>
                  </a:cubicBezTo>
                  <a:cubicBezTo>
                    <a:pt x="f14" y="f13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6" y="f5"/>
                  </a:lnTo>
                  <a:lnTo>
                    <a:pt x="f26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6" y="f16"/>
                  </a:lnTo>
                  <a:lnTo>
                    <a:pt x="f26" y="f27"/>
                  </a:lnTo>
                  <a:cubicBezTo>
                    <a:pt x="f26" y="f28"/>
                    <a:pt x="f26" y="f29"/>
                    <a:pt x="f30" y="f31"/>
                  </a:cubicBezTo>
                  <a:cubicBezTo>
                    <a:pt x="f30" y="f32"/>
                    <a:pt x="f33" y="f34"/>
                    <a:pt x="f35" y="f36"/>
                  </a:cubicBezTo>
                  <a:cubicBezTo>
                    <a:pt x="f17" y="f37"/>
                    <a:pt x="f38" y="f39"/>
                    <a:pt x="f40" y="f41"/>
                  </a:cubicBezTo>
                  <a:cubicBezTo>
                    <a:pt x="f42" y="f43"/>
                    <a:pt x="f16" y="f43"/>
                    <a:pt x="f44" y="f43"/>
                  </a:cubicBezTo>
                  <a:cubicBezTo>
                    <a:pt x="f45" y="f43"/>
                    <a:pt x="f12" y="f43"/>
                    <a:pt x="f11" y="f41"/>
                  </a:cubicBezTo>
                  <a:cubicBezTo>
                    <a:pt x="f46" y="f41"/>
                    <a:pt x="f47" y="f39"/>
                    <a:pt x="f48" y="f49"/>
                  </a:cubicBezTo>
                  <a:lnTo>
                    <a:pt x="f6" y="f49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7" name="Freeform 493"/>
            <p:cNvSpPr/>
            <p:nvPr/>
          </p:nvSpPr>
          <p:spPr>
            <a:xfrm>
              <a:off x="7247388" y="4404820"/>
              <a:ext cx="81655" cy="1265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96"/>
                <a:gd name="f8" fmla="val 18"/>
                <a:gd name="f9" fmla="val 59"/>
                <a:gd name="f10" fmla="val 56"/>
                <a:gd name="f11" fmla="val 17"/>
                <a:gd name="f12" fmla="val 54"/>
                <a:gd name="f13" fmla="val 52"/>
                <a:gd name="f14" fmla="val 49"/>
                <a:gd name="f15" fmla="val 16"/>
                <a:gd name="f16" fmla="val 47"/>
                <a:gd name="f17" fmla="val 44"/>
                <a:gd name="f18" fmla="val 39"/>
                <a:gd name="f19" fmla="val 34"/>
                <a:gd name="f20" fmla="val 29"/>
                <a:gd name="f21" fmla="val 19"/>
                <a:gd name="f22" fmla="val 25"/>
                <a:gd name="f23" fmla="val 22"/>
                <a:gd name="f24" fmla="val 20"/>
                <a:gd name="f25" fmla="val 24"/>
                <a:gd name="f26" fmla="val 28"/>
                <a:gd name="f27" fmla="val 14"/>
                <a:gd name="f28" fmla="val 9"/>
                <a:gd name="f29" fmla="val 6"/>
                <a:gd name="f30" fmla="val 33"/>
                <a:gd name="f31" fmla="val 3"/>
                <a:gd name="f32" fmla="val 38"/>
                <a:gd name="f33" fmla="val 1"/>
                <a:gd name="f34" fmla="val 43"/>
                <a:gd name="f35" fmla="val 48"/>
                <a:gd name="f36" fmla="val 51"/>
                <a:gd name="f37" fmla="val 53"/>
                <a:gd name="f38" fmla="val 55"/>
                <a:gd name="f39" fmla="val 57"/>
                <a:gd name="f40" fmla="+- 0 0 -90"/>
                <a:gd name="f41" fmla="*/ f3 1 60"/>
                <a:gd name="f42" fmla="*/ f4 1 96"/>
                <a:gd name="f43" fmla="+- f7 0 f5"/>
                <a:gd name="f44" fmla="+- f6 0 f5"/>
                <a:gd name="f45" fmla="*/ f40 f0 1"/>
                <a:gd name="f46" fmla="*/ f44 1 60"/>
                <a:gd name="f47" fmla="*/ f43 1 96"/>
                <a:gd name="f48" fmla="*/ 60 f44 1"/>
                <a:gd name="f49" fmla="*/ 18 f43 1"/>
                <a:gd name="f50" fmla="*/ 59 f44 1"/>
                <a:gd name="f51" fmla="*/ 52 f44 1"/>
                <a:gd name="f52" fmla="*/ 17 f43 1"/>
                <a:gd name="f53" fmla="*/ 44 f44 1"/>
                <a:gd name="f54" fmla="*/ 16 f43 1"/>
                <a:gd name="f55" fmla="*/ 29 f44 1"/>
                <a:gd name="f56" fmla="*/ 19 f43 1"/>
                <a:gd name="f57" fmla="*/ 16 f44 1"/>
                <a:gd name="f58" fmla="*/ 28 f43 1"/>
                <a:gd name="f59" fmla="*/ 96 f43 1"/>
                <a:gd name="f60" fmla="*/ 0 f44 1"/>
                <a:gd name="f61" fmla="*/ 0 f43 1"/>
                <a:gd name="f62" fmla="*/ 14 f43 1"/>
                <a:gd name="f63" fmla="*/ 33 f44 1"/>
                <a:gd name="f64" fmla="*/ 3 f43 1"/>
                <a:gd name="f65" fmla="*/ 48 f44 1"/>
                <a:gd name="f66" fmla="*/ 54 f44 1"/>
                <a:gd name="f67" fmla="*/ 1 f43 1"/>
                <a:gd name="f68" fmla="*/ f45 1 f2"/>
                <a:gd name="f69" fmla="*/ f48 1 60"/>
                <a:gd name="f70" fmla="*/ f49 1 96"/>
                <a:gd name="f71" fmla="*/ f50 1 60"/>
                <a:gd name="f72" fmla="*/ f51 1 60"/>
                <a:gd name="f73" fmla="*/ f52 1 96"/>
                <a:gd name="f74" fmla="*/ f53 1 60"/>
                <a:gd name="f75" fmla="*/ f54 1 96"/>
                <a:gd name="f76" fmla="*/ f55 1 60"/>
                <a:gd name="f77" fmla="*/ f56 1 96"/>
                <a:gd name="f78" fmla="*/ f57 1 60"/>
                <a:gd name="f79" fmla="*/ f58 1 96"/>
                <a:gd name="f80" fmla="*/ f59 1 96"/>
                <a:gd name="f81" fmla="*/ f60 1 60"/>
                <a:gd name="f82" fmla="*/ f61 1 96"/>
                <a:gd name="f83" fmla="*/ f62 1 96"/>
                <a:gd name="f84" fmla="*/ f63 1 60"/>
                <a:gd name="f85" fmla="*/ f64 1 96"/>
                <a:gd name="f86" fmla="*/ f65 1 60"/>
                <a:gd name="f87" fmla="*/ f66 1 60"/>
                <a:gd name="f88" fmla="*/ f67 1 96"/>
                <a:gd name="f89" fmla="*/ 0 1 f46"/>
                <a:gd name="f90" fmla="*/ f6 1 f46"/>
                <a:gd name="f91" fmla="*/ 0 1 f47"/>
                <a:gd name="f92" fmla="*/ f7 1 f47"/>
                <a:gd name="f93" fmla="+- f68 0 f1"/>
                <a:gd name="f94" fmla="*/ f69 1 f46"/>
                <a:gd name="f95" fmla="*/ f70 1 f47"/>
                <a:gd name="f96" fmla="*/ f71 1 f46"/>
                <a:gd name="f97" fmla="*/ f72 1 f46"/>
                <a:gd name="f98" fmla="*/ f73 1 f47"/>
                <a:gd name="f99" fmla="*/ f74 1 f46"/>
                <a:gd name="f100" fmla="*/ f75 1 f47"/>
                <a:gd name="f101" fmla="*/ f76 1 f46"/>
                <a:gd name="f102" fmla="*/ f77 1 f47"/>
                <a:gd name="f103" fmla="*/ f78 1 f46"/>
                <a:gd name="f104" fmla="*/ f79 1 f47"/>
                <a:gd name="f105" fmla="*/ f80 1 f47"/>
                <a:gd name="f106" fmla="*/ f81 1 f46"/>
                <a:gd name="f107" fmla="*/ f82 1 f47"/>
                <a:gd name="f108" fmla="*/ f83 1 f47"/>
                <a:gd name="f109" fmla="*/ f84 1 f46"/>
                <a:gd name="f110" fmla="*/ f85 1 f47"/>
                <a:gd name="f111" fmla="*/ f86 1 f46"/>
                <a:gd name="f112" fmla="*/ f87 1 f46"/>
                <a:gd name="f113" fmla="*/ f88 1 f47"/>
                <a:gd name="f114" fmla="*/ f89 f41 1"/>
                <a:gd name="f115" fmla="*/ f90 f41 1"/>
                <a:gd name="f116" fmla="*/ f92 f42 1"/>
                <a:gd name="f117" fmla="*/ f91 f42 1"/>
                <a:gd name="f118" fmla="*/ f94 f41 1"/>
                <a:gd name="f119" fmla="*/ f95 f42 1"/>
                <a:gd name="f120" fmla="*/ f96 f41 1"/>
                <a:gd name="f121" fmla="*/ f97 f41 1"/>
                <a:gd name="f122" fmla="*/ f98 f42 1"/>
                <a:gd name="f123" fmla="*/ f99 f41 1"/>
                <a:gd name="f124" fmla="*/ f100 f42 1"/>
                <a:gd name="f125" fmla="*/ f101 f41 1"/>
                <a:gd name="f126" fmla="*/ f102 f42 1"/>
                <a:gd name="f127" fmla="*/ f103 f41 1"/>
                <a:gd name="f128" fmla="*/ f104 f42 1"/>
                <a:gd name="f129" fmla="*/ f105 f42 1"/>
                <a:gd name="f130" fmla="*/ f106 f41 1"/>
                <a:gd name="f131" fmla="*/ f107 f42 1"/>
                <a:gd name="f132" fmla="*/ f108 f42 1"/>
                <a:gd name="f133" fmla="*/ f109 f41 1"/>
                <a:gd name="f134" fmla="*/ f110 f42 1"/>
                <a:gd name="f135" fmla="*/ f111 f41 1"/>
                <a:gd name="f136" fmla="*/ f112 f41 1"/>
                <a:gd name="f137" fmla="*/ f113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3">
                  <a:pos x="f118" y="f119"/>
                </a:cxn>
                <a:cxn ang="f93">
                  <a:pos x="f120" y="f119"/>
                </a:cxn>
                <a:cxn ang="f93">
                  <a:pos x="f121" y="f122"/>
                </a:cxn>
                <a:cxn ang="f93">
                  <a:pos x="f123" y="f124"/>
                </a:cxn>
                <a:cxn ang="f93">
                  <a:pos x="f125" y="f126"/>
                </a:cxn>
                <a:cxn ang="f93">
                  <a:pos x="f127" y="f128"/>
                </a:cxn>
                <a:cxn ang="f93">
                  <a:pos x="f127" y="f129"/>
                </a:cxn>
                <a:cxn ang="f93">
                  <a:pos x="f130" y="f129"/>
                </a:cxn>
                <a:cxn ang="f93">
                  <a:pos x="f130" y="f131"/>
                </a:cxn>
                <a:cxn ang="f93">
                  <a:pos x="f127" y="f131"/>
                </a:cxn>
                <a:cxn ang="f93">
                  <a:pos x="f127" y="f132"/>
                </a:cxn>
                <a:cxn ang="f93">
                  <a:pos x="f133" y="f134"/>
                </a:cxn>
                <a:cxn ang="f93">
                  <a:pos x="f135" y="f131"/>
                </a:cxn>
                <a:cxn ang="f93">
                  <a:pos x="f136" y="f131"/>
                </a:cxn>
                <a:cxn ang="f93">
                  <a:pos x="f118" y="f137"/>
                </a:cxn>
                <a:cxn ang="f93">
                  <a:pos x="f118" y="f119"/>
                </a:cxn>
              </a:cxnLst>
              <a:rect l="f114" t="f117" r="f115" b="f116"/>
              <a:pathLst>
                <a:path w="60" h="96">
                  <a:moveTo>
                    <a:pt x="f6" y="f8"/>
                  </a:moveTo>
                  <a:lnTo>
                    <a:pt x="f9" y="f8"/>
                  </a:lnTo>
                  <a:cubicBezTo>
                    <a:pt x="f10" y="f11"/>
                    <a:pt x="f12" y="f11"/>
                    <a:pt x="f13" y="f11"/>
                  </a:cubicBezTo>
                  <a:cubicBezTo>
                    <a:pt x="f14" y="f15"/>
                    <a:pt x="f16" y="f15"/>
                    <a:pt x="f17" y="f15"/>
                  </a:cubicBezTo>
                  <a:cubicBezTo>
                    <a:pt x="f18" y="f15"/>
                    <a:pt x="f19" y="f11"/>
                    <a:pt x="f20" y="f21"/>
                  </a:cubicBezTo>
                  <a:cubicBezTo>
                    <a:pt x="f22" y="f23"/>
                    <a:pt x="f24" y="f25"/>
                    <a:pt x="f15" y="f26"/>
                  </a:cubicBezTo>
                  <a:lnTo>
                    <a:pt x="f15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5" y="f5"/>
                  </a:lnTo>
                  <a:lnTo>
                    <a:pt x="f15" y="f27"/>
                  </a:lnTo>
                  <a:cubicBezTo>
                    <a:pt x="f23" y="f28"/>
                    <a:pt x="f26" y="f29"/>
                    <a:pt x="f30" y="f31"/>
                  </a:cubicBezTo>
                  <a:cubicBezTo>
                    <a:pt x="f32" y="f33"/>
                    <a:pt x="f34" y="f5"/>
                    <a:pt x="f35" y="f5"/>
                  </a:cubicBezTo>
                  <a:cubicBezTo>
                    <a:pt x="f36" y="f5"/>
                    <a:pt x="f37" y="f5"/>
                    <a:pt x="f12" y="f5"/>
                  </a:cubicBezTo>
                  <a:cubicBezTo>
                    <a:pt x="f38" y="f33"/>
                    <a:pt x="f39" y="f33"/>
                    <a:pt x="f6" y="f33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8" name="Freeform 494"/>
            <p:cNvSpPr/>
            <p:nvPr/>
          </p:nvSpPr>
          <p:spPr>
            <a:xfrm>
              <a:off x="7333131" y="4400732"/>
              <a:ext cx="110240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"/>
                <a:gd name="f7" fmla="val 100"/>
                <a:gd name="f8" fmla="val 98"/>
                <a:gd name="f9" fmla="val 65"/>
                <a:gd name="f10" fmla="val 87"/>
                <a:gd name="f11" fmla="val 64"/>
                <a:gd name="f12" fmla="val 88"/>
                <a:gd name="f13" fmla="val 62"/>
                <a:gd name="f14" fmla="val 90"/>
                <a:gd name="f15" fmla="val 59"/>
                <a:gd name="f16" fmla="val 92"/>
                <a:gd name="f17" fmla="val 57"/>
                <a:gd name="f18" fmla="val 93"/>
                <a:gd name="f19" fmla="val 54"/>
                <a:gd name="f20" fmla="val 95"/>
                <a:gd name="f21" fmla="val 52"/>
                <a:gd name="f22" fmla="val 96"/>
                <a:gd name="f23" fmla="val 49"/>
                <a:gd name="f24" fmla="val 97"/>
                <a:gd name="f25" fmla="val 46"/>
                <a:gd name="f26" fmla="val 43"/>
                <a:gd name="f27" fmla="val 99"/>
                <a:gd name="f28" fmla="val 39"/>
                <a:gd name="f29" fmla="val 35"/>
                <a:gd name="f30" fmla="val 31"/>
                <a:gd name="f31" fmla="val 22"/>
                <a:gd name="f32" fmla="val 15"/>
                <a:gd name="f33" fmla="val 9"/>
                <a:gd name="f34" fmla="val 3"/>
                <a:gd name="f35" fmla="val 86"/>
                <a:gd name="f36" fmla="val 79"/>
                <a:gd name="f37" fmla="val 70"/>
                <a:gd name="f38" fmla="val 63"/>
                <a:gd name="f39" fmla="val 1"/>
                <a:gd name="f40" fmla="val 4"/>
                <a:gd name="f41" fmla="val 8"/>
                <a:gd name="f42" fmla="val 48"/>
                <a:gd name="f43" fmla="val 12"/>
                <a:gd name="f44" fmla="val 44"/>
                <a:gd name="f45" fmla="val 18"/>
                <a:gd name="f46" fmla="val 42"/>
                <a:gd name="f47" fmla="val 24"/>
                <a:gd name="f48" fmla="val 38"/>
                <a:gd name="f49" fmla="val 37"/>
                <a:gd name="f50" fmla="val 47"/>
                <a:gd name="f51" fmla="val 36"/>
                <a:gd name="f52" fmla="val 56"/>
                <a:gd name="f53" fmla="val 32"/>
                <a:gd name="f54" fmla="val 28"/>
                <a:gd name="f55" fmla="val 25"/>
                <a:gd name="f56" fmla="val 23"/>
                <a:gd name="f57" fmla="val 21"/>
                <a:gd name="f58" fmla="val 60"/>
                <a:gd name="f59" fmla="val 19"/>
                <a:gd name="f60" fmla="val 58"/>
                <a:gd name="f61" fmla="val 17"/>
                <a:gd name="f62" fmla="val 55"/>
                <a:gd name="f63" fmla="val 16"/>
                <a:gd name="f64" fmla="val 53"/>
                <a:gd name="f65" fmla="val 14"/>
                <a:gd name="f66" fmla="val 30"/>
                <a:gd name="f67" fmla="val 20"/>
                <a:gd name="f68" fmla="val 11"/>
                <a:gd name="f69" fmla="val 2"/>
                <a:gd name="f70" fmla="val 34"/>
                <a:gd name="f71" fmla="val 66"/>
                <a:gd name="f72" fmla="val 5"/>
                <a:gd name="f73" fmla="val 7"/>
                <a:gd name="f74" fmla="val 74"/>
                <a:gd name="f75" fmla="val 10"/>
                <a:gd name="f76" fmla="val 76"/>
                <a:gd name="f77" fmla="val 13"/>
                <a:gd name="f78" fmla="val 78"/>
                <a:gd name="f79" fmla="val 80"/>
                <a:gd name="f80" fmla="val 27"/>
                <a:gd name="f81" fmla="val 33"/>
                <a:gd name="f82" fmla="val 41"/>
                <a:gd name="f83" fmla="val 50"/>
                <a:gd name="f84" fmla="val 51"/>
                <a:gd name="f85" fmla="val 69"/>
                <a:gd name="f86" fmla="val 84"/>
                <a:gd name="f87" fmla="val 85"/>
                <a:gd name="f88" fmla="val 82"/>
                <a:gd name="f89" fmla="val 61"/>
                <a:gd name="f90" fmla="val 77"/>
                <a:gd name="f91" fmla="+- 0 0 -90"/>
                <a:gd name="f92" fmla="*/ f3 1 81"/>
                <a:gd name="f93" fmla="*/ f4 1 100"/>
                <a:gd name="f94" fmla="+- f7 0 f5"/>
                <a:gd name="f95" fmla="+- f6 0 f5"/>
                <a:gd name="f96" fmla="*/ f91 f0 1"/>
                <a:gd name="f97" fmla="*/ f95 1 81"/>
                <a:gd name="f98" fmla="*/ f94 1 100"/>
                <a:gd name="f99" fmla="*/ 81 f95 1"/>
                <a:gd name="f100" fmla="*/ 98 f94 1"/>
                <a:gd name="f101" fmla="*/ 65 f95 1"/>
                <a:gd name="f102" fmla="*/ 87 f94 1"/>
                <a:gd name="f103" fmla="*/ 59 f95 1"/>
                <a:gd name="f104" fmla="*/ 92 f94 1"/>
                <a:gd name="f105" fmla="*/ 52 f95 1"/>
                <a:gd name="f106" fmla="*/ 96 f94 1"/>
                <a:gd name="f107" fmla="*/ 43 f95 1"/>
                <a:gd name="f108" fmla="*/ 99 f94 1"/>
                <a:gd name="f109" fmla="*/ 31 f95 1"/>
                <a:gd name="f110" fmla="*/ 100 f94 1"/>
                <a:gd name="f111" fmla="*/ 9 f95 1"/>
                <a:gd name="f112" fmla="*/ 0 f95 1"/>
                <a:gd name="f113" fmla="*/ 70 f94 1"/>
                <a:gd name="f114" fmla="*/ 4 f95 1"/>
                <a:gd name="f115" fmla="*/ 52 f94 1"/>
                <a:gd name="f116" fmla="*/ 18 f95 1"/>
                <a:gd name="f117" fmla="*/ 42 f94 1"/>
                <a:gd name="f118" fmla="*/ 39 f95 1"/>
                <a:gd name="f119" fmla="*/ 37 f94 1"/>
                <a:gd name="f120" fmla="*/ 35 f94 1"/>
                <a:gd name="f121" fmla="*/ 32 f94 1"/>
                <a:gd name="f122" fmla="*/ 63 f95 1"/>
                <a:gd name="f123" fmla="*/ 23 f94 1"/>
                <a:gd name="f124" fmla="*/ 58 f95 1"/>
                <a:gd name="f125" fmla="*/ 17 f94 1"/>
                <a:gd name="f126" fmla="*/ 49 f95 1"/>
                <a:gd name="f127" fmla="*/ 15 f94 1"/>
                <a:gd name="f128" fmla="*/ 14 f94 1"/>
                <a:gd name="f129" fmla="*/ 25 f95 1"/>
                <a:gd name="f130" fmla="*/ 16 f94 1"/>
                <a:gd name="f131" fmla="*/ 21 f94 1"/>
                <a:gd name="f132" fmla="*/ 8 f95 1"/>
                <a:gd name="f133" fmla="*/ 4 f94 1"/>
                <a:gd name="f134" fmla="*/ 22 f95 1"/>
                <a:gd name="f135" fmla="*/ 1 f94 1"/>
                <a:gd name="f136" fmla="*/ 0 f94 1"/>
                <a:gd name="f137" fmla="*/ 57 f95 1"/>
                <a:gd name="f138" fmla="*/ 2 f94 1"/>
                <a:gd name="f139" fmla="*/ 70 f95 1"/>
                <a:gd name="f140" fmla="*/ 7 f94 1"/>
                <a:gd name="f141" fmla="*/ 78 f95 1"/>
                <a:gd name="f142" fmla="*/ 33 f94 1"/>
                <a:gd name="f143" fmla="*/ 74 f94 1"/>
                <a:gd name="f144" fmla="*/ 48 f94 1"/>
                <a:gd name="f145" fmla="*/ 48 f95 1"/>
                <a:gd name="f146" fmla="*/ 49 f94 1"/>
                <a:gd name="f147" fmla="*/ 32 f95 1"/>
                <a:gd name="f148" fmla="*/ 51 f94 1"/>
                <a:gd name="f149" fmla="*/ 21 f95 1"/>
                <a:gd name="f150" fmla="*/ 57 f94 1"/>
                <a:gd name="f151" fmla="*/ 16 f95 1"/>
                <a:gd name="f152" fmla="*/ 69 f94 1"/>
                <a:gd name="f153" fmla="*/ 81 f94 1"/>
                <a:gd name="f154" fmla="*/ 37 f95 1"/>
                <a:gd name="f155" fmla="*/ 85 f94 1"/>
                <a:gd name="f156" fmla="*/ 82 f94 1"/>
                <a:gd name="f157" fmla="*/ f96 1 f2"/>
                <a:gd name="f158" fmla="*/ f99 1 81"/>
                <a:gd name="f159" fmla="*/ f100 1 100"/>
                <a:gd name="f160" fmla="*/ f101 1 81"/>
                <a:gd name="f161" fmla="*/ f102 1 100"/>
                <a:gd name="f162" fmla="*/ f103 1 81"/>
                <a:gd name="f163" fmla="*/ f104 1 100"/>
                <a:gd name="f164" fmla="*/ f105 1 81"/>
                <a:gd name="f165" fmla="*/ f106 1 100"/>
                <a:gd name="f166" fmla="*/ f107 1 81"/>
                <a:gd name="f167" fmla="*/ f108 1 100"/>
                <a:gd name="f168" fmla="*/ f109 1 81"/>
                <a:gd name="f169" fmla="*/ f110 1 100"/>
                <a:gd name="f170" fmla="*/ f111 1 81"/>
                <a:gd name="f171" fmla="*/ f112 1 81"/>
                <a:gd name="f172" fmla="*/ f113 1 100"/>
                <a:gd name="f173" fmla="*/ f114 1 81"/>
                <a:gd name="f174" fmla="*/ f115 1 100"/>
                <a:gd name="f175" fmla="*/ f116 1 81"/>
                <a:gd name="f176" fmla="*/ f117 1 100"/>
                <a:gd name="f177" fmla="*/ f118 1 81"/>
                <a:gd name="f178" fmla="*/ f119 1 100"/>
                <a:gd name="f179" fmla="*/ f120 1 100"/>
                <a:gd name="f180" fmla="*/ f121 1 100"/>
                <a:gd name="f181" fmla="*/ f122 1 81"/>
                <a:gd name="f182" fmla="*/ f123 1 100"/>
                <a:gd name="f183" fmla="*/ f124 1 81"/>
                <a:gd name="f184" fmla="*/ f125 1 100"/>
                <a:gd name="f185" fmla="*/ f126 1 81"/>
                <a:gd name="f186" fmla="*/ f127 1 100"/>
                <a:gd name="f187" fmla="*/ f128 1 100"/>
                <a:gd name="f188" fmla="*/ f129 1 81"/>
                <a:gd name="f189" fmla="*/ f130 1 100"/>
                <a:gd name="f190" fmla="*/ f131 1 100"/>
                <a:gd name="f191" fmla="*/ f132 1 81"/>
                <a:gd name="f192" fmla="*/ f133 1 100"/>
                <a:gd name="f193" fmla="*/ f134 1 81"/>
                <a:gd name="f194" fmla="*/ f135 1 100"/>
                <a:gd name="f195" fmla="*/ f136 1 100"/>
                <a:gd name="f196" fmla="*/ f137 1 81"/>
                <a:gd name="f197" fmla="*/ f138 1 100"/>
                <a:gd name="f198" fmla="*/ f139 1 81"/>
                <a:gd name="f199" fmla="*/ f140 1 100"/>
                <a:gd name="f200" fmla="*/ f141 1 81"/>
                <a:gd name="f201" fmla="*/ f142 1 100"/>
                <a:gd name="f202" fmla="*/ f143 1 100"/>
                <a:gd name="f203" fmla="*/ f144 1 100"/>
                <a:gd name="f204" fmla="*/ f145 1 81"/>
                <a:gd name="f205" fmla="*/ f146 1 100"/>
                <a:gd name="f206" fmla="*/ f147 1 81"/>
                <a:gd name="f207" fmla="*/ f148 1 100"/>
                <a:gd name="f208" fmla="*/ f149 1 81"/>
                <a:gd name="f209" fmla="*/ f150 1 100"/>
                <a:gd name="f210" fmla="*/ f151 1 81"/>
                <a:gd name="f211" fmla="*/ f152 1 100"/>
                <a:gd name="f212" fmla="*/ f153 1 100"/>
                <a:gd name="f213" fmla="*/ f154 1 81"/>
                <a:gd name="f214" fmla="*/ f155 1 100"/>
                <a:gd name="f215" fmla="*/ f156 1 100"/>
                <a:gd name="f216" fmla="*/ 0 1 f97"/>
                <a:gd name="f217" fmla="*/ f6 1 f97"/>
                <a:gd name="f218" fmla="*/ 0 1 f98"/>
                <a:gd name="f219" fmla="*/ f7 1 f98"/>
                <a:gd name="f220" fmla="+- f157 0 f1"/>
                <a:gd name="f221" fmla="*/ f158 1 f97"/>
                <a:gd name="f222" fmla="*/ f159 1 f98"/>
                <a:gd name="f223" fmla="*/ f160 1 f97"/>
                <a:gd name="f224" fmla="*/ f161 1 f98"/>
                <a:gd name="f225" fmla="*/ f162 1 f97"/>
                <a:gd name="f226" fmla="*/ f163 1 f98"/>
                <a:gd name="f227" fmla="*/ f164 1 f97"/>
                <a:gd name="f228" fmla="*/ f165 1 f98"/>
                <a:gd name="f229" fmla="*/ f166 1 f97"/>
                <a:gd name="f230" fmla="*/ f167 1 f98"/>
                <a:gd name="f231" fmla="*/ f168 1 f97"/>
                <a:gd name="f232" fmla="*/ f169 1 f98"/>
                <a:gd name="f233" fmla="*/ f170 1 f97"/>
                <a:gd name="f234" fmla="*/ f171 1 f97"/>
                <a:gd name="f235" fmla="*/ f172 1 f98"/>
                <a:gd name="f236" fmla="*/ f173 1 f97"/>
                <a:gd name="f237" fmla="*/ f174 1 f98"/>
                <a:gd name="f238" fmla="*/ f175 1 f97"/>
                <a:gd name="f239" fmla="*/ f176 1 f98"/>
                <a:gd name="f240" fmla="*/ f177 1 f97"/>
                <a:gd name="f241" fmla="*/ f178 1 f98"/>
                <a:gd name="f242" fmla="*/ f179 1 f98"/>
                <a:gd name="f243" fmla="*/ f180 1 f98"/>
                <a:gd name="f244" fmla="*/ f181 1 f97"/>
                <a:gd name="f245" fmla="*/ f182 1 f98"/>
                <a:gd name="f246" fmla="*/ f183 1 f97"/>
                <a:gd name="f247" fmla="*/ f184 1 f98"/>
                <a:gd name="f248" fmla="*/ f185 1 f97"/>
                <a:gd name="f249" fmla="*/ f186 1 f98"/>
                <a:gd name="f250" fmla="*/ f187 1 f98"/>
                <a:gd name="f251" fmla="*/ f188 1 f97"/>
                <a:gd name="f252" fmla="*/ f189 1 f98"/>
                <a:gd name="f253" fmla="*/ f190 1 f98"/>
                <a:gd name="f254" fmla="*/ f191 1 f97"/>
                <a:gd name="f255" fmla="*/ f192 1 f98"/>
                <a:gd name="f256" fmla="*/ f193 1 f97"/>
                <a:gd name="f257" fmla="*/ f194 1 f98"/>
                <a:gd name="f258" fmla="*/ f195 1 f98"/>
                <a:gd name="f259" fmla="*/ f196 1 f97"/>
                <a:gd name="f260" fmla="*/ f197 1 f98"/>
                <a:gd name="f261" fmla="*/ f198 1 f97"/>
                <a:gd name="f262" fmla="*/ f199 1 f98"/>
                <a:gd name="f263" fmla="*/ f200 1 f97"/>
                <a:gd name="f264" fmla="*/ f201 1 f98"/>
                <a:gd name="f265" fmla="*/ f202 1 f98"/>
                <a:gd name="f266" fmla="*/ f203 1 f98"/>
                <a:gd name="f267" fmla="*/ f204 1 f97"/>
                <a:gd name="f268" fmla="*/ f205 1 f98"/>
                <a:gd name="f269" fmla="*/ f206 1 f97"/>
                <a:gd name="f270" fmla="*/ f207 1 f98"/>
                <a:gd name="f271" fmla="*/ f208 1 f97"/>
                <a:gd name="f272" fmla="*/ f209 1 f98"/>
                <a:gd name="f273" fmla="*/ f210 1 f97"/>
                <a:gd name="f274" fmla="*/ f211 1 f98"/>
                <a:gd name="f275" fmla="*/ f212 1 f98"/>
                <a:gd name="f276" fmla="*/ f213 1 f97"/>
                <a:gd name="f277" fmla="*/ f214 1 f98"/>
                <a:gd name="f278" fmla="*/ f215 1 f98"/>
                <a:gd name="f279" fmla="*/ f216 f92 1"/>
                <a:gd name="f280" fmla="*/ f217 f92 1"/>
                <a:gd name="f281" fmla="*/ f219 f93 1"/>
                <a:gd name="f282" fmla="*/ f218 f93 1"/>
                <a:gd name="f283" fmla="*/ f221 f92 1"/>
                <a:gd name="f284" fmla="*/ f222 f93 1"/>
                <a:gd name="f285" fmla="*/ f223 f92 1"/>
                <a:gd name="f286" fmla="*/ f224 f93 1"/>
                <a:gd name="f287" fmla="*/ f225 f92 1"/>
                <a:gd name="f288" fmla="*/ f226 f93 1"/>
                <a:gd name="f289" fmla="*/ f227 f92 1"/>
                <a:gd name="f290" fmla="*/ f228 f93 1"/>
                <a:gd name="f291" fmla="*/ f229 f92 1"/>
                <a:gd name="f292" fmla="*/ f230 f93 1"/>
                <a:gd name="f293" fmla="*/ f231 f92 1"/>
                <a:gd name="f294" fmla="*/ f232 f93 1"/>
                <a:gd name="f295" fmla="*/ f233 f92 1"/>
                <a:gd name="f296" fmla="*/ f234 f92 1"/>
                <a:gd name="f297" fmla="*/ f235 f93 1"/>
                <a:gd name="f298" fmla="*/ f236 f92 1"/>
                <a:gd name="f299" fmla="*/ f237 f93 1"/>
                <a:gd name="f300" fmla="*/ f238 f92 1"/>
                <a:gd name="f301" fmla="*/ f239 f93 1"/>
                <a:gd name="f302" fmla="*/ f240 f92 1"/>
                <a:gd name="f303" fmla="*/ f241 f93 1"/>
                <a:gd name="f304" fmla="*/ f242 f93 1"/>
                <a:gd name="f305" fmla="*/ f243 f93 1"/>
                <a:gd name="f306" fmla="*/ f244 f92 1"/>
                <a:gd name="f307" fmla="*/ f245 f93 1"/>
                <a:gd name="f308" fmla="*/ f246 f92 1"/>
                <a:gd name="f309" fmla="*/ f247 f93 1"/>
                <a:gd name="f310" fmla="*/ f248 f92 1"/>
                <a:gd name="f311" fmla="*/ f249 f93 1"/>
                <a:gd name="f312" fmla="*/ f250 f93 1"/>
                <a:gd name="f313" fmla="*/ f251 f92 1"/>
                <a:gd name="f314" fmla="*/ f252 f93 1"/>
                <a:gd name="f315" fmla="*/ f253 f93 1"/>
                <a:gd name="f316" fmla="*/ f254 f92 1"/>
                <a:gd name="f317" fmla="*/ f255 f93 1"/>
                <a:gd name="f318" fmla="*/ f256 f92 1"/>
                <a:gd name="f319" fmla="*/ f257 f93 1"/>
                <a:gd name="f320" fmla="*/ f258 f93 1"/>
                <a:gd name="f321" fmla="*/ f259 f92 1"/>
                <a:gd name="f322" fmla="*/ f260 f93 1"/>
                <a:gd name="f323" fmla="*/ f261 f92 1"/>
                <a:gd name="f324" fmla="*/ f262 f93 1"/>
                <a:gd name="f325" fmla="*/ f263 f92 1"/>
                <a:gd name="f326" fmla="*/ f264 f93 1"/>
                <a:gd name="f327" fmla="*/ f265 f93 1"/>
                <a:gd name="f328" fmla="*/ f266 f93 1"/>
                <a:gd name="f329" fmla="*/ f267 f92 1"/>
                <a:gd name="f330" fmla="*/ f268 f93 1"/>
                <a:gd name="f331" fmla="*/ f269 f92 1"/>
                <a:gd name="f332" fmla="*/ f270 f93 1"/>
                <a:gd name="f333" fmla="*/ f271 f92 1"/>
                <a:gd name="f334" fmla="*/ f272 f93 1"/>
                <a:gd name="f335" fmla="*/ f273 f92 1"/>
                <a:gd name="f336" fmla="*/ f274 f93 1"/>
                <a:gd name="f337" fmla="*/ f275 f93 1"/>
                <a:gd name="f338" fmla="*/ f276 f92 1"/>
                <a:gd name="f339" fmla="*/ f277 f93 1"/>
                <a:gd name="f340" fmla="*/ f278 f9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0">
                  <a:pos x="f283" y="f284"/>
                </a:cxn>
                <a:cxn ang="f220">
                  <a:pos x="f285" y="f284"/>
                </a:cxn>
                <a:cxn ang="f220">
                  <a:pos x="f285" y="f286"/>
                </a:cxn>
                <a:cxn ang="f220">
                  <a:pos x="f287" y="f288"/>
                </a:cxn>
                <a:cxn ang="f220">
                  <a:pos x="f289" y="f290"/>
                </a:cxn>
                <a:cxn ang="f220">
                  <a:pos x="f291" y="f292"/>
                </a:cxn>
                <a:cxn ang="f220">
                  <a:pos x="f293" y="f294"/>
                </a:cxn>
                <a:cxn ang="f220">
                  <a:pos x="f295" y="f288"/>
                </a:cxn>
                <a:cxn ang="f220">
                  <a:pos x="f296" y="f297"/>
                </a:cxn>
                <a:cxn ang="f220">
                  <a:pos x="f298" y="f299"/>
                </a:cxn>
                <a:cxn ang="f220">
                  <a:pos x="f300" y="f301"/>
                </a:cxn>
                <a:cxn ang="f220">
                  <a:pos x="f302" y="f303"/>
                </a:cxn>
                <a:cxn ang="f220">
                  <a:pos x="f285" y="f304"/>
                </a:cxn>
                <a:cxn ang="f220">
                  <a:pos x="f285" y="f305"/>
                </a:cxn>
                <a:cxn ang="f220">
                  <a:pos x="f306" y="f307"/>
                </a:cxn>
                <a:cxn ang="f220">
                  <a:pos x="f308" y="f309"/>
                </a:cxn>
                <a:cxn ang="f220">
                  <a:pos x="f310" y="f311"/>
                </a:cxn>
                <a:cxn ang="f220">
                  <a:pos x="f302" y="f312"/>
                </a:cxn>
                <a:cxn ang="f220">
                  <a:pos x="f313" y="f314"/>
                </a:cxn>
                <a:cxn ang="f220">
                  <a:pos x="f295" y="f315"/>
                </a:cxn>
                <a:cxn ang="f220">
                  <a:pos x="f316" y="f315"/>
                </a:cxn>
                <a:cxn ang="f220">
                  <a:pos x="f316" y="f317"/>
                </a:cxn>
                <a:cxn ang="f220">
                  <a:pos x="f318" y="f319"/>
                </a:cxn>
                <a:cxn ang="f220">
                  <a:pos x="f302" y="f320"/>
                </a:cxn>
                <a:cxn ang="f220">
                  <a:pos x="f321" y="f322"/>
                </a:cxn>
                <a:cxn ang="f220">
                  <a:pos x="f323" y="f324"/>
                </a:cxn>
                <a:cxn ang="f220">
                  <a:pos x="f325" y="f309"/>
                </a:cxn>
                <a:cxn ang="f220">
                  <a:pos x="f283" y="f326"/>
                </a:cxn>
                <a:cxn ang="f220">
                  <a:pos x="f283" y="f284"/>
                </a:cxn>
                <a:cxn ang="f220">
                  <a:pos x="f285" y="f327"/>
                </a:cxn>
                <a:cxn ang="f220">
                  <a:pos x="f285" y="f328"/>
                </a:cxn>
                <a:cxn ang="f220">
                  <a:pos x="f329" y="f330"/>
                </a:cxn>
                <a:cxn ang="f220">
                  <a:pos x="f331" y="f332"/>
                </a:cxn>
                <a:cxn ang="f220">
                  <a:pos x="f333" y="f334"/>
                </a:cxn>
                <a:cxn ang="f220">
                  <a:pos x="f335" y="f336"/>
                </a:cxn>
                <a:cxn ang="f220">
                  <a:pos x="f333" y="f337"/>
                </a:cxn>
                <a:cxn ang="f220">
                  <a:pos x="f338" y="f339"/>
                </a:cxn>
                <a:cxn ang="f220">
                  <a:pos x="f289" y="f340"/>
                </a:cxn>
                <a:cxn ang="f220">
                  <a:pos x="f285" y="f327"/>
                </a:cxn>
              </a:cxnLst>
              <a:rect l="f279" t="f282" r="f280" b="f281"/>
              <a:pathLst>
                <a:path w="81" h="100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8"/>
                    <a:pt x="f26" y="f27"/>
                  </a:cubicBezTo>
                  <a:cubicBezTo>
                    <a:pt x="f28" y="f7"/>
                    <a:pt x="f29" y="f7"/>
                    <a:pt x="f30" y="f7"/>
                  </a:cubicBezTo>
                  <a:cubicBezTo>
                    <a:pt x="f31" y="f7"/>
                    <a:pt x="f32" y="f24"/>
                    <a:pt x="f33" y="f16"/>
                  </a:cubicBezTo>
                  <a:cubicBezTo>
                    <a:pt x="f34" y="f35"/>
                    <a:pt x="f5" y="f36"/>
                    <a:pt x="f5" y="f37"/>
                  </a:cubicBezTo>
                  <a:cubicBezTo>
                    <a:pt x="f5" y="f38"/>
                    <a:pt x="f39" y="f17"/>
                    <a:pt x="f40" y="f21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28"/>
                    <a:pt x="f30" y="f48"/>
                    <a:pt x="f28" y="f49"/>
                  </a:cubicBezTo>
                  <a:cubicBezTo>
                    <a:pt x="f50" y="f51"/>
                    <a:pt x="f52" y="f29"/>
                    <a:pt x="f9" y="f29"/>
                  </a:cubicBezTo>
                  <a:lnTo>
                    <a:pt x="f9" y="f53"/>
                  </a:lnTo>
                  <a:cubicBezTo>
                    <a:pt x="f9" y="f54"/>
                    <a:pt x="f11" y="f55"/>
                    <a:pt x="f38" y="f56"/>
                  </a:cubicBezTo>
                  <a:cubicBezTo>
                    <a:pt x="f13" y="f57"/>
                    <a:pt x="f58" y="f59"/>
                    <a:pt x="f60" y="f61"/>
                  </a:cubicBezTo>
                  <a:cubicBezTo>
                    <a:pt x="f62" y="f63"/>
                    <a:pt x="f64" y="f32"/>
                    <a:pt x="f23" y="f32"/>
                  </a:cubicBezTo>
                  <a:cubicBezTo>
                    <a:pt x="f25" y="f65"/>
                    <a:pt x="f26" y="f65"/>
                    <a:pt x="f28" y="f65"/>
                  </a:cubicBezTo>
                  <a:cubicBezTo>
                    <a:pt x="f29" y="f65"/>
                    <a:pt x="f66" y="f32"/>
                    <a:pt x="f55" y="f63"/>
                  </a:cubicBezTo>
                  <a:cubicBezTo>
                    <a:pt x="f67" y="f61"/>
                    <a:pt x="f32" y="f45"/>
                    <a:pt x="f33" y="f57"/>
                  </a:cubicBezTo>
                  <a:lnTo>
                    <a:pt x="f41" y="f57"/>
                  </a:lnTo>
                  <a:lnTo>
                    <a:pt x="f41" y="f40"/>
                  </a:lnTo>
                  <a:cubicBezTo>
                    <a:pt x="f68" y="f34"/>
                    <a:pt x="f63" y="f69"/>
                    <a:pt x="f31" y="f39"/>
                  </a:cubicBezTo>
                  <a:cubicBezTo>
                    <a:pt x="f54" y="f5"/>
                    <a:pt x="f70" y="f5"/>
                    <a:pt x="f28" y="f5"/>
                  </a:cubicBezTo>
                  <a:cubicBezTo>
                    <a:pt x="f25" y="f5"/>
                    <a:pt x="f21" y="f5"/>
                    <a:pt x="f17" y="f69"/>
                  </a:cubicBezTo>
                  <a:cubicBezTo>
                    <a:pt x="f13" y="f34"/>
                    <a:pt x="f71" y="f72"/>
                    <a:pt x="f37" y="f73"/>
                  </a:cubicBezTo>
                  <a:cubicBezTo>
                    <a:pt x="f74" y="f75"/>
                    <a:pt x="f76" y="f77"/>
                    <a:pt x="f78" y="f61"/>
                  </a:cubicBezTo>
                  <a:cubicBezTo>
                    <a:pt x="f79" y="f31"/>
                    <a:pt x="f6" y="f80"/>
                    <a:pt x="f6" y="f81"/>
                  </a:cubicBezTo>
                  <a:lnTo>
                    <a:pt x="f6" y="f8"/>
                  </a:lnTo>
                  <a:close/>
                  <a:moveTo>
                    <a:pt x="f9" y="f74"/>
                  </a:moveTo>
                  <a:lnTo>
                    <a:pt x="f9" y="f42"/>
                  </a:lnTo>
                  <a:cubicBezTo>
                    <a:pt x="f58" y="f42"/>
                    <a:pt x="f19" y="f42"/>
                    <a:pt x="f42" y="f23"/>
                  </a:cubicBezTo>
                  <a:cubicBezTo>
                    <a:pt x="f82" y="f23"/>
                    <a:pt x="f51" y="f83"/>
                    <a:pt x="f53" y="f84"/>
                  </a:cubicBezTo>
                  <a:cubicBezTo>
                    <a:pt x="f80" y="f64"/>
                    <a:pt x="f47" y="f62"/>
                    <a:pt x="f57" y="f17"/>
                  </a:cubicBezTo>
                  <a:cubicBezTo>
                    <a:pt x="f45" y="f58"/>
                    <a:pt x="f63" y="f11"/>
                    <a:pt x="f63" y="f85"/>
                  </a:cubicBezTo>
                  <a:cubicBezTo>
                    <a:pt x="f63" y="f74"/>
                    <a:pt x="f45" y="f78"/>
                    <a:pt x="f57" y="f6"/>
                  </a:cubicBezTo>
                  <a:cubicBezTo>
                    <a:pt x="f55" y="f86"/>
                    <a:pt x="f66" y="f87"/>
                    <a:pt x="f49" y="f87"/>
                  </a:cubicBezTo>
                  <a:cubicBezTo>
                    <a:pt x="f46" y="f87"/>
                    <a:pt x="f50" y="f86"/>
                    <a:pt x="f21" y="f88"/>
                  </a:cubicBezTo>
                  <a:cubicBezTo>
                    <a:pt x="f17" y="f79"/>
                    <a:pt x="f89" y="f90"/>
                    <a:pt x="f9" y="f7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9" name="Freeform 495"/>
            <p:cNvSpPr/>
            <p:nvPr/>
          </p:nvSpPr>
          <p:spPr>
            <a:xfrm>
              <a:off x="7471946" y="4368070"/>
              <a:ext cx="81655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3"/>
                <a:gd name="f12" fmla="val 50"/>
                <a:gd name="f13" fmla="val 124"/>
                <a:gd name="f14" fmla="val 46"/>
                <a:gd name="f15" fmla="val 43"/>
                <a:gd name="f16" fmla="val 40"/>
                <a:gd name="f17" fmla="val 30"/>
                <a:gd name="f18" fmla="val 23"/>
                <a:gd name="f19" fmla="val 18"/>
                <a:gd name="f20" fmla="val 117"/>
                <a:gd name="f21" fmla="val 13"/>
                <a:gd name="f22" fmla="val 111"/>
                <a:gd name="f23" fmla="val 10"/>
                <a:gd name="f24" fmla="val 103"/>
                <a:gd name="f25" fmla="val 91"/>
                <a:gd name="f26" fmla="val 41"/>
                <a:gd name="f27" fmla="val 27"/>
                <a:gd name="f28" fmla="val 26"/>
                <a:gd name="f29" fmla="val 84"/>
                <a:gd name="f30" fmla="val 89"/>
                <a:gd name="f31" fmla="val 93"/>
                <a:gd name="f32" fmla="val 96"/>
                <a:gd name="f33" fmla="val 99"/>
                <a:gd name="f34" fmla="val 28"/>
                <a:gd name="f35" fmla="val 101"/>
                <a:gd name="f36" fmla="val 29"/>
                <a:gd name="f37" fmla="val 104"/>
                <a:gd name="f38" fmla="val 106"/>
                <a:gd name="f39" fmla="val 32"/>
                <a:gd name="f40" fmla="val 108"/>
                <a:gd name="f41" fmla="val 34"/>
                <a:gd name="f42" fmla="val 109"/>
                <a:gd name="f43" fmla="val 37"/>
                <a:gd name="f44" fmla="val 110"/>
                <a:gd name="f45" fmla="val 44"/>
                <a:gd name="f46" fmla="val 47"/>
                <a:gd name="f47" fmla="val 55"/>
                <a:gd name="f48" fmla="val 58"/>
                <a:gd name="f49" fmla="val 59"/>
                <a:gd name="f50" fmla="val 107"/>
                <a:gd name="f51" fmla="+- 0 0 -90"/>
                <a:gd name="f52" fmla="*/ f3 1 60"/>
                <a:gd name="f53" fmla="*/ f4 1 125"/>
                <a:gd name="f54" fmla="+- f7 0 f5"/>
                <a:gd name="f55" fmla="+- f6 0 f5"/>
                <a:gd name="f56" fmla="*/ f51 f0 1"/>
                <a:gd name="f57" fmla="*/ f55 1 60"/>
                <a:gd name="f58" fmla="*/ f54 1 125"/>
                <a:gd name="f59" fmla="*/ 60 f55 1"/>
                <a:gd name="f60" fmla="*/ 122 f54 1"/>
                <a:gd name="f61" fmla="*/ 50 f55 1"/>
                <a:gd name="f62" fmla="*/ 124 f54 1"/>
                <a:gd name="f63" fmla="*/ 40 f55 1"/>
                <a:gd name="f64" fmla="*/ 125 f54 1"/>
                <a:gd name="f65" fmla="*/ 18 f55 1"/>
                <a:gd name="f66" fmla="*/ 117 f54 1"/>
                <a:gd name="f67" fmla="*/ 10 f55 1"/>
                <a:gd name="f68" fmla="*/ 91 f54 1"/>
                <a:gd name="f69" fmla="*/ 41 f54 1"/>
                <a:gd name="f70" fmla="*/ 0 f55 1"/>
                <a:gd name="f71" fmla="*/ 27 f54 1"/>
                <a:gd name="f72" fmla="*/ 0 f54 1"/>
                <a:gd name="f73" fmla="*/ 26 f55 1"/>
                <a:gd name="f74" fmla="*/ 84 f54 1"/>
                <a:gd name="f75" fmla="*/ 27 f55 1"/>
                <a:gd name="f76" fmla="*/ 96 f54 1"/>
                <a:gd name="f77" fmla="*/ 29 f55 1"/>
                <a:gd name="f78" fmla="*/ 104 f54 1"/>
                <a:gd name="f79" fmla="*/ 34 f55 1"/>
                <a:gd name="f80" fmla="*/ 109 f54 1"/>
                <a:gd name="f81" fmla="*/ 44 f55 1"/>
                <a:gd name="f82" fmla="*/ 110 f54 1"/>
                <a:gd name="f83" fmla="*/ 53 f55 1"/>
                <a:gd name="f84" fmla="*/ 59 f55 1"/>
                <a:gd name="f85" fmla="*/ 107 f54 1"/>
                <a:gd name="f86" fmla="*/ f56 1 f2"/>
                <a:gd name="f87" fmla="*/ f59 1 60"/>
                <a:gd name="f88" fmla="*/ f60 1 125"/>
                <a:gd name="f89" fmla="*/ f61 1 60"/>
                <a:gd name="f90" fmla="*/ f62 1 125"/>
                <a:gd name="f91" fmla="*/ f63 1 60"/>
                <a:gd name="f92" fmla="*/ f64 1 125"/>
                <a:gd name="f93" fmla="*/ f65 1 60"/>
                <a:gd name="f94" fmla="*/ f66 1 125"/>
                <a:gd name="f95" fmla="*/ f67 1 60"/>
                <a:gd name="f96" fmla="*/ f68 1 125"/>
                <a:gd name="f97" fmla="*/ f69 1 125"/>
                <a:gd name="f98" fmla="*/ f70 1 60"/>
                <a:gd name="f99" fmla="*/ f71 1 125"/>
                <a:gd name="f100" fmla="*/ f72 1 125"/>
                <a:gd name="f101" fmla="*/ f73 1 60"/>
                <a:gd name="f102" fmla="*/ f74 1 125"/>
                <a:gd name="f103" fmla="*/ f75 1 60"/>
                <a:gd name="f104" fmla="*/ f76 1 125"/>
                <a:gd name="f105" fmla="*/ f77 1 60"/>
                <a:gd name="f106" fmla="*/ f78 1 125"/>
                <a:gd name="f107" fmla="*/ f79 1 60"/>
                <a:gd name="f108" fmla="*/ f80 1 125"/>
                <a:gd name="f109" fmla="*/ f81 1 60"/>
                <a:gd name="f110" fmla="*/ f82 1 125"/>
                <a:gd name="f111" fmla="*/ f83 1 60"/>
                <a:gd name="f112" fmla="*/ f84 1 60"/>
                <a:gd name="f113" fmla="*/ f85 1 125"/>
                <a:gd name="f114" fmla="*/ 0 1 f57"/>
                <a:gd name="f115" fmla="*/ f6 1 f57"/>
                <a:gd name="f116" fmla="*/ 0 1 f58"/>
                <a:gd name="f117" fmla="*/ f7 1 f58"/>
                <a:gd name="f118" fmla="+- f86 0 f1"/>
                <a:gd name="f119" fmla="*/ f87 1 f57"/>
                <a:gd name="f120" fmla="*/ f88 1 f58"/>
                <a:gd name="f121" fmla="*/ f89 1 f57"/>
                <a:gd name="f122" fmla="*/ f90 1 f58"/>
                <a:gd name="f123" fmla="*/ f91 1 f57"/>
                <a:gd name="f124" fmla="*/ f92 1 f58"/>
                <a:gd name="f125" fmla="*/ f93 1 f57"/>
                <a:gd name="f126" fmla="*/ f94 1 f58"/>
                <a:gd name="f127" fmla="*/ f95 1 f57"/>
                <a:gd name="f128" fmla="*/ f96 1 f58"/>
                <a:gd name="f129" fmla="*/ f97 1 f58"/>
                <a:gd name="f130" fmla="*/ f98 1 f57"/>
                <a:gd name="f131" fmla="*/ f99 1 f58"/>
                <a:gd name="f132" fmla="*/ f100 1 f58"/>
                <a:gd name="f133" fmla="*/ f101 1 f57"/>
                <a:gd name="f134" fmla="*/ f102 1 f58"/>
                <a:gd name="f135" fmla="*/ f103 1 f57"/>
                <a:gd name="f136" fmla="*/ f104 1 f58"/>
                <a:gd name="f137" fmla="*/ f105 1 f57"/>
                <a:gd name="f138" fmla="*/ f106 1 f58"/>
                <a:gd name="f139" fmla="*/ f107 1 f57"/>
                <a:gd name="f140" fmla="*/ f108 1 f58"/>
                <a:gd name="f141" fmla="*/ f109 1 f57"/>
                <a:gd name="f142" fmla="*/ f110 1 f58"/>
                <a:gd name="f143" fmla="*/ f111 1 f57"/>
                <a:gd name="f144" fmla="*/ f112 1 f57"/>
                <a:gd name="f145" fmla="*/ f113 1 f58"/>
                <a:gd name="f146" fmla="*/ f114 f52 1"/>
                <a:gd name="f147" fmla="*/ f115 f52 1"/>
                <a:gd name="f148" fmla="*/ f117 f53 1"/>
                <a:gd name="f149" fmla="*/ f116 f53 1"/>
                <a:gd name="f150" fmla="*/ f119 f52 1"/>
                <a:gd name="f151" fmla="*/ f120 f53 1"/>
                <a:gd name="f152" fmla="*/ f121 f52 1"/>
                <a:gd name="f153" fmla="*/ f122 f53 1"/>
                <a:gd name="f154" fmla="*/ f123 f52 1"/>
                <a:gd name="f155" fmla="*/ f124 f53 1"/>
                <a:gd name="f156" fmla="*/ f125 f52 1"/>
                <a:gd name="f157" fmla="*/ f126 f53 1"/>
                <a:gd name="f158" fmla="*/ f127 f52 1"/>
                <a:gd name="f159" fmla="*/ f128 f53 1"/>
                <a:gd name="f160" fmla="*/ f129 f53 1"/>
                <a:gd name="f161" fmla="*/ f130 f52 1"/>
                <a:gd name="f162" fmla="*/ f131 f53 1"/>
                <a:gd name="f163" fmla="*/ f132 f53 1"/>
                <a:gd name="f164" fmla="*/ f133 f52 1"/>
                <a:gd name="f165" fmla="*/ f134 f53 1"/>
                <a:gd name="f166" fmla="*/ f135 f52 1"/>
                <a:gd name="f167" fmla="*/ f136 f53 1"/>
                <a:gd name="f168" fmla="*/ f137 f52 1"/>
                <a:gd name="f169" fmla="*/ f138 f53 1"/>
                <a:gd name="f170" fmla="*/ f139 f52 1"/>
                <a:gd name="f171" fmla="*/ f140 f53 1"/>
                <a:gd name="f172" fmla="*/ f141 f52 1"/>
                <a:gd name="f173" fmla="*/ f142 f53 1"/>
                <a:gd name="f174" fmla="*/ f143 f52 1"/>
                <a:gd name="f175" fmla="*/ f144 f52 1"/>
                <a:gd name="f176" fmla="*/ f145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8">
                  <a:pos x="f150" y="f151"/>
                </a:cxn>
                <a:cxn ang="f118">
                  <a:pos x="f152" y="f153"/>
                </a:cxn>
                <a:cxn ang="f118">
                  <a:pos x="f154" y="f155"/>
                </a:cxn>
                <a:cxn ang="f118">
                  <a:pos x="f156" y="f157"/>
                </a:cxn>
                <a:cxn ang="f118">
                  <a:pos x="f158" y="f159"/>
                </a:cxn>
                <a:cxn ang="f118">
                  <a:pos x="f158" y="f160"/>
                </a:cxn>
                <a:cxn ang="f118">
                  <a:pos x="f161" y="f160"/>
                </a:cxn>
                <a:cxn ang="f118">
                  <a:pos x="f161" y="f162"/>
                </a:cxn>
                <a:cxn ang="f118">
                  <a:pos x="f158" y="f162"/>
                </a:cxn>
                <a:cxn ang="f118">
                  <a:pos x="f158" y="f163"/>
                </a:cxn>
                <a:cxn ang="f118">
                  <a:pos x="f164" y="f163"/>
                </a:cxn>
                <a:cxn ang="f118">
                  <a:pos x="f164" y="f162"/>
                </a:cxn>
                <a:cxn ang="f118">
                  <a:pos x="f150" y="f162"/>
                </a:cxn>
                <a:cxn ang="f118">
                  <a:pos x="f150" y="f160"/>
                </a:cxn>
                <a:cxn ang="f118">
                  <a:pos x="f164" y="f160"/>
                </a:cxn>
                <a:cxn ang="f118">
                  <a:pos x="f164" y="f165"/>
                </a:cxn>
                <a:cxn ang="f118">
                  <a:pos x="f166" y="f167"/>
                </a:cxn>
                <a:cxn ang="f118">
                  <a:pos x="f168" y="f169"/>
                </a:cxn>
                <a:cxn ang="f118">
                  <a:pos x="f170" y="f171"/>
                </a:cxn>
                <a:cxn ang="f118">
                  <a:pos x="f172" y="f173"/>
                </a:cxn>
                <a:cxn ang="f118">
                  <a:pos x="f174" y="f171"/>
                </a:cxn>
                <a:cxn ang="f118">
                  <a:pos x="f175" y="f176"/>
                </a:cxn>
                <a:cxn ang="f118">
                  <a:pos x="f150" y="f176"/>
                </a:cxn>
                <a:cxn ang="f118">
                  <a:pos x="f150" y="f151"/>
                </a:cxn>
              </a:cxnLst>
              <a:rect l="f146" t="f149" r="f147" b="f148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0"/>
                    <a:pt x="f12" y="f13"/>
                  </a:cubicBezTo>
                  <a:cubicBezTo>
                    <a:pt x="f14" y="f13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26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3" y="f27"/>
                  </a:lnTo>
                  <a:lnTo>
                    <a:pt x="f23" y="f5"/>
                  </a:lnTo>
                  <a:lnTo>
                    <a:pt x="f28" y="f5"/>
                  </a:lnTo>
                  <a:lnTo>
                    <a:pt x="f28" y="f27"/>
                  </a:lnTo>
                  <a:lnTo>
                    <a:pt x="f6" y="f27"/>
                  </a:lnTo>
                  <a:lnTo>
                    <a:pt x="f6" y="f26"/>
                  </a:lnTo>
                  <a:lnTo>
                    <a:pt x="f28" y="f26"/>
                  </a:lnTo>
                  <a:lnTo>
                    <a:pt x="f28" y="f29"/>
                  </a:lnTo>
                  <a:cubicBezTo>
                    <a:pt x="f28" y="f30"/>
                    <a:pt x="f27" y="f31"/>
                    <a:pt x="f27" y="f32"/>
                  </a:cubicBezTo>
                  <a:cubicBezTo>
                    <a:pt x="f27" y="f33"/>
                    <a:pt x="f34" y="f35"/>
                    <a:pt x="f36" y="f37"/>
                  </a:cubicBezTo>
                  <a:cubicBezTo>
                    <a:pt x="f17" y="f38"/>
                    <a:pt x="f39" y="f40"/>
                    <a:pt x="f41" y="f42"/>
                  </a:cubicBezTo>
                  <a:cubicBezTo>
                    <a:pt x="f43" y="f44"/>
                    <a:pt x="f16" y="f44"/>
                    <a:pt x="f45" y="f44"/>
                  </a:cubicBezTo>
                  <a:cubicBezTo>
                    <a:pt x="f46" y="f44"/>
                    <a:pt x="f12" y="f44"/>
                    <a:pt x="f11" y="f42"/>
                  </a:cubicBezTo>
                  <a:cubicBezTo>
                    <a:pt x="f47" y="f42"/>
                    <a:pt x="f48" y="f40"/>
                    <a:pt x="f49" y="f50"/>
                  </a:cubicBezTo>
                  <a:lnTo>
                    <a:pt x="f6" y="f50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0" name="Freeform 496"/>
            <p:cNvSpPr/>
            <p:nvPr/>
          </p:nvSpPr>
          <p:spPr>
            <a:xfrm>
              <a:off x="7569942" y="4400732"/>
              <a:ext cx="114318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0"/>
                <a:gd name="f8" fmla="val 52"/>
                <a:gd name="f9" fmla="val 17"/>
                <a:gd name="f10" fmla="val 57"/>
                <a:gd name="f11" fmla="val 18"/>
                <a:gd name="f12" fmla="val 63"/>
                <a:gd name="f13" fmla="val 19"/>
                <a:gd name="f14" fmla="val 67"/>
                <a:gd name="f15" fmla="val 21"/>
                <a:gd name="f16" fmla="val 71"/>
                <a:gd name="f17" fmla="val 23"/>
                <a:gd name="f18" fmla="val 75"/>
                <a:gd name="f19" fmla="val 27"/>
                <a:gd name="f20" fmla="val 78"/>
                <a:gd name="f21" fmla="val 30"/>
                <a:gd name="f22" fmla="val 80"/>
                <a:gd name="f23" fmla="val 33"/>
                <a:gd name="f24" fmla="val 82"/>
                <a:gd name="f25" fmla="val 37"/>
                <a:gd name="f26" fmla="val 84"/>
                <a:gd name="f27" fmla="val 41"/>
                <a:gd name="f28" fmla="val 85"/>
                <a:gd name="f29" fmla="val 46"/>
                <a:gd name="f30" fmla="val 86"/>
                <a:gd name="f31" fmla="val 51"/>
                <a:gd name="f32" fmla="val 64"/>
                <a:gd name="f33" fmla="val 70"/>
                <a:gd name="f34" fmla="val 77"/>
                <a:gd name="f35" fmla="val 79"/>
                <a:gd name="f36" fmla="val 81"/>
                <a:gd name="f37" fmla="val 74"/>
                <a:gd name="f38" fmla="val 92"/>
                <a:gd name="f39" fmla="val 94"/>
                <a:gd name="f40" fmla="val 96"/>
                <a:gd name="f41" fmla="val 69"/>
                <a:gd name="f42" fmla="val 98"/>
                <a:gd name="f43" fmla="val 99"/>
                <a:gd name="f44" fmla="val 35"/>
                <a:gd name="f45" fmla="val 14"/>
                <a:gd name="f46" fmla="val 5"/>
                <a:gd name="f47" fmla="val 66"/>
                <a:gd name="f48" fmla="val 50"/>
                <a:gd name="f49" fmla="val 22"/>
                <a:gd name="f50" fmla="val 13"/>
                <a:gd name="f51" fmla="val 4"/>
                <a:gd name="f52" fmla="val 47"/>
                <a:gd name="f53" fmla="val 60"/>
                <a:gd name="f54" fmla="val 3"/>
                <a:gd name="f55" fmla="val 76"/>
                <a:gd name="f56" fmla="val 11"/>
                <a:gd name="f57" fmla="val 83"/>
                <a:gd name="f58" fmla="val 29"/>
                <a:gd name="f59" fmla="val 43"/>
                <a:gd name="f60" fmla="val 39"/>
                <a:gd name="f61" fmla="val 31"/>
                <a:gd name="f62" fmla="val 24"/>
                <a:gd name="f63" fmla="val 65"/>
                <a:gd name="f64" fmla="val 20"/>
                <a:gd name="f65" fmla="val 61"/>
                <a:gd name="f66" fmla="val 15"/>
                <a:gd name="f67" fmla="val 54"/>
                <a:gd name="f68" fmla="val 25"/>
                <a:gd name="f69" fmla="val 32"/>
                <a:gd name="f70" fmla="+- 0 0 -90"/>
                <a:gd name="f71" fmla="*/ f3 1 87"/>
                <a:gd name="f72" fmla="*/ f4 1 100"/>
                <a:gd name="f73" fmla="+- f7 0 f5"/>
                <a:gd name="f74" fmla="+- f6 0 f5"/>
                <a:gd name="f75" fmla="*/ f70 f0 1"/>
                <a:gd name="f76" fmla="*/ f74 1 87"/>
                <a:gd name="f77" fmla="*/ f73 1 100"/>
                <a:gd name="f78" fmla="*/ 87 f74 1"/>
                <a:gd name="f79" fmla="*/ 52 f73 1"/>
                <a:gd name="f80" fmla="*/ 17 f74 1"/>
                <a:gd name="f81" fmla="*/ 19 f74 1"/>
                <a:gd name="f82" fmla="*/ 67 f73 1"/>
                <a:gd name="f83" fmla="*/ 27 f74 1"/>
                <a:gd name="f84" fmla="*/ 78 f73 1"/>
                <a:gd name="f85" fmla="*/ 37 f74 1"/>
                <a:gd name="f86" fmla="*/ 84 f73 1"/>
                <a:gd name="f87" fmla="*/ 51 f74 1"/>
                <a:gd name="f88" fmla="*/ 86 f73 1"/>
                <a:gd name="f89" fmla="*/ 70 f74 1"/>
                <a:gd name="f90" fmla="*/ 82 f73 1"/>
                <a:gd name="f91" fmla="*/ 84 f74 1"/>
                <a:gd name="f92" fmla="*/ 74 f73 1"/>
                <a:gd name="f93" fmla="*/ 85 f74 1"/>
                <a:gd name="f94" fmla="*/ 92 f73 1"/>
                <a:gd name="f95" fmla="*/ 69 f74 1"/>
                <a:gd name="f96" fmla="*/ 98 f73 1"/>
                <a:gd name="f97" fmla="*/ 100 f73 1"/>
                <a:gd name="f98" fmla="*/ 14 f74 1"/>
                <a:gd name="f99" fmla="*/ 87 f73 1"/>
                <a:gd name="f100" fmla="*/ 0 f74 1"/>
                <a:gd name="f101" fmla="*/ 50 f73 1"/>
                <a:gd name="f102" fmla="*/ 13 f74 1"/>
                <a:gd name="f103" fmla="*/ 13 f73 1"/>
                <a:gd name="f104" fmla="*/ 47 f74 1"/>
                <a:gd name="f105" fmla="*/ 0 f73 1"/>
                <a:gd name="f106" fmla="*/ 76 f74 1"/>
                <a:gd name="f107" fmla="*/ 11 f73 1"/>
                <a:gd name="f108" fmla="*/ 43 f73 1"/>
                <a:gd name="f109" fmla="*/ 71 f74 1"/>
                <a:gd name="f110" fmla="*/ 39 f73 1"/>
                <a:gd name="f111" fmla="*/ 65 f74 1"/>
                <a:gd name="f112" fmla="*/ 20 f73 1"/>
                <a:gd name="f113" fmla="*/ 46 f74 1"/>
                <a:gd name="f114" fmla="*/ 25 f74 1"/>
                <a:gd name="f115" fmla="*/ f75 1 f2"/>
                <a:gd name="f116" fmla="*/ f78 1 87"/>
                <a:gd name="f117" fmla="*/ f79 1 100"/>
                <a:gd name="f118" fmla="*/ f80 1 87"/>
                <a:gd name="f119" fmla="*/ f81 1 87"/>
                <a:gd name="f120" fmla="*/ f82 1 100"/>
                <a:gd name="f121" fmla="*/ f83 1 87"/>
                <a:gd name="f122" fmla="*/ f84 1 100"/>
                <a:gd name="f123" fmla="*/ f85 1 87"/>
                <a:gd name="f124" fmla="*/ f86 1 100"/>
                <a:gd name="f125" fmla="*/ f87 1 87"/>
                <a:gd name="f126" fmla="*/ f88 1 100"/>
                <a:gd name="f127" fmla="*/ f89 1 87"/>
                <a:gd name="f128" fmla="*/ f90 1 100"/>
                <a:gd name="f129" fmla="*/ f91 1 87"/>
                <a:gd name="f130" fmla="*/ f92 1 100"/>
                <a:gd name="f131" fmla="*/ f93 1 87"/>
                <a:gd name="f132" fmla="*/ f94 1 100"/>
                <a:gd name="f133" fmla="*/ f95 1 87"/>
                <a:gd name="f134" fmla="*/ f96 1 100"/>
                <a:gd name="f135" fmla="*/ f97 1 100"/>
                <a:gd name="f136" fmla="*/ f98 1 87"/>
                <a:gd name="f137" fmla="*/ f99 1 100"/>
                <a:gd name="f138" fmla="*/ f100 1 87"/>
                <a:gd name="f139" fmla="*/ f101 1 100"/>
                <a:gd name="f140" fmla="*/ f102 1 87"/>
                <a:gd name="f141" fmla="*/ f103 1 100"/>
                <a:gd name="f142" fmla="*/ f104 1 87"/>
                <a:gd name="f143" fmla="*/ f105 1 100"/>
                <a:gd name="f144" fmla="*/ f106 1 87"/>
                <a:gd name="f145" fmla="*/ f107 1 100"/>
                <a:gd name="f146" fmla="*/ f108 1 100"/>
                <a:gd name="f147" fmla="*/ f109 1 87"/>
                <a:gd name="f148" fmla="*/ f110 1 100"/>
                <a:gd name="f149" fmla="*/ f111 1 87"/>
                <a:gd name="f150" fmla="*/ f112 1 100"/>
                <a:gd name="f151" fmla="*/ f113 1 87"/>
                <a:gd name="f152" fmla="*/ f114 1 87"/>
                <a:gd name="f153" fmla="*/ 0 1 f76"/>
                <a:gd name="f154" fmla="*/ f6 1 f76"/>
                <a:gd name="f155" fmla="*/ 0 1 f77"/>
                <a:gd name="f156" fmla="*/ f7 1 f77"/>
                <a:gd name="f157" fmla="+- f115 0 f1"/>
                <a:gd name="f158" fmla="*/ f116 1 f76"/>
                <a:gd name="f159" fmla="*/ f117 1 f77"/>
                <a:gd name="f160" fmla="*/ f118 1 f76"/>
                <a:gd name="f161" fmla="*/ f119 1 f76"/>
                <a:gd name="f162" fmla="*/ f120 1 f77"/>
                <a:gd name="f163" fmla="*/ f121 1 f76"/>
                <a:gd name="f164" fmla="*/ f122 1 f77"/>
                <a:gd name="f165" fmla="*/ f123 1 f76"/>
                <a:gd name="f166" fmla="*/ f124 1 f77"/>
                <a:gd name="f167" fmla="*/ f125 1 f76"/>
                <a:gd name="f168" fmla="*/ f126 1 f77"/>
                <a:gd name="f169" fmla="*/ f127 1 f76"/>
                <a:gd name="f170" fmla="*/ f128 1 f77"/>
                <a:gd name="f171" fmla="*/ f129 1 f76"/>
                <a:gd name="f172" fmla="*/ f130 1 f77"/>
                <a:gd name="f173" fmla="*/ f131 1 f76"/>
                <a:gd name="f174" fmla="*/ f132 1 f77"/>
                <a:gd name="f175" fmla="*/ f133 1 f76"/>
                <a:gd name="f176" fmla="*/ f134 1 f77"/>
                <a:gd name="f177" fmla="*/ f135 1 f77"/>
                <a:gd name="f178" fmla="*/ f136 1 f76"/>
                <a:gd name="f179" fmla="*/ f137 1 f77"/>
                <a:gd name="f180" fmla="*/ f138 1 f76"/>
                <a:gd name="f181" fmla="*/ f139 1 f77"/>
                <a:gd name="f182" fmla="*/ f140 1 f76"/>
                <a:gd name="f183" fmla="*/ f141 1 f77"/>
                <a:gd name="f184" fmla="*/ f142 1 f76"/>
                <a:gd name="f185" fmla="*/ f143 1 f77"/>
                <a:gd name="f186" fmla="*/ f144 1 f76"/>
                <a:gd name="f187" fmla="*/ f145 1 f77"/>
                <a:gd name="f188" fmla="*/ f146 1 f77"/>
                <a:gd name="f189" fmla="*/ f147 1 f76"/>
                <a:gd name="f190" fmla="*/ f148 1 f77"/>
                <a:gd name="f191" fmla="*/ f149 1 f76"/>
                <a:gd name="f192" fmla="*/ f150 1 f77"/>
                <a:gd name="f193" fmla="*/ f151 1 f76"/>
                <a:gd name="f194" fmla="*/ f152 1 f76"/>
                <a:gd name="f195" fmla="*/ f153 f71 1"/>
                <a:gd name="f196" fmla="*/ f154 f71 1"/>
                <a:gd name="f197" fmla="*/ f156 f72 1"/>
                <a:gd name="f198" fmla="*/ f155 f72 1"/>
                <a:gd name="f199" fmla="*/ f158 f71 1"/>
                <a:gd name="f200" fmla="*/ f159 f72 1"/>
                <a:gd name="f201" fmla="*/ f160 f71 1"/>
                <a:gd name="f202" fmla="*/ f161 f71 1"/>
                <a:gd name="f203" fmla="*/ f162 f72 1"/>
                <a:gd name="f204" fmla="*/ f163 f71 1"/>
                <a:gd name="f205" fmla="*/ f164 f72 1"/>
                <a:gd name="f206" fmla="*/ f165 f71 1"/>
                <a:gd name="f207" fmla="*/ f166 f72 1"/>
                <a:gd name="f208" fmla="*/ f167 f71 1"/>
                <a:gd name="f209" fmla="*/ f168 f72 1"/>
                <a:gd name="f210" fmla="*/ f169 f71 1"/>
                <a:gd name="f211" fmla="*/ f170 f72 1"/>
                <a:gd name="f212" fmla="*/ f171 f71 1"/>
                <a:gd name="f213" fmla="*/ f172 f72 1"/>
                <a:gd name="f214" fmla="*/ f173 f71 1"/>
                <a:gd name="f215" fmla="*/ f174 f72 1"/>
                <a:gd name="f216" fmla="*/ f175 f71 1"/>
                <a:gd name="f217" fmla="*/ f176 f72 1"/>
                <a:gd name="f218" fmla="*/ f177 f72 1"/>
                <a:gd name="f219" fmla="*/ f178 f71 1"/>
                <a:gd name="f220" fmla="*/ f179 f72 1"/>
                <a:gd name="f221" fmla="*/ f180 f71 1"/>
                <a:gd name="f222" fmla="*/ f181 f72 1"/>
                <a:gd name="f223" fmla="*/ f182 f71 1"/>
                <a:gd name="f224" fmla="*/ f183 f72 1"/>
                <a:gd name="f225" fmla="*/ f184 f71 1"/>
                <a:gd name="f226" fmla="*/ f185 f72 1"/>
                <a:gd name="f227" fmla="*/ f186 f71 1"/>
                <a:gd name="f228" fmla="*/ f187 f72 1"/>
                <a:gd name="f229" fmla="*/ f188 f72 1"/>
                <a:gd name="f230" fmla="*/ f189 f71 1"/>
                <a:gd name="f231" fmla="*/ f190 f72 1"/>
                <a:gd name="f232" fmla="*/ f191 f71 1"/>
                <a:gd name="f233" fmla="*/ f192 f72 1"/>
                <a:gd name="f234" fmla="*/ f193 f71 1"/>
                <a:gd name="f235" fmla="*/ f194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7">
                  <a:pos x="f199" y="f200"/>
                </a:cxn>
                <a:cxn ang="f157">
                  <a:pos x="f201" y="f200"/>
                </a:cxn>
                <a:cxn ang="f157">
                  <a:pos x="f202" y="f203"/>
                </a:cxn>
                <a:cxn ang="f157">
                  <a:pos x="f204" y="f205"/>
                </a:cxn>
                <a:cxn ang="f157">
                  <a:pos x="f206" y="f207"/>
                </a:cxn>
                <a:cxn ang="f157">
                  <a:pos x="f208" y="f209"/>
                </a:cxn>
                <a:cxn ang="f157">
                  <a:pos x="f210" y="f211"/>
                </a:cxn>
                <a:cxn ang="f157">
                  <a:pos x="f212" y="f213"/>
                </a:cxn>
                <a:cxn ang="f157">
                  <a:pos x="f214" y="f213"/>
                </a:cxn>
                <a:cxn ang="f157">
                  <a:pos x="f214" y="f215"/>
                </a:cxn>
                <a:cxn ang="f157">
                  <a:pos x="f216" y="f217"/>
                </a:cxn>
                <a:cxn ang="f157">
                  <a:pos x="f208" y="f218"/>
                </a:cxn>
                <a:cxn ang="f157">
                  <a:pos x="f219" y="f220"/>
                </a:cxn>
                <a:cxn ang="f157">
                  <a:pos x="f221" y="f222"/>
                </a:cxn>
                <a:cxn ang="f157">
                  <a:pos x="f223" y="f224"/>
                </a:cxn>
                <a:cxn ang="f157">
                  <a:pos x="f225" y="f226"/>
                </a:cxn>
                <a:cxn ang="f157">
                  <a:pos x="f227" y="f228"/>
                </a:cxn>
                <a:cxn ang="f157">
                  <a:pos x="f199" y="f229"/>
                </a:cxn>
                <a:cxn ang="f157">
                  <a:pos x="f199" y="f200"/>
                </a:cxn>
                <a:cxn ang="f157">
                  <a:pos x="f230" y="f231"/>
                </a:cxn>
                <a:cxn ang="f157">
                  <a:pos x="f232" y="f233"/>
                </a:cxn>
                <a:cxn ang="f157">
                  <a:pos x="f234" y="f224"/>
                </a:cxn>
                <a:cxn ang="f157">
                  <a:pos x="f235" y="f233"/>
                </a:cxn>
                <a:cxn ang="f157">
                  <a:pos x="f201" y="f231"/>
                </a:cxn>
                <a:cxn ang="f157">
                  <a:pos x="f230" y="f231"/>
                </a:cxn>
              </a:cxnLst>
              <a:rect l="f195" t="f198" r="f196" b="f197"/>
              <a:pathLst>
                <a:path w="87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0"/>
                  </a:cubicBezTo>
                  <a:cubicBezTo>
                    <a:pt x="f10" y="f30"/>
                    <a:pt x="f32" y="f28"/>
                    <a:pt x="f33" y="f24"/>
                  </a:cubicBezTo>
                  <a:cubicBezTo>
                    <a:pt x="f34" y="f35"/>
                    <a:pt x="f36" y="f34"/>
                    <a:pt x="f26" y="f37"/>
                  </a:cubicBezTo>
                  <a:lnTo>
                    <a:pt x="f28" y="f37"/>
                  </a:lnTo>
                  <a:lnTo>
                    <a:pt x="f28" y="f38"/>
                  </a:lnTo>
                  <a:cubicBezTo>
                    <a:pt x="f22" y="f39"/>
                    <a:pt x="f37" y="f40"/>
                    <a:pt x="f41" y="f42"/>
                  </a:cubicBezTo>
                  <a:cubicBezTo>
                    <a:pt x="f12" y="f43"/>
                    <a:pt x="f10" y="f7"/>
                    <a:pt x="f31" y="f7"/>
                  </a:cubicBezTo>
                  <a:cubicBezTo>
                    <a:pt x="f44" y="f7"/>
                    <a:pt x="f17" y="f40"/>
                    <a:pt x="f45" y="f6"/>
                  </a:cubicBezTo>
                  <a:cubicBezTo>
                    <a:pt x="f46" y="f20"/>
                    <a:pt x="f5" y="f47"/>
                    <a:pt x="f5" y="f48"/>
                  </a:cubicBezTo>
                  <a:cubicBezTo>
                    <a:pt x="f5" y="f44"/>
                    <a:pt x="f46" y="f49"/>
                    <a:pt x="f50" y="f50"/>
                  </a:cubicBezTo>
                  <a:cubicBezTo>
                    <a:pt x="f49" y="f51"/>
                    <a:pt x="f23" y="f5"/>
                    <a:pt x="f52" y="f5"/>
                  </a:cubicBezTo>
                  <a:cubicBezTo>
                    <a:pt x="f53" y="f5"/>
                    <a:pt x="f33" y="f54"/>
                    <a:pt x="f55" y="f56"/>
                  </a:cubicBezTo>
                  <a:cubicBezTo>
                    <a:pt x="f57" y="f11"/>
                    <a:pt x="f6" y="f58"/>
                    <a:pt x="f6" y="f59"/>
                  </a:cubicBezTo>
                  <a:lnTo>
                    <a:pt x="f6" y="f8"/>
                  </a:lnTo>
                  <a:close/>
                  <a:moveTo>
                    <a:pt x="f16" y="f60"/>
                  </a:moveTo>
                  <a:cubicBezTo>
                    <a:pt x="f16" y="f61"/>
                    <a:pt x="f41" y="f62"/>
                    <a:pt x="f63" y="f64"/>
                  </a:cubicBezTo>
                  <a:cubicBezTo>
                    <a:pt x="f65" y="f66"/>
                    <a:pt x="f67" y="f50"/>
                    <a:pt x="f29" y="f50"/>
                  </a:cubicBezTo>
                  <a:cubicBezTo>
                    <a:pt x="f25" y="f50"/>
                    <a:pt x="f21" y="f66"/>
                    <a:pt x="f68" y="f64"/>
                  </a:cubicBezTo>
                  <a:cubicBezTo>
                    <a:pt x="f64" y="f68"/>
                    <a:pt x="f9" y="f69"/>
                    <a:pt x="f9" y="f60"/>
                  </a:cubicBezTo>
                  <a:lnTo>
                    <a:pt x="f16" y="f6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1" name="Freeform 497"/>
            <p:cNvSpPr/>
            <p:nvPr/>
          </p:nvSpPr>
          <p:spPr>
            <a:xfrm>
              <a:off x="7708757" y="4400732"/>
              <a:ext cx="114318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4"/>
                <a:gd name="f8" fmla="val 87"/>
                <a:gd name="f9" fmla="val 103"/>
                <a:gd name="f10" fmla="val 80"/>
                <a:gd name="f11" fmla="val 115"/>
                <a:gd name="f12" fmla="val 73"/>
                <a:gd name="f13" fmla="val 122"/>
                <a:gd name="f14" fmla="val 65"/>
                <a:gd name="f15" fmla="val 130"/>
                <a:gd name="f16" fmla="val 54"/>
                <a:gd name="f17" fmla="val 39"/>
                <a:gd name="f18" fmla="val 34"/>
                <a:gd name="f19" fmla="val 29"/>
                <a:gd name="f20" fmla="val 133"/>
                <a:gd name="f21" fmla="val 24"/>
                <a:gd name="f22" fmla="val 19"/>
                <a:gd name="f23" fmla="val 132"/>
                <a:gd name="f24" fmla="val 14"/>
                <a:gd name="f25" fmla="val 131"/>
                <a:gd name="f26" fmla="val 10"/>
                <a:gd name="f27" fmla="val 113"/>
                <a:gd name="f28" fmla="val 11"/>
                <a:gd name="f29" fmla="val 13"/>
                <a:gd name="f30" fmla="val 114"/>
                <a:gd name="f31" fmla="val 17"/>
                <a:gd name="f32" fmla="val 116"/>
                <a:gd name="f33" fmla="val 23"/>
                <a:gd name="f34" fmla="val 117"/>
                <a:gd name="f35" fmla="val 119"/>
                <a:gd name="f36" fmla="val 40"/>
                <a:gd name="f37" fmla="val 46"/>
                <a:gd name="f38" fmla="val 50"/>
                <a:gd name="f39" fmla="val 57"/>
                <a:gd name="f40" fmla="val 60"/>
                <a:gd name="f41" fmla="val 62"/>
                <a:gd name="f42" fmla="val 112"/>
                <a:gd name="f43" fmla="val 64"/>
                <a:gd name="f44" fmla="val 110"/>
                <a:gd name="f45" fmla="val 66"/>
                <a:gd name="f46" fmla="val 107"/>
                <a:gd name="f47" fmla="val 104"/>
                <a:gd name="f48" fmla="val 67"/>
                <a:gd name="f49" fmla="val 101"/>
                <a:gd name="f50" fmla="val 68"/>
                <a:gd name="f51" fmla="val 97"/>
                <a:gd name="f52" fmla="val 93"/>
                <a:gd name="f53" fmla="val 85"/>
                <a:gd name="f54" fmla="val 63"/>
                <a:gd name="f55" fmla="val 89"/>
                <a:gd name="f56" fmla="val 58"/>
                <a:gd name="f57" fmla="val 91"/>
                <a:gd name="f58" fmla="val 49"/>
                <a:gd name="f59" fmla="val 95"/>
                <a:gd name="f60" fmla="val 44"/>
                <a:gd name="f61" fmla="val 96"/>
                <a:gd name="f62" fmla="val 37"/>
                <a:gd name="f63" fmla="val 26"/>
                <a:gd name="f64" fmla="val 16"/>
                <a:gd name="f65" fmla="val 92"/>
                <a:gd name="f66" fmla="val 3"/>
                <a:gd name="f67" fmla="val 76"/>
                <a:gd name="f68" fmla="val 41"/>
                <a:gd name="f69" fmla="val 1"/>
                <a:gd name="f70" fmla="val 28"/>
                <a:gd name="f71" fmla="val 6"/>
                <a:gd name="f72" fmla="val 22"/>
                <a:gd name="f73" fmla="val 9"/>
                <a:gd name="f74" fmla="val 12"/>
                <a:gd name="f75" fmla="val 8"/>
                <a:gd name="f76" fmla="val 21"/>
                <a:gd name="f77" fmla="val 5"/>
                <a:gd name="f78" fmla="val 31"/>
                <a:gd name="f79" fmla="val 42"/>
                <a:gd name="f80" fmla="val 47"/>
                <a:gd name="f81" fmla="val 52"/>
                <a:gd name="f82" fmla="val 56"/>
                <a:gd name="f83" fmla="val 2"/>
                <a:gd name="f84" fmla="val 4"/>
                <a:gd name="f85" fmla="val 69"/>
                <a:gd name="f86" fmla="val 71"/>
                <a:gd name="f87" fmla="val 59"/>
                <a:gd name="f88" fmla="val 15"/>
                <a:gd name="f89" fmla="val 48"/>
                <a:gd name="f90" fmla="val 45"/>
                <a:gd name="f91" fmla="val 36"/>
                <a:gd name="f92" fmla="val 18"/>
                <a:gd name="f93" fmla="val 79"/>
                <a:gd name="f94" fmla="val 32"/>
                <a:gd name="f95" fmla="val 81"/>
                <a:gd name="f96" fmla="val 55"/>
                <a:gd name="f97" fmla="val 77"/>
                <a:gd name="f98" fmla="val 74"/>
                <a:gd name="f99" fmla="+- 0 0 -90"/>
                <a:gd name="f100" fmla="*/ f3 1 84"/>
                <a:gd name="f101" fmla="*/ f4 1 134"/>
                <a:gd name="f102" fmla="+- f7 0 f5"/>
                <a:gd name="f103" fmla="+- f6 0 f5"/>
                <a:gd name="f104" fmla="*/ f99 f0 1"/>
                <a:gd name="f105" fmla="*/ f103 1 84"/>
                <a:gd name="f106" fmla="*/ f102 1 134"/>
                <a:gd name="f107" fmla="*/ 84 f103 1"/>
                <a:gd name="f108" fmla="*/ 87 f102 1"/>
                <a:gd name="f109" fmla="*/ 73 f103 1"/>
                <a:gd name="f110" fmla="*/ 122 f102 1"/>
                <a:gd name="f111" fmla="*/ 39 f103 1"/>
                <a:gd name="f112" fmla="*/ 134 f102 1"/>
                <a:gd name="f113" fmla="*/ 24 f103 1"/>
                <a:gd name="f114" fmla="*/ 133 f102 1"/>
                <a:gd name="f115" fmla="*/ 10 f103 1"/>
                <a:gd name="f116" fmla="*/ 130 f102 1"/>
                <a:gd name="f117" fmla="*/ 113 f102 1"/>
                <a:gd name="f118" fmla="*/ 11 f103 1"/>
                <a:gd name="f119" fmla="*/ 23 f103 1"/>
                <a:gd name="f120" fmla="*/ 117 f102 1"/>
                <a:gd name="f121" fmla="*/ 40 f103 1"/>
                <a:gd name="f122" fmla="*/ 119 f102 1"/>
                <a:gd name="f123" fmla="*/ 54 f103 1"/>
                <a:gd name="f124" fmla="*/ 62 f103 1"/>
                <a:gd name="f125" fmla="*/ 112 f102 1"/>
                <a:gd name="f126" fmla="*/ 66 f103 1"/>
                <a:gd name="f127" fmla="*/ 104 f102 1"/>
                <a:gd name="f128" fmla="*/ 68 f103 1"/>
                <a:gd name="f129" fmla="*/ 93 f102 1"/>
                <a:gd name="f130" fmla="*/ 85 f102 1"/>
                <a:gd name="f131" fmla="*/ 37 f103 1"/>
                <a:gd name="f132" fmla="*/ 96 f102 1"/>
                <a:gd name="f133" fmla="*/ 84 f102 1"/>
                <a:gd name="f134" fmla="*/ 0 f103 1"/>
                <a:gd name="f135" fmla="*/ 49 f102 1"/>
                <a:gd name="f136" fmla="*/ 3 f103 1"/>
                <a:gd name="f137" fmla="*/ 28 f102 1"/>
                <a:gd name="f138" fmla="*/ 13 f103 1"/>
                <a:gd name="f139" fmla="*/ 12 f102 1"/>
                <a:gd name="f140" fmla="*/ 26 f103 1"/>
                <a:gd name="f141" fmla="*/ 3 f102 1"/>
                <a:gd name="f142" fmla="*/ 42 f103 1"/>
                <a:gd name="f143" fmla="*/ 0 f102 1"/>
                <a:gd name="f144" fmla="*/ 56 f103 1"/>
                <a:gd name="f145" fmla="*/ 1 f102 1"/>
                <a:gd name="f146" fmla="*/ 6 f102 1"/>
                <a:gd name="f147" fmla="*/ 69 f103 1"/>
                <a:gd name="f148" fmla="*/ 2 f102 1"/>
                <a:gd name="f149" fmla="*/ 71 f102 1"/>
                <a:gd name="f150" fmla="*/ 19 f102 1"/>
                <a:gd name="f151" fmla="*/ 15 f102 1"/>
                <a:gd name="f152" fmla="*/ 45 f103 1"/>
                <a:gd name="f153" fmla="*/ 14 f102 1"/>
                <a:gd name="f154" fmla="*/ 23 f102 1"/>
                <a:gd name="f155" fmla="*/ 16 f103 1"/>
                <a:gd name="f156" fmla="*/ 22 f103 1"/>
                <a:gd name="f157" fmla="*/ 73 f102 1"/>
                <a:gd name="f158" fmla="*/ 41 f103 1"/>
                <a:gd name="f159" fmla="*/ 81 f102 1"/>
                <a:gd name="f160" fmla="*/ 55 f103 1"/>
                <a:gd name="f161" fmla="*/ 79 f102 1"/>
                <a:gd name="f162" fmla="*/ f104 1 f2"/>
                <a:gd name="f163" fmla="*/ f107 1 84"/>
                <a:gd name="f164" fmla="*/ f108 1 134"/>
                <a:gd name="f165" fmla="*/ f109 1 84"/>
                <a:gd name="f166" fmla="*/ f110 1 134"/>
                <a:gd name="f167" fmla="*/ f111 1 84"/>
                <a:gd name="f168" fmla="*/ f112 1 134"/>
                <a:gd name="f169" fmla="*/ f113 1 84"/>
                <a:gd name="f170" fmla="*/ f114 1 134"/>
                <a:gd name="f171" fmla="*/ f115 1 84"/>
                <a:gd name="f172" fmla="*/ f116 1 134"/>
                <a:gd name="f173" fmla="*/ f117 1 134"/>
                <a:gd name="f174" fmla="*/ f118 1 84"/>
                <a:gd name="f175" fmla="*/ f119 1 84"/>
                <a:gd name="f176" fmla="*/ f120 1 134"/>
                <a:gd name="f177" fmla="*/ f121 1 84"/>
                <a:gd name="f178" fmla="*/ f122 1 134"/>
                <a:gd name="f179" fmla="*/ f123 1 84"/>
                <a:gd name="f180" fmla="*/ f124 1 84"/>
                <a:gd name="f181" fmla="*/ f125 1 134"/>
                <a:gd name="f182" fmla="*/ f126 1 84"/>
                <a:gd name="f183" fmla="*/ f127 1 134"/>
                <a:gd name="f184" fmla="*/ f128 1 84"/>
                <a:gd name="f185" fmla="*/ f129 1 134"/>
                <a:gd name="f186" fmla="*/ f130 1 134"/>
                <a:gd name="f187" fmla="*/ f131 1 84"/>
                <a:gd name="f188" fmla="*/ f132 1 134"/>
                <a:gd name="f189" fmla="*/ f133 1 134"/>
                <a:gd name="f190" fmla="*/ f134 1 84"/>
                <a:gd name="f191" fmla="*/ f135 1 134"/>
                <a:gd name="f192" fmla="*/ f136 1 84"/>
                <a:gd name="f193" fmla="*/ f137 1 134"/>
                <a:gd name="f194" fmla="*/ f138 1 84"/>
                <a:gd name="f195" fmla="*/ f139 1 134"/>
                <a:gd name="f196" fmla="*/ f140 1 84"/>
                <a:gd name="f197" fmla="*/ f141 1 134"/>
                <a:gd name="f198" fmla="*/ f142 1 84"/>
                <a:gd name="f199" fmla="*/ f143 1 134"/>
                <a:gd name="f200" fmla="*/ f144 1 84"/>
                <a:gd name="f201" fmla="*/ f145 1 134"/>
                <a:gd name="f202" fmla="*/ f146 1 134"/>
                <a:gd name="f203" fmla="*/ f147 1 84"/>
                <a:gd name="f204" fmla="*/ f148 1 134"/>
                <a:gd name="f205" fmla="*/ f149 1 134"/>
                <a:gd name="f206" fmla="*/ f150 1 134"/>
                <a:gd name="f207" fmla="*/ f151 1 134"/>
                <a:gd name="f208" fmla="*/ f152 1 84"/>
                <a:gd name="f209" fmla="*/ f153 1 134"/>
                <a:gd name="f210" fmla="*/ f154 1 134"/>
                <a:gd name="f211" fmla="*/ f155 1 84"/>
                <a:gd name="f212" fmla="*/ f156 1 84"/>
                <a:gd name="f213" fmla="*/ f157 1 134"/>
                <a:gd name="f214" fmla="*/ f158 1 84"/>
                <a:gd name="f215" fmla="*/ f159 1 134"/>
                <a:gd name="f216" fmla="*/ f160 1 84"/>
                <a:gd name="f217" fmla="*/ f161 1 134"/>
                <a:gd name="f218" fmla="*/ 0 1 f105"/>
                <a:gd name="f219" fmla="*/ f6 1 f105"/>
                <a:gd name="f220" fmla="*/ 0 1 f106"/>
                <a:gd name="f221" fmla="*/ f7 1 f106"/>
                <a:gd name="f222" fmla="+- f162 0 f1"/>
                <a:gd name="f223" fmla="*/ f163 1 f105"/>
                <a:gd name="f224" fmla="*/ f164 1 f106"/>
                <a:gd name="f225" fmla="*/ f165 1 f105"/>
                <a:gd name="f226" fmla="*/ f166 1 f106"/>
                <a:gd name="f227" fmla="*/ f167 1 f105"/>
                <a:gd name="f228" fmla="*/ f168 1 f106"/>
                <a:gd name="f229" fmla="*/ f169 1 f105"/>
                <a:gd name="f230" fmla="*/ f170 1 f106"/>
                <a:gd name="f231" fmla="*/ f171 1 f105"/>
                <a:gd name="f232" fmla="*/ f172 1 f106"/>
                <a:gd name="f233" fmla="*/ f173 1 f106"/>
                <a:gd name="f234" fmla="*/ f174 1 f105"/>
                <a:gd name="f235" fmla="*/ f175 1 f105"/>
                <a:gd name="f236" fmla="*/ f176 1 f106"/>
                <a:gd name="f237" fmla="*/ f177 1 f105"/>
                <a:gd name="f238" fmla="*/ f178 1 f106"/>
                <a:gd name="f239" fmla="*/ f179 1 f105"/>
                <a:gd name="f240" fmla="*/ f180 1 f105"/>
                <a:gd name="f241" fmla="*/ f181 1 f106"/>
                <a:gd name="f242" fmla="*/ f182 1 f105"/>
                <a:gd name="f243" fmla="*/ f183 1 f106"/>
                <a:gd name="f244" fmla="*/ f184 1 f105"/>
                <a:gd name="f245" fmla="*/ f185 1 f106"/>
                <a:gd name="f246" fmla="*/ f186 1 f106"/>
                <a:gd name="f247" fmla="*/ f187 1 f105"/>
                <a:gd name="f248" fmla="*/ f188 1 f106"/>
                <a:gd name="f249" fmla="*/ f189 1 f106"/>
                <a:gd name="f250" fmla="*/ f190 1 f105"/>
                <a:gd name="f251" fmla="*/ f191 1 f106"/>
                <a:gd name="f252" fmla="*/ f192 1 f105"/>
                <a:gd name="f253" fmla="*/ f193 1 f106"/>
                <a:gd name="f254" fmla="*/ f194 1 f105"/>
                <a:gd name="f255" fmla="*/ f195 1 f106"/>
                <a:gd name="f256" fmla="*/ f196 1 f105"/>
                <a:gd name="f257" fmla="*/ f197 1 f106"/>
                <a:gd name="f258" fmla="*/ f198 1 f105"/>
                <a:gd name="f259" fmla="*/ f199 1 f106"/>
                <a:gd name="f260" fmla="*/ f200 1 f105"/>
                <a:gd name="f261" fmla="*/ f201 1 f106"/>
                <a:gd name="f262" fmla="*/ f202 1 f106"/>
                <a:gd name="f263" fmla="*/ f203 1 f105"/>
                <a:gd name="f264" fmla="*/ f204 1 f106"/>
                <a:gd name="f265" fmla="*/ f205 1 f106"/>
                <a:gd name="f266" fmla="*/ f206 1 f106"/>
                <a:gd name="f267" fmla="*/ f207 1 f106"/>
                <a:gd name="f268" fmla="*/ f208 1 f105"/>
                <a:gd name="f269" fmla="*/ f209 1 f106"/>
                <a:gd name="f270" fmla="*/ f210 1 f106"/>
                <a:gd name="f271" fmla="*/ f211 1 f105"/>
                <a:gd name="f272" fmla="*/ f212 1 f105"/>
                <a:gd name="f273" fmla="*/ f213 1 f106"/>
                <a:gd name="f274" fmla="*/ f214 1 f105"/>
                <a:gd name="f275" fmla="*/ f215 1 f106"/>
                <a:gd name="f276" fmla="*/ f216 1 f105"/>
                <a:gd name="f277" fmla="*/ f217 1 f106"/>
                <a:gd name="f278" fmla="*/ f218 f100 1"/>
                <a:gd name="f279" fmla="*/ f219 f100 1"/>
                <a:gd name="f280" fmla="*/ f221 f101 1"/>
                <a:gd name="f281" fmla="*/ f220 f101 1"/>
                <a:gd name="f282" fmla="*/ f223 f100 1"/>
                <a:gd name="f283" fmla="*/ f224 f101 1"/>
                <a:gd name="f284" fmla="*/ f225 f100 1"/>
                <a:gd name="f285" fmla="*/ f226 f101 1"/>
                <a:gd name="f286" fmla="*/ f227 f100 1"/>
                <a:gd name="f287" fmla="*/ f228 f101 1"/>
                <a:gd name="f288" fmla="*/ f229 f100 1"/>
                <a:gd name="f289" fmla="*/ f230 f101 1"/>
                <a:gd name="f290" fmla="*/ f231 f100 1"/>
                <a:gd name="f291" fmla="*/ f232 f101 1"/>
                <a:gd name="f292" fmla="*/ f233 f101 1"/>
                <a:gd name="f293" fmla="*/ f234 f100 1"/>
                <a:gd name="f294" fmla="*/ f235 f100 1"/>
                <a:gd name="f295" fmla="*/ f236 f101 1"/>
                <a:gd name="f296" fmla="*/ f237 f100 1"/>
                <a:gd name="f297" fmla="*/ f238 f101 1"/>
                <a:gd name="f298" fmla="*/ f239 f100 1"/>
                <a:gd name="f299" fmla="*/ f240 f100 1"/>
                <a:gd name="f300" fmla="*/ f241 f101 1"/>
                <a:gd name="f301" fmla="*/ f242 f100 1"/>
                <a:gd name="f302" fmla="*/ f243 f101 1"/>
                <a:gd name="f303" fmla="*/ f244 f100 1"/>
                <a:gd name="f304" fmla="*/ f245 f101 1"/>
                <a:gd name="f305" fmla="*/ f246 f101 1"/>
                <a:gd name="f306" fmla="*/ f247 f100 1"/>
                <a:gd name="f307" fmla="*/ f248 f101 1"/>
                <a:gd name="f308" fmla="*/ f249 f101 1"/>
                <a:gd name="f309" fmla="*/ f250 f100 1"/>
                <a:gd name="f310" fmla="*/ f251 f101 1"/>
                <a:gd name="f311" fmla="*/ f252 f100 1"/>
                <a:gd name="f312" fmla="*/ f253 f101 1"/>
                <a:gd name="f313" fmla="*/ f254 f100 1"/>
                <a:gd name="f314" fmla="*/ f255 f101 1"/>
                <a:gd name="f315" fmla="*/ f256 f100 1"/>
                <a:gd name="f316" fmla="*/ f257 f101 1"/>
                <a:gd name="f317" fmla="*/ f258 f100 1"/>
                <a:gd name="f318" fmla="*/ f259 f101 1"/>
                <a:gd name="f319" fmla="*/ f260 f100 1"/>
                <a:gd name="f320" fmla="*/ f261 f101 1"/>
                <a:gd name="f321" fmla="*/ f262 f101 1"/>
                <a:gd name="f322" fmla="*/ f263 f100 1"/>
                <a:gd name="f323" fmla="*/ f264 f101 1"/>
                <a:gd name="f324" fmla="*/ f265 f101 1"/>
                <a:gd name="f325" fmla="*/ f266 f101 1"/>
                <a:gd name="f326" fmla="*/ f267 f101 1"/>
                <a:gd name="f327" fmla="*/ f268 f100 1"/>
                <a:gd name="f328" fmla="*/ f269 f101 1"/>
                <a:gd name="f329" fmla="*/ f270 f101 1"/>
                <a:gd name="f330" fmla="*/ f271 f100 1"/>
                <a:gd name="f331" fmla="*/ f272 f100 1"/>
                <a:gd name="f332" fmla="*/ f273 f101 1"/>
                <a:gd name="f333" fmla="*/ f274 f100 1"/>
                <a:gd name="f334" fmla="*/ f275 f101 1"/>
                <a:gd name="f335" fmla="*/ f276 f100 1"/>
                <a:gd name="f336" fmla="*/ f277 f10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2">
                  <a:pos x="f282" y="f283"/>
                </a:cxn>
                <a:cxn ang="f222">
                  <a:pos x="f284" y="f285"/>
                </a:cxn>
                <a:cxn ang="f222">
                  <a:pos x="f286" y="f287"/>
                </a:cxn>
                <a:cxn ang="f222">
                  <a:pos x="f288" y="f289"/>
                </a:cxn>
                <a:cxn ang="f222">
                  <a:pos x="f290" y="f291"/>
                </a:cxn>
                <a:cxn ang="f222">
                  <a:pos x="f290" y="f292"/>
                </a:cxn>
                <a:cxn ang="f222">
                  <a:pos x="f293" y="f292"/>
                </a:cxn>
                <a:cxn ang="f222">
                  <a:pos x="f294" y="f295"/>
                </a:cxn>
                <a:cxn ang="f222">
                  <a:pos x="f296" y="f297"/>
                </a:cxn>
                <a:cxn ang="f222">
                  <a:pos x="f298" y="f295"/>
                </a:cxn>
                <a:cxn ang="f222">
                  <a:pos x="f299" y="f300"/>
                </a:cxn>
                <a:cxn ang="f222">
                  <a:pos x="f301" y="f302"/>
                </a:cxn>
                <a:cxn ang="f222">
                  <a:pos x="f303" y="f304"/>
                </a:cxn>
                <a:cxn ang="f222">
                  <a:pos x="f303" y="f305"/>
                </a:cxn>
                <a:cxn ang="f222">
                  <a:pos x="f298" y="f304"/>
                </a:cxn>
                <a:cxn ang="f222">
                  <a:pos x="f306" y="f307"/>
                </a:cxn>
                <a:cxn ang="f222">
                  <a:pos x="f290" y="f308"/>
                </a:cxn>
                <a:cxn ang="f222">
                  <a:pos x="f309" y="f310"/>
                </a:cxn>
                <a:cxn ang="f222">
                  <a:pos x="f311" y="f312"/>
                </a:cxn>
                <a:cxn ang="f222">
                  <a:pos x="f313" y="f314"/>
                </a:cxn>
                <a:cxn ang="f222">
                  <a:pos x="f315" y="f316"/>
                </a:cxn>
                <a:cxn ang="f222">
                  <a:pos x="f317" y="f318"/>
                </a:cxn>
                <a:cxn ang="f222">
                  <a:pos x="f319" y="f320"/>
                </a:cxn>
                <a:cxn ang="f222">
                  <a:pos x="f303" y="f321"/>
                </a:cxn>
                <a:cxn ang="f222">
                  <a:pos x="f322" y="f323"/>
                </a:cxn>
                <a:cxn ang="f222">
                  <a:pos x="f282" y="f323"/>
                </a:cxn>
                <a:cxn ang="f222">
                  <a:pos x="f282" y="f283"/>
                </a:cxn>
                <a:cxn ang="f222">
                  <a:pos x="f303" y="f324"/>
                </a:cxn>
                <a:cxn ang="f222">
                  <a:pos x="f303" y="f325"/>
                </a:cxn>
                <a:cxn ang="f222">
                  <a:pos x="f319" y="f326"/>
                </a:cxn>
                <a:cxn ang="f222">
                  <a:pos x="f327" y="f328"/>
                </a:cxn>
                <a:cxn ang="f222">
                  <a:pos x="f288" y="f329"/>
                </a:cxn>
                <a:cxn ang="f222">
                  <a:pos x="f330" y="f310"/>
                </a:cxn>
                <a:cxn ang="f222">
                  <a:pos x="f331" y="f332"/>
                </a:cxn>
                <a:cxn ang="f222">
                  <a:pos x="f333" y="f334"/>
                </a:cxn>
                <a:cxn ang="f222">
                  <a:pos x="f335" y="f336"/>
                </a:cxn>
                <a:cxn ang="f222">
                  <a:pos x="f303" y="f324"/>
                </a:cxn>
              </a:cxnLst>
              <a:rect l="f278" t="f281" r="f279" b="f280"/>
              <a:pathLst>
                <a:path w="84" h="134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15"/>
                  </a:cubicBezTo>
                  <a:lnTo>
                    <a:pt x="f26" y="f27"/>
                  </a:lnTo>
                  <a:lnTo>
                    <a:pt x="f28" y="f27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19" y="f35"/>
                    <a:pt x="f18" y="f35"/>
                    <a:pt x="f36" y="f35"/>
                  </a:cubicBezTo>
                  <a:cubicBezTo>
                    <a:pt x="f37" y="f35"/>
                    <a:pt x="f38" y="f35"/>
                    <a:pt x="f16" y="f34"/>
                  </a:cubicBezTo>
                  <a:cubicBezTo>
                    <a:pt x="f39" y="f32"/>
                    <a:pt x="f40" y="f30"/>
                    <a:pt x="f41" y="f42"/>
                  </a:cubicBezTo>
                  <a:cubicBezTo>
                    <a:pt x="f43" y="f44"/>
                    <a:pt x="f45" y="f46"/>
                    <a:pt x="f45" y="f47"/>
                  </a:cubicBezTo>
                  <a:cubicBezTo>
                    <a:pt x="f48" y="f49"/>
                    <a:pt x="f50" y="f51"/>
                    <a:pt x="f50" y="f52"/>
                  </a:cubicBezTo>
                  <a:lnTo>
                    <a:pt x="f50" y="f53"/>
                  </a:lnTo>
                  <a:cubicBezTo>
                    <a:pt x="f54" y="f55"/>
                    <a:pt x="f56" y="f57"/>
                    <a:pt x="f16" y="f52"/>
                  </a:cubicBezTo>
                  <a:cubicBezTo>
                    <a:pt x="f58" y="f59"/>
                    <a:pt x="f60" y="f61"/>
                    <a:pt x="f62" y="f61"/>
                  </a:cubicBezTo>
                  <a:cubicBezTo>
                    <a:pt x="f63" y="f61"/>
                    <a:pt x="f64" y="f65"/>
                    <a:pt x="f26" y="f6"/>
                  </a:cubicBezTo>
                  <a:cubicBezTo>
                    <a:pt x="f66" y="f67"/>
                    <a:pt x="f5" y="f43"/>
                    <a:pt x="f5" y="f58"/>
                  </a:cubicBezTo>
                  <a:cubicBezTo>
                    <a:pt x="f5" y="f68"/>
                    <a:pt x="f69" y="f18"/>
                    <a:pt x="f66" y="f70"/>
                  </a:cubicBezTo>
                  <a:cubicBezTo>
                    <a:pt x="f71" y="f72"/>
                    <a:pt x="f73" y="f31"/>
                    <a:pt x="f29" y="f74"/>
                  </a:cubicBezTo>
                  <a:cubicBezTo>
                    <a:pt x="f64" y="f75"/>
                    <a:pt x="f76" y="f77"/>
                    <a:pt x="f63" y="f66"/>
                  </a:cubicBezTo>
                  <a:cubicBezTo>
                    <a:pt x="f78" y="f69"/>
                    <a:pt x="f62" y="f5"/>
                    <a:pt x="f79" y="f5"/>
                  </a:cubicBezTo>
                  <a:cubicBezTo>
                    <a:pt x="f80" y="f5"/>
                    <a:pt x="f81" y="f5"/>
                    <a:pt x="f82" y="f69"/>
                  </a:cubicBezTo>
                  <a:cubicBezTo>
                    <a:pt x="f40" y="f83"/>
                    <a:pt x="f43" y="f84"/>
                    <a:pt x="f50" y="f71"/>
                  </a:cubicBezTo>
                  <a:lnTo>
                    <a:pt x="f85" y="f83"/>
                  </a:lnTo>
                  <a:lnTo>
                    <a:pt x="f6" y="f83"/>
                  </a:lnTo>
                  <a:lnTo>
                    <a:pt x="f6" y="f8"/>
                  </a:lnTo>
                  <a:close/>
                  <a:moveTo>
                    <a:pt x="f50" y="f86"/>
                  </a:moveTo>
                  <a:lnTo>
                    <a:pt x="f50" y="f22"/>
                  </a:lnTo>
                  <a:cubicBezTo>
                    <a:pt x="f54" y="f31"/>
                    <a:pt x="f87" y="f64"/>
                    <a:pt x="f82" y="f88"/>
                  </a:cubicBezTo>
                  <a:cubicBezTo>
                    <a:pt x="f81" y="f24"/>
                    <a:pt x="f89" y="f24"/>
                    <a:pt x="f90" y="f24"/>
                  </a:cubicBezTo>
                  <a:cubicBezTo>
                    <a:pt x="f91" y="f24"/>
                    <a:pt x="f19" y="f31"/>
                    <a:pt x="f21" y="f33"/>
                  </a:cubicBezTo>
                  <a:cubicBezTo>
                    <a:pt x="f22" y="f19"/>
                    <a:pt x="f64" y="f62"/>
                    <a:pt x="f64" y="f58"/>
                  </a:cubicBezTo>
                  <a:cubicBezTo>
                    <a:pt x="f64" y="f87"/>
                    <a:pt x="f92" y="f48"/>
                    <a:pt x="f72" y="f12"/>
                  </a:cubicBezTo>
                  <a:cubicBezTo>
                    <a:pt x="f63" y="f93"/>
                    <a:pt x="f94" y="f95"/>
                    <a:pt x="f68" y="f95"/>
                  </a:cubicBezTo>
                  <a:cubicBezTo>
                    <a:pt x="f90" y="f95"/>
                    <a:pt x="f38" y="f10"/>
                    <a:pt x="f96" y="f93"/>
                  </a:cubicBezTo>
                  <a:cubicBezTo>
                    <a:pt x="f87" y="f97"/>
                    <a:pt x="f43" y="f98"/>
                    <a:pt x="f50" y="f8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2" name="Freeform 498"/>
            <p:cNvSpPr/>
            <p:nvPr/>
          </p:nvSpPr>
          <p:spPr>
            <a:xfrm>
              <a:off x="7863913" y="4359904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"/>
                <a:gd name="f7" fmla="val 128"/>
                <a:gd name="f8" fmla="val 16"/>
                <a:gd name="f9" fmla="val 17"/>
                <a:gd name="f10" fmla="val 1"/>
                <a:gd name="f11" fmla="val 32"/>
                <a:gd name="f12" fmla="+- 0 0 -90"/>
                <a:gd name="f13" fmla="*/ f3 1 18"/>
                <a:gd name="f14" fmla="*/ f4 1 128"/>
                <a:gd name="f15" fmla="+- f7 0 f5"/>
                <a:gd name="f16" fmla="+- f6 0 f5"/>
                <a:gd name="f17" fmla="*/ f12 f0 1"/>
                <a:gd name="f18" fmla="*/ f16 1 18"/>
                <a:gd name="f19" fmla="*/ f15 1 128"/>
                <a:gd name="f20" fmla="*/ 18 f16 1"/>
                <a:gd name="f21" fmla="*/ 16 f15 1"/>
                <a:gd name="f22" fmla="*/ 0 f16 1"/>
                <a:gd name="f23" fmla="*/ 0 f15 1"/>
                <a:gd name="f24" fmla="*/ 17 f16 1"/>
                <a:gd name="f25" fmla="*/ 128 f15 1"/>
                <a:gd name="f26" fmla="*/ 1 f16 1"/>
                <a:gd name="f27" fmla="*/ 32 f15 1"/>
                <a:gd name="f28" fmla="*/ f17 1 f2"/>
                <a:gd name="f29" fmla="*/ f20 1 18"/>
                <a:gd name="f30" fmla="*/ f21 1 128"/>
                <a:gd name="f31" fmla="*/ f22 1 18"/>
                <a:gd name="f32" fmla="*/ f23 1 128"/>
                <a:gd name="f33" fmla="*/ f24 1 18"/>
                <a:gd name="f34" fmla="*/ f25 1 128"/>
                <a:gd name="f35" fmla="*/ f26 1 18"/>
                <a:gd name="f36" fmla="*/ f27 1 128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4" y="f57"/>
                </a:cxn>
                <a:cxn ang="f41">
                  <a:pos x="f54" y="f55"/>
                </a:cxn>
                <a:cxn ang="f41">
                  <a:pos x="f58" y="f59"/>
                </a:cxn>
                <a:cxn ang="f41">
                  <a:pos x="f60" y="f59"/>
                </a:cxn>
                <a:cxn ang="f41">
                  <a:pos x="f60" y="f61"/>
                </a:cxn>
                <a:cxn ang="f41">
                  <a:pos x="f58" y="f61"/>
                </a:cxn>
                <a:cxn ang="f41">
                  <a:pos x="f58" y="f59"/>
                </a:cxn>
              </a:cxnLst>
              <a:rect l="f50" t="f53" r="f51" b="f52"/>
              <a:pathLst>
                <a:path w="18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9" y="f7"/>
                  </a:moveTo>
                  <a:lnTo>
                    <a:pt x="f10" y="f7"/>
                  </a:lnTo>
                  <a:lnTo>
                    <a:pt x="f10" y="f11"/>
                  </a:lnTo>
                  <a:lnTo>
                    <a:pt x="f9" y="f11"/>
                  </a:lnTo>
                  <a:lnTo>
                    <a:pt x="f9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3" name="Freeform 499"/>
            <p:cNvSpPr/>
            <p:nvPr/>
          </p:nvSpPr>
          <p:spPr>
            <a:xfrm>
              <a:off x="7916994" y="4400732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"/>
                <a:gd name="f7" fmla="val 100"/>
                <a:gd name="f8" fmla="val 52"/>
                <a:gd name="f9" fmla="val 16"/>
                <a:gd name="f10" fmla="val 57"/>
                <a:gd name="f11" fmla="val 17"/>
                <a:gd name="f12" fmla="val 63"/>
                <a:gd name="f13" fmla="val 19"/>
                <a:gd name="f14" fmla="val 67"/>
                <a:gd name="f15" fmla="val 21"/>
                <a:gd name="f16" fmla="val 71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0"/>
                <a:gd name="f23" fmla="val 33"/>
                <a:gd name="f24" fmla="val 82"/>
                <a:gd name="f25" fmla="val 37"/>
                <a:gd name="f26" fmla="val 84"/>
                <a:gd name="f27" fmla="val 41"/>
                <a:gd name="f28" fmla="val 85"/>
                <a:gd name="f29" fmla="val 45"/>
                <a:gd name="f30" fmla="val 50"/>
                <a:gd name="f31" fmla="val 70"/>
                <a:gd name="f32" fmla="val 76"/>
                <a:gd name="f33" fmla="val 79"/>
                <a:gd name="f34" fmla="val 81"/>
                <a:gd name="f35" fmla="val 77"/>
                <a:gd name="f36" fmla="val 74"/>
                <a:gd name="f37" fmla="val 92"/>
                <a:gd name="f38" fmla="val 94"/>
                <a:gd name="f39" fmla="val 96"/>
                <a:gd name="f40" fmla="val 68"/>
                <a:gd name="f41" fmla="val 98"/>
                <a:gd name="f42" fmla="val 62"/>
                <a:gd name="f43" fmla="val 99"/>
                <a:gd name="f44" fmla="val 56"/>
                <a:gd name="f45" fmla="val 34"/>
                <a:gd name="f46" fmla="val 22"/>
                <a:gd name="f47" fmla="val 13"/>
                <a:gd name="f48" fmla="val 87"/>
                <a:gd name="f49" fmla="val 4"/>
                <a:gd name="f50" fmla="val 66"/>
                <a:gd name="f51" fmla="val 35"/>
                <a:gd name="f52" fmla="val 32"/>
                <a:gd name="f53" fmla="val 46"/>
                <a:gd name="f54" fmla="val 59"/>
                <a:gd name="f55" fmla="val 69"/>
                <a:gd name="f56" fmla="val 3"/>
                <a:gd name="f57" fmla="val 11"/>
                <a:gd name="f58" fmla="val 83"/>
                <a:gd name="f59" fmla="val 18"/>
                <a:gd name="f60" fmla="val 43"/>
                <a:gd name="f61" fmla="val 39"/>
                <a:gd name="f62" fmla="val 31"/>
                <a:gd name="f63" fmla="val 24"/>
                <a:gd name="f64" fmla="val 64"/>
                <a:gd name="f65" fmla="val 20"/>
                <a:gd name="f66" fmla="val 60"/>
                <a:gd name="f67" fmla="val 15"/>
                <a:gd name="f68" fmla="val 54"/>
                <a:gd name="f69" fmla="val 30"/>
                <a:gd name="f70" fmla="val 25"/>
                <a:gd name="f71" fmla="+- 0 0 -90"/>
                <a:gd name="f72" fmla="*/ f3 1 86"/>
                <a:gd name="f73" fmla="*/ f4 1 100"/>
                <a:gd name="f74" fmla="+- f7 0 f5"/>
                <a:gd name="f75" fmla="+- f6 0 f5"/>
                <a:gd name="f76" fmla="*/ f71 f0 1"/>
                <a:gd name="f77" fmla="*/ f75 1 86"/>
                <a:gd name="f78" fmla="*/ f74 1 100"/>
                <a:gd name="f79" fmla="*/ 86 f75 1"/>
                <a:gd name="f80" fmla="*/ 52 f74 1"/>
                <a:gd name="f81" fmla="*/ 16 f75 1"/>
                <a:gd name="f82" fmla="*/ 19 f75 1"/>
                <a:gd name="f83" fmla="*/ 67 f74 1"/>
                <a:gd name="f84" fmla="*/ 26 f75 1"/>
                <a:gd name="f85" fmla="*/ 78 f74 1"/>
                <a:gd name="f86" fmla="*/ 37 f75 1"/>
                <a:gd name="f87" fmla="*/ 84 f74 1"/>
                <a:gd name="f88" fmla="*/ 50 f75 1"/>
                <a:gd name="f89" fmla="*/ 86 f74 1"/>
                <a:gd name="f90" fmla="*/ 70 f75 1"/>
                <a:gd name="f91" fmla="*/ 82 f74 1"/>
                <a:gd name="f92" fmla="*/ 84 f75 1"/>
                <a:gd name="f93" fmla="*/ 74 f74 1"/>
                <a:gd name="f94" fmla="*/ 85 f75 1"/>
                <a:gd name="f95" fmla="*/ 92 f74 1"/>
                <a:gd name="f96" fmla="*/ 68 f75 1"/>
                <a:gd name="f97" fmla="*/ 98 f74 1"/>
                <a:gd name="f98" fmla="*/ 100 f74 1"/>
                <a:gd name="f99" fmla="*/ 13 f75 1"/>
                <a:gd name="f100" fmla="*/ 87 f74 1"/>
                <a:gd name="f101" fmla="*/ 0 f75 1"/>
                <a:gd name="f102" fmla="*/ 50 f74 1"/>
                <a:gd name="f103" fmla="*/ 13 f74 1"/>
                <a:gd name="f104" fmla="*/ 46 f75 1"/>
                <a:gd name="f105" fmla="*/ 0 f74 1"/>
                <a:gd name="f106" fmla="*/ 76 f75 1"/>
                <a:gd name="f107" fmla="*/ 11 f74 1"/>
                <a:gd name="f108" fmla="*/ 43 f74 1"/>
                <a:gd name="f109" fmla="*/ 71 f75 1"/>
                <a:gd name="f110" fmla="*/ 39 f74 1"/>
                <a:gd name="f111" fmla="*/ 64 f75 1"/>
                <a:gd name="f112" fmla="*/ 20 f74 1"/>
                <a:gd name="f113" fmla="*/ 45 f75 1"/>
                <a:gd name="f114" fmla="*/ 25 f75 1"/>
                <a:gd name="f115" fmla="*/ f76 1 f2"/>
                <a:gd name="f116" fmla="*/ f79 1 86"/>
                <a:gd name="f117" fmla="*/ f80 1 100"/>
                <a:gd name="f118" fmla="*/ f81 1 86"/>
                <a:gd name="f119" fmla="*/ f82 1 86"/>
                <a:gd name="f120" fmla="*/ f83 1 100"/>
                <a:gd name="f121" fmla="*/ f84 1 86"/>
                <a:gd name="f122" fmla="*/ f85 1 100"/>
                <a:gd name="f123" fmla="*/ f86 1 86"/>
                <a:gd name="f124" fmla="*/ f87 1 100"/>
                <a:gd name="f125" fmla="*/ f88 1 86"/>
                <a:gd name="f126" fmla="*/ f89 1 100"/>
                <a:gd name="f127" fmla="*/ f90 1 86"/>
                <a:gd name="f128" fmla="*/ f91 1 100"/>
                <a:gd name="f129" fmla="*/ f92 1 86"/>
                <a:gd name="f130" fmla="*/ f93 1 100"/>
                <a:gd name="f131" fmla="*/ f94 1 86"/>
                <a:gd name="f132" fmla="*/ f95 1 100"/>
                <a:gd name="f133" fmla="*/ f96 1 86"/>
                <a:gd name="f134" fmla="*/ f97 1 100"/>
                <a:gd name="f135" fmla="*/ f98 1 100"/>
                <a:gd name="f136" fmla="*/ f99 1 86"/>
                <a:gd name="f137" fmla="*/ f100 1 100"/>
                <a:gd name="f138" fmla="*/ f101 1 86"/>
                <a:gd name="f139" fmla="*/ f102 1 100"/>
                <a:gd name="f140" fmla="*/ f103 1 100"/>
                <a:gd name="f141" fmla="*/ f104 1 86"/>
                <a:gd name="f142" fmla="*/ f105 1 100"/>
                <a:gd name="f143" fmla="*/ f106 1 86"/>
                <a:gd name="f144" fmla="*/ f107 1 100"/>
                <a:gd name="f145" fmla="*/ f108 1 100"/>
                <a:gd name="f146" fmla="*/ f109 1 86"/>
                <a:gd name="f147" fmla="*/ f110 1 100"/>
                <a:gd name="f148" fmla="*/ f111 1 86"/>
                <a:gd name="f149" fmla="*/ f112 1 100"/>
                <a:gd name="f150" fmla="*/ f113 1 86"/>
                <a:gd name="f151" fmla="*/ f114 1 86"/>
                <a:gd name="f152" fmla="*/ 0 1 f77"/>
                <a:gd name="f153" fmla="*/ f6 1 f77"/>
                <a:gd name="f154" fmla="*/ 0 1 f78"/>
                <a:gd name="f155" fmla="*/ f7 1 f78"/>
                <a:gd name="f156" fmla="+- f115 0 f1"/>
                <a:gd name="f157" fmla="*/ f116 1 f77"/>
                <a:gd name="f158" fmla="*/ f117 1 f78"/>
                <a:gd name="f159" fmla="*/ f118 1 f77"/>
                <a:gd name="f160" fmla="*/ f119 1 f77"/>
                <a:gd name="f161" fmla="*/ f120 1 f78"/>
                <a:gd name="f162" fmla="*/ f121 1 f77"/>
                <a:gd name="f163" fmla="*/ f122 1 f78"/>
                <a:gd name="f164" fmla="*/ f123 1 f77"/>
                <a:gd name="f165" fmla="*/ f124 1 f78"/>
                <a:gd name="f166" fmla="*/ f125 1 f77"/>
                <a:gd name="f167" fmla="*/ f126 1 f78"/>
                <a:gd name="f168" fmla="*/ f127 1 f77"/>
                <a:gd name="f169" fmla="*/ f128 1 f78"/>
                <a:gd name="f170" fmla="*/ f129 1 f77"/>
                <a:gd name="f171" fmla="*/ f130 1 f78"/>
                <a:gd name="f172" fmla="*/ f131 1 f77"/>
                <a:gd name="f173" fmla="*/ f132 1 f78"/>
                <a:gd name="f174" fmla="*/ f133 1 f77"/>
                <a:gd name="f175" fmla="*/ f134 1 f78"/>
                <a:gd name="f176" fmla="*/ f135 1 f78"/>
                <a:gd name="f177" fmla="*/ f136 1 f77"/>
                <a:gd name="f178" fmla="*/ f137 1 f78"/>
                <a:gd name="f179" fmla="*/ f138 1 f77"/>
                <a:gd name="f180" fmla="*/ f139 1 f78"/>
                <a:gd name="f181" fmla="*/ f140 1 f78"/>
                <a:gd name="f182" fmla="*/ f141 1 f77"/>
                <a:gd name="f183" fmla="*/ f142 1 f78"/>
                <a:gd name="f184" fmla="*/ f143 1 f77"/>
                <a:gd name="f185" fmla="*/ f144 1 f78"/>
                <a:gd name="f186" fmla="*/ f145 1 f78"/>
                <a:gd name="f187" fmla="*/ f146 1 f77"/>
                <a:gd name="f188" fmla="*/ f147 1 f78"/>
                <a:gd name="f189" fmla="*/ f148 1 f77"/>
                <a:gd name="f190" fmla="*/ f149 1 f78"/>
                <a:gd name="f191" fmla="*/ f150 1 f77"/>
                <a:gd name="f192" fmla="*/ f151 1 f77"/>
                <a:gd name="f193" fmla="*/ f152 f72 1"/>
                <a:gd name="f194" fmla="*/ f153 f72 1"/>
                <a:gd name="f195" fmla="*/ f155 f73 1"/>
                <a:gd name="f196" fmla="*/ f154 f73 1"/>
                <a:gd name="f197" fmla="*/ f157 f72 1"/>
                <a:gd name="f198" fmla="*/ f158 f73 1"/>
                <a:gd name="f199" fmla="*/ f159 f72 1"/>
                <a:gd name="f200" fmla="*/ f160 f72 1"/>
                <a:gd name="f201" fmla="*/ f161 f73 1"/>
                <a:gd name="f202" fmla="*/ f162 f72 1"/>
                <a:gd name="f203" fmla="*/ f163 f73 1"/>
                <a:gd name="f204" fmla="*/ f164 f72 1"/>
                <a:gd name="f205" fmla="*/ f165 f73 1"/>
                <a:gd name="f206" fmla="*/ f166 f72 1"/>
                <a:gd name="f207" fmla="*/ f167 f73 1"/>
                <a:gd name="f208" fmla="*/ f168 f72 1"/>
                <a:gd name="f209" fmla="*/ f169 f73 1"/>
                <a:gd name="f210" fmla="*/ f170 f72 1"/>
                <a:gd name="f211" fmla="*/ f171 f73 1"/>
                <a:gd name="f212" fmla="*/ f172 f72 1"/>
                <a:gd name="f213" fmla="*/ f173 f73 1"/>
                <a:gd name="f214" fmla="*/ f174 f72 1"/>
                <a:gd name="f215" fmla="*/ f175 f73 1"/>
                <a:gd name="f216" fmla="*/ f176 f73 1"/>
                <a:gd name="f217" fmla="*/ f177 f72 1"/>
                <a:gd name="f218" fmla="*/ f178 f73 1"/>
                <a:gd name="f219" fmla="*/ f179 f72 1"/>
                <a:gd name="f220" fmla="*/ f180 f73 1"/>
                <a:gd name="f221" fmla="*/ f181 f73 1"/>
                <a:gd name="f222" fmla="*/ f182 f72 1"/>
                <a:gd name="f223" fmla="*/ f183 f73 1"/>
                <a:gd name="f224" fmla="*/ f184 f72 1"/>
                <a:gd name="f225" fmla="*/ f185 f73 1"/>
                <a:gd name="f226" fmla="*/ f186 f73 1"/>
                <a:gd name="f227" fmla="*/ f187 f72 1"/>
                <a:gd name="f228" fmla="*/ f188 f73 1"/>
                <a:gd name="f229" fmla="*/ f189 f72 1"/>
                <a:gd name="f230" fmla="*/ f190 f73 1"/>
                <a:gd name="f231" fmla="*/ f191 f72 1"/>
                <a:gd name="f232" fmla="*/ f192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6">
                  <a:pos x="f197" y="f198"/>
                </a:cxn>
                <a:cxn ang="f156">
                  <a:pos x="f199" y="f198"/>
                </a:cxn>
                <a:cxn ang="f156">
                  <a:pos x="f200" y="f201"/>
                </a:cxn>
                <a:cxn ang="f156">
                  <a:pos x="f202" y="f203"/>
                </a:cxn>
                <a:cxn ang="f156">
                  <a:pos x="f204" y="f205"/>
                </a:cxn>
                <a:cxn ang="f156">
                  <a:pos x="f206" y="f207"/>
                </a:cxn>
                <a:cxn ang="f156">
                  <a:pos x="f208" y="f209"/>
                </a:cxn>
                <a:cxn ang="f156">
                  <a:pos x="f210" y="f211"/>
                </a:cxn>
                <a:cxn ang="f156">
                  <a:pos x="f212" y="f211"/>
                </a:cxn>
                <a:cxn ang="f156">
                  <a:pos x="f212" y="f213"/>
                </a:cxn>
                <a:cxn ang="f156">
                  <a:pos x="f214" y="f215"/>
                </a:cxn>
                <a:cxn ang="f156">
                  <a:pos x="f206" y="f216"/>
                </a:cxn>
                <a:cxn ang="f156">
                  <a:pos x="f217" y="f218"/>
                </a:cxn>
                <a:cxn ang="f156">
                  <a:pos x="f219" y="f220"/>
                </a:cxn>
                <a:cxn ang="f156">
                  <a:pos x="f217" y="f221"/>
                </a:cxn>
                <a:cxn ang="f156">
                  <a:pos x="f222" y="f223"/>
                </a:cxn>
                <a:cxn ang="f156">
                  <a:pos x="f224" y="f225"/>
                </a:cxn>
                <a:cxn ang="f156">
                  <a:pos x="f197" y="f226"/>
                </a:cxn>
                <a:cxn ang="f156">
                  <a:pos x="f197" y="f198"/>
                </a:cxn>
                <a:cxn ang="f156">
                  <a:pos x="f227" y="f228"/>
                </a:cxn>
                <a:cxn ang="f156">
                  <a:pos x="f229" y="f230"/>
                </a:cxn>
                <a:cxn ang="f156">
                  <a:pos x="f231" y="f221"/>
                </a:cxn>
                <a:cxn ang="f156">
                  <a:pos x="f232" y="f230"/>
                </a:cxn>
                <a:cxn ang="f156">
                  <a:pos x="f199" y="f228"/>
                </a:cxn>
                <a:cxn ang="f156">
                  <a:pos x="f227" y="f228"/>
                </a:cxn>
              </a:cxnLst>
              <a:rect l="f193" t="f196" r="f194" b="f195"/>
              <a:pathLst>
                <a:path w="86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6"/>
                    <a:pt x="f30" y="f6"/>
                  </a:cubicBezTo>
                  <a:cubicBezTo>
                    <a:pt x="f10" y="f6"/>
                    <a:pt x="f12" y="f28"/>
                    <a:pt x="f31" y="f24"/>
                  </a:cubicBezTo>
                  <a:cubicBezTo>
                    <a:pt x="f32" y="f33"/>
                    <a:pt x="f34" y="f35"/>
                    <a:pt x="f26" y="f36"/>
                  </a:cubicBezTo>
                  <a:lnTo>
                    <a:pt x="f28" y="f36"/>
                  </a:lnTo>
                  <a:lnTo>
                    <a:pt x="f28" y="f37"/>
                  </a:lnTo>
                  <a:cubicBezTo>
                    <a:pt x="f33" y="f38"/>
                    <a:pt x="f36" y="f39"/>
                    <a:pt x="f40" y="f41"/>
                  </a:cubicBezTo>
                  <a:cubicBezTo>
                    <a:pt x="f42" y="f43"/>
                    <a:pt x="f44" y="f7"/>
                    <a:pt x="f30" y="f7"/>
                  </a:cubicBezTo>
                  <a:cubicBezTo>
                    <a:pt x="f45" y="f7"/>
                    <a:pt x="f46" y="f39"/>
                    <a:pt x="f47" y="f48"/>
                  </a:cubicBezTo>
                  <a:cubicBezTo>
                    <a:pt x="f49" y="f20"/>
                    <a:pt x="f5" y="f50"/>
                    <a:pt x="f5" y="f30"/>
                  </a:cubicBezTo>
                  <a:cubicBezTo>
                    <a:pt x="f5" y="f51"/>
                    <a:pt x="f49" y="f46"/>
                    <a:pt x="f47" y="f47"/>
                  </a:cubicBezTo>
                  <a:cubicBezTo>
                    <a:pt x="f15" y="f49"/>
                    <a:pt x="f52" y="f5"/>
                    <a:pt x="f53" y="f5"/>
                  </a:cubicBezTo>
                  <a:cubicBezTo>
                    <a:pt x="f54" y="f5"/>
                    <a:pt x="f55" y="f56"/>
                    <a:pt x="f32" y="f57"/>
                  </a:cubicBezTo>
                  <a:cubicBezTo>
                    <a:pt x="f58" y="f59"/>
                    <a:pt x="f6" y="f21"/>
                    <a:pt x="f6" y="f60"/>
                  </a:cubicBezTo>
                  <a:lnTo>
                    <a:pt x="f6" y="f8"/>
                  </a:lnTo>
                  <a:close/>
                  <a:moveTo>
                    <a:pt x="f16" y="f61"/>
                  </a:moveTo>
                  <a:cubicBezTo>
                    <a:pt x="f16" y="f62"/>
                    <a:pt x="f55" y="f63"/>
                    <a:pt x="f64" y="f65"/>
                  </a:cubicBezTo>
                  <a:cubicBezTo>
                    <a:pt x="f66" y="f67"/>
                    <a:pt x="f68" y="f47"/>
                    <a:pt x="f29" y="f47"/>
                  </a:cubicBezTo>
                  <a:cubicBezTo>
                    <a:pt x="f25" y="f47"/>
                    <a:pt x="f69" y="f67"/>
                    <a:pt x="f70" y="f65"/>
                  </a:cubicBezTo>
                  <a:cubicBezTo>
                    <a:pt x="f65" y="f70"/>
                    <a:pt x="f11" y="f52"/>
                    <a:pt x="f9" y="f61"/>
                  </a:cubicBezTo>
                  <a:lnTo>
                    <a:pt x="f16" y="f61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4" name="Freeform 500"/>
            <p:cNvSpPr/>
            <p:nvPr/>
          </p:nvSpPr>
          <p:spPr>
            <a:xfrm>
              <a:off x="6532875" y="2955377"/>
              <a:ext cx="1130975" cy="11309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6"/>
                <a:gd name="f7" fmla="val 790"/>
                <a:gd name="f8" fmla="val 625"/>
                <a:gd name="f9" fmla="val 752"/>
                <a:gd name="f10" fmla="val 695"/>
                <a:gd name="f11" fmla="val 707"/>
                <a:gd name="f12" fmla="val 596"/>
                <a:gd name="f13" fmla="val 651"/>
                <a:gd name="f14" fmla="val 652"/>
                <a:gd name="f15" fmla="val 595"/>
                <a:gd name="f16" fmla="val 708"/>
                <a:gd name="f17" fmla="val 693"/>
                <a:gd name="f18" fmla="val 753"/>
                <a:gd name="f19" fmla="val 623"/>
                <a:gd name="f20" fmla="val 791"/>
                <a:gd name="f21" fmla="val 554"/>
                <a:gd name="f22" fmla="val 829"/>
                <a:gd name="f23" fmla="val 569"/>
                <a:gd name="f24" fmla="val 722"/>
                <a:gd name="f25" fmla="val 492"/>
                <a:gd name="f26" fmla="val 738"/>
                <a:gd name="f27" fmla="val 414"/>
                <a:gd name="f28" fmla="val 755"/>
                <a:gd name="f29" fmla="val 473"/>
                <a:gd name="f30" fmla="val 393"/>
                <a:gd name="f31" fmla="val 840"/>
                <a:gd name="f32" fmla="val 314"/>
                <a:gd name="f33" fmla="val 834"/>
                <a:gd name="f34" fmla="val 385"/>
                <a:gd name="f35" fmla="val 311"/>
                <a:gd name="f36" fmla="val 725"/>
                <a:gd name="f37" fmla="val 237"/>
                <a:gd name="f38" fmla="val 697"/>
                <a:gd name="f39" fmla="val 805"/>
                <a:gd name="f40" fmla="val 173"/>
                <a:gd name="f41" fmla="val 758"/>
                <a:gd name="f42" fmla="val 110"/>
                <a:gd name="f43" fmla="val 710"/>
                <a:gd name="f44" fmla="val 214"/>
                <a:gd name="f45" fmla="val 680"/>
                <a:gd name="f46" fmla="val 167"/>
                <a:gd name="f47" fmla="val 616"/>
                <a:gd name="f48" fmla="val 119"/>
                <a:gd name="f49" fmla="val 552"/>
                <a:gd name="f50" fmla="val 61"/>
                <a:gd name="f51" fmla="val 643"/>
                <a:gd name="f52" fmla="val 33"/>
                <a:gd name="f53" fmla="val 6"/>
                <a:gd name="f54" fmla="val 494"/>
                <a:gd name="f55" fmla="val 109"/>
                <a:gd name="f56" fmla="val 525"/>
                <a:gd name="f57" fmla="val 104"/>
                <a:gd name="f58" fmla="val 446"/>
                <a:gd name="f59" fmla="val 98"/>
                <a:gd name="f60" fmla="val 367"/>
                <a:gd name="f61" fmla="val 412"/>
                <a:gd name="f62" fmla="val 17"/>
                <a:gd name="f63" fmla="val 334"/>
                <a:gd name="f64" fmla="val 34"/>
                <a:gd name="f65" fmla="val 257"/>
                <a:gd name="f66" fmla="val 105"/>
                <a:gd name="f67" fmla="val 339"/>
                <a:gd name="f68" fmla="val 143"/>
                <a:gd name="f69" fmla="val 269"/>
                <a:gd name="f70" fmla="val 181"/>
                <a:gd name="f71" fmla="val 200"/>
                <a:gd name="f72" fmla="val 74"/>
                <a:gd name="f73" fmla="val 184"/>
                <a:gd name="f74" fmla="val 130"/>
                <a:gd name="f75" fmla="val 128"/>
                <a:gd name="f76" fmla="val 187"/>
                <a:gd name="f77" fmla="val 72"/>
                <a:gd name="f78" fmla="val 202"/>
                <a:gd name="f79" fmla="val 271"/>
                <a:gd name="f80" fmla="val 142"/>
                <a:gd name="f81" fmla="val 341"/>
                <a:gd name="f82" fmla="val 259"/>
                <a:gd name="f83" fmla="val 337"/>
                <a:gd name="f84" fmla="val 16"/>
                <a:gd name="f85" fmla="val 415"/>
                <a:gd name="f86" fmla="val 369"/>
                <a:gd name="f87" fmla="val 448"/>
                <a:gd name="f88" fmla="val 527"/>
                <a:gd name="f89" fmla="val 497"/>
                <a:gd name="f90" fmla="val 571"/>
                <a:gd name="f91" fmla="val 646"/>
                <a:gd name="f92" fmla="val 62"/>
                <a:gd name="f93" fmla="val 120"/>
                <a:gd name="f94" fmla="val 618"/>
                <a:gd name="f95" fmla="val 168"/>
                <a:gd name="f96" fmla="val 681"/>
                <a:gd name="f97" fmla="val 215"/>
                <a:gd name="f98" fmla="val 712"/>
                <a:gd name="f99" fmla="val 112"/>
                <a:gd name="f100" fmla="val 759"/>
                <a:gd name="f101" fmla="val 175"/>
                <a:gd name="f102" fmla="val 807"/>
                <a:gd name="f103" fmla="val 239"/>
                <a:gd name="f104" fmla="val 698"/>
                <a:gd name="f105" fmla="val 238"/>
                <a:gd name="f106" fmla="val 726"/>
                <a:gd name="f107" fmla="val 313"/>
                <a:gd name="f108" fmla="val 387"/>
                <a:gd name="f109" fmla="val 835"/>
                <a:gd name="f110" fmla="val 317"/>
                <a:gd name="f111" fmla="val 841"/>
                <a:gd name="f112" fmla="val 396"/>
                <a:gd name="f113" fmla="val 475"/>
                <a:gd name="f114" fmla="val 416"/>
                <a:gd name="f115" fmla="val 493"/>
                <a:gd name="f116" fmla="val 721"/>
                <a:gd name="f117" fmla="val 828"/>
                <a:gd name="f118" fmla="val 556"/>
                <a:gd name="f119" fmla="+- 0 0 -90"/>
                <a:gd name="f120" fmla="*/ f3 1 846"/>
                <a:gd name="f121" fmla="*/ f4 1 846"/>
                <a:gd name="f122" fmla="+- f6 0 f5"/>
                <a:gd name="f123" fmla="*/ f119 f0 1"/>
                <a:gd name="f124" fmla="*/ f122 1 846"/>
                <a:gd name="f125" fmla="*/ 790 f122 1"/>
                <a:gd name="f126" fmla="*/ 625 f122 1"/>
                <a:gd name="f127" fmla="*/ 651 f122 1"/>
                <a:gd name="f128" fmla="*/ 652 f122 1"/>
                <a:gd name="f129" fmla="*/ 623 f122 1"/>
                <a:gd name="f130" fmla="*/ 791 f122 1"/>
                <a:gd name="f131" fmla="*/ 492 f122 1"/>
                <a:gd name="f132" fmla="*/ 738 f122 1"/>
                <a:gd name="f133" fmla="*/ 393 f122 1"/>
                <a:gd name="f134" fmla="*/ 840 f122 1"/>
                <a:gd name="f135" fmla="*/ 311 f122 1"/>
                <a:gd name="f136" fmla="*/ 725 f122 1"/>
                <a:gd name="f137" fmla="*/ 173 f122 1"/>
                <a:gd name="f138" fmla="*/ 758 f122 1"/>
                <a:gd name="f139" fmla="*/ 167 f122 1"/>
                <a:gd name="f140" fmla="*/ 616 f122 1"/>
                <a:gd name="f141" fmla="*/ 33 f122 1"/>
                <a:gd name="f142" fmla="*/ 569 f122 1"/>
                <a:gd name="f143" fmla="*/ 104 f122 1"/>
                <a:gd name="f144" fmla="*/ 446 f122 1"/>
                <a:gd name="f145" fmla="*/ 17 f122 1"/>
                <a:gd name="f146" fmla="*/ 334 f122 1"/>
                <a:gd name="f147" fmla="*/ 143 f122 1"/>
                <a:gd name="f148" fmla="*/ 269 f122 1"/>
                <a:gd name="f149" fmla="*/ 130 f122 1"/>
                <a:gd name="f150" fmla="*/ 128 f122 1"/>
                <a:gd name="f151" fmla="*/ 271 f122 1"/>
                <a:gd name="f152" fmla="*/ 142 f122 1"/>
                <a:gd name="f153" fmla="*/ 337 f122 1"/>
                <a:gd name="f154" fmla="*/ 16 f122 1"/>
                <a:gd name="f155" fmla="*/ 448 f122 1"/>
                <a:gd name="f156" fmla="*/ 571 f122 1"/>
                <a:gd name="f157" fmla="*/ 34 f122 1"/>
                <a:gd name="f158" fmla="*/ 618 f122 1"/>
                <a:gd name="f159" fmla="*/ 168 f122 1"/>
                <a:gd name="f160" fmla="*/ 759 f122 1"/>
                <a:gd name="f161" fmla="*/ 175 f122 1"/>
                <a:gd name="f162" fmla="*/ 726 f122 1"/>
                <a:gd name="f163" fmla="*/ 313 f122 1"/>
                <a:gd name="f164" fmla="*/ 841 f122 1"/>
                <a:gd name="f165" fmla="*/ 396 f122 1"/>
                <a:gd name="f166" fmla="*/ 493 f122 1"/>
                <a:gd name="f167" fmla="*/ f123 1 f2"/>
                <a:gd name="f168" fmla="*/ f125 1 846"/>
                <a:gd name="f169" fmla="*/ f126 1 846"/>
                <a:gd name="f170" fmla="*/ f127 1 846"/>
                <a:gd name="f171" fmla="*/ f128 1 846"/>
                <a:gd name="f172" fmla="*/ f129 1 846"/>
                <a:gd name="f173" fmla="*/ f130 1 846"/>
                <a:gd name="f174" fmla="*/ f131 1 846"/>
                <a:gd name="f175" fmla="*/ f132 1 846"/>
                <a:gd name="f176" fmla="*/ f133 1 846"/>
                <a:gd name="f177" fmla="*/ f134 1 846"/>
                <a:gd name="f178" fmla="*/ f135 1 846"/>
                <a:gd name="f179" fmla="*/ f136 1 846"/>
                <a:gd name="f180" fmla="*/ f137 1 846"/>
                <a:gd name="f181" fmla="*/ f138 1 846"/>
                <a:gd name="f182" fmla="*/ f139 1 846"/>
                <a:gd name="f183" fmla="*/ f140 1 846"/>
                <a:gd name="f184" fmla="*/ f141 1 846"/>
                <a:gd name="f185" fmla="*/ f142 1 846"/>
                <a:gd name="f186" fmla="*/ f143 1 846"/>
                <a:gd name="f187" fmla="*/ f144 1 846"/>
                <a:gd name="f188" fmla="*/ f145 1 846"/>
                <a:gd name="f189" fmla="*/ f146 1 846"/>
                <a:gd name="f190" fmla="*/ f147 1 846"/>
                <a:gd name="f191" fmla="*/ f148 1 846"/>
                <a:gd name="f192" fmla="*/ f149 1 846"/>
                <a:gd name="f193" fmla="*/ f150 1 846"/>
                <a:gd name="f194" fmla="*/ f151 1 846"/>
                <a:gd name="f195" fmla="*/ f152 1 846"/>
                <a:gd name="f196" fmla="*/ f153 1 846"/>
                <a:gd name="f197" fmla="*/ f154 1 846"/>
                <a:gd name="f198" fmla="*/ f155 1 846"/>
                <a:gd name="f199" fmla="*/ f156 1 846"/>
                <a:gd name="f200" fmla="*/ f157 1 846"/>
                <a:gd name="f201" fmla="*/ f158 1 846"/>
                <a:gd name="f202" fmla="*/ f159 1 846"/>
                <a:gd name="f203" fmla="*/ f160 1 846"/>
                <a:gd name="f204" fmla="*/ f161 1 846"/>
                <a:gd name="f205" fmla="*/ f162 1 846"/>
                <a:gd name="f206" fmla="*/ f163 1 846"/>
                <a:gd name="f207" fmla="*/ f164 1 846"/>
                <a:gd name="f208" fmla="*/ f165 1 846"/>
                <a:gd name="f209" fmla="*/ f166 1 846"/>
                <a:gd name="f210" fmla="*/ 0 1 f124"/>
                <a:gd name="f211" fmla="*/ f6 1 f124"/>
                <a:gd name="f212" fmla="+- f167 0 f1"/>
                <a:gd name="f213" fmla="*/ f168 1 f124"/>
                <a:gd name="f214" fmla="*/ f169 1 f124"/>
                <a:gd name="f215" fmla="*/ f170 1 f124"/>
                <a:gd name="f216" fmla="*/ f171 1 f124"/>
                <a:gd name="f217" fmla="*/ f172 1 f124"/>
                <a:gd name="f218" fmla="*/ f173 1 f124"/>
                <a:gd name="f219" fmla="*/ f174 1 f124"/>
                <a:gd name="f220" fmla="*/ f175 1 f124"/>
                <a:gd name="f221" fmla="*/ f176 1 f124"/>
                <a:gd name="f222" fmla="*/ f177 1 f124"/>
                <a:gd name="f223" fmla="*/ f178 1 f124"/>
                <a:gd name="f224" fmla="*/ f179 1 f124"/>
                <a:gd name="f225" fmla="*/ f180 1 f124"/>
                <a:gd name="f226" fmla="*/ f181 1 f124"/>
                <a:gd name="f227" fmla="*/ f182 1 f124"/>
                <a:gd name="f228" fmla="*/ f183 1 f124"/>
                <a:gd name="f229" fmla="*/ f184 1 f124"/>
                <a:gd name="f230" fmla="*/ f185 1 f124"/>
                <a:gd name="f231" fmla="*/ f186 1 f124"/>
                <a:gd name="f232" fmla="*/ f187 1 f124"/>
                <a:gd name="f233" fmla="*/ f188 1 f124"/>
                <a:gd name="f234" fmla="*/ f189 1 f124"/>
                <a:gd name="f235" fmla="*/ f190 1 f124"/>
                <a:gd name="f236" fmla="*/ f191 1 f124"/>
                <a:gd name="f237" fmla="*/ f192 1 f124"/>
                <a:gd name="f238" fmla="*/ f193 1 f124"/>
                <a:gd name="f239" fmla="*/ f194 1 f124"/>
                <a:gd name="f240" fmla="*/ f195 1 f124"/>
                <a:gd name="f241" fmla="*/ f196 1 f124"/>
                <a:gd name="f242" fmla="*/ f197 1 f124"/>
                <a:gd name="f243" fmla="*/ f198 1 f124"/>
                <a:gd name="f244" fmla="*/ f199 1 f124"/>
                <a:gd name="f245" fmla="*/ f200 1 f124"/>
                <a:gd name="f246" fmla="*/ f201 1 f124"/>
                <a:gd name="f247" fmla="*/ f202 1 f124"/>
                <a:gd name="f248" fmla="*/ f203 1 f124"/>
                <a:gd name="f249" fmla="*/ f204 1 f124"/>
                <a:gd name="f250" fmla="*/ f205 1 f124"/>
                <a:gd name="f251" fmla="*/ f206 1 f124"/>
                <a:gd name="f252" fmla="*/ f207 1 f124"/>
                <a:gd name="f253" fmla="*/ f208 1 f124"/>
                <a:gd name="f254" fmla="*/ f209 1 f124"/>
                <a:gd name="f255" fmla="*/ f210 f120 1"/>
                <a:gd name="f256" fmla="*/ f211 f120 1"/>
                <a:gd name="f257" fmla="*/ f211 f121 1"/>
                <a:gd name="f258" fmla="*/ f210 f121 1"/>
                <a:gd name="f259" fmla="*/ f213 f120 1"/>
                <a:gd name="f260" fmla="*/ f214 f121 1"/>
                <a:gd name="f261" fmla="*/ f215 f120 1"/>
                <a:gd name="f262" fmla="*/ f216 f121 1"/>
                <a:gd name="f263" fmla="*/ f217 f120 1"/>
                <a:gd name="f264" fmla="*/ f218 f121 1"/>
                <a:gd name="f265" fmla="*/ f219 f120 1"/>
                <a:gd name="f266" fmla="*/ f220 f121 1"/>
                <a:gd name="f267" fmla="*/ f221 f120 1"/>
                <a:gd name="f268" fmla="*/ f222 f121 1"/>
                <a:gd name="f269" fmla="*/ f223 f120 1"/>
                <a:gd name="f270" fmla="*/ f224 f121 1"/>
                <a:gd name="f271" fmla="*/ f225 f120 1"/>
                <a:gd name="f272" fmla="*/ f226 f121 1"/>
                <a:gd name="f273" fmla="*/ f227 f120 1"/>
                <a:gd name="f274" fmla="*/ f228 f121 1"/>
                <a:gd name="f275" fmla="*/ f229 f120 1"/>
                <a:gd name="f276" fmla="*/ f230 f121 1"/>
                <a:gd name="f277" fmla="*/ f231 f120 1"/>
                <a:gd name="f278" fmla="*/ f232 f121 1"/>
                <a:gd name="f279" fmla="*/ f233 f120 1"/>
                <a:gd name="f280" fmla="*/ f234 f121 1"/>
                <a:gd name="f281" fmla="*/ f235 f120 1"/>
                <a:gd name="f282" fmla="*/ f236 f121 1"/>
                <a:gd name="f283" fmla="*/ f237 f120 1"/>
                <a:gd name="f284" fmla="*/ f238 f121 1"/>
                <a:gd name="f285" fmla="*/ f239 f120 1"/>
                <a:gd name="f286" fmla="*/ f240 f121 1"/>
                <a:gd name="f287" fmla="*/ f241 f120 1"/>
                <a:gd name="f288" fmla="*/ f242 f121 1"/>
                <a:gd name="f289" fmla="*/ f243 f120 1"/>
                <a:gd name="f290" fmla="*/ f231 f121 1"/>
                <a:gd name="f291" fmla="*/ f244 f120 1"/>
                <a:gd name="f292" fmla="*/ f245 f121 1"/>
                <a:gd name="f293" fmla="*/ f246 f120 1"/>
                <a:gd name="f294" fmla="*/ f247 f121 1"/>
                <a:gd name="f295" fmla="*/ f248 f120 1"/>
                <a:gd name="f296" fmla="*/ f249 f121 1"/>
                <a:gd name="f297" fmla="*/ f250 f120 1"/>
                <a:gd name="f298" fmla="*/ f251 f121 1"/>
                <a:gd name="f299" fmla="*/ f252 f120 1"/>
                <a:gd name="f300" fmla="*/ f253 f121 1"/>
                <a:gd name="f301" fmla="*/ f220 f120 1"/>
                <a:gd name="f302" fmla="*/ f254 f1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2">
                  <a:pos x="f259" y="f260"/>
                </a:cxn>
                <a:cxn ang="f212">
                  <a:pos x="f261" y="f262"/>
                </a:cxn>
                <a:cxn ang="f212">
                  <a:pos x="f263" y="f264"/>
                </a:cxn>
                <a:cxn ang="f212">
                  <a:pos x="f265" y="f266"/>
                </a:cxn>
                <a:cxn ang="f212">
                  <a:pos x="f267" y="f268"/>
                </a:cxn>
                <a:cxn ang="f212">
                  <a:pos x="f269" y="f270"/>
                </a:cxn>
                <a:cxn ang="f212">
                  <a:pos x="f271" y="f272"/>
                </a:cxn>
                <a:cxn ang="f212">
                  <a:pos x="f273" y="f274"/>
                </a:cxn>
                <a:cxn ang="f212">
                  <a:pos x="f275" y="f276"/>
                </a:cxn>
                <a:cxn ang="f212">
                  <a:pos x="f277" y="f278"/>
                </a:cxn>
                <a:cxn ang="f212">
                  <a:pos x="f279" y="f280"/>
                </a:cxn>
                <a:cxn ang="f212">
                  <a:pos x="f281" y="f282"/>
                </a:cxn>
                <a:cxn ang="f212">
                  <a:pos x="f283" y="f284"/>
                </a:cxn>
                <a:cxn ang="f212">
                  <a:pos x="f285" y="f286"/>
                </a:cxn>
                <a:cxn ang="f212">
                  <a:pos x="f287" y="f288"/>
                </a:cxn>
                <a:cxn ang="f212">
                  <a:pos x="f289" y="f290"/>
                </a:cxn>
                <a:cxn ang="f212">
                  <a:pos x="f291" y="f292"/>
                </a:cxn>
                <a:cxn ang="f212">
                  <a:pos x="f293" y="f294"/>
                </a:cxn>
                <a:cxn ang="f212">
                  <a:pos x="f295" y="f296"/>
                </a:cxn>
                <a:cxn ang="f212">
                  <a:pos x="f297" y="f298"/>
                </a:cxn>
                <a:cxn ang="f212">
                  <a:pos x="f299" y="f300"/>
                </a:cxn>
                <a:cxn ang="f212">
                  <a:pos x="f301" y="f302"/>
                </a:cxn>
                <a:cxn ang="f212">
                  <a:pos x="f259" y="f260"/>
                </a:cxn>
              </a:cxnLst>
              <a:rect l="f255" t="f258" r="f256" b="f257"/>
              <a:pathLst>
                <a:path w="846" h="846">
                  <a:moveTo>
                    <a:pt x="f7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6"/>
                    <a:pt x="f30" y="f31"/>
                  </a:cubicBezTo>
                  <a:cubicBezTo>
                    <a:pt x="f32" y="f33"/>
                    <a:pt x="f34" y="f18"/>
                    <a:pt x="f35" y="f36"/>
                  </a:cubicBezTo>
                  <a:cubicBezTo>
                    <a:pt x="f37" y="f38"/>
                    <a:pt x="f37" y="f39"/>
                    <a:pt x="f40" y="f41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23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5" y="f61"/>
                    <a:pt x="f62" y="f63"/>
                  </a:cubicBezTo>
                  <a:cubicBezTo>
                    <a:pt x="f64" y="f65"/>
                    <a:pt x="f66" y="f67"/>
                    <a:pt x="f68" y="f69"/>
                  </a:cubicBezTo>
                  <a:cubicBezTo>
                    <a:pt x="f70" y="f71"/>
                    <a:pt x="f72" y="f73"/>
                    <a:pt x="f74" y="f75"/>
                  </a:cubicBezTo>
                  <a:cubicBezTo>
                    <a:pt x="f76" y="f77"/>
                    <a:pt x="f78" y="f2"/>
                    <a:pt x="f79" y="f80"/>
                  </a:cubicBezTo>
                  <a:cubicBezTo>
                    <a:pt x="f81" y="f57"/>
                    <a:pt x="f82" y="f52"/>
                    <a:pt x="f83" y="f84"/>
                  </a:cubicBezTo>
                  <a:cubicBezTo>
                    <a:pt x="f85" y="f5"/>
                    <a:pt x="f86" y="f59"/>
                    <a:pt x="f87" y="f57"/>
                  </a:cubicBezTo>
                  <a:cubicBezTo>
                    <a:pt x="f88" y="f42"/>
                    <a:pt x="f89" y="f53"/>
                    <a:pt x="f90" y="f64"/>
                  </a:cubicBezTo>
                  <a:cubicBezTo>
                    <a:pt x="f91" y="f92"/>
                    <a:pt x="f21" y="f93"/>
                    <a:pt x="f94" y="f95"/>
                  </a:cubicBezTo>
                  <a:cubicBezTo>
                    <a:pt x="f96" y="f97"/>
                    <a:pt x="f98" y="f99"/>
                    <a:pt x="f100" y="f101"/>
                  </a:cubicBezTo>
                  <a:cubicBezTo>
                    <a:pt x="f102" y="f103"/>
                    <a:pt x="f104" y="f105"/>
                    <a:pt x="f106" y="f107"/>
                  </a:cubicBezTo>
                  <a:cubicBezTo>
                    <a:pt x="f18" y="f108"/>
                    <a:pt x="f109" y="f110"/>
                    <a:pt x="f111" y="f112"/>
                  </a:cubicBezTo>
                  <a:cubicBezTo>
                    <a:pt x="f6" y="f113"/>
                    <a:pt x="f28" y="f114"/>
                    <a:pt x="f26" y="f115"/>
                  </a:cubicBezTo>
                  <a:cubicBezTo>
                    <a:pt x="f116" y="f90"/>
                    <a:pt x="f117" y="f118"/>
                    <a:pt x="f7" y="f8"/>
                  </a:cubicBezTo>
                  <a:close/>
                </a:path>
              </a:pathLst>
            </a:custGeom>
            <a:solidFill>
              <a:srgbClr val="008B00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5" name="Oval 501"/>
            <p:cNvSpPr/>
            <p:nvPr/>
          </p:nvSpPr>
          <p:spPr>
            <a:xfrm>
              <a:off x="6790096" y="3212607"/>
              <a:ext cx="628768" cy="6246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6" name="Freeform 502"/>
            <p:cNvSpPr/>
            <p:nvPr/>
          </p:nvSpPr>
          <p:spPr>
            <a:xfrm>
              <a:off x="7349462" y="2298024"/>
              <a:ext cx="1135053" cy="112688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848"/>
                <a:gd name="f8" fmla="val 840"/>
                <a:gd name="f9" fmla="val 804"/>
                <a:gd name="f10" fmla="val 595"/>
                <a:gd name="f11" fmla="val 771"/>
                <a:gd name="f12" fmla="val 667"/>
                <a:gd name="f13" fmla="val 719"/>
                <a:gd name="f14" fmla="val 572"/>
                <a:gd name="f15" fmla="val 632"/>
                <a:gd name="f16" fmla="val 615"/>
                <a:gd name="f17" fmla="val 692"/>
                <a:gd name="f18" fmla="val 717"/>
                <a:gd name="f19" fmla="val 730"/>
                <a:gd name="f20" fmla="val 650"/>
                <a:gd name="f21" fmla="val 773"/>
                <a:gd name="f22" fmla="val 584"/>
                <a:gd name="f23" fmla="val 816"/>
                <a:gd name="f24" fmla="val 591"/>
                <a:gd name="f25" fmla="val 708"/>
                <a:gd name="f26" fmla="val 515"/>
                <a:gd name="f27" fmla="val 731"/>
                <a:gd name="f28" fmla="val 439"/>
                <a:gd name="f29" fmla="val 753"/>
                <a:gd name="f30" fmla="val 504"/>
                <a:gd name="f31" fmla="val 425"/>
                <a:gd name="f32" fmla="val 345"/>
                <a:gd name="f33" fmla="val 410"/>
                <a:gd name="f34" fmla="val 334"/>
                <a:gd name="f35" fmla="val 258"/>
                <a:gd name="f36" fmla="val 709"/>
                <a:gd name="f37" fmla="val 266"/>
                <a:gd name="f38" fmla="val 817"/>
                <a:gd name="f39" fmla="val 199"/>
                <a:gd name="f40" fmla="val 774"/>
                <a:gd name="f41" fmla="val 132"/>
                <a:gd name="f42" fmla="val 234"/>
                <a:gd name="f43" fmla="val 693"/>
                <a:gd name="f44" fmla="val 182"/>
                <a:gd name="f45" fmla="val 633"/>
                <a:gd name="f46" fmla="val 129"/>
                <a:gd name="f47" fmla="val 574"/>
                <a:gd name="f48" fmla="val 78"/>
                <a:gd name="f49" fmla="val 669"/>
                <a:gd name="f50" fmla="val 45"/>
                <a:gd name="f51" fmla="val 597"/>
                <a:gd name="f52" fmla="val 12"/>
                <a:gd name="f53" fmla="val 525"/>
                <a:gd name="f54" fmla="val 117"/>
                <a:gd name="f55" fmla="val 547"/>
                <a:gd name="f56" fmla="val 106"/>
                <a:gd name="f57" fmla="val 469"/>
                <a:gd name="f58" fmla="val 95"/>
                <a:gd name="f59" fmla="val 390"/>
                <a:gd name="f60" fmla="val 443"/>
                <a:gd name="f61" fmla="val 11"/>
                <a:gd name="f62" fmla="val 364"/>
                <a:gd name="f63" fmla="val 22"/>
                <a:gd name="f64" fmla="val 285"/>
                <a:gd name="f65" fmla="val 99"/>
                <a:gd name="f66" fmla="val 362"/>
                <a:gd name="f67" fmla="val 131"/>
                <a:gd name="f68" fmla="val 290"/>
                <a:gd name="f69" fmla="val 164"/>
                <a:gd name="f70" fmla="val 217"/>
                <a:gd name="f71" fmla="val 56"/>
                <a:gd name="f72" fmla="val 210"/>
                <a:gd name="f73" fmla="val 108"/>
                <a:gd name="f74" fmla="val 150"/>
                <a:gd name="f75" fmla="val 160"/>
                <a:gd name="f76" fmla="val 90"/>
                <a:gd name="f77" fmla="val 183"/>
                <a:gd name="f78" fmla="val 196"/>
                <a:gd name="f79" fmla="val 250"/>
                <a:gd name="f80" fmla="val 153"/>
                <a:gd name="f81" fmla="val 316"/>
                <a:gd name="f82" fmla="val 110"/>
                <a:gd name="f83" fmla="val 229"/>
                <a:gd name="f84" fmla="val 306"/>
                <a:gd name="f85" fmla="val 382"/>
                <a:gd name="f86" fmla="val 344"/>
                <a:gd name="f87" fmla="val 101"/>
                <a:gd name="f88" fmla="val 423"/>
                <a:gd name="f89" fmla="val 503"/>
                <a:gd name="f90" fmla="val 464"/>
                <a:gd name="f91" fmla="val 541"/>
                <a:gd name="f92" fmla="val 617"/>
                <a:gd name="f93" fmla="val 44"/>
                <a:gd name="f94" fmla="val 530"/>
                <a:gd name="f95" fmla="val 109"/>
                <a:gd name="f96" fmla="val 152"/>
                <a:gd name="f97" fmla="val 664"/>
                <a:gd name="f98" fmla="val 195"/>
                <a:gd name="f99" fmla="val 687"/>
                <a:gd name="f100" fmla="val 89"/>
                <a:gd name="f101" fmla="val 739"/>
                <a:gd name="f102" fmla="val 149"/>
                <a:gd name="f103" fmla="val 791"/>
                <a:gd name="f104" fmla="val 208"/>
                <a:gd name="f105" fmla="val 683"/>
                <a:gd name="f106" fmla="val 216"/>
                <a:gd name="f107" fmla="val 716"/>
                <a:gd name="f108" fmla="val 288"/>
                <a:gd name="f109" fmla="val 749"/>
                <a:gd name="f110" fmla="val 825"/>
                <a:gd name="f111" fmla="val 284"/>
                <a:gd name="f112" fmla="val 837"/>
                <a:gd name="f113" fmla="val 441"/>
                <a:gd name="f114" fmla="val 389"/>
                <a:gd name="f115" fmla="val 742"/>
                <a:gd name="f116" fmla="val 468"/>
                <a:gd name="f117" fmla="val 546"/>
                <a:gd name="f118" fmla="val 523"/>
                <a:gd name="f119" fmla="+- 0 0 -90"/>
                <a:gd name="f120" fmla="*/ f4 1 848"/>
                <a:gd name="f121" fmla="*/ f5 1 840"/>
                <a:gd name="f122" fmla="+- f8 0 f6"/>
                <a:gd name="f123" fmla="+- f7 0 f6"/>
                <a:gd name="f124" fmla="*/ f119 f0 1"/>
                <a:gd name="f125" fmla="*/ f123 1 848"/>
                <a:gd name="f126" fmla="*/ f122 1 840"/>
                <a:gd name="f127" fmla="*/ 804 f123 1"/>
                <a:gd name="f128" fmla="*/ 595 f122 1"/>
                <a:gd name="f129" fmla="*/ 667 f123 1"/>
                <a:gd name="f130" fmla="*/ 632 f122 1"/>
                <a:gd name="f131" fmla="*/ 650 f123 1"/>
                <a:gd name="f132" fmla="*/ 773 f122 1"/>
                <a:gd name="f133" fmla="*/ 515 f123 1"/>
                <a:gd name="f134" fmla="*/ 731 f122 1"/>
                <a:gd name="f135" fmla="*/ 425 f123 1"/>
                <a:gd name="f136" fmla="*/ 840 f122 1"/>
                <a:gd name="f137" fmla="*/ 334 f123 1"/>
                <a:gd name="f138" fmla="*/ 199 f123 1"/>
                <a:gd name="f139" fmla="*/ 774 f122 1"/>
                <a:gd name="f140" fmla="*/ 182 f123 1"/>
                <a:gd name="f141" fmla="*/ 633 f122 1"/>
                <a:gd name="f142" fmla="*/ 45 f123 1"/>
                <a:gd name="f143" fmla="*/ 597 f122 1"/>
                <a:gd name="f144" fmla="*/ 106 f123 1"/>
                <a:gd name="f145" fmla="*/ 469 f122 1"/>
                <a:gd name="f146" fmla="*/ 11 f123 1"/>
                <a:gd name="f147" fmla="*/ 364 f122 1"/>
                <a:gd name="f148" fmla="*/ 131 f123 1"/>
                <a:gd name="f149" fmla="*/ 290 f122 1"/>
                <a:gd name="f150" fmla="*/ 108 f123 1"/>
                <a:gd name="f151" fmla="*/ 150 f122 1"/>
                <a:gd name="f152" fmla="*/ 250 f123 1"/>
                <a:gd name="f153" fmla="*/ 153 f122 1"/>
                <a:gd name="f154" fmla="*/ 306 f123 1"/>
                <a:gd name="f155" fmla="*/ 22 f122 1"/>
                <a:gd name="f156" fmla="*/ 423 f123 1"/>
                <a:gd name="f157" fmla="*/ 101 f122 1"/>
                <a:gd name="f158" fmla="*/ 541 f123 1"/>
                <a:gd name="f159" fmla="*/ 597 f123 1"/>
                <a:gd name="f160" fmla="*/ 152 f122 1"/>
                <a:gd name="f161" fmla="*/ 739 f123 1"/>
                <a:gd name="f162" fmla="*/ 149 f122 1"/>
                <a:gd name="f163" fmla="*/ 716 f123 1"/>
                <a:gd name="f164" fmla="*/ 288 f122 1"/>
                <a:gd name="f165" fmla="*/ 837 f123 1"/>
                <a:gd name="f166" fmla="*/ 362 f122 1"/>
                <a:gd name="f167" fmla="*/ 742 f123 1"/>
                <a:gd name="f168" fmla="*/ 468 f122 1"/>
                <a:gd name="f169" fmla="*/ f124 1 f3"/>
                <a:gd name="f170" fmla="*/ f127 1 848"/>
                <a:gd name="f171" fmla="*/ f128 1 840"/>
                <a:gd name="f172" fmla="*/ f129 1 848"/>
                <a:gd name="f173" fmla="*/ f130 1 840"/>
                <a:gd name="f174" fmla="*/ f131 1 848"/>
                <a:gd name="f175" fmla="*/ f132 1 840"/>
                <a:gd name="f176" fmla="*/ f133 1 848"/>
                <a:gd name="f177" fmla="*/ f134 1 840"/>
                <a:gd name="f178" fmla="*/ f135 1 848"/>
                <a:gd name="f179" fmla="*/ f136 1 840"/>
                <a:gd name="f180" fmla="*/ f137 1 848"/>
                <a:gd name="f181" fmla="*/ f138 1 848"/>
                <a:gd name="f182" fmla="*/ f139 1 840"/>
                <a:gd name="f183" fmla="*/ f140 1 848"/>
                <a:gd name="f184" fmla="*/ f141 1 840"/>
                <a:gd name="f185" fmla="*/ f142 1 848"/>
                <a:gd name="f186" fmla="*/ f143 1 840"/>
                <a:gd name="f187" fmla="*/ f144 1 848"/>
                <a:gd name="f188" fmla="*/ f145 1 840"/>
                <a:gd name="f189" fmla="*/ f146 1 848"/>
                <a:gd name="f190" fmla="*/ f147 1 840"/>
                <a:gd name="f191" fmla="*/ f148 1 848"/>
                <a:gd name="f192" fmla="*/ f149 1 840"/>
                <a:gd name="f193" fmla="*/ f150 1 848"/>
                <a:gd name="f194" fmla="*/ f151 1 840"/>
                <a:gd name="f195" fmla="*/ f152 1 848"/>
                <a:gd name="f196" fmla="*/ f153 1 840"/>
                <a:gd name="f197" fmla="*/ f154 1 848"/>
                <a:gd name="f198" fmla="*/ f155 1 840"/>
                <a:gd name="f199" fmla="*/ f156 1 848"/>
                <a:gd name="f200" fmla="*/ f157 1 840"/>
                <a:gd name="f201" fmla="*/ f158 1 848"/>
                <a:gd name="f202" fmla="*/ f159 1 848"/>
                <a:gd name="f203" fmla="*/ f160 1 840"/>
                <a:gd name="f204" fmla="*/ f161 1 848"/>
                <a:gd name="f205" fmla="*/ f162 1 840"/>
                <a:gd name="f206" fmla="*/ f163 1 848"/>
                <a:gd name="f207" fmla="*/ f164 1 840"/>
                <a:gd name="f208" fmla="*/ f165 1 848"/>
                <a:gd name="f209" fmla="*/ f166 1 840"/>
                <a:gd name="f210" fmla="*/ f167 1 848"/>
                <a:gd name="f211" fmla="*/ f168 1 840"/>
                <a:gd name="f212" fmla="*/ 0 1 f125"/>
                <a:gd name="f213" fmla="*/ f7 1 f125"/>
                <a:gd name="f214" fmla="*/ 0 1 f126"/>
                <a:gd name="f215" fmla="*/ f8 1 f126"/>
                <a:gd name="f216" fmla="+- f169 0 f1"/>
                <a:gd name="f217" fmla="*/ f170 1 f125"/>
                <a:gd name="f218" fmla="*/ f171 1 f126"/>
                <a:gd name="f219" fmla="*/ f172 1 f125"/>
                <a:gd name="f220" fmla="*/ f173 1 f126"/>
                <a:gd name="f221" fmla="*/ f174 1 f125"/>
                <a:gd name="f222" fmla="*/ f175 1 f126"/>
                <a:gd name="f223" fmla="*/ f176 1 f125"/>
                <a:gd name="f224" fmla="*/ f177 1 f126"/>
                <a:gd name="f225" fmla="*/ f178 1 f125"/>
                <a:gd name="f226" fmla="*/ f179 1 f126"/>
                <a:gd name="f227" fmla="*/ f180 1 f125"/>
                <a:gd name="f228" fmla="*/ f181 1 f125"/>
                <a:gd name="f229" fmla="*/ f182 1 f126"/>
                <a:gd name="f230" fmla="*/ f183 1 f125"/>
                <a:gd name="f231" fmla="*/ f184 1 f126"/>
                <a:gd name="f232" fmla="*/ f185 1 f125"/>
                <a:gd name="f233" fmla="*/ f186 1 f126"/>
                <a:gd name="f234" fmla="*/ f187 1 f125"/>
                <a:gd name="f235" fmla="*/ f188 1 f126"/>
                <a:gd name="f236" fmla="*/ f189 1 f125"/>
                <a:gd name="f237" fmla="*/ f190 1 f126"/>
                <a:gd name="f238" fmla="*/ f191 1 f125"/>
                <a:gd name="f239" fmla="*/ f192 1 f126"/>
                <a:gd name="f240" fmla="*/ f193 1 f125"/>
                <a:gd name="f241" fmla="*/ f194 1 f126"/>
                <a:gd name="f242" fmla="*/ f195 1 f125"/>
                <a:gd name="f243" fmla="*/ f196 1 f126"/>
                <a:gd name="f244" fmla="*/ f197 1 f125"/>
                <a:gd name="f245" fmla="*/ f198 1 f126"/>
                <a:gd name="f246" fmla="*/ f199 1 f125"/>
                <a:gd name="f247" fmla="*/ f200 1 f126"/>
                <a:gd name="f248" fmla="*/ f201 1 f125"/>
                <a:gd name="f249" fmla="*/ f202 1 f125"/>
                <a:gd name="f250" fmla="*/ f203 1 f126"/>
                <a:gd name="f251" fmla="*/ f204 1 f125"/>
                <a:gd name="f252" fmla="*/ f205 1 f126"/>
                <a:gd name="f253" fmla="*/ f206 1 f125"/>
                <a:gd name="f254" fmla="*/ f207 1 f126"/>
                <a:gd name="f255" fmla="*/ f208 1 f125"/>
                <a:gd name="f256" fmla="*/ f209 1 f126"/>
                <a:gd name="f257" fmla="*/ f210 1 f125"/>
                <a:gd name="f258" fmla="*/ f211 1 f126"/>
                <a:gd name="f259" fmla="*/ f212 f120 1"/>
                <a:gd name="f260" fmla="*/ f213 f120 1"/>
                <a:gd name="f261" fmla="*/ f215 f121 1"/>
                <a:gd name="f262" fmla="*/ f214 f121 1"/>
                <a:gd name="f263" fmla="*/ f217 f120 1"/>
                <a:gd name="f264" fmla="*/ f218 f121 1"/>
                <a:gd name="f265" fmla="*/ f219 f120 1"/>
                <a:gd name="f266" fmla="*/ f220 f121 1"/>
                <a:gd name="f267" fmla="*/ f221 f120 1"/>
                <a:gd name="f268" fmla="*/ f222 f121 1"/>
                <a:gd name="f269" fmla="*/ f223 f120 1"/>
                <a:gd name="f270" fmla="*/ f224 f121 1"/>
                <a:gd name="f271" fmla="*/ f225 f120 1"/>
                <a:gd name="f272" fmla="*/ f226 f121 1"/>
                <a:gd name="f273" fmla="*/ f227 f120 1"/>
                <a:gd name="f274" fmla="*/ f228 f120 1"/>
                <a:gd name="f275" fmla="*/ f229 f121 1"/>
                <a:gd name="f276" fmla="*/ f230 f120 1"/>
                <a:gd name="f277" fmla="*/ f231 f121 1"/>
                <a:gd name="f278" fmla="*/ f232 f120 1"/>
                <a:gd name="f279" fmla="*/ f233 f121 1"/>
                <a:gd name="f280" fmla="*/ f234 f120 1"/>
                <a:gd name="f281" fmla="*/ f235 f121 1"/>
                <a:gd name="f282" fmla="*/ f236 f120 1"/>
                <a:gd name="f283" fmla="*/ f237 f121 1"/>
                <a:gd name="f284" fmla="*/ f238 f120 1"/>
                <a:gd name="f285" fmla="*/ f239 f121 1"/>
                <a:gd name="f286" fmla="*/ f240 f120 1"/>
                <a:gd name="f287" fmla="*/ f241 f121 1"/>
                <a:gd name="f288" fmla="*/ f242 f120 1"/>
                <a:gd name="f289" fmla="*/ f243 f121 1"/>
                <a:gd name="f290" fmla="*/ f244 f120 1"/>
                <a:gd name="f291" fmla="*/ f245 f121 1"/>
                <a:gd name="f292" fmla="*/ f246 f120 1"/>
                <a:gd name="f293" fmla="*/ f247 f121 1"/>
                <a:gd name="f294" fmla="*/ f248 f120 1"/>
                <a:gd name="f295" fmla="*/ f249 f120 1"/>
                <a:gd name="f296" fmla="*/ f250 f121 1"/>
                <a:gd name="f297" fmla="*/ f251 f120 1"/>
                <a:gd name="f298" fmla="*/ f252 f121 1"/>
                <a:gd name="f299" fmla="*/ f253 f120 1"/>
                <a:gd name="f300" fmla="*/ f254 f121 1"/>
                <a:gd name="f301" fmla="*/ f255 f120 1"/>
                <a:gd name="f302" fmla="*/ f256 f121 1"/>
                <a:gd name="f303" fmla="*/ f257 f120 1"/>
                <a:gd name="f304" fmla="*/ f258 f1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6">
                  <a:pos x="f263" y="f264"/>
                </a:cxn>
                <a:cxn ang="f216">
                  <a:pos x="f265" y="f266"/>
                </a:cxn>
                <a:cxn ang="f216">
                  <a:pos x="f267" y="f268"/>
                </a:cxn>
                <a:cxn ang="f216">
                  <a:pos x="f269" y="f270"/>
                </a:cxn>
                <a:cxn ang="f216">
                  <a:pos x="f271" y="f272"/>
                </a:cxn>
                <a:cxn ang="f216">
                  <a:pos x="f273" y="f270"/>
                </a:cxn>
                <a:cxn ang="f216">
                  <a:pos x="f274" y="f275"/>
                </a:cxn>
                <a:cxn ang="f216">
                  <a:pos x="f276" y="f277"/>
                </a:cxn>
                <a:cxn ang="f216">
                  <a:pos x="f278" y="f279"/>
                </a:cxn>
                <a:cxn ang="f216">
                  <a:pos x="f280" y="f281"/>
                </a:cxn>
                <a:cxn ang="f216">
                  <a:pos x="f282" y="f283"/>
                </a:cxn>
                <a:cxn ang="f216">
                  <a:pos x="f284" y="f285"/>
                </a:cxn>
                <a:cxn ang="f216">
                  <a:pos x="f286" y="f287"/>
                </a:cxn>
                <a:cxn ang="f216">
                  <a:pos x="f288" y="f289"/>
                </a:cxn>
                <a:cxn ang="f216">
                  <a:pos x="f290" y="f291"/>
                </a:cxn>
                <a:cxn ang="f216">
                  <a:pos x="f292" y="f293"/>
                </a:cxn>
                <a:cxn ang="f216">
                  <a:pos x="f294" y="f291"/>
                </a:cxn>
                <a:cxn ang="f216">
                  <a:pos x="f295" y="f296"/>
                </a:cxn>
                <a:cxn ang="f216">
                  <a:pos x="f297" y="f298"/>
                </a:cxn>
                <a:cxn ang="f216">
                  <a:pos x="f299" y="f300"/>
                </a:cxn>
                <a:cxn ang="f216">
                  <a:pos x="f301" y="f302"/>
                </a:cxn>
                <a:cxn ang="f216">
                  <a:pos x="f303" y="f304"/>
                </a:cxn>
                <a:cxn ang="f216">
                  <a:pos x="f263" y="f264"/>
                </a:cxn>
              </a:cxnLst>
              <a:rect l="f259" t="f262" r="f260" b="f261"/>
              <a:pathLst>
                <a:path w="848" h="840">
                  <a:moveTo>
                    <a:pt x="f9" y="f10"/>
                  </a:moveTo>
                  <a:cubicBezTo>
                    <a:pt x="f11" y="f12"/>
                    <a:pt x="f13" y="f14"/>
                    <a:pt x="f12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8"/>
                    <a:pt x="f31" y="f8"/>
                  </a:cubicBezTo>
                  <a:cubicBezTo>
                    <a:pt x="f32" y="f8"/>
                    <a:pt x="f33" y="f29"/>
                    <a:pt x="f34" y="f27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27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ubicBezTo>
                    <a:pt x="f58" y="f59"/>
                    <a:pt x="f6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ubicBezTo>
                    <a:pt x="f69" y="f70"/>
                    <a:pt x="f71" y="f72"/>
                    <a:pt x="f73" y="f74"/>
                  </a:cubicBezTo>
                  <a:cubicBezTo>
                    <a:pt x="f75" y="f76"/>
                    <a:pt x="f77" y="f78"/>
                    <a:pt x="f79" y="f80"/>
                  </a:cubicBezTo>
                  <a:cubicBezTo>
                    <a:pt x="f81" y="f82"/>
                    <a:pt x="f83" y="f50"/>
                    <a:pt x="f84" y="f63"/>
                  </a:cubicBezTo>
                  <a:cubicBezTo>
                    <a:pt x="f85" y="f6"/>
                    <a:pt x="f86" y="f87"/>
                    <a:pt x="f88" y="f87"/>
                  </a:cubicBezTo>
                  <a:cubicBezTo>
                    <a:pt x="f89" y="f87"/>
                    <a:pt x="f90" y="f6"/>
                    <a:pt x="f91" y="f63"/>
                  </a:cubicBezTo>
                  <a:cubicBezTo>
                    <a:pt x="f92" y="f93"/>
                    <a:pt x="f94" y="f95"/>
                    <a:pt x="f51" y="f96"/>
                  </a:cubicBezTo>
                  <a:cubicBezTo>
                    <a:pt x="f97" y="f98"/>
                    <a:pt x="f99" y="f100"/>
                    <a:pt x="f101" y="f102"/>
                  </a:cubicBezTo>
                  <a:cubicBezTo>
                    <a:pt x="f103" y="f104"/>
                    <a:pt x="f105" y="f106"/>
                    <a:pt x="f107" y="f108"/>
                  </a:cubicBezTo>
                  <a:cubicBezTo>
                    <a:pt x="f109" y="f2"/>
                    <a:pt x="f110" y="f111"/>
                    <a:pt x="f112" y="f66"/>
                  </a:cubicBezTo>
                  <a:cubicBezTo>
                    <a:pt x="f7" y="f113"/>
                    <a:pt x="f29" y="f114"/>
                    <a:pt x="f115" y="f116"/>
                  </a:cubicBezTo>
                  <a:cubicBezTo>
                    <a:pt x="f27" y="f117"/>
                    <a:pt x="f112" y="f118"/>
                    <a:pt x="f9" y="f10"/>
                  </a:cubicBezTo>
                  <a:close/>
                </a:path>
              </a:pathLst>
            </a:custGeom>
            <a:solidFill>
              <a:srgbClr val="C65FB2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7" name="Freeform 503"/>
            <p:cNvSpPr/>
            <p:nvPr/>
          </p:nvSpPr>
          <p:spPr>
            <a:xfrm>
              <a:off x="7602605" y="2547088"/>
              <a:ext cx="641021" cy="636934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477"/>
                <a:gd name="f8" fmla="val 478"/>
                <a:gd name="f9" fmla="val 473"/>
                <a:gd name="f10" fmla="val 247"/>
                <a:gd name="f11" fmla="val 468"/>
                <a:gd name="f12" fmla="val 376"/>
                <a:gd name="f13" fmla="val 230"/>
                <a:gd name="f14" fmla="val 101"/>
                <a:gd name="f15" fmla="val 469"/>
                <a:gd name="f16" fmla="val 4"/>
                <a:gd name="f17" fmla="val 231"/>
                <a:gd name="f18" fmla="val 9"/>
                <a:gd name="f19" fmla="val 102"/>
                <a:gd name="f20" fmla="val 117"/>
                <a:gd name="f21" fmla="val 246"/>
                <a:gd name="f22" fmla="val 5"/>
                <a:gd name="f23" fmla="val 118"/>
                <a:gd name="f24" fmla="+- 0 0 -90"/>
                <a:gd name="f25" fmla="*/ f4 1 477"/>
                <a:gd name="f26" fmla="*/ f5 1 478"/>
                <a:gd name="f27" fmla="+- f8 0 f6"/>
                <a:gd name="f28" fmla="+- f7 0 f6"/>
                <a:gd name="f29" fmla="*/ f24 f0 1"/>
                <a:gd name="f30" fmla="*/ f28 1 477"/>
                <a:gd name="f31" fmla="*/ f27 1 478"/>
                <a:gd name="f32" fmla="*/ 473 f28 1"/>
                <a:gd name="f33" fmla="*/ 247 f27 1"/>
                <a:gd name="f34" fmla="*/ 230 f28 1"/>
                <a:gd name="f35" fmla="*/ 473 f27 1"/>
                <a:gd name="f36" fmla="*/ 4 f28 1"/>
                <a:gd name="f37" fmla="*/ 231 f27 1"/>
                <a:gd name="f38" fmla="*/ 246 f28 1"/>
                <a:gd name="f39" fmla="*/ 5 f27 1"/>
                <a:gd name="f40" fmla="*/ f29 1 f3"/>
                <a:gd name="f41" fmla="*/ f32 1 477"/>
                <a:gd name="f42" fmla="*/ f33 1 478"/>
                <a:gd name="f43" fmla="*/ f34 1 477"/>
                <a:gd name="f44" fmla="*/ f35 1 478"/>
                <a:gd name="f45" fmla="*/ f36 1 477"/>
                <a:gd name="f46" fmla="*/ f37 1 478"/>
                <a:gd name="f47" fmla="*/ f38 1 477"/>
                <a:gd name="f48" fmla="*/ f39 1 478"/>
                <a:gd name="f49" fmla="*/ 0 1 f30"/>
                <a:gd name="f50" fmla="*/ f7 1 f30"/>
                <a:gd name="f51" fmla="*/ 0 1 f31"/>
                <a:gd name="f52" fmla="*/ f8 1 f31"/>
                <a:gd name="f53" fmla="+- f40 0 f1"/>
                <a:gd name="f54" fmla="*/ f41 1 f30"/>
                <a:gd name="f55" fmla="*/ f42 1 f31"/>
                <a:gd name="f56" fmla="*/ f43 1 f30"/>
                <a:gd name="f57" fmla="*/ f44 1 f31"/>
                <a:gd name="f58" fmla="*/ f45 1 f30"/>
                <a:gd name="f59" fmla="*/ f46 1 f31"/>
                <a:gd name="f60" fmla="*/ f47 1 f30"/>
                <a:gd name="f61" fmla="*/ f48 1 f31"/>
                <a:gd name="f62" fmla="*/ f49 f25 1"/>
                <a:gd name="f63" fmla="*/ f50 f25 1"/>
                <a:gd name="f64" fmla="*/ f52 f26 1"/>
                <a:gd name="f65" fmla="*/ f51 f26 1"/>
                <a:gd name="f66" fmla="*/ f54 f25 1"/>
                <a:gd name="f67" fmla="*/ f55 f26 1"/>
                <a:gd name="f68" fmla="*/ f56 f25 1"/>
                <a:gd name="f69" fmla="*/ f57 f26 1"/>
                <a:gd name="f70" fmla="*/ f58 f25 1"/>
                <a:gd name="f71" fmla="*/ f59 f26 1"/>
                <a:gd name="f72" fmla="*/ f60 f25 1"/>
                <a:gd name="f73" fmla="*/ f61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66" y="f67"/>
                </a:cxn>
                <a:cxn ang="f53">
                  <a:pos x="f68" y="f69"/>
                </a:cxn>
                <a:cxn ang="f53">
                  <a:pos x="f70" y="f71"/>
                </a:cxn>
                <a:cxn ang="f53">
                  <a:pos x="f72" y="f73"/>
                </a:cxn>
                <a:cxn ang="f53">
                  <a:pos x="f66" y="f67"/>
                </a:cxn>
              </a:cxnLst>
              <a:rect l="f62" t="f65" r="f63" b="f64"/>
              <a:pathLst>
                <a:path w="477" h="478">
                  <a:moveTo>
                    <a:pt x="f9" y="f10"/>
                  </a:moveTo>
                  <a:cubicBezTo>
                    <a:pt x="f11" y="f12"/>
                    <a:pt x="f2" y="f8"/>
                    <a:pt x="f13" y="f9"/>
                  </a:cubicBezTo>
                  <a:cubicBezTo>
                    <a:pt x="f14" y="f15"/>
                    <a:pt x="f6" y="f2"/>
                    <a:pt x="f16" y="f17"/>
                  </a:cubicBezTo>
                  <a:cubicBezTo>
                    <a:pt x="f18" y="f19"/>
                    <a:pt x="f20" y="f6"/>
                    <a:pt x="f21" y="f22"/>
                  </a:cubicBezTo>
                  <a:cubicBezTo>
                    <a:pt x="f12" y="f18"/>
                    <a:pt x="f7" y="f23"/>
                    <a:pt x="f9" y="f10"/>
                  </a:cubicBezTo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58" name="Gruppieren 1"/>
          <p:cNvGrpSpPr/>
          <p:nvPr/>
        </p:nvGrpSpPr>
        <p:grpSpPr>
          <a:xfrm>
            <a:off x="449299" y="1538596"/>
            <a:ext cx="2804976" cy="3780797"/>
            <a:chOff x="449299" y="1538596"/>
            <a:chExt cx="2804976" cy="3780797"/>
          </a:xfrm>
        </p:grpSpPr>
        <p:sp>
          <p:nvSpPr>
            <p:cNvPr id="59" name="Freeform 504"/>
            <p:cNvSpPr/>
            <p:nvPr/>
          </p:nvSpPr>
          <p:spPr>
            <a:xfrm>
              <a:off x="449299" y="1538596"/>
              <a:ext cx="2804976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2"/>
                <a:gd name="f7" fmla="val 2825"/>
                <a:gd name="f8" fmla="val 144"/>
                <a:gd name="f9" fmla="val 1946"/>
                <a:gd name="f10" fmla="val 2"/>
                <a:gd name="f11" fmla="val 2020"/>
                <a:gd name="f12" fmla="val 2091"/>
                <a:gd name="f13" fmla="val 87"/>
                <a:gd name="f14" fmla="val 197"/>
                <a:gd name="f15" fmla="val 2627"/>
                <a:gd name="f16" fmla="val 2730"/>
                <a:gd name="f17" fmla="val 2017"/>
                <a:gd name="f18" fmla="val 2824"/>
                <a:gd name="f19" fmla="val 1945"/>
                <a:gd name="f20" fmla="val 145"/>
                <a:gd name="f21" fmla="val 65"/>
                <a:gd name="f22" fmla="val 2739"/>
                <a:gd name="f23" fmla="val 2628"/>
                <a:gd name="f24" fmla="val 1"/>
                <a:gd name="f25" fmla="val 93"/>
                <a:gd name="f26" fmla="val 67"/>
                <a:gd name="f27" fmla="+- 0 0 -90"/>
                <a:gd name="f28" fmla="*/ f3 1 2092"/>
                <a:gd name="f29" fmla="*/ f4 1 2825"/>
                <a:gd name="f30" fmla="+- f7 0 f5"/>
                <a:gd name="f31" fmla="+- f6 0 f5"/>
                <a:gd name="f32" fmla="*/ f27 f0 1"/>
                <a:gd name="f33" fmla="*/ f31 1 2092"/>
                <a:gd name="f34" fmla="*/ f30 1 2825"/>
                <a:gd name="f35" fmla="*/ 144 f31 1"/>
                <a:gd name="f36" fmla="*/ 0 f30 1"/>
                <a:gd name="f37" fmla="*/ 1946 f31 1"/>
                <a:gd name="f38" fmla="*/ 2 f30 1"/>
                <a:gd name="f39" fmla="*/ 2091 f31 1"/>
                <a:gd name="f40" fmla="*/ 197 f30 1"/>
                <a:gd name="f41" fmla="*/ 2092 f31 1"/>
                <a:gd name="f42" fmla="*/ 2627 f30 1"/>
                <a:gd name="f43" fmla="*/ 1945 f31 1"/>
                <a:gd name="f44" fmla="*/ 2825 f30 1"/>
                <a:gd name="f45" fmla="*/ 145 f31 1"/>
                <a:gd name="f46" fmla="*/ 2824 f30 1"/>
                <a:gd name="f47" fmla="*/ 0 f31 1"/>
                <a:gd name="f48" fmla="*/ 2628 f30 1"/>
                <a:gd name="f49" fmla="*/ 2 f31 1"/>
                <a:gd name="f50" fmla="*/ f32 1 f2"/>
                <a:gd name="f51" fmla="*/ f35 1 2092"/>
                <a:gd name="f52" fmla="*/ f36 1 2825"/>
                <a:gd name="f53" fmla="*/ f37 1 2092"/>
                <a:gd name="f54" fmla="*/ f38 1 2825"/>
                <a:gd name="f55" fmla="*/ f39 1 2092"/>
                <a:gd name="f56" fmla="*/ f40 1 2825"/>
                <a:gd name="f57" fmla="*/ f41 1 2092"/>
                <a:gd name="f58" fmla="*/ f42 1 2825"/>
                <a:gd name="f59" fmla="*/ f43 1 2092"/>
                <a:gd name="f60" fmla="*/ f44 1 2825"/>
                <a:gd name="f61" fmla="*/ f45 1 2092"/>
                <a:gd name="f62" fmla="*/ f46 1 2825"/>
                <a:gd name="f63" fmla="*/ f47 1 2092"/>
                <a:gd name="f64" fmla="*/ f48 1 2825"/>
                <a:gd name="f65" fmla="*/ f49 1 2092"/>
                <a:gd name="f66" fmla="*/ 0 1 f33"/>
                <a:gd name="f67" fmla="*/ f6 1 f33"/>
                <a:gd name="f68" fmla="*/ 0 1 f34"/>
                <a:gd name="f69" fmla="*/ f7 1 f34"/>
                <a:gd name="f70" fmla="+- f50 0 f1"/>
                <a:gd name="f71" fmla="*/ f51 1 f33"/>
                <a:gd name="f72" fmla="*/ f52 1 f34"/>
                <a:gd name="f73" fmla="*/ f53 1 f33"/>
                <a:gd name="f74" fmla="*/ f54 1 f34"/>
                <a:gd name="f75" fmla="*/ f55 1 f33"/>
                <a:gd name="f76" fmla="*/ f56 1 f34"/>
                <a:gd name="f77" fmla="*/ f57 1 f33"/>
                <a:gd name="f78" fmla="*/ f58 1 f34"/>
                <a:gd name="f79" fmla="*/ f59 1 f33"/>
                <a:gd name="f80" fmla="*/ f60 1 f34"/>
                <a:gd name="f81" fmla="*/ f61 1 f33"/>
                <a:gd name="f82" fmla="*/ f62 1 f34"/>
                <a:gd name="f83" fmla="*/ f63 1 f33"/>
                <a:gd name="f84" fmla="*/ f64 1 f34"/>
                <a:gd name="f85" fmla="*/ f65 1 f33"/>
                <a:gd name="f86" fmla="*/ f66 f28 1"/>
                <a:gd name="f87" fmla="*/ f67 f28 1"/>
                <a:gd name="f88" fmla="*/ f69 f29 1"/>
                <a:gd name="f89" fmla="*/ f68 f29 1"/>
                <a:gd name="f90" fmla="*/ f71 f28 1"/>
                <a:gd name="f91" fmla="*/ f72 f29 1"/>
                <a:gd name="f92" fmla="*/ f73 f28 1"/>
                <a:gd name="f93" fmla="*/ f74 f29 1"/>
                <a:gd name="f94" fmla="*/ f75 f28 1"/>
                <a:gd name="f95" fmla="*/ f76 f29 1"/>
                <a:gd name="f96" fmla="*/ f77 f28 1"/>
                <a:gd name="f97" fmla="*/ f78 f29 1"/>
                <a:gd name="f98" fmla="*/ f79 f28 1"/>
                <a:gd name="f99" fmla="*/ f80 f29 1"/>
                <a:gd name="f100" fmla="*/ f81 f28 1"/>
                <a:gd name="f101" fmla="*/ f82 f29 1"/>
                <a:gd name="f102" fmla="*/ f83 f28 1"/>
                <a:gd name="f103" fmla="*/ f84 f29 1"/>
                <a:gd name="f104" fmla="*/ f8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">
                  <a:pos x="f90" y="f91"/>
                </a:cxn>
                <a:cxn ang="f70">
                  <a:pos x="f92" y="f93"/>
                </a:cxn>
                <a:cxn ang="f70">
                  <a:pos x="f94" y="f95"/>
                </a:cxn>
                <a:cxn ang="f70">
                  <a:pos x="f96" y="f97"/>
                </a:cxn>
                <a:cxn ang="f70">
                  <a:pos x="f98" y="f99"/>
                </a:cxn>
                <a:cxn ang="f70">
                  <a:pos x="f100" y="f101"/>
                </a:cxn>
                <a:cxn ang="f70">
                  <a:pos x="f102" y="f103"/>
                </a:cxn>
                <a:cxn ang="f70">
                  <a:pos x="f104" y="f95"/>
                </a:cxn>
                <a:cxn ang="f70">
                  <a:pos x="f90" y="f91"/>
                </a:cxn>
              </a:cxnLst>
              <a:rect l="f86" t="f89" r="f87" b="f88"/>
              <a:pathLst>
                <a:path w="2092" h="2825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12" y="f14"/>
                  </a:cubicBezTo>
                  <a:lnTo>
                    <a:pt x="f6" y="f15"/>
                  </a:lnTo>
                  <a:cubicBezTo>
                    <a:pt x="f12" y="f16"/>
                    <a:pt x="f17" y="f18"/>
                    <a:pt x="f19" y="f7"/>
                  </a:cubicBezTo>
                  <a:lnTo>
                    <a:pt x="f20" y="f18"/>
                  </a:lnTo>
                  <a:cubicBezTo>
                    <a:pt x="f21" y="f18"/>
                    <a:pt x="f10" y="f22"/>
                    <a:pt x="f5" y="f23"/>
                  </a:cubicBezTo>
                  <a:lnTo>
                    <a:pt x="f10" y="f14"/>
                  </a:lnTo>
                  <a:cubicBezTo>
                    <a:pt x="f24" y="f25"/>
                    <a:pt x="f26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0" name="Freeform 505"/>
            <p:cNvSpPr/>
            <p:nvPr/>
          </p:nvSpPr>
          <p:spPr>
            <a:xfrm>
              <a:off x="1331210" y="3837288"/>
              <a:ext cx="142902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"/>
                <a:gd name="f7" fmla="val 127"/>
                <a:gd name="f8" fmla="val 64"/>
                <a:gd name="f9" fmla="val 75"/>
                <a:gd name="f10" fmla="val 105"/>
                <a:gd name="f11" fmla="val 86"/>
                <a:gd name="f12" fmla="val 100"/>
                <a:gd name="f13" fmla="val 95"/>
                <a:gd name="f14" fmla="val 88"/>
                <a:gd name="f15" fmla="val 112"/>
                <a:gd name="f16" fmla="val 80"/>
                <a:gd name="f17" fmla="val 117"/>
                <a:gd name="f18" fmla="val 74"/>
                <a:gd name="f19" fmla="val 121"/>
                <a:gd name="f20" fmla="val 67"/>
                <a:gd name="f21" fmla="val 123"/>
                <a:gd name="f22" fmla="val 60"/>
                <a:gd name="f23" fmla="val 125"/>
                <a:gd name="f24" fmla="val 53"/>
                <a:gd name="f25" fmla="val 43"/>
                <a:gd name="f26" fmla="val 32"/>
                <a:gd name="f27" fmla="val 31"/>
                <a:gd name="f28" fmla="val 44"/>
                <a:gd name="f29" fmla="val 54"/>
                <a:gd name="f30" fmla="val 1"/>
                <a:gd name="f31" fmla="val 61"/>
                <a:gd name="f32" fmla="val 3"/>
                <a:gd name="f33" fmla="val 68"/>
                <a:gd name="f34" fmla="val 5"/>
                <a:gd name="f35" fmla="val 7"/>
                <a:gd name="f36" fmla="val 10"/>
                <a:gd name="f37" fmla="val 16"/>
                <a:gd name="f38" fmla="val 23"/>
                <a:gd name="f39" fmla="val 41"/>
                <a:gd name="f40" fmla="val 52"/>
                <a:gd name="f41" fmla="val 89"/>
                <a:gd name="f42" fmla="val 45"/>
                <a:gd name="f43" fmla="val 84"/>
                <a:gd name="f44" fmla="val 38"/>
                <a:gd name="f45" fmla="val 81"/>
                <a:gd name="f46" fmla="val 76"/>
                <a:gd name="f47" fmla="val 26"/>
                <a:gd name="f48" fmla="val 69"/>
                <a:gd name="f49" fmla="val 22"/>
                <a:gd name="f50" fmla="val 19"/>
                <a:gd name="f51" fmla="val 58"/>
                <a:gd name="f52" fmla="val 17"/>
                <a:gd name="f53" fmla="val 47"/>
                <a:gd name="f54" fmla="val 15"/>
                <a:gd name="f55" fmla="val 40"/>
                <a:gd name="f56" fmla="val 33"/>
                <a:gd name="f57" fmla="val 113"/>
                <a:gd name="f58" fmla="val 48"/>
                <a:gd name="f59" fmla="val 111"/>
                <a:gd name="f60" fmla="val 110"/>
                <a:gd name="f61" fmla="val 65"/>
                <a:gd name="f62" fmla="val 108"/>
                <a:gd name="f63" fmla="val 71"/>
                <a:gd name="f64" fmla="val 104"/>
                <a:gd name="f65" fmla="val 77"/>
                <a:gd name="f66" fmla="val 82"/>
                <a:gd name="f67" fmla="val 85"/>
                <a:gd name="f68" fmla="+- 0 0 -90"/>
                <a:gd name="f69" fmla="*/ f3 1 107"/>
                <a:gd name="f70" fmla="*/ f4 1 127"/>
                <a:gd name="f71" fmla="+- f7 0 f5"/>
                <a:gd name="f72" fmla="+- f6 0 f5"/>
                <a:gd name="f73" fmla="*/ f68 f0 1"/>
                <a:gd name="f74" fmla="*/ f72 1 107"/>
                <a:gd name="f75" fmla="*/ f71 1 127"/>
                <a:gd name="f76" fmla="*/ 107 f72 1"/>
                <a:gd name="f77" fmla="*/ 64 f71 1"/>
                <a:gd name="f78" fmla="*/ 100 f72 1"/>
                <a:gd name="f79" fmla="*/ 95 f71 1"/>
                <a:gd name="f80" fmla="*/ 80 f72 1"/>
                <a:gd name="f81" fmla="*/ 117 f71 1"/>
                <a:gd name="f82" fmla="*/ 60 f72 1"/>
                <a:gd name="f83" fmla="*/ 125 f71 1"/>
                <a:gd name="f84" fmla="*/ 32 f72 1"/>
                <a:gd name="f85" fmla="*/ 127 f71 1"/>
                <a:gd name="f86" fmla="*/ 0 f72 1"/>
                <a:gd name="f87" fmla="*/ 0 f71 1"/>
                <a:gd name="f88" fmla="*/ 31 f72 1"/>
                <a:gd name="f89" fmla="*/ 61 f72 1"/>
                <a:gd name="f90" fmla="*/ 3 f71 1"/>
                <a:gd name="f91" fmla="*/ 10 f71 1"/>
                <a:gd name="f92" fmla="*/ 32 f71 1"/>
                <a:gd name="f93" fmla="*/ 89 f72 1"/>
                <a:gd name="f94" fmla="*/ 84 f72 1"/>
                <a:gd name="f95" fmla="*/ 38 f71 1"/>
                <a:gd name="f96" fmla="*/ 69 f72 1"/>
                <a:gd name="f97" fmla="*/ 22 f71 1"/>
                <a:gd name="f98" fmla="*/ 53 f72 1"/>
                <a:gd name="f99" fmla="*/ 16 f71 1"/>
                <a:gd name="f100" fmla="*/ 33 f72 1"/>
                <a:gd name="f101" fmla="*/ 15 f71 1"/>
                <a:gd name="f102" fmla="*/ 17 f72 1"/>
                <a:gd name="f103" fmla="*/ 113 f71 1"/>
                <a:gd name="f104" fmla="*/ 54 f72 1"/>
                <a:gd name="f105" fmla="*/ 111 f71 1"/>
                <a:gd name="f106" fmla="*/ 71 f72 1"/>
                <a:gd name="f107" fmla="*/ 104 f71 1"/>
                <a:gd name="f108" fmla="*/ 85 f72 1"/>
                <a:gd name="f109" fmla="*/ 88 f71 1"/>
                <a:gd name="f110" fmla="*/ f73 1 f2"/>
                <a:gd name="f111" fmla="*/ f76 1 107"/>
                <a:gd name="f112" fmla="*/ f77 1 127"/>
                <a:gd name="f113" fmla="*/ f78 1 107"/>
                <a:gd name="f114" fmla="*/ f79 1 127"/>
                <a:gd name="f115" fmla="*/ f80 1 107"/>
                <a:gd name="f116" fmla="*/ f81 1 127"/>
                <a:gd name="f117" fmla="*/ f82 1 107"/>
                <a:gd name="f118" fmla="*/ f83 1 127"/>
                <a:gd name="f119" fmla="*/ f84 1 107"/>
                <a:gd name="f120" fmla="*/ f85 1 127"/>
                <a:gd name="f121" fmla="*/ f86 1 107"/>
                <a:gd name="f122" fmla="*/ f87 1 127"/>
                <a:gd name="f123" fmla="*/ f88 1 107"/>
                <a:gd name="f124" fmla="*/ f89 1 107"/>
                <a:gd name="f125" fmla="*/ f90 1 127"/>
                <a:gd name="f126" fmla="*/ f91 1 127"/>
                <a:gd name="f127" fmla="*/ f92 1 127"/>
                <a:gd name="f128" fmla="*/ f93 1 107"/>
                <a:gd name="f129" fmla="*/ f94 1 107"/>
                <a:gd name="f130" fmla="*/ f95 1 127"/>
                <a:gd name="f131" fmla="*/ f96 1 107"/>
                <a:gd name="f132" fmla="*/ f97 1 127"/>
                <a:gd name="f133" fmla="*/ f98 1 107"/>
                <a:gd name="f134" fmla="*/ f99 1 127"/>
                <a:gd name="f135" fmla="*/ f100 1 107"/>
                <a:gd name="f136" fmla="*/ f101 1 127"/>
                <a:gd name="f137" fmla="*/ f102 1 107"/>
                <a:gd name="f138" fmla="*/ f103 1 127"/>
                <a:gd name="f139" fmla="*/ f104 1 107"/>
                <a:gd name="f140" fmla="*/ f105 1 127"/>
                <a:gd name="f141" fmla="*/ f106 1 107"/>
                <a:gd name="f142" fmla="*/ f107 1 127"/>
                <a:gd name="f143" fmla="*/ f108 1 107"/>
                <a:gd name="f144" fmla="*/ f109 1 127"/>
                <a:gd name="f145" fmla="*/ 0 1 f74"/>
                <a:gd name="f146" fmla="*/ f6 1 f74"/>
                <a:gd name="f147" fmla="*/ 0 1 f75"/>
                <a:gd name="f148" fmla="*/ f7 1 f75"/>
                <a:gd name="f149" fmla="+- f110 0 f1"/>
                <a:gd name="f150" fmla="*/ f111 1 f74"/>
                <a:gd name="f151" fmla="*/ f112 1 f75"/>
                <a:gd name="f152" fmla="*/ f113 1 f74"/>
                <a:gd name="f153" fmla="*/ f114 1 f75"/>
                <a:gd name="f154" fmla="*/ f115 1 f74"/>
                <a:gd name="f155" fmla="*/ f116 1 f75"/>
                <a:gd name="f156" fmla="*/ f117 1 f74"/>
                <a:gd name="f157" fmla="*/ f118 1 f75"/>
                <a:gd name="f158" fmla="*/ f119 1 f74"/>
                <a:gd name="f159" fmla="*/ f120 1 f75"/>
                <a:gd name="f160" fmla="*/ f121 1 f74"/>
                <a:gd name="f161" fmla="*/ f122 1 f75"/>
                <a:gd name="f162" fmla="*/ f123 1 f74"/>
                <a:gd name="f163" fmla="*/ f124 1 f74"/>
                <a:gd name="f164" fmla="*/ f125 1 f75"/>
                <a:gd name="f165" fmla="*/ f126 1 f75"/>
                <a:gd name="f166" fmla="*/ f127 1 f75"/>
                <a:gd name="f167" fmla="*/ f128 1 f74"/>
                <a:gd name="f168" fmla="*/ f129 1 f74"/>
                <a:gd name="f169" fmla="*/ f130 1 f75"/>
                <a:gd name="f170" fmla="*/ f131 1 f74"/>
                <a:gd name="f171" fmla="*/ f132 1 f75"/>
                <a:gd name="f172" fmla="*/ f133 1 f74"/>
                <a:gd name="f173" fmla="*/ f134 1 f75"/>
                <a:gd name="f174" fmla="*/ f135 1 f74"/>
                <a:gd name="f175" fmla="*/ f136 1 f75"/>
                <a:gd name="f176" fmla="*/ f137 1 f74"/>
                <a:gd name="f177" fmla="*/ f138 1 f75"/>
                <a:gd name="f178" fmla="*/ f139 1 f74"/>
                <a:gd name="f179" fmla="*/ f140 1 f75"/>
                <a:gd name="f180" fmla="*/ f141 1 f74"/>
                <a:gd name="f181" fmla="*/ f142 1 f75"/>
                <a:gd name="f182" fmla="*/ f143 1 f74"/>
                <a:gd name="f183" fmla="*/ f144 1 f75"/>
                <a:gd name="f184" fmla="*/ f145 f69 1"/>
                <a:gd name="f185" fmla="*/ f146 f69 1"/>
                <a:gd name="f186" fmla="*/ f148 f70 1"/>
                <a:gd name="f187" fmla="*/ f147 f70 1"/>
                <a:gd name="f188" fmla="*/ f150 f69 1"/>
                <a:gd name="f189" fmla="*/ f151 f70 1"/>
                <a:gd name="f190" fmla="*/ f152 f69 1"/>
                <a:gd name="f191" fmla="*/ f153 f70 1"/>
                <a:gd name="f192" fmla="*/ f154 f69 1"/>
                <a:gd name="f193" fmla="*/ f155 f70 1"/>
                <a:gd name="f194" fmla="*/ f156 f69 1"/>
                <a:gd name="f195" fmla="*/ f157 f70 1"/>
                <a:gd name="f196" fmla="*/ f158 f69 1"/>
                <a:gd name="f197" fmla="*/ f159 f70 1"/>
                <a:gd name="f198" fmla="*/ f160 f69 1"/>
                <a:gd name="f199" fmla="*/ f161 f70 1"/>
                <a:gd name="f200" fmla="*/ f162 f69 1"/>
                <a:gd name="f201" fmla="*/ f163 f69 1"/>
                <a:gd name="f202" fmla="*/ f164 f70 1"/>
                <a:gd name="f203" fmla="*/ f165 f70 1"/>
                <a:gd name="f204" fmla="*/ f166 f70 1"/>
                <a:gd name="f205" fmla="*/ f167 f69 1"/>
                <a:gd name="f206" fmla="*/ f168 f69 1"/>
                <a:gd name="f207" fmla="*/ f169 f70 1"/>
                <a:gd name="f208" fmla="*/ f170 f69 1"/>
                <a:gd name="f209" fmla="*/ f171 f70 1"/>
                <a:gd name="f210" fmla="*/ f172 f69 1"/>
                <a:gd name="f211" fmla="*/ f173 f70 1"/>
                <a:gd name="f212" fmla="*/ f174 f69 1"/>
                <a:gd name="f213" fmla="*/ f175 f70 1"/>
                <a:gd name="f214" fmla="*/ f176 f69 1"/>
                <a:gd name="f215" fmla="*/ f177 f70 1"/>
                <a:gd name="f216" fmla="*/ f178 f69 1"/>
                <a:gd name="f217" fmla="*/ f179 f70 1"/>
                <a:gd name="f218" fmla="*/ f180 f69 1"/>
                <a:gd name="f219" fmla="*/ f181 f70 1"/>
                <a:gd name="f220" fmla="*/ f182 f69 1"/>
                <a:gd name="f221" fmla="*/ f183 f7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9">
                  <a:pos x="f188" y="f189"/>
                </a:cxn>
                <a:cxn ang="f149">
                  <a:pos x="f190" y="f191"/>
                </a:cxn>
                <a:cxn ang="f149">
                  <a:pos x="f192" y="f193"/>
                </a:cxn>
                <a:cxn ang="f149">
                  <a:pos x="f194" y="f195"/>
                </a:cxn>
                <a:cxn ang="f149">
                  <a:pos x="f196" y="f197"/>
                </a:cxn>
                <a:cxn ang="f149">
                  <a:pos x="f198" y="f197"/>
                </a:cxn>
                <a:cxn ang="f149">
                  <a:pos x="f198" y="f199"/>
                </a:cxn>
                <a:cxn ang="f149">
                  <a:pos x="f200" y="f199"/>
                </a:cxn>
                <a:cxn ang="f149">
                  <a:pos x="f201" y="f202"/>
                </a:cxn>
                <a:cxn ang="f149">
                  <a:pos x="f192" y="f203"/>
                </a:cxn>
                <a:cxn ang="f149">
                  <a:pos x="f190" y="f204"/>
                </a:cxn>
                <a:cxn ang="f149">
                  <a:pos x="f188" y="f189"/>
                </a:cxn>
                <a:cxn ang="f149">
                  <a:pos x="f205" y="f189"/>
                </a:cxn>
                <a:cxn ang="f149">
                  <a:pos x="f206" y="f207"/>
                </a:cxn>
                <a:cxn ang="f149">
                  <a:pos x="f208" y="f209"/>
                </a:cxn>
                <a:cxn ang="f149">
                  <a:pos x="f210" y="f211"/>
                </a:cxn>
                <a:cxn ang="f149">
                  <a:pos x="f212" y="f213"/>
                </a:cxn>
                <a:cxn ang="f149">
                  <a:pos x="f214" y="f213"/>
                </a:cxn>
                <a:cxn ang="f149">
                  <a:pos x="f214" y="f215"/>
                </a:cxn>
                <a:cxn ang="f149">
                  <a:pos x="f212" y="f215"/>
                </a:cxn>
                <a:cxn ang="f149">
                  <a:pos x="f216" y="f217"/>
                </a:cxn>
                <a:cxn ang="f149">
                  <a:pos x="f218" y="f219"/>
                </a:cxn>
                <a:cxn ang="f149">
                  <a:pos x="f220" y="f221"/>
                </a:cxn>
                <a:cxn ang="f149">
                  <a:pos x="f205" y="f189"/>
                </a:cxn>
              </a:cxnLst>
              <a:rect l="f184" t="f187" r="f185" b="f186"/>
              <a:pathLst>
                <a:path w="107" h="127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3" y="f10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7"/>
                    <a:pt x="f25" y="f7"/>
                    <a:pt x="f26" y="f7"/>
                  </a:cubicBezTo>
                  <a:lnTo>
                    <a:pt x="f5" y="f7"/>
                  </a:lnTo>
                  <a:lnTo>
                    <a:pt x="f5" y="f5"/>
                  </a:lnTo>
                  <a:lnTo>
                    <a:pt x="f27" y="f5"/>
                  </a:lnTo>
                  <a:cubicBezTo>
                    <a:pt x="f28" y="f5"/>
                    <a:pt x="f29" y="f30"/>
                    <a:pt x="f31" y="f32"/>
                  </a:cubicBezTo>
                  <a:cubicBezTo>
                    <a:pt x="f33" y="f34"/>
                    <a:pt x="f9" y="f35"/>
                    <a:pt x="f16" y="f36"/>
                  </a:cubicBezTo>
                  <a:cubicBezTo>
                    <a:pt x="f14" y="f37"/>
                    <a:pt x="f13" y="f38"/>
                    <a:pt x="f12" y="f26"/>
                  </a:cubicBezTo>
                  <a:cubicBezTo>
                    <a:pt x="f10" y="f39"/>
                    <a:pt x="f6" y="f40"/>
                    <a:pt x="f6" y="f8"/>
                  </a:cubicBezTo>
                  <a:close/>
                  <a:moveTo>
                    <a:pt x="f41" y="f8"/>
                  </a:moveTo>
                  <a:cubicBezTo>
                    <a:pt x="f41" y="f29"/>
                    <a:pt x="f14" y="f42"/>
                    <a:pt x="f43" y="f44"/>
                  </a:cubicBezTo>
                  <a:cubicBezTo>
                    <a:pt x="f45" y="f26"/>
                    <a:pt x="f46" y="f47"/>
                    <a:pt x="f48" y="f49"/>
                  </a:cubicBezTo>
                  <a:cubicBezTo>
                    <a:pt x="f8" y="f50"/>
                    <a:pt x="f51" y="f52"/>
                    <a:pt x="f24" y="f37"/>
                  </a:cubicBezTo>
                  <a:cubicBezTo>
                    <a:pt x="f53" y="f54"/>
                    <a:pt x="f55" y="f54"/>
                    <a:pt x="f56" y="f54"/>
                  </a:cubicBezTo>
                  <a:lnTo>
                    <a:pt x="f52" y="f54"/>
                  </a:lnTo>
                  <a:lnTo>
                    <a:pt x="f52" y="f57"/>
                  </a:lnTo>
                  <a:lnTo>
                    <a:pt x="f56" y="f57"/>
                  </a:lnTo>
                  <a:cubicBezTo>
                    <a:pt x="f39" y="f57"/>
                    <a:pt x="f58" y="f15"/>
                    <a:pt x="f29" y="f59"/>
                  </a:cubicBezTo>
                  <a:cubicBezTo>
                    <a:pt x="f22" y="f60"/>
                    <a:pt x="f61" y="f62"/>
                    <a:pt x="f63" y="f64"/>
                  </a:cubicBezTo>
                  <a:cubicBezTo>
                    <a:pt x="f65" y="f12"/>
                    <a:pt x="f66" y="f13"/>
                    <a:pt x="f67" y="f14"/>
                  </a:cubicBezTo>
                  <a:cubicBezTo>
                    <a:pt x="f14" y="f66"/>
                    <a:pt x="f41" y="f18"/>
                    <a:pt x="f41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1" name="Freeform 506"/>
            <p:cNvSpPr/>
            <p:nvPr/>
          </p:nvSpPr>
          <p:spPr>
            <a:xfrm>
              <a:off x="1506775" y="3837288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"/>
                <a:gd name="f7" fmla="val 128"/>
                <a:gd name="f8" fmla="val 17"/>
                <a:gd name="f9" fmla="val 1"/>
                <a:gd name="f10" fmla="val 33"/>
                <a:gd name="f11" fmla="+- 0 0 -90"/>
                <a:gd name="f12" fmla="*/ f3 1 18"/>
                <a:gd name="f13" fmla="*/ f4 1 128"/>
                <a:gd name="f14" fmla="+- f7 0 f5"/>
                <a:gd name="f15" fmla="+- f6 0 f5"/>
                <a:gd name="f16" fmla="*/ f11 f0 1"/>
                <a:gd name="f17" fmla="*/ f15 1 18"/>
                <a:gd name="f18" fmla="*/ f14 1 128"/>
                <a:gd name="f19" fmla="*/ 18 f15 1"/>
                <a:gd name="f20" fmla="*/ 17 f14 1"/>
                <a:gd name="f21" fmla="*/ 0 f15 1"/>
                <a:gd name="f22" fmla="*/ 0 f14 1"/>
                <a:gd name="f23" fmla="*/ 17 f15 1"/>
                <a:gd name="f24" fmla="*/ 128 f14 1"/>
                <a:gd name="f25" fmla="*/ 1 f15 1"/>
                <a:gd name="f26" fmla="*/ 33 f14 1"/>
                <a:gd name="f27" fmla="*/ f16 1 f2"/>
                <a:gd name="f28" fmla="*/ f19 1 18"/>
                <a:gd name="f29" fmla="*/ f20 1 128"/>
                <a:gd name="f30" fmla="*/ f21 1 18"/>
                <a:gd name="f31" fmla="*/ f22 1 128"/>
                <a:gd name="f32" fmla="*/ f23 1 18"/>
                <a:gd name="f33" fmla="*/ f24 1 128"/>
                <a:gd name="f34" fmla="*/ f25 1 18"/>
                <a:gd name="f35" fmla="*/ f26 1 128"/>
                <a:gd name="f36" fmla="*/ 0 1 f17"/>
                <a:gd name="f37" fmla="*/ f6 1 f17"/>
                <a:gd name="f38" fmla="*/ 0 1 f18"/>
                <a:gd name="f39" fmla="*/ f7 1 f18"/>
                <a:gd name="f40" fmla="+- f27 0 f1"/>
                <a:gd name="f41" fmla="*/ f28 1 f17"/>
                <a:gd name="f42" fmla="*/ f29 1 f18"/>
                <a:gd name="f43" fmla="*/ f30 1 f17"/>
                <a:gd name="f44" fmla="*/ f31 1 f18"/>
                <a:gd name="f45" fmla="*/ f32 1 f17"/>
                <a:gd name="f46" fmla="*/ f33 1 f18"/>
                <a:gd name="f47" fmla="*/ f34 1 f17"/>
                <a:gd name="f48" fmla="*/ f35 1 f18"/>
                <a:gd name="f49" fmla="*/ f36 f12 1"/>
                <a:gd name="f50" fmla="*/ f37 f12 1"/>
                <a:gd name="f51" fmla="*/ f39 f13 1"/>
                <a:gd name="f52" fmla="*/ f38 f13 1"/>
                <a:gd name="f53" fmla="*/ f41 f12 1"/>
                <a:gd name="f54" fmla="*/ f42 f13 1"/>
                <a:gd name="f55" fmla="*/ f43 f12 1"/>
                <a:gd name="f56" fmla="*/ f44 f13 1"/>
                <a:gd name="f57" fmla="*/ f45 f12 1"/>
                <a:gd name="f58" fmla="*/ f46 f13 1"/>
                <a:gd name="f59" fmla="*/ f47 f12 1"/>
                <a:gd name="f60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3" y="f54"/>
                </a:cxn>
                <a:cxn ang="f40">
                  <a:pos x="f55" y="f54"/>
                </a:cxn>
                <a:cxn ang="f40">
                  <a:pos x="f55" y="f56"/>
                </a:cxn>
                <a:cxn ang="f40">
                  <a:pos x="f53" y="f56"/>
                </a:cxn>
                <a:cxn ang="f40">
                  <a:pos x="f53" y="f54"/>
                </a:cxn>
                <a:cxn ang="f40">
                  <a:pos x="f57" y="f58"/>
                </a:cxn>
                <a:cxn ang="f40">
                  <a:pos x="f59" y="f58"/>
                </a:cxn>
                <a:cxn ang="f40">
                  <a:pos x="f59" y="f60"/>
                </a:cxn>
                <a:cxn ang="f40">
                  <a:pos x="f57" y="f60"/>
                </a:cxn>
                <a:cxn ang="f40">
                  <a:pos x="f57" y="f58"/>
                </a:cxn>
              </a:cxnLst>
              <a:rect l="f49" t="f52" r="f50" b="f51"/>
              <a:pathLst>
                <a:path w="18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8" y="f7"/>
                  </a:moveTo>
                  <a:lnTo>
                    <a:pt x="f9" y="f7"/>
                  </a:lnTo>
                  <a:lnTo>
                    <a:pt x="f9" y="f10"/>
                  </a:lnTo>
                  <a:lnTo>
                    <a:pt x="f8" y="f10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2" name="Freeform 507"/>
            <p:cNvSpPr/>
            <p:nvPr/>
          </p:nvSpPr>
          <p:spPr>
            <a:xfrm>
              <a:off x="1563944" y="3878125"/>
              <a:ext cx="110240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"/>
                <a:gd name="f7" fmla="val 100"/>
                <a:gd name="f8" fmla="val 97"/>
                <a:gd name="f9" fmla="val 65"/>
                <a:gd name="f10" fmla="val 87"/>
                <a:gd name="f11" fmla="val 63"/>
                <a:gd name="f12" fmla="val 88"/>
                <a:gd name="f13" fmla="val 61"/>
                <a:gd name="f14" fmla="val 90"/>
                <a:gd name="f15" fmla="val 59"/>
                <a:gd name="f16" fmla="val 91"/>
                <a:gd name="f17" fmla="val 57"/>
                <a:gd name="f18" fmla="val 93"/>
                <a:gd name="f19" fmla="val 54"/>
                <a:gd name="f20" fmla="val 94"/>
                <a:gd name="f21" fmla="val 52"/>
                <a:gd name="f22" fmla="val 95"/>
                <a:gd name="f23" fmla="val 49"/>
                <a:gd name="f24" fmla="val 46"/>
                <a:gd name="f25" fmla="val 98"/>
                <a:gd name="f26" fmla="val 43"/>
                <a:gd name="f27" fmla="val 99"/>
                <a:gd name="f28" fmla="val 39"/>
                <a:gd name="f29" fmla="val 35"/>
                <a:gd name="f30" fmla="val 31"/>
                <a:gd name="f31" fmla="val 22"/>
                <a:gd name="f32" fmla="val 15"/>
                <a:gd name="f33" fmla="val 9"/>
                <a:gd name="f34" fmla="val 3"/>
                <a:gd name="f35" fmla="val 86"/>
                <a:gd name="f36" fmla="val 78"/>
                <a:gd name="f37" fmla="val 70"/>
                <a:gd name="f38" fmla="val 62"/>
                <a:gd name="f39" fmla="val 1"/>
                <a:gd name="f40" fmla="val 4"/>
                <a:gd name="f41" fmla="val 7"/>
                <a:gd name="f42" fmla="val 48"/>
                <a:gd name="f43" fmla="val 12"/>
                <a:gd name="f44" fmla="val 44"/>
                <a:gd name="f45" fmla="val 18"/>
                <a:gd name="f46" fmla="val 42"/>
                <a:gd name="f47" fmla="val 23"/>
                <a:gd name="f48" fmla="val 30"/>
                <a:gd name="f49" fmla="val 37"/>
                <a:gd name="f50" fmla="val 36"/>
                <a:gd name="f51" fmla="val 47"/>
                <a:gd name="f52" fmla="val 55"/>
                <a:gd name="f53" fmla="val 34"/>
                <a:gd name="f54" fmla="val 32"/>
                <a:gd name="f55" fmla="val 28"/>
                <a:gd name="f56" fmla="val 64"/>
                <a:gd name="f57" fmla="val 25"/>
                <a:gd name="f58" fmla="val 20"/>
                <a:gd name="f59" fmla="val 60"/>
                <a:gd name="f60" fmla="val 17"/>
                <a:gd name="f61" fmla="val 16"/>
                <a:gd name="f62" fmla="val 14"/>
                <a:gd name="f63" fmla="val 8"/>
                <a:gd name="f64" fmla="val 11"/>
                <a:gd name="f65" fmla="val 2"/>
                <a:gd name="f66" fmla="val 66"/>
                <a:gd name="f67" fmla="val 73"/>
                <a:gd name="f68" fmla="val 10"/>
                <a:gd name="f69" fmla="val 76"/>
                <a:gd name="f70" fmla="val 13"/>
                <a:gd name="f71" fmla="val 80"/>
                <a:gd name="f72" fmla="val 21"/>
                <a:gd name="f73" fmla="val 26"/>
                <a:gd name="f74" fmla="val 33"/>
                <a:gd name="f75" fmla="val 74"/>
                <a:gd name="f76" fmla="val 41"/>
                <a:gd name="f77" fmla="val 50"/>
                <a:gd name="f78" fmla="val 51"/>
                <a:gd name="f79" fmla="val 27"/>
                <a:gd name="f80" fmla="val 69"/>
                <a:gd name="f81" fmla="val 84"/>
                <a:gd name="f82" fmla="val 85"/>
                <a:gd name="f83" fmla="val 82"/>
                <a:gd name="f84" fmla="val 56"/>
                <a:gd name="f85" fmla="val 77"/>
                <a:gd name="f86" fmla="+- 0 0 -90"/>
                <a:gd name="f87" fmla="*/ f3 1 81"/>
                <a:gd name="f88" fmla="*/ f4 1 100"/>
                <a:gd name="f89" fmla="+- f7 0 f5"/>
                <a:gd name="f90" fmla="+- f6 0 f5"/>
                <a:gd name="f91" fmla="*/ f86 f0 1"/>
                <a:gd name="f92" fmla="*/ f90 1 81"/>
                <a:gd name="f93" fmla="*/ f89 1 100"/>
                <a:gd name="f94" fmla="*/ 81 f90 1"/>
                <a:gd name="f95" fmla="*/ 97 f89 1"/>
                <a:gd name="f96" fmla="*/ 65 f90 1"/>
                <a:gd name="f97" fmla="*/ 87 f89 1"/>
                <a:gd name="f98" fmla="*/ 59 f90 1"/>
                <a:gd name="f99" fmla="*/ 91 f89 1"/>
                <a:gd name="f100" fmla="*/ 52 f90 1"/>
                <a:gd name="f101" fmla="*/ 95 f89 1"/>
                <a:gd name="f102" fmla="*/ 43 f90 1"/>
                <a:gd name="f103" fmla="*/ 99 f89 1"/>
                <a:gd name="f104" fmla="*/ 31 f90 1"/>
                <a:gd name="f105" fmla="*/ 100 f89 1"/>
                <a:gd name="f106" fmla="*/ 9 f90 1"/>
                <a:gd name="f107" fmla="*/ 0 f90 1"/>
                <a:gd name="f108" fmla="*/ 70 f89 1"/>
                <a:gd name="f109" fmla="*/ 4 f90 1"/>
                <a:gd name="f110" fmla="*/ 52 f89 1"/>
                <a:gd name="f111" fmla="*/ 18 f90 1"/>
                <a:gd name="f112" fmla="*/ 42 f89 1"/>
                <a:gd name="f113" fmla="*/ 39 f90 1"/>
                <a:gd name="f114" fmla="*/ 36 f89 1"/>
                <a:gd name="f115" fmla="*/ 34 f89 1"/>
                <a:gd name="f116" fmla="*/ 32 f89 1"/>
                <a:gd name="f117" fmla="*/ 63 f90 1"/>
                <a:gd name="f118" fmla="*/ 23 f89 1"/>
                <a:gd name="f119" fmla="*/ 57 f90 1"/>
                <a:gd name="f120" fmla="*/ 17 f89 1"/>
                <a:gd name="f121" fmla="*/ 49 f90 1"/>
                <a:gd name="f122" fmla="*/ 14 f89 1"/>
                <a:gd name="f123" fmla="*/ 25 f90 1"/>
                <a:gd name="f124" fmla="*/ 15 f89 1"/>
                <a:gd name="f125" fmla="*/ 20 f89 1"/>
                <a:gd name="f126" fmla="*/ 8 f90 1"/>
                <a:gd name="f127" fmla="*/ 4 f89 1"/>
                <a:gd name="f128" fmla="*/ 22 f90 1"/>
                <a:gd name="f129" fmla="*/ 1 f89 1"/>
                <a:gd name="f130" fmla="*/ 0 f89 1"/>
                <a:gd name="f131" fmla="*/ 70 f90 1"/>
                <a:gd name="f132" fmla="*/ 7 f89 1"/>
                <a:gd name="f133" fmla="*/ 78 f90 1"/>
                <a:gd name="f134" fmla="*/ 33 f89 1"/>
                <a:gd name="f135" fmla="*/ 74 f89 1"/>
                <a:gd name="f136" fmla="*/ 47 f89 1"/>
                <a:gd name="f137" fmla="*/ 47 f90 1"/>
                <a:gd name="f138" fmla="*/ 49 f89 1"/>
                <a:gd name="f139" fmla="*/ 32 f90 1"/>
                <a:gd name="f140" fmla="*/ 51 f89 1"/>
                <a:gd name="f141" fmla="*/ 21 f90 1"/>
                <a:gd name="f142" fmla="*/ 57 f89 1"/>
                <a:gd name="f143" fmla="*/ 16 f90 1"/>
                <a:gd name="f144" fmla="*/ 69 f89 1"/>
                <a:gd name="f145" fmla="*/ 81 f89 1"/>
                <a:gd name="f146" fmla="*/ 36 f90 1"/>
                <a:gd name="f147" fmla="*/ 85 f89 1"/>
                <a:gd name="f148" fmla="*/ 82 f89 1"/>
                <a:gd name="f149" fmla="*/ f91 1 f2"/>
                <a:gd name="f150" fmla="*/ f94 1 81"/>
                <a:gd name="f151" fmla="*/ f95 1 100"/>
                <a:gd name="f152" fmla="*/ f96 1 81"/>
                <a:gd name="f153" fmla="*/ f97 1 100"/>
                <a:gd name="f154" fmla="*/ f98 1 81"/>
                <a:gd name="f155" fmla="*/ f99 1 100"/>
                <a:gd name="f156" fmla="*/ f100 1 81"/>
                <a:gd name="f157" fmla="*/ f101 1 100"/>
                <a:gd name="f158" fmla="*/ f102 1 81"/>
                <a:gd name="f159" fmla="*/ f103 1 100"/>
                <a:gd name="f160" fmla="*/ f104 1 81"/>
                <a:gd name="f161" fmla="*/ f105 1 100"/>
                <a:gd name="f162" fmla="*/ f106 1 81"/>
                <a:gd name="f163" fmla="*/ f107 1 81"/>
                <a:gd name="f164" fmla="*/ f108 1 100"/>
                <a:gd name="f165" fmla="*/ f109 1 81"/>
                <a:gd name="f166" fmla="*/ f110 1 100"/>
                <a:gd name="f167" fmla="*/ f111 1 81"/>
                <a:gd name="f168" fmla="*/ f112 1 100"/>
                <a:gd name="f169" fmla="*/ f113 1 81"/>
                <a:gd name="f170" fmla="*/ f114 1 100"/>
                <a:gd name="f171" fmla="*/ f115 1 100"/>
                <a:gd name="f172" fmla="*/ f116 1 100"/>
                <a:gd name="f173" fmla="*/ f117 1 81"/>
                <a:gd name="f174" fmla="*/ f118 1 100"/>
                <a:gd name="f175" fmla="*/ f119 1 81"/>
                <a:gd name="f176" fmla="*/ f120 1 100"/>
                <a:gd name="f177" fmla="*/ f121 1 81"/>
                <a:gd name="f178" fmla="*/ f122 1 100"/>
                <a:gd name="f179" fmla="*/ f123 1 81"/>
                <a:gd name="f180" fmla="*/ f124 1 100"/>
                <a:gd name="f181" fmla="*/ f125 1 100"/>
                <a:gd name="f182" fmla="*/ f126 1 81"/>
                <a:gd name="f183" fmla="*/ f127 1 100"/>
                <a:gd name="f184" fmla="*/ f128 1 81"/>
                <a:gd name="f185" fmla="*/ f129 1 100"/>
                <a:gd name="f186" fmla="*/ f130 1 100"/>
                <a:gd name="f187" fmla="*/ f131 1 81"/>
                <a:gd name="f188" fmla="*/ f132 1 100"/>
                <a:gd name="f189" fmla="*/ f133 1 81"/>
                <a:gd name="f190" fmla="*/ f134 1 100"/>
                <a:gd name="f191" fmla="*/ f135 1 100"/>
                <a:gd name="f192" fmla="*/ f136 1 100"/>
                <a:gd name="f193" fmla="*/ f137 1 81"/>
                <a:gd name="f194" fmla="*/ f138 1 100"/>
                <a:gd name="f195" fmla="*/ f139 1 81"/>
                <a:gd name="f196" fmla="*/ f140 1 100"/>
                <a:gd name="f197" fmla="*/ f141 1 81"/>
                <a:gd name="f198" fmla="*/ f142 1 100"/>
                <a:gd name="f199" fmla="*/ f143 1 81"/>
                <a:gd name="f200" fmla="*/ f144 1 100"/>
                <a:gd name="f201" fmla="*/ f145 1 100"/>
                <a:gd name="f202" fmla="*/ f146 1 81"/>
                <a:gd name="f203" fmla="*/ f147 1 100"/>
                <a:gd name="f204" fmla="*/ f148 1 100"/>
                <a:gd name="f205" fmla="*/ 0 1 f92"/>
                <a:gd name="f206" fmla="*/ f6 1 f92"/>
                <a:gd name="f207" fmla="*/ 0 1 f93"/>
                <a:gd name="f208" fmla="*/ f7 1 f93"/>
                <a:gd name="f209" fmla="+- f149 0 f1"/>
                <a:gd name="f210" fmla="*/ f150 1 f92"/>
                <a:gd name="f211" fmla="*/ f151 1 f93"/>
                <a:gd name="f212" fmla="*/ f152 1 f92"/>
                <a:gd name="f213" fmla="*/ f153 1 f93"/>
                <a:gd name="f214" fmla="*/ f154 1 f92"/>
                <a:gd name="f215" fmla="*/ f155 1 f93"/>
                <a:gd name="f216" fmla="*/ f156 1 f92"/>
                <a:gd name="f217" fmla="*/ f157 1 f93"/>
                <a:gd name="f218" fmla="*/ f158 1 f92"/>
                <a:gd name="f219" fmla="*/ f159 1 f93"/>
                <a:gd name="f220" fmla="*/ f160 1 f92"/>
                <a:gd name="f221" fmla="*/ f161 1 f93"/>
                <a:gd name="f222" fmla="*/ f162 1 f92"/>
                <a:gd name="f223" fmla="*/ f163 1 f92"/>
                <a:gd name="f224" fmla="*/ f164 1 f93"/>
                <a:gd name="f225" fmla="*/ f165 1 f92"/>
                <a:gd name="f226" fmla="*/ f166 1 f93"/>
                <a:gd name="f227" fmla="*/ f167 1 f92"/>
                <a:gd name="f228" fmla="*/ f168 1 f93"/>
                <a:gd name="f229" fmla="*/ f169 1 f92"/>
                <a:gd name="f230" fmla="*/ f170 1 f93"/>
                <a:gd name="f231" fmla="*/ f171 1 f93"/>
                <a:gd name="f232" fmla="*/ f172 1 f93"/>
                <a:gd name="f233" fmla="*/ f173 1 f92"/>
                <a:gd name="f234" fmla="*/ f174 1 f93"/>
                <a:gd name="f235" fmla="*/ f175 1 f92"/>
                <a:gd name="f236" fmla="*/ f176 1 f93"/>
                <a:gd name="f237" fmla="*/ f177 1 f92"/>
                <a:gd name="f238" fmla="*/ f178 1 f93"/>
                <a:gd name="f239" fmla="*/ f179 1 f92"/>
                <a:gd name="f240" fmla="*/ f180 1 f93"/>
                <a:gd name="f241" fmla="*/ f181 1 f93"/>
                <a:gd name="f242" fmla="*/ f182 1 f92"/>
                <a:gd name="f243" fmla="*/ f183 1 f93"/>
                <a:gd name="f244" fmla="*/ f184 1 f92"/>
                <a:gd name="f245" fmla="*/ f185 1 f93"/>
                <a:gd name="f246" fmla="*/ f186 1 f93"/>
                <a:gd name="f247" fmla="*/ f187 1 f92"/>
                <a:gd name="f248" fmla="*/ f188 1 f93"/>
                <a:gd name="f249" fmla="*/ f189 1 f92"/>
                <a:gd name="f250" fmla="*/ f190 1 f93"/>
                <a:gd name="f251" fmla="*/ f191 1 f93"/>
                <a:gd name="f252" fmla="*/ f192 1 f93"/>
                <a:gd name="f253" fmla="*/ f193 1 f92"/>
                <a:gd name="f254" fmla="*/ f194 1 f93"/>
                <a:gd name="f255" fmla="*/ f195 1 f92"/>
                <a:gd name="f256" fmla="*/ f196 1 f93"/>
                <a:gd name="f257" fmla="*/ f197 1 f92"/>
                <a:gd name="f258" fmla="*/ f198 1 f93"/>
                <a:gd name="f259" fmla="*/ f199 1 f92"/>
                <a:gd name="f260" fmla="*/ f200 1 f93"/>
                <a:gd name="f261" fmla="*/ f201 1 f93"/>
                <a:gd name="f262" fmla="*/ f202 1 f92"/>
                <a:gd name="f263" fmla="*/ f203 1 f93"/>
                <a:gd name="f264" fmla="*/ f204 1 f93"/>
                <a:gd name="f265" fmla="*/ f205 f87 1"/>
                <a:gd name="f266" fmla="*/ f206 f87 1"/>
                <a:gd name="f267" fmla="*/ f208 f88 1"/>
                <a:gd name="f268" fmla="*/ f207 f88 1"/>
                <a:gd name="f269" fmla="*/ f210 f87 1"/>
                <a:gd name="f270" fmla="*/ f211 f88 1"/>
                <a:gd name="f271" fmla="*/ f212 f87 1"/>
                <a:gd name="f272" fmla="*/ f213 f88 1"/>
                <a:gd name="f273" fmla="*/ f214 f87 1"/>
                <a:gd name="f274" fmla="*/ f215 f88 1"/>
                <a:gd name="f275" fmla="*/ f216 f87 1"/>
                <a:gd name="f276" fmla="*/ f217 f88 1"/>
                <a:gd name="f277" fmla="*/ f218 f87 1"/>
                <a:gd name="f278" fmla="*/ f219 f88 1"/>
                <a:gd name="f279" fmla="*/ f220 f87 1"/>
                <a:gd name="f280" fmla="*/ f221 f88 1"/>
                <a:gd name="f281" fmla="*/ f222 f87 1"/>
                <a:gd name="f282" fmla="*/ f223 f87 1"/>
                <a:gd name="f283" fmla="*/ f224 f88 1"/>
                <a:gd name="f284" fmla="*/ f225 f87 1"/>
                <a:gd name="f285" fmla="*/ f226 f88 1"/>
                <a:gd name="f286" fmla="*/ f227 f87 1"/>
                <a:gd name="f287" fmla="*/ f228 f88 1"/>
                <a:gd name="f288" fmla="*/ f229 f87 1"/>
                <a:gd name="f289" fmla="*/ f230 f88 1"/>
                <a:gd name="f290" fmla="*/ f231 f88 1"/>
                <a:gd name="f291" fmla="*/ f232 f88 1"/>
                <a:gd name="f292" fmla="*/ f233 f87 1"/>
                <a:gd name="f293" fmla="*/ f234 f88 1"/>
                <a:gd name="f294" fmla="*/ f235 f87 1"/>
                <a:gd name="f295" fmla="*/ f236 f88 1"/>
                <a:gd name="f296" fmla="*/ f237 f87 1"/>
                <a:gd name="f297" fmla="*/ f238 f88 1"/>
                <a:gd name="f298" fmla="*/ f239 f87 1"/>
                <a:gd name="f299" fmla="*/ f240 f88 1"/>
                <a:gd name="f300" fmla="*/ f241 f88 1"/>
                <a:gd name="f301" fmla="*/ f242 f87 1"/>
                <a:gd name="f302" fmla="*/ f243 f88 1"/>
                <a:gd name="f303" fmla="*/ f244 f87 1"/>
                <a:gd name="f304" fmla="*/ f245 f88 1"/>
                <a:gd name="f305" fmla="*/ f246 f88 1"/>
                <a:gd name="f306" fmla="*/ f247 f87 1"/>
                <a:gd name="f307" fmla="*/ f248 f88 1"/>
                <a:gd name="f308" fmla="*/ f249 f87 1"/>
                <a:gd name="f309" fmla="*/ f250 f88 1"/>
                <a:gd name="f310" fmla="*/ f251 f88 1"/>
                <a:gd name="f311" fmla="*/ f252 f88 1"/>
                <a:gd name="f312" fmla="*/ f253 f87 1"/>
                <a:gd name="f313" fmla="*/ f254 f88 1"/>
                <a:gd name="f314" fmla="*/ f255 f87 1"/>
                <a:gd name="f315" fmla="*/ f256 f88 1"/>
                <a:gd name="f316" fmla="*/ f257 f87 1"/>
                <a:gd name="f317" fmla="*/ f258 f88 1"/>
                <a:gd name="f318" fmla="*/ f259 f87 1"/>
                <a:gd name="f319" fmla="*/ f260 f88 1"/>
                <a:gd name="f320" fmla="*/ f261 f88 1"/>
                <a:gd name="f321" fmla="*/ f262 f87 1"/>
                <a:gd name="f322" fmla="*/ f263 f88 1"/>
                <a:gd name="f323" fmla="*/ f264 f8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9">
                  <a:pos x="f269" y="f270"/>
                </a:cxn>
                <a:cxn ang="f209">
                  <a:pos x="f271" y="f270"/>
                </a:cxn>
                <a:cxn ang="f209">
                  <a:pos x="f271" y="f272"/>
                </a:cxn>
                <a:cxn ang="f209">
                  <a:pos x="f273" y="f274"/>
                </a:cxn>
                <a:cxn ang="f209">
                  <a:pos x="f275" y="f276"/>
                </a:cxn>
                <a:cxn ang="f209">
                  <a:pos x="f277" y="f278"/>
                </a:cxn>
                <a:cxn ang="f209">
                  <a:pos x="f279" y="f280"/>
                </a:cxn>
                <a:cxn ang="f209">
                  <a:pos x="f281" y="f274"/>
                </a:cxn>
                <a:cxn ang="f209">
                  <a:pos x="f282" y="f283"/>
                </a:cxn>
                <a:cxn ang="f209">
                  <a:pos x="f284" y="f285"/>
                </a:cxn>
                <a:cxn ang="f209">
                  <a:pos x="f286" y="f287"/>
                </a:cxn>
                <a:cxn ang="f209">
                  <a:pos x="f288" y="f289"/>
                </a:cxn>
                <a:cxn ang="f209">
                  <a:pos x="f271" y="f290"/>
                </a:cxn>
                <a:cxn ang="f209">
                  <a:pos x="f271" y="f291"/>
                </a:cxn>
                <a:cxn ang="f209">
                  <a:pos x="f292" y="f293"/>
                </a:cxn>
                <a:cxn ang="f209">
                  <a:pos x="f294" y="f295"/>
                </a:cxn>
                <a:cxn ang="f209">
                  <a:pos x="f296" y="f297"/>
                </a:cxn>
                <a:cxn ang="f209">
                  <a:pos x="f288" y="f297"/>
                </a:cxn>
                <a:cxn ang="f209">
                  <a:pos x="f298" y="f299"/>
                </a:cxn>
                <a:cxn ang="f209">
                  <a:pos x="f281" y="f300"/>
                </a:cxn>
                <a:cxn ang="f209">
                  <a:pos x="f301" y="f300"/>
                </a:cxn>
                <a:cxn ang="f209">
                  <a:pos x="f301" y="f302"/>
                </a:cxn>
                <a:cxn ang="f209">
                  <a:pos x="f303" y="f304"/>
                </a:cxn>
                <a:cxn ang="f209">
                  <a:pos x="f288" y="f305"/>
                </a:cxn>
                <a:cxn ang="f209">
                  <a:pos x="f294" y="f304"/>
                </a:cxn>
                <a:cxn ang="f209">
                  <a:pos x="f306" y="f307"/>
                </a:cxn>
                <a:cxn ang="f209">
                  <a:pos x="f308" y="f295"/>
                </a:cxn>
                <a:cxn ang="f209">
                  <a:pos x="f269" y="f309"/>
                </a:cxn>
                <a:cxn ang="f209">
                  <a:pos x="f269" y="f270"/>
                </a:cxn>
                <a:cxn ang="f209">
                  <a:pos x="f271" y="f310"/>
                </a:cxn>
                <a:cxn ang="f209">
                  <a:pos x="f271" y="f311"/>
                </a:cxn>
                <a:cxn ang="f209">
                  <a:pos x="f312" y="f313"/>
                </a:cxn>
                <a:cxn ang="f209">
                  <a:pos x="f314" y="f315"/>
                </a:cxn>
                <a:cxn ang="f209">
                  <a:pos x="f316" y="f317"/>
                </a:cxn>
                <a:cxn ang="f209">
                  <a:pos x="f318" y="f319"/>
                </a:cxn>
                <a:cxn ang="f209">
                  <a:pos x="f316" y="f320"/>
                </a:cxn>
                <a:cxn ang="f209">
                  <a:pos x="f321" y="f322"/>
                </a:cxn>
                <a:cxn ang="f209">
                  <a:pos x="f275" y="f323"/>
                </a:cxn>
                <a:cxn ang="f209">
                  <a:pos x="f271" y="f310"/>
                </a:cxn>
              </a:cxnLst>
              <a:rect l="f265" t="f268" r="f266" b="f267"/>
              <a:pathLst>
                <a:path w="81" h="100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8"/>
                    <a:pt x="f24" y="f25"/>
                    <a:pt x="f26" y="f27"/>
                  </a:cubicBezTo>
                  <a:cubicBezTo>
                    <a:pt x="f28" y="f7"/>
                    <a:pt x="f29" y="f7"/>
                    <a:pt x="f30" y="f7"/>
                  </a:cubicBezTo>
                  <a:cubicBezTo>
                    <a:pt x="f31" y="f7"/>
                    <a:pt x="f32" y="f8"/>
                    <a:pt x="f33" y="f16"/>
                  </a:cubicBezTo>
                  <a:cubicBezTo>
                    <a:pt x="f34" y="f35"/>
                    <a:pt x="f5" y="f36"/>
                    <a:pt x="f5" y="f37"/>
                  </a:cubicBezTo>
                  <a:cubicBezTo>
                    <a:pt x="f5" y="f38"/>
                    <a:pt x="f39" y="f17"/>
                    <a:pt x="f40" y="f21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28"/>
                    <a:pt x="f48" y="f49"/>
                    <a:pt x="f28" y="f50"/>
                  </a:cubicBezTo>
                  <a:cubicBezTo>
                    <a:pt x="f51" y="f29"/>
                    <a:pt x="f52" y="f29"/>
                    <a:pt x="f9" y="f53"/>
                  </a:cubicBezTo>
                  <a:lnTo>
                    <a:pt x="f9" y="f54"/>
                  </a:lnTo>
                  <a:cubicBezTo>
                    <a:pt x="f9" y="f55"/>
                    <a:pt x="f56" y="f57"/>
                    <a:pt x="f11" y="f47"/>
                  </a:cubicBezTo>
                  <a:cubicBezTo>
                    <a:pt x="f38" y="f58"/>
                    <a:pt x="f59" y="f45"/>
                    <a:pt x="f17" y="f60"/>
                  </a:cubicBezTo>
                  <a:cubicBezTo>
                    <a:pt x="f52" y="f61"/>
                    <a:pt x="f21" y="f32"/>
                    <a:pt x="f23" y="f62"/>
                  </a:cubicBezTo>
                  <a:cubicBezTo>
                    <a:pt x="f24" y="f62"/>
                    <a:pt x="f26" y="f62"/>
                    <a:pt x="f28" y="f62"/>
                  </a:cubicBezTo>
                  <a:cubicBezTo>
                    <a:pt x="f29" y="f62"/>
                    <a:pt x="f48" y="f62"/>
                    <a:pt x="f57" y="f32"/>
                  </a:cubicBezTo>
                  <a:cubicBezTo>
                    <a:pt x="f58" y="f60"/>
                    <a:pt x="f32" y="f45"/>
                    <a:pt x="f33" y="f58"/>
                  </a:cubicBezTo>
                  <a:lnTo>
                    <a:pt x="f63" y="f58"/>
                  </a:lnTo>
                  <a:lnTo>
                    <a:pt x="f63" y="f40"/>
                  </a:lnTo>
                  <a:cubicBezTo>
                    <a:pt x="f64" y="f34"/>
                    <a:pt x="f61" y="f65"/>
                    <a:pt x="f31" y="f39"/>
                  </a:cubicBezTo>
                  <a:cubicBezTo>
                    <a:pt x="f55" y="f5"/>
                    <a:pt x="f53" y="f5"/>
                    <a:pt x="f28" y="f5"/>
                  </a:cubicBezTo>
                  <a:cubicBezTo>
                    <a:pt x="f24" y="f5"/>
                    <a:pt x="f21" y="f5"/>
                    <a:pt x="f17" y="f39"/>
                  </a:cubicBezTo>
                  <a:cubicBezTo>
                    <a:pt x="f38" y="f65"/>
                    <a:pt x="f66" y="f40"/>
                    <a:pt x="f37" y="f41"/>
                  </a:cubicBezTo>
                  <a:cubicBezTo>
                    <a:pt x="f67" y="f68"/>
                    <a:pt x="f69" y="f70"/>
                    <a:pt x="f36" y="f60"/>
                  </a:cubicBezTo>
                  <a:cubicBezTo>
                    <a:pt x="f71" y="f72"/>
                    <a:pt x="f6" y="f73"/>
                    <a:pt x="f6" y="f74"/>
                  </a:cubicBezTo>
                  <a:lnTo>
                    <a:pt x="f6" y="f8"/>
                  </a:lnTo>
                  <a:close/>
                  <a:moveTo>
                    <a:pt x="f9" y="f75"/>
                  </a:moveTo>
                  <a:lnTo>
                    <a:pt x="f9" y="f51"/>
                  </a:lnTo>
                  <a:cubicBezTo>
                    <a:pt x="f59" y="f42"/>
                    <a:pt x="f19" y="f42"/>
                    <a:pt x="f51" y="f23"/>
                  </a:cubicBezTo>
                  <a:cubicBezTo>
                    <a:pt x="f76" y="f23"/>
                    <a:pt x="f50" y="f77"/>
                    <a:pt x="f54" y="f78"/>
                  </a:cubicBezTo>
                  <a:cubicBezTo>
                    <a:pt x="f79" y="f21"/>
                    <a:pt x="f47" y="f19"/>
                    <a:pt x="f72" y="f17"/>
                  </a:cubicBezTo>
                  <a:cubicBezTo>
                    <a:pt x="f45" y="f59"/>
                    <a:pt x="f61" y="f56"/>
                    <a:pt x="f61" y="f80"/>
                  </a:cubicBezTo>
                  <a:cubicBezTo>
                    <a:pt x="f61" y="f75"/>
                    <a:pt x="f45" y="f36"/>
                    <a:pt x="f72" y="f6"/>
                  </a:cubicBezTo>
                  <a:cubicBezTo>
                    <a:pt x="f57" y="f81"/>
                    <a:pt x="f48" y="f82"/>
                    <a:pt x="f50" y="f82"/>
                  </a:cubicBezTo>
                  <a:cubicBezTo>
                    <a:pt x="f46" y="f82"/>
                    <a:pt x="f51" y="f81"/>
                    <a:pt x="f21" y="f83"/>
                  </a:cubicBezTo>
                  <a:cubicBezTo>
                    <a:pt x="f84" y="f71"/>
                    <a:pt x="f13" y="f85"/>
                    <a:pt x="f9" y="f7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3" name="Freeform 508"/>
            <p:cNvSpPr/>
            <p:nvPr/>
          </p:nvSpPr>
          <p:spPr>
            <a:xfrm>
              <a:off x="1706846" y="3878125"/>
              <a:ext cx="110240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4"/>
                <a:gd name="f8" fmla="val 87"/>
                <a:gd name="f9" fmla="val 104"/>
                <a:gd name="f10" fmla="val 81"/>
                <a:gd name="f11" fmla="val 116"/>
                <a:gd name="f12" fmla="val 73"/>
                <a:gd name="f13" fmla="val 123"/>
                <a:gd name="f14" fmla="val 66"/>
                <a:gd name="f15" fmla="val 131"/>
                <a:gd name="f16" fmla="val 55"/>
                <a:gd name="f17" fmla="val 39"/>
                <a:gd name="f18" fmla="val 34"/>
                <a:gd name="f19" fmla="val 29"/>
                <a:gd name="f20" fmla="val 24"/>
                <a:gd name="f21" fmla="val 133"/>
                <a:gd name="f22" fmla="val 20"/>
                <a:gd name="f23" fmla="val 15"/>
                <a:gd name="f24" fmla="val 132"/>
                <a:gd name="f25" fmla="val 10"/>
                <a:gd name="f26" fmla="val 130"/>
                <a:gd name="f27" fmla="val 114"/>
                <a:gd name="f28" fmla="val 11"/>
                <a:gd name="f29" fmla="val 14"/>
                <a:gd name="f30" fmla="val 115"/>
                <a:gd name="f31" fmla="val 18"/>
                <a:gd name="f32" fmla="val 118"/>
                <a:gd name="f33" fmla="val 119"/>
                <a:gd name="f34" fmla="val 35"/>
                <a:gd name="f35" fmla="val 120"/>
                <a:gd name="f36" fmla="val 41"/>
                <a:gd name="f37" fmla="val 46"/>
                <a:gd name="f38" fmla="val 51"/>
                <a:gd name="f39" fmla="val 54"/>
                <a:gd name="f40" fmla="val 58"/>
                <a:gd name="f41" fmla="val 117"/>
                <a:gd name="f42" fmla="val 61"/>
                <a:gd name="f43" fmla="val 63"/>
                <a:gd name="f44" fmla="val 113"/>
                <a:gd name="f45" fmla="val 65"/>
                <a:gd name="f46" fmla="val 110"/>
                <a:gd name="f47" fmla="val 108"/>
                <a:gd name="f48" fmla="val 67"/>
                <a:gd name="f49" fmla="val 105"/>
                <a:gd name="f50" fmla="val 68"/>
                <a:gd name="f51" fmla="val 101"/>
                <a:gd name="f52" fmla="val 98"/>
                <a:gd name="f53" fmla="val 94"/>
                <a:gd name="f54" fmla="val 85"/>
                <a:gd name="f55" fmla="val 89"/>
                <a:gd name="f56" fmla="val 59"/>
                <a:gd name="f57" fmla="val 92"/>
                <a:gd name="f58" fmla="val 50"/>
                <a:gd name="f59" fmla="val 96"/>
                <a:gd name="f60" fmla="val 44"/>
                <a:gd name="f61" fmla="val 97"/>
                <a:gd name="f62" fmla="val 37"/>
                <a:gd name="f63" fmla="val 26"/>
                <a:gd name="f64" fmla="val 17"/>
                <a:gd name="f65" fmla="val 93"/>
                <a:gd name="f66" fmla="val 4"/>
                <a:gd name="f67" fmla="val 76"/>
                <a:gd name="f68" fmla="val 42"/>
                <a:gd name="f69" fmla="val 1"/>
                <a:gd name="f70" fmla="val 6"/>
                <a:gd name="f71" fmla="val 23"/>
                <a:gd name="f72" fmla="val 9"/>
                <a:gd name="f73" fmla="val 13"/>
                <a:gd name="f74" fmla="val 21"/>
                <a:gd name="f75" fmla="val 27"/>
                <a:gd name="f76" fmla="val 32"/>
                <a:gd name="f77" fmla="val 43"/>
                <a:gd name="f78" fmla="val 48"/>
                <a:gd name="f79" fmla="val 53"/>
                <a:gd name="f80" fmla="val 56"/>
                <a:gd name="f81" fmla="val 2"/>
                <a:gd name="f82" fmla="val 60"/>
                <a:gd name="f83" fmla="val 3"/>
                <a:gd name="f84" fmla="val 64"/>
                <a:gd name="f85" fmla="val 5"/>
                <a:gd name="f86" fmla="val 7"/>
                <a:gd name="f87" fmla="val 69"/>
                <a:gd name="f88" fmla="val 72"/>
                <a:gd name="f89" fmla="val 16"/>
                <a:gd name="f90" fmla="val 49"/>
                <a:gd name="f91" fmla="val 45"/>
                <a:gd name="f92" fmla="val 30"/>
                <a:gd name="f93" fmla="val 19"/>
                <a:gd name="f94" fmla="val 38"/>
                <a:gd name="f95" fmla="val 74"/>
                <a:gd name="f96" fmla="val 79"/>
                <a:gd name="f97" fmla="val 33"/>
                <a:gd name="f98" fmla="val 82"/>
                <a:gd name="f99" fmla="val 78"/>
                <a:gd name="f100" fmla="val 75"/>
                <a:gd name="f101" fmla="+- 0 0 -90"/>
                <a:gd name="f102" fmla="*/ f3 1 84"/>
                <a:gd name="f103" fmla="*/ f4 1 134"/>
                <a:gd name="f104" fmla="+- f7 0 f5"/>
                <a:gd name="f105" fmla="+- f6 0 f5"/>
                <a:gd name="f106" fmla="*/ f101 f0 1"/>
                <a:gd name="f107" fmla="*/ f105 1 84"/>
                <a:gd name="f108" fmla="*/ f104 1 134"/>
                <a:gd name="f109" fmla="*/ 84 f105 1"/>
                <a:gd name="f110" fmla="*/ 87 f104 1"/>
                <a:gd name="f111" fmla="*/ 73 f105 1"/>
                <a:gd name="f112" fmla="*/ 123 f104 1"/>
                <a:gd name="f113" fmla="*/ 39 f105 1"/>
                <a:gd name="f114" fmla="*/ 134 f104 1"/>
                <a:gd name="f115" fmla="*/ 24 f105 1"/>
                <a:gd name="f116" fmla="*/ 133 f104 1"/>
                <a:gd name="f117" fmla="*/ 10 f105 1"/>
                <a:gd name="f118" fmla="*/ 130 f104 1"/>
                <a:gd name="f119" fmla="*/ 114 f104 1"/>
                <a:gd name="f120" fmla="*/ 11 f105 1"/>
                <a:gd name="f121" fmla="*/ 118 f104 1"/>
                <a:gd name="f122" fmla="*/ 41 f105 1"/>
                <a:gd name="f123" fmla="*/ 120 f104 1"/>
                <a:gd name="f124" fmla="*/ 54 f105 1"/>
                <a:gd name="f125" fmla="*/ 63 f105 1"/>
                <a:gd name="f126" fmla="*/ 113 f104 1"/>
                <a:gd name="f127" fmla="*/ 67 f105 1"/>
                <a:gd name="f128" fmla="*/ 105 f104 1"/>
                <a:gd name="f129" fmla="*/ 68 f105 1"/>
                <a:gd name="f130" fmla="*/ 94 f104 1"/>
                <a:gd name="f131" fmla="*/ 85 f104 1"/>
                <a:gd name="f132" fmla="*/ 37 f105 1"/>
                <a:gd name="f133" fmla="*/ 97 f104 1"/>
                <a:gd name="f134" fmla="*/ 0 f105 1"/>
                <a:gd name="f135" fmla="*/ 50 f104 1"/>
                <a:gd name="f136" fmla="*/ 4 f105 1"/>
                <a:gd name="f137" fmla="*/ 29 f104 1"/>
                <a:gd name="f138" fmla="*/ 13 f105 1"/>
                <a:gd name="f139" fmla="*/ 13 f104 1"/>
                <a:gd name="f140" fmla="*/ 27 f105 1"/>
                <a:gd name="f141" fmla="*/ 4 f104 1"/>
                <a:gd name="f142" fmla="*/ 43 f105 1"/>
                <a:gd name="f143" fmla="*/ 0 f104 1"/>
                <a:gd name="f144" fmla="*/ 56 f105 1"/>
                <a:gd name="f145" fmla="*/ 2 f104 1"/>
                <a:gd name="f146" fmla="*/ 7 f104 1"/>
                <a:gd name="f147" fmla="*/ 69 f105 1"/>
                <a:gd name="f148" fmla="*/ 3 f104 1"/>
                <a:gd name="f149" fmla="*/ 72 f104 1"/>
                <a:gd name="f150" fmla="*/ 20 f104 1"/>
                <a:gd name="f151" fmla="*/ 16 f104 1"/>
                <a:gd name="f152" fmla="*/ 45 f105 1"/>
                <a:gd name="f153" fmla="*/ 15 f104 1"/>
                <a:gd name="f154" fmla="*/ 24 f104 1"/>
                <a:gd name="f155" fmla="*/ 17 f105 1"/>
                <a:gd name="f156" fmla="*/ 49 f104 1"/>
                <a:gd name="f157" fmla="*/ 23 f105 1"/>
                <a:gd name="f158" fmla="*/ 74 f104 1"/>
                <a:gd name="f159" fmla="*/ 82 f104 1"/>
                <a:gd name="f160" fmla="*/ 55 f105 1"/>
                <a:gd name="f161" fmla="*/ 79 f104 1"/>
                <a:gd name="f162" fmla="*/ f106 1 f2"/>
                <a:gd name="f163" fmla="*/ f109 1 84"/>
                <a:gd name="f164" fmla="*/ f110 1 134"/>
                <a:gd name="f165" fmla="*/ f111 1 84"/>
                <a:gd name="f166" fmla="*/ f112 1 134"/>
                <a:gd name="f167" fmla="*/ f113 1 84"/>
                <a:gd name="f168" fmla="*/ f114 1 134"/>
                <a:gd name="f169" fmla="*/ f115 1 84"/>
                <a:gd name="f170" fmla="*/ f116 1 134"/>
                <a:gd name="f171" fmla="*/ f117 1 84"/>
                <a:gd name="f172" fmla="*/ f118 1 134"/>
                <a:gd name="f173" fmla="*/ f119 1 134"/>
                <a:gd name="f174" fmla="*/ f120 1 84"/>
                <a:gd name="f175" fmla="*/ f121 1 134"/>
                <a:gd name="f176" fmla="*/ f122 1 84"/>
                <a:gd name="f177" fmla="*/ f123 1 134"/>
                <a:gd name="f178" fmla="*/ f124 1 84"/>
                <a:gd name="f179" fmla="*/ f125 1 84"/>
                <a:gd name="f180" fmla="*/ f126 1 134"/>
                <a:gd name="f181" fmla="*/ f127 1 84"/>
                <a:gd name="f182" fmla="*/ f128 1 134"/>
                <a:gd name="f183" fmla="*/ f129 1 84"/>
                <a:gd name="f184" fmla="*/ f130 1 134"/>
                <a:gd name="f185" fmla="*/ f131 1 134"/>
                <a:gd name="f186" fmla="*/ f132 1 84"/>
                <a:gd name="f187" fmla="*/ f133 1 134"/>
                <a:gd name="f188" fmla="*/ f134 1 84"/>
                <a:gd name="f189" fmla="*/ f135 1 134"/>
                <a:gd name="f190" fmla="*/ f136 1 84"/>
                <a:gd name="f191" fmla="*/ f137 1 134"/>
                <a:gd name="f192" fmla="*/ f138 1 84"/>
                <a:gd name="f193" fmla="*/ f139 1 134"/>
                <a:gd name="f194" fmla="*/ f140 1 84"/>
                <a:gd name="f195" fmla="*/ f141 1 134"/>
                <a:gd name="f196" fmla="*/ f142 1 84"/>
                <a:gd name="f197" fmla="*/ f143 1 134"/>
                <a:gd name="f198" fmla="*/ f144 1 84"/>
                <a:gd name="f199" fmla="*/ f145 1 134"/>
                <a:gd name="f200" fmla="*/ f146 1 134"/>
                <a:gd name="f201" fmla="*/ f147 1 84"/>
                <a:gd name="f202" fmla="*/ f148 1 134"/>
                <a:gd name="f203" fmla="*/ f149 1 134"/>
                <a:gd name="f204" fmla="*/ f150 1 134"/>
                <a:gd name="f205" fmla="*/ f151 1 134"/>
                <a:gd name="f206" fmla="*/ f152 1 84"/>
                <a:gd name="f207" fmla="*/ f153 1 134"/>
                <a:gd name="f208" fmla="*/ f154 1 134"/>
                <a:gd name="f209" fmla="*/ f155 1 84"/>
                <a:gd name="f210" fmla="*/ f156 1 134"/>
                <a:gd name="f211" fmla="*/ f157 1 84"/>
                <a:gd name="f212" fmla="*/ f158 1 134"/>
                <a:gd name="f213" fmla="*/ f159 1 134"/>
                <a:gd name="f214" fmla="*/ f160 1 84"/>
                <a:gd name="f215" fmla="*/ f161 1 134"/>
                <a:gd name="f216" fmla="*/ 0 1 f107"/>
                <a:gd name="f217" fmla="*/ f6 1 f107"/>
                <a:gd name="f218" fmla="*/ 0 1 f108"/>
                <a:gd name="f219" fmla="*/ f7 1 f108"/>
                <a:gd name="f220" fmla="+- f162 0 f1"/>
                <a:gd name="f221" fmla="*/ f163 1 f107"/>
                <a:gd name="f222" fmla="*/ f164 1 f108"/>
                <a:gd name="f223" fmla="*/ f165 1 f107"/>
                <a:gd name="f224" fmla="*/ f166 1 f108"/>
                <a:gd name="f225" fmla="*/ f167 1 f107"/>
                <a:gd name="f226" fmla="*/ f168 1 f108"/>
                <a:gd name="f227" fmla="*/ f169 1 f107"/>
                <a:gd name="f228" fmla="*/ f170 1 f108"/>
                <a:gd name="f229" fmla="*/ f171 1 f107"/>
                <a:gd name="f230" fmla="*/ f172 1 f108"/>
                <a:gd name="f231" fmla="*/ f173 1 f108"/>
                <a:gd name="f232" fmla="*/ f174 1 f107"/>
                <a:gd name="f233" fmla="*/ f175 1 f108"/>
                <a:gd name="f234" fmla="*/ f176 1 f107"/>
                <a:gd name="f235" fmla="*/ f177 1 f108"/>
                <a:gd name="f236" fmla="*/ f178 1 f107"/>
                <a:gd name="f237" fmla="*/ f179 1 f107"/>
                <a:gd name="f238" fmla="*/ f180 1 f108"/>
                <a:gd name="f239" fmla="*/ f181 1 f107"/>
                <a:gd name="f240" fmla="*/ f182 1 f108"/>
                <a:gd name="f241" fmla="*/ f183 1 f107"/>
                <a:gd name="f242" fmla="*/ f184 1 f108"/>
                <a:gd name="f243" fmla="*/ f185 1 f108"/>
                <a:gd name="f244" fmla="*/ f186 1 f107"/>
                <a:gd name="f245" fmla="*/ f187 1 f108"/>
                <a:gd name="f246" fmla="*/ f188 1 f107"/>
                <a:gd name="f247" fmla="*/ f189 1 f108"/>
                <a:gd name="f248" fmla="*/ f190 1 f107"/>
                <a:gd name="f249" fmla="*/ f191 1 f108"/>
                <a:gd name="f250" fmla="*/ f192 1 f107"/>
                <a:gd name="f251" fmla="*/ f193 1 f108"/>
                <a:gd name="f252" fmla="*/ f194 1 f107"/>
                <a:gd name="f253" fmla="*/ f195 1 f108"/>
                <a:gd name="f254" fmla="*/ f196 1 f107"/>
                <a:gd name="f255" fmla="*/ f197 1 f108"/>
                <a:gd name="f256" fmla="*/ f198 1 f107"/>
                <a:gd name="f257" fmla="*/ f199 1 f108"/>
                <a:gd name="f258" fmla="*/ f200 1 f108"/>
                <a:gd name="f259" fmla="*/ f201 1 f107"/>
                <a:gd name="f260" fmla="*/ f202 1 f108"/>
                <a:gd name="f261" fmla="*/ f203 1 f108"/>
                <a:gd name="f262" fmla="*/ f204 1 f108"/>
                <a:gd name="f263" fmla="*/ f205 1 f108"/>
                <a:gd name="f264" fmla="*/ f206 1 f107"/>
                <a:gd name="f265" fmla="*/ f207 1 f108"/>
                <a:gd name="f266" fmla="*/ f208 1 f108"/>
                <a:gd name="f267" fmla="*/ f209 1 f107"/>
                <a:gd name="f268" fmla="*/ f210 1 f108"/>
                <a:gd name="f269" fmla="*/ f211 1 f107"/>
                <a:gd name="f270" fmla="*/ f212 1 f108"/>
                <a:gd name="f271" fmla="*/ f213 1 f108"/>
                <a:gd name="f272" fmla="*/ f214 1 f107"/>
                <a:gd name="f273" fmla="*/ f215 1 f108"/>
                <a:gd name="f274" fmla="*/ f216 f102 1"/>
                <a:gd name="f275" fmla="*/ f217 f102 1"/>
                <a:gd name="f276" fmla="*/ f219 f103 1"/>
                <a:gd name="f277" fmla="*/ f218 f103 1"/>
                <a:gd name="f278" fmla="*/ f221 f102 1"/>
                <a:gd name="f279" fmla="*/ f222 f103 1"/>
                <a:gd name="f280" fmla="*/ f223 f102 1"/>
                <a:gd name="f281" fmla="*/ f224 f103 1"/>
                <a:gd name="f282" fmla="*/ f225 f102 1"/>
                <a:gd name="f283" fmla="*/ f226 f103 1"/>
                <a:gd name="f284" fmla="*/ f227 f102 1"/>
                <a:gd name="f285" fmla="*/ f228 f103 1"/>
                <a:gd name="f286" fmla="*/ f229 f102 1"/>
                <a:gd name="f287" fmla="*/ f230 f103 1"/>
                <a:gd name="f288" fmla="*/ f231 f103 1"/>
                <a:gd name="f289" fmla="*/ f232 f102 1"/>
                <a:gd name="f290" fmla="*/ f233 f103 1"/>
                <a:gd name="f291" fmla="*/ f234 f102 1"/>
                <a:gd name="f292" fmla="*/ f235 f103 1"/>
                <a:gd name="f293" fmla="*/ f236 f102 1"/>
                <a:gd name="f294" fmla="*/ f237 f102 1"/>
                <a:gd name="f295" fmla="*/ f238 f103 1"/>
                <a:gd name="f296" fmla="*/ f239 f102 1"/>
                <a:gd name="f297" fmla="*/ f240 f103 1"/>
                <a:gd name="f298" fmla="*/ f241 f102 1"/>
                <a:gd name="f299" fmla="*/ f242 f103 1"/>
                <a:gd name="f300" fmla="*/ f243 f103 1"/>
                <a:gd name="f301" fmla="*/ f244 f102 1"/>
                <a:gd name="f302" fmla="*/ f245 f103 1"/>
                <a:gd name="f303" fmla="*/ f246 f102 1"/>
                <a:gd name="f304" fmla="*/ f247 f103 1"/>
                <a:gd name="f305" fmla="*/ f248 f102 1"/>
                <a:gd name="f306" fmla="*/ f249 f103 1"/>
                <a:gd name="f307" fmla="*/ f250 f102 1"/>
                <a:gd name="f308" fmla="*/ f251 f103 1"/>
                <a:gd name="f309" fmla="*/ f252 f102 1"/>
                <a:gd name="f310" fmla="*/ f253 f103 1"/>
                <a:gd name="f311" fmla="*/ f254 f102 1"/>
                <a:gd name="f312" fmla="*/ f255 f103 1"/>
                <a:gd name="f313" fmla="*/ f256 f102 1"/>
                <a:gd name="f314" fmla="*/ f257 f103 1"/>
                <a:gd name="f315" fmla="*/ f258 f103 1"/>
                <a:gd name="f316" fmla="*/ f259 f102 1"/>
                <a:gd name="f317" fmla="*/ f260 f103 1"/>
                <a:gd name="f318" fmla="*/ f261 f103 1"/>
                <a:gd name="f319" fmla="*/ f262 f103 1"/>
                <a:gd name="f320" fmla="*/ f263 f103 1"/>
                <a:gd name="f321" fmla="*/ f264 f102 1"/>
                <a:gd name="f322" fmla="*/ f265 f103 1"/>
                <a:gd name="f323" fmla="*/ f266 f103 1"/>
                <a:gd name="f324" fmla="*/ f267 f102 1"/>
                <a:gd name="f325" fmla="*/ f268 f103 1"/>
                <a:gd name="f326" fmla="*/ f269 f102 1"/>
                <a:gd name="f327" fmla="*/ f270 f103 1"/>
                <a:gd name="f328" fmla="*/ f271 f103 1"/>
                <a:gd name="f329" fmla="*/ f272 f102 1"/>
                <a:gd name="f330" fmla="*/ f273 f10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0">
                  <a:pos x="f278" y="f279"/>
                </a:cxn>
                <a:cxn ang="f220">
                  <a:pos x="f280" y="f281"/>
                </a:cxn>
                <a:cxn ang="f220">
                  <a:pos x="f282" y="f283"/>
                </a:cxn>
                <a:cxn ang="f220">
                  <a:pos x="f284" y="f285"/>
                </a:cxn>
                <a:cxn ang="f220">
                  <a:pos x="f286" y="f287"/>
                </a:cxn>
                <a:cxn ang="f220">
                  <a:pos x="f286" y="f288"/>
                </a:cxn>
                <a:cxn ang="f220">
                  <a:pos x="f289" y="f288"/>
                </a:cxn>
                <a:cxn ang="f220">
                  <a:pos x="f284" y="f290"/>
                </a:cxn>
                <a:cxn ang="f220">
                  <a:pos x="f291" y="f292"/>
                </a:cxn>
                <a:cxn ang="f220">
                  <a:pos x="f293" y="f290"/>
                </a:cxn>
                <a:cxn ang="f220">
                  <a:pos x="f294" y="f295"/>
                </a:cxn>
                <a:cxn ang="f220">
                  <a:pos x="f296" y="f297"/>
                </a:cxn>
                <a:cxn ang="f220">
                  <a:pos x="f298" y="f299"/>
                </a:cxn>
                <a:cxn ang="f220">
                  <a:pos x="f298" y="f300"/>
                </a:cxn>
                <a:cxn ang="f220">
                  <a:pos x="f293" y="f299"/>
                </a:cxn>
                <a:cxn ang="f220">
                  <a:pos x="f301" y="f302"/>
                </a:cxn>
                <a:cxn ang="f220">
                  <a:pos x="f286" y="f300"/>
                </a:cxn>
                <a:cxn ang="f220">
                  <a:pos x="f303" y="f304"/>
                </a:cxn>
                <a:cxn ang="f220">
                  <a:pos x="f305" y="f306"/>
                </a:cxn>
                <a:cxn ang="f220">
                  <a:pos x="f307" y="f308"/>
                </a:cxn>
                <a:cxn ang="f220">
                  <a:pos x="f309" y="f310"/>
                </a:cxn>
                <a:cxn ang="f220">
                  <a:pos x="f311" y="f312"/>
                </a:cxn>
                <a:cxn ang="f220">
                  <a:pos x="f313" y="f314"/>
                </a:cxn>
                <a:cxn ang="f220">
                  <a:pos x="f298" y="f315"/>
                </a:cxn>
                <a:cxn ang="f220">
                  <a:pos x="f316" y="f317"/>
                </a:cxn>
                <a:cxn ang="f220">
                  <a:pos x="f278" y="f317"/>
                </a:cxn>
                <a:cxn ang="f220">
                  <a:pos x="f278" y="f279"/>
                </a:cxn>
                <a:cxn ang="f220">
                  <a:pos x="f298" y="f318"/>
                </a:cxn>
                <a:cxn ang="f220">
                  <a:pos x="f298" y="f319"/>
                </a:cxn>
                <a:cxn ang="f220">
                  <a:pos x="f313" y="f320"/>
                </a:cxn>
                <a:cxn ang="f220">
                  <a:pos x="f321" y="f322"/>
                </a:cxn>
                <a:cxn ang="f220">
                  <a:pos x="f284" y="f323"/>
                </a:cxn>
                <a:cxn ang="f220">
                  <a:pos x="f324" y="f325"/>
                </a:cxn>
                <a:cxn ang="f220">
                  <a:pos x="f326" y="f327"/>
                </a:cxn>
                <a:cxn ang="f220">
                  <a:pos x="f291" y="f328"/>
                </a:cxn>
                <a:cxn ang="f220">
                  <a:pos x="f329" y="f330"/>
                </a:cxn>
                <a:cxn ang="f220">
                  <a:pos x="f298" y="f318"/>
                </a:cxn>
              </a:cxnLst>
              <a:rect l="f274" t="f277" r="f275" b="f276"/>
              <a:pathLst>
                <a:path w="84" h="134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7"/>
                    <a:pt x="f20" y="f21"/>
                  </a:cubicBezTo>
                  <a:cubicBezTo>
                    <a:pt x="f22" y="f21"/>
                    <a:pt x="f23" y="f24"/>
                    <a:pt x="f25" y="f26"/>
                  </a:cubicBezTo>
                  <a:lnTo>
                    <a:pt x="f25" y="f27"/>
                  </a:lnTo>
                  <a:lnTo>
                    <a:pt x="f28" y="f27"/>
                  </a:lnTo>
                  <a:cubicBezTo>
                    <a:pt x="f29" y="f30"/>
                    <a:pt x="f31" y="f11"/>
                    <a:pt x="f20" y="f32"/>
                  </a:cubicBezTo>
                  <a:cubicBezTo>
                    <a:pt x="f19" y="f33"/>
                    <a:pt x="f34" y="f35"/>
                    <a:pt x="f36" y="f35"/>
                  </a:cubicBezTo>
                  <a:cubicBezTo>
                    <a:pt x="f37" y="f35"/>
                    <a:pt x="f38" y="f33"/>
                    <a:pt x="f39" y="f32"/>
                  </a:cubicBezTo>
                  <a:cubicBezTo>
                    <a:pt x="f40" y="f41"/>
                    <a:pt x="f42" y="f30"/>
                    <a:pt x="f43" y="f44"/>
                  </a:cubicBezTo>
                  <a:cubicBezTo>
                    <a:pt x="f45" y="f46"/>
                    <a:pt x="f14" y="f47"/>
                    <a:pt x="f48" y="f49"/>
                  </a:cubicBezTo>
                  <a:cubicBezTo>
                    <a:pt x="f50" y="f51"/>
                    <a:pt x="f50" y="f52"/>
                    <a:pt x="f50" y="f53"/>
                  </a:cubicBezTo>
                  <a:lnTo>
                    <a:pt x="f50" y="f54"/>
                  </a:lnTo>
                  <a:cubicBezTo>
                    <a:pt x="f43" y="f55"/>
                    <a:pt x="f56" y="f57"/>
                    <a:pt x="f39" y="f53"/>
                  </a:cubicBezTo>
                  <a:cubicBezTo>
                    <a:pt x="f58" y="f59"/>
                    <a:pt x="f60" y="f61"/>
                    <a:pt x="f62" y="f61"/>
                  </a:cubicBezTo>
                  <a:cubicBezTo>
                    <a:pt x="f63" y="f61"/>
                    <a:pt x="f64" y="f65"/>
                    <a:pt x="f25" y="f54"/>
                  </a:cubicBezTo>
                  <a:cubicBezTo>
                    <a:pt x="f66" y="f67"/>
                    <a:pt x="f5" y="f45"/>
                    <a:pt x="f5" y="f58"/>
                  </a:cubicBezTo>
                  <a:cubicBezTo>
                    <a:pt x="f5" y="f68"/>
                    <a:pt x="f69" y="f18"/>
                    <a:pt x="f66" y="f19"/>
                  </a:cubicBezTo>
                  <a:cubicBezTo>
                    <a:pt x="f70" y="f71"/>
                    <a:pt x="f72" y="f64"/>
                    <a:pt x="f73" y="f73"/>
                  </a:cubicBezTo>
                  <a:cubicBezTo>
                    <a:pt x="f64" y="f72"/>
                    <a:pt x="f74" y="f70"/>
                    <a:pt x="f75" y="f66"/>
                  </a:cubicBezTo>
                  <a:cubicBezTo>
                    <a:pt x="f76" y="f69"/>
                    <a:pt x="f62" y="f5"/>
                    <a:pt x="f77" y="f5"/>
                  </a:cubicBezTo>
                  <a:cubicBezTo>
                    <a:pt x="f78" y="f5"/>
                    <a:pt x="f79" y="f69"/>
                    <a:pt x="f80" y="f81"/>
                  </a:cubicBezTo>
                  <a:cubicBezTo>
                    <a:pt x="f82" y="f83"/>
                    <a:pt x="f84" y="f85"/>
                    <a:pt x="f50" y="f86"/>
                  </a:cubicBezTo>
                  <a:lnTo>
                    <a:pt x="f87" y="f83"/>
                  </a:lnTo>
                  <a:lnTo>
                    <a:pt x="f6" y="f83"/>
                  </a:lnTo>
                  <a:lnTo>
                    <a:pt x="f6" y="f8"/>
                  </a:lnTo>
                  <a:close/>
                  <a:moveTo>
                    <a:pt x="f50" y="f88"/>
                  </a:moveTo>
                  <a:lnTo>
                    <a:pt x="f50" y="f22"/>
                  </a:lnTo>
                  <a:cubicBezTo>
                    <a:pt x="f84" y="f31"/>
                    <a:pt x="f82" y="f64"/>
                    <a:pt x="f80" y="f89"/>
                  </a:cubicBezTo>
                  <a:cubicBezTo>
                    <a:pt x="f79" y="f23"/>
                    <a:pt x="f90" y="f23"/>
                    <a:pt x="f91" y="f23"/>
                  </a:cubicBezTo>
                  <a:cubicBezTo>
                    <a:pt x="f62" y="f23"/>
                    <a:pt x="f92" y="f31"/>
                    <a:pt x="f20" y="f20"/>
                  </a:cubicBezTo>
                  <a:cubicBezTo>
                    <a:pt x="f93" y="f92"/>
                    <a:pt x="f64" y="f94"/>
                    <a:pt x="f64" y="f90"/>
                  </a:cubicBezTo>
                  <a:cubicBezTo>
                    <a:pt x="f64" y="f82"/>
                    <a:pt x="f93" y="f50"/>
                    <a:pt x="f71" y="f95"/>
                  </a:cubicBezTo>
                  <a:cubicBezTo>
                    <a:pt x="f63" y="f96"/>
                    <a:pt x="f97" y="f98"/>
                    <a:pt x="f36" y="f98"/>
                  </a:cubicBezTo>
                  <a:cubicBezTo>
                    <a:pt x="f37" y="f98"/>
                    <a:pt x="f38" y="f10"/>
                    <a:pt x="f16" y="f96"/>
                  </a:cubicBezTo>
                  <a:cubicBezTo>
                    <a:pt x="f82" y="f99"/>
                    <a:pt x="f84" y="f100"/>
                    <a:pt x="f50" y="f8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4" name="Freeform 509"/>
            <p:cNvSpPr/>
            <p:nvPr/>
          </p:nvSpPr>
          <p:spPr>
            <a:xfrm>
              <a:off x="1861992" y="3878125"/>
              <a:ext cx="106152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64"/>
                <a:gd name="f9" fmla="val 44"/>
                <a:gd name="f10" fmla="val 40"/>
                <a:gd name="f11" fmla="val 63"/>
                <a:gd name="f12" fmla="val 36"/>
                <a:gd name="f13" fmla="val 32"/>
                <a:gd name="f14" fmla="val 62"/>
                <a:gd name="f15" fmla="val 28"/>
                <a:gd name="f16" fmla="val 61"/>
                <a:gd name="f17" fmla="val 25"/>
                <a:gd name="f18" fmla="val 60"/>
                <a:gd name="f19" fmla="val 23"/>
                <a:gd name="f20" fmla="val 59"/>
                <a:gd name="f21" fmla="val 20"/>
                <a:gd name="f22" fmla="val 57"/>
                <a:gd name="f23" fmla="val 18"/>
                <a:gd name="f24" fmla="val 54"/>
                <a:gd name="f25" fmla="val 17"/>
                <a:gd name="f26" fmla="val 51"/>
                <a:gd name="f27" fmla="val 16"/>
                <a:gd name="f28" fmla="val 48"/>
                <a:gd name="f29" fmla="val 43"/>
                <a:gd name="f30" fmla="val 39"/>
                <a:gd name="f31" fmla="val 35"/>
                <a:gd name="f32" fmla="val 30"/>
                <a:gd name="f33" fmla="val 19"/>
                <a:gd name="f34" fmla="val 21"/>
                <a:gd name="f35" fmla="val 24"/>
                <a:gd name="f36" fmla="val 27"/>
                <a:gd name="f37" fmla="val 3"/>
                <a:gd name="f38" fmla="val 13"/>
                <a:gd name="f39" fmla="val 9"/>
                <a:gd name="f40" fmla="val 26"/>
                <a:gd name="f41" fmla="val 6"/>
                <a:gd name="f42" fmla="val 4"/>
                <a:gd name="f43" fmla="val 37"/>
                <a:gd name="f44" fmla="val 1"/>
                <a:gd name="f45" fmla="val 42"/>
                <a:gd name="f46" fmla="val 58"/>
                <a:gd name="f47" fmla="val 66"/>
                <a:gd name="f48" fmla="val 72"/>
                <a:gd name="f49" fmla="val 10"/>
                <a:gd name="f50" fmla="val 77"/>
                <a:gd name="f51" fmla="+- 0 0 -90"/>
                <a:gd name="f52" fmla="*/ f3 1 80"/>
                <a:gd name="f53" fmla="*/ f4 1 98"/>
                <a:gd name="f54" fmla="+- f7 0 f5"/>
                <a:gd name="f55" fmla="+- f6 0 f5"/>
                <a:gd name="f56" fmla="*/ f51 f0 1"/>
                <a:gd name="f57" fmla="*/ f55 1 80"/>
                <a:gd name="f58" fmla="*/ f54 1 98"/>
                <a:gd name="f59" fmla="*/ 80 f55 1"/>
                <a:gd name="f60" fmla="*/ 98 f54 1"/>
                <a:gd name="f61" fmla="*/ 64 f55 1"/>
                <a:gd name="f62" fmla="*/ 44 f54 1"/>
                <a:gd name="f63" fmla="*/ 63 f55 1"/>
                <a:gd name="f64" fmla="*/ 32 f54 1"/>
                <a:gd name="f65" fmla="*/ 60 f55 1"/>
                <a:gd name="f66" fmla="*/ 23 f54 1"/>
                <a:gd name="f67" fmla="*/ 54 f55 1"/>
                <a:gd name="f68" fmla="*/ 17 f54 1"/>
                <a:gd name="f69" fmla="*/ 43 f55 1"/>
                <a:gd name="f70" fmla="*/ 16 f54 1"/>
                <a:gd name="f71" fmla="*/ 30 f55 1"/>
                <a:gd name="f72" fmla="*/ 19 f54 1"/>
                <a:gd name="f73" fmla="*/ 16 f55 1"/>
                <a:gd name="f74" fmla="*/ 27 f54 1"/>
                <a:gd name="f75" fmla="*/ 0 f55 1"/>
                <a:gd name="f76" fmla="*/ 3 f54 1"/>
                <a:gd name="f77" fmla="*/ 13 f54 1"/>
                <a:gd name="f78" fmla="*/ 32 f55 1"/>
                <a:gd name="f79" fmla="*/ 4 f54 1"/>
                <a:gd name="f80" fmla="*/ 48 f55 1"/>
                <a:gd name="f81" fmla="*/ 0 f54 1"/>
                <a:gd name="f82" fmla="*/ 72 f55 1"/>
                <a:gd name="f83" fmla="*/ 10 f54 1"/>
                <a:gd name="f84" fmla="*/ 36 f54 1"/>
                <a:gd name="f85" fmla="*/ f56 1 f2"/>
                <a:gd name="f86" fmla="*/ f59 1 80"/>
                <a:gd name="f87" fmla="*/ f60 1 98"/>
                <a:gd name="f88" fmla="*/ f61 1 80"/>
                <a:gd name="f89" fmla="*/ f62 1 98"/>
                <a:gd name="f90" fmla="*/ f63 1 80"/>
                <a:gd name="f91" fmla="*/ f64 1 98"/>
                <a:gd name="f92" fmla="*/ f65 1 80"/>
                <a:gd name="f93" fmla="*/ f66 1 98"/>
                <a:gd name="f94" fmla="*/ f67 1 80"/>
                <a:gd name="f95" fmla="*/ f68 1 98"/>
                <a:gd name="f96" fmla="*/ f69 1 80"/>
                <a:gd name="f97" fmla="*/ f70 1 98"/>
                <a:gd name="f98" fmla="*/ f71 1 80"/>
                <a:gd name="f99" fmla="*/ f72 1 98"/>
                <a:gd name="f100" fmla="*/ f73 1 80"/>
                <a:gd name="f101" fmla="*/ f74 1 98"/>
                <a:gd name="f102" fmla="*/ f75 1 80"/>
                <a:gd name="f103" fmla="*/ f76 1 98"/>
                <a:gd name="f104" fmla="*/ f77 1 98"/>
                <a:gd name="f105" fmla="*/ f78 1 80"/>
                <a:gd name="f106" fmla="*/ f79 1 98"/>
                <a:gd name="f107" fmla="*/ f80 1 80"/>
                <a:gd name="f108" fmla="*/ f81 1 98"/>
                <a:gd name="f109" fmla="*/ f82 1 80"/>
                <a:gd name="f110" fmla="*/ f83 1 98"/>
                <a:gd name="f111" fmla="*/ f84 1 98"/>
                <a:gd name="f112" fmla="*/ 0 1 f57"/>
                <a:gd name="f113" fmla="*/ f6 1 f57"/>
                <a:gd name="f114" fmla="*/ 0 1 f58"/>
                <a:gd name="f115" fmla="*/ f7 1 f58"/>
                <a:gd name="f116" fmla="+- f85 0 f1"/>
                <a:gd name="f117" fmla="*/ f86 1 f57"/>
                <a:gd name="f118" fmla="*/ f87 1 f58"/>
                <a:gd name="f119" fmla="*/ f88 1 f57"/>
                <a:gd name="f120" fmla="*/ f89 1 f58"/>
                <a:gd name="f121" fmla="*/ f90 1 f57"/>
                <a:gd name="f122" fmla="*/ f91 1 f58"/>
                <a:gd name="f123" fmla="*/ f92 1 f57"/>
                <a:gd name="f124" fmla="*/ f93 1 f58"/>
                <a:gd name="f125" fmla="*/ f94 1 f57"/>
                <a:gd name="f126" fmla="*/ f95 1 f58"/>
                <a:gd name="f127" fmla="*/ f96 1 f57"/>
                <a:gd name="f128" fmla="*/ f97 1 f58"/>
                <a:gd name="f129" fmla="*/ f98 1 f57"/>
                <a:gd name="f130" fmla="*/ f99 1 f58"/>
                <a:gd name="f131" fmla="*/ f100 1 f57"/>
                <a:gd name="f132" fmla="*/ f101 1 f58"/>
                <a:gd name="f133" fmla="*/ f102 1 f57"/>
                <a:gd name="f134" fmla="*/ f103 1 f58"/>
                <a:gd name="f135" fmla="*/ f104 1 f58"/>
                <a:gd name="f136" fmla="*/ f105 1 f57"/>
                <a:gd name="f137" fmla="*/ f106 1 f58"/>
                <a:gd name="f138" fmla="*/ f107 1 f57"/>
                <a:gd name="f139" fmla="*/ f108 1 f58"/>
                <a:gd name="f140" fmla="*/ f109 1 f57"/>
                <a:gd name="f141" fmla="*/ f110 1 f58"/>
                <a:gd name="f142" fmla="*/ f111 1 f58"/>
                <a:gd name="f143" fmla="*/ f112 f52 1"/>
                <a:gd name="f144" fmla="*/ f113 f52 1"/>
                <a:gd name="f145" fmla="*/ f115 f53 1"/>
                <a:gd name="f146" fmla="*/ f114 f53 1"/>
                <a:gd name="f147" fmla="*/ f117 f52 1"/>
                <a:gd name="f148" fmla="*/ f118 f53 1"/>
                <a:gd name="f149" fmla="*/ f119 f52 1"/>
                <a:gd name="f150" fmla="*/ f120 f53 1"/>
                <a:gd name="f151" fmla="*/ f121 f52 1"/>
                <a:gd name="f152" fmla="*/ f122 f53 1"/>
                <a:gd name="f153" fmla="*/ f123 f52 1"/>
                <a:gd name="f154" fmla="*/ f124 f53 1"/>
                <a:gd name="f155" fmla="*/ f125 f52 1"/>
                <a:gd name="f156" fmla="*/ f126 f53 1"/>
                <a:gd name="f157" fmla="*/ f127 f52 1"/>
                <a:gd name="f158" fmla="*/ f128 f53 1"/>
                <a:gd name="f159" fmla="*/ f129 f52 1"/>
                <a:gd name="f160" fmla="*/ f130 f53 1"/>
                <a:gd name="f161" fmla="*/ f131 f52 1"/>
                <a:gd name="f162" fmla="*/ f132 f53 1"/>
                <a:gd name="f163" fmla="*/ f133 f52 1"/>
                <a:gd name="f164" fmla="*/ f134 f53 1"/>
                <a:gd name="f165" fmla="*/ f135 f53 1"/>
                <a:gd name="f166" fmla="*/ f136 f52 1"/>
                <a:gd name="f167" fmla="*/ f137 f53 1"/>
                <a:gd name="f168" fmla="*/ f138 f52 1"/>
                <a:gd name="f169" fmla="*/ f139 f53 1"/>
                <a:gd name="f170" fmla="*/ f140 f52 1"/>
                <a:gd name="f171" fmla="*/ f141 f53 1"/>
                <a:gd name="f172" fmla="*/ f142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6">
                  <a:pos x="f147" y="f148"/>
                </a:cxn>
                <a:cxn ang="f116">
                  <a:pos x="f149" y="f148"/>
                </a:cxn>
                <a:cxn ang="f116">
                  <a:pos x="f149" y="f150"/>
                </a:cxn>
                <a:cxn ang="f116">
                  <a:pos x="f151" y="f152"/>
                </a:cxn>
                <a:cxn ang="f116">
                  <a:pos x="f153" y="f154"/>
                </a:cxn>
                <a:cxn ang="f116">
                  <a:pos x="f155" y="f156"/>
                </a:cxn>
                <a:cxn ang="f116">
                  <a:pos x="f157" y="f158"/>
                </a:cxn>
                <a:cxn ang="f116">
                  <a:pos x="f159" y="f160"/>
                </a:cxn>
                <a:cxn ang="f116">
                  <a:pos x="f161" y="f162"/>
                </a:cxn>
                <a:cxn ang="f116">
                  <a:pos x="f161" y="f148"/>
                </a:cxn>
                <a:cxn ang="f116">
                  <a:pos x="f163" y="f148"/>
                </a:cxn>
                <a:cxn ang="f116">
                  <a:pos x="f163" y="f164"/>
                </a:cxn>
                <a:cxn ang="f116">
                  <a:pos x="f161" y="f164"/>
                </a:cxn>
                <a:cxn ang="f116">
                  <a:pos x="f161" y="f165"/>
                </a:cxn>
                <a:cxn ang="f116">
                  <a:pos x="f166" y="f167"/>
                </a:cxn>
                <a:cxn ang="f116">
                  <a:pos x="f168" y="f169"/>
                </a:cxn>
                <a:cxn ang="f116">
                  <a:pos x="f170" y="f171"/>
                </a:cxn>
                <a:cxn ang="f116">
                  <a:pos x="f147" y="f172"/>
                </a:cxn>
                <a:cxn ang="f116">
                  <a:pos x="f147" y="f148"/>
                </a:cxn>
              </a:cxnLst>
              <a:rect l="f143" t="f146" r="f144" b="f145"/>
              <a:pathLst>
                <a:path w="80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11" y="f12"/>
                    <a:pt x="f11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7"/>
                    <a:pt x="f29" y="f27"/>
                  </a:cubicBezTo>
                  <a:cubicBezTo>
                    <a:pt x="f30" y="f27"/>
                    <a:pt x="f31" y="f25"/>
                    <a:pt x="f32" y="f33"/>
                  </a:cubicBezTo>
                  <a:cubicBezTo>
                    <a:pt x="f17" y="f34"/>
                    <a:pt x="f21" y="f35"/>
                    <a:pt x="f27" y="f36"/>
                  </a:cubicBezTo>
                  <a:lnTo>
                    <a:pt x="f27" y="f7"/>
                  </a:lnTo>
                  <a:lnTo>
                    <a:pt x="f5" y="f7"/>
                  </a:lnTo>
                  <a:lnTo>
                    <a:pt x="f5" y="f37"/>
                  </a:lnTo>
                  <a:lnTo>
                    <a:pt x="f27" y="f37"/>
                  </a:lnTo>
                  <a:lnTo>
                    <a:pt x="f27" y="f38"/>
                  </a:lnTo>
                  <a:cubicBezTo>
                    <a:pt x="f34" y="f39"/>
                    <a:pt x="f40" y="f41"/>
                    <a:pt x="f13" y="f42"/>
                  </a:cubicBezTo>
                  <a:cubicBezTo>
                    <a:pt x="f43" y="f44"/>
                    <a:pt x="f45" y="f5"/>
                    <a:pt x="f28" y="f5"/>
                  </a:cubicBezTo>
                  <a:cubicBezTo>
                    <a:pt x="f46" y="f5"/>
                    <a:pt x="f47" y="f37"/>
                    <a:pt x="f48" y="f49"/>
                  </a:cubicBezTo>
                  <a:cubicBezTo>
                    <a:pt x="f50" y="f27"/>
                    <a:pt x="f6" y="f17"/>
                    <a:pt x="f6" y="f12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5" name="Freeform 510"/>
            <p:cNvSpPr/>
            <p:nvPr/>
          </p:nvSpPr>
          <p:spPr>
            <a:xfrm>
              <a:off x="2000816" y="3878125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"/>
                <a:gd name="f7" fmla="val 101"/>
                <a:gd name="f8" fmla="val 51"/>
                <a:gd name="f9" fmla="val 66"/>
                <a:gd name="f10" fmla="val 84"/>
                <a:gd name="f11" fmla="val 78"/>
                <a:gd name="f12" fmla="val 76"/>
                <a:gd name="f13" fmla="val 87"/>
                <a:gd name="f14" fmla="val 68"/>
                <a:gd name="f15" fmla="val 96"/>
                <a:gd name="f16" fmla="val 57"/>
                <a:gd name="f17" fmla="val 44"/>
                <a:gd name="f18" fmla="val 31"/>
                <a:gd name="f19" fmla="val 20"/>
                <a:gd name="f20" fmla="val 12"/>
                <a:gd name="f21" fmla="val 4"/>
                <a:gd name="f22" fmla="val 35"/>
                <a:gd name="f23" fmla="val 23"/>
                <a:gd name="f24" fmla="val 14"/>
                <a:gd name="f25" fmla="val 5"/>
                <a:gd name="f26" fmla="val 71"/>
                <a:gd name="f27" fmla="val 38"/>
                <a:gd name="f28" fmla="val 69"/>
                <a:gd name="f29" fmla="val 29"/>
                <a:gd name="f30" fmla="val 64"/>
                <a:gd name="f31" fmla="val 59"/>
                <a:gd name="f32" fmla="val 17"/>
                <a:gd name="f33" fmla="val 53"/>
                <a:gd name="f34" fmla="val 24"/>
                <a:gd name="f35" fmla="val 19"/>
                <a:gd name="f36" fmla="val 16"/>
                <a:gd name="f37" fmla="val 63"/>
                <a:gd name="f38" fmla="val 72"/>
                <a:gd name="f39" fmla="+- 0 0 -90"/>
                <a:gd name="f40" fmla="*/ f3 1 88"/>
                <a:gd name="f41" fmla="*/ f4 1 101"/>
                <a:gd name="f42" fmla="+- f7 0 f5"/>
                <a:gd name="f43" fmla="+- f6 0 f5"/>
                <a:gd name="f44" fmla="*/ f39 f0 1"/>
                <a:gd name="f45" fmla="*/ f43 1 88"/>
                <a:gd name="f46" fmla="*/ f42 1 101"/>
                <a:gd name="f47" fmla="*/ 88 f43 1"/>
                <a:gd name="f48" fmla="*/ 51 f42 1"/>
                <a:gd name="f49" fmla="*/ 76 f43 1"/>
                <a:gd name="f50" fmla="*/ 87 f42 1"/>
                <a:gd name="f51" fmla="*/ 44 f43 1"/>
                <a:gd name="f52" fmla="*/ 101 f42 1"/>
                <a:gd name="f53" fmla="*/ 12 f43 1"/>
                <a:gd name="f54" fmla="*/ 0 f43 1"/>
                <a:gd name="f55" fmla="*/ 14 f42 1"/>
                <a:gd name="f56" fmla="*/ 0 f42 1"/>
                <a:gd name="f57" fmla="*/ 71 f43 1"/>
                <a:gd name="f58" fmla="*/ 64 f43 1"/>
                <a:gd name="f59" fmla="*/ 23 f42 1"/>
                <a:gd name="f60" fmla="*/ 24 f43 1"/>
                <a:gd name="f61" fmla="*/ 16 f43 1"/>
                <a:gd name="f62" fmla="*/ 78 f42 1"/>
                <a:gd name="f63" fmla="*/ f44 1 f2"/>
                <a:gd name="f64" fmla="*/ f47 1 88"/>
                <a:gd name="f65" fmla="*/ f48 1 101"/>
                <a:gd name="f66" fmla="*/ f49 1 88"/>
                <a:gd name="f67" fmla="*/ f50 1 101"/>
                <a:gd name="f68" fmla="*/ f51 1 88"/>
                <a:gd name="f69" fmla="*/ f52 1 101"/>
                <a:gd name="f70" fmla="*/ f53 1 88"/>
                <a:gd name="f71" fmla="*/ f54 1 88"/>
                <a:gd name="f72" fmla="*/ f55 1 101"/>
                <a:gd name="f73" fmla="*/ f56 1 101"/>
                <a:gd name="f74" fmla="*/ f57 1 88"/>
                <a:gd name="f75" fmla="*/ f58 1 88"/>
                <a:gd name="f76" fmla="*/ f59 1 101"/>
                <a:gd name="f77" fmla="*/ f60 1 88"/>
                <a:gd name="f78" fmla="*/ f61 1 88"/>
                <a:gd name="f79" fmla="*/ f62 1 101"/>
                <a:gd name="f80" fmla="*/ 0 1 f45"/>
                <a:gd name="f81" fmla="*/ f6 1 f45"/>
                <a:gd name="f82" fmla="*/ 0 1 f46"/>
                <a:gd name="f83" fmla="*/ f7 1 f46"/>
                <a:gd name="f84" fmla="+- f63 0 f1"/>
                <a:gd name="f85" fmla="*/ f64 1 f45"/>
                <a:gd name="f86" fmla="*/ f65 1 f46"/>
                <a:gd name="f87" fmla="*/ f66 1 f45"/>
                <a:gd name="f88" fmla="*/ f67 1 f46"/>
                <a:gd name="f89" fmla="*/ f68 1 f45"/>
                <a:gd name="f90" fmla="*/ f69 1 f46"/>
                <a:gd name="f91" fmla="*/ f70 1 f45"/>
                <a:gd name="f92" fmla="*/ f71 1 f45"/>
                <a:gd name="f93" fmla="*/ f72 1 f46"/>
                <a:gd name="f94" fmla="*/ f73 1 f46"/>
                <a:gd name="f95" fmla="*/ f74 1 f45"/>
                <a:gd name="f96" fmla="*/ f75 1 f45"/>
                <a:gd name="f97" fmla="*/ f76 1 f46"/>
                <a:gd name="f98" fmla="*/ f77 1 f45"/>
                <a:gd name="f99" fmla="*/ f78 1 f45"/>
                <a:gd name="f100" fmla="*/ f79 1 f46"/>
                <a:gd name="f101" fmla="*/ f80 f40 1"/>
                <a:gd name="f102" fmla="*/ f81 f40 1"/>
                <a:gd name="f103" fmla="*/ f83 f41 1"/>
                <a:gd name="f104" fmla="*/ f82 f41 1"/>
                <a:gd name="f105" fmla="*/ f85 f40 1"/>
                <a:gd name="f106" fmla="*/ f86 f41 1"/>
                <a:gd name="f107" fmla="*/ f87 f40 1"/>
                <a:gd name="f108" fmla="*/ f88 f41 1"/>
                <a:gd name="f109" fmla="*/ f89 f40 1"/>
                <a:gd name="f110" fmla="*/ f90 f41 1"/>
                <a:gd name="f111" fmla="*/ f91 f40 1"/>
                <a:gd name="f112" fmla="*/ f92 f40 1"/>
                <a:gd name="f113" fmla="*/ f93 f41 1"/>
                <a:gd name="f114" fmla="*/ f94 f41 1"/>
                <a:gd name="f115" fmla="*/ f95 f40 1"/>
                <a:gd name="f116" fmla="*/ f96 f40 1"/>
                <a:gd name="f117" fmla="*/ f97 f41 1"/>
                <a:gd name="f118" fmla="*/ f98 f40 1"/>
                <a:gd name="f119" fmla="*/ f99 f40 1"/>
                <a:gd name="f120" fmla="*/ f100 f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4">
                  <a:pos x="f105" y="f106"/>
                </a:cxn>
                <a:cxn ang="f84">
                  <a:pos x="f107" y="f108"/>
                </a:cxn>
                <a:cxn ang="f84">
                  <a:pos x="f109" y="f110"/>
                </a:cxn>
                <a:cxn ang="f84">
                  <a:pos x="f111" y="f108"/>
                </a:cxn>
                <a:cxn ang="f84">
                  <a:pos x="f112" y="f106"/>
                </a:cxn>
                <a:cxn ang="f84">
                  <a:pos x="f111" y="f113"/>
                </a:cxn>
                <a:cxn ang="f84">
                  <a:pos x="f109" y="f114"/>
                </a:cxn>
                <a:cxn ang="f84">
                  <a:pos x="f107" y="f113"/>
                </a:cxn>
                <a:cxn ang="f84">
                  <a:pos x="f105" y="f106"/>
                </a:cxn>
                <a:cxn ang="f84">
                  <a:pos x="f115" y="f106"/>
                </a:cxn>
                <a:cxn ang="f84">
                  <a:pos x="f116" y="f117"/>
                </a:cxn>
                <a:cxn ang="f84">
                  <a:pos x="f109" y="f113"/>
                </a:cxn>
                <a:cxn ang="f84">
                  <a:pos x="f118" y="f117"/>
                </a:cxn>
                <a:cxn ang="f84">
                  <a:pos x="f119" y="f106"/>
                </a:cxn>
                <a:cxn ang="f84">
                  <a:pos x="f118" y="f120"/>
                </a:cxn>
                <a:cxn ang="f84">
                  <a:pos x="f109" y="f108"/>
                </a:cxn>
                <a:cxn ang="f84">
                  <a:pos x="f116" y="f120"/>
                </a:cxn>
                <a:cxn ang="f84">
                  <a:pos x="f115" y="f106"/>
                </a:cxn>
              </a:cxnLst>
              <a:rect l="f101" t="f104" r="f102" b="f103"/>
              <a:pathLst>
                <a:path w="88" h="101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15"/>
                    <a:pt x="f20" y="f13"/>
                  </a:cubicBezTo>
                  <a:cubicBezTo>
                    <a:pt x="f21" y="f11"/>
                    <a:pt x="f5" y="f9"/>
                    <a:pt x="f5" y="f8"/>
                  </a:cubicBezTo>
                  <a:cubicBezTo>
                    <a:pt x="f5" y="f22"/>
                    <a:pt x="f21" y="f23"/>
                    <a:pt x="f20" y="f24"/>
                  </a:cubicBezTo>
                  <a:cubicBezTo>
                    <a:pt x="f19" y="f25"/>
                    <a:pt x="f18" y="f5"/>
                    <a:pt x="f17" y="f5"/>
                  </a:cubicBezTo>
                  <a:cubicBezTo>
                    <a:pt x="f16" y="f5"/>
                    <a:pt x="f14" y="f25"/>
                    <a:pt x="f12" y="f24"/>
                  </a:cubicBezTo>
                  <a:cubicBezTo>
                    <a:pt x="f10" y="f23"/>
                    <a:pt x="f6" y="f22"/>
                    <a:pt x="f6" y="f8"/>
                  </a:cubicBezTo>
                  <a:close/>
                  <a:moveTo>
                    <a:pt x="f26" y="f8"/>
                  </a:moveTo>
                  <a:cubicBezTo>
                    <a:pt x="f26" y="f27"/>
                    <a:pt x="f28" y="f29"/>
                    <a:pt x="f30" y="f23"/>
                  </a:cubicBezTo>
                  <a:cubicBezTo>
                    <a:pt x="f31" y="f32"/>
                    <a:pt x="f33" y="f24"/>
                    <a:pt x="f17" y="f24"/>
                  </a:cubicBezTo>
                  <a:cubicBezTo>
                    <a:pt x="f22" y="f24"/>
                    <a:pt x="f29" y="f32"/>
                    <a:pt x="f34" y="f23"/>
                  </a:cubicBezTo>
                  <a:cubicBezTo>
                    <a:pt x="f35" y="f29"/>
                    <a:pt x="f36" y="f27"/>
                    <a:pt x="f36" y="f8"/>
                  </a:cubicBezTo>
                  <a:cubicBezTo>
                    <a:pt x="f36" y="f37"/>
                    <a:pt x="f35" y="f38"/>
                    <a:pt x="f34" y="f11"/>
                  </a:cubicBezTo>
                  <a:cubicBezTo>
                    <a:pt x="f29" y="f10"/>
                    <a:pt x="f22" y="f13"/>
                    <a:pt x="f17" y="f13"/>
                  </a:cubicBezTo>
                  <a:cubicBezTo>
                    <a:pt x="f33" y="f13"/>
                    <a:pt x="f31" y="f10"/>
                    <a:pt x="f30" y="f11"/>
                  </a:cubicBezTo>
                  <a:cubicBezTo>
                    <a:pt x="f28" y="f38"/>
                    <a:pt x="f26" y="f37"/>
                    <a:pt x="f2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6" name="Freeform 511"/>
            <p:cNvSpPr/>
            <p:nvPr/>
          </p:nvSpPr>
          <p:spPr>
            <a:xfrm>
              <a:off x="2143719" y="3878125"/>
              <a:ext cx="97987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4"/>
                <a:gd name="f7" fmla="val 100"/>
                <a:gd name="f8" fmla="val 70"/>
                <a:gd name="f9" fmla="val 79"/>
                <a:gd name="f10" fmla="val 71"/>
                <a:gd name="f11" fmla="val 86"/>
                <a:gd name="f12" fmla="val 63"/>
                <a:gd name="f13" fmla="val 91"/>
                <a:gd name="f14" fmla="val 56"/>
                <a:gd name="f15" fmla="val 97"/>
                <a:gd name="f16" fmla="val 46"/>
                <a:gd name="f17" fmla="val 34"/>
                <a:gd name="f18" fmla="val 27"/>
                <a:gd name="f19" fmla="val 20"/>
                <a:gd name="f20" fmla="val 99"/>
                <a:gd name="f21" fmla="val 14"/>
                <a:gd name="f22" fmla="val 8"/>
                <a:gd name="f23" fmla="val 95"/>
                <a:gd name="f24" fmla="val 4"/>
                <a:gd name="f25" fmla="val 94"/>
                <a:gd name="f26" fmla="val 92"/>
                <a:gd name="f27" fmla="val 5"/>
                <a:gd name="f28" fmla="val 77"/>
                <a:gd name="f29" fmla="val 11"/>
                <a:gd name="f30" fmla="val 80"/>
                <a:gd name="f31" fmla="val 17"/>
                <a:gd name="f32" fmla="val 83"/>
                <a:gd name="f33" fmla="val 24"/>
                <a:gd name="f34" fmla="val 85"/>
                <a:gd name="f35" fmla="val 29"/>
                <a:gd name="f36" fmla="val 35"/>
                <a:gd name="f37" fmla="val 42"/>
                <a:gd name="f38" fmla="val 48"/>
                <a:gd name="f39" fmla="val 52"/>
                <a:gd name="f40" fmla="val 58"/>
                <a:gd name="f41" fmla="val 72"/>
                <a:gd name="f42" fmla="val 68"/>
                <a:gd name="f43" fmla="val 57"/>
                <a:gd name="f44" fmla="val 65"/>
                <a:gd name="f45" fmla="val 54"/>
                <a:gd name="f46" fmla="val 61"/>
                <a:gd name="f47" fmla="val 60"/>
                <a:gd name="f48" fmla="val 40"/>
                <a:gd name="f49" fmla="val 37"/>
                <a:gd name="f50" fmla="val 33"/>
                <a:gd name="f51" fmla="val 26"/>
                <a:gd name="f52" fmla="val 55"/>
                <a:gd name="f53" fmla="val 23"/>
                <a:gd name="f54" fmla="val 15"/>
                <a:gd name="f55" fmla="val 9"/>
                <a:gd name="f56" fmla="val 49"/>
                <a:gd name="f57" fmla="val 45"/>
                <a:gd name="f58" fmla="val 2"/>
                <a:gd name="f59" fmla="val 25"/>
                <a:gd name="f60" fmla="val 1"/>
                <a:gd name="f61" fmla="val 21"/>
                <a:gd name="f62" fmla="val 18"/>
                <a:gd name="f63" fmla="val 7"/>
                <a:gd name="f64" fmla="val 10"/>
                <a:gd name="f65" fmla="val 13"/>
                <a:gd name="f66" fmla="val 6"/>
                <a:gd name="f67" fmla="val 22"/>
                <a:gd name="f68" fmla="val 32"/>
                <a:gd name="f69" fmla="val 39"/>
                <a:gd name="f70" fmla="val 44"/>
                <a:gd name="f71" fmla="val 50"/>
                <a:gd name="f72" fmla="val 62"/>
                <a:gd name="f73" fmla="val 3"/>
                <a:gd name="f74" fmla="val 67"/>
                <a:gd name="f75" fmla="val 16"/>
                <a:gd name="f76" fmla="val 43"/>
                <a:gd name="f77" fmla="val 31"/>
                <a:gd name="f78" fmla="val 19"/>
                <a:gd name="f79" fmla="val 41"/>
                <a:gd name="f80" fmla="val 38"/>
                <a:gd name="f81" fmla="val 51"/>
                <a:gd name="f82" fmla="val 64"/>
                <a:gd name="f83" fmla="val 53"/>
                <a:gd name="f84" fmla="+- 0 0 -90"/>
                <a:gd name="f85" fmla="*/ f3 1 74"/>
                <a:gd name="f86" fmla="*/ f4 1 100"/>
                <a:gd name="f87" fmla="+- f7 0 f5"/>
                <a:gd name="f88" fmla="+- f6 0 f5"/>
                <a:gd name="f89" fmla="*/ f84 f0 1"/>
                <a:gd name="f90" fmla="*/ f88 1 74"/>
                <a:gd name="f91" fmla="*/ f87 1 100"/>
                <a:gd name="f92" fmla="*/ 74 f88 1"/>
                <a:gd name="f93" fmla="*/ 70 f87 1"/>
                <a:gd name="f94" fmla="*/ 63 f88 1"/>
                <a:gd name="f95" fmla="*/ 91 f87 1"/>
                <a:gd name="f96" fmla="*/ 34 f88 1"/>
                <a:gd name="f97" fmla="*/ 100 f87 1"/>
                <a:gd name="f98" fmla="*/ 14 f88 1"/>
                <a:gd name="f99" fmla="*/ 97 f87 1"/>
                <a:gd name="f100" fmla="*/ 0 f88 1"/>
                <a:gd name="f101" fmla="*/ 92 f87 1"/>
                <a:gd name="f102" fmla="*/ 74 f87 1"/>
                <a:gd name="f103" fmla="*/ 17 f88 1"/>
                <a:gd name="f104" fmla="*/ 83 f87 1"/>
                <a:gd name="f105" fmla="*/ 35 f88 1"/>
                <a:gd name="f106" fmla="*/ 86 f87 1"/>
                <a:gd name="f107" fmla="*/ 52 f88 1"/>
                <a:gd name="f108" fmla="*/ 58 f88 1"/>
                <a:gd name="f109" fmla="*/ 72 f87 1"/>
                <a:gd name="f110" fmla="*/ 54 f88 1"/>
                <a:gd name="f111" fmla="*/ 63 f87 1"/>
                <a:gd name="f112" fmla="*/ 42 f88 1"/>
                <a:gd name="f113" fmla="*/ 58 f87 1"/>
                <a:gd name="f114" fmla="*/ 33 f88 1"/>
                <a:gd name="f115" fmla="*/ 57 f87 1"/>
                <a:gd name="f116" fmla="*/ 23 f88 1"/>
                <a:gd name="f117" fmla="*/ 54 f87 1"/>
                <a:gd name="f118" fmla="*/ 5 f88 1"/>
                <a:gd name="f119" fmla="*/ 45 f87 1"/>
                <a:gd name="f120" fmla="*/ 29 f87 1"/>
                <a:gd name="f121" fmla="*/ 2 f88 1"/>
                <a:gd name="f122" fmla="*/ 18 f87 1"/>
                <a:gd name="f123" fmla="*/ 10 f88 1"/>
                <a:gd name="f124" fmla="*/ 8 f87 1"/>
                <a:gd name="f125" fmla="*/ 22 f88 1"/>
                <a:gd name="f126" fmla="*/ 2 f87 1"/>
                <a:gd name="f127" fmla="*/ 39 f88 1"/>
                <a:gd name="f128" fmla="*/ 0 f87 1"/>
                <a:gd name="f129" fmla="*/ 56 f88 1"/>
                <a:gd name="f130" fmla="*/ 70 f88 1"/>
                <a:gd name="f131" fmla="*/ 7 f87 1"/>
                <a:gd name="f132" fmla="*/ 24 f87 1"/>
                <a:gd name="f133" fmla="*/ 55 f88 1"/>
                <a:gd name="f134" fmla="*/ 16 f87 1"/>
                <a:gd name="f135" fmla="*/ 37 f88 1"/>
                <a:gd name="f136" fmla="*/ 13 f87 1"/>
                <a:gd name="f137" fmla="*/ 17 f87 1"/>
                <a:gd name="f138" fmla="*/ 16 f88 1"/>
                <a:gd name="f139" fmla="*/ 27 f87 1"/>
                <a:gd name="f140" fmla="*/ 20 f88 1"/>
                <a:gd name="f141" fmla="*/ 35 f87 1"/>
                <a:gd name="f142" fmla="*/ 32 f88 1"/>
                <a:gd name="f143" fmla="*/ 40 f87 1"/>
                <a:gd name="f144" fmla="*/ 42 f87 1"/>
                <a:gd name="f145" fmla="*/ 51 f88 1"/>
                <a:gd name="f146" fmla="*/ 44 f87 1"/>
                <a:gd name="f147" fmla="*/ 68 f88 1"/>
                <a:gd name="f148" fmla="*/ 53 f87 1"/>
                <a:gd name="f149" fmla="*/ f89 1 f2"/>
                <a:gd name="f150" fmla="*/ f92 1 74"/>
                <a:gd name="f151" fmla="*/ f93 1 100"/>
                <a:gd name="f152" fmla="*/ f94 1 74"/>
                <a:gd name="f153" fmla="*/ f95 1 100"/>
                <a:gd name="f154" fmla="*/ f96 1 74"/>
                <a:gd name="f155" fmla="*/ f97 1 100"/>
                <a:gd name="f156" fmla="*/ f98 1 74"/>
                <a:gd name="f157" fmla="*/ f99 1 100"/>
                <a:gd name="f158" fmla="*/ f100 1 74"/>
                <a:gd name="f159" fmla="*/ f101 1 100"/>
                <a:gd name="f160" fmla="*/ f102 1 100"/>
                <a:gd name="f161" fmla="*/ f103 1 74"/>
                <a:gd name="f162" fmla="*/ f104 1 100"/>
                <a:gd name="f163" fmla="*/ f105 1 74"/>
                <a:gd name="f164" fmla="*/ f106 1 100"/>
                <a:gd name="f165" fmla="*/ f107 1 74"/>
                <a:gd name="f166" fmla="*/ f108 1 74"/>
                <a:gd name="f167" fmla="*/ f109 1 100"/>
                <a:gd name="f168" fmla="*/ f110 1 74"/>
                <a:gd name="f169" fmla="*/ f111 1 100"/>
                <a:gd name="f170" fmla="*/ f112 1 74"/>
                <a:gd name="f171" fmla="*/ f113 1 100"/>
                <a:gd name="f172" fmla="*/ f114 1 74"/>
                <a:gd name="f173" fmla="*/ f115 1 100"/>
                <a:gd name="f174" fmla="*/ f116 1 74"/>
                <a:gd name="f175" fmla="*/ f117 1 100"/>
                <a:gd name="f176" fmla="*/ f118 1 74"/>
                <a:gd name="f177" fmla="*/ f119 1 100"/>
                <a:gd name="f178" fmla="*/ f120 1 100"/>
                <a:gd name="f179" fmla="*/ f121 1 74"/>
                <a:gd name="f180" fmla="*/ f122 1 100"/>
                <a:gd name="f181" fmla="*/ f123 1 74"/>
                <a:gd name="f182" fmla="*/ f124 1 100"/>
                <a:gd name="f183" fmla="*/ f125 1 74"/>
                <a:gd name="f184" fmla="*/ f126 1 100"/>
                <a:gd name="f185" fmla="*/ f127 1 74"/>
                <a:gd name="f186" fmla="*/ f128 1 100"/>
                <a:gd name="f187" fmla="*/ f129 1 74"/>
                <a:gd name="f188" fmla="*/ f130 1 74"/>
                <a:gd name="f189" fmla="*/ f131 1 100"/>
                <a:gd name="f190" fmla="*/ f132 1 100"/>
                <a:gd name="f191" fmla="*/ f133 1 74"/>
                <a:gd name="f192" fmla="*/ f134 1 100"/>
                <a:gd name="f193" fmla="*/ f135 1 74"/>
                <a:gd name="f194" fmla="*/ f136 1 100"/>
                <a:gd name="f195" fmla="*/ f137 1 100"/>
                <a:gd name="f196" fmla="*/ f138 1 74"/>
                <a:gd name="f197" fmla="*/ f139 1 100"/>
                <a:gd name="f198" fmla="*/ f140 1 74"/>
                <a:gd name="f199" fmla="*/ f141 1 100"/>
                <a:gd name="f200" fmla="*/ f142 1 74"/>
                <a:gd name="f201" fmla="*/ f143 1 100"/>
                <a:gd name="f202" fmla="*/ f144 1 100"/>
                <a:gd name="f203" fmla="*/ f145 1 74"/>
                <a:gd name="f204" fmla="*/ f146 1 100"/>
                <a:gd name="f205" fmla="*/ f147 1 74"/>
                <a:gd name="f206" fmla="*/ f148 1 100"/>
                <a:gd name="f207" fmla="*/ 0 1 f90"/>
                <a:gd name="f208" fmla="*/ f6 1 f90"/>
                <a:gd name="f209" fmla="*/ 0 1 f91"/>
                <a:gd name="f210" fmla="*/ f7 1 f91"/>
                <a:gd name="f211" fmla="+- f149 0 f1"/>
                <a:gd name="f212" fmla="*/ f150 1 f90"/>
                <a:gd name="f213" fmla="*/ f151 1 f91"/>
                <a:gd name="f214" fmla="*/ f152 1 f90"/>
                <a:gd name="f215" fmla="*/ f153 1 f91"/>
                <a:gd name="f216" fmla="*/ f154 1 f90"/>
                <a:gd name="f217" fmla="*/ f155 1 f91"/>
                <a:gd name="f218" fmla="*/ f156 1 f90"/>
                <a:gd name="f219" fmla="*/ f157 1 f91"/>
                <a:gd name="f220" fmla="*/ f158 1 f90"/>
                <a:gd name="f221" fmla="*/ f159 1 f91"/>
                <a:gd name="f222" fmla="*/ f160 1 f91"/>
                <a:gd name="f223" fmla="*/ f161 1 f90"/>
                <a:gd name="f224" fmla="*/ f162 1 f91"/>
                <a:gd name="f225" fmla="*/ f163 1 f90"/>
                <a:gd name="f226" fmla="*/ f164 1 f91"/>
                <a:gd name="f227" fmla="*/ f165 1 f90"/>
                <a:gd name="f228" fmla="*/ f166 1 f90"/>
                <a:gd name="f229" fmla="*/ f167 1 f91"/>
                <a:gd name="f230" fmla="*/ f168 1 f90"/>
                <a:gd name="f231" fmla="*/ f169 1 f91"/>
                <a:gd name="f232" fmla="*/ f170 1 f90"/>
                <a:gd name="f233" fmla="*/ f171 1 f91"/>
                <a:gd name="f234" fmla="*/ f172 1 f90"/>
                <a:gd name="f235" fmla="*/ f173 1 f91"/>
                <a:gd name="f236" fmla="*/ f174 1 f90"/>
                <a:gd name="f237" fmla="*/ f175 1 f91"/>
                <a:gd name="f238" fmla="*/ f176 1 f90"/>
                <a:gd name="f239" fmla="*/ f177 1 f91"/>
                <a:gd name="f240" fmla="*/ f178 1 f91"/>
                <a:gd name="f241" fmla="*/ f179 1 f90"/>
                <a:gd name="f242" fmla="*/ f180 1 f91"/>
                <a:gd name="f243" fmla="*/ f181 1 f90"/>
                <a:gd name="f244" fmla="*/ f182 1 f91"/>
                <a:gd name="f245" fmla="*/ f183 1 f90"/>
                <a:gd name="f246" fmla="*/ f184 1 f91"/>
                <a:gd name="f247" fmla="*/ f185 1 f90"/>
                <a:gd name="f248" fmla="*/ f186 1 f91"/>
                <a:gd name="f249" fmla="*/ f187 1 f90"/>
                <a:gd name="f250" fmla="*/ f188 1 f90"/>
                <a:gd name="f251" fmla="*/ f189 1 f91"/>
                <a:gd name="f252" fmla="*/ f190 1 f91"/>
                <a:gd name="f253" fmla="*/ f191 1 f90"/>
                <a:gd name="f254" fmla="*/ f192 1 f91"/>
                <a:gd name="f255" fmla="*/ f193 1 f90"/>
                <a:gd name="f256" fmla="*/ f194 1 f91"/>
                <a:gd name="f257" fmla="*/ f195 1 f91"/>
                <a:gd name="f258" fmla="*/ f196 1 f90"/>
                <a:gd name="f259" fmla="*/ f197 1 f91"/>
                <a:gd name="f260" fmla="*/ f198 1 f90"/>
                <a:gd name="f261" fmla="*/ f199 1 f91"/>
                <a:gd name="f262" fmla="*/ f200 1 f90"/>
                <a:gd name="f263" fmla="*/ f201 1 f91"/>
                <a:gd name="f264" fmla="*/ f202 1 f91"/>
                <a:gd name="f265" fmla="*/ f203 1 f90"/>
                <a:gd name="f266" fmla="*/ f204 1 f91"/>
                <a:gd name="f267" fmla="*/ f205 1 f90"/>
                <a:gd name="f268" fmla="*/ f206 1 f91"/>
                <a:gd name="f269" fmla="*/ f207 f85 1"/>
                <a:gd name="f270" fmla="*/ f208 f85 1"/>
                <a:gd name="f271" fmla="*/ f210 f86 1"/>
                <a:gd name="f272" fmla="*/ f209 f86 1"/>
                <a:gd name="f273" fmla="*/ f212 f85 1"/>
                <a:gd name="f274" fmla="*/ f213 f86 1"/>
                <a:gd name="f275" fmla="*/ f214 f85 1"/>
                <a:gd name="f276" fmla="*/ f215 f86 1"/>
                <a:gd name="f277" fmla="*/ f216 f85 1"/>
                <a:gd name="f278" fmla="*/ f217 f86 1"/>
                <a:gd name="f279" fmla="*/ f218 f85 1"/>
                <a:gd name="f280" fmla="*/ f219 f86 1"/>
                <a:gd name="f281" fmla="*/ f220 f85 1"/>
                <a:gd name="f282" fmla="*/ f221 f86 1"/>
                <a:gd name="f283" fmla="*/ f222 f86 1"/>
                <a:gd name="f284" fmla="*/ f223 f85 1"/>
                <a:gd name="f285" fmla="*/ f224 f86 1"/>
                <a:gd name="f286" fmla="*/ f225 f85 1"/>
                <a:gd name="f287" fmla="*/ f226 f86 1"/>
                <a:gd name="f288" fmla="*/ f227 f85 1"/>
                <a:gd name="f289" fmla="*/ f228 f85 1"/>
                <a:gd name="f290" fmla="*/ f229 f86 1"/>
                <a:gd name="f291" fmla="*/ f230 f85 1"/>
                <a:gd name="f292" fmla="*/ f231 f86 1"/>
                <a:gd name="f293" fmla="*/ f232 f85 1"/>
                <a:gd name="f294" fmla="*/ f233 f86 1"/>
                <a:gd name="f295" fmla="*/ f234 f85 1"/>
                <a:gd name="f296" fmla="*/ f235 f86 1"/>
                <a:gd name="f297" fmla="*/ f236 f85 1"/>
                <a:gd name="f298" fmla="*/ f237 f86 1"/>
                <a:gd name="f299" fmla="*/ f238 f85 1"/>
                <a:gd name="f300" fmla="*/ f239 f86 1"/>
                <a:gd name="f301" fmla="*/ f240 f86 1"/>
                <a:gd name="f302" fmla="*/ f241 f85 1"/>
                <a:gd name="f303" fmla="*/ f242 f86 1"/>
                <a:gd name="f304" fmla="*/ f243 f85 1"/>
                <a:gd name="f305" fmla="*/ f244 f86 1"/>
                <a:gd name="f306" fmla="*/ f245 f85 1"/>
                <a:gd name="f307" fmla="*/ f246 f86 1"/>
                <a:gd name="f308" fmla="*/ f247 f85 1"/>
                <a:gd name="f309" fmla="*/ f248 f86 1"/>
                <a:gd name="f310" fmla="*/ f249 f85 1"/>
                <a:gd name="f311" fmla="*/ f250 f85 1"/>
                <a:gd name="f312" fmla="*/ f251 f86 1"/>
                <a:gd name="f313" fmla="*/ f252 f86 1"/>
                <a:gd name="f314" fmla="*/ f253 f85 1"/>
                <a:gd name="f315" fmla="*/ f254 f86 1"/>
                <a:gd name="f316" fmla="*/ f255 f85 1"/>
                <a:gd name="f317" fmla="*/ f256 f86 1"/>
                <a:gd name="f318" fmla="*/ f257 f86 1"/>
                <a:gd name="f319" fmla="*/ f258 f85 1"/>
                <a:gd name="f320" fmla="*/ f259 f86 1"/>
                <a:gd name="f321" fmla="*/ f260 f85 1"/>
                <a:gd name="f322" fmla="*/ f261 f86 1"/>
                <a:gd name="f323" fmla="*/ f262 f85 1"/>
                <a:gd name="f324" fmla="*/ f263 f86 1"/>
                <a:gd name="f325" fmla="*/ f264 f86 1"/>
                <a:gd name="f326" fmla="*/ f265 f85 1"/>
                <a:gd name="f327" fmla="*/ f266 f86 1"/>
                <a:gd name="f328" fmla="*/ f267 f85 1"/>
                <a:gd name="f329" fmla="*/ f268 f8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1">
                  <a:pos x="f273" y="f274"/>
                </a:cxn>
                <a:cxn ang="f211">
                  <a:pos x="f275" y="f276"/>
                </a:cxn>
                <a:cxn ang="f211">
                  <a:pos x="f277" y="f278"/>
                </a:cxn>
                <a:cxn ang="f211">
                  <a:pos x="f279" y="f280"/>
                </a:cxn>
                <a:cxn ang="f211">
                  <a:pos x="f281" y="f282"/>
                </a:cxn>
                <a:cxn ang="f211">
                  <a:pos x="f281" y="f283"/>
                </a:cxn>
                <a:cxn ang="f211">
                  <a:pos x="f281" y="f283"/>
                </a:cxn>
                <a:cxn ang="f211">
                  <a:pos x="f284" y="f285"/>
                </a:cxn>
                <a:cxn ang="f211">
                  <a:pos x="f286" y="f287"/>
                </a:cxn>
                <a:cxn ang="f211">
                  <a:pos x="f288" y="f285"/>
                </a:cxn>
                <a:cxn ang="f211">
                  <a:pos x="f289" y="f290"/>
                </a:cxn>
                <a:cxn ang="f211">
                  <a:pos x="f291" y="f292"/>
                </a:cxn>
                <a:cxn ang="f211">
                  <a:pos x="f293" y="f294"/>
                </a:cxn>
                <a:cxn ang="f211">
                  <a:pos x="f295" y="f296"/>
                </a:cxn>
                <a:cxn ang="f211">
                  <a:pos x="f297" y="f298"/>
                </a:cxn>
                <a:cxn ang="f211">
                  <a:pos x="f299" y="f300"/>
                </a:cxn>
                <a:cxn ang="f211">
                  <a:pos x="f281" y="f301"/>
                </a:cxn>
                <a:cxn ang="f211">
                  <a:pos x="f302" y="f303"/>
                </a:cxn>
                <a:cxn ang="f211">
                  <a:pos x="f304" y="f305"/>
                </a:cxn>
                <a:cxn ang="f211">
                  <a:pos x="f306" y="f307"/>
                </a:cxn>
                <a:cxn ang="f211">
                  <a:pos x="f308" y="f309"/>
                </a:cxn>
                <a:cxn ang="f211">
                  <a:pos x="f310" y="f307"/>
                </a:cxn>
                <a:cxn ang="f211">
                  <a:pos x="f311" y="f312"/>
                </a:cxn>
                <a:cxn ang="f211">
                  <a:pos x="f311" y="f313"/>
                </a:cxn>
                <a:cxn ang="f211">
                  <a:pos x="f311" y="f313"/>
                </a:cxn>
                <a:cxn ang="f211">
                  <a:pos x="f314" y="f315"/>
                </a:cxn>
                <a:cxn ang="f211">
                  <a:pos x="f316" y="f317"/>
                </a:cxn>
                <a:cxn ang="f211">
                  <a:pos x="f306" y="f318"/>
                </a:cxn>
                <a:cxn ang="f211">
                  <a:pos x="f319" y="f320"/>
                </a:cxn>
                <a:cxn ang="f211">
                  <a:pos x="f321" y="f322"/>
                </a:cxn>
                <a:cxn ang="f211">
                  <a:pos x="f323" y="f324"/>
                </a:cxn>
                <a:cxn ang="f211">
                  <a:pos x="f293" y="f325"/>
                </a:cxn>
                <a:cxn ang="f211">
                  <a:pos x="f326" y="f327"/>
                </a:cxn>
                <a:cxn ang="f211">
                  <a:pos x="f328" y="f329"/>
                </a:cxn>
                <a:cxn ang="f211">
                  <a:pos x="f273" y="f274"/>
                </a:cxn>
              </a:cxnLst>
              <a:rect l="f269" t="f272" r="f270" b="f271"/>
              <a:pathLst>
                <a:path w="74" h="100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20"/>
                    <a:pt x="f21" y="f15"/>
                  </a:cubicBezTo>
                  <a:cubicBezTo>
                    <a:pt x="f22" y="f23"/>
                    <a:pt x="f24" y="f25"/>
                    <a:pt x="f5" y="f26"/>
                  </a:cubicBezTo>
                  <a:lnTo>
                    <a:pt x="f5" y="f6"/>
                  </a:lnTo>
                  <a:lnTo>
                    <a:pt x="f5" y="f6"/>
                  </a:ln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11"/>
                    <a:pt x="f36" y="f11"/>
                  </a:cubicBezTo>
                  <a:cubicBezTo>
                    <a:pt x="f37" y="f11"/>
                    <a:pt x="f38" y="f34"/>
                    <a:pt x="f39" y="f32"/>
                  </a:cubicBezTo>
                  <a:cubicBezTo>
                    <a:pt x="f14" y="f30"/>
                    <a:pt x="f40" y="f28"/>
                    <a:pt x="f40" y="f41"/>
                  </a:cubicBezTo>
                  <a:cubicBezTo>
                    <a:pt x="f40" y="f42"/>
                    <a:pt x="f43" y="f44"/>
                    <a:pt x="f45" y="f12"/>
                  </a:cubicBezTo>
                  <a:cubicBezTo>
                    <a:pt x="f39" y="f46"/>
                    <a:pt x="f38" y="f47"/>
                    <a:pt x="f37" y="f40"/>
                  </a:cubicBezTo>
                  <a:cubicBezTo>
                    <a:pt x="f48" y="f40"/>
                    <a:pt x="f49" y="f43"/>
                    <a:pt x="f50" y="f43"/>
                  </a:cubicBezTo>
                  <a:cubicBezTo>
                    <a:pt x="f35" y="f14"/>
                    <a:pt x="f51" y="f52"/>
                    <a:pt x="f53" y="f45"/>
                  </a:cubicBezTo>
                  <a:cubicBezTo>
                    <a:pt x="f54" y="f39"/>
                    <a:pt x="f55" y="f56"/>
                    <a:pt x="f27" y="f57"/>
                  </a:cubicBezTo>
                  <a:cubicBezTo>
                    <a:pt x="f58" y="f48"/>
                    <a:pt x="f5" y="f36"/>
                    <a:pt x="f5" y="f35"/>
                  </a:cubicBezTo>
                  <a:cubicBezTo>
                    <a:pt x="f5" y="f59"/>
                    <a:pt x="f60" y="f61"/>
                    <a:pt x="f58" y="f62"/>
                  </a:cubicBezTo>
                  <a:cubicBezTo>
                    <a:pt x="f24" y="f21"/>
                    <a:pt x="f63" y="f29"/>
                    <a:pt x="f64" y="f22"/>
                  </a:cubicBezTo>
                  <a:cubicBezTo>
                    <a:pt x="f65" y="f66"/>
                    <a:pt x="f31" y="f24"/>
                    <a:pt x="f67" y="f58"/>
                  </a:cubicBezTo>
                  <a:cubicBezTo>
                    <a:pt x="f18" y="f5"/>
                    <a:pt x="f68" y="f5"/>
                    <a:pt x="f69" y="f5"/>
                  </a:cubicBezTo>
                  <a:cubicBezTo>
                    <a:pt x="f70" y="f5"/>
                    <a:pt x="f71" y="f5"/>
                    <a:pt x="f14" y="f58"/>
                  </a:cubicBezTo>
                  <a:cubicBezTo>
                    <a:pt x="f72" y="f73"/>
                    <a:pt x="f74" y="f27"/>
                    <a:pt x="f8" y="f63"/>
                  </a:cubicBezTo>
                  <a:lnTo>
                    <a:pt x="f8" y="f33"/>
                  </a:lnTo>
                  <a:lnTo>
                    <a:pt x="f8" y="f33"/>
                  </a:lnTo>
                  <a:cubicBezTo>
                    <a:pt x="f44" y="f61"/>
                    <a:pt x="f47" y="f62"/>
                    <a:pt x="f52" y="f75"/>
                  </a:cubicBezTo>
                  <a:cubicBezTo>
                    <a:pt x="f56" y="f21"/>
                    <a:pt x="f76" y="f65"/>
                    <a:pt x="f49" y="f65"/>
                  </a:cubicBezTo>
                  <a:cubicBezTo>
                    <a:pt x="f77" y="f65"/>
                    <a:pt x="f51" y="f21"/>
                    <a:pt x="f67" y="f31"/>
                  </a:cubicBezTo>
                  <a:cubicBezTo>
                    <a:pt x="f62" y="f78"/>
                    <a:pt x="f75" y="f67"/>
                    <a:pt x="f75" y="f18"/>
                  </a:cubicBezTo>
                  <a:cubicBezTo>
                    <a:pt x="f75" y="f77"/>
                    <a:pt x="f62" y="f50"/>
                    <a:pt x="f19" y="f36"/>
                  </a:cubicBezTo>
                  <a:cubicBezTo>
                    <a:pt x="f67" y="f49"/>
                    <a:pt x="f51" y="f69"/>
                    <a:pt x="f68" y="f48"/>
                  </a:cubicBezTo>
                  <a:cubicBezTo>
                    <a:pt x="f36" y="f79"/>
                    <a:pt x="f80" y="f37"/>
                    <a:pt x="f37" y="f37"/>
                  </a:cubicBezTo>
                  <a:cubicBezTo>
                    <a:pt x="f57" y="f76"/>
                    <a:pt x="f38" y="f70"/>
                    <a:pt x="f81" y="f70"/>
                  </a:cubicBezTo>
                  <a:cubicBezTo>
                    <a:pt x="f40" y="f16"/>
                    <a:pt x="f82" y="f56"/>
                    <a:pt x="f42" y="f83"/>
                  </a:cubicBezTo>
                  <a:cubicBezTo>
                    <a:pt x="f41" y="f43"/>
                    <a:pt x="f6" y="f12"/>
                    <a:pt x="f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7" name="Freeform 512"/>
            <p:cNvSpPr/>
            <p:nvPr/>
          </p:nvSpPr>
          <p:spPr>
            <a:xfrm>
              <a:off x="2262125" y="3878125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1"/>
                <a:gd name="f8" fmla="val 52"/>
                <a:gd name="f9" fmla="val 17"/>
                <a:gd name="f10" fmla="val 58"/>
                <a:gd name="f11" fmla="val 18"/>
                <a:gd name="f12" fmla="val 63"/>
                <a:gd name="f13" fmla="val 19"/>
                <a:gd name="f14" fmla="val 68"/>
                <a:gd name="f15" fmla="val 21"/>
                <a:gd name="f16" fmla="val 72"/>
                <a:gd name="f17" fmla="val 24"/>
                <a:gd name="f18" fmla="val 76"/>
                <a:gd name="f19" fmla="val 27"/>
                <a:gd name="f20" fmla="val 78"/>
                <a:gd name="f21" fmla="val 30"/>
                <a:gd name="f22" fmla="val 81"/>
                <a:gd name="f23" fmla="val 33"/>
                <a:gd name="f24" fmla="val 83"/>
                <a:gd name="f25" fmla="val 37"/>
                <a:gd name="f26" fmla="val 85"/>
                <a:gd name="f27" fmla="val 41"/>
                <a:gd name="f28" fmla="val 86"/>
                <a:gd name="f29" fmla="val 46"/>
                <a:gd name="f30" fmla="val 51"/>
                <a:gd name="f31" fmla="val 57"/>
                <a:gd name="f32" fmla="val 64"/>
                <a:gd name="f33" fmla="val 70"/>
                <a:gd name="f34" fmla="val 77"/>
                <a:gd name="f35" fmla="val 80"/>
                <a:gd name="f36" fmla="val 82"/>
                <a:gd name="f37" fmla="val 84"/>
                <a:gd name="f38" fmla="val 75"/>
                <a:gd name="f39" fmla="val 93"/>
                <a:gd name="f40" fmla="val 95"/>
                <a:gd name="f41" fmla="val 74"/>
                <a:gd name="f42" fmla="val 97"/>
                <a:gd name="f43" fmla="val 69"/>
                <a:gd name="f44" fmla="val 98"/>
                <a:gd name="f45" fmla="val 100"/>
                <a:gd name="f46" fmla="val 35"/>
                <a:gd name="f47" fmla="val 23"/>
                <a:gd name="f48" fmla="val 96"/>
                <a:gd name="f49" fmla="val 14"/>
                <a:gd name="f50" fmla="val 88"/>
                <a:gd name="f51" fmla="val 5"/>
                <a:gd name="f52" fmla="val 79"/>
                <a:gd name="f53" fmla="val 67"/>
                <a:gd name="f54" fmla="val 36"/>
                <a:gd name="f55" fmla="val 13"/>
                <a:gd name="f56" fmla="val 22"/>
                <a:gd name="f57" fmla="val 47"/>
                <a:gd name="f58" fmla="val 60"/>
                <a:gd name="f59" fmla="val 4"/>
                <a:gd name="f60" fmla="val 12"/>
                <a:gd name="f61" fmla="val 44"/>
                <a:gd name="f62" fmla="val 71"/>
                <a:gd name="f63" fmla="val 40"/>
                <a:gd name="f64" fmla="val 32"/>
                <a:gd name="f65" fmla="val 25"/>
                <a:gd name="f66" fmla="val 65"/>
                <a:gd name="f67" fmla="val 20"/>
                <a:gd name="f68" fmla="val 61"/>
                <a:gd name="f69" fmla="val 16"/>
                <a:gd name="f70" fmla="val 55"/>
                <a:gd name="f71" fmla="val 31"/>
                <a:gd name="f72" fmla="val 26"/>
                <a:gd name="f73" fmla="+- 0 0 -90"/>
                <a:gd name="f74" fmla="*/ f3 1 87"/>
                <a:gd name="f75" fmla="*/ f4 1 101"/>
                <a:gd name="f76" fmla="+- f7 0 f5"/>
                <a:gd name="f77" fmla="+- f6 0 f5"/>
                <a:gd name="f78" fmla="*/ f73 f0 1"/>
                <a:gd name="f79" fmla="*/ f77 1 87"/>
                <a:gd name="f80" fmla="*/ f76 1 101"/>
                <a:gd name="f81" fmla="*/ 87 f77 1"/>
                <a:gd name="f82" fmla="*/ 52 f76 1"/>
                <a:gd name="f83" fmla="*/ 17 f77 1"/>
                <a:gd name="f84" fmla="*/ 19 f77 1"/>
                <a:gd name="f85" fmla="*/ 68 f76 1"/>
                <a:gd name="f86" fmla="*/ 27 f77 1"/>
                <a:gd name="f87" fmla="*/ 78 f76 1"/>
                <a:gd name="f88" fmla="*/ 37 f77 1"/>
                <a:gd name="f89" fmla="*/ 85 f76 1"/>
                <a:gd name="f90" fmla="*/ 51 f77 1"/>
                <a:gd name="f91" fmla="*/ 87 f76 1"/>
                <a:gd name="f92" fmla="*/ 70 f77 1"/>
                <a:gd name="f93" fmla="*/ 83 f76 1"/>
                <a:gd name="f94" fmla="*/ 84 f77 1"/>
                <a:gd name="f95" fmla="*/ 75 f76 1"/>
                <a:gd name="f96" fmla="*/ 85 f77 1"/>
                <a:gd name="f97" fmla="*/ 93 f76 1"/>
                <a:gd name="f98" fmla="*/ 69 f77 1"/>
                <a:gd name="f99" fmla="*/ 98 f76 1"/>
                <a:gd name="f100" fmla="*/ 101 f76 1"/>
                <a:gd name="f101" fmla="*/ 14 f77 1"/>
                <a:gd name="f102" fmla="*/ 88 f76 1"/>
                <a:gd name="f103" fmla="*/ 0 f77 1"/>
                <a:gd name="f104" fmla="*/ 51 f76 1"/>
                <a:gd name="f105" fmla="*/ 13 f77 1"/>
                <a:gd name="f106" fmla="*/ 14 f76 1"/>
                <a:gd name="f107" fmla="*/ 47 f77 1"/>
                <a:gd name="f108" fmla="*/ 0 f76 1"/>
                <a:gd name="f109" fmla="*/ 77 f77 1"/>
                <a:gd name="f110" fmla="*/ 12 f76 1"/>
                <a:gd name="f111" fmla="*/ 44 f76 1"/>
                <a:gd name="f112" fmla="*/ 71 f77 1"/>
                <a:gd name="f113" fmla="*/ 40 f76 1"/>
                <a:gd name="f114" fmla="*/ 65 f77 1"/>
                <a:gd name="f115" fmla="*/ 20 f76 1"/>
                <a:gd name="f116" fmla="*/ 46 f77 1"/>
                <a:gd name="f117" fmla="*/ 13 f76 1"/>
                <a:gd name="f118" fmla="*/ 25 f77 1"/>
                <a:gd name="f119" fmla="*/ 21 f76 1"/>
                <a:gd name="f120" fmla="*/ f78 1 f2"/>
                <a:gd name="f121" fmla="*/ f81 1 87"/>
                <a:gd name="f122" fmla="*/ f82 1 101"/>
                <a:gd name="f123" fmla="*/ f83 1 87"/>
                <a:gd name="f124" fmla="*/ f84 1 87"/>
                <a:gd name="f125" fmla="*/ f85 1 101"/>
                <a:gd name="f126" fmla="*/ f86 1 87"/>
                <a:gd name="f127" fmla="*/ f87 1 101"/>
                <a:gd name="f128" fmla="*/ f88 1 87"/>
                <a:gd name="f129" fmla="*/ f89 1 101"/>
                <a:gd name="f130" fmla="*/ f90 1 87"/>
                <a:gd name="f131" fmla="*/ f91 1 101"/>
                <a:gd name="f132" fmla="*/ f92 1 87"/>
                <a:gd name="f133" fmla="*/ f93 1 101"/>
                <a:gd name="f134" fmla="*/ f94 1 87"/>
                <a:gd name="f135" fmla="*/ f95 1 101"/>
                <a:gd name="f136" fmla="*/ f96 1 87"/>
                <a:gd name="f137" fmla="*/ f97 1 101"/>
                <a:gd name="f138" fmla="*/ f98 1 87"/>
                <a:gd name="f139" fmla="*/ f99 1 101"/>
                <a:gd name="f140" fmla="*/ f100 1 101"/>
                <a:gd name="f141" fmla="*/ f101 1 87"/>
                <a:gd name="f142" fmla="*/ f102 1 101"/>
                <a:gd name="f143" fmla="*/ f103 1 87"/>
                <a:gd name="f144" fmla="*/ f104 1 101"/>
                <a:gd name="f145" fmla="*/ f105 1 87"/>
                <a:gd name="f146" fmla="*/ f106 1 101"/>
                <a:gd name="f147" fmla="*/ f107 1 87"/>
                <a:gd name="f148" fmla="*/ f108 1 101"/>
                <a:gd name="f149" fmla="*/ f109 1 87"/>
                <a:gd name="f150" fmla="*/ f110 1 101"/>
                <a:gd name="f151" fmla="*/ f111 1 101"/>
                <a:gd name="f152" fmla="*/ f112 1 87"/>
                <a:gd name="f153" fmla="*/ f113 1 101"/>
                <a:gd name="f154" fmla="*/ f114 1 87"/>
                <a:gd name="f155" fmla="*/ f115 1 101"/>
                <a:gd name="f156" fmla="*/ f116 1 87"/>
                <a:gd name="f157" fmla="*/ f117 1 101"/>
                <a:gd name="f158" fmla="*/ f118 1 87"/>
                <a:gd name="f159" fmla="*/ f119 1 101"/>
                <a:gd name="f160" fmla="*/ 0 1 f79"/>
                <a:gd name="f161" fmla="*/ f6 1 f79"/>
                <a:gd name="f162" fmla="*/ 0 1 f80"/>
                <a:gd name="f163" fmla="*/ f7 1 f80"/>
                <a:gd name="f164" fmla="+- f120 0 f1"/>
                <a:gd name="f165" fmla="*/ f121 1 f79"/>
                <a:gd name="f166" fmla="*/ f122 1 f80"/>
                <a:gd name="f167" fmla="*/ f123 1 f79"/>
                <a:gd name="f168" fmla="*/ f124 1 f79"/>
                <a:gd name="f169" fmla="*/ f125 1 f80"/>
                <a:gd name="f170" fmla="*/ f126 1 f79"/>
                <a:gd name="f171" fmla="*/ f127 1 f80"/>
                <a:gd name="f172" fmla="*/ f128 1 f79"/>
                <a:gd name="f173" fmla="*/ f129 1 f80"/>
                <a:gd name="f174" fmla="*/ f130 1 f79"/>
                <a:gd name="f175" fmla="*/ f131 1 f80"/>
                <a:gd name="f176" fmla="*/ f132 1 f79"/>
                <a:gd name="f177" fmla="*/ f133 1 f80"/>
                <a:gd name="f178" fmla="*/ f134 1 f79"/>
                <a:gd name="f179" fmla="*/ f135 1 f80"/>
                <a:gd name="f180" fmla="*/ f136 1 f79"/>
                <a:gd name="f181" fmla="*/ f137 1 f80"/>
                <a:gd name="f182" fmla="*/ f138 1 f79"/>
                <a:gd name="f183" fmla="*/ f139 1 f80"/>
                <a:gd name="f184" fmla="*/ f140 1 f80"/>
                <a:gd name="f185" fmla="*/ f141 1 f79"/>
                <a:gd name="f186" fmla="*/ f142 1 f80"/>
                <a:gd name="f187" fmla="*/ f143 1 f79"/>
                <a:gd name="f188" fmla="*/ f144 1 f80"/>
                <a:gd name="f189" fmla="*/ f145 1 f79"/>
                <a:gd name="f190" fmla="*/ f146 1 f80"/>
                <a:gd name="f191" fmla="*/ f147 1 f79"/>
                <a:gd name="f192" fmla="*/ f148 1 f80"/>
                <a:gd name="f193" fmla="*/ f149 1 f79"/>
                <a:gd name="f194" fmla="*/ f150 1 f80"/>
                <a:gd name="f195" fmla="*/ f151 1 f80"/>
                <a:gd name="f196" fmla="*/ f152 1 f79"/>
                <a:gd name="f197" fmla="*/ f153 1 f80"/>
                <a:gd name="f198" fmla="*/ f154 1 f79"/>
                <a:gd name="f199" fmla="*/ f155 1 f80"/>
                <a:gd name="f200" fmla="*/ f156 1 f79"/>
                <a:gd name="f201" fmla="*/ f157 1 f80"/>
                <a:gd name="f202" fmla="*/ f158 1 f79"/>
                <a:gd name="f203" fmla="*/ f159 1 f80"/>
                <a:gd name="f204" fmla="*/ f160 f74 1"/>
                <a:gd name="f205" fmla="*/ f161 f74 1"/>
                <a:gd name="f206" fmla="*/ f163 f75 1"/>
                <a:gd name="f207" fmla="*/ f162 f75 1"/>
                <a:gd name="f208" fmla="*/ f165 f74 1"/>
                <a:gd name="f209" fmla="*/ f166 f75 1"/>
                <a:gd name="f210" fmla="*/ f167 f74 1"/>
                <a:gd name="f211" fmla="*/ f168 f74 1"/>
                <a:gd name="f212" fmla="*/ f169 f75 1"/>
                <a:gd name="f213" fmla="*/ f170 f74 1"/>
                <a:gd name="f214" fmla="*/ f171 f75 1"/>
                <a:gd name="f215" fmla="*/ f172 f74 1"/>
                <a:gd name="f216" fmla="*/ f173 f75 1"/>
                <a:gd name="f217" fmla="*/ f174 f74 1"/>
                <a:gd name="f218" fmla="*/ f175 f75 1"/>
                <a:gd name="f219" fmla="*/ f176 f74 1"/>
                <a:gd name="f220" fmla="*/ f177 f75 1"/>
                <a:gd name="f221" fmla="*/ f178 f74 1"/>
                <a:gd name="f222" fmla="*/ f179 f75 1"/>
                <a:gd name="f223" fmla="*/ f180 f74 1"/>
                <a:gd name="f224" fmla="*/ f181 f75 1"/>
                <a:gd name="f225" fmla="*/ f182 f74 1"/>
                <a:gd name="f226" fmla="*/ f183 f75 1"/>
                <a:gd name="f227" fmla="*/ f184 f75 1"/>
                <a:gd name="f228" fmla="*/ f185 f74 1"/>
                <a:gd name="f229" fmla="*/ f186 f75 1"/>
                <a:gd name="f230" fmla="*/ f187 f74 1"/>
                <a:gd name="f231" fmla="*/ f188 f75 1"/>
                <a:gd name="f232" fmla="*/ f189 f74 1"/>
                <a:gd name="f233" fmla="*/ f190 f75 1"/>
                <a:gd name="f234" fmla="*/ f191 f74 1"/>
                <a:gd name="f235" fmla="*/ f192 f75 1"/>
                <a:gd name="f236" fmla="*/ f193 f74 1"/>
                <a:gd name="f237" fmla="*/ f194 f75 1"/>
                <a:gd name="f238" fmla="*/ f195 f75 1"/>
                <a:gd name="f239" fmla="*/ f196 f74 1"/>
                <a:gd name="f240" fmla="*/ f197 f75 1"/>
                <a:gd name="f241" fmla="*/ f198 f74 1"/>
                <a:gd name="f242" fmla="*/ f199 f75 1"/>
                <a:gd name="f243" fmla="*/ f200 f74 1"/>
                <a:gd name="f244" fmla="*/ f201 f75 1"/>
                <a:gd name="f245" fmla="*/ f202 f74 1"/>
                <a:gd name="f246" fmla="*/ f203 f7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4">
                  <a:pos x="f208" y="f209"/>
                </a:cxn>
                <a:cxn ang="f164">
                  <a:pos x="f210" y="f209"/>
                </a:cxn>
                <a:cxn ang="f164">
                  <a:pos x="f211" y="f212"/>
                </a:cxn>
                <a:cxn ang="f164">
                  <a:pos x="f213" y="f214"/>
                </a:cxn>
                <a:cxn ang="f164">
                  <a:pos x="f215" y="f216"/>
                </a:cxn>
                <a:cxn ang="f164">
                  <a:pos x="f217" y="f218"/>
                </a:cxn>
                <a:cxn ang="f164">
                  <a:pos x="f219" y="f220"/>
                </a:cxn>
                <a:cxn ang="f164">
                  <a:pos x="f221" y="f222"/>
                </a:cxn>
                <a:cxn ang="f164">
                  <a:pos x="f223" y="f222"/>
                </a:cxn>
                <a:cxn ang="f164">
                  <a:pos x="f223" y="f224"/>
                </a:cxn>
                <a:cxn ang="f164">
                  <a:pos x="f225" y="f226"/>
                </a:cxn>
                <a:cxn ang="f164">
                  <a:pos x="f217" y="f227"/>
                </a:cxn>
                <a:cxn ang="f164">
                  <a:pos x="f228" y="f229"/>
                </a:cxn>
                <a:cxn ang="f164">
                  <a:pos x="f230" y="f231"/>
                </a:cxn>
                <a:cxn ang="f164">
                  <a:pos x="f232" y="f233"/>
                </a:cxn>
                <a:cxn ang="f164">
                  <a:pos x="f234" y="f235"/>
                </a:cxn>
                <a:cxn ang="f164">
                  <a:pos x="f236" y="f237"/>
                </a:cxn>
                <a:cxn ang="f164">
                  <a:pos x="f208" y="f238"/>
                </a:cxn>
                <a:cxn ang="f164">
                  <a:pos x="f208" y="f209"/>
                </a:cxn>
                <a:cxn ang="f164">
                  <a:pos x="f239" y="f240"/>
                </a:cxn>
                <a:cxn ang="f164">
                  <a:pos x="f241" y="f242"/>
                </a:cxn>
                <a:cxn ang="f164">
                  <a:pos x="f243" y="f244"/>
                </a:cxn>
                <a:cxn ang="f164">
                  <a:pos x="f245" y="f246"/>
                </a:cxn>
                <a:cxn ang="f164">
                  <a:pos x="f210" y="f240"/>
                </a:cxn>
                <a:cxn ang="f164">
                  <a:pos x="f239" y="f240"/>
                </a:cxn>
              </a:cxnLst>
              <a:rect l="f204" t="f207" r="f205" b="f206"/>
              <a:pathLst>
                <a:path w="87" h="101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6"/>
                    <a:pt x="f30" y="f6"/>
                  </a:cubicBezTo>
                  <a:cubicBezTo>
                    <a:pt x="f31" y="f6"/>
                    <a:pt x="f32" y="f26"/>
                    <a:pt x="f33" y="f24"/>
                  </a:cubicBezTo>
                  <a:cubicBezTo>
                    <a:pt x="f34" y="f35"/>
                    <a:pt x="f36" y="f20"/>
                    <a:pt x="f37" y="f38"/>
                  </a:cubicBezTo>
                  <a:lnTo>
                    <a:pt x="f26" y="f38"/>
                  </a:lnTo>
                  <a:lnTo>
                    <a:pt x="f26" y="f39"/>
                  </a:lnTo>
                  <a:cubicBezTo>
                    <a:pt x="f35" y="f40"/>
                    <a:pt x="f41" y="f42"/>
                    <a:pt x="f43" y="f44"/>
                  </a:cubicBezTo>
                  <a:cubicBezTo>
                    <a:pt x="f12" y="f45"/>
                    <a:pt x="f31" y="f7"/>
                    <a:pt x="f30" y="f7"/>
                  </a:cubicBezTo>
                  <a:cubicBezTo>
                    <a:pt x="f46" y="f7"/>
                    <a:pt x="f47" y="f48"/>
                    <a:pt x="f49" y="f50"/>
                  </a:cubicBezTo>
                  <a:cubicBezTo>
                    <a:pt x="f51" y="f52"/>
                    <a:pt x="f5" y="f53"/>
                    <a:pt x="f5" y="f30"/>
                  </a:cubicBezTo>
                  <a:cubicBezTo>
                    <a:pt x="f5" y="f54"/>
                    <a:pt x="f51" y="f47"/>
                    <a:pt x="f55" y="f49"/>
                  </a:cubicBezTo>
                  <a:cubicBezTo>
                    <a:pt x="f56" y="f51"/>
                    <a:pt x="f23" y="f5"/>
                    <a:pt x="f57" y="f5"/>
                  </a:cubicBezTo>
                  <a:cubicBezTo>
                    <a:pt x="f58" y="f5"/>
                    <a:pt x="f33" y="f59"/>
                    <a:pt x="f34" y="f60"/>
                  </a:cubicBezTo>
                  <a:cubicBezTo>
                    <a:pt x="f37" y="f13"/>
                    <a:pt x="f6" y="f21"/>
                    <a:pt x="f6" y="f61"/>
                  </a:cubicBezTo>
                  <a:lnTo>
                    <a:pt x="f6" y="f8"/>
                  </a:lnTo>
                  <a:close/>
                  <a:moveTo>
                    <a:pt x="f62" y="f63"/>
                  </a:moveTo>
                  <a:cubicBezTo>
                    <a:pt x="f62" y="f64"/>
                    <a:pt x="f43" y="f65"/>
                    <a:pt x="f66" y="f67"/>
                  </a:cubicBezTo>
                  <a:cubicBezTo>
                    <a:pt x="f68" y="f69"/>
                    <a:pt x="f70" y="f55"/>
                    <a:pt x="f29" y="f55"/>
                  </a:cubicBezTo>
                  <a:cubicBezTo>
                    <a:pt x="f25" y="f55"/>
                    <a:pt x="f71" y="f69"/>
                    <a:pt x="f65" y="f15"/>
                  </a:cubicBezTo>
                  <a:cubicBezTo>
                    <a:pt x="f67" y="f72"/>
                    <a:pt x="f9" y="f64"/>
                    <a:pt x="f9" y="f63"/>
                  </a:cubicBezTo>
                  <a:lnTo>
                    <a:pt x="f62" y="f6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8" name="Freeform 513"/>
            <p:cNvSpPr/>
            <p:nvPr/>
          </p:nvSpPr>
          <p:spPr>
            <a:xfrm>
              <a:off x="1041327" y="4131268"/>
              <a:ext cx="69412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0"/>
                <a:gd name="f7" fmla="val 127"/>
                <a:gd name="f8" fmla="val 114"/>
                <a:gd name="f9" fmla="val 16"/>
                <a:gd name="f10" fmla="val 13"/>
                <a:gd name="f11" fmla="val 33"/>
                <a:gd name="f12" fmla="+- 0 0 -90"/>
                <a:gd name="f13" fmla="*/ f3 1 50"/>
                <a:gd name="f14" fmla="*/ f4 1 127"/>
                <a:gd name="f15" fmla="+- f7 0 f5"/>
                <a:gd name="f16" fmla="+- f6 0 f5"/>
                <a:gd name="f17" fmla="*/ f12 f0 1"/>
                <a:gd name="f18" fmla="*/ f16 1 50"/>
                <a:gd name="f19" fmla="*/ f15 1 127"/>
                <a:gd name="f20" fmla="*/ 50 f16 1"/>
                <a:gd name="f21" fmla="*/ 127 f15 1"/>
                <a:gd name="f22" fmla="*/ 0 f16 1"/>
                <a:gd name="f23" fmla="*/ 114 f15 1"/>
                <a:gd name="f24" fmla="*/ 16 f16 1"/>
                <a:gd name="f25" fmla="*/ 13 f15 1"/>
                <a:gd name="f26" fmla="*/ 0 f15 1"/>
                <a:gd name="f27" fmla="*/ 33 f16 1"/>
                <a:gd name="f28" fmla="*/ f17 1 f2"/>
                <a:gd name="f29" fmla="*/ f20 1 50"/>
                <a:gd name="f30" fmla="*/ f21 1 127"/>
                <a:gd name="f31" fmla="*/ f22 1 50"/>
                <a:gd name="f32" fmla="*/ f23 1 127"/>
                <a:gd name="f33" fmla="*/ f24 1 50"/>
                <a:gd name="f34" fmla="*/ f25 1 127"/>
                <a:gd name="f35" fmla="*/ f26 1 127"/>
                <a:gd name="f36" fmla="*/ f27 1 50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8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7"/>
                </a:cxn>
                <a:cxn ang="f41">
                  <a:pos x="f58" y="f59"/>
                </a:cxn>
                <a:cxn ang="f41">
                  <a:pos x="f56" y="f59"/>
                </a:cxn>
                <a:cxn ang="f41">
                  <a:pos x="f56" y="f60"/>
                </a:cxn>
                <a:cxn ang="f41">
                  <a:pos x="f54" y="f60"/>
                </a:cxn>
                <a:cxn ang="f41">
                  <a:pos x="f54" y="f59"/>
                </a:cxn>
                <a:cxn ang="f41">
                  <a:pos x="f61" y="f59"/>
                </a:cxn>
                <a:cxn ang="f41">
                  <a:pos x="f61" y="f57"/>
                </a:cxn>
                <a:cxn ang="f41">
                  <a:pos x="f54" y="f57"/>
                </a:cxn>
                <a:cxn ang="f41">
                  <a:pos x="f54" y="f55"/>
                </a:cxn>
              </a:cxnLst>
              <a:rect l="f50" t="f53" r="f51" b="f52"/>
              <a:pathLst>
                <a:path w="50" h="127">
                  <a:moveTo>
                    <a:pt x="f6" y="f7"/>
                  </a:moveTo>
                  <a:lnTo>
                    <a:pt x="f5" y="f7"/>
                  </a:lnTo>
                  <a:lnTo>
                    <a:pt x="f5" y="f8"/>
                  </a:ln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10"/>
                  </a:lnTo>
                  <a:lnTo>
                    <a:pt x="f11" y="f10"/>
                  </a:lnTo>
                  <a:lnTo>
                    <a:pt x="f11" y="f8"/>
                  </a:lnTo>
                  <a:lnTo>
                    <a:pt x="f6" y="f8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9" name="Freeform 514"/>
            <p:cNvSpPr/>
            <p:nvPr/>
          </p:nvSpPr>
          <p:spPr>
            <a:xfrm>
              <a:off x="1147480" y="4168008"/>
              <a:ext cx="106152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9"/>
                <a:gd name="f7" fmla="val 98"/>
                <a:gd name="f8" fmla="val 63"/>
                <a:gd name="f9" fmla="val 44"/>
                <a:gd name="f10" fmla="val 39"/>
                <a:gd name="f11" fmla="val 35"/>
                <a:gd name="f12" fmla="val 31"/>
                <a:gd name="f13" fmla="val 62"/>
                <a:gd name="f14" fmla="val 28"/>
                <a:gd name="f15" fmla="val 61"/>
                <a:gd name="f16" fmla="val 25"/>
                <a:gd name="f17" fmla="val 60"/>
                <a:gd name="f18" fmla="val 22"/>
                <a:gd name="f19" fmla="val 58"/>
                <a:gd name="f20" fmla="val 20"/>
                <a:gd name="f21" fmla="val 56"/>
                <a:gd name="f22" fmla="val 18"/>
                <a:gd name="f23" fmla="val 54"/>
                <a:gd name="f24" fmla="val 17"/>
                <a:gd name="f25" fmla="val 51"/>
                <a:gd name="f26" fmla="val 16"/>
                <a:gd name="f27" fmla="val 47"/>
                <a:gd name="f28" fmla="val 15"/>
                <a:gd name="f29" fmla="val 43"/>
                <a:gd name="f30" fmla="val 34"/>
                <a:gd name="f31" fmla="val 29"/>
                <a:gd name="f32" fmla="val 19"/>
                <a:gd name="f33" fmla="val 21"/>
                <a:gd name="f34" fmla="val 23"/>
                <a:gd name="f35" fmla="val 27"/>
                <a:gd name="f36" fmla="val 3"/>
                <a:gd name="f37" fmla="val 13"/>
                <a:gd name="f38" fmla="val 9"/>
                <a:gd name="f39" fmla="val 26"/>
                <a:gd name="f40" fmla="val 6"/>
                <a:gd name="f41" fmla="val 4"/>
                <a:gd name="f42" fmla="val 37"/>
                <a:gd name="f43" fmla="val 1"/>
                <a:gd name="f44" fmla="val 42"/>
                <a:gd name="f45" fmla="val 48"/>
                <a:gd name="f46" fmla="val 66"/>
                <a:gd name="f47" fmla="val 71"/>
                <a:gd name="f48" fmla="val 77"/>
                <a:gd name="f49" fmla="val 24"/>
                <a:gd name="f50" fmla="val 36"/>
                <a:gd name="f51" fmla="+- 0 0 -90"/>
                <a:gd name="f52" fmla="*/ f3 1 79"/>
                <a:gd name="f53" fmla="*/ f4 1 98"/>
                <a:gd name="f54" fmla="+- f7 0 f5"/>
                <a:gd name="f55" fmla="+- f6 0 f5"/>
                <a:gd name="f56" fmla="*/ f51 f0 1"/>
                <a:gd name="f57" fmla="*/ f55 1 79"/>
                <a:gd name="f58" fmla="*/ f54 1 98"/>
                <a:gd name="f59" fmla="*/ 79 f55 1"/>
                <a:gd name="f60" fmla="*/ 98 f54 1"/>
                <a:gd name="f61" fmla="*/ 63 f55 1"/>
                <a:gd name="f62" fmla="*/ 44 f54 1"/>
                <a:gd name="f63" fmla="*/ 31 f54 1"/>
                <a:gd name="f64" fmla="*/ 60 f55 1"/>
                <a:gd name="f65" fmla="*/ 22 f54 1"/>
                <a:gd name="f66" fmla="*/ 54 f55 1"/>
                <a:gd name="f67" fmla="*/ 17 f54 1"/>
                <a:gd name="f68" fmla="*/ 43 f55 1"/>
                <a:gd name="f69" fmla="*/ 15 f54 1"/>
                <a:gd name="f70" fmla="*/ 29 f55 1"/>
                <a:gd name="f71" fmla="*/ 19 f54 1"/>
                <a:gd name="f72" fmla="*/ 16 f55 1"/>
                <a:gd name="f73" fmla="*/ 27 f54 1"/>
                <a:gd name="f74" fmla="*/ 0 f55 1"/>
                <a:gd name="f75" fmla="*/ 3 f54 1"/>
                <a:gd name="f76" fmla="*/ 13 f54 1"/>
                <a:gd name="f77" fmla="*/ 31 f55 1"/>
                <a:gd name="f78" fmla="*/ 4 f54 1"/>
                <a:gd name="f79" fmla="*/ 48 f55 1"/>
                <a:gd name="f80" fmla="*/ 0 f54 1"/>
                <a:gd name="f81" fmla="*/ 71 f55 1"/>
                <a:gd name="f82" fmla="*/ 9 f54 1"/>
                <a:gd name="f83" fmla="*/ 36 f54 1"/>
                <a:gd name="f84" fmla="*/ f56 1 f2"/>
                <a:gd name="f85" fmla="*/ f59 1 79"/>
                <a:gd name="f86" fmla="*/ f60 1 98"/>
                <a:gd name="f87" fmla="*/ f61 1 79"/>
                <a:gd name="f88" fmla="*/ f62 1 98"/>
                <a:gd name="f89" fmla="*/ f63 1 98"/>
                <a:gd name="f90" fmla="*/ f64 1 79"/>
                <a:gd name="f91" fmla="*/ f65 1 98"/>
                <a:gd name="f92" fmla="*/ f66 1 79"/>
                <a:gd name="f93" fmla="*/ f67 1 98"/>
                <a:gd name="f94" fmla="*/ f68 1 79"/>
                <a:gd name="f95" fmla="*/ f69 1 98"/>
                <a:gd name="f96" fmla="*/ f70 1 79"/>
                <a:gd name="f97" fmla="*/ f71 1 98"/>
                <a:gd name="f98" fmla="*/ f72 1 79"/>
                <a:gd name="f99" fmla="*/ f73 1 98"/>
                <a:gd name="f100" fmla="*/ f74 1 79"/>
                <a:gd name="f101" fmla="*/ f75 1 98"/>
                <a:gd name="f102" fmla="*/ f76 1 98"/>
                <a:gd name="f103" fmla="*/ f77 1 79"/>
                <a:gd name="f104" fmla="*/ f78 1 98"/>
                <a:gd name="f105" fmla="*/ f79 1 79"/>
                <a:gd name="f106" fmla="*/ f80 1 98"/>
                <a:gd name="f107" fmla="*/ f81 1 79"/>
                <a:gd name="f108" fmla="*/ f82 1 98"/>
                <a:gd name="f109" fmla="*/ f83 1 98"/>
                <a:gd name="f110" fmla="*/ 0 1 f57"/>
                <a:gd name="f111" fmla="*/ f6 1 f57"/>
                <a:gd name="f112" fmla="*/ 0 1 f58"/>
                <a:gd name="f113" fmla="*/ f7 1 f58"/>
                <a:gd name="f114" fmla="+- f84 0 f1"/>
                <a:gd name="f115" fmla="*/ f85 1 f57"/>
                <a:gd name="f116" fmla="*/ f86 1 f58"/>
                <a:gd name="f117" fmla="*/ f87 1 f57"/>
                <a:gd name="f118" fmla="*/ f88 1 f58"/>
                <a:gd name="f119" fmla="*/ f89 1 f58"/>
                <a:gd name="f120" fmla="*/ f90 1 f57"/>
                <a:gd name="f121" fmla="*/ f91 1 f58"/>
                <a:gd name="f122" fmla="*/ f92 1 f57"/>
                <a:gd name="f123" fmla="*/ f93 1 f58"/>
                <a:gd name="f124" fmla="*/ f94 1 f57"/>
                <a:gd name="f125" fmla="*/ f95 1 f58"/>
                <a:gd name="f126" fmla="*/ f96 1 f57"/>
                <a:gd name="f127" fmla="*/ f97 1 f58"/>
                <a:gd name="f128" fmla="*/ f98 1 f57"/>
                <a:gd name="f129" fmla="*/ f99 1 f58"/>
                <a:gd name="f130" fmla="*/ f100 1 f57"/>
                <a:gd name="f131" fmla="*/ f101 1 f58"/>
                <a:gd name="f132" fmla="*/ f102 1 f58"/>
                <a:gd name="f133" fmla="*/ f103 1 f57"/>
                <a:gd name="f134" fmla="*/ f104 1 f58"/>
                <a:gd name="f135" fmla="*/ f105 1 f57"/>
                <a:gd name="f136" fmla="*/ f106 1 f58"/>
                <a:gd name="f137" fmla="*/ f107 1 f57"/>
                <a:gd name="f138" fmla="*/ f108 1 f58"/>
                <a:gd name="f139" fmla="*/ f109 1 f58"/>
                <a:gd name="f140" fmla="*/ f110 f52 1"/>
                <a:gd name="f141" fmla="*/ f111 f52 1"/>
                <a:gd name="f142" fmla="*/ f113 f53 1"/>
                <a:gd name="f143" fmla="*/ f112 f53 1"/>
                <a:gd name="f144" fmla="*/ f115 f52 1"/>
                <a:gd name="f145" fmla="*/ f116 f53 1"/>
                <a:gd name="f146" fmla="*/ f117 f52 1"/>
                <a:gd name="f147" fmla="*/ f118 f53 1"/>
                <a:gd name="f148" fmla="*/ f119 f53 1"/>
                <a:gd name="f149" fmla="*/ f120 f52 1"/>
                <a:gd name="f150" fmla="*/ f121 f53 1"/>
                <a:gd name="f151" fmla="*/ f122 f52 1"/>
                <a:gd name="f152" fmla="*/ f123 f53 1"/>
                <a:gd name="f153" fmla="*/ f124 f52 1"/>
                <a:gd name="f154" fmla="*/ f125 f53 1"/>
                <a:gd name="f155" fmla="*/ f126 f52 1"/>
                <a:gd name="f156" fmla="*/ f127 f53 1"/>
                <a:gd name="f157" fmla="*/ f128 f52 1"/>
                <a:gd name="f158" fmla="*/ f129 f53 1"/>
                <a:gd name="f159" fmla="*/ f130 f52 1"/>
                <a:gd name="f160" fmla="*/ f131 f53 1"/>
                <a:gd name="f161" fmla="*/ f132 f53 1"/>
                <a:gd name="f162" fmla="*/ f133 f52 1"/>
                <a:gd name="f163" fmla="*/ f134 f53 1"/>
                <a:gd name="f164" fmla="*/ f135 f52 1"/>
                <a:gd name="f165" fmla="*/ f136 f53 1"/>
                <a:gd name="f166" fmla="*/ f137 f52 1"/>
                <a:gd name="f167" fmla="*/ f138 f53 1"/>
                <a:gd name="f168" fmla="*/ f139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4">
                  <a:pos x="f144" y="f145"/>
                </a:cxn>
                <a:cxn ang="f114">
                  <a:pos x="f146" y="f145"/>
                </a:cxn>
                <a:cxn ang="f114">
                  <a:pos x="f146" y="f147"/>
                </a:cxn>
                <a:cxn ang="f114">
                  <a:pos x="f146" y="f148"/>
                </a:cxn>
                <a:cxn ang="f114">
                  <a:pos x="f149" y="f150"/>
                </a:cxn>
                <a:cxn ang="f114">
                  <a:pos x="f151" y="f152"/>
                </a:cxn>
                <a:cxn ang="f114">
                  <a:pos x="f153" y="f154"/>
                </a:cxn>
                <a:cxn ang="f114">
                  <a:pos x="f155" y="f156"/>
                </a:cxn>
                <a:cxn ang="f114">
                  <a:pos x="f157" y="f158"/>
                </a:cxn>
                <a:cxn ang="f114">
                  <a:pos x="f157" y="f145"/>
                </a:cxn>
                <a:cxn ang="f114">
                  <a:pos x="f159" y="f145"/>
                </a:cxn>
                <a:cxn ang="f114">
                  <a:pos x="f159" y="f160"/>
                </a:cxn>
                <a:cxn ang="f114">
                  <a:pos x="f157" y="f160"/>
                </a:cxn>
                <a:cxn ang="f114">
                  <a:pos x="f157" y="f161"/>
                </a:cxn>
                <a:cxn ang="f114">
                  <a:pos x="f162" y="f163"/>
                </a:cxn>
                <a:cxn ang="f114">
                  <a:pos x="f164" y="f165"/>
                </a:cxn>
                <a:cxn ang="f114">
                  <a:pos x="f166" y="f167"/>
                </a:cxn>
                <a:cxn ang="f114">
                  <a:pos x="f144" y="f168"/>
                </a:cxn>
                <a:cxn ang="f114">
                  <a:pos x="f144" y="f145"/>
                </a:cxn>
              </a:cxnLst>
              <a:rect l="f140" t="f143" r="f141" b="f142"/>
              <a:pathLst>
                <a:path w="79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8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28"/>
                  </a:cubicBezTo>
                  <a:cubicBezTo>
                    <a:pt x="f10" y="f28"/>
                    <a:pt x="f30" y="f26"/>
                    <a:pt x="f31" y="f32"/>
                  </a:cubicBezTo>
                  <a:cubicBezTo>
                    <a:pt x="f16" y="f33"/>
                    <a:pt x="f20" y="f34"/>
                    <a:pt x="f26" y="f35"/>
                  </a:cubicBezTo>
                  <a:lnTo>
                    <a:pt x="f26" y="f7"/>
                  </a:lnTo>
                  <a:lnTo>
                    <a:pt x="f5" y="f7"/>
                  </a:lnTo>
                  <a:lnTo>
                    <a:pt x="f5" y="f36"/>
                  </a:lnTo>
                  <a:lnTo>
                    <a:pt x="f26" y="f36"/>
                  </a:lnTo>
                  <a:lnTo>
                    <a:pt x="f26" y="f37"/>
                  </a:lnTo>
                  <a:cubicBezTo>
                    <a:pt x="f33" y="f38"/>
                    <a:pt x="f39" y="f40"/>
                    <a:pt x="f12" y="f41"/>
                  </a:cubicBezTo>
                  <a:cubicBezTo>
                    <a:pt x="f42" y="f43"/>
                    <a:pt x="f44" y="f5"/>
                    <a:pt x="f45" y="f5"/>
                  </a:cubicBezTo>
                  <a:cubicBezTo>
                    <a:pt x="f19" y="f5"/>
                    <a:pt x="f46" y="f36"/>
                    <a:pt x="f47" y="f38"/>
                  </a:cubicBezTo>
                  <a:cubicBezTo>
                    <a:pt x="f48" y="f26"/>
                    <a:pt x="f6" y="f49"/>
                    <a:pt x="f6" y="f50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0" name="Freeform 515"/>
            <p:cNvSpPr/>
            <p:nvPr/>
          </p:nvSpPr>
          <p:spPr>
            <a:xfrm>
              <a:off x="1282217" y="4135346"/>
              <a:ext cx="77577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124"/>
                <a:gd name="f13" fmla="val 50"/>
                <a:gd name="f14" fmla="val 46"/>
                <a:gd name="f15" fmla="val 43"/>
                <a:gd name="f16" fmla="val 40"/>
                <a:gd name="f17" fmla="val 31"/>
                <a:gd name="f18" fmla="val 23"/>
                <a:gd name="f19" fmla="val 18"/>
                <a:gd name="f20" fmla="val 117"/>
                <a:gd name="f21" fmla="val 13"/>
                <a:gd name="f22" fmla="val 112"/>
                <a:gd name="f23" fmla="val 11"/>
                <a:gd name="f24" fmla="val 103"/>
                <a:gd name="f25" fmla="val 92"/>
                <a:gd name="f26" fmla="val 41"/>
                <a:gd name="f27" fmla="val 28"/>
                <a:gd name="f28" fmla="val 27"/>
                <a:gd name="f29" fmla="val 85"/>
                <a:gd name="f30" fmla="val 90"/>
                <a:gd name="f31" fmla="val 94"/>
                <a:gd name="f32" fmla="val 96"/>
                <a:gd name="f33" fmla="val 99"/>
                <a:gd name="f34" fmla="val 102"/>
                <a:gd name="f35" fmla="val 29"/>
                <a:gd name="f36" fmla="val 104"/>
                <a:gd name="f37" fmla="val 107"/>
                <a:gd name="f38" fmla="val 32"/>
                <a:gd name="f39" fmla="val 108"/>
                <a:gd name="f40" fmla="val 35"/>
                <a:gd name="f41" fmla="val 109"/>
                <a:gd name="f42" fmla="val 37"/>
                <a:gd name="f43" fmla="val 110"/>
                <a:gd name="f44" fmla="val 111"/>
                <a:gd name="f45" fmla="val 45"/>
                <a:gd name="f46" fmla="val 47"/>
                <a:gd name="f47" fmla="val 53"/>
                <a:gd name="f48" fmla="val 56"/>
                <a:gd name="f49" fmla="val 58"/>
                <a:gd name="f50" fmla="val 59"/>
                <a:gd name="f51" fmla="+- 0 0 -90"/>
                <a:gd name="f52" fmla="*/ f3 1 60"/>
                <a:gd name="f53" fmla="*/ f4 1 125"/>
                <a:gd name="f54" fmla="+- f7 0 f5"/>
                <a:gd name="f55" fmla="+- f6 0 f5"/>
                <a:gd name="f56" fmla="*/ f51 f0 1"/>
                <a:gd name="f57" fmla="*/ f55 1 60"/>
                <a:gd name="f58" fmla="*/ f54 1 125"/>
                <a:gd name="f59" fmla="*/ 60 f55 1"/>
                <a:gd name="f60" fmla="*/ 122 f54 1"/>
                <a:gd name="f61" fmla="*/ 50 f55 1"/>
                <a:gd name="f62" fmla="*/ 124 f54 1"/>
                <a:gd name="f63" fmla="*/ 40 f55 1"/>
                <a:gd name="f64" fmla="*/ 125 f54 1"/>
                <a:gd name="f65" fmla="*/ 18 f55 1"/>
                <a:gd name="f66" fmla="*/ 117 f54 1"/>
                <a:gd name="f67" fmla="*/ 11 f55 1"/>
                <a:gd name="f68" fmla="*/ 92 f54 1"/>
                <a:gd name="f69" fmla="*/ 41 f54 1"/>
                <a:gd name="f70" fmla="*/ 0 f55 1"/>
                <a:gd name="f71" fmla="*/ 28 f54 1"/>
                <a:gd name="f72" fmla="*/ 0 f54 1"/>
                <a:gd name="f73" fmla="*/ 27 f55 1"/>
                <a:gd name="f74" fmla="*/ 85 f54 1"/>
                <a:gd name="f75" fmla="*/ 96 f54 1"/>
                <a:gd name="f76" fmla="*/ 29 f55 1"/>
                <a:gd name="f77" fmla="*/ 104 f54 1"/>
                <a:gd name="f78" fmla="*/ 35 f55 1"/>
                <a:gd name="f79" fmla="*/ 109 f54 1"/>
                <a:gd name="f80" fmla="*/ 45 f55 1"/>
                <a:gd name="f81" fmla="*/ 111 f54 1"/>
                <a:gd name="f82" fmla="*/ 53 f55 1"/>
                <a:gd name="f83" fmla="*/ 110 f54 1"/>
                <a:gd name="f84" fmla="*/ 59 f55 1"/>
                <a:gd name="f85" fmla="*/ 108 f54 1"/>
                <a:gd name="f86" fmla="*/ f56 1 f2"/>
                <a:gd name="f87" fmla="*/ f59 1 60"/>
                <a:gd name="f88" fmla="*/ f60 1 125"/>
                <a:gd name="f89" fmla="*/ f61 1 60"/>
                <a:gd name="f90" fmla="*/ f62 1 125"/>
                <a:gd name="f91" fmla="*/ f63 1 60"/>
                <a:gd name="f92" fmla="*/ f64 1 125"/>
                <a:gd name="f93" fmla="*/ f65 1 60"/>
                <a:gd name="f94" fmla="*/ f66 1 125"/>
                <a:gd name="f95" fmla="*/ f67 1 60"/>
                <a:gd name="f96" fmla="*/ f68 1 125"/>
                <a:gd name="f97" fmla="*/ f69 1 125"/>
                <a:gd name="f98" fmla="*/ f70 1 60"/>
                <a:gd name="f99" fmla="*/ f71 1 125"/>
                <a:gd name="f100" fmla="*/ f72 1 125"/>
                <a:gd name="f101" fmla="*/ f73 1 60"/>
                <a:gd name="f102" fmla="*/ f74 1 125"/>
                <a:gd name="f103" fmla="*/ f75 1 125"/>
                <a:gd name="f104" fmla="*/ f76 1 60"/>
                <a:gd name="f105" fmla="*/ f77 1 125"/>
                <a:gd name="f106" fmla="*/ f78 1 60"/>
                <a:gd name="f107" fmla="*/ f79 1 125"/>
                <a:gd name="f108" fmla="*/ f80 1 60"/>
                <a:gd name="f109" fmla="*/ f81 1 125"/>
                <a:gd name="f110" fmla="*/ f82 1 60"/>
                <a:gd name="f111" fmla="*/ f83 1 125"/>
                <a:gd name="f112" fmla="*/ f84 1 60"/>
                <a:gd name="f113" fmla="*/ f85 1 125"/>
                <a:gd name="f114" fmla="*/ 0 1 f57"/>
                <a:gd name="f115" fmla="*/ f6 1 f57"/>
                <a:gd name="f116" fmla="*/ 0 1 f58"/>
                <a:gd name="f117" fmla="*/ f7 1 f58"/>
                <a:gd name="f118" fmla="+- f86 0 f1"/>
                <a:gd name="f119" fmla="*/ f87 1 f57"/>
                <a:gd name="f120" fmla="*/ f88 1 f58"/>
                <a:gd name="f121" fmla="*/ f89 1 f57"/>
                <a:gd name="f122" fmla="*/ f90 1 f58"/>
                <a:gd name="f123" fmla="*/ f91 1 f57"/>
                <a:gd name="f124" fmla="*/ f92 1 f58"/>
                <a:gd name="f125" fmla="*/ f93 1 f57"/>
                <a:gd name="f126" fmla="*/ f94 1 f58"/>
                <a:gd name="f127" fmla="*/ f95 1 f57"/>
                <a:gd name="f128" fmla="*/ f96 1 f58"/>
                <a:gd name="f129" fmla="*/ f97 1 f58"/>
                <a:gd name="f130" fmla="*/ f98 1 f57"/>
                <a:gd name="f131" fmla="*/ f99 1 f58"/>
                <a:gd name="f132" fmla="*/ f100 1 f58"/>
                <a:gd name="f133" fmla="*/ f101 1 f57"/>
                <a:gd name="f134" fmla="*/ f102 1 f58"/>
                <a:gd name="f135" fmla="*/ f103 1 f58"/>
                <a:gd name="f136" fmla="*/ f104 1 f57"/>
                <a:gd name="f137" fmla="*/ f105 1 f58"/>
                <a:gd name="f138" fmla="*/ f106 1 f57"/>
                <a:gd name="f139" fmla="*/ f107 1 f58"/>
                <a:gd name="f140" fmla="*/ f108 1 f57"/>
                <a:gd name="f141" fmla="*/ f109 1 f58"/>
                <a:gd name="f142" fmla="*/ f110 1 f57"/>
                <a:gd name="f143" fmla="*/ f111 1 f58"/>
                <a:gd name="f144" fmla="*/ f112 1 f57"/>
                <a:gd name="f145" fmla="*/ f113 1 f58"/>
                <a:gd name="f146" fmla="*/ f114 f52 1"/>
                <a:gd name="f147" fmla="*/ f115 f52 1"/>
                <a:gd name="f148" fmla="*/ f117 f53 1"/>
                <a:gd name="f149" fmla="*/ f116 f53 1"/>
                <a:gd name="f150" fmla="*/ f119 f52 1"/>
                <a:gd name="f151" fmla="*/ f120 f53 1"/>
                <a:gd name="f152" fmla="*/ f121 f52 1"/>
                <a:gd name="f153" fmla="*/ f122 f53 1"/>
                <a:gd name="f154" fmla="*/ f123 f52 1"/>
                <a:gd name="f155" fmla="*/ f124 f53 1"/>
                <a:gd name="f156" fmla="*/ f125 f52 1"/>
                <a:gd name="f157" fmla="*/ f126 f53 1"/>
                <a:gd name="f158" fmla="*/ f127 f52 1"/>
                <a:gd name="f159" fmla="*/ f128 f53 1"/>
                <a:gd name="f160" fmla="*/ f129 f53 1"/>
                <a:gd name="f161" fmla="*/ f130 f52 1"/>
                <a:gd name="f162" fmla="*/ f131 f53 1"/>
                <a:gd name="f163" fmla="*/ f132 f53 1"/>
                <a:gd name="f164" fmla="*/ f133 f52 1"/>
                <a:gd name="f165" fmla="*/ f134 f53 1"/>
                <a:gd name="f166" fmla="*/ f135 f53 1"/>
                <a:gd name="f167" fmla="*/ f136 f52 1"/>
                <a:gd name="f168" fmla="*/ f137 f53 1"/>
                <a:gd name="f169" fmla="*/ f138 f52 1"/>
                <a:gd name="f170" fmla="*/ f139 f53 1"/>
                <a:gd name="f171" fmla="*/ f140 f52 1"/>
                <a:gd name="f172" fmla="*/ f141 f53 1"/>
                <a:gd name="f173" fmla="*/ f142 f52 1"/>
                <a:gd name="f174" fmla="*/ f143 f53 1"/>
                <a:gd name="f175" fmla="*/ f144 f52 1"/>
                <a:gd name="f176" fmla="*/ f145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8">
                  <a:pos x="f150" y="f151"/>
                </a:cxn>
                <a:cxn ang="f118">
                  <a:pos x="f152" y="f153"/>
                </a:cxn>
                <a:cxn ang="f118">
                  <a:pos x="f154" y="f155"/>
                </a:cxn>
                <a:cxn ang="f118">
                  <a:pos x="f156" y="f157"/>
                </a:cxn>
                <a:cxn ang="f118">
                  <a:pos x="f158" y="f159"/>
                </a:cxn>
                <a:cxn ang="f118">
                  <a:pos x="f158" y="f160"/>
                </a:cxn>
                <a:cxn ang="f118">
                  <a:pos x="f161" y="f160"/>
                </a:cxn>
                <a:cxn ang="f118">
                  <a:pos x="f161" y="f162"/>
                </a:cxn>
                <a:cxn ang="f118">
                  <a:pos x="f158" y="f162"/>
                </a:cxn>
                <a:cxn ang="f118">
                  <a:pos x="f158" y="f163"/>
                </a:cxn>
                <a:cxn ang="f118">
                  <a:pos x="f164" y="f163"/>
                </a:cxn>
                <a:cxn ang="f118">
                  <a:pos x="f164" y="f162"/>
                </a:cxn>
                <a:cxn ang="f118">
                  <a:pos x="f150" y="f162"/>
                </a:cxn>
                <a:cxn ang="f118">
                  <a:pos x="f150" y="f160"/>
                </a:cxn>
                <a:cxn ang="f118">
                  <a:pos x="f164" y="f160"/>
                </a:cxn>
                <a:cxn ang="f118">
                  <a:pos x="f164" y="f165"/>
                </a:cxn>
                <a:cxn ang="f118">
                  <a:pos x="f164" y="f166"/>
                </a:cxn>
                <a:cxn ang="f118">
                  <a:pos x="f167" y="f168"/>
                </a:cxn>
                <a:cxn ang="f118">
                  <a:pos x="f169" y="f170"/>
                </a:cxn>
                <a:cxn ang="f118">
                  <a:pos x="f171" y="f172"/>
                </a:cxn>
                <a:cxn ang="f118">
                  <a:pos x="f173" y="f174"/>
                </a:cxn>
                <a:cxn ang="f118">
                  <a:pos x="f175" y="f176"/>
                </a:cxn>
                <a:cxn ang="f118">
                  <a:pos x="f150" y="f176"/>
                </a:cxn>
                <a:cxn ang="f118">
                  <a:pos x="f150" y="f151"/>
                </a:cxn>
              </a:cxnLst>
              <a:rect l="f146" t="f149" r="f147" b="f148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2"/>
                    <a:pt x="f13" y="f12"/>
                  </a:cubicBezTo>
                  <a:cubicBezTo>
                    <a:pt x="f14" y="f7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26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3" y="f27"/>
                  </a:lnTo>
                  <a:lnTo>
                    <a:pt x="f23" y="f5"/>
                  </a:lnTo>
                  <a:lnTo>
                    <a:pt x="f28" y="f5"/>
                  </a:lnTo>
                  <a:lnTo>
                    <a:pt x="f28" y="f27"/>
                  </a:lnTo>
                  <a:lnTo>
                    <a:pt x="f6" y="f27"/>
                  </a:lnTo>
                  <a:lnTo>
                    <a:pt x="f6" y="f26"/>
                  </a:lnTo>
                  <a:lnTo>
                    <a:pt x="f28" y="f26"/>
                  </a:lnTo>
                  <a:lnTo>
                    <a:pt x="f28" y="f29"/>
                  </a:lnTo>
                  <a:cubicBezTo>
                    <a:pt x="f28" y="f30"/>
                    <a:pt x="f28" y="f31"/>
                    <a:pt x="f28" y="f32"/>
                  </a:cubicBezTo>
                  <a:cubicBezTo>
                    <a:pt x="f28" y="f33"/>
                    <a:pt x="f27" y="f34"/>
                    <a:pt x="f35" y="f36"/>
                  </a:cubicBezTo>
                  <a:cubicBezTo>
                    <a:pt x="f17" y="f37"/>
                    <a:pt x="f38" y="f39"/>
                    <a:pt x="f40" y="f41"/>
                  </a:cubicBezTo>
                  <a:cubicBezTo>
                    <a:pt x="f42" y="f43"/>
                    <a:pt x="f16" y="f44"/>
                    <a:pt x="f45" y="f44"/>
                  </a:cubicBezTo>
                  <a:cubicBezTo>
                    <a:pt x="f46" y="f44"/>
                    <a:pt x="f13" y="f44"/>
                    <a:pt x="f47" y="f43"/>
                  </a:cubicBezTo>
                  <a:cubicBezTo>
                    <a:pt x="f48" y="f41"/>
                    <a:pt x="f49" y="f39"/>
                    <a:pt x="f50" y="f39"/>
                  </a:cubicBezTo>
                  <a:lnTo>
                    <a:pt x="f6" y="f39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1" name="Freeform 516"/>
            <p:cNvSpPr/>
            <p:nvPr/>
          </p:nvSpPr>
          <p:spPr>
            <a:xfrm>
              <a:off x="1376126" y="4168008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"/>
                <a:gd name="f7" fmla="val 100"/>
                <a:gd name="f8" fmla="val 52"/>
                <a:gd name="f9" fmla="val 16"/>
                <a:gd name="f10" fmla="val 58"/>
                <a:gd name="f11" fmla="val 17"/>
                <a:gd name="f12" fmla="val 63"/>
                <a:gd name="f13" fmla="val 19"/>
                <a:gd name="f14" fmla="val 67"/>
                <a:gd name="f15" fmla="val 20"/>
                <a:gd name="f16" fmla="val 72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1"/>
                <a:gd name="f23" fmla="val 32"/>
                <a:gd name="f24" fmla="val 83"/>
                <a:gd name="f25" fmla="val 36"/>
                <a:gd name="f26" fmla="val 84"/>
                <a:gd name="f27" fmla="val 40"/>
                <a:gd name="f28" fmla="val 45"/>
                <a:gd name="f29" fmla="val 50"/>
                <a:gd name="f30" fmla="val 56"/>
                <a:gd name="f31" fmla="val 85"/>
                <a:gd name="f32" fmla="val 69"/>
                <a:gd name="f33" fmla="val 82"/>
                <a:gd name="f34" fmla="val 76"/>
                <a:gd name="f35" fmla="val 80"/>
                <a:gd name="f36" fmla="val 77"/>
                <a:gd name="f37" fmla="val 92"/>
                <a:gd name="f38" fmla="val 79"/>
                <a:gd name="f39" fmla="val 95"/>
                <a:gd name="f40" fmla="val 73"/>
                <a:gd name="f41" fmla="val 96"/>
                <a:gd name="f42" fmla="val 68"/>
                <a:gd name="f43" fmla="val 98"/>
                <a:gd name="f44" fmla="val 62"/>
                <a:gd name="f45" fmla="val 34"/>
                <a:gd name="f46" fmla="val 22"/>
                <a:gd name="f47" fmla="val 13"/>
                <a:gd name="f48" fmla="val 88"/>
                <a:gd name="f49" fmla="val 4"/>
                <a:gd name="f50" fmla="val 51"/>
                <a:gd name="f51" fmla="val 35"/>
                <a:gd name="f52" fmla="val 12"/>
                <a:gd name="f53" fmla="val 14"/>
                <a:gd name="f54" fmla="val 21"/>
                <a:gd name="f55" fmla="val 5"/>
                <a:gd name="f56" fmla="val 46"/>
                <a:gd name="f57" fmla="val 59"/>
                <a:gd name="f58" fmla="val 11"/>
                <a:gd name="f59" fmla="val 43"/>
                <a:gd name="f60" fmla="val 71"/>
                <a:gd name="f61" fmla="val 31"/>
                <a:gd name="f62" fmla="val 25"/>
                <a:gd name="f63" fmla="val 64"/>
                <a:gd name="f64" fmla="val 60"/>
                <a:gd name="f65" fmla="val 54"/>
                <a:gd name="f66" fmla="val 37"/>
                <a:gd name="f67" fmla="val 30"/>
                <a:gd name="f68" fmla="+- 0 0 -90"/>
                <a:gd name="f69" fmla="*/ f3 1 86"/>
                <a:gd name="f70" fmla="*/ f4 1 100"/>
                <a:gd name="f71" fmla="+- f7 0 f5"/>
                <a:gd name="f72" fmla="+- f6 0 f5"/>
                <a:gd name="f73" fmla="*/ f68 f0 1"/>
                <a:gd name="f74" fmla="*/ f72 1 86"/>
                <a:gd name="f75" fmla="*/ f71 1 100"/>
                <a:gd name="f76" fmla="*/ 86 f72 1"/>
                <a:gd name="f77" fmla="*/ 52 f71 1"/>
                <a:gd name="f78" fmla="*/ 16 f72 1"/>
                <a:gd name="f79" fmla="*/ 19 f72 1"/>
                <a:gd name="f80" fmla="*/ 67 f71 1"/>
                <a:gd name="f81" fmla="*/ 26 f72 1"/>
                <a:gd name="f82" fmla="*/ 78 f71 1"/>
                <a:gd name="f83" fmla="*/ 36 f72 1"/>
                <a:gd name="f84" fmla="*/ 84 f71 1"/>
                <a:gd name="f85" fmla="*/ 50 f72 1"/>
                <a:gd name="f86" fmla="*/ 86 f71 1"/>
                <a:gd name="f87" fmla="*/ 69 f72 1"/>
                <a:gd name="f88" fmla="*/ 82 f71 1"/>
                <a:gd name="f89" fmla="*/ 83 f72 1"/>
                <a:gd name="f90" fmla="*/ 75 f71 1"/>
                <a:gd name="f91" fmla="*/ 84 f72 1"/>
                <a:gd name="f92" fmla="*/ 92 f71 1"/>
                <a:gd name="f93" fmla="*/ 68 f72 1"/>
                <a:gd name="f94" fmla="*/ 98 f71 1"/>
                <a:gd name="f95" fmla="*/ 100 f71 1"/>
                <a:gd name="f96" fmla="*/ 13 f72 1"/>
                <a:gd name="f97" fmla="*/ 88 f71 1"/>
                <a:gd name="f98" fmla="*/ 0 f72 1"/>
                <a:gd name="f99" fmla="*/ 51 f71 1"/>
                <a:gd name="f100" fmla="*/ 12 f72 1"/>
                <a:gd name="f101" fmla="*/ 14 f71 1"/>
                <a:gd name="f102" fmla="*/ 46 f72 1"/>
                <a:gd name="f103" fmla="*/ 0 f71 1"/>
                <a:gd name="f104" fmla="*/ 76 f72 1"/>
                <a:gd name="f105" fmla="*/ 11 f71 1"/>
                <a:gd name="f106" fmla="*/ 43 f71 1"/>
                <a:gd name="f107" fmla="*/ 71 f72 1"/>
                <a:gd name="f108" fmla="*/ 40 f71 1"/>
                <a:gd name="f109" fmla="*/ 64 f72 1"/>
                <a:gd name="f110" fmla="*/ 20 f71 1"/>
                <a:gd name="f111" fmla="*/ 45 f72 1"/>
                <a:gd name="f112" fmla="*/ 13 f71 1"/>
                <a:gd name="f113" fmla="*/ 25 f72 1"/>
                <a:gd name="f114" fmla="*/ 21 f71 1"/>
                <a:gd name="f115" fmla="*/ f73 1 f2"/>
                <a:gd name="f116" fmla="*/ f76 1 86"/>
                <a:gd name="f117" fmla="*/ f77 1 100"/>
                <a:gd name="f118" fmla="*/ f78 1 86"/>
                <a:gd name="f119" fmla="*/ f79 1 86"/>
                <a:gd name="f120" fmla="*/ f80 1 100"/>
                <a:gd name="f121" fmla="*/ f81 1 86"/>
                <a:gd name="f122" fmla="*/ f82 1 100"/>
                <a:gd name="f123" fmla="*/ f83 1 86"/>
                <a:gd name="f124" fmla="*/ f84 1 100"/>
                <a:gd name="f125" fmla="*/ f85 1 86"/>
                <a:gd name="f126" fmla="*/ f86 1 100"/>
                <a:gd name="f127" fmla="*/ f87 1 86"/>
                <a:gd name="f128" fmla="*/ f88 1 100"/>
                <a:gd name="f129" fmla="*/ f89 1 86"/>
                <a:gd name="f130" fmla="*/ f90 1 100"/>
                <a:gd name="f131" fmla="*/ f91 1 86"/>
                <a:gd name="f132" fmla="*/ f92 1 100"/>
                <a:gd name="f133" fmla="*/ f93 1 86"/>
                <a:gd name="f134" fmla="*/ f94 1 100"/>
                <a:gd name="f135" fmla="*/ f95 1 100"/>
                <a:gd name="f136" fmla="*/ f96 1 86"/>
                <a:gd name="f137" fmla="*/ f97 1 100"/>
                <a:gd name="f138" fmla="*/ f98 1 86"/>
                <a:gd name="f139" fmla="*/ f99 1 100"/>
                <a:gd name="f140" fmla="*/ f100 1 86"/>
                <a:gd name="f141" fmla="*/ f101 1 100"/>
                <a:gd name="f142" fmla="*/ f102 1 86"/>
                <a:gd name="f143" fmla="*/ f103 1 100"/>
                <a:gd name="f144" fmla="*/ f104 1 86"/>
                <a:gd name="f145" fmla="*/ f105 1 100"/>
                <a:gd name="f146" fmla="*/ f106 1 100"/>
                <a:gd name="f147" fmla="*/ f107 1 86"/>
                <a:gd name="f148" fmla="*/ f108 1 100"/>
                <a:gd name="f149" fmla="*/ f109 1 86"/>
                <a:gd name="f150" fmla="*/ f110 1 100"/>
                <a:gd name="f151" fmla="*/ f111 1 86"/>
                <a:gd name="f152" fmla="*/ f112 1 100"/>
                <a:gd name="f153" fmla="*/ f113 1 86"/>
                <a:gd name="f154" fmla="*/ f114 1 100"/>
                <a:gd name="f155" fmla="*/ 0 1 f74"/>
                <a:gd name="f156" fmla="*/ f6 1 f74"/>
                <a:gd name="f157" fmla="*/ 0 1 f75"/>
                <a:gd name="f158" fmla="*/ f7 1 f75"/>
                <a:gd name="f159" fmla="+- f115 0 f1"/>
                <a:gd name="f160" fmla="*/ f116 1 f74"/>
                <a:gd name="f161" fmla="*/ f117 1 f75"/>
                <a:gd name="f162" fmla="*/ f118 1 f74"/>
                <a:gd name="f163" fmla="*/ f119 1 f74"/>
                <a:gd name="f164" fmla="*/ f120 1 f75"/>
                <a:gd name="f165" fmla="*/ f121 1 f74"/>
                <a:gd name="f166" fmla="*/ f122 1 f75"/>
                <a:gd name="f167" fmla="*/ f123 1 f74"/>
                <a:gd name="f168" fmla="*/ f124 1 f75"/>
                <a:gd name="f169" fmla="*/ f125 1 f74"/>
                <a:gd name="f170" fmla="*/ f126 1 f75"/>
                <a:gd name="f171" fmla="*/ f127 1 f74"/>
                <a:gd name="f172" fmla="*/ f128 1 f75"/>
                <a:gd name="f173" fmla="*/ f129 1 f74"/>
                <a:gd name="f174" fmla="*/ f130 1 f75"/>
                <a:gd name="f175" fmla="*/ f131 1 f74"/>
                <a:gd name="f176" fmla="*/ f132 1 f75"/>
                <a:gd name="f177" fmla="*/ f133 1 f74"/>
                <a:gd name="f178" fmla="*/ f134 1 f75"/>
                <a:gd name="f179" fmla="*/ f135 1 f75"/>
                <a:gd name="f180" fmla="*/ f136 1 f74"/>
                <a:gd name="f181" fmla="*/ f137 1 f75"/>
                <a:gd name="f182" fmla="*/ f138 1 f74"/>
                <a:gd name="f183" fmla="*/ f139 1 f75"/>
                <a:gd name="f184" fmla="*/ f140 1 f74"/>
                <a:gd name="f185" fmla="*/ f141 1 f75"/>
                <a:gd name="f186" fmla="*/ f142 1 f74"/>
                <a:gd name="f187" fmla="*/ f143 1 f75"/>
                <a:gd name="f188" fmla="*/ f144 1 f74"/>
                <a:gd name="f189" fmla="*/ f145 1 f75"/>
                <a:gd name="f190" fmla="*/ f146 1 f75"/>
                <a:gd name="f191" fmla="*/ f147 1 f74"/>
                <a:gd name="f192" fmla="*/ f148 1 f75"/>
                <a:gd name="f193" fmla="*/ f149 1 f74"/>
                <a:gd name="f194" fmla="*/ f150 1 f75"/>
                <a:gd name="f195" fmla="*/ f151 1 f74"/>
                <a:gd name="f196" fmla="*/ f152 1 f75"/>
                <a:gd name="f197" fmla="*/ f153 1 f74"/>
                <a:gd name="f198" fmla="*/ f154 1 f75"/>
                <a:gd name="f199" fmla="*/ f155 f69 1"/>
                <a:gd name="f200" fmla="*/ f156 f69 1"/>
                <a:gd name="f201" fmla="*/ f158 f70 1"/>
                <a:gd name="f202" fmla="*/ f157 f70 1"/>
                <a:gd name="f203" fmla="*/ f160 f69 1"/>
                <a:gd name="f204" fmla="*/ f161 f70 1"/>
                <a:gd name="f205" fmla="*/ f162 f69 1"/>
                <a:gd name="f206" fmla="*/ f163 f69 1"/>
                <a:gd name="f207" fmla="*/ f164 f70 1"/>
                <a:gd name="f208" fmla="*/ f165 f69 1"/>
                <a:gd name="f209" fmla="*/ f166 f70 1"/>
                <a:gd name="f210" fmla="*/ f167 f69 1"/>
                <a:gd name="f211" fmla="*/ f168 f70 1"/>
                <a:gd name="f212" fmla="*/ f169 f69 1"/>
                <a:gd name="f213" fmla="*/ f170 f70 1"/>
                <a:gd name="f214" fmla="*/ f171 f69 1"/>
                <a:gd name="f215" fmla="*/ f172 f70 1"/>
                <a:gd name="f216" fmla="*/ f173 f69 1"/>
                <a:gd name="f217" fmla="*/ f174 f70 1"/>
                <a:gd name="f218" fmla="*/ f175 f69 1"/>
                <a:gd name="f219" fmla="*/ f176 f70 1"/>
                <a:gd name="f220" fmla="*/ f177 f69 1"/>
                <a:gd name="f221" fmla="*/ f178 f70 1"/>
                <a:gd name="f222" fmla="*/ f179 f70 1"/>
                <a:gd name="f223" fmla="*/ f180 f69 1"/>
                <a:gd name="f224" fmla="*/ f181 f70 1"/>
                <a:gd name="f225" fmla="*/ f182 f69 1"/>
                <a:gd name="f226" fmla="*/ f183 f70 1"/>
                <a:gd name="f227" fmla="*/ f184 f69 1"/>
                <a:gd name="f228" fmla="*/ f185 f70 1"/>
                <a:gd name="f229" fmla="*/ f186 f69 1"/>
                <a:gd name="f230" fmla="*/ f187 f70 1"/>
                <a:gd name="f231" fmla="*/ f188 f69 1"/>
                <a:gd name="f232" fmla="*/ f189 f70 1"/>
                <a:gd name="f233" fmla="*/ f190 f70 1"/>
                <a:gd name="f234" fmla="*/ f191 f69 1"/>
                <a:gd name="f235" fmla="*/ f192 f70 1"/>
                <a:gd name="f236" fmla="*/ f193 f69 1"/>
                <a:gd name="f237" fmla="*/ f194 f70 1"/>
                <a:gd name="f238" fmla="*/ f195 f69 1"/>
                <a:gd name="f239" fmla="*/ f196 f70 1"/>
                <a:gd name="f240" fmla="*/ f197 f69 1"/>
                <a:gd name="f241" fmla="*/ f198 f7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9">
                  <a:pos x="f203" y="f204"/>
                </a:cxn>
                <a:cxn ang="f159">
                  <a:pos x="f205" y="f204"/>
                </a:cxn>
                <a:cxn ang="f159">
                  <a:pos x="f206" y="f207"/>
                </a:cxn>
                <a:cxn ang="f159">
                  <a:pos x="f208" y="f209"/>
                </a:cxn>
                <a:cxn ang="f159">
                  <a:pos x="f210" y="f211"/>
                </a:cxn>
                <a:cxn ang="f159">
                  <a:pos x="f212" y="f213"/>
                </a:cxn>
                <a:cxn ang="f159">
                  <a:pos x="f214" y="f215"/>
                </a:cxn>
                <a:cxn ang="f159">
                  <a:pos x="f216" y="f217"/>
                </a:cxn>
                <a:cxn ang="f159">
                  <a:pos x="f218" y="f217"/>
                </a:cxn>
                <a:cxn ang="f159">
                  <a:pos x="f218" y="f219"/>
                </a:cxn>
                <a:cxn ang="f159">
                  <a:pos x="f220" y="f221"/>
                </a:cxn>
                <a:cxn ang="f159">
                  <a:pos x="f212" y="f222"/>
                </a:cxn>
                <a:cxn ang="f159">
                  <a:pos x="f223" y="f224"/>
                </a:cxn>
                <a:cxn ang="f159">
                  <a:pos x="f225" y="f226"/>
                </a:cxn>
                <a:cxn ang="f159">
                  <a:pos x="f227" y="f228"/>
                </a:cxn>
                <a:cxn ang="f159">
                  <a:pos x="f229" y="f230"/>
                </a:cxn>
                <a:cxn ang="f159">
                  <a:pos x="f231" y="f232"/>
                </a:cxn>
                <a:cxn ang="f159">
                  <a:pos x="f203" y="f233"/>
                </a:cxn>
                <a:cxn ang="f159">
                  <a:pos x="f203" y="f204"/>
                </a:cxn>
                <a:cxn ang="f159">
                  <a:pos x="f234" y="f235"/>
                </a:cxn>
                <a:cxn ang="f159">
                  <a:pos x="f236" y="f237"/>
                </a:cxn>
                <a:cxn ang="f159">
                  <a:pos x="f238" y="f239"/>
                </a:cxn>
                <a:cxn ang="f159">
                  <a:pos x="f240" y="f241"/>
                </a:cxn>
                <a:cxn ang="f159">
                  <a:pos x="f205" y="f235"/>
                </a:cxn>
                <a:cxn ang="f159">
                  <a:pos x="f234" y="f235"/>
                </a:cxn>
              </a:cxnLst>
              <a:rect l="f199" t="f202" r="f200" b="f201"/>
              <a:pathLst>
                <a:path w="86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6"/>
                    <a:pt x="f28" y="f6"/>
                    <a:pt x="f29" y="f6"/>
                  </a:cubicBezTo>
                  <a:cubicBezTo>
                    <a:pt x="f30" y="f6"/>
                    <a:pt x="f12" y="f31"/>
                    <a:pt x="f32" y="f33"/>
                  </a:cubicBezTo>
                  <a:cubicBezTo>
                    <a:pt x="f34" y="f35"/>
                    <a:pt x="f22" y="f36"/>
                    <a:pt x="f24" y="f18"/>
                  </a:cubicBezTo>
                  <a:lnTo>
                    <a:pt x="f26" y="f18"/>
                  </a:lnTo>
                  <a:lnTo>
                    <a:pt x="f26" y="f37"/>
                  </a:lnTo>
                  <a:cubicBezTo>
                    <a:pt x="f38" y="f39"/>
                    <a:pt x="f40" y="f41"/>
                    <a:pt x="f42" y="f43"/>
                  </a:cubicBezTo>
                  <a:cubicBezTo>
                    <a:pt x="f44" y="f7"/>
                    <a:pt x="f30" y="f7"/>
                    <a:pt x="f29" y="f7"/>
                  </a:cubicBezTo>
                  <a:cubicBezTo>
                    <a:pt x="f45" y="f7"/>
                    <a:pt x="f46" y="f41"/>
                    <a:pt x="f47" y="f48"/>
                  </a:cubicBezTo>
                  <a:cubicBezTo>
                    <a:pt x="f49" y="f38"/>
                    <a:pt x="f5" y="f14"/>
                    <a:pt x="f5" y="f50"/>
                  </a:cubicBezTo>
                  <a:cubicBezTo>
                    <a:pt x="f5" y="f51"/>
                    <a:pt x="f49" y="f17"/>
                    <a:pt x="f52" y="f53"/>
                  </a:cubicBezTo>
                  <a:cubicBezTo>
                    <a:pt x="f54" y="f55"/>
                    <a:pt x="f23" y="f5"/>
                    <a:pt x="f56" y="f5"/>
                  </a:cubicBezTo>
                  <a:cubicBezTo>
                    <a:pt x="f57" y="f5"/>
                    <a:pt x="f32" y="f49"/>
                    <a:pt x="f34" y="f58"/>
                  </a:cubicBezTo>
                  <a:cubicBezTo>
                    <a:pt x="f24" y="f13"/>
                    <a:pt x="f6" y="f21"/>
                    <a:pt x="f6" y="f59"/>
                  </a:cubicBezTo>
                  <a:lnTo>
                    <a:pt x="f6" y="f8"/>
                  </a:lnTo>
                  <a:close/>
                  <a:moveTo>
                    <a:pt x="f60" y="f27"/>
                  </a:moveTo>
                  <a:cubicBezTo>
                    <a:pt x="f60" y="f61"/>
                    <a:pt x="f42" y="f62"/>
                    <a:pt x="f63" y="f15"/>
                  </a:cubicBezTo>
                  <a:cubicBezTo>
                    <a:pt x="f64" y="f9"/>
                    <a:pt x="f65" y="f47"/>
                    <a:pt x="f28" y="f47"/>
                  </a:cubicBezTo>
                  <a:cubicBezTo>
                    <a:pt x="f66" y="f47"/>
                    <a:pt x="f67" y="f9"/>
                    <a:pt x="f62" y="f54"/>
                  </a:cubicBezTo>
                  <a:cubicBezTo>
                    <a:pt x="f13" y="f19"/>
                    <a:pt x="f11" y="f23"/>
                    <a:pt x="f9" y="f27"/>
                  </a:cubicBezTo>
                  <a:lnTo>
                    <a:pt x="f60" y="f2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2" name="Freeform 517"/>
            <p:cNvSpPr/>
            <p:nvPr/>
          </p:nvSpPr>
          <p:spPr>
            <a:xfrm>
              <a:off x="1527194" y="4172096"/>
              <a:ext cx="77577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9"/>
                <a:gd name="f7" fmla="val 95"/>
                <a:gd name="f8" fmla="val 17"/>
                <a:gd name="f9" fmla="val 58"/>
                <a:gd name="f10" fmla="val 56"/>
                <a:gd name="f11" fmla="val 54"/>
                <a:gd name="f12" fmla="val 16"/>
                <a:gd name="f13" fmla="val 51"/>
                <a:gd name="f14" fmla="val 49"/>
                <a:gd name="f15" fmla="val 46"/>
                <a:gd name="f16" fmla="val 43"/>
                <a:gd name="f17" fmla="val 38"/>
                <a:gd name="f18" fmla="val 34"/>
                <a:gd name="f19" fmla="val 29"/>
                <a:gd name="f20" fmla="val 19"/>
                <a:gd name="f21" fmla="val 24"/>
                <a:gd name="f22" fmla="val 21"/>
                <a:gd name="f23" fmla="val 20"/>
                <a:gd name="f24" fmla="val 27"/>
                <a:gd name="f25" fmla="val 14"/>
                <a:gd name="f26" fmla="val 22"/>
                <a:gd name="f27" fmla="val 9"/>
                <a:gd name="f28" fmla="val 28"/>
                <a:gd name="f29" fmla="val 5"/>
                <a:gd name="f30" fmla="val 32"/>
                <a:gd name="f31" fmla="val 3"/>
                <a:gd name="f32" fmla="val 37"/>
                <a:gd name="f33" fmla="val 1"/>
                <a:gd name="f34" fmla="val 42"/>
                <a:gd name="f35" fmla="val 47"/>
                <a:gd name="f36" fmla="val 50"/>
                <a:gd name="f37" fmla="val 52"/>
                <a:gd name="f38" fmla="val 53"/>
                <a:gd name="f39" fmla="val 55"/>
                <a:gd name="f40" fmla="val 57"/>
                <a:gd name="f41" fmla="+- 0 0 -90"/>
                <a:gd name="f42" fmla="*/ f3 1 59"/>
                <a:gd name="f43" fmla="*/ f4 1 95"/>
                <a:gd name="f44" fmla="+- f7 0 f5"/>
                <a:gd name="f45" fmla="+- f6 0 f5"/>
                <a:gd name="f46" fmla="*/ f41 f0 1"/>
                <a:gd name="f47" fmla="*/ f45 1 59"/>
                <a:gd name="f48" fmla="*/ f44 1 95"/>
                <a:gd name="f49" fmla="*/ 59 f45 1"/>
                <a:gd name="f50" fmla="*/ 17 f44 1"/>
                <a:gd name="f51" fmla="*/ 58 f45 1"/>
                <a:gd name="f52" fmla="*/ 51 f45 1"/>
                <a:gd name="f53" fmla="*/ 16 f44 1"/>
                <a:gd name="f54" fmla="*/ 43 f45 1"/>
                <a:gd name="f55" fmla="*/ 29 f45 1"/>
                <a:gd name="f56" fmla="*/ 19 f44 1"/>
                <a:gd name="f57" fmla="*/ 16 f45 1"/>
                <a:gd name="f58" fmla="*/ 27 f44 1"/>
                <a:gd name="f59" fmla="*/ 95 f44 1"/>
                <a:gd name="f60" fmla="*/ 0 f45 1"/>
                <a:gd name="f61" fmla="*/ 0 f44 1"/>
                <a:gd name="f62" fmla="*/ 14 f44 1"/>
                <a:gd name="f63" fmla="*/ 32 f45 1"/>
                <a:gd name="f64" fmla="*/ 3 f44 1"/>
                <a:gd name="f65" fmla="*/ 47 f45 1"/>
                <a:gd name="f66" fmla="*/ 53 f45 1"/>
                <a:gd name="f67" fmla="*/ 1 f44 1"/>
                <a:gd name="f68" fmla="*/ f46 1 f2"/>
                <a:gd name="f69" fmla="*/ f49 1 59"/>
                <a:gd name="f70" fmla="*/ f50 1 95"/>
                <a:gd name="f71" fmla="*/ f51 1 59"/>
                <a:gd name="f72" fmla="*/ f52 1 59"/>
                <a:gd name="f73" fmla="*/ f53 1 95"/>
                <a:gd name="f74" fmla="*/ f54 1 59"/>
                <a:gd name="f75" fmla="*/ f55 1 59"/>
                <a:gd name="f76" fmla="*/ f56 1 95"/>
                <a:gd name="f77" fmla="*/ f57 1 59"/>
                <a:gd name="f78" fmla="*/ f58 1 95"/>
                <a:gd name="f79" fmla="*/ f59 1 95"/>
                <a:gd name="f80" fmla="*/ f60 1 59"/>
                <a:gd name="f81" fmla="*/ f61 1 95"/>
                <a:gd name="f82" fmla="*/ f62 1 95"/>
                <a:gd name="f83" fmla="*/ f63 1 59"/>
                <a:gd name="f84" fmla="*/ f64 1 95"/>
                <a:gd name="f85" fmla="*/ f65 1 59"/>
                <a:gd name="f86" fmla="*/ f66 1 59"/>
                <a:gd name="f87" fmla="*/ f67 1 95"/>
                <a:gd name="f88" fmla="*/ 0 1 f47"/>
                <a:gd name="f89" fmla="*/ f6 1 f47"/>
                <a:gd name="f90" fmla="*/ 0 1 f48"/>
                <a:gd name="f91" fmla="*/ f7 1 f48"/>
                <a:gd name="f92" fmla="+- f68 0 f1"/>
                <a:gd name="f93" fmla="*/ f69 1 f47"/>
                <a:gd name="f94" fmla="*/ f70 1 f48"/>
                <a:gd name="f95" fmla="*/ f71 1 f47"/>
                <a:gd name="f96" fmla="*/ f72 1 f47"/>
                <a:gd name="f97" fmla="*/ f73 1 f48"/>
                <a:gd name="f98" fmla="*/ f74 1 f47"/>
                <a:gd name="f99" fmla="*/ f75 1 f47"/>
                <a:gd name="f100" fmla="*/ f76 1 f48"/>
                <a:gd name="f101" fmla="*/ f77 1 f47"/>
                <a:gd name="f102" fmla="*/ f78 1 f48"/>
                <a:gd name="f103" fmla="*/ f79 1 f48"/>
                <a:gd name="f104" fmla="*/ f80 1 f47"/>
                <a:gd name="f105" fmla="*/ f81 1 f48"/>
                <a:gd name="f106" fmla="*/ f82 1 f48"/>
                <a:gd name="f107" fmla="*/ f83 1 f47"/>
                <a:gd name="f108" fmla="*/ f84 1 f48"/>
                <a:gd name="f109" fmla="*/ f85 1 f47"/>
                <a:gd name="f110" fmla="*/ f86 1 f47"/>
                <a:gd name="f111" fmla="*/ f87 1 f48"/>
                <a:gd name="f112" fmla="*/ f88 f42 1"/>
                <a:gd name="f113" fmla="*/ f89 f42 1"/>
                <a:gd name="f114" fmla="*/ f91 f43 1"/>
                <a:gd name="f115" fmla="*/ f90 f43 1"/>
                <a:gd name="f116" fmla="*/ f93 f42 1"/>
                <a:gd name="f117" fmla="*/ f94 f43 1"/>
                <a:gd name="f118" fmla="*/ f95 f42 1"/>
                <a:gd name="f119" fmla="*/ f96 f42 1"/>
                <a:gd name="f120" fmla="*/ f97 f43 1"/>
                <a:gd name="f121" fmla="*/ f98 f42 1"/>
                <a:gd name="f122" fmla="*/ f99 f42 1"/>
                <a:gd name="f123" fmla="*/ f100 f43 1"/>
                <a:gd name="f124" fmla="*/ f101 f42 1"/>
                <a:gd name="f125" fmla="*/ f102 f43 1"/>
                <a:gd name="f126" fmla="*/ f103 f43 1"/>
                <a:gd name="f127" fmla="*/ f104 f42 1"/>
                <a:gd name="f128" fmla="*/ f105 f43 1"/>
                <a:gd name="f129" fmla="*/ f106 f43 1"/>
                <a:gd name="f130" fmla="*/ f107 f42 1"/>
                <a:gd name="f131" fmla="*/ f108 f43 1"/>
                <a:gd name="f132" fmla="*/ f109 f42 1"/>
                <a:gd name="f133" fmla="*/ f110 f42 1"/>
                <a:gd name="f134" fmla="*/ f111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2">
                  <a:pos x="f116" y="f117"/>
                </a:cxn>
                <a:cxn ang="f92">
                  <a:pos x="f118" y="f117"/>
                </a:cxn>
                <a:cxn ang="f92">
                  <a:pos x="f119" y="f120"/>
                </a:cxn>
                <a:cxn ang="f92">
                  <a:pos x="f121" y="f120"/>
                </a:cxn>
                <a:cxn ang="f92">
                  <a:pos x="f122" y="f123"/>
                </a:cxn>
                <a:cxn ang="f92">
                  <a:pos x="f124" y="f125"/>
                </a:cxn>
                <a:cxn ang="f92">
                  <a:pos x="f124" y="f126"/>
                </a:cxn>
                <a:cxn ang="f92">
                  <a:pos x="f127" y="f126"/>
                </a:cxn>
                <a:cxn ang="f92">
                  <a:pos x="f127" y="f128"/>
                </a:cxn>
                <a:cxn ang="f92">
                  <a:pos x="f124" y="f128"/>
                </a:cxn>
                <a:cxn ang="f92">
                  <a:pos x="f124" y="f129"/>
                </a:cxn>
                <a:cxn ang="f92">
                  <a:pos x="f130" y="f131"/>
                </a:cxn>
                <a:cxn ang="f92">
                  <a:pos x="f132" y="f128"/>
                </a:cxn>
                <a:cxn ang="f92">
                  <a:pos x="f133" y="f128"/>
                </a:cxn>
                <a:cxn ang="f92">
                  <a:pos x="f116" y="f134"/>
                </a:cxn>
                <a:cxn ang="f92">
                  <a:pos x="f116" y="f117"/>
                </a:cxn>
              </a:cxnLst>
              <a:rect l="f112" t="f115" r="f113" b="f114"/>
              <a:pathLst>
                <a:path w="59" h="95">
                  <a:moveTo>
                    <a:pt x="f6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12"/>
                  </a:cubicBezTo>
                  <a:cubicBezTo>
                    <a:pt x="f14" y="f12"/>
                    <a:pt x="f15" y="f12"/>
                    <a:pt x="f16" y="f12"/>
                  </a:cubicBezTo>
                  <a:cubicBezTo>
                    <a:pt x="f17" y="f12"/>
                    <a:pt x="f18" y="f8"/>
                    <a:pt x="f19" y="f20"/>
                  </a:cubicBezTo>
                  <a:cubicBezTo>
                    <a:pt x="f21" y="f22"/>
                    <a:pt x="f23" y="f21"/>
                    <a:pt x="f12" y="f24"/>
                  </a:cubicBezTo>
                  <a:lnTo>
                    <a:pt x="f12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2" y="f5"/>
                  </a:lnTo>
                  <a:lnTo>
                    <a:pt x="f12" y="f25"/>
                  </a:ln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5"/>
                    <a:pt x="f35" y="f5"/>
                  </a:cubicBezTo>
                  <a:cubicBezTo>
                    <a:pt x="f36" y="f5"/>
                    <a:pt x="f37" y="f5"/>
                    <a:pt x="f38" y="f5"/>
                  </a:cubicBezTo>
                  <a:cubicBezTo>
                    <a:pt x="f39" y="f5"/>
                    <a:pt x="f40" y="f5"/>
                    <a:pt x="f6" y="f33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3" name="Freeform 518"/>
            <p:cNvSpPr/>
            <p:nvPr/>
          </p:nvSpPr>
          <p:spPr>
            <a:xfrm>
              <a:off x="1625181" y="4168008"/>
              <a:ext cx="114318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3"/>
                <a:gd name="f8" fmla="val 49"/>
                <a:gd name="f9" fmla="val 57"/>
                <a:gd name="f10" fmla="val 83"/>
                <a:gd name="f11" fmla="val 64"/>
                <a:gd name="f12" fmla="val 81"/>
                <a:gd name="f13" fmla="val 71"/>
                <a:gd name="f14" fmla="val 79"/>
                <a:gd name="f15" fmla="val 77"/>
                <a:gd name="f16" fmla="val 76"/>
                <a:gd name="f17" fmla="val 82"/>
                <a:gd name="f18" fmla="val 72"/>
                <a:gd name="f19" fmla="val 87"/>
                <a:gd name="f20" fmla="val 68"/>
                <a:gd name="f21" fmla="val 91"/>
                <a:gd name="f22" fmla="val 63"/>
                <a:gd name="f23" fmla="val 94"/>
                <a:gd name="f24" fmla="val 58"/>
                <a:gd name="f25" fmla="val 97"/>
                <a:gd name="f26" fmla="val 53"/>
                <a:gd name="f27" fmla="val 99"/>
                <a:gd name="f28" fmla="val 48"/>
                <a:gd name="f29" fmla="val 100"/>
                <a:gd name="f30" fmla="val 42"/>
                <a:gd name="f31" fmla="val 37"/>
                <a:gd name="f32" fmla="val 33"/>
                <a:gd name="f33" fmla="val 29"/>
                <a:gd name="f34" fmla="val 98"/>
                <a:gd name="f35" fmla="val 25"/>
                <a:gd name="f36" fmla="val 21"/>
                <a:gd name="f37" fmla="val 96"/>
                <a:gd name="f38" fmla="val 16"/>
                <a:gd name="f39" fmla="val 93"/>
                <a:gd name="f40" fmla="val 3"/>
                <a:gd name="f41" fmla="val 13"/>
                <a:gd name="f42" fmla="val 9"/>
                <a:gd name="f43" fmla="val 26"/>
                <a:gd name="f44" fmla="val 6"/>
                <a:gd name="f45" fmla="val 31"/>
                <a:gd name="f46" fmla="val 4"/>
                <a:gd name="f47" fmla="val 36"/>
                <a:gd name="f48" fmla="val 1"/>
                <a:gd name="f49" fmla="val 59"/>
                <a:gd name="f50" fmla="val 75"/>
                <a:gd name="f51" fmla="val 22"/>
                <a:gd name="f52" fmla="val 34"/>
                <a:gd name="f53" fmla="val 50"/>
                <a:gd name="f54" fmla="val 38"/>
                <a:gd name="f55" fmla="val 66"/>
                <a:gd name="f56" fmla="val 30"/>
                <a:gd name="f57" fmla="val 62"/>
                <a:gd name="f58" fmla="val 24"/>
                <a:gd name="f59" fmla="val 18"/>
                <a:gd name="f60" fmla="val 52"/>
                <a:gd name="f61" fmla="val 15"/>
                <a:gd name="f62" fmla="val 44"/>
                <a:gd name="f63" fmla="val 39"/>
                <a:gd name="f64" fmla="val 35"/>
                <a:gd name="f65" fmla="val 20"/>
                <a:gd name="f66" fmla="val 23"/>
                <a:gd name="f67" fmla="val 80"/>
                <a:gd name="f68" fmla="val 28"/>
                <a:gd name="f69" fmla="val 32"/>
                <a:gd name="f70" fmla="val 85"/>
                <a:gd name="f71" fmla="val 86"/>
                <a:gd name="f72" fmla="val 55"/>
                <a:gd name="f73" fmla="val 60"/>
                <a:gd name="f74" fmla="val 65"/>
                <a:gd name="f75" fmla="val 70"/>
                <a:gd name="f76" fmla="val 61"/>
                <a:gd name="f77" fmla="+- 0 0 -90"/>
                <a:gd name="f78" fmla="*/ f3 1 84"/>
                <a:gd name="f79" fmla="*/ f4 1 133"/>
                <a:gd name="f80" fmla="+- f7 0 f5"/>
                <a:gd name="f81" fmla="+- f6 0 f5"/>
                <a:gd name="f82" fmla="*/ f77 f0 1"/>
                <a:gd name="f83" fmla="*/ f81 1 84"/>
                <a:gd name="f84" fmla="*/ f80 1 133"/>
                <a:gd name="f85" fmla="*/ 84 f81 1"/>
                <a:gd name="f86" fmla="*/ 49 f80 1"/>
                <a:gd name="f87" fmla="*/ 81 f81 1"/>
                <a:gd name="f88" fmla="*/ 71 f80 1"/>
                <a:gd name="f89" fmla="*/ 72 f81 1"/>
                <a:gd name="f90" fmla="*/ 87 f80 1"/>
                <a:gd name="f91" fmla="*/ 58 f81 1"/>
                <a:gd name="f92" fmla="*/ 97 f80 1"/>
                <a:gd name="f93" fmla="*/ 42 f81 1"/>
                <a:gd name="f94" fmla="*/ 100 f80 1"/>
                <a:gd name="f95" fmla="*/ 29 f81 1"/>
                <a:gd name="f96" fmla="*/ 98 f80 1"/>
                <a:gd name="f97" fmla="*/ 16 f81 1"/>
                <a:gd name="f98" fmla="*/ 93 f80 1"/>
                <a:gd name="f99" fmla="*/ 133 f80 1"/>
                <a:gd name="f100" fmla="*/ 0 f81 1"/>
                <a:gd name="f101" fmla="*/ 3 f80 1"/>
                <a:gd name="f102" fmla="*/ 13 f80 1"/>
                <a:gd name="f103" fmla="*/ 31 f81 1"/>
                <a:gd name="f104" fmla="*/ 4 f80 1"/>
                <a:gd name="f105" fmla="*/ 48 f81 1"/>
                <a:gd name="f106" fmla="*/ 0 f80 1"/>
                <a:gd name="f107" fmla="*/ 75 f81 1"/>
                <a:gd name="f108" fmla="*/ 68 f81 1"/>
                <a:gd name="f109" fmla="*/ 50 f80 1"/>
                <a:gd name="f110" fmla="*/ 62 f81 1"/>
                <a:gd name="f111" fmla="*/ 24 f80 1"/>
                <a:gd name="f112" fmla="*/ 44 f81 1"/>
                <a:gd name="f113" fmla="*/ 15 f80 1"/>
                <a:gd name="f114" fmla="*/ 30 f81 1"/>
                <a:gd name="f115" fmla="*/ 18 f80 1"/>
                <a:gd name="f116" fmla="*/ 26 f80 1"/>
                <a:gd name="f117" fmla="*/ 80 f80 1"/>
                <a:gd name="f118" fmla="*/ 28 f81 1"/>
                <a:gd name="f119" fmla="*/ 84 f80 1"/>
                <a:gd name="f120" fmla="*/ 39 f81 1"/>
                <a:gd name="f121" fmla="*/ 86 f80 1"/>
                <a:gd name="f122" fmla="*/ 60 f81 1"/>
                <a:gd name="f123" fmla="*/ 76 f80 1"/>
                <a:gd name="f124" fmla="*/ f82 1 f2"/>
                <a:gd name="f125" fmla="*/ f85 1 84"/>
                <a:gd name="f126" fmla="*/ f86 1 133"/>
                <a:gd name="f127" fmla="*/ f87 1 84"/>
                <a:gd name="f128" fmla="*/ f88 1 133"/>
                <a:gd name="f129" fmla="*/ f89 1 84"/>
                <a:gd name="f130" fmla="*/ f90 1 133"/>
                <a:gd name="f131" fmla="*/ f91 1 84"/>
                <a:gd name="f132" fmla="*/ f92 1 133"/>
                <a:gd name="f133" fmla="*/ f93 1 84"/>
                <a:gd name="f134" fmla="*/ f94 1 133"/>
                <a:gd name="f135" fmla="*/ f95 1 84"/>
                <a:gd name="f136" fmla="*/ f96 1 133"/>
                <a:gd name="f137" fmla="*/ f97 1 84"/>
                <a:gd name="f138" fmla="*/ f98 1 133"/>
                <a:gd name="f139" fmla="*/ f99 1 133"/>
                <a:gd name="f140" fmla="*/ f100 1 84"/>
                <a:gd name="f141" fmla="*/ f101 1 133"/>
                <a:gd name="f142" fmla="*/ f102 1 133"/>
                <a:gd name="f143" fmla="*/ f103 1 84"/>
                <a:gd name="f144" fmla="*/ f104 1 133"/>
                <a:gd name="f145" fmla="*/ f105 1 84"/>
                <a:gd name="f146" fmla="*/ f106 1 133"/>
                <a:gd name="f147" fmla="*/ f107 1 84"/>
                <a:gd name="f148" fmla="*/ f108 1 84"/>
                <a:gd name="f149" fmla="*/ f109 1 133"/>
                <a:gd name="f150" fmla="*/ f110 1 84"/>
                <a:gd name="f151" fmla="*/ f111 1 133"/>
                <a:gd name="f152" fmla="*/ f112 1 84"/>
                <a:gd name="f153" fmla="*/ f113 1 133"/>
                <a:gd name="f154" fmla="*/ f114 1 84"/>
                <a:gd name="f155" fmla="*/ f115 1 133"/>
                <a:gd name="f156" fmla="*/ f116 1 133"/>
                <a:gd name="f157" fmla="*/ f117 1 133"/>
                <a:gd name="f158" fmla="*/ f118 1 84"/>
                <a:gd name="f159" fmla="*/ f119 1 133"/>
                <a:gd name="f160" fmla="*/ f120 1 84"/>
                <a:gd name="f161" fmla="*/ f121 1 133"/>
                <a:gd name="f162" fmla="*/ f122 1 84"/>
                <a:gd name="f163" fmla="*/ f123 1 133"/>
                <a:gd name="f164" fmla="*/ 0 1 f83"/>
                <a:gd name="f165" fmla="*/ f6 1 f83"/>
                <a:gd name="f166" fmla="*/ 0 1 f84"/>
                <a:gd name="f167" fmla="*/ f7 1 f84"/>
                <a:gd name="f168" fmla="+- f124 0 f1"/>
                <a:gd name="f169" fmla="*/ f125 1 f83"/>
                <a:gd name="f170" fmla="*/ f126 1 f84"/>
                <a:gd name="f171" fmla="*/ f127 1 f83"/>
                <a:gd name="f172" fmla="*/ f128 1 f84"/>
                <a:gd name="f173" fmla="*/ f129 1 f83"/>
                <a:gd name="f174" fmla="*/ f130 1 f84"/>
                <a:gd name="f175" fmla="*/ f131 1 f83"/>
                <a:gd name="f176" fmla="*/ f132 1 f84"/>
                <a:gd name="f177" fmla="*/ f133 1 f83"/>
                <a:gd name="f178" fmla="*/ f134 1 f84"/>
                <a:gd name="f179" fmla="*/ f135 1 f83"/>
                <a:gd name="f180" fmla="*/ f136 1 f84"/>
                <a:gd name="f181" fmla="*/ f137 1 f83"/>
                <a:gd name="f182" fmla="*/ f138 1 f84"/>
                <a:gd name="f183" fmla="*/ f139 1 f84"/>
                <a:gd name="f184" fmla="*/ f140 1 f83"/>
                <a:gd name="f185" fmla="*/ f141 1 f84"/>
                <a:gd name="f186" fmla="*/ f142 1 f84"/>
                <a:gd name="f187" fmla="*/ f143 1 f83"/>
                <a:gd name="f188" fmla="*/ f144 1 f84"/>
                <a:gd name="f189" fmla="*/ f145 1 f83"/>
                <a:gd name="f190" fmla="*/ f146 1 f84"/>
                <a:gd name="f191" fmla="*/ f147 1 f83"/>
                <a:gd name="f192" fmla="*/ f148 1 f83"/>
                <a:gd name="f193" fmla="*/ f149 1 f84"/>
                <a:gd name="f194" fmla="*/ f150 1 f83"/>
                <a:gd name="f195" fmla="*/ f151 1 f84"/>
                <a:gd name="f196" fmla="*/ f152 1 f83"/>
                <a:gd name="f197" fmla="*/ f153 1 f84"/>
                <a:gd name="f198" fmla="*/ f154 1 f83"/>
                <a:gd name="f199" fmla="*/ f155 1 f84"/>
                <a:gd name="f200" fmla="*/ f156 1 f84"/>
                <a:gd name="f201" fmla="*/ f157 1 f84"/>
                <a:gd name="f202" fmla="*/ f158 1 f83"/>
                <a:gd name="f203" fmla="*/ f159 1 f84"/>
                <a:gd name="f204" fmla="*/ f160 1 f83"/>
                <a:gd name="f205" fmla="*/ f161 1 f84"/>
                <a:gd name="f206" fmla="*/ f162 1 f83"/>
                <a:gd name="f207" fmla="*/ f163 1 f84"/>
                <a:gd name="f208" fmla="*/ f164 f78 1"/>
                <a:gd name="f209" fmla="*/ f165 f78 1"/>
                <a:gd name="f210" fmla="*/ f167 f79 1"/>
                <a:gd name="f211" fmla="*/ f166 f79 1"/>
                <a:gd name="f212" fmla="*/ f169 f78 1"/>
                <a:gd name="f213" fmla="*/ f170 f79 1"/>
                <a:gd name="f214" fmla="*/ f171 f78 1"/>
                <a:gd name="f215" fmla="*/ f172 f79 1"/>
                <a:gd name="f216" fmla="*/ f173 f78 1"/>
                <a:gd name="f217" fmla="*/ f174 f79 1"/>
                <a:gd name="f218" fmla="*/ f175 f78 1"/>
                <a:gd name="f219" fmla="*/ f176 f79 1"/>
                <a:gd name="f220" fmla="*/ f177 f78 1"/>
                <a:gd name="f221" fmla="*/ f178 f79 1"/>
                <a:gd name="f222" fmla="*/ f179 f78 1"/>
                <a:gd name="f223" fmla="*/ f180 f79 1"/>
                <a:gd name="f224" fmla="*/ f181 f78 1"/>
                <a:gd name="f225" fmla="*/ f182 f79 1"/>
                <a:gd name="f226" fmla="*/ f183 f79 1"/>
                <a:gd name="f227" fmla="*/ f184 f78 1"/>
                <a:gd name="f228" fmla="*/ f185 f79 1"/>
                <a:gd name="f229" fmla="*/ f186 f79 1"/>
                <a:gd name="f230" fmla="*/ f187 f78 1"/>
                <a:gd name="f231" fmla="*/ f188 f79 1"/>
                <a:gd name="f232" fmla="*/ f189 f78 1"/>
                <a:gd name="f233" fmla="*/ f190 f79 1"/>
                <a:gd name="f234" fmla="*/ f191 f78 1"/>
                <a:gd name="f235" fmla="*/ f192 f78 1"/>
                <a:gd name="f236" fmla="*/ f193 f79 1"/>
                <a:gd name="f237" fmla="*/ f194 f78 1"/>
                <a:gd name="f238" fmla="*/ f195 f79 1"/>
                <a:gd name="f239" fmla="*/ f196 f78 1"/>
                <a:gd name="f240" fmla="*/ f197 f79 1"/>
                <a:gd name="f241" fmla="*/ f198 f78 1"/>
                <a:gd name="f242" fmla="*/ f199 f79 1"/>
                <a:gd name="f243" fmla="*/ f200 f79 1"/>
                <a:gd name="f244" fmla="*/ f201 f79 1"/>
                <a:gd name="f245" fmla="*/ f202 f78 1"/>
                <a:gd name="f246" fmla="*/ f203 f79 1"/>
                <a:gd name="f247" fmla="*/ f204 f78 1"/>
                <a:gd name="f248" fmla="*/ f205 f79 1"/>
                <a:gd name="f249" fmla="*/ f206 f78 1"/>
                <a:gd name="f250" fmla="*/ f207 f7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8">
                  <a:pos x="f212" y="f213"/>
                </a:cxn>
                <a:cxn ang="f168">
                  <a:pos x="f214" y="f215"/>
                </a:cxn>
                <a:cxn ang="f168">
                  <a:pos x="f216" y="f217"/>
                </a:cxn>
                <a:cxn ang="f168">
                  <a:pos x="f218" y="f219"/>
                </a:cxn>
                <a:cxn ang="f168">
                  <a:pos x="f220" y="f221"/>
                </a:cxn>
                <a:cxn ang="f168">
                  <a:pos x="f222" y="f223"/>
                </a:cxn>
                <a:cxn ang="f168">
                  <a:pos x="f224" y="f225"/>
                </a:cxn>
                <a:cxn ang="f168">
                  <a:pos x="f224" y="f226"/>
                </a:cxn>
                <a:cxn ang="f168">
                  <a:pos x="f227" y="f226"/>
                </a:cxn>
                <a:cxn ang="f168">
                  <a:pos x="f227" y="f228"/>
                </a:cxn>
                <a:cxn ang="f168">
                  <a:pos x="f224" y="f228"/>
                </a:cxn>
                <a:cxn ang="f168">
                  <a:pos x="f224" y="f229"/>
                </a:cxn>
                <a:cxn ang="f168">
                  <a:pos x="f230" y="f231"/>
                </a:cxn>
                <a:cxn ang="f168">
                  <a:pos x="f232" y="f233"/>
                </a:cxn>
                <a:cxn ang="f168">
                  <a:pos x="f234" y="f229"/>
                </a:cxn>
                <a:cxn ang="f168">
                  <a:pos x="f212" y="f213"/>
                </a:cxn>
                <a:cxn ang="f168">
                  <a:pos x="f235" y="f236"/>
                </a:cxn>
                <a:cxn ang="f168">
                  <a:pos x="f237" y="f238"/>
                </a:cxn>
                <a:cxn ang="f168">
                  <a:pos x="f239" y="f240"/>
                </a:cxn>
                <a:cxn ang="f168">
                  <a:pos x="f241" y="f242"/>
                </a:cxn>
                <a:cxn ang="f168">
                  <a:pos x="f224" y="f243"/>
                </a:cxn>
                <a:cxn ang="f168">
                  <a:pos x="f224" y="f244"/>
                </a:cxn>
                <a:cxn ang="f168">
                  <a:pos x="f245" y="f246"/>
                </a:cxn>
                <a:cxn ang="f168">
                  <a:pos x="f247" y="f248"/>
                </a:cxn>
                <a:cxn ang="f168">
                  <a:pos x="f249" y="f250"/>
                </a:cxn>
                <a:cxn ang="f168">
                  <a:pos x="f235" y="f236"/>
                </a:cxn>
              </a:cxnLst>
              <a:rect l="f208" t="f211" r="f209" b="f210"/>
              <a:pathLst>
                <a:path w="84" h="133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29"/>
                  </a:cubicBezTo>
                  <a:cubicBezTo>
                    <a:pt x="f31" y="f29"/>
                    <a:pt x="f32" y="f27"/>
                    <a:pt x="f33" y="f34"/>
                  </a:cubicBezTo>
                  <a:cubicBezTo>
                    <a:pt x="f35" y="f25"/>
                    <a:pt x="f36" y="f37"/>
                    <a:pt x="f38" y="f39"/>
                  </a:cubicBezTo>
                  <a:lnTo>
                    <a:pt x="f38" y="f7"/>
                  </a:lnTo>
                  <a:lnTo>
                    <a:pt x="f5" y="f7"/>
                  </a:lnTo>
                  <a:lnTo>
                    <a:pt x="f5" y="f40"/>
                  </a:lnTo>
                  <a:lnTo>
                    <a:pt x="f38" y="f40"/>
                  </a:lnTo>
                  <a:lnTo>
                    <a:pt x="f38" y="f41"/>
                  </a:lnTo>
                  <a:cubicBezTo>
                    <a:pt x="f36" y="f42"/>
                    <a:pt x="f43" y="f44"/>
                    <a:pt x="f45" y="f46"/>
                  </a:cubicBezTo>
                  <a:cubicBezTo>
                    <a:pt x="f47" y="f48"/>
                    <a:pt x="f30" y="f5"/>
                    <a:pt x="f28" y="f5"/>
                  </a:cubicBezTo>
                  <a:cubicBezTo>
                    <a:pt x="f49" y="f5"/>
                    <a:pt x="f20" y="f46"/>
                    <a:pt x="f50" y="f41"/>
                  </a:cubicBezTo>
                  <a:cubicBezTo>
                    <a:pt x="f12" y="f51"/>
                    <a:pt x="f6" y="f52"/>
                    <a:pt x="f6" y="f8"/>
                  </a:cubicBezTo>
                  <a:close/>
                  <a:moveTo>
                    <a:pt x="f20" y="f53"/>
                  </a:moveTo>
                  <a:cubicBezTo>
                    <a:pt x="f20" y="f54"/>
                    <a:pt x="f55" y="f56"/>
                    <a:pt x="f57" y="f58"/>
                  </a:cubicBezTo>
                  <a:cubicBezTo>
                    <a:pt x="f24" y="f59"/>
                    <a:pt x="f60" y="f61"/>
                    <a:pt x="f62" y="f61"/>
                  </a:cubicBezTo>
                  <a:cubicBezTo>
                    <a:pt x="f63" y="f61"/>
                    <a:pt x="f64" y="f38"/>
                    <a:pt x="f56" y="f59"/>
                  </a:cubicBezTo>
                  <a:cubicBezTo>
                    <a:pt x="f35" y="f65"/>
                    <a:pt x="f36" y="f66"/>
                    <a:pt x="f38" y="f43"/>
                  </a:cubicBezTo>
                  <a:lnTo>
                    <a:pt x="f38" y="f67"/>
                  </a:lnTo>
                  <a:cubicBezTo>
                    <a:pt x="f36" y="f17"/>
                    <a:pt x="f35" y="f6"/>
                    <a:pt x="f68" y="f6"/>
                  </a:cubicBezTo>
                  <a:cubicBezTo>
                    <a:pt x="f69" y="f70"/>
                    <a:pt x="f64" y="f71"/>
                    <a:pt x="f63" y="f71"/>
                  </a:cubicBezTo>
                  <a:cubicBezTo>
                    <a:pt x="f28" y="f71"/>
                    <a:pt x="f72" y="f10"/>
                    <a:pt x="f73" y="f16"/>
                  </a:cubicBezTo>
                  <a:cubicBezTo>
                    <a:pt x="f74" y="f75"/>
                    <a:pt x="f20" y="f76"/>
                    <a:pt x="f20" y="f5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4" name="Freeform 519"/>
            <p:cNvSpPr/>
            <p:nvPr/>
          </p:nvSpPr>
          <p:spPr>
            <a:xfrm>
              <a:off x="1772171" y="4172096"/>
              <a:ext cx="81655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95"/>
                <a:gd name="f8" fmla="val 17"/>
                <a:gd name="f9" fmla="val 59"/>
                <a:gd name="f10" fmla="val 57"/>
                <a:gd name="f11" fmla="val 54"/>
                <a:gd name="f12" fmla="val 16"/>
                <a:gd name="f13" fmla="val 52"/>
                <a:gd name="f14" fmla="val 50"/>
                <a:gd name="f15" fmla="val 47"/>
                <a:gd name="f16" fmla="val 44"/>
                <a:gd name="f17" fmla="val 39"/>
                <a:gd name="f18" fmla="val 34"/>
                <a:gd name="f19" fmla="val 30"/>
                <a:gd name="f20" fmla="val 19"/>
                <a:gd name="f21" fmla="val 25"/>
                <a:gd name="f22" fmla="val 21"/>
                <a:gd name="f23" fmla="val 24"/>
                <a:gd name="f24" fmla="val 27"/>
                <a:gd name="f25" fmla="val 14"/>
                <a:gd name="f26" fmla="val 23"/>
                <a:gd name="f27" fmla="val 9"/>
                <a:gd name="f28" fmla="val 29"/>
                <a:gd name="f29" fmla="val 5"/>
                <a:gd name="f30" fmla="val 33"/>
                <a:gd name="f31" fmla="val 3"/>
                <a:gd name="f32" fmla="val 38"/>
                <a:gd name="f33" fmla="val 1"/>
                <a:gd name="f34" fmla="val 43"/>
                <a:gd name="f35" fmla="val 48"/>
                <a:gd name="f36" fmla="val 51"/>
                <a:gd name="f37" fmla="val 53"/>
                <a:gd name="f38" fmla="val 56"/>
                <a:gd name="f39" fmla="val 58"/>
                <a:gd name="f40" fmla="+- 0 0 -90"/>
                <a:gd name="f41" fmla="*/ f3 1 60"/>
                <a:gd name="f42" fmla="*/ f4 1 95"/>
                <a:gd name="f43" fmla="+- f7 0 f5"/>
                <a:gd name="f44" fmla="+- f6 0 f5"/>
                <a:gd name="f45" fmla="*/ f40 f0 1"/>
                <a:gd name="f46" fmla="*/ f44 1 60"/>
                <a:gd name="f47" fmla="*/ f43 1 95"/>
                <a:gd name="f48" fmla="*/ 60 f44 1"/>
                <a:gd name="f49" fmla="*/ 17 f43 1"/>
                <a:gd name="f50" fmla="*/ 59 f44 1"/>
                <a:gd name="f51" fmla="*/ 52 f44 1"/>
                <a:gd name="f52" fmla="*/ 16 f43 1"/>
                <a:gd name="f53" fmla="*/ 44 f44 1"/>
                <a:gd name="f54" fmla="*/ 30 f44 1"/>
                <a:gd name="f55" fmla="*/ 19 f43 1"/>
                <a:gd name="f56" fmla="*/ 17 f44 1"/>
                <a:gd name="f57" fmla="*/ 27 f43 1"/>
                <a:gd name="f58" fmla="*/ 95 f43 1"/>
                <a:gd name="f59" fmla="*/ 0 f44 1"/>
                <a:gd name="f60" fmla="*/ 0 f43 1"/>
                <a:gd name="f61" fmla="*/ 14 f43 1"/>
                <a:gd name="f62" fmla="*/ 33 f44 1"/>
                <a:gd name="f63" fmla="*/ 3 f43 1"/>
                <a:gd name="f64" fmla="*/ 48 f44 1"/>
                <a:gd name="f65" fmla="*/ 54 f44 1"/>
                <a:gd name="f66" fmla="*/ 1 f43 1"/>
                <a:gd name="f67" fmla="*/ f45 1 f2"/>
                <a:gd name="f68" fmla="*/ f48 1 60"/>
                <a:gd name="f69" fmla="*/ f49 1 95"/>
                <a:gd name="f70" fmla="*/ f50 1 60"/>
                <a:gd name="f71" fmla="*/ f51 1 60"/>
                <a:gd name="f72" fmla="*/ f52 1 95"/>
                <a:gd name="f73" fmla="*/ f53 1 60"/>
                <a:gd name="f74" fmla="*/ f54 1 60"/>
                <a:gd name="f75" fmla="*/ f55 1 95"/>
                <a:gd name="f76" fmla="*/ f56 1 60"/>
                <a:gd name="f77" fmla="*/ f57 1 95"/>
                <a:gd name="f78" fmla="*/ f58 1 95"/>
                <a:gd name="f79" fmla="*/ f59 1 60"/>
                <a:gd name="f80" fmla="*/ f60 1 95"/>
                <a:gd name="f81" fmla="*/ f61 1 95"/>
                <a:gd name="f82" fmla="*/ f62 1 60"/>
                <a:gd name="f83" fmla="*/ f63 1 95"/>
                <a:gd name="f84" fmla="*/ f64 1 60"/>
                <a:gd name="f85" fmla="*/ f65 1 60"/>
                <a:gd name="f86" fmla="*/ f66 1 95"/>
                <a:gd name="f87" fmla="*/ 0 1 f46"/>
                <a:gd name="f88" fmla="*/ f6 1 f46"/>
                <a:gd name="f89" fmla="*/ 0 1 f47"/>
                <a:gd name="f90" fmla="*/ f7 1 f47"/>
                <a:gd name="f91" fmla="+- f67 0 f1"/>
                <a:gd name="f92" fmla="*/ f68 1 f46"/>
                <a:gd name="f93" fmla="*/ f69 1 f47"/>
                <a:gd name="f94" fmla="*/ f70 1 f46"/>
                <a:gd name="f95" fmla="*/ f71 1 f46"/>
                <a:gd name="f96" fmla="*/ f72 1 f47"/>
                <a:gd name="f97" fmla="*/ f73 1 f46"/>
                <a:gd name="f98" fmla="*/ f74 1 f46"/>
                <a:gd name="f99" fmla="*/ f75 1 f47"/>
                <a:gd name="f100" fmla="*/ f76 1 f46"/>
                <a:gd name="f101" fmla="*/ f77 1 f47"/>
                <a:gd name="f102" fmla="*/ f78 1 f47"/>
                <a:gd name="f103" fmla="*/ f79 1 f46"/>
                <a:gd name="f104" fmla="*/ f80 1 f47"/>
                <a:gd name="f105" fmla="*/ f81 1 f47"/>
                <a:gd name="f106" fmla="*/ f82 1 f46"/>
                <a:gd name="f107" fmla="*/ f83 1 f47"/>
                <a:gd name="f108" fmla="*/ f84 1 f46"/>
                <a:gd name="f109" fmla="*/ f85 1 f46"/>
                <a:gd name="f110" fmla="*/ f86 1 f47"/>
                <a:gd name="f111" fmla="*/ f87 f41 1"/>
                <a:gd name="f112" fmla="*/ f88 f41 1"/>
                <a:gd name="f113" fmla="*/ f90 f42 1"/>
                <a:gd name="f114" fmla="*/ f89 f42 1"/>
                <a:gd name="f115" fmla="*/ f92 f41 1"/>
                <a:gd name="f116" fmla="*/ f93 f42 1"/>
                <a:gd name="f117" fmla="*/ f94 f41 1"/>
                <a:gd name="f118" fmla="*/ f95 f41 1"/>
                <a:gd name="f119" fmla="*/ f96 f42 1"/>
                <a:gd name="f120" fmla="*/ f97 f41 1"/>
                <a:gd name="f121" fmla="*/ f98 f41 1"/>
                <a:gd name="f122" fmla="*/ f99 f42 1"/>
                <a:gd name="f123" fmla="*/ f100 f41 1"/>
                <a:gd name="f124" fmla="*/ f101 f42 1"/>
                <a:gd name="f125" fmla="*/ f102 f42 1"/>
                <a:gd name="f126" fmla="*/ f103 f41 1"/>
                <a:gd name="f127" fmla="*/ f104 f42 1"/>
                <a:gd name="f128" fmla="*/ f105 f42 1"/>
                <a:gd name="f129" fmla="*/ f106 f41 1"/>
                <a:gd name="f130" fmla="*/ f107 f42 1"/>
                <a:gd name="f131" fmla="*/ f108 f41 1"/>
                <a:gd name="f132" fmla="*/ f109 f41 1"/>
                <a:gd name="f133" fmla="*/ f110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1">
                  <a:pos x="f115" y="f116"/>
                </a:cxn>
                <a:cxn ang="f91">
                  <a:pos x="f117" y="f116"/>
                </a:cxn>
                <a:cxn ang="f91">
                  <a:pos x="f118" y="f119"/>
                </a:cxn>
                <a:cxn ang="f91">
                  <a:pos x="f120" y="f119"/>
                </a:cxn>
                <a:cxn ang="f91">
                  <a:pos x="f121" y="f122"/>
                </a:cxn>
                <a:cxn ang="f91">
                  <a:pos x="f123" y="f124"/>
                </a:cxn>
                <a:cxn ang="f91">
                  <a:pos x="f123" y="f125"/>
                </a:cxn>
                <a:cxn ang="f91">
                  <a:pos x="f126" y="f125"/>
                </a:cxn>
                <a:cxn ang="f91">
                  <a:pos x="f126" y="f127"/>
                </a:cxn>
                <a:cxn ang="f91">
                  <a:pos x="f123" y="f127"/>
                </a:cxn>
                <a:cxn ang="f91">
                  <a:pos x="f123" y="f128"/>
                </a:cxn>
                <a:cxn ang="f91">
                  <a:pos x="f129" y="f130"/>
                </a:cxn>
                <a:cxn ang="f91">
                  <a:pos x="f131" y="f127"/>
                </a:cxn>
                <a:cxn ang="f91">
                  <a:pos x="f132" y="f127"/>
                </a:cxn>
                <a:cxn ang="f91">
                  <a:pos x="f115" y="f133"/>
                </a:cxn>
                <a:cxn ang="f91">
                  <a:pos x="f115" y="f116"/>
                </a:cxn>
              </a:cxnLst>
              <a:rect l="f111" t="f114" r="f112" b="f113"/>
              <a:pathLst>
                <a:path w="60" h="95">
                  <a:moveTo>
                    <a:pt x="f6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12"/>
                  </a:cubicBezTo>
                  <a:cubicBezTo>
                    <a:pt x="f14" y="f12"/>
                    <a:pt x="f15" y="f12"/>
                    <a:pt x="f16" y="f12"/>
                  </a:cubicBezTo>
                  <a:cubicBezTo>
                    <a:pt x="f17" y="f12"/>
                    <a:pt x="f18" y="f8"/>
                    <a:pt x="f19" y="f20"/>
                  </a:cubicBezTo>
                  <a:cubicBezTo>
                    <a:pt x="f21" y="f22"/>
                    <a:pt x="f22" y="f23"/>
                    <a:pt x="f8" y="f24"/>
                  </a:cubicBez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8" y="f5"/>
                  </a:lnTo>
                  <a:lnTo>
                    <a:pt x="f8" y="f25"/>
                  </a:ln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5"/>
                    <a:pt x="f35" y="f5"/>
                  </a:cubicBezTo>
                  <a:cubicBezTo>
                    <a:pt x="f36" y="f5"/>
                    <a:pt x="f37" y="f5"/>
                    <a:pt x="f11" y="f5"/>
                  </a:cubicBezTo>
                  <a:cubicBezTo>
                    <a:pt x="f38" y="f5"/>
                    <a:pt x="f39" y="f5"/>
                    <a:pt x="f6" y="f33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5" name="Freeform 520"/>
            <p:cNvSpPr/>
            <p:nvPr/>
          </p:nvSpPr>
          <p:spPr>
            <a:xfrm>
              <a:off x="1866080" y="4168008"/>
              <a:ext cx="114318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"/>
                <a:gd name="f7" fmla="val 100"/>
                <a:gd name="f8" fmla="val 52"/>
                <a:gd name="f9" fmla="val 16"/>
                <a:gd name="f10" fmla="val 58"/>
                <a:gd name="f11" fmla="val 17"/>
                <a:gd name="f12" fmla="val 63"/>
                <a:gd name="f13" fmla="val 19"/>
                <a:gd name="f14" fmla="val 67"/>
                <a:gd name="f15" fmla="val 20"/>
                <a:gd name="f16" fmla="val 72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1"/>
                <a:gd name="f23" fmla="val 32"/>
                <a:gd name="f24" fmla="val 83"/>
                <a:gd name="f25" fmla="val 36"/>
                <a:gd name="f26" fmla="val 84"/>
                <a:gd name="f27" fmla="val 40"/>
                <a:gd name="f28" fmla="val 45"/>
                <a:gd name="f29" fmla="val 50"/>
                <a:gd name="f30" fmla="val 56"/>
                <a:gd name="f31" fmla="val 85"/>
                <a:gd name="f32" fmla="val 69"/>
                <a:gd name="f33" fmla="val 82"/>
                <a:gd name="f34" fmla="val 76"/>
                <a:gd name="f35" fmla="val 80"/>
                <a:gd name="f36" fmla="val 77"/>
                <a:gd name="f37" fmla="val 92"/>
                <a:gd name="f38" fmla="val 79"/>
                <a:gd name="f39" fmla="val 95"/>
                <a:gd name="f40" fmla="val 73"/>
                <a:gd name="f41" fmla="val 96"/>
                <a:gd name="f42" fmla="val 68"/>
                <a:gd name="f43" fmla="val 98"/>
                <a:gd name="f44" fmla="val 62"/>
                <a:gd name="f45" fmla="val 34"/>
                <a:gd name="f46" fmla="val 22"/>
                <a:gd name="f47" fmla="val 13"/>
                <a:gd name="f48" fmla="val 88"/>
                <a:gd name="f49" fmla="val 4"/>
                <a:gd name="f50" fmla="val 51"/>
                <a:gd name="f51" fmla="val 35"/>
                <a:gd name="f52" fmla="val 12"/>
                <a:gd name="f53" fmla="val 14"/>
                <a:gd name="f54" fmla="val 21"/>
                <a:gd name="f55" fmla="val 5"/>
                <a:gd name="f56" fmla="val 46"/>
                <a:gd name="f57" fmla="val 59"/>
                <a:gd name="f58" fmla="val 11"/>
                <a:gd name="f59" fmla="val 43"/>
                <a:gd name="f60" fmla="val 71"/>
                <a:gd name="f61" fmla="val 31"/>
                <a:gd name="f62" fmla="val 25"/>
                <a:gd name="f63" fmla="val 64"/>
                <a:gd name="f64" fmla="val 60"/>
                <a:gd name="f65" fmla="val 54"/>
                <a:gd name="f66" fmla="val 37"/>
                <a:gd name="f67" fmla="val 30"/>
                <a:gd name="f68" fmla="+- 0 0 -90"/>
                <a:gd name="f69" fmla="*/ f3 1 86"/>
                <a:gd name="f70" fmla="*/ f4 1 100"/>
                <a:gd name="f71" fmla="+- f7 0 f5"/>
                <a:gd name="f72" fmla="+- f6 0 f5"/>
                <a:gd name="f73" fmla="*/ f68 f0 1"/>
                <a:gd name="f74" fmla="*/ f72 1 86"/>
                <a:gd name="f75" fmla="*/ f71 1 100"/>
                <a:gd name="f76" fmla="*/ 86 f72 1"/>
                <a:gd name="f77" fmla="*/ 52 f71 1"/>
                <a:gd name="f78" fmla="*/ 16 f72 1"/>
                <a:gd name="f79" fmla="*/ 19 f72 1"/>
                <a:gd name="f80" fmla="*/ 67 f71 1"/>
                <a:gd name="f81" fmla="*/ 26 f72 1"/>
                <a:gd name="f82" fmla="*/ 78 f71 1"/>
                <a:gd name="f83" fmla="*/ 36 f72 1"/>
                <a:gd name="f84" fmla="*/ 84 f71 1"/>
                <a:gd name="f85" fmla="*/ 50 f72 1"/>
                <a:gd name="f86" fmla="*/ 86 f71 1"/>
                <a:gd name="f87" fmla="*/ 69 f72 1"/>
                <a:gd name="f88" fmla="*/ 82 f71 1"/>
                <a:gd name="f89" fmla="*/ 83 f72 1"/>
                <a:gd name="f90" fmla="*/ 75 f71 1"/>
                <a:gd name="f91" fmla="*/ 84 f72 1"/>
                <a:gd name="f92" fmla="*/ 92 f71 1"/>
                <a:gd name="f93" fmla="*/ 68 f72 1"/>
                <a:gd name="f94" fmla="*/ 98 f71 1"/>
                <a:gd name="f95" fmla="*/ 100 f71 1"/>
                <a:gd name="f96" fmla="*/ 13 f72 1"/>
                <a:gd name="f97" fmla="*/ 88 f71 1"/>
                <a:gd name="f98" fmla="*/ 0 f72 1"/>
                <a:gd name="f99" fmla="*/ 51 f71 1"/>
                <a:gd name="f100" fmla="*/ 12 f72 1"/>
                <a:gd name="f101" fmla="*/ 14 f71 1"/>
                <a:gd name="f102" fmla="*/ 46 f72 1"/>
                <a:gd name="f103" fmla="*/ 0 f71 1"/>
                <a:gd name="f104" fmla="*/ 76 f72 1"/>
                <a:gd name="f105" fmla="*/ 11 f71 1"/>
                <a:gd name="f106" fmla="*/ 43 f71 1"/>
                <a:gd name="f107" fmla="*/ 71 f72 1"/>
                <a:gd name="f108" fmla="*/ 40 f71 1"/>
                <a:gd name="f109" fmla="*/ 64 f72 1"/>
                <a:gd name="f110" fmla="*/ 20 f71 1"/>
                <a:gd name="f111" fmla="*/ 45 f72 1"/>
                <a:gd name="f112" fmla="*/ 13 f71 1"/>
                <a:gd name="f113" fmla="*/ 25 f72 1"/>
                <a:gd name="f114" fmla="*/ 21 f71 1"/>
                <a:gd name="f115" fmla="*/ f73 1 f2"/>
                <a:gd name="f116" fmla="*/ f76 1 86"/>
                <a:gd name="f117" fmla="*/ f77 1 100"/>
                <a:gd name="f118" fmla="*/ f78 1 86"/>
                <a:gd name="f119" fmla="*/ f79 1 86"/>
                <a:gd name="f120" fmla="*/ f80 1 100"/>
                <a:gd name="f121" fmla="*/ f81 1 86"/>
                <a:gd name="f122" fmla="*/ f82 1 100"/>
                <a:gd name="f123" fmla="*/ f83 1 86"/>
                <a:gd name="f124" fmla="*/ f84 1 100"/>
                <a:gd name="f125" fmla="*/ f85 1 86"/>
                <a:gd name="f126" fmla="*/ f86 1 100"/>
                <a:gd name="f127" fmla="*/ f87 1 86"/>
                <a:gd name="f128" fmla="*/ f88 1 100"/>
                <a:gd name="f129" fmla="*/ f89 1 86"/>
                <a:gd name="f130" fmla="*/ f90 1 100"/>
                <a:gd name="f131" fmla="*/ f91 1 86"/>
                <a:gd name="f132" fmla="*/ f92 1 100"/>
                <a:gd name="f133" fmla="*/ f93 1 86"/>
                <a:gd name="f134" fmla="*/ f94 1 100"/>
                <a:gd name="f135" fmla="*/ f95 1 100"/>
                <a:gd name="f136" fmla="*/ f96 1 86"/>
                <a:gd name="f137" fmla="*/ f97 1 100"/>
                <a:gd name="f138" fmla="*/ f98 1 86"/>
                <a:gd name="f139" fmla="*/ f99 1 100"/>
                <a:gd name="f140" fmla="*/ f100 1 86"/>
                <a:gd name="f141" fmla="*/ f101 1 100"/>
                <a:gd name="f142" fmla="*/ f102 1 86"/>
                <a:gd name="f143" fmla="*/ f103 1 100"/>
                <a:gd name="f144" fmla="*/ f104 1 86"/>
                <a:gd name="f145" fmla="*/ f105 1 100"/>
                <a:gd name="f146" fmla="*/ f106 1 100"/>
                <a:gd name="f147" fmla="*/ f107 1 86"/>
                <a:gd name="f148" fmla="*/ f108 1 100"/>
                <a:gd name="f149" fmla="*/ f109 1 86"/>
                <a:gd name="f150" fmla="*/ f110 1 100"/>
                <a:gd name="f151" fmla="*/ f111 1 86"/>
                <a:gd name="f152" fmla="*/ f112 1 100"/>
                <a:gd name="f153" fmla="*/ f113 1 86"/>
                <a:gd name="f154" fmla="*/ f114 1 100"/>
                <a:gd name="f155" fmla="*/ 0 1 f74"/>
                <a:gd name="f156" fmla="*/ f6 1 f74"/>
                <a:gd name="f157" fmla="*/ 0 1 f75"/>
                <a:gd name="f158" fmla="*/ f7 1 f75"/>
                <a:gd name="f159" fmla="+- f115 0 f1"/>
                <a:gd name="f160" fmla="*/ f116 1 f74"/>
                <a:gd name="f161" fmla="*/ f117 1 f75"/>
                <a:gd name="f162" fmla="*/ f118 1 f74"/>
                <a:gd name="f163" fmla="*/ f119 1 f74"/>
                <a:gd name="f164" fmla="*/ f120 1 f75"/>
                <a:gd name="f165" fmla="*/ f121 1 f74"/>
                <a:gd name="f166" fmla="*/ f122 1 f75"/>
                <a:gd name="f167" fmla="*/ f123 1 f74"/>
                <a:gd name="f168" fmla="*/ f124 1 f75"/>
                <a:gd name="f169" fmla="*/ f125 1 f74"/>
                <a:gd name="f170" fmla="*/ f126 1 f75"/>
                <a:gd name="f171" fmla="*/ f127 1 f74"/>
                <a:gd name="f172" fmla="*/ f128 1 f75"/>
                <a:gd name="f173" fmla="*/ f129 1 f74"/>
                <a:gd name="f174" fmla="*/ f130 1 f75"/>
                <a:gd name="f175" fmla="*/ f131 1 f74"/>
                <a:gd name="f176" fmla="*/ f132 1 f75"/>
                <a:gd name="f177" fmla="*/ f133 1 f74"/>
                <a:gd name="f178" fmla="*/ f134 1 f75"/>
                <a:gd name="f179" fmla="*/ f135 1 f75"/>
                <a:gd name="f180" fmla="*/ f136 1 f74"/>
                <a:gd name="f181" fmla="*/ f137 1 f75"/>
                <a:gd name="f182" fmla="*/ f138 1 f74"/>
                <a:gd name="f183" fmla="*/ f139 1 f75"/>
                <a:gd name="f184" fmla="*/ f140 1 f74"/>
                <a:gd name="f185" fmla="*/ f141 1 f75"/>
                <a:gd name="f186" fmla="*/ f142 1 f74"/>
                <a:gd name="f187" fmla="*/ f143 1 f75"/>
                <a:gd name="f188" fmla="*/ f144 1 f74"/>
                <a:gd name="f189" fmla="*/ f145 1 f75"/>
                <a:gd name="f190" fmla="*/ f146 1 f75"/>
                <a:gd name="f191" fmla="*/ f147 1 f74"/>
                <a:gd name="f192" fmla="*/ f148 1 f75"/>
                <a:gd name="f193" fmla="*/ f149 1 f74"/>
                <a:gd name="f194" fmla="*/ f150 1 f75"/>
                <a:gd name="f195" fmla="*/ f151 1 f74"/>
                <a:gd name="f196" fmla="*/ f152 1 f75"/>
                <a:gd name="f197" fmla="*/ f153 1 f74"/>
                <a:gd name="f198" fmla="*/ f154 1 f75"/>
                <a:gd name="f199" fmla="*/ f155 f69 1"/>
                <a:gd name="f200" fmla="*/ f156 f69 1"/>
                <a:gd name="f201" fmla="*/ f158 f70 1"/>
                <a:gd name="f202" fmla="*/ f157 f70 1"/>
                <a:gd name="f203" fmla="*/ f160 f69 1"/>
                <a:gd name="f204" fmla="*/ f161 f70 1"/>
                <a:gd name="f205" fmla="*/ f162 f69 1"/>
                <a:gd name="f206" fmla="*/ f163 f69 1"/>
                <a:gd name="f207" fmla="*/ f164 f70 1"/>
                <a:gd name="f208" fmla="*/ f165 f69 1"/>
                <a:gd name="f209" fmla="*/ f166 f70 1"/>
                <a:gd name="f210" fmla="*/ f167 f69 1"/>
                <a:gd name="f211" fmla="*/ f168 f70 1"/>
                <a:gd name="f212" fmla="*/ f169 f69 1"/>
                <a:gd name="f213" fmla="*/ f170 f70 1"/>
                <a:gd name="f214" fmla="*/ f171 f69 1"/>
                <a:gd name="f215" fmla="*/ f172 f70 1"/>
                <a:gd name="f216" fmla="*/ f173 f69 1"/>
                <a:gd name="f217" fmla="*/ f174 f70 1"/>
                <a:gd name="f218" fmla="*/ f175 f69 1"/>
                <a:gd name="f219" fmla="*/ f176 f70 1"/>
                <a:gd name="f220" fmla="*/ f177 f69 1"/>
                <a:gd name="f221" fmla="*/ f178 f70 1"/>
                <a:gd name="f222" fmla="*/ f179 f70 1"/>
                <a:gd name="f223" fmla="*/ f180 f69 1"/>
                <a:gd name="f224" fmla="*/ f181 f70 1"/>
                <a:gd name="f225" fmla="*/ f182 f69 1"/>
                <a:gd name="f226" fmla="*/ f183 f70 1"/>
                <a:gd name="f227" fmla="*/ f184 f69 1"/>
                <a:gd name="f228" fmla="*/ f185 f70 1"/>
                <a:gd name="f229" fmla="*/ f186 f69 1"/>
                <a:gd name="f230" fmla="*/ f187 f70 1"/>
                <a:gd name="f231" fmla="*/ f188 f69 1"/>
                <a:gd name="f232" fmla="*/ f189 f70 1"/>
                <a:gd name="f233" fmla="*/ f190 f70 1"/>
                <a:gd name="f234" fmla="*/ f191 f69 1"/>
                <a:gd name="f235" fmla="*/ f192 f70 1"/>
                <a:gd name="f236" fmla="*/ f193 f69 1"/>
                <a:gd name="f237" fmla="*/ f194 f70 1"/>
                <a:gd name="f238" fmla="*/ f195 f69 1"/>
                <a:gd name="f239" fmla="*/ f196 f70 1"/>
                <a:gd name="f240" fmla="*/ f197 f69 1"/>
                <a:gd name="f241" fmla="*/ f198 f7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9">
                  <a:pos x="f203" y="f204"/>
                </a:cxn>
                <a:cxn ang="f159">
                  <a:pos x="f205" y="f204"/>
                </a:cxn>
                <a:cxn ang="f159">
                  <a:pos x="f206" y="f207"/>
                </a:cxn>
                <a:cxn ang="f159">
                  <a:pos x="f208" y="f209"/>
                </a:cxn>
                <a:cxn ang="f159">
                  <a:pos x="f210" y="f211"/>
                </a:cxn>
                <a:cxn ang="f159">
                  <a:pos x="f212" y="f213"/>
                </a:cxn>
                <a:cxn ang="f159">
                  <a:pos x="f214" y="f215"/>
                </a:cxn>
                <a:cxn ang="f159">
                  <a:pos x="f216" y="f217"/>
                </a:cxn>
                <a:cxn ang="f159">
                  <a:pos x="f218" y="f217"/>
                </a:cxn>
                <a:cxn ang="f159">
                  <a:pos x="f218" y="f219"/>
                </a:cxn>
                <a:cxn ang="f159">
                  <a:pos x="f220" y="f221"/>
                </a:cxn>
                <a:cxn ang="f159">
                  <a:pos x="f212" y="f222"/>
                </a:cxn>
                <a:cxn ang="f159">
                  <a:pos x="f223" y="f224"/>
                </a:cxn>
                <a:cxn ang="f159">
                  <a:pos x="f225" y="f226"/>
                </a:cxn>
                <a:cxn ang="f159">
                  <a:pos x="f227" y="f228"/>
                </a:cxn>
                <a:cxn ang="f159">
                  <a:pos x="f229" y="f230"/>
                </a:cxn>
                <a:cxn ang="f159">
                  <a:pos x="f231" y="f232"/>
                </a:cxn>
                <a:cxn ang="f159">
                  <a:pos x="f203" y="f233"/>
                </a:cxn>
                <a:cxn ang="f159">
                  <a:pos x="f203" y="f204"/>
                </a:cxn>
                <a:cxn ang="f159">
                  <a:pos x="f234" y="f235"/>
                </a:cxn>
                <a:cxn ang="f159">
                  <a:pos x="f236" y="f237"/>
                </a:cxn>
                <a:cxn ang="f159">
                  <a:pos x="f238" y="f239"/>
                </a:cxn>
                <a:cxn ang="f159">
                  <a:pos x="f240" y="f241"/>
                </a:cxn>
                <a:cxn ang="f159">
                  <a:pos x="f205" y="f235"/>
                </a:cxn>
                <a:cxn ang="f159">
                  <a:pos x="f234" y="f235"/>
                </a:cxn>
              </a:cxnLst>
              <a:rect l="f199" t="f202" r="f200" b="f201"/>
              <a:pathLst>
                <a:path w="86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6"/>
                    <a:pt x="f28" y="f6"/>
                    <a:pt x="f29" y="f6"/>
                  </a:cubicBezTo>
                  <a:cubicBezTo>
                    <a:pt x="f30" y="f6"/>
                    <a:pt x="f12" y="f31"/>
                    <a:pt x="f32" y="f33"/>
                  </a:cubicBezTo>
                  <a:cubicBezTo>
                    <a:pt x="f34" y="f35"/>
                    <a:pt x="f22" y="f36"/>
                    <a:pt x="f24" y="f18"/>
                  </a:cubicBezTo>
                  <a:lnTo>
                    <a:pt x="f26" y="f18"/>
                  </a:lnTo>
                  <a:lnTo>
                    <a:pt x="f26" y="f37"/>
                  </a:lnTo>
                  <a:cubicBezTo>
                    <a:pt x="f38" y="f39"/>
                    <a:pt x="f40" y="f41"/>
                    <a:pt x="f42" y="f43"/>
                  </a:cubicBezTo>
                  <a:cubicBezTo>
                    <a:pt x="f44" y="f7"/>
                    <a:pt x="f30" y="f7"/>
                    <a:pt x="f29" y="f7"/>
                  </a:cubicBezTo>
                  <a:cubicBezTo>
                    <a:pt x="f45" y="f7"/>
                    <a:pt x="f46" y="f41"/>
                    <a:pt x="f47" y="f48"/>
                  </a:cubicBezTo>
                  <a:cubicBezTo>
                    <a:pt x="f49" y="f38"/>
                    <a:pt x="f5" y="f14"/>
                    <a:pt x="f5" y="f50"/>
                  </a:cubicBezTo>
                  <a:cubicBezTo>
                    <a:pt x="f5" y="f51"/>
                    <a:pt x="f49" y="f17"/>
                    <a:pt x="f52" y="f53"/>
                  </a:cubicBezTo>
                  <a:cubicBezTo>
                    <a:pt x="f54" y="f55"/>
                    <a:pt x="f23" y="f5"/>
                    <a:pt x="f56" y="f5"/>
                  </a:cubicBezTo>
                  <a:cubicBezTo>
                    <a:pt x="f57" y="f5"/>
                    <a:pt x="f32" y="f49"/>
                    <a:pt x="f34" y="f58"/>
                  </a:cubicBezTo>
                  <a:cubicBezTo>
                    <a:pt x="f24" y="f13"/>
                    <a:pt x="f6" y="f21"/>
                    <a:pt x="f6" y="f59"/>
                  </a:cubicBezTo>
                  <a:lnTo>
                    <a:pt x="f6" y="f8"/>
                  </a:lnTo>
                  <a:close/>
                  <a:moveTo>
                    <a:pt x="f60" y="f27"/>
                  </a:moveTo>
                  <a:cubicBezTo>
                    <a:pt x="f60" y="f61"/>
                    <a:pt x="f42" y="f62"/>
                    <a:pt x="f63" y="f15"/>
                  </a:cubicBezTo>
                  <a:cubicBezTo>
                    <a:pt x="f64" y="f9"/>
                    <a:pt x="f65" y="f47"/>
                    <a:pt x="f28" y="f47"/>
                  </a:cubicBezTo>
                  <a:cubicBezTo>
                    <a:pt x="f66" y="f47"/>
                    <a:pt x="f67" y="f9"/>
                    <a:pt x="f62" y="f54"/>
                  </a:cubicBezTo>
                  <a:cubicBezTo>
                    <a:pt x="f13" y="f19"/>
                    <a:pt x="f11" y="f23"/>
                    <a:pt x="f9" y="f27"/>
                  </a:cubicBezTo>
                  <a:lnTo>
                    <a:pt x="f60" y="f2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6" name="Freeform 521"/>
            <p:cNvSpPr/>
            <p:nvPr/>
          </p:nvSpPr>
          <p:spPr>
            <a:xfrm>
              <a:off x="1996729" y="4135346"/>
              <a:ext cx="81655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124"/>
                <a:gd name="f13" fmla="val 50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3"/>
                <a:gd name="f22" fmla="val 112"/>
                <a:gd name="f23" fmla="val 11"/>
                <a:gd name="f24" fmla="val 103"/>
                <a:gd name="f25" fmla="val 92"/>
                <a:gd name="f26" fmla="val 28"/>
                <a:gd name="f27" fmla="val 27"/>
                <a:gd name="f28" fmla="val 85"/>
                <a:gd name="f29" fmla="val 90"/>
                <a:gd name="f30" fmla="val 94"/>
                <a:gd name="f31" fmla="val 96"/>
                <a:gd name="f32" fmla="val 99"/>
                <a:gd name="f33" fmla="val 102"/>
                <a:gd name="f34" fmla="val 30"/>
                <a:gd name="f35" fmla="val 104"/>
                <a:gd name="f36" fmla="val 107"/>
                <a:gd name="f37" fmla="val 33"/>
                <a:gd name="f38" fmla="val 108"/>
                <a:gd name="f39" fmla="val 35"/>
                <a:gd name="f40" fmla="val 109"/>
                <a:gd name="f41" fmla="val 37"/>
                <a:gd name="f42" fmla="val 110"/>
                <a:gd name="f43" fmla="val 40"/>
                <a:gd name="f44" fmla="val 111"/>
                <a:gd name="f45" fmla="val 45"/>
                <a:gd name="f46" fmla="val 48"/>
                <a:gd name="f47" fmla="val 53"/>
                <a:gd name="f48" fmla="val 56"/>
                <a:gd name="f49" fmla="val 58"/>
                <a:gd name="f50" fmla="val 59"/>
                <a:gd name="f51" fmla="+- 0 0 -90"/>
                <a:gd name="f52" fmla="*/ f3 1 60"/>
                <a:gd name="f53" fmla="*/ f4 1 125"/>
                <a:gd name="f54" fmla="+- f7 0 f5"/>
                <a:gd name="f55" fmla="+- f6 0 f5"/>
                <a:gd name="f56" fmla="*/ f51 f0 1"/>
                <a:gd name="f57" fmla="*/ f55 1 60"/>
                <a:gd name="f58" fmla="*/ f54 1 125"/>
                <a:gd name="f59" fmla="*/ 60 f55 1"/>
                <a:gd name="f60" fmla="*/ 122 f54 1"/>
                <a:gd name="f61" fmla="*/ 50 f55 1"/>
                <a:gd name="f62" fmla="*/ 124 f54 1"/>
                <a:gd name="f63" fmla="*/ 41 f55 1"/>
                <a:gd name="f64" fmla="*/ 125 f54 1"/>
                <a:gd name="f65" fmla="*/ 19 f55 1"/>
                <a:gd name="f66" fmla="*/ 117 f54 1"/>
                <a:gd name="f67" fmla="*/ 11 f55 1"/>
                <a:gd name="f68" fmla="*/ 92 f54 1"/>
                <a:gd name="f69" fmla="*/ 41 f54 1"/>
                <a:gd name="f70" fmla="*/ 0 f55 1"/>
                <a:gd name="f71" fmla="*/ 28 f54 1"/>
                <a:gd name="f72" fmla="*/ 0 f54 1"/>
                <a:gd name="f73" fmla="*/ 27 f55 1"/>
                <a:gd name="f74" fmla="*/ 85 f54 1"/>
                <a:gd name="f75" fmla="*/ 96 f54 1"/>
                <a:gd name="f76" fmla="*/ 30 f55 1"/>
                <a:gd name="f77" fmla="*/ 104 f54 1"/>
                <a:gd name="f78" fmla="*/ 35 f55 1"/>
                <a:gd name="f79" fmla="*/ 109 f54 1"/>
                <a:gd name="f80" fmla="*/ 45 f55 1"/>
                <a:gd name="f81" fmla="*/ 111 f54 1"/>
                <a:gd name="f82" fmla="*/ 53 f55 1"/>
                <a:gd name="f83" fmla="*/ 110 f54 1"/>
                <a:gd name="f84" fmla="*/ 59 f55 1"/>
                <a:gd name="f85" fmla="*/ 108 f54 1"/>
                <a:gd name="f86" fmla="*/ f56 1 f2"/>
                <a:gd name="f87" fmla="*/ f59 1 60"/>
                <a:gd name="f88" fmla="*/ f60 1 125"/>
                <a:gd name="f89" fmla="*/ f61 1 60"/>
                <a:gd name="f90" fmla="*/ f62 1 125"/>
                <a:gd name="f91" fmla="*/ f63 1 60"/>
                <a:gd name="f92" fmla="*/ f64 1 125"/>
                <a:gd name="f93" fmla="*/ f65 1 60"/>
                <a:gd name="f94" fmla="*/ f66 1 125"/>
                <a:gd name="f95" fmla="*/ f67 1 60"/>
                <a:gd name="f96" fmla="*/ f68 1 125"/>
                <a:gd name="f97" fmla="*/ f69 1 125"/>
                <a:gd name="f98" fmla="*/ f70 1 60"/>
                <a:gd name="f99" fmla="*/ f71 1 125"/>
                <a:gd name="f100" fmla="*/ f72 1 125"/>
                <a:gd name="f101" fmla="*/ f73 1 60"/>
                <a:gd name="f102" fmla="*/ f74 1 125"/>
                <a:gd name="f103" fmla="*/ f75 1 125"/>
                <a:gd name="f104" fmla="*/ f76 1 60"/>
                <a:gd name="f105" fmla="*/ f77 1 125"/>
                <a:gd name="f106" fmla="*/ f78 1 60"/>
                <a:gd name="f107" fmla="*/ f79 1 125"/>
                <a:gd name="f108" fmla="*/ f80 1 60"/>
                <a:gd name="f109" fmla="*/ f81 1 125"/>
                <a:gd name="f110" fmla="*/ f82 1 60"/>
                <a:gd name="f111" fmla="*/ f83 1 125"/>
                <a:gd name="f112" fmla="*/ f84 1 60"/>
                <a:gd name="f113" fmla="*/ f85 1 125"/>
                <a:gd name="f114" fmla="*/ 0 1 f57"/>
                <a:gd name="f115" fmla="*/ f6 1 f57"/>
                <a:gd name="f116" fmla="*/ 0 1 f58"/>
                <a:gd name="f117" fmla="*/ f7 1 f58"/>
                <a:gd name="f118" fmla="+- f86 0 f1"/>
                <a:gd name="f119" fmla="*/ f87 1 f57"/>
                <a:gd name="f120" fmla="*/ f88 1 f58"/>
                <a:gd name="f121" fmla="*/ f89 1 f57"/>
                <a:gd name="f122" fmla="*/ f90 1 f58"/>
                <a:gd name="f123" fmla="*/ f91 1 f57"/>
                <a:gd name="f124" fmla="*/ f92 1 f58"/>
                <a:gd name="f125" fmla="*/ f93 1 f57"/>
                <a:gd name="f126" fmla="*/ f94 1 f58"/>
                <a:gd name="f127" fmla="*/ f95 1 f57"/>
                <a:gd name="f128" fmla="*/ f96 1 f58"/>
                <a:gd name="f129" fmla="*/ f97 1 f58"/>
                <a:gd name="f130" fmla="*/ f98 1 f57"/>
                <a:gd name="f131" fmla="*/ f99 1 f58"/>
                <a:gd name="f132" fmla="*/ f100 1 f58"/>
                <a:gd name="f133" fmla="*/ f101 1 f57"/>
                <a:gd name="f134" fmla="*/ f102 1 f58"/>
                <a:gd name="f135" fmla="*/ f103 1 f58"/>
                <a:gd name="f136" fmla="*/ f104 1 f57"/>
                <a:gd name="f137" fmla="*/ f105 1 f58"/>
                <a:gd name="f138" fmla="*/ f106 1 f57"/>
                <a:gd name="f139" fmla="*/ f107 1 f58"/>
                <a:gd name="f140" fmla="*/ f108 1 f57"/>
                <a:gd name="f141" fmla="*/ f109 1 f58"/>
                <a:gd name="f142" fmla="*/ f110 1 f57"/>
                <a:gd name="f143" fmla="*/ f111 1 f58"/>
                <a:gd name="f144" fmla="*/ f112 1 f57"/>
                <a:gd name="f145" fmla="*/ f113 1 f58"/>
                <a:gd name="f146" fmla="*/ f114 f52 1"/>
                <a:gd name="f147" fmla="*/ f115 f52 1"/>
                <a:gd name="f148" fmla="*/ f117 f53 1"/>
                <a:gd name="f149" fmla="*/ f116 f53 1"/>
                <a:gd name="f150" fmla="*/ f119 f52 1"/>
                <a:gd name="f151" fmla="*/ f120 f53 1"/>
                <a:gd name="f152" fmla="*/ f121 f52 1"/>
                <a:gd name="f153" fmla="*/ f122 f53 1"/>
                <a:gd name="f154" fmla="*/ f123 f52 1"/>
                <a:gd name="f155" fmla="*/ f124 f53 1"/>
                <a:gd name="f156" fmla="*/ f125 f52 1"/>
                <a:gd name="f157" fmla="*/ f126 f53 1"/>
                <a:gd name="f158" fmla="*/ f127 f52 1"/>
                <a:gd name="f159" fmla="*/ f128 f53 1"/>
                <a:gd name="f160" fmla="*/ f129 f53 1"/>
                <a:gd name="f161" fmla="*/ f130 f52 1"/>
                <a:gd name="f162" fmla="*/ f131 f53 1"/>
                <a:gd name="f163" fmla="*/ f132 f53 1"/>
                <a:gd name="f164" fmla="*/ f133 f52 1"/>
                <a:gd name="f165" fmla="*/ f134 f53 1"/>
                <a:gd name="f166" fmla="*/ f135 f53 1"/>
                <a:gd name="f167" fmla="*/ f136 f52 1"/>
                <a:gd name="f168" fmla="*/ f137 f53 1"/>
                <a:gd name="f169" fmla="*/ f138 f52 1"/>
                <a:gd name="f170" fmla="*/ f139 f53 1"/>
                <a:gd name="f171" fmla="*/ f140 f52 1"/>
                <a:gd name="f172" fmla="*/ f141 f53 1"/>
                <a:gd name="f173" fmla="*/ f142 f52 1"/>
                <a:gd name="f174" fmla="*/ f143 f53 1"/>
                <a:gd name="f175" fmla="*/ f144 f52 1"/>
                <a:gd name="f176" fmla="*/ f145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8">
                  <a:pos x="f150" y="f151"/>
                </a:cxn>
                <a:cxn ang="f118">
                  <a:pos x="f152" y="f153"/>
                </a:cxn>
                <a:cxn ang="f118">
                  <a:pos x="f154" y="f155"/>
                </a:cxn>
                <a:cxn ang="f118">
                  <a:pos x="f156" y="f157"/>
                </a:cxn>
                <a:cxn ang="f118">
                  <a:pos x="f158" y="f159"/>
                </a:cxn>
                <a:cxn ang="f118">
                  <a:pos x="f158" y="f160"/>
                </a:cxn>
                <a:cxn ang="f118">
                  <a:pos x="f161" y="f160"/>
                </a:cxn>
                <a:cxn ang="f118">
                  <a:pos x="f161" y="f162"/>
                </a:cxn>
                <a:cxn ang="f118">
                  <a:pos x="f158" y="f162"/>
                </a:cxn>
                <a:cxn ang="f118">
                  <a:pos x="f158" y="f163"/>
                </a:cxn>
                <a:cxn ang="f118">
                  <a:pos x="f164" y="f163"/>
                </a:cxn>
                <a:cxn ang="f118">
                  <a:pos x="f164" y="f162"/>
                </a:cxn>
                <a:cxn ang="f118">
                  <a:pos x="f150" y="f162"/>
                </a:cxn>
                <a:cxn ang="f118">
                  <a:pos x="f150" y="f160"/>
                </a:cxn>
                <a:cxn ang="f118">
                  <a:pos x="f164" y="f160"/>
                </a:cxn>
                <a:cxn ang="f118">
                  <a:pos x="f164" y="f165"/>
                </a:cxn>
                <a:cxn ang="f118">
                  <a:pos x="f164" y="f166"/>
                </a:cxn>
                <a:cxn ang="f118">
                  <a:pos x="f167" y="f168"/>
                </a:cxn>
                <a:cxn ang="f118">
                  <a:pos x="f169" y="f170"/>
                </a:cxn>
                <a:cxn ang="f118">
                  <a:pos x="f171" y="f172"/>
                </a:cxn>
                <a:cxn ang="f118">
                  <a:pos x="f173" y="f174"/>
                </a:cxn>
                <a:cxn ang="f118">
                  <a:pos x="f175" y="f176"/>
                </a:cxn>
                <a:cxn ang="f118">
                  <a:pos x="f150" y="f176"/>
                </a:cxn>
                <a:cxn ang="f118">
                  <a:pos x="f150" y="f151"/>
                </a:cxn>
              </a:cxnLst>
              <a:rect l="f146" t="f149" r="f147" b="f148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2"/>
                    <a:pt x="f13" y="f12"/>
                  </a:cubicBezTo>
                  <a:cubicBezTo>
                    <a:pt x="f14" y="f7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7" y="f5"/>
                  </a:lnTo>
                  <a:lnTo>
                    <a:pt x="f27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7" y="f16"/>
                  </a:lnTo>
                  <a:lnTo>
                    <a:pt x="f27" y="f28"/>
                  </a:lnTo>
                  <a:cubicBezTo>
                    <a:pt x="f27" y="f29"/>
                    <a:pt x="f27" y="f30"/>
                    <a:pt x="f27" y="f31"/>
                  </a:cubicBezTo>
                  <a:cubicBezTo>
                    <a:pt x="f26" y="f32"/>
                    <a:pt x="f26" y="f33"/>
                    <a:pt x="f34" y="f35"/>
                  </a:cubicBezTo>
                  <a:cubicBezTo>
                    <a:pt x="f17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4"/>
                  </a:cubicBezTo>
                  <a:cubicBezTo>
                    <a:pt x="f46" y="f44"/>
                    <a:pt x="f13" y="f44"/>
                    <a:pt x="f47" y="f42"/>
                  </a:cubicBezTo>
                  <a:cubicBezTo>
                    <a:pt x="f48" y="f40"/>
                    <a:pt x="f49" y="f38"/>
                    <a:pt x="f50" y="f38"/>
                  </a:cubicBezTo>
                  <a:lnTo>
                    <a:pt x="f6" y="f3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7" name="Freeform 522"/>
            <p:cNvSpPr/>
            <p:nvPr/>
          </p:nvSpPr>
          <p:spPr>
            <a:xfrm>
              <a:off x="2094725" y="4168008"/>
              <a:ext cx="110240" cy="13882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"/>
                <a:gd name="f7" fmla="val 101"/>
                <a:gd name="f8" fmla="val 98"/>
                <a:gd name="f9" fmla="val 65"/>
                <a:gd name="f10" fmla="val 88"/>
                <a:gd name="f11" fmla="val 63"/>
                <a:gd name="f12" fmla="val 89"/>
                <a:gd name="f13" fmla="val 61"/>
                <a:gd name="f14" fmla="val 90"/>
                <a:gd name="f15" fmla="val 59"/>
                <a:gd name="f16" fmla="val 92"/>
                <a:gd name="f17" fmla="val 57"/>
                <a:gd name="f18" fmla="val 94"/>
                <a:gd name="f19" fmla="val 54"/>
                <a:gd name="f20" fmla="val 95"/>
                <a:gd name="f21" fmla="val 52"/>
                <a:gd name="f22" fmla="val 96"/>
                <a:gd name="f23" fmla="val 49"/>
                <a:gd name="f24" fmla="val 97"/>
                <a:gd name="f25" fmla="val 46"/>
                <a:gd name="f26" fmla="val 99"/>
                <a:gd name="f27" fmla="val 43"/>
                <a:gd name="f28" fmla="val 39"/>
                <a:gd name="f29" fmla="val 100"/>
                <a:gd name="f30" fmla="val 35"/>
                <a:gd name="f31" fmla="val 31"/>
                <a:gd name="f32" fmla="val 22"/>
                <a:gd name="f33" fmla="val 15"/>
                <a:gd name="f34" fmla="val 9"/>
                <a:gd name="f35" fmla="val 3"/>
                <a:gd name="f36" fmla="val 87"/>
                <a:gd name="f37" fmla="val 79"/>
                <a:gd name="f38" fmla="val 70"/>
                <a:gd name="f39" fmla="val 1"/>
                <a:gd name="f40" fmla="val 4"/>
                <a:gd name="f41" fmla="val 53"/>
                <a:gd name="f42" fmla="val 7"/>
                <a:gd name="f43" fmla="val 48"/>
                <a:gd name="f44" fmla="val 12"/>
                <a:gd name="f45" fmla="val 45"/>
                <a:gd name="f46" fmla="val 18"/>
                <a:gd name="f47" fmla="val 42"/>
                <a:gd name="f48" fmla="val 23"/>
                <a:gd name="f49" fmla="val 40"/>
                <a:gd name="f50" fmla="val 30"/>
                <a:gd name="f51" fmla="val 38"/>
                <a:gd name="f52" fmla="val 37"/>
                <a:gd name="f53" fmla="val 47"/>
                <a:gd name="f54" fmla="val 36"/>
                <a:gd name="f55" fmla="val 55"/>
                <a:gd name="f56" fmla="val 33"/>
                <a:gd name="f57" fmla="val 29"/>
                <a:gd name="f58" fmla="val 64"/>
                <a:gd name="f59" fmla="val 26"/>
                <a:gd name="f60" fmla="val 24"/>
                <a:gd name="f61" fmla="val 62"/>
                <a:gd name="f62" fmla="val 21"/>
                <a:gd name="f63" fmla="val 60"/>
                <a:gd name="f64" fmla="val 19"/>
                <a:gd name="f65" fmla="val 17"/>
                <a:gd name="f66" fmla="val 16"/>
                <a:gd name="f67" fmla="val 25"/>
                <a:gd name="f68" fmla="val 20"/>
                <a:gd name="f69" fmla="val 8"/>
                <a:gd name="f70" fmla="val 5"/>
                <a:gd name="f71" fmla="val 11"/>
                <a:gd name="f72" fmla="val 2"/>
                <a:gd name="f73" fmla="val 28"/>
                <a:gd name="f74" fmla="val 66"/>
                <a:gd name="f75" fmla="val 73"/>
                <a:gd name="f76" fmla="val 10"/>
                <a:gd name="f77" fmla="val 76"/>
                <a:gd name="f78" fmla="val 14"/>
                <a:gd name="f79" fmla="val 78"/>
                <a:gd name="f80" fmla="val 80"/>
                <a:gd name="f81" fmla="val 27"/>
                <a:gd name="f82" fmla="val 75"/>
                <a:gd name="f83" fmla="val 41"/>
                <a:gd name="f84" fmla="val 50"/>
                <a:gd name="f85" fmla="val 51"/>
                <a:gd name="f86" fmla="val 32"/>
                <a:gd name="f87" fmla="val 58"/>
                <a:gd name="f88" fmla="val 69"/>
                <a:gd name="f89" fmla="val 82"/>
                <a:gd name="f90" fmla="val 84"/>
                <a:gd name="f91" fmla="val 86"/>
                <a:gd name="f92" fmla="val 85"/>
                <a:gd name="f93" fmla="val 83"/>
                <a:gd name="f94" fmla="val 56"/>
                <a:gd name="f95" fmla="+- 0 0 -90"/>
                <a:gd name="f96" fmla="*/ f3 1 81"/>
                <a:gd name="f97" fmla="*/ f4 1 101"/>
                <a:gd name="f98" fmla="+- f7 0 f5"/>
                <a:gd name="f99" fmla="+- f6 0 f5"/>
                <a:gd name="f100" fmla="*/ f95 f0 1"/>
                <a:gd name="f101" fmla="*/ f99 1 81"/>
                <a:gd name="f102" fmla="*/ f98 1 101"/>
                <a:gd name="f103" fmla="*/ 81 f99 1"/>
                <a:gd name="f104" fmla="*/ 98 f98 1"/>
                <a:gd name="f105" fmla="*/ 65 f99 1"/>
                <a:gd name="f106" fmla="*/ 88 f98 1"/>
                <a:gd name="f107" fmla="*/ 59 f99 1"/>
                <a:gd name="f108" fmla="*/ 92 f98 1"/>
                <a:gd name="f109" fmla="*/ 52 f99 1"/>
                <a:gd name="f110" fmla="*/ 96 f98 1"/>
                <a:gd name="f111" fmla="*/ 43 f99 1"/>
                <a:gd name="f112" fmla="*/ 99 f98 1"/>
                <a:gd name="f113" fmla="*/ 31 f99 1"/>
                <a:gd name="f114" fmla="*/ 101 f98 1"/>
                <a:gd name="f115" fmla="*/ 9 f99 1"/>
                <a:gd name="f116" fmla="*/ 0 f99 1"/>
                <a:gd name="f117" fmla="*/ 70 f98 1"/>
                <a:gd name="f118" fmla="*/ 4 f99 1"/>
                <a:gd name="f119" fmla="*/ 53 f98 1"/>
                <a:gd name="f120" fmla="*/ 18 f99 1"/>
                <a:gd name="f121" fmla="*/ 42 f98 1"/>
                <a:gd name="f122" fmla="*/ 39 f99 1"/>
                <a:gd name="f123" fmla="*/ 37 f98 1"/>
                <a:gd name="f124" fmla="*/ 35 f98 1"/>
                <a:gd name="f125" fmla="*/ 33 f98 1"/>
                <a:gd name="f126" fmla="*/ 63 f99 1"/>
                <a:gd name="f127" fmla="*/ 24 f98 1"/>
                <a:gd name="f128" fmla="*/ 57 f99 1"/>
                <a:gd name="f129" fmla="*/ 18 f98 1"/>
                <a:gd name="f130" fmla="*/ 49 f99 1"/>
                <a:gd name="f131" fmla="*/ 15 f98 1"/>
                <a:gd name="f132" fmla="*/ 25 f99 1"/>
                <a:gd name="f133" fmla="*/ 16 f98 1"/>
                <a:gd name="f134" fmla="*/ 21 f98 1"/>
                <a:gd name="f135" fmla="*/ 8 f99 1"/>
                <a:gd name="f136" fmla="*/ 5 f98 1"/>
                <a:gd name="f137" fmla="*/ 22 f99 1"/>
                <a:gd name="f138" fmla="*/ 2 f98 1"/>
                <a:gd name="f139" fmla="*/ 0 f98 1"/>
                <a:gd name="f140" fmla="*/ 70 f99 1"/>
                <a:gd name="f141" fmla="*/ 8 f98 1"/>
                <a:gd name="f142" fmla="*/ 78 f99 1"/>
                <a:gd name="f143" fmla="*/ 75 f98 1"/>
                <a:gd name="f144" fmla="*/ 48 f98 1"/>
                <a:gd name="f145" fmla="*/ 47 f99 1"/>
                <a:gd name="f146" fmla="*/ 49 f98 1"/>
                <a:gd name="f147" fmla="*/ 32 f99 1"/>
                <a:gd name="f148" fmla="*/ 52 f98 1"/>
                <a:gd name="f149" fmla="*/ 21 f99 1"/>
                <a:gd name="f150" fmla="*/ 58 f98 1"/>
                <a:gd name="f151" fmla="*/ 16 f99 1"/>
                <a:gd name="f152" fmla="*/ 69 f98 1"/>
                <a:gd name="f153" fmla="*/ 82 f98 1"/>
                <a:gd name="f154" fmla="*/ 36 f99 1"/>
                <a:gd name="f155" fmla="*/ 86 f98 1"/>
                <a:gd name="f156" fmla="*/ 83 f98 1"/>
                <a:gd name="f157" fmla="*/ f100 1 f2"/>
                <a:gd name="f158" fmla="*/ f103 1 81"/>
                <a:gd name="f159" fmla="*/ f104 1 101"/>
                <a:gd name="f160" fmla="*/ f105 1 81"/>
                <a:gd name="f161" fmla="*/ f106 1 101"/>
                <a:gd name="f162" fmla="*/ f107 1 81"/>
                <a:gd name="f163" fmla="*/ f108 1 101"/>
                <a:gd name="f164" fmla="*/ f109 1 81"/>
                <a:gd name="f165" fmla="*/ f110 1 101"/>
                <a:gd name="f166" fmla="*/ f111 1 81"/>
                <a:gd name="f167" fmla="*/ f112 1 101"/>
                <a:gd name="f168" fmla="*/ f113 1 81"/>
                <a:gd name="f169" fmla="*/ f114 1 101"/>
                <a:gd name="f170" fmla="*/ f115 1 81"/>
                <a:gd name="f171" fmla="*/ f116 1 81"/>
                <a:gd name="f172" fmla="*/ f117 1 101"/>
                <a:gd name="f173" fmla="*/ f118 1 81"/>
                <a:gd name="f174" fmla="*/ f119 1 101"/>
                <a:gd name="f175" fmla="*/ f120 1 81"/>
                <a:gd name="f176" fmla="*/ f121 1 101"/>
                <a:gd name="f177" fmla="*/ f122 1 81"/>
                <a:gd name="f178" fmla="*/ f123 1 101"/>
                <a:gd name="f179" fmla="*/ f124 1 101"/>
                <a:gd name="f180" fmla="*/ f125 1 101"/>
                <a:gd name="f181" fmla="*/ f126 1 81"/>
                <a:gd name="f182" fmla="*/ f127 1 101"/>
                <a:gd name="f183" fmla="*/ f128 1 81"/>
                <a:gd name="f184" fmla="*/ f129 1 101"/>
                <a:gd name="f185" fmla="*/ f130 1 81"/>
                <a:gd name="f186" fmla="*/ f131 1 101"/>
                <a:gd name="f187" fmla="*/ f132 1 81"/>
                <a:gd name="f188" fmla="*/ f133 1 101"/>
                <a:gd name="f189" fmla="*/ f134 1 101"/>
                <a:gd name="f190" fmla="*/ f135 1 81"/>
                <a:gd name="f191" fmla="*/ f136 1 101"/>
                <a:gd name="f192" fmla="*/ f137 1 81"/>
                <a:gd name="f193" fmla="*/ f138 1 101"/>
                <a:gd name="f194" fmla="*/ f139 1 101"/>
                <a:gd name="f195" fmla="*/ f140 1 81"/>
                <a:gd name="f196" fmla="*/ f141 1 101"/>
                <a:gd name="f197" fmla="*/ f142 1 81"/>
                <a:gd name="f198" fmla="*/ f143 1 101"/>
                <a:gd name="f199" fmla="*/ f144 1 101"/>
                <a:gd name="f200" fmla="*/ f145 1 81"/>
                <a:gd name="f201" fmla="*/ f146 1 101"/>
                <a:gd name="f202" fmla="*/ f147 1 81"/>
                <a:gd name="f203" fmla="*/ f148 1 101"/>
                <a:gd name="f204" fmla="*/ f149 1 81"/>
                <a:gd name="f205" fmla="*/ f150 1 101"/>
                <a:gd name="f206" fmla="*/ f151 1 81"/>
                <a:gd name="f207" fmla="*/ f152 1 101"/>
                <a:gd name="f208" fmla="*/ f153 1 101"/>
                <a:gd name="f209" fmla="*/ f154 1 81"/>
                <a:gd name="f210" fmla="*/ f155 1 101"/>
                <a:gd name="f211" fmla="*/ f156 1 101"/>
                <a:gd name="f212" fmla="*/ 0 1 f101"/>
                <a:gd name="f213" fmla="*/ f6 1 f101"/>
                <a:gd name="f214" fmla="*/ 0 1 f102"/>
                <a:gd name="f215" fmla="*/ f7 1 f102"/>
                <a:gd name="f216" fmla="+- f157 0 f1"/>
                <a:gd name="f217" fmla="*/ f158 1 f101"/>
                <a:gd name="f218" fmla="*/ f159 1 f102"/>
                <a:gd name="f219" fmla="*/ f160 1 f101"/>
                <a:gd name="f220" fmla="*/ f161 1 f102"/>
                <a:gd name="f221" fmla="*/ f162 1 f101"/>
                <a:gd name="f222" fmla="*/ f163 1 f102"/>
                <a:gd name="f223" fmla="*/ f164 1 f101"/>
                <a:gd name="f224" fmla="*/ f165 1 f102"/>
                <a:gd name="f225" fmla="*/ f166 1 f101"/>
                <a:gd name="f226" fmla="*/ f167 1 f102"/>
                <a:gd name="f227" fmla="*/ f168 1 f101"/>
                <a:gd name="f228" fmla="*/ f169 1 f102"/>
                <a:gd name="f229" fmla="*/ f170 1 f101"/>
                <a:gd name="f230" fmla="*/ f171 1 f101"/>
                <a:gd name="f231" fmla="*/ f172 1 f102"/>
                <a:gd name="f232" fmla="*/ f173 1 f101"/>
                <a:gd name="f233" fmla="*/ f174 1 f102"/>
                <a:gd name="f234" fmla="*/ f175 1 f101"/>
                <a:gd name="f235" fmla="*/ f176 1 f102"/>
                <a:gd name="f236" fmla="*/ f177 1 f101"/>
                <a:gd name="f237" fmla="*/ f178 1 f102"/>
                <a:gd name="f238" fmla="*/ f179 1 f102"/>
                <a:gd name="f239" fmla="*/ f180 1 f102"/>
                <a:gd name="f240" fmla="*/ f181 1 f101"/>
                <a:gd name="f241" fmla="*/ f182 1 f102"/>
                <a:gd name="f242" fmla="*/ f183 1 f101"/>
                <a:gd name="f243" fmla="*/ f184 1 f102"/>
                <a:gd name="f244" fmla="*/ f185 1 f101"/>
                <a:gd name="f245" fmla="*/ f186 1 f102"/>
                <a:gd name="f246" fmla="*/ f187 1 f101"/>
                <a:gd name="f247" fmla="*/ f188 1 f102"/>
                <a:gd name="f248" fmla="*/ f189 1 f102"/>
                <a:gd name="f249" fmla="*/ f190 1 f101"/>
                <a:gd name="f250" fmla="*/ f191 1 f102"/>
                <a:gd name="f251" fmla="*/ f192 1 f101"/>
                <a:gd name="f252" fmla="*/ f193 1 f102"/>
                <a:gd name="f253" fmla="*/ f194 1 f102"/>
                <a:gd name="f254" fmla="*/ f195 1 f101"/>
                <a:gd name="f255" fmla="*/ f196 1 f102"/>
                <a:gd name="f256" fmla="*/ f197 1 f101"/>
                <a:gd name="f257" fmla="*/ f198 1 f102"/>
                <a:gd name="f258" fmla="*/ f199 1 f102"/>
                <a:gd name="f259" fmla="*/ f200 1 f101"/>
                <a:gd name="f260" fmla="*/ f201 1 f102"/>
                <a:gd name="f261" fmla="*/ f202 1 f101"/>
                <a:gd name="f262" fmla="*/ f203 1 f102"/>
                <a:gd name="f263" fmla="*/ f204 1 f101"/>
                <a:gd name="f264" fmla="*/ f205 1 f102"/>
                <a:gd name="f265" fmla="*/ f206 1 f101"/>
                <a:gd name="f266" fmla="*/ f207 1 f102"/>
                <a:gd name="f267" fmla="*/ f208 1 f102"/>
                <a:gd name="f268" fmla="*/ f209 1 f101"/>
                <a:gd name="f269" fmla="*/ f210 1 f102"/>
                <a:gd name="f270" fmla="*/ f211 1 f102"/>
                <a:gd name="f271" fmla="*/ f212 f96 1"/>
                <a:gd name="f272" fmla="*/ f213 f96 1"/>
                <a:gd name="f273" fmla="*/ f215 f97 1"/>
                <a:gd name="f274" fmla="*/ f214 f97 1"/>
                <a:gd name="f275" fmla="*/ f217 f96 1"/>
                <a:gd name="f276" fmla="*/ f218 f97 1"/>
                <a:gd name="f277" fmla="*/ f219 f96 1"/>
                <a:gd name="f278" fmla="*/ f220 f97 1"/>
                <a:gd name="f279" fmla="*/ f221 f96 1"/>
                <a:gd name="f280" fmla="*/ f222 f97 1"/>
                <a:gd name="f281" fmla="*/ f223 f96 1"/>
                <a:gd name="f282" fmla="*/ f224 f97 1"/>
                <a:gd name="f283" fmla="*/ f225 f96 1"/>
                <a:gd name="f284" fmla="*/ f226 f97 1"/>
                <a:gd name="f285" fmla="*/ f227 f96 1"/>
                <a:gd name="f286" fmla="*/ f228 f97 1"/>
                <a:gd name="f287" fmla="*/ f229 f96 1"/>
                <a:gd name="f288" fmla="*/ f230 f96 1"/>
                <a:gd name="f289" fmla="*/ f231 f97 1"/>
                <a:gd name="f290" fmla="*/ f232 f96 1"/>
                <a:gd name="f291" fmla="*/ f233 f97 1"/>
                <a:gd name="f292" fmla="*/ f234 f96 1"/>
                <a:gd name="f293" fmla="*/ f235 f97 1"/>
                <a:gd name="f294" fmla="*/ f236 f96 1"/>
                <a:gd name="f295" fmla="*/ f237 f97 1"/>
                <a:gd name="f296" fmla="*/ f238 f97 1"/>
                <a:gd name="f297" fmla="*/ f239 f97 1"/>
                <a:gd name="f298" fmla="*/ f240 f96 1"/>
                <a:gd name="f299" fmla="*/ f241 f97 1"/>
                <a:gd name="f300" fmla="*/ f242 f96 1"/>
                <a:gd name="f301" fmla="*/ f243 f97 1"/>
                <a:gd name="f302" fmla="*/ f244 f96 1"/>
                <a:gd name="f303" fmla="*/ f245 f97 1"/>
                <a:gd name="f304" fmla="*/ f246 f96 1"/>
                <a:gd name="f305" fmla="*/ f247 f97 1"/>
                <a:gd name="f306" fmla="*/ f248 f97 1"/>
                <a:gd name="f307" fmla="*/ f249 f96 1"/>
                <a:gd name="f308" fmla="*/ f250 f97 1"/>
                <a:gd name="f309" fmla="*/ f251 f96 1"/>
                <a:gd name="f310" fmla="*/ f252 f97 1"/>
                <a:gd name="f311" fmla="*/ f253 f97 1"/>
                <a:gd name="f312" fmla="*/ f254 f96 1"/>
                <a:gd name="f313" fmla="*/ f255 f97 1"/>
                <a:gd name="f314" fmla="*/ f256 f96 1"/>
                <a:gd name="f315" fmla="*/ f257 f97 1"/>
                <a:gd name="f316" fmla="*/ f258 f97 1"/>
                <a:gd name="f317" fmla="*/ f259 f96 1"/>
                <a:gd name="f318" fmla="*/ f260 f97 1"/>
                <a:gd name="f319" fmla="*/ f261 f96 1"/>
                <a:gd name="f320" fmla="*/ f262 f97 1"/>
                <a:gd name="f321" fmla="*/ f263 f96 1"/>
                <a:gd name="f322" fmla="*/ f264 f97 1"/>
                <a:gd name="f323" fmla="*/ f265 f96 1"/>
                <a:gd name="f324" fmla="*/ f266 f97 1"/>
                <a:gd name="f325" fmla="*/ f267 f97 1"/>
                <a:gd name="f326" fmla="*/ f268 f96 1"/>
                <a:gd name="f327" fmla="*/ f269 f97 1"/>
                <a:gd name="f328" fmla="*/ f270 f9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6">
                  <a:pos x="f275" y="f276"/>
                </a:cxn>
                <a:cxn ang="f216">
                  <a:pos x="f277" y="f276"/>
                </a:cxn>
                <a:cxn ang="f216">
                  <a:pos x="f277" y="f278"/>
                </a:cxn>
                <a:cxn ang="f216">
                  <a:pos x="f279" y="f280"/>
                </a:cxn>
                <a:cxn ang="f216">
                  <a:pos x="f281" y="f282"/>
                </a:cxn>
                <a:cxn ang="f216">
                  <a:pos x="f283" y="f284"/>
                </a:cxn>
                <a:cxn ang="f216">
                  <a:pos x="f285" y="f286"/>
                </a:cxn>
                <a:cxn ang="f216">
                  <a:pos x="f287" y="f280"/>
                </a:cxn>
                <a:cxn ang="f216">
                  <a:pos x="f288" y="f289"/>
                </a:cxn>
                <a:cxn ang="f216">
                  <a:pos x="f290" y="f291"/>
                </a:cxn>
                <a:cxn ang="f216">
                  <a:pos x="f292" y="f293"/>
                </a:cxn>
                <a:cxn ang="f216">
                  <a:pos x="f294" y="f295"/>
                </a:cxn>
                <a:cxn ang="f216">
                  <a:pos x="f277" y="f296"/>
                </a:cxn>
                <a:cxn ang="f216">
                  <a:pos x="f277" y="f297"/>
                </a:cxn>
                <a:cxn ang="f216">
                  <a:pos x="f298" y="f299"/>
                </a:cxn>
                <a:cxn ang="f216">
                  <a:pos x="f300" y="f301"/>
                </a:cxn>
                <a:cxn ang="f216">
                  <a:pos x="f302" y="f303"/>
                </a:cxn>
                <a:cxn ang="f216">
                  <a:pos x="f294" y="f303"/>
                </a:cxn>
                <a:cxn ang="f216">
                  <a:pos x="f304" y="f305"/>
                </a:cxn>
                <a:cxn ang="f216">
                  <a:pos x="f287" y="f306"/>
                </a:cxn>
                <a:cxn ang="f216">
                  <a:pos x="f307" y="f306"/>
                </a:cxn>
                <a:cxn ang="f216">
                  <a:pos x="f307" y="f308"/>
                </a:cxn>
                <a:cxn ang="f216">
                  <a:pos x="f309" y="f310"/>
                </a:cxn>
                <a:cxn ang="f216">
                  <a:pos x="f294" y="f311"/>
                </a:cxn>
                <a:cxn ang="f216">
                  <a:pos x="f300" y="f310"/>
                </a:cxn>
                <a:cxn ang="f216">
                  <a:pos x="f312" y="f313"/>
                </a:cxn>
                <a:cxn ang="f216">
                  <a:pos x="f314" y="f301"/>
                </a:cxn>
                <a:cxn ang="f216">
                  <a:pos x="f275" y="f297"/>
                </a:cxn>
                <a:cxn ang="f216">
                  <a:pos x="f275" y="f276"/>
                </a:cxn>
                <a:cxn ang="f216">
                  <a:pos x="f277" y="f315"/>
                </a:cxn>
                <a:cxn ang="f216">
                  <a:pos x="f277" y="f316"/>
                </a:cxn>
                <a:cxn ang="f216">
                  <a:pos x="f317" y="f318"/>
                </a:cxn>
                <a:cxn ang="f216">
                  <a:pos x="f319" y="f320"/>
                </a:cxn>
                <a:cxn ang="f216">
                  <a:pos x="f321" y="f322"/>
                </a:cxn>
                <a:cxn ang="f216">
                  <a:pos x="f323" y="f324"/>
                </a:cxn>
                <a:cxn ang="f216">
                  <a:pos x="f321" y="f325"/>
                </a:cxn>
                <a:cxn ang="f216">
                  <a:pos x="f326" y="f327"/>
                </a:cxn>
                <a:cxn ang="f216">
                  <a:pos x="f281" y="f328"/>
                </a:cxn>
                <a:cxn ang="f216">
                  <a:pos x="f277" y="f315"/>
                </a:cxn>
              </a:cxnLst>
              <a:rect l="f271" t="f274" r="f272" b="f273"/>
              <a:pathLst>
                <a:path w="81" h="101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9"/>
                    <a:pt x="f30" y="f7"/>
                    <a:pt x="f31" y="f7"/>
                  </a:cubicBezTo>
                  <a:cubicBezTo>
                    <a:pt x="f32" y="f7"/>
                    <a:pt x="f33" y="f8"/>
                    <a:pt x="f34" y="f16"/>
                  </a:cubicBezTo>
                  <a:cubicBezTo>
                    <a:pt x="f35" y="f36"/>
                    <a:pt x="f5" y="f37"/>
                    <a:pt x="f5" y="f38"/>
                  </a:cubicBezTo>
                  <a:cubicBezTo>
                    <a:pt x="f5" y="f11"/>
                    <a:pt x="f39" y="f17"/>
                    <a:pt x="f40" y="f41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28" y="f52"/>
                  </a:cubicBezTo>
                  <a:cubicBezTo>
                    <a:pt x="f53" y="f54"/>
                    <a:pt x="f55" y="f30"/>
                    <a:pt x="f9" y="f30"/>
                  </a:cubicBezTo>
                  <a:lnTo>
                    <a:pt x="f9" y="f56"/>
                  </a:lnTo>
                  <a:cubicBezTo>
                    <a:pt x="f9" y="f57"/>
                    <a:pt x="f58" y="f59"/>
                    <a:pt x="f11" y="f60"/>
                  </a:cubicBezTo>
                  <a:cubicBezTo>
                    <a:pt x="f61" y="f62"/>
                    <a:pt x="f63" y="f64"/>
                    <a:pt x="f17" y="f46"/>
                  </a:cubicBezTo>
                  <a:cubicBezTo>
                    <a:pt x="f55" y="f65"/>
                    <a:pt x="f21" y="f66"/>
                    <a:pt x="f23" y="f33"/>
                  </a:cubicBezTo>
                  <a:cubicBezTo>
                    <a:pt x="f25" y="f33"/>
                    <a:pt x="f27" y="f33"/>
                    <a:pt x="f28" y="f33"/>
                  </a:cubicBezTo>
                  <a:cubicBezTo>
                    <a:pt x="f30" y="f33"/>
                    <a:pt x="f50" y="f33"/>
                    <a:pt x="f67" y="f66"/>
                  </a:cubicBezTo>
                  <a:cubicBezTo>
                    <a:pt x="f68" y="f65"/>
                    <a:pt x="f33" y="f64"/>
                    <a:pt x="f34" y="f62"/>
                  </a:cubicBezTo>
                  <a:lnTo>
                    <a:pt x="f69" y="f62"/>
                  </a:lnTo>
                  <a:lnTo>
                    <a:pt x="f69" y="f70"/>
                  </a:lnTo>
                  <a:cubicBezTo>
                    <a:pt x="f71" y="f40"/>
                    <a:pt x="f66" y="f35"/>
                    <a:pt x="f32" y="f72"/>
                  </a:cubicBezTo>
                  <a:cubicBezTo>
                    <a:pt x="f73" y="f39"/>
                    <a:pt x="f56" y="f5"/>
                    <a:pt x="f28" y="f5"/>
                  </a:cubicBezTo>
                  <a:cubicBezTo>
                    <a:pt x="f25" y="f5"/>
                    <a:pt x="f21" y="f39"/>
                    <a:pt x="f17" y="f72"/>
                  </a:cubicBezTo>
                  <a:cubicBezTo>
                    <a:pt x="f61" y="f35"/>
                    <a:pt x="f74" y="f70"/>
                    <a:pt x="f38" y="f69"/>
                  </a:cubicBezTo>
                  <a:cubicBezTo>
                    <a:pt x="f75" y="f76"/>
                    <a:pt x="f77" y="f78"/>
                    <a:pt x="f79" y="f46"/>
                  </a:cubicBezTo>
                  <a:cubicBezTo>
                    <a:pt x="f80" y="f32"/>
                    <a:pt x="f6" y="f81"/>
                    <a:pt x="f6" y="f56"/>
                  </a:cubicBezTo>
                  <a:lnTo>
                    <a:pt x="f6" y="f8"/>
                  </a:lnTo>
                  <a:close/>
                  <a:moveTo>
                    <a:pt x="f9" y="f82"/>
                  </a:moveTo>
                  <a:lnTo>
                    <a:pt x="f9" y="f43"/>
                  </a:lnTo>
                  <a:cubicBezTo>
                    <a:pt x="f63" y="f43"/>
                    <a:pt x="f19" y="f23"/>
                    <a:pt x="f53" y="f23"/>
                  </a:cubicBezTo>
                  <a:cubicBezTo>
                    <a:pt x="f83" y="f84"/>
                    <a:pt x="f54" y="f85"/>
                    <a:pt x="f86" y="f21"/>
                  </a:cubicBezTo>
                  <a:cubicBezTo>
                    <a:pt x="f81" y="f41"/>
                    <a:pt x="f48" y="f55"/>
                    <a:pt x="f62" y="f87"/>
                  </a:cubicBezTo>
                  <a:cubicBezTo>
                    <a:pt x="f46" y="f13"/>
                    <a:pt x="f66" y="f58"/>
                    <a:pt x="f66" y="f88"/>
                  </a:cubicBezTo>
                  <a:cubicBezTo>
                    <a:pt x="f66" y="f82"/>
                    <a:pt x="f46" y="f37"/>
                    <a:pt x="f62" y="f89"/>
                  </a:cubicBezTo>
                  <a:cubicBezTo>
                    <a:pt x="f67" y="f90"/>
                    <a:pt x="f50" y="f91"/>
                    <a:pt x="f54" y="f91"/>
                  </a:cubicBezTo>
                  <a:cubicBezTo>
                    <a:pt x="f47" y="f91"/>
                    <a:pt x="f53" y="f92"/>
                    <a:pt x="f21" y="f93"/>
                  </a:cubicBezTo>
                  <a:cubicBezTo>
                    <a:pt x="f94" y="f80"/>
                    <a:pt x="f13" y="f79"/>
                    <a:pt x="f9" y="f8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8" name="Freeform 523"/>
            <p:cNvSpPr/>
            <p:nvPr/>
          </p:nvSpPr>
          <p:spPr>
            <a:xfrm>
              <a:off x="2233540" y="4135346"/>
              <a:ext cx="77577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124"/>
                <a:gd name="f13" fmla="val 51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4"/>
                <a:gd name="f22" fmla="val 112"/>
                <a:gd name="f23" fmla="val 11"/>
                <a:gd name="f24" fmla="val 103"/>
                <a:gd name="f25" fmla="val 92"/>
                <a:gd name="f26" fmla="val 28"/>
                <a:gd name="f27" fmla="val 27"/>
                <a:gd name="f28" fmla="val 85"/>
                <a:gd name="f29" fmla="val 90"/>
                <a:gd name="f30" fmla="val 94"/>
                <a:gd name="f31" fmla="val 96"/>
                <a:gd name="f32" fmla="val 99"/>
                <a:gd name="f33" fmla="val 29"/>
                <a:gd name="f34" fmla="val 102"/>
                <a:gd name="f35" fmla="val 30"/>
                <a:gd name="f36" fmla="val 104"/>
                <a:gd name="f37" fmla="val 107"/>
                <a:gd name="f38" fmla="val 33"/>
                <a:gd name="f39" fmla="val 108"/>
                <a:gd name="f40" fmla="val 35"/>
                <a:gd name="f41" fmla="val 109"/>
                <a:gd name="f42" fmla="val 37"/>
                <a:gd name="f43" fmla="val 110"/>
                <a:gd name="f44" fmla="val 111"/>
                <a:gd name="f45" fmla="val 45"/>
                <a:gd name="f46" fmla="val 48"/>
                <a:gd name="f47" fmla="val 53"/>
                <a:gd name="f48" fmla="val 56"/>
                <a:gd name="f49" fmla="val 58"/>
                <a:gd name="f50" fmla="+- 0 0 -90"/>
                <a:gd name="f51" fmla="*/ f3 1 60"/>
                <a:gd name="f52" fmla="*/ f4 1 125"/>
                <a:gd name="f53" fmla="+- f7 0 f5"/>
                <a:gd name="f54" fmla="+- f6 0 f5"/>
                <a:gd name="f55" fmla="*/ f50 f0 1"/>
                <a:gd name="f56" fmla="*/ f54 1 60"/>
                <a:gd name="f57" fmla="*/ f53 1 125"/>
                <a:gd name="f58" fmla="*/ 60 f54 1"/>
                <a:gd name="f59" fmla="*/ 122 f53 1"/>
                <a:gd name="f60" fmla="*/ 51 f54 1"/>
                <a:gd name="f61" fmla="*/ 124 f53 1"/>
                <a:gd name="f62" fmla="*/ 41 f54 1"/>
                <a:gd name="f63" fmla="*/ 125 f53 1"/>
                <a:gd name="f64" fmla="*/ 19 f54 1"/>
                <a:gd name="f65" fmla="*/ 117 f53 1"/>
                <a:gd name="f66" fmla="*/ 11 f54 1"/>
                <a:gd name="f67" fmla="*/ 92 f53 1"/>
                <a:gd name="f68" fmla="*/ 41 f53 1"/>
                <a:gd name="f69" fmla="*/ 0 f54 1"/>
                <a:gd name="f70" fmla="*/ 28 f53 1"/>
                <a:gd name="f71" fmla="*/ 0 f53 1"/>
                <a:gd name="f72" fmla="*/ 27 f54 1"/>
                <a:gd name="f73" fmla="*/ 85 f53 1"/>
                <a:gd name="f74" fmla="*/ 28 f54 1"/>
                <a:gd name="f75" fmla="*/ 96 f53 1"/>
                <a:gd name="f76" fmla="*/ 30 f54 1"/>
                <a:gd name="f77" fmla="*/ 104 f53 1"/>
                <a:gd name="f78" fmla="*/ 35 f54 1"/>
                <a:gd name="f79" fmla="*/ 109 f53 1"/>
                <a:gd name="f80" fmla="*/ 45 f54 1"/>
                <a:gd name="f81" fmla="*/ 111 f53 1"/>
                <a:gd name="f82" fmla="*/ 53 f54 1"/>
                <a:gd name="f83" fmla="*/ 110 f53 1"/>
                <a:gd name="f84" fmla="*/ 108 f53 1"/>
                <a:gd name="f85" fmla="*/ f55 1 f2"/>
                <a:gd name="f86" fmla="*/ f58 1 60"/>
                <a:gd name="f87" fmla="*/ f59 1 125"/>
                <a:gd name="f88" fmla="*/ f60 1 60"/>
                <a:gd name="f89" fmla="*/ f61 1 125"/>
                <a:gd name="f90" fmla="*/ f62 1 60"/>
                <a:gd name="f91" fmla="*/ f63 1 125"/>
                <a:gd name="f92" fmla="*/ f64 1 60"/>
                <a:gd name="f93" fmla="*/ f65 1 125"/>
                <a:gd name="f94" fmla="*/ f66 1 60"/>
                <a:gd name="f95" fmla="*/ f67 1 125"/>
                <a:gd name="f96" fmla="*/ f68 1 125"/>
                <a:gd name="f97" fmla="*/ f69 1 60"/>
                <a:gd name="f98" fmla="*/ f70 1 125"/>
                <a:gd name="f99" fmla="*/ f71 1 125"/>
                <a:gd name="f100" fmla="*/ f72 1 60"/>
                <a:gd name="f101" fmla="*/ f73 1 125"/>
                <a:gd name="f102" fmla="*/ f74 1 60"/>
                <a:gd name="f103" fmla="*/ f75 1 125"/>
                <a:gd name="f104" fmla="*/ f76 1 60"/>
                <a:gd name="f105" fmla="*/ f77 1 125"/>
                <a:gd name="f106" fmla="*/ f78 1 60"/>
                <a:gd name="f107" fmla="*/ f79 1 125"/>
                <a:gd name="f108" fmla="*/ f80 1 60"/>
                <a:gd name="f109" fmla="*/ f81 1 125"/>
                <a:gd name="f110" fmla="*/ f82 1 60"/>
                <a:gd name="f111" fmla="*/ f83 1 125"/>
                <a:gd name="f112" fmla="*/ f84 1 125"/>
                <a:gd name="f113" fmla="*/ 0 1 f56"/>
                <a:gd name="f114" fmla="*/ f6 1 f56"/>
                <a:gd name="f115" fmla="*/ 0 1 f57"/>
                <a:gd name="f116" fmla="*/ f7 1 f57"/>
                <a:gd name="f117" fmla="+- f85 0 f1"/>
                <a:gd name="f118" fmla="*/ f86 1 f56"/>
                <a:gd name="f119" fmla="*/ f87 1 f57"/>
                <a:gd name="f120" fmla="*/ f88 1 f56"/>
                <a:gd name="f121" fmla="*/ f89 1 f57"/>
                <a:gd name="f122" fmla="*/ f90 1 f56"/>
                <a:gd name="f123" fmla="*/ f91 1 f57"/>
                <a:gd name="f124" fmla="*/ f92 1 f56"/>
                <a:gd name="f125" fmla="*/ f93 1 f57"/>
                <a:gd name="f126" fmla="*/ f94 1 f56"/>
                <a:gd name="f127" fmla="*/ f95 1 f57"/>
                <a:gd name="f128" fmla="*/ f96 1 f57"/>
                <a:gd name="f129" fmla="*/ f97 1 f56"/>
                <a:gd name="f130" fmla="*/ f98 1 f57"/>
                <a:gd name="f131" fmla="*/ f99 1 f57"/>
                <a:gd name="f132" fmla="*/ f100 1 f56"/>
                <a:gd name="f133" fmla="*/ f101 1 f57"/>
                <a:gd name="f134" fmla="*/ f102 1 f56"/>
                <a:gd name="f135" fmla="*/ f103 1 f57"/>
                <a:gd name="f136" fmla="*/ f104 1 f56"/>
                <a:gd name="f137" fmla="*/ f105 1 f57"/>
                <a:gd name="f138" fmla="*/ f106 1 f56"/>
                <a:gd name="f139" fmla="*/ f107 1 f57"/>
                <a:gd name="f140" fmla="*/ f108 1 f56"/>
                <a:gd name="f141" fmla="*/ f109 1 f57"/>
                <a:gd name="f142" fmla="*/ f110 1 f56"/>
                <a:gd name="f143" fmla="*/ f111 1 f57"/>
                <a:gd name="f144" fmla="*/ f112 1 f57"/>
                <a:gd name="f145" fmla="*/ f113 f51 1"/>
                <a:gd name="f146" fmla="*/ f114 f51 1"/>
                <a:gd name="f147" fmla="*/ f116 f52 1"/>
                <a:gd name="f148" fmla="*/ f115 f52 1"/>
                <a:gd name="f149" fmla="*/ f118 f51 1"/>
                <a:gd name="f150" fmla="*/ f119 f52 1"/>
                <a:gd name="f151" fmla="*/ f120 f51 1"/>
                <a:gd name="f152" fmla="*/ f121 f52 1"/>
                <a:gd name="f153" fmla="*/ f122 f51 1"/>
                <a:gd name="f154" fmla="*/ f123 f52 1"/>
                <a:gd name="f155" fmla="*/ f124 f51 1"/>
                <a:gd name="f156" fmla="*/ f125 f52 1"/>
                <a:gd name="f157" fmla="*/ f126 f51 1"/>
                <a:gd name="f158" fmla="*/ f127 f52 1"/>
                <a:gd name="f159" fmla="*/ f128 f52 1"/>
                <a:gd name="f160" fmla="*/ f129 f51 1"/>
                <a:gd name="f161" fmla="*/ f130 f52 1"/>
                <a:gd name="f162" fmla="*/ f131 f52 1"/>
                <a:gd name="f163" fmla="*/ f132 f51 1"/>
                <a:gd name="f164" fmla="*/ f133 f52 1"/>
                <a:gd name="f165" fmla="*/ f134 f51 1"/>
                <a:gd name="f166" fmla="*/ f135 f52 1"/>
                <a:gd name="f167" fmla="*/ f136 f51 1"/>
                <a:gd name="f168" fmla="*/ f137 f52 1"/>
                <a:gd name="f169" fmla="*/ f138 f51 1"/>
                <a:gd name="f170" fmla="*/ f139 f52 1"/>
                <a:gd name="f171" fmla="*/ f140 f51 1"/>
                <a:gd name="f172" fmla="*/ f141 f52 1"/>
                <a:gd name="f173" fmla="*/ f142 f51 1"/>
                <a:gd name="f174" fmla="*/ f143 f52 1"/>
                <a:gd name="f175" fmla="*/ f144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7">
                  <a:pos x="f149" y="f150"/>
                </a:cxn>
                <a:cxn ang="f117">
                  <a:pos x="f151" y="f152"/>
                </a:cxn>
                <a:cxn ang="f117">
                  <a:pos x="f153" y="f154"/>
                </a:cxn>
                <a:cxn ang="f117">
                  <a:pos x="f155" y="f156"/>
                </a:cxn>
                <a:cxn ang="f117">
                  <a:pos x="f157" y="f158"/>
                </a:cxn>
                <a:cxn ang="f117">
                  <a:pos x="f157" y="f159"/>
                </a:cxn>
                <a:cxn ang="f117">
                  <a:pos x="f160" y="f159"/>
                </a:cxn>
                <a:cxn ang="f117">
                  <a:pos x="f160" y="f161"/>
                </a:cxn>
                <a:cxn ang="f117">
                  <a:pos x="f157" y="f161"/>
                </a:cxn>
                <a:cxn ang="f117">
                  <a:pos x="f157" y="f162"/>
                </a:cxn>
                <a:cxn ang="f117">
                  <a:pos x="f163" y="f162"/>
                </a:cxn>
                <a:cxn ang="f117">
                  <a:pos x="f163" y="f161"/>
                </a:cxn>
                <a:cxn ang="f117">
                  <a:pos x="f149" y="f161"/>
                </a:cxn>
                <a:cxn ang="f117">
                  <a:pos x="f149" y="f159"/>
                </a:cxn>
                <a:cxn ang="f117">
                  <a:pos x="f163" y="f159"/>
                </a:cxn>
                <a:cxn ang="f117">
                  <a:pos x="f163" y="f164"/>
                </a:cxn>
                <a:cxn ang="f117">
                  <a:pos x="f165" y="f166"/>
                </a:cxn>
                <a:cxn ang="f117">
                  <a:pos x="f167" y="f168"/>
                </a:cxn>
                <a:cxn ang="f117">
                  <a:pos x="f169" y="f170"/>
                </a:cxn>
                <a:cxn ang="f117">
                  <a:pos x="f171" y="f172"/>
                </a:cxn>
                <a:cxn ang="f117">
                  <a:pos x="f173" y="f174"/>
                </a:cxn>
                <a:cxn ang="f117">
                  <a:pos x="f149" y="f175"/>
                </a:cxn>
                <a:cxn ang="f117">
                  <a:pos x="f149" y="f175"/>
                </a:cxn>
                <a:cxn ang="f117">
                  <a:pos x="f149" y="f150"/>
                </a:cxn>
              </a:cxnLst>
              <a:rect l="f145" t="f148" r="f146" b="f147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2"/>
                    <a:pt x="f13" y="f12"/>
                  </a:cubicBezTo>
                  <a:cubicBezTo>
                    <a:pt x="f14" y="f7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7" y="f5"/>
                  </a:lnTo>
                  <a:lnTo>
                    <a:pt x="f27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7" y="f16"/>
                  </a:lnTo>
                  <a:lnTo>
                    <a:pt x="f27" y="f28"/>
                  </a:lnTo>
                  <a:cubicBezTo>
                    <a:pt x="f27" y="f29"/>
                    <a:pt x="f27" y="f30"/>
                    <a:pt x="f26" y="f31"/>
                  </a:cubicBezTo>
                  <a:cubicBezTo>
                    <a:pt x="f26" y="f32"/>
                    <a:pt x="f33" y="f34"/>
                    <a:pt x="f35" y="f36"/>
                  </a:cubicBezTo>
                  <a:cubicBezTo>
                    <a:pt x="f17" y="f37"/>
                    <a:pt x="f38" y="f39"/>
                    <a:pt x="f40" y="f41"/>
                  </a:cubicBezTo>
                  <a:cubicBezTo>
                    <a:pt x="f42" y="f43"/>
                    <a:pt x="f16" y="f44"/>
                    <a:pt x="f45" y="f44"/>
                  </a:cubicBezTo>
                  <a:cubicBezTo>
                    <a:pt x="f46" y="f44"/>
                    <a:pt x="f13" y="f44"/>
                    <a:pt x="f47" y="f43"/>
                  </a:cubicBezTo>
                  <a:cubicBezTo>
                    <a:pt x="f48" y="f41"/>
                    <a:pt x="f49" y="f39"/>
                    <a:pt x="f6" y="f39"/>
                  </a:cubicBezTo>
                  <a:lnTo>
                    <a:pt x="f6" y="f39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9" name="Freeform 524"/>
            <p:cNvSpPr/>
            <p:nvPr/>
          </p:nvSpPr>
          <p:spPr>
            <a:xfrm>
              <a:off x="2335615" y="4131268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"/>
                <a:gd name="f7" fmla="val 128"/>
                <a:gd name="f8" fmla="val 17"/>
                <a:gd name="f9" fmla="val 1"/>
                <a:gd name="f10" fmla="val 33"/>
                <a:gd name="f11" fmla="+- 0 0 -90"/>
                <a:gd name="f12" fmla="*/ f3 1 18"/>
                <a:gd name="f13" fmla="*/ f4 1 128"/>
                <a:gd name="f14" fmla="+- f7 0 f5"/>
                <a:gd name="f15" fmla="+- f6 0 f5"/>
                <a:gd name="f16" fmla="*/ f11 f0 1"/>
                <a:gd name="f17" fmla="*/ f15 1 18"/>
                <a:gd name="f18" fmla="*/ f14 1 128"/>
                <a:gd name="f19" fmla="*/ 18 f15 1"/>
                <a:gd name="f20" fmla="*/ 17 f14 1"/>
                <a:gd name="f21" fmla="*/ 0 f15 1"/>
                <a:gd name="f22" fmla="*/ 0 f14 1"/>
                <a:gd name="f23" fmla="*/ 17 f15 1"/>
                <a:gd name="f24" fmla="*/ 128 f14 1"/>
                <a:gd name="f25" fmla="*/ 1 f15 1"/>
                <a:gd name="f26" fmla="*/ 33 f14 1"/>
                <a:gd name="f27" fmla="*/ f16 1 f2"/>
                <a:gd name="f28" fmla="*/ f19 1 18"/>
                <a:gd name="f29" fmla="*/ f20 1 128"/>
                <a:gd name="f30" fmla="*/ f21 1 18"/>
                <a:gd name="f31" fmla="*/ f22 1 128"/>
                <a:gd name="f32" fmla="*/ f23 1 18"/>
                <a:gd name="f33" fmla="*/ f24 1 128"/>
                <a:gd name="f34" fmla="*/ f25 1 18"/>
                <a:gd name="f35" fmla="*/ f26 1 128"/>
                <a:gd name="f36" fmla="*/ 0 1 f17"/>
                <a:gd name="f37" fmla="*/ f6 1 f17"/>
                <a:gd name="f38" fmla="*/ 0 1 f18"/>
                <a:gd name="f39" fmla="*/ f7 1 f18"/>
                <a:gd name="f40" fmla="+- f27 0 f1"/>
                <a:gd name="f41" fmla="*/ f28 1 f17"/>
                <a:gd name="f42" fmla="*/ f29 1 f18"/>
                <a:gd name="f43" fmla="*/ f30 1 f17"/>
                <a:gd name="f44" fmla="*/ f31 1 f18"/>
                <a:gd name="f45" fmla="*/ f32 1 f17"/>
                <a:gd name="f46" fmla="*/ f33 1 f18"/>
                <a:gd name="f47" fmla="*/ f34 1 f17"/>
                <a:gd name="f48" fmla="*/ f35 1 f18"/>
                <a:gd name="f49" fmla="*/ f36 f12 1"/>
                <a:gd name="f50" fmla="*/ f37 f12 1"/>
                <a:gd name="f51" fmla="*/ f39 f13 1"/>
                <a:gd name="f52" fmla="*/ f38 f13 1"/>
                <a:gd name="f53" fmla="*/ f41 f12 1"/>
                <a:gd name="f54" fmla="*/ f42 f13 1"/>
                <a:gd name="f55" fmla="*/ f43 f12 1"/>
                <a:gd name="f56" fmla="*/ f44 f13 1"/>
                <a:gd name="f57" fmla="*/ f45 f12 1"/>
                <a:gd name="f58" fmla="*/ f46 f13 1"/>
                <a:gd name="f59" fmla="*/ f47 f12 1"/>
                <a:gd name="f60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3" y="f54"/>
                </a:cxn>
                <a:cxn ang="f40">
                  <a:pos x="f55" y="f54"/>
                </a:cxn>
                <a:cxn ang="f40">
                  <a:pos x="f55" y="f56"/>
                </a:cxn>
                <a:cxn ang="f40">
                  <a:pos x="f53" y="f56"/>
                </a:cxn>
                <a:cxn ang="f40">
                  <a:pos x="f53" y="f54"/>
                </a:cxn>
                <a:cxn ang="f40">
                  <a:pos x="f57" y="f58"/>
                </a:cxn>
                <a:cxn ang="f40">
                  <a:pos x="f59" y="f58"/>
                </a:cxn>
                <a:cxn ang="f40">
                  <a:pos x="f59" y="f60"/>
                </a:cxn>
                <a:cxn ang="f40">
                  <a:pos x="f57" y="f60"/>
                </a:cxn>
                <a:cxn ang="f40">
                  <a:pos x="f57" y="f58"/>
                </a:cxn>
              </a:cxnLst>
              <a:rect l="f49" t="f52" r="f50" b="f51"/>
              <a:pathLst>
                <a:path w="18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8" y="f7"/>
                  </a:moveTo>
                  <a:lnTo>
                    <a:pt x="f9" y="f7"/>
                  </a:lnTo>
                  <a:lnTo>
                    <a:pt x="f9" y="f10"/>
                  </a:lnTo>
                  <a:lnTo>
                    <a:pt x="f8" y="f10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0" name="Freeform 525"/>
            <p:cNvSpPr/>
            <p:nvPr/>
          </p:nvSpPr>
          <p:spPr>
            <a:xfrm>
              <a:off x="2392774" y="4168008"/>
              <a:ext cx="118405" cy="13882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"/>
                <a:gd name="f7" fmla="val 101"/>
                <a:gd name="f8" fmla="val 50"/>
                <a:gd name="f9" fmla="val 66"/>
                <a:gd name="f10" fmla="val 84"/>
                <a:gd name="f11" fmla="val 78"/>
                <a:gd name="f12" fmla="val 77"/>
                <a:gd name="f13" fmla="val 87"/>
                <a:gd name="f14" fmla="val 69"/>
                <a:gd name="f15" fmla="val 96"/>
                <a:gd name="f16" fmla="val 58"/>
                <a:gd name="f17" fmla="val 44"/>
                <a:gd name="f18" fmla="val 31"/>
                <a:gd name="f19" fmla="val 20"/>
                <a:gd name="f20" fmla="val 12"/>
                <a:gd name="f21" fmla="val 4"/>
                <a:gd name="f22" fmla="val 35"/>
                <a:gd name="f23" fmla="val 23"/>
                <a:gd name="f24" fmla="val 14"/>
                <a:gd name="f25" fmla="val 5"/>
                <a:gd name="f26" fmla="val 72"/>
                <a:gd name="f27" fmla="val 38"/>
                <a:gd name="f28" fmla="val 29"/>
                <a:gd name="f29" fmla="val 65"/>
                <a:gd name="f30" fmla="val 60"/>
                <a:gd name="f31" fmla="val 17"/>
                <a:gd name="f32" fmla="val 53"/>
                <a:gd name="f33" fmla="val 36"/>
                <a:gd name="f34" fmla="val 24"/>
                <a:gd name="f35" fmla="val 19"/>
                <a:gd name="f36" fmla="val 62"/>
                <a:gd name="f37" fmla="val 71"/>
                <a:gd name="f38" fmla="+- 0 0 -90"/>
                <a:gd name="f39" fmla="*/ f3 1 88"/>
                <a:gd name="f40" fmla="*/ f4 1 101"/>
                <a:gd name="f41" fmla="+- f7 0 f5"/>
                <a:gd name="f42" fmla="+- f6 0 f5"/>
                <a:gd name="f43" fmla="*/ f38 f0 1"/>
                <a:gd name="f44" fmla="*/ f42 1 88"/>
                <a:gd name="f45" fmla="*/ f41 1 101"/>
                <a:gd name="f46" fmla="*/ 88 f42 1"/>
                <a:gd name="f47" fmla="*/ 50 f41 1"/>
                <a:gd name="f48" fmla="*/ 77 f42 1"/>
                <a:gd name="f49" fmla="*/ 87 f41 1"/>
                <a:gd name="f50" fmla="*/ 44 f42 1"/>
                <a:gd name="f51" fmla="*/ 101 f41 1"/>
                <a:gd name="f52" fmla="*/ 12 f42 1"/>
                <a:gd name="f53" fmla="*/ 0 f42 1"/>
                <a:gd name="f54" fmla="*/ 14 f41 1"/>
                <a:gd name="f55" fmla="*/ 0 f41 1"/>
                <a:gd name="f56" fmla="*/ 72 f42 1"/>
                <a:gd name="f57" fmla="*/ 65 f42 1"/>
                <a:gd name="f58" fmla="*/ 23 f41 1"/>
                <a:gd name="f59" fmla="*/ 24 f42 1"/>
                <a:gd name="f60" fmla="*/ 17 f42 1"/>
                <a:gd name="f61" fmla="*/ 78 f41 1"/>
                <a:gd name="f62" fmla="*/ f43 1 f2"/>
                <a:gd name="f63" fmla="*/ f46 1 88"/>
                <a:gd name="f64" fmla="*/ f47 1 101"/>
                <a:gd name="f65" fmla="*/ f48 1 88"/>
                <a:gd name="f66" fmla="*/ f49 1 101"/>
                <a:gd name="f67" fmla="*/ f50 1 88"/>
                <a:gd name="f68" fmla="*/ f51 1 101"/>
                <a:gd name="f69" fmla="*/ f52 1 88"/>
                <a:gd name="f70" fmla="*/ f53 1 88"/>
                <a:gd name="f71" fmla="*/ f54 1 101"/>
                <a:gd name="f72" fmla="*/ f55 1 101"/>
                <a:gd name="f73" fmla="*/ f56 1 88"/>
                <a:gd name="f74" fmla="*/ f57 1 88"/>
                <a:gd name="f75" fmla="*/ f58 1 101"/>
                <a:gd name="f76" fmla="*/ f59 1 88"/>
                <a:gd name="f77" fmla="*/ f60 1 88"/>
                <a:gd name="f78" fmla="*/ f61 1 101"/>
                <a:gd name="f79" fmla="*/ 0 1 f44"/>
                <a:gd name="f80" fmla="*/ f6 1 f44"/>
                <a:gd name="f81" fmla="*/ 0 1 f45"/>
                <a:gd name="f82" fmla="*/ f7 1 f45"/>
                <a:gd name="f83" fmla="+- f62 0 f1"/>
                <a:gd name="f84" fmla="*/ f63 1 f44"/>
                <a:gd name="f85" fmla="*/ f64 1 f45"/>
                <a:gd name="f86" fmla="*/ f65 1 f44"/>
                <a:gd name="f87" fmla="*/ f66 1 f45"/>
                <a:gd name="f88" fmla="*/ f67 1 f44"/>
                <a:gd name="f89" fmla="*/ f68 1 f45"/>
                <a:gd name="f90" fmla="*/ f69 1 f44"/>
                <a:gd name="f91" fmla="*/ f70 1 f44"/>
                <a:gd name="f92" fmla="*/ f71 1 f45"/>
                <a:gd name="f93" fmla="*/ f72 1 f45"/>
                <a:gd name="f94" fmla="*/ f73 1 f44"/>
                <a:gd name="f95" fmla="*/ f74 1 f44"/>
                <a:gd name="f96" fmla="*/ f75 1 f45"/>
                <a:gd name="f97" fmla="*/ f76 1 f44"/>
                <a:gd name="f98" fmla="*/ f77 1 f44"/>
                <a:gd name="f99" fmla="*/ f78 1 f45"/>
                <a:gd name="f100" fmla="*/ f79 f39 1"/>
                <a:gd name="f101" fmla="*/ f80 f39 1"/>
                <a:gd name="f102" fmla="*/ f82 f40 1"/>
                <a:gd name="f103" fmla="*/ f81 f40 1"/>
                <a:gd name="f104" fmla="*/ f84 f39 1"/>
                <a:gd name="f105" fmla="*/ f85 f40 1"/>
                <a:gd name="f106" fmla="*/ f86 f39 1"/>
                <a:gd name="f107" fmla="*/ f87 f40 1"/>
                <a:gd name="f108" fmla="*/ f88 f39 1"/>
                <a:gd name="f109" fmla="*/ f89 f40 1"/>
                <a:gd name="f110" fmla="*/ f90 f39 1"/>
                <a:gd name="f111" fmla="*/ f91 f39 1"/>
                <a:gd name="f112" fmla="*/ f92 f40 1"/>
                <a:gd name="f113" fmla="*/ f93 f40 1"/>
                <a:gd name="f114" fmla="*/ f94 f39 1"/>
                <a:gd name="f115" fmla="*/ f95 f39 1"/>
                <a:gd name="f116" fmla="*/ f96 f40 1"/>
                <a:gd name="f117" fmla="*/ f97 f39 1"/>
                <a:gd name="f118" fmla="*/ f98 f39 1"/>
                <a:gd name="f119" fmla="*/ f99 f4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3">
                  <a:pos x="f104" y="f105"/>
                </a:cxn>
                <a:cxn ang="f83">
                  <a:pos x="f106" y="f107"/>
                </a:cxn>
                <a:cxn ang="f83">
                  <a:pos x="f108" y="f109"/>
                </a:cxn>
                <a:cxn ang="f83">
                  <a:pos x="f110" y="f107"/>
                </a:cxn>
                <a:cxn ang="f83">
                  <a:pos x="f111" y="f105"/>
                </a:cxn>
                <a:cxn ang="f83">
                  <a:pos x="f110" y="f112"/>
                </a:cxn>
                <a:cxn ang="f83">
                  <a:pos x="f108" y="f113"/>
                </a:cxn>
                <a:cxn ang="f83">
                  <a:pos x="f106" y="f112"/>
                </a:cxn>
                <a:cxn ang="f83">
                  <a:pos x="f104" y="f105"/>
                </a:cxn>
                <a:cxn ang="f83">
                  <a:pos x="f114" y="f105"/>
                </a:cxn>
                <a:cxn ang="f83">
                  <a:pos x="f115" y="f116"/>
                </a:cxn>
                <a:cxn ang="f83">
                  <a:pos x="f108" y="f112"/>
                </a:cxn>
                <a:cxn ang="f83">
                  <a:pos x="f117" y="f116"/>
                </a:cxn>
                <a:cxn ang="f83">
                  <a:pos x="f118" y="f105"/>
                </a:cxn>
                <a:cxn ang="f83">
                  <a:pos x="f117" y="f119"/>
                </a:cxn>
                <a:cxn ang="f83">
                  <a:pos x="f108" y="f107"/>
                </a:cxn>
                <a:cxn ang="f83">
                  <a:pos x="f115" y="f119"/>
                </a:cxn>
                <a:cxn ang="f83">
                  <a:pos x="f114" y="f105"/>
                </a:cxn>
              </a:cxnLst>
              <a:rect l="f100" t="f103" r="f101" b="f102"/>
              <a:pathLst>
                <a:path w="88" h="101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15"/>
                    <a:pt x="f20" y="f13"/>
                  </a:cubicBezTo>
                  <a:cubicBezTo>
                    <a:pt x="f21" y="f11"/>
                    <a:pt x="f5" y="f9"/>
                    <a:pt x="f5" y="f8"/>
                  </a:cubicBezTo>
                  <a:cubicBezTo>
                    <a:pt x="f5" y="f22"/>
                    <a:pt x="f21" y="f23"/>
                    <a:pt x="f20" y="f24"/>
                  </a:cubicBezTo>
                  <a:cubicBezTo>
                    <a:pt x="f19" y="f25"/>
                    <a:pt x="f18" y="f5"/>
                    <a:pt x="f17" y="f5"/>
                  </a:cubicBezTo>
                  <a:cubicBezTo>
                    <a:pt x="f16" y="f5"/>
                    <a:pt x="f14" y="f25"/>
                    <a:pt x="f12" y="f24"/>
                  </a:cubicBezTo>
                  <a:cubicBezTo>
                    <a:pt x="f10" y="f23"/>
                    <a:pt x="f6" y="f22"/>
                    <a:pt x="f6" y="f8"/>
                  </a:cubicBezTo>
                  <a:close/>
                  <a:moveTo>
                    <a:pt x="f26" y="f8"/>
                  </a:moveTo>
                  <a:cubicBezTo>
                    <a:pt x="f26" y="f27"/>
                    <a:pt x="f14" y="f28"/>
                    <a:pt x="f29" y="f23"/>
                  </a:cubicBezTo>
                  <a:cubicBezTo>
                    <a:pt x="f30" y="f31"/>
                    <a:pt x="f32" y="f24"/>
                    <a:pt x="f17" y="f24"/>
                  </a:cubicBezTo>
                  <a:cubicBezTo>
                    <a:pt x="f33" y="f24"/>
                    <a:pt x="f28" y="f31"/>
                    <a:pt x="f34" y="f23"/>
                  </a:cubicBezTo>
                  <a:cubicBezTo>
                    <a:pt x="f35" y="f28"/>
                    <a:pt x="f31" y="f27"/>
                    <a:pt x="f31" y="f8"/>
                  </a:cubicBezTo>
                  <a:cubicBezTo>
                    <a:pt x="f31" y="f36"/>
                    <a:pt x="f35" y="f37"/>
                    <a:pt x="f34" y="f11"/>
                  </a:cubicBezTo>
                  <a:cubicBezTo>
                    <a:pt x="f28" y="f10"/>
                    <a:pt x="f33" y="f13"/>
                    <a:pt x="f17" y="f13"/>
                  </a:cubicBezTo>
                  <a:cubicBezTo>
                    <a:pt x="f32" y="f13"/>
                    <a:pt x="f30" y="f10"/>
                    <a:pt x="f29" y="f11"/>
                  </a:cubicBezTo>
                  <a:cubicBezTo>
                    <a:pt x="f14" y="f26"/>
                    <a:pt x="f26" y="f36"/>
                    <a:pt x="f2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1" name="Freeform 526"/>
            <p:cNvSpPr/>
            <p:nvPr/>
          </p:nvSpPr>
          <p:spPr>
            <a:xfrm>
              <a:off x="2543842" y="4168008"/>
              <a:ext cx="110240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64"/>
                <a:gd name="f9" fmla="val 44"/>
                <a:gd name="f10" fmla="val 39"/>
                <a:gd name="f11" fmla="val 35"/>
                <a:gd name="f12" fmla="val 63"/>
                <a:gd name="f13" fmla="val 31"/>
                <a:gd name="f14" fmla="val 28"/>
                <a:gd name="f15" fmla="val 62"/>
                <a:gd name="f16" fmla="val 25"/>
                <a:gd name="f17" fmla="val 61"/>
                <a:gd name="f18" fmla="val 22"/>
                <a:gd name="f19" fmla="val 59"/>
                <a:gd name="f20" fmla="val 20"/>
                <a:gd name="f21" fmla="val 57"/>
                <a:gd name="f22" fmla="val 18"/>
                <a:gd name="f23" fmla="val 54"/>
                <a:gd name="f24" fmla="val 17"/>
                <a:gd name="f25" fmla="val 52"/>
                <a:gd name="f26" fmla="val 16"/>
                <a:gd name="f27" fmla="val 48"/>
                <a:gd name="f28" fmla="val 15"/>
                <a:gd name="f29" fmla="val 40"/>
                <a:gd name="f30" fmla="val 30"/>
                <a:gd name="f31" fmla="val 19"/>
                <a:gd name="f32" fmla="val 21"/>
                <a:gd name="f33" fmla="val 23"/>
                <a:gd name="f34" fmla="val 27"/>
                <a:gd name="f35" fmla="val 3"/>
                <a:gd name="f36" fmla="val 13"/>
                <a:gd name="f37" fmla="val 9"/>
                <a:gd name="f38" fmla="val 6"/>
                <a:gd name="f39" fmla="val 32"/>
                <a:gd name="f40" fmla="val 4"/>
                <a:gd name="f41" fmla="val 37"/>
                <a:gd name="f42" fmla="val 1"/>
                <a:gd name="f43" fmla="val 43"/>
                <a:gd name="f44" fmla="val 49"/>
                <a:gd name="f45" fmla="val 67"/>
                <a:gd name="f46" fmla="val 72"/>
                <a:gd name="f47" fmla="val 78"/>
                <a:gd name="f48" fmla="val 24"/>
                <a:gd name="f49" fmla="val 36"/>
                <a:gd name="f50" fmla="+- 0 0 -90"/>
                <a:gd name="f51" fmla="*/ f3 1 80"/>
                <a:gd name="f52" fmla="*/ f4 1 98"/>
                <a:gd name="f53" fmla="+- f7 0 f5"/>
                <a:gd name="f54" fmla="+- f6 0 f5"/>
                <a:gd name="f55" fmla="*/ f50 f0 1"/>
                <a:gd name="f56" fmla="*/ f54 1 80"/>
                <a:gd name="f57" fmla="*/ f53 1 98"/>
                <a:gd name="f58" fmla="*/ 80 f54 1"/>
                <a:gd name="f59" fmla="*/ 98 f53 1"/>
                <a:gd name="f60" fmla="*/ 64 f54 1"/>
                <a:gd name="f61" fmla="*/ 44 f53 1"/>
                <a:gd name="f62" fmla="*/ 63 f54 1"/>
                <a:gd name="f63" fmla="*/ 31 f53 1"/>
                <a:gd name="f64" fmla="*/ 61 f54 1"/>
                <a:gd name="f65" fmla="*/ 22 f53 1"/>
                <a:gd name="f66" fmla="*/ 54 f54 1"/>
                <a:gd name="f67" fmla="*/ 17 f53 1"/>
                <a:gd name="f68" fmla="*/ 44 f54 1"/>
                <a:gd name="f69" fmla="*/ 15 f53 1"/>
                <a:gd name="f70" fmla="*/ 30 f54 1"/>
                <a:gd name="f71" fmla="*/ 19 f53 1"/>
                <a:gd name="f72" fmla="*/ 16 f54 1"/>
                <a:gd name="f73" fmla="*/ 27 f53 1"/>
                <a:gd name="f74" fmla="*/ 0 f54 1"/>
                <a:gd name="f75" fmla="*/ 3 f53 1"/>
                <a:gd name="f76" fmla="*/ 13 f53 1"/>
                <a:gd name="f77" fmla="*/ 32 f54 1"/>
                <a:gd name="f78" fmla="*/ 4 f53 1"/>
                <a:gd name="f79" fmla="*/ 49 f54 1"/>
                <a:gd name="f80" fmla="*/ 0 f53 1"/>
                <a:gd name="f81" fmla="*/ 72 f54 1"/>
                <a:gd name="f82" fmla="*/ 9 f53 1"/>
                <a:gd name="f83" fmla="*/ 36 f53 1"/>
                <a:gd name="f84" fmla="*/ f55 1 f2"/>
                <a:gd name="f85" fmla="*/ f58 1 80"/>
                <a:gd name="f86" fmla="*/ f59 1 98"/>
                <a:gd name="f87" fmla="*/ f60 1 80"/>
                <a:gd name="f88" fmla="*/ f61 1 98"/>
                <a:gd name="f89" fmla="*/ f62 1 80"/>
                <a:gd name="f90" fmla="*/ f63 1 98"/>
                <a:gd name="f91" fmla="*/ f64 1 80"/>
                <a:gd name="f92" fmla="*/ f65 1 98"/>
                <a:gd name="f93" fmla="*/ f66 1 80"/>
                <a:gd name="f94" fmla="*/ f67 1 98"/>
                <a:gd name="f95" fmla="*/ f68 1 80"/>
                <a:gd name="f96" fmla="*/ f69 1 98"/>
                <a:gd name="f97" fmla="*/ f70 1 80"/>
                <a:gd name="f98" fmla="*/ f71 1 98"/>
                <a:gd name="f99" fmla="*/ f72 1 80"/>
                <a:gd name="f100" fmla="*/ f73 1 98"/>
                <a:gd name="f101" fmla="*/ f74 1 80"/>
                <a:gd name="f102" fmla="*/ f75 1 98"/>
                <a:gd name="f103" fmla="*/ f76 1 98"/>
                <a:gd name="f104" fmla="*/ f77 1 80"/>
                <a:gd name="f105" fmla="*/ f78 1 98"/>
                <a:gd name="f106" fmla="*/ f79 1 80"/>
                <a:gd name="f107" fmla="*/ f80 1 98"/>
                <a:gd name="f108" fmla="*/ f81 1 80"/>
                <a:gd name="f109" fmla="*/ f82 1 98"/>
                <a:gd name="f110" fmla="*/ f83 1 98"/>
                <a:gd name="f111" fmla="*/ 0 1 f56"/>
                <a:gd name="f112" fmla="*/ f6 1 f56"/>
                <a:gd name="f113" fmla="*/ 0 1 f57"/>
                <a:gd name="f114" fmla="*/ f7 1 f57"/>
                <a:gd name="f115" fmla="+- f84 0 f1"/>
                <a:gd name="f116" fmla="*/ f85 1 f56"/>
                <a:gd name="f117" fmla="*/ f86 1 f57"/>
                <a:gd name="f118" fmla="*/ f87 1 f56"/>
                <a:gd name="f119" fmla="*/ f88 1 f57"/>
                <a:gd name="f120" fmla="*/ f89 1 f56"/>
                <a:gd name="f121" fmla="*/ f90 1 f57"/>
                <a:gd name="f122" fmla="*/ f91 1 f56"/>
                <a:gd name="f123" fmla="*/ f92 1 f57"/>
                <a:gd name="f124" fmla="*/ f93 1 f56"/>
                <a:gd name="f125" fmla="*/ f94 1 f57"/>
                <a:gd name="f126" fmla="*/ f95 1 f56"/>
                <a:gd name="f127" fmla="*/ f96 1 f57"/>
                <a:gd name="f128" fmla="*/ f97 1 f56"/>
                <a:gd name="f129" fmla="*/ f98 1 f57"/>
                <a:gd name="f130" fmla="*/ f99 1 f56"/>
                <a:gd name="f131" fmla="*/ f100 1 f57"/>
                <a:gd name="f132" fmla="*/ f101 1 f56"/>
                <a:gd name="f133" fmla="*/ f102 1 f57"/>
                <a:gd name="f134" fmla="*/ f103 1 f57"/>
                <a:gd name="f135" fmla="*/ f104 1 f56"/>
                <a:gd name="f136" fmla="*/ f105 1 f57"/>
                <a:gd name="f137" fmla="*/ f106 1 f56"/>
                <a:gd name="f138" fmla="*/ f107 1 f57"/>
                <a:gd name="f139" fmla="*/ f108 1 f56"/>
                <a:gd name="f140" fmla="*/ f109 1 f57"/>
                <a:gd name="f141" fmla="*/ f110 1 f57"/>
                <a:gd name="f142" fmla="*/ f111 f51 1"/>
                <a:gd name="f143" fmla="*/ f112 f51 1"/>
                <a:gd name="f144" fmla="*/ f114 f52 1"/>
                <a:gd name="f145" fmla="*/ f113 f52 1"/>
                <a:gd name="f146" fmla="*/ f116 f51 1"/>
                <a:gd name="f147" fmla="*/ f117 f52 1"/>
                <a:gd name="f148" fmla="*/ f118 f51 1"/>
                <a:gd name="f149" fmla="*/ f119 f52 1"/>
                <a:gd name="f150" fmla="*/ f120 f51 1"/>
                <a:gd name="f151" fmla="*/ f121 f52 1"/>
                <a:gd name="f152" fmla="*/ f122 f51 1"/>
                <a:gd name="f153" fmla="*/ f123 f52 1"/>
                <a:gd name="f154" fmla="*/ f124 f51 1"/>
                <a:gd name="f155" fmla="*/ f125 f52 1"/>
                <a:gd name="f156" fmla="*/ f126 f51 1"/>
                <a:gd name="f157" fmla="*/ f127 f52 1"/>
                <a:gd name="f158" fmla="*/ f128 f51 1"/>
                <a:gd name="f159" fmla="*/ f129 f52 1"/>
                <a:gd name="f160" fmla="*/ f130 f51 1"/>
                <a:gd name="f161" fmla="*/ f131 f52 1"/>
                <a:gd name="f162" fmla="*/ f132 f51 1"/>
                <a:gd name="f163" fmla="*/ f133 f52 1"/>
                <a:gd name="f164" fmla="*/ f134 f52 1"/>
                <a:gd name="f165" fmla="*/ f135 f51 1"/>
                <a:gd name="f166" fmla="*/ f136 f52 1"/>
                <a:gd name="f167" fmla="*/ f137 f51 1"/>
                <a:gd name="f168" fmla="*/ f138 f52 1"/>
                <a:gd name="f169" fmla="*/ f139 f51 1"/>
                <a:gd name="f170" fmla="*/ f140 f52 1"/>
                <a:gd name="f171" fmla="*/ f141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5">
                  <a:pos x="f146" y="f147"/>
                </a:cxn>
                <a:cxn ang="f115">
                  <a:pos x="f148" y="f147"/>
                </a:cxn>
                <a:cxn ang="f115">
                  <a:pos x="f148" y="f149"/>
                </a:cxn>
                <a:cxn ang="f115">
                  <a:pos x="f150" y="f151"/>
                </a:cxn>
                <a:cxn ang="f115">
                  <a:pos x="f152" y="f153"/>
                </a:cxn>
                <a:cxn ang="f115">
                  <a:pos x="f154" y="f155"/>
                </a:cxn>
                <a:cxn ang="f115">
                  <a:pos x="f156" y="f157"/>
                </a:cxn>
                <a:cxn ang="f115">
                  <a:pos x="f158" y="f159"/>
                </a:cxn>
                <a:cxn ang="f115">
                  <a:pos x="f160" y="f161"/>
                </a:cxn>
                <a:cxn ang="f115">
                  <a:pos x="f160" y="f147"/>
                </a:cxn>
                <a:cxn ang="f115">
                  <a:pos x="f162" y="f147"/>
                </a:cxn>
                <a:cxn ang="f115">
                  <a:pos x="f162" y="f163"/>
                </a:cxn>
                <a:cxn ang="f115">
                  <a:pos x="f160" y="f163"/>
                </a:cxn>
                <a:cxn ang="f115">
                  <a:pos x="f160" y="f164"/>
                </a:cxn>
                <a:cxn ang="f115">
                  <a:pos x="f165" y="f166"/>
                </a:cxn>
                <a:cxn ang="f115">
                  <a:pos x="f167" y="f168"/>
                </a:cxn>
                <a:cxn ang="f115">
                  <a:pos x="f169" y="f170"/>
                </a:cxn>
                <a:cxn ang="f115">
                  <a:pos x="f146" y="f171"/>
                </a:cxn>
                <a:cxn ang="f115">
                  <a:pos x="f146" y="f147"/>
                </a:cxn>
              </a:cxnLst>
              <a:rect l="f142" t="f145" r="f143" b="f144"/>
              <a:pathLst>
                <a:path w="80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12" y="f13"/>
                  </a:cubicBezTo>
                  <a:cubicBezTo>
                    <a:pt x="f12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9" y="f28"/>
                  </a:cubicBezTo>
                  <a:cubicBezTo>
                    <a:pt x="f29" y="f28"/>
                    <a:pt x="f11" y="f26"/>
                    <a:pt x="f30" y="f31"/>
                  </a:cubicBezTo>
                  <a:cubicBezTo>
                    <a:pt x="f16" y="f32"/>
                    <a:pt x="f32" y="f33"/>
                    <a:pt x="f26" y="f34"/>
                  </a:cubicBezTo>
                  <a:lnTo>
                    <a:pt x="f26" y="f7"/>
                  </a:lnTo>
                  <a:lnTo>
                    <a:pt x="f5" y="f7"/>
                  </a:lnTo>
                  <a:lnTo>
                    <a:pt x="f5" y="f35"/>
                  </a:lnTo>
                  <a:lnTo>
                    <a:pt x="f26" y="f35"/>
                  </a:lnTo>
                  <a:lnTo>
                    <a:pt x="f26" y="f36"/>
                  </a:lnTo>
                  <a:cubicBezTo>
                    <a:pt x="f32" y="f37"/>
                    <a:pt x="f34" y="f38"/>
                    <a:pt x="f39" y="f40"/>
                  </a:cubicBezTo>
                  <a:cubicBezTo>
                    <a:pt x="f41" y="f42"/>
                    <a:pt x="f43" y="f5"/>
                    <a:pt x="f44" y="f5"/>
                  </a:cubicBezTo>
                  <a:cubicBezTo>
                    <a:pt x="f19" y="f5"/>
                    <a:pt x="f45" y="f35"/>
                    <a:pt x="f46" y="f37"/>
                  </a:cubicBezTo>
                  <a:cubicBezTo>
                    <a:pt x="f47" y="f26"/>
                    <a:pt x="f6" y="f48"/>
                    <a:pt x="f6" y="f49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2" name="Freeform 527"/>
            <p:cNvSpPr/>
            <p:nvPr/>
          </p:nvSpPr>
          <p:spPr>
            <a:xfrm>
              <a:off x="1171977" y="4421151"/>
              <a:ext cx="130649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8"/>
                <a:gd name="f7" fmla="val 132"/>
                <a:gd name="f8" fmla="val 94"/>
                <a:gd name="f9" fmla="val 97"/>
                <a:gd name="f10" fmla="val 103"/>
                <a:gd name="f11" fmla="val 108"/>
                <a:gd name="f12" fmla="val 92"/>
                <a:gd name="f13" fmla="val 113"/>
                <a:gd name="f14" fmla="val 89"/>
                <a:gd name="f15" fmla="val 117"/>
                <a:gd name="f16" fmla="val 85"/>
                <a:gd name="f17" fmla="val 121"/>
                <a:gd name="f18" fmla="val 80"/>
                <a:gd name="f19" fmla="val 124"/>
                <a:gd name="f20" fmla="val 75"/>
                <a:gd name="f21" fmla="val 127"/>
                <a:gd name="f22" fmla="val 69"/>
                <a:gd name="f23" fmla="val 129"/>
                <a:gd name="f24" fmla="val 63"/>
                <a:gd name="f25" fmla="val 131"/>
                <a:gd name="f26" fmla="val 55"/>
                <a:gd name="f27" fmla="val 47"/>
                <a:gd name="f28" fmla="val 38"/>
                <a:gd name="f29" fmla="val 29"/>
                <a:gd name="f30" fmla="val 22"/>
                <a:gd name="f31" fmla="val 130"/>
                <a:gd name="f32" fmla="val 15"/>
                <a:gd name="f33" fmla="val 128"/>
                <a:gd name="f34" fmla="val 7"/>
                <a:gd name="f35" fmla="val 125"/>
                <a:gd name="f36" fmla="val 122"/>
                <a:gd name="f37" fmla="val 101"/>
                <a:gd name="f38" fmla="val 1"/>
                <a:gd name="f39" fmla="val 106"/>
                <a:gd name="f40" fmla="val 110"/>
                <a:gd name="f41" fmla="val 23"/>
                <a:gd name="f42" fmla="val 32"/>
                <a:gd name="f43" fmla="val 116"/>
                <a:gd name="f44" fmla="val 39"/>
                <a:gd name="f45" fmla="val 118"/>
                <a:gd name="f46" fmla="val 57"/>
                <a:gd name="f47" fmla="val 65"/>
                <a:gd name="f48" fmla="val 71"/>
                <a:gd name="f49" fmla="val 112"/>
                <a:gd name="f50" fmla="val 77"/>
                <a:gd name="f51" fmla="val 102"/>
                <a:gd name="f52" fmla="val 96"/>
                <a:gd name="f53" fmla="val 90"/>
                <a:gd name="f54" fmla="val 79"/>
                <a:gd name="f55" fmla="val 86"/>
                <a:gd name="f56" fmla="val 76"/>
                <a:gd name="f57" fmla="val 83"/>
                <a:gd name="f58" fmla="val 73"/>
                <a:gd name="f59" fmla="val 81"/>
                <a:gd name="f60" fmla="val 59"/>
                <a:gd name="f61" fmla="val 54"/>
                <a:gd name="f62" fmla="val 49"/>
                <a:gd name="f63" fmla="val 74"/>
                <a:gd name="f64" fmla="val 44"/>
                <a:gd name="f65" fmla="val 34"/>
                <a:gd name="f66" fmla="val 72"/>
                <a:gd name="f67" fmla="val 14"/>
                <a:gd name="f68" fmla="val 8"/>
                <a:gd name="f69" fmla="val 3"/>
                <a:gd name="f70" fmla="val 46"/>
                <a:gd name="f71" fmla="val 37"/>
                <a:gd name="f72" fmla="val 26"/>
                <a:gd name="f73" fmla="val 5"/>
                <a:gd name="f74" fmla="val 17"/>
                <a:gd name="f75" fmla="val 11"/>
                <a:gd name="f76" fmla="val 4"/>
                <a:gd name="f77" fmla="val 48"/>
                <a:gd name="f78" fmla="val 87"/>
                <a:gd name="f79" fmla="val 93"/>
                <a:gd name="f80" fmla="val 9"/>
                <a:gd name="f81" fmla="val 91"/>
                <a:gd name="f82" fmla="val 25"/>
                <a:gd name="f83" fmla="val 19"/>
                <a:gd name="f84" fmla="val 64"/>
                <a:gd name="f85" fmla="val 16"/>
                <a:gd name="f86" fmla="val 56"/>
                <a:gd name="f87" fmla="val 21"/>
                <a:gd name="f88" fmla="val 24"/>
                <a:gd name="f89" fmla="val 18"/>
                <a:gd name="f90" fmla="val 35"/>
                <a:gd name="f91" fmla="val 40"/>
                <a:gd name="f92" fmla="val 45"/>
                <a:gd name="f93" fmla="val 51"/>
                <a:gd name="f94" fmla="val 30"/>
                <a:gd name="f95" fmla="val 53"/>
                <a:gd name="f96" fmla="val 52"/>
                <a:gd name="f97" fmla="val 60"/>
                <a:gd name="f98" fmla="val 61"/>
                <a:gd name="f99" fmla="val 67"/>
                <a:gd name="f100" fmla="val 95"/>
                <a:gd name="f101" fmla="val 84"/>
                <a:gd name="f102" fmla="+- 0 0 -90"/>
                <a:gd name="f103" fmla="*/ f3 1 98"/>
                <a:gd name="f104" fmla="*/ f4 1 132"/>
                <a:gd name="f105" fmla="+- f7 0 f5"/>
                <a:gd name="f106" fmla="+- f6 0 f5"/>
                <a:gd name="f107" fmla="*/ f102 f0 1"/>
                <a:gd name="f108" fmla="*/ f106 1 98"/>
                <a:gd name="f109" fmla="*/ f105 1 132"/>
                <a:gd name="f110" fmla="*/ 98 f106 1"/>
                <a:gd name="f111" fmla="*/ 94 f105 1"/>
                <a:gd name="f112" fmla="*/ 94 f106 1"/>
                <a:gd name="f113" fmla="*/ 108 f105 1"/>
                <a:gd name="f114" fmla="*/ 85 f106 1"/>
                <a:gd name="f115" fmla="*/ 121 f105 1"/>
                <a:gd name="f116" fmla="*/ 69 f106 1"/>
                <a:gd name="f117" fmla="*/ 129 f105 1"/>
                <a:gd name="f118" fmla="*/ 47 f106 1"/>
                <a:gd name="f119" fmla="*/ 132 f105 1"/>
                <a:gd name="f120" fmla="*/ 22 f106 1"/>
                <a:gd name="f121" fmla="*/ 130 f105 1"/>
                <a:gd name="f122" fmla="*/ 0 f106 1"/>
                <a:gd name="f123" fmla="*/ 122 f105 1"/>
                <a:gd name="f124" fmla="*/ 101 f105 1"/>
                <a:gd name="f125" fmla="*/ 1 f106 1"/>
                <a:gd name="f126" fmla="*/ 23 f106 1"/>
                <a:gd name="f127" fmla="*/ 113 f105 1"/>
                <a:gd name="f128" fmla="*/ 118 f105 1"/>
                <a:gd name="f129" fmla="*/ 71 f106 1"/>
                <a:gd name="f130" fmla="*/ 112 f105 1"/>
                <a:gd name="f131" fmla="*/ 80 f106 1"/>
                <a:gd name="f132" fmla="*/ 96 f105 1"/>
                <a:gd name="f133" fmla="*/ 76 f106 1"/>
                <a:gd name="f134" fmla="*/ 83 f105 1"/>
                <a:gd name="f135" fmla="*/ 63 f106 1"/>
                <a:gd name="f136" fmla="*/ 77 f105 1"/>
                <a:gd name="f137" fmla="*/ 49 f106 1"/>
                <a:gd name="f138" fmla="*/ 74 f105 1"/>
                <a:gd name="f139" fmla="*/ 34 f106 1"/>
                <a:gd name="f140" fmla="*/ 72 f105 1"/>
                <a:gd name="f141" fmla="*/ 8 f106 1"/>
                <a:gd name="f142" fmla="*/ 59 f105 1"/>
                <a:gd name="f143" fmla="*/ 37 f105 1"/>
                <a:gd name="f144" fmla="*/ 14 f106 1"/>
                <a:gd name="f145" fmla="*/ 11 f105 1"/>
                <a:gd name="f146" fmla="*/ 48 f106 1"/>
                <a:gd name="f147" fmla="*/ 0 f105 1"/>
                <a:gd name="f148" fmla="*/ 73 f106 1"/>
                <a:gd name="f149" fmla="*/ 3 f105 1"/>
                <a:gd name="f150" fmla="*/ 93 f106 1"/>
                <a:gd name="f151" fmla="*/ 9 f105 1"/>
                <a:gd name="f152" fmla="*/ 29 f105 1"/>
                <a:gd name="f153" fmla="*/ 91 f106 1"/>
                <a:gd name="f154" fmla="*/ 72 f106 1"/>
                <a:gd name="f155" fmla="*/ 19 f105 1"/>
                <a:gd name="f156" fmla="*/ 15 f105 1"/>
                <a:gd name="f157" fmla="*/ 26 f106 1"/>
                <a:gd name="f158" fmla="*/ 21 f105 1"/>
                <a:gd name="f159" fmla="*/ 18 f106 1"/>
                <a:gd name="f160" fmla="*/ 35 f105 1"/>
                <a:gd name="f161" fmla="*/ 48 f105 1"/>
                <a:gd name="f162" fmla="*/ 37 f106 1"/>
                <a:gd name="f163" fmla="*/ 54 f105 1"/>
                <a:gd name="f164" fmla="*/ 52 f106 1"/>
                <a:gd name="f165" fmla="*/ 57 f105 1"/>
                <a:gd name="f166" fmla="*/ 61 f105 1"/>
                <a:gd name="f167" fmla="*/ f107 1 f2"/>
                <a:gd name="f168" fmla="*/ f110 1 98"/>
                <a:gd name="f169" fmla="*/ f111 1 132"/>
                <a:gd name="f170" fmla="*/ f112 1 98"/>
                <a:gd name="f171" fmla="*/ f113 1 132"/>
                <a:gd name="f172" fmla="*/ f114 1 98"/>
                <a:gd name="f173" fmla="*/ f115 1 132"/>
                <a:gd name="f174" fmla="*/ f116 1 98"/>
                <a:gd name="f175" fmla="*/ f117 1 132"/>
                <a:gd name="f176" fmla="*/ f118 1 98"/>
                <a:gd name="f177" fmla="*/ f119 1 132"/>
                <a:gd name="f178" fmla="*/ f120 1 98"/>
                <a:gd name="f179" fmla="*/ f121 1 132"/>
                <a:gd name="f180" fmla="*/ f122 1 98"/>
                <a:gd name="f181" fmla="*/ f123 1 132"/>
                <a:gd name="f182" fmla="*/ f124 1 132"/>
                <a:gd name="f183" fmla="*/ f125 1 98"/>
                <a:gd name="f184" fmla="*/ f126 1 98"/>
                <a:gd name="f185" fmla="*/ f127 1 132"/>
                <a:gd name="f186" fmla="*/ f128 1 132"/>
                <a:gd name="f187" fmla="*/ f129 1 98"/>
                <a:gd name="f188" fmla="*/ f130 1 132"/>
                <a:gd name="f189" fmla="*/ f131 1 98"/>
                <a:gd name="f190" fmla="*/ f132 1 132"/>
                <a:gd name="f191" fmla="*/ f133 1 98"/>
                <a:gd name="f192" fmla="*/ f134 1 132"/>
                <a:gd name="f193" fmla="*/ f135 1 98"/>
                <a:gd name="f194" fmla="*/ f136 1 132"/>
                <a:gd name="f195" fmla="*/ f137 1 98"/>
                <a:gd name="f196" fmla="*/ f138 1 132"/>
                <a:gd name="f197" fmla="*/ f139 1 98"/>
                <a:gd name="f198" fmla="*/ f140 1 132"/>
                <a:gd name="f199" fmla="*/ f141 1 98"/>
                <a:gd name="f200" fmla="*/ f142 1 132"/>
                <a:gd name="f201" fmla="*/ f143 1 132"/>
                <a:gd name="f202" fmla="*/ f144 1 98"/>
                <a:gd name="f203" fmla="*/ f145 1 132"/>
                <a:gd name="f204" fmla="*/ f146 1 98"/>
                <a:gd name="f205" fmla="*/ f147 1 132"/>
                <a:gd name="f206" fmla="*/ f148 1 98"/>
                <a:gd name="f207" fmla="*/ f149 1 132"/>
                <a:gd name="f208" fmla="*/ f150 1 98"/>
                <a:gd name="f209" fmla="*/ f151 1 132"/>
                <a:gd name="f210" fmla="*/ f152 1 132"/>
                <a:gd name="f211" fmla="*/ f153 1 98"/>
                <a:gd name="f212" fmla="*/ f154 1 98"/>
                <a:gd name="f213" fmla="*/ f155 1 132"/>
                <a:gd name="f214" fmla="*/ f156 1 132"/>
                <a:gd name="f215" fmla="*/ f157 1 98"/>
                <a:gd name="f216" fmla="*/ f158 1 132"/>
                <a:gd name="f217" fmla="*/ f159 1 98"/>
                <a:gd name="f218" fmla="*/ f160 1 132"/>
                <a:gd name="f219" fmla="*/ f161 1 132"/>
                <a:gd name="f220" fmla="*/ f162 1 98"/>
                <a:gd name="f221" fmla="*/ f163 1 132"/>
                <a:gd name="f222" fmla="*/ f164 1 98"/>
                <a:gd name="f223" fmla="*/ f165 1 132"/>
                <a:gd name="f224" fmla="*/ f166 1 132"/>
                <a:gd name="f225" fmla="*/ 0 1 f108"/>
                <a:gd name="f226" fmla="*/ f6 1 f108"/>
                <a:gd name="f227" fmla="*/ 0 1 f109"/>
                <a:gd name="f228" fmla="*/ f7 1 f109"/>
                <a:gd name="f229" fmla="+- f167 0 f1"/>
                <a:gd name="f230" fmla="*/ f168 1 f108"/>
                <a:gd name="f231" fmla="*/ f169 1 f109"/>
                <a:gd name="f232" fmla="*/ f170 1 f108"/>
                <a:gd name="f233" fmla="*/ f171 1 f109"/>
                <a:gd name="f234" fmla="*/ f172 1 f108"/>
                <a:gd name="f235" fmla="*/ f173 1 f109"/>
                <a:gd name="f236" fmla="*/ f174 1 f108"/>
                <a:gd name="f237" fmla="*/ f175 1 f109"/>
                <a:gd name="f238" fmla="*/ f176 1 f108"/>
                <a:gd name="f239" fmla="*/ f177 1 f109"/>
                <a:gd name="f240" fmla="*/ f178 1 f108"/>
                <a:gd name="f241" fmla="*/ f179 1 f109"/>
                <a:gd name="f242" fmla="*/ f180 1 f108"/>
                <a:gd name="f243" fmla="*/ f181 1 f109"/>
                <a:gd name="f244" fmla="*/ f182 1 f109"/>
                <a:gd name="f245" fmla="*/ f183 1 f108"/>
                <a:gd name="f246" fmla="*/ f184 1 f108"/>
                <a:gd name="f247" fmla="*/ f185 1 f109"/>
                <a:gd name="f248" fmla="*/ f186 1 f109"/>
                <a:gd name="f249" fmla="*/ f187 1 f108"/>
                <a:gd name="f250" fmla="*/ f188 1 f109"/>
                <a:gd name="f251" fmla="*/ f189 1 f108"/>
                <a:gd name="f252" fmla="*/ f190 1 f109"/>
                <a:gd name="f253" fmla="*/ f191 1 f108"/>
                <a:gd name="f254" fmla="*/ f192 1 f109"/>
                <a:gd name="f255" fmla="*/ f193 1 f108"/>
                <a:gd name="f256" fmla="*/ f194 1 f109"/>
                <a:gd name="f257" fmla="*/ f195 1 f108"/>
                <a:gd name="f258" fmla="*/ f196 1 f109"/>
                <a:gd name="f259" fmla="*/ f197 1 f108"/>
                <a:gd name="f260" fmla="*/ f198 1 f109"/>
                <a:gd name="f261" fmla="*/ f199 1 f108"/>
                <a:gd name="f262" fmla="*/ f200 1 f109"/>
                <a:gd name="f263" fmla="*/ f201 1 f109"/>
                <a:gd name="f264" fmla="*/ f202 1 f108"/>
                <a:gd name="f265" fmla="*/ f203 1 f109"/>
                <a:gd name="f266" fmla="*/ f204 1 f108"/>
                <a:gd name="f267" fmla="*/ f205 1 f109"/>
                <a:gd name="f268" fmla="*/ f206 1 f108"/>
                <a:gd name="f269" fmla="*/ f207 1 f109"/>
                <a:gd name="f270" fmla="*/ f208 1 f108"/>
                <a:gd name="f271" fmla="*/ f209 1 f109"/>
                <a:gd name="f272" fmla="*/ f210 1 f109"/>
                <a:gd name="f273" fmla="*/ f211 1 f108"/>
                <a:gd name="f274" fmla="*/ f212 1 f108"/>
                <a:gd name="f275" fmla="*/ f213 1 f109"/>
                <a:gd name="f276" fmla="*/ f214 1 f109"/>
                <a:gd name="f277" fmla="*/ f215 1 f108"/>
                <a:gd name="f278" fmla="*/ f216 1 f109"/>
                <a:gd name="f279" fmla="*/ f217 1 f108"/>
                <a:gd name="f280" fmla="*/ f218 1 f109"/>
                <a:gd name="f281" fmla="*/ f219 1 f109"/>
                <a:gd name="f282" fmla="*/ f220 1 f108"/>
                <a:gd name="f283" fmla="*/ f221 1 f109"/>
                <a:gd name="f284" fmla="*/ f222 1 f108"/>
                <a:gd name="f285" fmla="*/ f223 1 f109"/>
                <a:gd name="f286" fmla="*/ f224 1 f109"/>
                <a:gd name="f287" fmla="*/ f225 f103 1"/>
                <a:gd name="f288" fmla="*/ f226 f103 1"/>
                <a:gd name="f289" fmla="*/ f228 f104 1"/>
                <a:gd name="f290" fmla="*/ f227 f104 1"/>
                <a:gd name="f291" fmla="*/ f230 f103 1"/>
                <a:gd name="f292" fmla="*/ f231 f104 1"/>
                <a:gd name="f293" fmla="*/ f232 f103 1"/>
                <a:gd name="f294" fmla="*/ f233 f104 1"/>
                <a:gd name="f295" fmla="*/ f234 f103 1"/>
                <a:gd name="f296" fmla="*/ f235 f104 1"/>
                <a:gd name="f297" fmla="*/ f236 f103 1"/>
                <a:gd name="f298" fmla="*/ f237 f104 1"/>
                <a:gd name="f299" fmla="*/ f238 f103 1"/>
                <a:gd name="f300" fmla="*/ f239 f104 1"/>
                <a:gd name="f301" fmla="*/ f240 f103 1"/>
                <a:gd name="f302" fmla="*/ f241 f104 1"/>
                <a:gd name="f303" fmla="*/ f242 f103 1"/>
                <a:gd name="f304" fmla="*/ f243 f104 1"/>
                <a:gd name="f305" fmla="*/ f244 f104 1"/>
                <a:gd name="f306" fmla="*/ f245 f103 1"/>
                <a:gd name="f307" fmla="*/ f246 f103 1"/>
                <a:gd name="f308" fmla="*/ f247 f104 1"/>
                <a:gd name="f309" fmla="*/ f248 f104 1"/>
                <a:gd name="f310" fmla="*/ f249 f103 1"/>
                <a:gd name="f311" fmla="*/ f250 f104 1"/>
                <a:gd name="f312" fmla="*/ f251 f103 1"/>
                <a:gd name="f313" fmla="*/ f252 f104 1"/>
                <a:gd name="f314" fmla="*/ f253 f103 1"/>
                <a:gd name="f315" fmla="*/ f254 f104 1"/>
                <a:gd name="f316" fmla="*/ f255 f103 1"/>
                <a:gd name="f317" fmla="*/ f256 f104 1"/>
                <a:gd name="f318" fmla="*/ f257 f103 1"/>
                <a:gd name="f319" fmla="*/ f258 f104 1"/>
                <a:gd name="f320" fmla="*/ f259 f103 1"/>
                <a:gd name="f321" fmla="*/ f260 f104 1"/>
                <a:gd name="f322" fmla="*/ f261 f103 1"/>
                <a:gd name="f323" fmla="*/ f262 f104 1"/>
                <a:gd name="f324" fmla="*/ f263 f104 1"/>
                <a:gd name="f325" fmla="*/ f264 f103 1"/>
                <a:gd name="f326" fmla="*/ f265 f104 1"/>
                <a:gd name="f327" fmla="*/ f266 f103 1"/>
                <a:gd name="f328" fmla="*/ f267 f104 1"/>
                <a:gd name="f329" fmla="*/ f268 f103 1"/>
                <a:gd name="f330" fmla="*/ f269 f104 1"/>
                <a:gd name="f331" fmla="*/ f270 f103 1"/>
                <a:gd name="f332" fmla="*/ f271 f104 1"/>
                <a:gd name="f333" fmla="*/ f272 f104 1"/>
                <a:gd name="f334" fmla="*/ f273 f103 1"/>
                <a:gd name="f335" fmla="*/ f274 f103 1"/>
                <a:gd name="f336" fmla="*/ f275 f104 1"/>
                <a:gd name="f337" fmla="*/ f276 f104 1"/>
                <a:gd name="f338" fmla="*/ f277 f103 1"/>
                <a:gd name="f339" fmla="*/ f278 f104 1"/>
                <a:gd name="f340" fmla="*/ f279 f103 1"/>
                <a:gd name="f341" fmla="*/ f280 f104 1"/>
                <a:gd name="f342" fmla="*/ f281 f104 1"/>
                <a:gd name="f343" fmla="*/ f282 f103 1"/>
                <a:gd name="f344" fmla="*/ f283 f104 1"/>
                <a:gd name="f345" fmla="*/ f284 f103 1"/>
                <a:gd name="f346" fmla="*/ f285 f104 1"/>
                <a:gd name="f347" fmla="*/ f286 f10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9">
                  <a:pos x="f291" y="f292"/>
                </a:cxn>
                <a:cxn ang="f229">
                  <a:pos x="f293" y="f294"/>
                </a:cxn>
                <a:cxn ang="f229">
                  <a:pos x="f295" y="f296"/>
                </a:cxn>
                <a:cxn ang="f229">
                  <a:pos x="f297" y="f298"/>
                </a:cxn>
                <a:cxn ang="f229">
                  <a:pos x="f299" y="f300"/>
                </a:cxn>
                <a:cxn ang="f229">
                  <a:pos x="f301" y="f302"/>
                </a:cxn>
                <a:cxn ang="f229">
                  <a:pos x="f303" y="f304"/>
                </a:cxn>
                <a:cxn ang="f229">
                  <a:pos x="f303" y="f305"/>
                </a:cxn>
                <a:cxn ang="f229">
                  <a:pos x="f306" y="f305"/>
                </a:cxn>
                <a:cxn ang="f229">
                  <a:pos x="f307" y="f308"/>
                </a:cxn>
                <a:cxn ang="f229">
                  <a:pos x="f299" y="f309"/>
                </a:cxn>
                <a:cxn ang="f229">
                  <a:pos x="f310" y="f311"/>
                </a:cxn>
                <a:cxn ang="f229">
                  <a:pos x="f312" y="f313"/>
                </a:cxn>
                <a:cxn ang="f229">
                  <a:pos x="f314" y="f315"/>
                </a:cxn>
                <a:cxn ang="f229">
                  <a:pos x="f316" y="f317"/>
                </a:cxn>
                <a:cxn ang="f229">
                  <a:pos x="f318" y="f319"/>
                </a:cxn>
                <a:cxn ang="f229">
                  <a:pos x="f320" y="f321"/>
                </a:cxn>
                <a:cxn ang="f229">
                  <a:pos x="f322" y="f323"/>
                </a:cxn>
                <a:cxn ang="f229">
                  <a:pos x="f303" y="f324"/>
                </a:cxn>
                <a:cxn ang="f229">
                  <a:pos x="f325" y="f326"/>
                </a:cxn>
                <a:cxn ang="f229">
                  <a:pos x="f327" y="f328"/>
                </a:cxn>
                <a:cxn ang="f229">
                  <a:pos x="f329" y="f330"/>
                </a:cxn>
                <a:cxn ang="f229">
                  <a:pos x="f331" y="f332"/>
                </a:cxn>
                <a:cxn ang="f229">
                  <a:pos x="f331" y="f333"/>
                </a:cxn>
                <a:cxn ang="f229">
                  <a:pos x="f334" y="f333"/>
                </a:cxn>
                <a:cxn ang="f229">
                  <a:pos x="f335" y="f336"/>
                </a:cxn>
                <a:cxn ang="f229">
                  <a:pos x="f327" y="f337"/>
                </a:cxn>
                <a:cxn ang="f229">
                  <a:pos x="f338" y="f339"/>
                </a:cxn>
                <a:cxn ang="f229">
                  <a:pos x="f340" y="f341"/>
                </a:cxn>
                <a:cxn ang="f229">
                  <a:pos x="f301" y="f342"/>
                </a:cxn>
                <a:cxn ang="f229">
                  <a:pos x="f343" y="f344"/>
                </a:cxn>
                <a:cxn ang="f229">
                  <a:pos x="f345" y="f346"/>
                </a:cxn>
                <a:cxn ang="f229">
                  <a:pos x="f297" y="f347"/>
                </a:cxn>
                <a:cxn ang="f229">
                  <a:pos x="f334" y="f321"/>
                </a:cxn>
                <a:cxn ang="f229">
                  <a:pos x="f291" y="f292"/>
                </a:cxn>
              </a:cxnLst>
              <a:rect l="f287" t="f290" r="f288" b="f289"/>
              <a:pathLst>
                <a:path w="98" h="132">
                  <a:moveTo>
                    <a:pt x="f6" y="f8"/>
                  </a:moveTo>
                  <a:cubicBezTo>
                    <a:pt x="f6" y="f6"/>
                    <a:pt x="f9" y="f10"/>
                    <a:pt x="f8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7"/>
                    <a:pt x="f27" y="f7"/>
                  </a:cubicBezTo>
                  <a:cubicBezTo>
                    <a:pt x="f28" y="f7"/>
                    <a:pt x="f29" y="f25"/>
                    <a:pt x="f30" y="f31"/>
                  </a:cubicBezTo>
                  <a:cubicBezTo>
                    <a:pt x="f32" y="f33"/>
                    <a:pt x="f34" y="f35"/>
                    <a:pt x="f5" y="f36"/>
                  </a:cubicBezTo>
                  <a:lnTo>
                    <a:pt x="f5" y="f37"/>
                  </a:lnTo>
                  <a:lnTo>
                    <a:pt x="f38" y="f37"/>
                  </a:lnTo>
                  <a:cubicBezTo>
                    <a:pt x="f34" y="f39"/>
                    <a:pt x="f32" y="f40"/>
                    <a:pt x="f41" y="f13"/>
                  </a:cubicBezTo>
                  <a:cubicBezTo>
                    <a:pt x="f42" y="f43"/>
                    <a:pt x="f44" y="f45"/>
                    <a:pt x="f27" y="f45"/>
                  </a:cubicBezTo>
                  <a:cubicBezTo>
                    <a:pt x="f46" y="f45"/>
                    <a:pt x="f47" y="f43"/>
                    <a:pt x="f48" y="f49"/>
                  </a:cubicBezTo>
                  <a:cubicBezTo>
                    <a:pt x="f50" y="f11"/>
                    <a:pt x="f18" y="f51"/>
                    <a:pt x="f18" y="f52"/>
                  </a:cubicBezTo>
                  <a:cubicBezTo>
                    <a:pt x="f18" y="f53"/>
                    <a:pt x="f54" y="f55"/>
                    <a:pt x="f56" y="f57"/>
                  </a:cubicBezTo>
                  <a:cubicBezTo>
                    <a:pt x="f58" y="f59"/>
                    <a:pt x="f22" y="f54"/>
                    <a:pt x="f24" y="f50"/>
                  </a:cubicBezTo>
                  <a:cubicBezTo>
                    <a:pt x="f60" y="f56"/>
                    <a:pt x="f61" y="f20"/>
                    <a:pt x="f62" y="f63"/>
                  </a:cubicBezTo>
                  <a:cubicBezTo>
                    <a:pt x="f64" y="f63"/>
                    <a:pt x="f44" y="f58"/>
                    <a:pt x="f65" y="f66"/>
                  </a:cubicBezTo>
                  <a:cubicBezTo>
                    <a:pt x="f30" y="f22"/>
                    <a:pt x="f67" y="f47"/>
                    <a:pt x="f68" y="f60"/>
                  </a:cubicBezTo>
                  <a:cubicBezTo>
                    <a:pt x="f69" y="f61"/>
                    <a:pt x="f5" y="f70"/>
                    <a:pt x="f5" y="f71"/>
                  </a:cubicBezTo>
                  <a:cubicBezTo>
                    <a:pt x="f5" y="f72"/>
                    <a:pt x="f73" y="f74"/>
                    <a:pt x="f67" y="f75"/>
                  </a:cubicBezTo>
                  <a:cubicBezTo>
                    <a:pt x="f41" y="f76"/>
                    <a:pt x="f65" y="f5"/>
                    <a:pt x="f77" y="f5"/>
                  </a:cubicBezTo>
                  <a:cubicBezTo>
                    <a:pt x="f46" y="f5"/>
                    <a:pt x="f47" y="f38"/>
                    <a:pt x="f58" y="f69"/>
                  </a:cubicBezTo>
                  <a:cubicBezTo>
                    <a:pt x="f18" y="f73"/>
                    <a:pt x="f78" y="f34"/>
                    <a:pt x="f79" y="f80"/>
                  </a:cubicBezTo>
                  <a:lnTo>
                    <a:pt x="f79" y="f29"/>
                  </a:lnTo>
                  <a:lnTo>
                    <a:pt x="f81" y="f29"/>
                  </a:lnTo>
                  <a:cubicBezTo>
                    <a:pt x="f78" y="f82"/>
                    <a:pt x="f18" y="f30"/>
                    <a:pt x="f66" y="f83"/>
                  </a:cubicBezTo>
                  <a:cubicBezTo>
                    <a:pt x="f84" y="f85"/>
                    <a:pt x="f86" y="f32"/>
                    <a:pt x="f77" y="f32"/>
                  </a:cubicBezTo>
                  <a:cubicBezTo>
                    <a:pt x="f44" y="f32"/>
                    <a:pt x="f42" y="f74"/>
                    <a:pt x="f72" y="f87"/>
                  </a:cubicBezTo>
                  <a:cubicBezTo>
                    <a:pt x="f87" y="f88"/>
                    <a:pt x="f89" y="f29"/>
                    <a:pt x="f89" y="f90"/>
                  </a:cubicBezTo>
                  <a:cubicBezTo>
                    <a:pt x="f89" y="f91"/>
                    <a:pt x="f83" y="f92"/>
                    <a:pt x="f30" y="f77"/>
                  </a:cubicBezTo>
                  <a:cubicBezTo>
                    <a:pt x="f82" y="f93"/>
                    <a:pt x="f94" y="f95"/>
                    <a:pt x="f71" y="f61"/>
                  </a:cubicBezTo>
                  <a:cubicBezTo>
                    <a:pt x="f91" y="f26"/>
                    <a:pt x="f92" y="f86"/>
                    <a:pt x="f96" y="f46"/>
                  </a:cubicBezTo>
                  <a:cubicBezTo>
                    <a:pt x="f60" y="f60"/>
                    <a:pt x="f84" y="f97"/>
                    <a:pt x="f22" y="f98"/>
                  </a:cubicBezTo>
                  <a:cubicBezTo>
                    <a:pt x="f54" y="f24"/>
                    <a:pt x="f55" y="f99"/>
                    <a:pt x="f81" y="f66"/>
                  </a:cubicBezTo>
                  <a:cubicBezTo>
                    <a:pt x="f100" y="f50"/>
                    <a:pt x="f6" y="f101"/>
                    <a:pt x="f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3" name="Freeform 528"/>
            <p:cNvSpPr/>
            <p:nvPr/>
          </p:nvSpPr>
          <p:spPr>
            <a:xfrm>
              <a:off x="1339376" y="4461979"/>
              <a:ext cx="110240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3"/>
                <a:gd name="f8" fmla="val 49"/>
                <a:gd name="f9" fmla="val 57"/>
                <a:gd name="f10" fmla="val 82"/>
                <a:gd name="f11" fmla="val 64"/>
                <a:gd name="f12" fmla="val 80"/>
                <a:gd name="f13" fmla="val 70"/>
                <a:gd name="f14" fmla="val 78"/>
                <a:gd name="f15" fmla="val 77"/>
                <a:gd name="f16" fmla="val 75"/>
                <a:gd name="f17" fmla="val 71"/>
                <a:gd name="f18" fmla="val 86"/>
                <a:gd name="f19" fmla="val 67"/>
                <a:gd name="f20" fmla="val 91"/>
                <a:gd name="f21" fmla="val 63"/>
                <a:gd name="f22" fmla="val 94"/>
                <a:gd name="f23" fmla="val 58"/>
                <a:gd name="f24" fmla="val 96"/>
                <a:gd name="f25" fmla="val 52"/>
                <a:gd name="f26" fmla="val 99"/>
                <a:gd name="f27" fmla="val 47"/>
                <a:gd name="f28" fmla="val 100"/>
                <a:gd name="f29" fmla="val 41"/>
                <a:gd name="f30" fmla="val 36"/>
                <a:gd name="f31" fmla="val 32"/>
                <a:gd name="f32" fmla="val 28"/>
                <a:gd name="f33" fmla="val 98"/>
                <a:gd name="f34" fmla="val 24"/>
                <a:gd name="f35" fmla="val 97"/>
                <a:gd name="f36" fmla="val 20"/>
                <a:gd name="f37" fmla="val 95"/>
                <a:gd name="f38" fmla="val 16"/>
                <a:gd name="f39" fmla="val 93"/>
                <a:gd name="f40" fmla="val 2"/>
                <a:gd name="f41" fmla="val 12"/>
                <a:gd name="f42" fmla="val 9"/>
                <a:gd name="f43" fmla="val 25"/>
                <a:gd name="f44" fmla="val 6"/>
                <a:gd name="f45" fmla="val 30"/>
                <a:gd name="f46" fmla="val 3"/>
                <a:gd name="f47" fmla="val 35"/>
                <a:gd name="f48" fmla="val 1"/>
                <a:gd name="f49" fmla="val 59"/>
                <a:gd name="f50" fmla="val 68"/>
                <a:gd name="f51" fmla="val 4"/>
                <a:gd name="f52" fmla="val 74"/>
                <a:gd name="f53" fmla="val 13"/>
                <a:gd name="f54" fmla="val 21"/>
                <a:gd name="f55" fmla="val 34"/>
                <a:gd name="f56" fmla="val 38"/>
                <a:gd name="f57" fmla="val 65"/>
                <a:gd name="f58" fmla="val 29"/>
                <a:gd name="f59" fmla="val 61"/>
                <a:gd name="f60" fmla="val 18"/>
                <a:gd name="f61" fmla="val 51"/>
                <a:gd name="f62" fmla="val 15"/>
                <a:gd name="f63" fmla="val 43"/>
                <a:gd name="f64" fmla="val 23"/>
                <a:gd name="f65" fmla="val 26"/>
                <a:gd name="f66" fmla="val 83"/>
                <a:gd name="f67" fmla="val 27"/>
                <a:gd name="f68" fmla="val 31"/>
                <a:gd name="f69" fmla="val 85"/>
                <a:gd name="f70" fmla="val 39"/>
                <a:gd name="f71" fmla="val 54"/>
                <a:gd name="f72" fmla="val 76"/>
                <a:gd name="f73" fmla="+- 0 0 -90"/>
                <a:gd name="f74" fmla="*/ f3 1 84"/>
                <a:gd name="f75" fmla="*/ f4 1 133"/>
                <a:gd name="f76" fmla="+- f7 0 f5"/>
                <a:gd name="f77" fmla="+- f6 0 f5"/>
                <a:gd name="f78" fmla="*/ f73 f0 1"/>
                <a:gd name="f79" fmla="*/ f77 1 84"/>
                <a:gd name="f80" fmla="*/ f76 1 133"/>
                <a:gd name="f81" fmla="*/ 84 f77 1"/>
                <a:gd name="f82" fmla="*/ 49 f76 1"/>
                <a:gd name="f83" fmla="*/ 80 f77 1"/>
                <a:gd name="f84" fmla="*/ 70 f76 1"/>
                <a:gd name="f85" fmla="*/ 71 f77 1"/>
                <a:gd name="f86" fmla="*/ 86 f76 1"/>
                <a:gd name="f87" fmla="*/ 58 f77 1"/>
                <a:gd name="f88" fmla="*/ 96 f76 1"/>
                <a:gd name="f89" fmla="*/ 41 f77 1"/>
                <a:gd name="f90" fmla="*/ 100 f76 1"/>
                <a:gd name="f91" fmla="*/ 28 f77 1"/>
                <a:gd name="f92" fmla="*/ 98 f76 1"/>
                <a:gd name="f93" fmla="*/ 16 f77 1"/>
                <a:gd name="f94" fmla="*/ 93 f76 1"/>
                <a:gd name="f95" fmla="*/ 133 f76 1"/>
                <a:gd name="f96" fmla="*/ 0 f77 1"/>
                <a:gd name="f97" fmla="*/ 2 f76 1"/>
                <a:gd name="f98" fmla="*/ 12 f76 1"/>
                <a:gd name="f99" fmla="*/ 30 f77 1"/>
                <a:gd name="f100" fmla="*/ 3 f76 1"/>
                <a:gd name="f101" fmla="*/ 47 f77 1"/>
                <a:gd name="f102" fmla="*/ 0 f76 1"/>
                <a:gd name="f103" fmla="*/ 74 f77 1"/>
                <a:gd name="f104" fmla="*/ 13 f76 1"/>
                <a:gd name="f105" fmla="*/ 67 f77 1"/>
                <a:gd name="f106" fmla="*/ 61 f77 1"/>
                <a:gd name="f107" fmla="*/ 24 f76 1"/>
                <a:gd name="f108" fmla="*/ 43 f77 1"/>
                <a:gd name="f109" fmla="*/ 15 f76 1"/>
                <a:gd name="f110" fmla="*/ 29 f77 1"/>
                <a:gd name="f111" fmla="*/ 18 f76 1"/>
                <a:gd name="f112" fmla="*/ 26 f76 1"/>
                <a:gd name="f113" fmla="*/ 80 f76 1"/>
                <a:gd name="f114" fmla="*/ 27 f77 1"/>
                <a:gd name="f115" fmla="*/ 84 f76 1"/>
                <a:gd name="f116" fmla="*/ 39 f77 1"/>
                <a:gd name="f117" fmla="*/ 85 f76 1"/>
                <a:gd name="f118" fmla="*/ 59 f77 1"/>
                <a:gd name="f119" fmla="*/ 76 f76 1"/>
                <a:gd name="f120" fmla="*/ f78 1 f2"/>
                <a:gd name="f121" fmla="*/ f81 1 84"/>
                <a:gd name="f122" fmla="*/ f82 1 133"/>
                <a:gd name="f123" fmla="*/ f83 1 84"/>
                <a:gd name="f124" fmla="*/ f84 1 133"/>
                <a:gd name="f125" fmla="*/ f85 1 84"/>
                <a:gd name="f126" fmla="*/ f86 1 133"/>
                <a:gd name="f127" fmla="*/ f87 1 84"/>
                <a:gd name="f128" fmla="*/ f88 1 133"/>
                <a:gd name="f129" fmla="*/ f89 1 84"/>
                <a:gd name="f130" fmla="*/ f90 1 133"/>
                <a:gd name="f131" fmla="*/ f91 1 84"/>
                <a:gd name="f132" fmla="*/ f92 1 133"/>
                <a:gd name="f133" fmla="*/ f93 1 84"/>
                <a:gd name="f134" fmla="*/ f94 1 133"/>
                <a:gd name="f135" fmla="*/ f95 1 133"/>
                <a:gd name="f136" fmla="*/ f96 1 84"/>
                <a:gd name="f137" fmla="*/ f97 1 133"/>
                <a:gd name="f138" fmla="*/ f98 1 133"/>
                <a:gd name="f139" fmla="*/ f99 1 84"/>
                <a:gd name="f140" fmla="*/ f100 1 133"/>
                <a:gd name="f141" fmla="*/ f101 1 84"/>
                <a:gd name="f142" fmla="*/ f102 1 133"/>
                <a:gd name="f143" fmla="*/ f103 1 84"/>
                <a:gd name="f144" fmla="*/ f104 1 133"/>
                <a:gd name="f145" fmla="*/ f105 1 84"/>
                <a:gd name="f146" fmla="*/ f106 1 84"/>
                <a:gd name="f147" fmla="*/ f107 1 133"/>
                <a:gd name="f148" fmla="*/ f108 1 84"/>
                <a:gd name="f149" fmla="*/ f109 1 133"/>
                <a:gd name="f150" fmla="*/ f110 1 84"/>
                <a:gd name="f151" fmla="*/ f111 1 133"/>
                <a:gd name="f152" fmla="*/ f112 1 133"/>
                <a:gd name="f153" fmla="*/ f113 1 133"/>
                <a:gd name="f154" fmla="*/ f114 1 84"/>
                <a:gd name="f155" fmla="*/ f115 1 133"/>
                <a:gd name="f156" fmla="*/ f116 1 84"/>
                <a:gd name="f157" fmla="*/ f117 1 133"/>
                <a:gd name="f158" fmla="*/ f118 1 84"/>
                <a:gd name="f159" fmla="*/ f119 1 133"/>
                <a:gd name="f160" fmla="*/ 0 1 f79"/>
                <a:gd name="f161" fmla="*/ f6 1 f79"/>
                <a:gd name="f162" fmla="*/ 0 1 f80"/>
                <a:gd name="f163" fmla="*/ f7 1 f80"/>
                <a:gd name="f164" fmla="+- f120 0 f1"/>
                <a:gd name="f165" fmla="*/ f121 1 f79"/>
                <a:gd name="f166" fmla="*/ f122 1 f80"/>
                <a:gd name="f167" fmla="*/ f123 1 f79"/>
                <a:gd name="f168" fmla="*/ f124 1 f80"/>
                <a:gd name="f169" fmla="*/ f125 1 f79"/>
                <a:gd name="f170" fmla="*/ f126 1 f80"/>
                <a:gd name="f171" fmla="*/ f127 1 f79"/>
                <a:gd name="f172" fmla="*/ f128 1 f80"/>
                <a:gd name="f173" fmla="*/ f129 1 f79"/>
                <a:gd name="f174" fmla="*/ f130 1 f80"/>
                <a:gd name="f175" fmla="*/ f131 1 f79"/>
                <a:gd name="f176" fmla="*/ f132 1 f80"/>
                <a:gd name="f177" fmla="*/ f133 1 f79"/>
                <a:gd name="f178" fmla="*/ f134 1 f80"/>
                <a:gd name="f179" fmla="*/ f135 1 f80"/>
                <a:gd name="f180" fmla="*/ f136 1 f79"/>
                <a:gd name="f181" fmla="*/ f137 1 f80"/>
                <a:gd name="f182" fmla="*/ f138 1 f80"/>
                <a:gd name="f183" fmla="*/ f139 1 f79"/>
                <a:gd name="f184" fmla="*/ f140 1 f80"/>
                <a:gd name="f185" fmla="*/ f141 1 f79"/>
                <a:gd name="f186" fmla="*/ f142 1 f80"/>
                <a:gd name="f187" fmla="*/ f143 1 f79"/>
                <a:gd name="f188" fmla="*/ f144 1 f80"/>
                <a:gd name="f189" fmla="*/ f145 1 f79"/>
                <a:gd name="f190" fmla="*/ f146 1 f79"/>
                <a:gd name="f191" fmla="*/ f147 1 f80"/>
                <a:gd name="f192" fmla="*/ f148 1 f79"/>
                <a:gd name="f193" fmla="*/ f149 1 f80"/>
                <a:gd name="f194" fmla="*/ f150 1 f79"/>
                <a:gd name="f195" fmla="*/ f151 1 f80"/>
                <a:gd name="f196" fmla="*/ f152 1 f80"/>
                <a:gd name="f197" fmla="*/ f153 1 f80"/>
                <a:gd name="f198" fmla="*/ f154 1 f79"/>
                <a:gd name="f199" fmla="*/ f155 1 f80"/>
                <a:gd name="f200" fmla="*/ f156 1 f79"/>
                <a:gd name="f201" fmla="*/ f157 1 f80"/>
                <a:gd name="f202" fmla="*/ f158 1 f79"/>
                <a:gd name="f203" fmla="*/ f159 1 f80"/>
                <a:gd name="f204" fmla="*/ f160 f74 1"/>
                <a:gd name="f205" fmla="*/ f161 f74 1"/>
                <a:gd name="f206" fmla="*/ f163 f75 1"/>
                <a:gd name="f207" fmla="*/ f162 f75 1"/>
                <a:gd name="f208" fmla="*/ f165 f74 1"/>
                <a:gd name="f209" fmla="*/ f166 f75 1"/>
                <a:gd name="f210" fmla="*/ f167 f74 1"/>
                <a:gd name="f211" fmla="*/ f168 f75 1"/>
                <a:gd name="f212" fmla="*/ f169 f74 1"/>
                <a:gd name="f213" fmla="*/ f170 f75 1"/>
                <a:gd name="f214" fmla="*/ f171 f74 1"/>
                <a:gd name="f215" fmla="*/ f172 f75 1"/>
                <a:gd name="f216" fmla="*/ f173 f74 1"/>
                <a:gd name="f217" fmla="*/ f174 f75 1"/>
                <a:gd name="f218" fmla="*/ f175 f74 1"/>
                <a:gd name="f219" fmla="*/ f176 f75 1"/>
                <a:gd name="f220" fmla="*/ f177 f74 1"/>
                <a:gd name="f221" fmla="*/ f178 f75 1"/>
                <a:gd name="f222" fmla="*/ f179 f75 1"/>
                <a:gd name="f223" fmla="*/ f180 f74 1"/>
                <a:gd name="f224" fmla="*/ f181 f75 1"/>
                <a:gd name="f225" fmla="*/ f182 f75 1"/>
                <a:gd name="f226" fmla="*/ f183 f74 1"/>
                <a:gd name="f227" fmla="*/ f184 f75 1"/>
                <a:gd name="f228" fmla="*/ f185 f74 1"/>
                <a:gd name="f229" fmla="*/ f186 f75 1"/>
                <a:gd name="f230" fmla="*/ f187 f74 1"/>
                <a:gd name="f231" fmla="*/ f188 f75 1"/>
                <a:gd name="f232" fmla="*/ f189 f74 1"/>
                <a:gd name="f233" fmla="*/ f190 f74 1"/>
                <a:gd name="f234" fmla="*/ f191 f75 1"/>
                <a:gd name="f235" fmla="*/ f192 f74 1"/>
                <a:gd name="f236" fmla="*/ f193 f75 1"/>
                <a:gd name="f237" fmla="*/ f194 f74 1"/>
                <a:gd name="f238" fmla="*/ f195 f75 1"/>
                <a:gd name="f239" fmla="*/ f196 f75 1"/>
                <a:gd name="f240" fmla="*/ f197 f75 1"/>
                <a:gd name="f241" fmla="*/ f198 f74 1"/>
                <a:gd name="f242" fmla="*/ f199 f75 1"/>
                <a:gd name="f243" fmla="*/ f200 f74 1"/>
                <a:gd name="f244" fmla="*/ f201 f75 1"/>
                <a:gd name="f245" fmla="*/ f202 f74 1"/>
                <a:gd name="f246" fmla="*/ f203 f7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4">
                  <a:pos x="f208" y="f209"/>
                </a:cxn>
                <a:cxn ang="f164">
                  <a:pos x="f210" y="f211"/>
                </a:cxn>
                <a:cxn ang="f164">
                  <a:pos x="f212" y="f213"/>
                </a:cxn>
                <a:cxn ang="f164">
                  <a:pos x="f214" y="f215"/>
                </a:cxn>
                <a:cxn ang="f164">
                  <a:pos x="f216" y="f217"/>
                </a:cxn>
                <a:cxn ang="f164">
                  <a:pos x="f218" y="f219"/>
                </a:cxn>
                <a:cxn ang="f164">
                  <a:pos x="f220" y="f221"/>
                </a:cxn>
                <a:cxn ang="f164">
                  <a:pos x="f220" y="f222"/>
                </a:cxn>
                <a:cxn ang="f164">
                  <a:pos x="f223" y="f222"/>
                </a:cxn>
                <a:cxn ang="f164">
                  <a:pos x="f223" y="f224"/>
                </a:cxn>
                <a:cxn ang="f164">
                  <a:pos x="f220" y="f224"/>
                </a:cxn>
                <a:cxn ang="f164">
                  <a:pos x="f220" y="f225"/>
                </a:cxn>
                <a:cxn ang="f164">
                  <a:pos x="f226" y="f227"/>
                </a:cxn>
                <a:cxn ang="f164">
                  <a:pos x="f228" y="f229"/>
                </a:cxn>
                <a:cxn ang="f164">
                  <a:pos x="f230" y="f231"/>
                </a:cxn>
                <a:cxn ang="f164">
                  <a:pos x="f208" y="f209"/>
                </a:cxn>
                <a:cxn ang="f164">
                  <a:pos x="f232" y="f209"/>
                </a:cxn>
                <a:cxn ang="f164">
                  <a:pos x="f233" y="f234"/>
                </a:cxn>
                <a:cxn ang="f164">
                  <a:pos x="f235" y="f236"/>
                </a:cxn>
                <a:cxn ang="f164">
                  <a:pos x="f237" y="f238"/>
                </a:cxn>
                <a:cxn ang="f164">
                  <a:pos x="f220" y="f239"/>
                </a:cxn>
                <a:cxn ang="f164">
                  <a:pos x="f220" y="f240"/>
                </a:cxn>
                <a:cxn ang="f164">
                  <a:pos x="f241" y="f242"/>
                </a:cxn>
                <a:cxn ang="f164">
                  <a:pos x="f243" y="f244"/>
                </a:cxn>
                <a:cxn ang="f164">
                  <a:pos x="f245" y="f246"/>
                </a:cxn>
                <a:cxn ang="f164">
                  <a:pos x="f232" y="f209"/>
                </a:cxn>
              </a:cxnLst>
              <a:rect l="f204" t="f207" r="f205" b="f206"/>
              <a:pathLst>
                <a:path w="84" h="133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10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28"/>
                  </a:cubicBezTo>
                  <a:cubicBezTo>
                    <a:pt x="f30" y="f28"/>
                    <a:pt x="f31" y="f26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lnTo>
                    <a:pt x="f38" y="f7"/>
                  </a:lnTo>
                  <a:lnTo>
                    <a:pt x="f5" y="f7"/>
                  </a:lnTo>
                  <a:lnTo>
                    <a:pt x="f5" y="f40"/>
                  </a:lnTo>
                  <a:lnTo>
                    <a:pt x="f38" y="f40"/>
                  </a:lnTo>
                  <a:lnTo>
                    <a:pt x="f38" y="f41"/>
                  </a:lnTo>
                  <a:cubicBezTo>
                    <a:pt x="f36" y="f42"/>
                    <a:pt x="f43" y="f44"/>
                    <a:pt x="f45" y="f46"/>
                  </a:cubicBezTo>
                  <a:cubicBezTo>
                    <a:pt x="f47" y="f48"/>
                    <a:pt x="f29" y="f5"/>
                    <a:pt x="f27" y="f5"/>
                  </a:cubicBezTo>
                  <a:cubicBezTo>
                    <a:pt x="f49" y="f5"/>
                    <a:pt x="f50" y="f51"/>
                    <a:pt x="f52" y="f53"/>
                  </a:cubicBezTo>
                  <a:cubicBezTo>
                    <a:pt x="f12" y="f54"/>
                    <a:pt x="f6" y="f55"/>
                    <a:pt x="f6" y="f8"/>
                  </a:cubicBezTo>
                  <a:close/>
                  <a:moveTo>
                    <a:pt x="f19" y="f8"/>
                  </a:moveTo>
                  <a:cubicBezTo>
                    <a:pt x="f19" y="f56"/>
                    <a:pt x="f57" y="f58"/>
                    <a:pt x="f59" y="f34"/>
                  </a:cubicBezTo>
                  <a:cubicBezTo>
                    <a:pt x="f9" y="f60"/>
                    <a:pt x="f61" y="f62"/>
                    <a:pt x="f63" y="f62"/>
                  </a:cubicBezTo>
                  <a:cubicBezTo>
                    <a:pt x="f56" y="f62"/>
                    <a:pt x="f55" y="f38"/>
                    <a:pt x="f58" y="f60"/>
                  </a:cubicBezTo>
                  <a:cubicBezTo>
                    <a:pt x="f34" y="f36"/>
                    <a:pt x="f36" y="f64"/>
                    <a:pt x="f38" y="f65"/>
                  </a:cubicBezTo>
                  <a:lnTo>
                    <a:pt x="f38" y="f12"/>
                  </a:lnTo>
                  <a:cubicBezTo>
                    <a:pt x="f36" y="f10"/>
                    <a:pt x="f34" y="f66"/>
                    <a:pt x="f67" y="f6"/>
                  </a:cubicBezTo>
                  <a:cubicBezTo>
                    <a:pt x="f68" y="f69"/>
                    <a:pt x="f55" y="f69"/>
                    <a:pt x="f70" y="f69"/>
                  </a:cubicBezTo>
                  <a:cubicBezTo>
                    <a:pt x="f27" y="f69"/>
                    <a:pt x="f71" y="f10"/>
                    <a:pt x="f49" y="f72"/>
                  </a:cubicBezTo>
                  <a:cubicBezTo>
                    <a:pt x="f11" y="f13"/>
                    <a:pt x="f19" y="f59"/>
                    <a:pt x="f19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4" name="Freeform 529"/>
            <p:cNvSpPr/>
            <p:nvPr/>
          </p:nvSpPr>
          <p:spPr>
            <a:xfrm>
              <a:off x="1474113" y="4461979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0"/>
                <a:gd name="f8" fmla="val 52"/>
                <a:gd name="f9" fmla="val 16"/>
                <a:gd name="f10" fmla="val 58"/>
                <a:gd name="f11" fmla="val 17"/>
                <a:gd name="f12" fmla="val 63"/>
                <a:gd name="f13" fmla="val 19"/>
                <a:gd name="f14" fmla="val 67"/>
                <a:gd name="f15" fmla="val 21"/>
                <a:gd name="f16" fmla="val 72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1"/>
                <a:gd name="f23" fmla="val 33"/>
                <a:gd name="f24" fmla="val 83"/>
                <a:gd name="f25" fmla="val 37"/>
                <a:gd name="f26" fmla="val 84"/>
                <a:gd name="f27" fmla="val 41"/>
                <a:gd name="f28" fmla="val 85"/>
                <a:gd name="f29" fmla="val 45"/>
                <a:gd name="f30" fmla="val 86"/>
                <a:gd name="f31" fmla="val 50"/>
                <a:gd name="f32" fmla="val 57"/>
                <a:gd name="f33" fmla="val 70"/>
                <a:gd name="f34" fmla="val 82"/>
                <a:gd name="f35" fmla="val 76"/>
                <a:gd name="f36" fmla="val 80"/>
                <a:gd name="f37" fmla="val 77"/>
                <a:gd name="f38" fmla="val 92"/>
                <a:gd name="f39" fmla="val 79"/>
                <a:gd name="f40" fmla="val 94"/>
                <a:gd name="f41" fmla="val 74"/>
                <a:gd name="f42" fmla="val 96"/>
                <a:gd name="f43" fmla="val 68"/>
                <a:gd name="f44" fmla="val 98"/>
                <a:gd name="f45" fmla="val 62"/>
                <a:gd name="f46" fmla="val 99"/>
                <a:gd name="f47" fmla="val 56"/>
                <a:gd name="f48" fmla="val 34"/>
                <a:gd name="f49" fmla="val 22"/>
                <a:gd name="f50" fmla="val 13"/>
                <a:gd name="f51" fmla="val 4"/>
                <a:gd name="f52" fmla="val 66"/>
                <a:gd name="f53" fmla="val 51"/>
                <a:gd name="f54" fmla="val 35"/>
                <a:gd name="f55" fmla="val 14"/>
                <a:gd name="f56" fmla="val 32"/>
                <a:gd name="f57" fmla="val 46"/>
                <a:gd name="f58" fmla="val 59"/>
                <a:gd name="f59" fmla="val 69"/>
                <a:gd name="f60" fmla="val 11"/>
                <a:gd name="f61" fmla="val 43"/>
                <a:gd name="f62" fmla="val 71"/>
                <a:gd name="f63" fmla="val 39"/>
                <a:gd name="f64" fmla="val 31"/>
                <a:gd name="f65" fmla="val 25"/>
                <a:gd name="f66" fmla="val 64"/>
                <a:gd name="f67" fmla="val 20"/>
                <a:gd name="f68" fmla="val 60"/>
                <a:gd name="f69" fmla="val 15"/>
                <a:gd name="f70" fmla="val 54"/>
                <a:gd name="f71" fmla="val 30"/>
                <a:gd name="f72" fmla="+- 0 0 -90"/>
                <a:gd name="f73" fmla="*/ f3 1 87"/>
                <a:gd name="f74" fmla="*/ f4 1 100"/>
                <a:gd name="f75" fmla="+- f7 0 f5"/>
                <a:gd name="f76" fmla="+- f6 0 f5"/>
                <a:gd name="f77" fmla="*/ f72 f0 1"/>
                <a:gd name="f78" fmla="*/ f76 1 87"/>
                <a:gd name="f79" fmla="*/ f75 1 100"/>
                <a:gd name="f80" fmla="*/ 87 f76 1"/>
                <a:gd name="f81" fmla="*/ 52 f75 1"/>
                <a:gd name="f82" fmla="*/ 16 f76 1"/>
                <a:gd name="f83" fmla="*/ 19 f76 1"/>
                <a:gd name="f84" fmla="*/ 67 f75 1"/>
                <a:gd name="f85" fmla="*/ 26 f76 1"/>
                <a:gd name="f86" fmla="*/ 78 f75 1"/>
                <a:gd name="f87" fmla="*/ 37 f76 1"/>
                <a:gd name="f88" fmla="*/ 84 f75 1"/>
                <a:gd name="f89" fmla="*/ 50 f76 1"/>
                <a:gd name="f90" fmla="*/ 86 f75 1"/>
                <a:gd name="f91" fmla="*/ 70 f76 1"/>
                <a:gd name="f92" fmla="*/ 82 f75 1"/>
                <a:gd name="f93" fmla="*/ 84 f76 1"/>
                <a:gd name="f94" fmla="*/ 75 f75 1"/>
                <a:gd name="f95" fmla="*/ 85 f76 1"/>
                <a:gd name="f96" fmla="*/ 92 f75 1"/>
                <a:gd name="f97" fmla="*/ 68 f76 1"/>
                <a:gd name="f98" fmla="*/ 98 f75 1"/>
                <a:gd name="f99" fmla="*/ 100 f75 1"/>
                <a:gd name="f100" fmla="*/ 13 f76 1"/>
                <a:gd name="f101" fmla="*/ 87 f75 1"/>
                <a:gd name="f102" fmla="*/ 0 f76 1"/>
                <a:gd name="f103" fmla="*/ 51 f75 1"/>
                <a:gd name="f104" fmla="*/ 14 f75 1"/>
                <a:gd name="f105" fmla="*/ 46 f76 1"/>
                <a:gd name="f106" fmla="*/ 0 f75 1"/>
                <a:gd name="f107" fmla="*/ 76 f76 1"/>
                <a:gd name="f108" fmla="*/ 11 f75 1"/>
                <a:gd name="f109" fmla="*/ 43 f75 1"/>
                <a:gd name="f110" fmla="*/ 71 f76 1"/>
                <a:gd name="f111" fmla="*/ 39 f75 1"/>
                <a:gd name="f112" fmla="*/ 64 f76 1"/>
                <a:gd name="f113" fmla="*/ 20 f75 1"/>
                <a:gd name="f114" fmla="*/ 45 f76 1"/>
                <a:gd name="f115" fmla="*/ 13 f75 1"/>
                <a:gd name="f116" fmla="*/ 25 f76 1"/>
                <a:gd name="f117" fmla="*/ 21 f75 1"/>
                <a:gd name="f118" fmla="*/ f77 1 f2"/>
                <a:gd name="f119" fmla="*/ f80 1 87"/>
                <a:gd name="f120" fmla="*/ f81 1 100"/>
                <a:gd name="f121" fmla="*/ f82 1 87"/>
                <a:gd name="f122" fmla="*/ f83 1 87"/>
                <a:gd name="f123" fmla="*/ f84 1 100"/>
                <a:gd name="f124" fmla="*/ f85 1 87"/>
                <a:gd name="f125" fmla="*/ f86 1 100"/>
                <a:gd name="f126" fmla="*/ f87 1 87"/>
                <a:gd name="f127" fmla="*/ f88 1 100"/>
                <a:gd name="f128" fmla="*/ f89 1 87"/>
                <a:gd name="f129" fmla="*/ f90 1 100"/>
                <a:gd name="f130" fmla="*/ f91 1 87"/>
                <a:gd name="f131" fmla="*/ f92 1 100"/>
                <a:gd name="f132" fmla="*/ f93 1 87"/>
                <a:gd name="f133" fmla="*/ f94 1 100"/>
                <a:gd name="f134" fmla="*/ f95 1 87"/>
                <a:gd name="f135" fmla="*/ f96 1 100"/>
                <a:gd name="f136" fmla="*/ f97 1 87"/>
                <a:gd name="f137" fmla="*/ f98 1 100"/>
                <a:gd name="f138" fmla="*/ f99 1 100"/>
                <a:gd name="f139" fmla="*/ f100 1 87"/>
                <a:gd name="f140" fmla="*/ f101 1 100"/>
                <a:gd name="f141" fmla="*/ f102 1 87"/>
                <a:gd name="f142" fmla="*/ f103 1 100"/>
                <a:gd name="f143" fmla="*/ f104 1 100"/>
                <a:gd name="f144" fmla="*/ f105 1 87"/>
                <a:gd name="f145" fmla="*/ f106 1 100"/>
                <a:gd name="f146" fmla="*/ f107 1 87"/>
                <a:gd name="f147" fmla="*/ f108 1 100"/>
                <a:gd name="f148" fmla="*/ f109 1 100"/>
                <a:gd name="f149" fmla="*/ f110 1 87"/>
                <a:gd name="f150" fmla="*/ f111 1 100"/>
                <a:gd name="f151" fmla="*/ f112 1 87"/>
                <a:gd name="f152" fmla="*/ f113 1 100"/>
                <a:gd name="f153" fmla="*/ f114 1 87"/>
                <a:gd name="f154" fmla="*/ f115 1 100"/>
                <a:gd name="f155" fmla="*/ f116 1 87"/>
                <a:gd name="f156" fmla="*/ f117 1 100"/>
                <a:gd name="f157" fmla="*/ 0 1 f78"/>
                <a:gd name="f158" fmla="*/ f6 1 f78"/>
                <a:gd name="f159" fmla="*/ 0 1 f79"/>
                <a:gd name="f160" fmla="*/ f7 1 f79"/>
                <a:gd name="f161" fmla="+- f118 0 f1"/>
                <a:gd name="f162" fmla="*/ f119 1 f78"/>
                <a:gd name="f163" fmla="*/ f120 1 f79"/>
                <a:gd name="f164" fmla="*/ f121 1 f78"/>
                <a:gd name="f165" fmla="*/ f122 1 f78"/>
                <a:gd name="f166" fmla="*/ f123 1 f79"/>
                <a:gd name="f167" fmla="*/ f124 1 f78"/>
                <a:gd name="f168" fmla="*/ f125 1 f79"/>
                <a:gd name="f169" fmla="*/ f126 1 f78"/>
                <a:gd name="f170" fmla="*/ f127 1 f79"/>
                <a:gd name="f171" fmla="*/ f128 1 f78"/>
                <a:gd name="f172" fmla="*/ f129 1 f79"/>
                <a:gd name="f173" fmla="*/ f130 1 f78"/>
                <a:gd name="f174" fmla="*/ f131 1 f79"/>
                <a:gd name="f175" fmla="*/ f132 1 f78"/>
                <a:gd name="f176" fmla="*/ f133 1 f79"/>
                <a:gd name="f177" fmla="*/ f134 1 f78"/>
                <a:gd name="f178" fmla="*/ f135 1 f79"/>
                <a:gd name="f179" fmla="*/ f136 1 f78"/>
                <a:gd name="f180" fmla="*/ f137 1 f79"/>
                <a:gd name="f181" fmla="*/ f138 1 f79"/>
                <a:gd name="f182" fmla="*/ f139 1 f78"/>
                <a:gd name="f183" fmla="*/ f140 1 f79"/>
                <a:gd name="f184" fmla="*/ f141 1 f78"/>
                <a:gd name="f185" fmla="*/ f142 1 f79"/>
                <a:gd name="f186" fmla="*/ f143 1 f79"/>
                <a:gd name="f187" fmla="*/ f144 1 f78"/>
                <a:gd name="f188" fmla="*/ f145 1 f79"/>
                <a:gd name="f189" fmla="*/ f146 1 f78"/>
                <a:gd name="f190" fmla="*/ f147 1 f79"/>
                <a:gd name="f191" fmla="*/ f148 1 f79"/>
                <a:gd name="f192" fmla="*/ f149 1 f78"/>
                <a:gd name="f193" fmla="*/ f150 1 f79"/>
                <a:gd name="f194" fmla="*/ f151 1 f78"/>
                <a:gd name="f195" fmla="*/ f152 1 f79"/>
                <a:gd name="f196" fmla="*/ f153 1 f78"/>
                <a:gd name="f197" fmla="*/ f154 1 f79"/>
                <a:gd name="f198" fmla="*/ f155 1 f78"/>
                <a:gd name="f199" fmla="*/ f156 1 f79"/>
                <a:gd name="f200" fmla="*/ f157 f73 1"/>
                <a:gd name="f201" fmla="*/ f158 f73 1"/>
                <a:gd name="f202" fmla="*/ f160 f74 1"/>
                <a:gd name="f203" fmla="*/ f159 f74 1"/>
                <a:gd name="f204" fmla="*/ f162 f73 1"/>
                <a:gd name="f205" fmla="*/ f163 f74 1"/>
                <a:gd name="f206" fmla="*/ f164 f73 1"/>
                <a:gd name="f207" fmla="*/ f165 f73 1"/>
                <a:gd name="f208" fmla="*/ f166 f74 1"/>
                <a:gd name="f209" fmla="*/ f167 f73 1"/>
                <a:gd name="f210" fmla="*/ f168 f74 1"/>
                <a:gd name="f211" fmla="*/ f169 f73 1"/>
                <a:gd name="f212" fmla="*/ f170 f74 1"/>
                <a:gd name="f213" fmla="*/ f171 f73 1"/>
                <a:gd name="f214" fmla="*/ f172 f74 1"/>
                <a:gd name="f215" fmla="*/ f173 f73 1"/>
                <a:gd name="f216" fmla="*/ f174 f74 1"/>
                <a:gd name="f217" fmla="*/ f175 f73 1"/>
                <a:gd name="f218" fmla="*/ f176 f74 1"/>
                <a:gd name="f219" fmla="*/ f177 f73 1"/>
                <a:gd name="f220" fmla="*/ f178 f74 1"/>
                <a:gd name="f221" fmla="*/ f179 f73 1"/>
                <a:gd name="f222" fmla="*/ f180 f74 1"/>
                <a:gd name="f223" fmla="*/ f181 f74 1"/>
                <a:gd name="f224" fmla="*/ f182 f73 1"/>
                <a:gd name="f225" fmla="*/ f183 f74 1"/>
                <a:gd name="f226" fmla="*/ f184 f73 1"/>
                <a:gd name="f227" fmla="*/ f185 f74 1"/>
                <a:gd name="f228" fmla="*/ f186 f74 1"/>
                <a:gd name="f229" fmla="*/ f187 f73 1"/>
                <a:gd name="f230" fmla="*/ f188 f74 1"/>
                <a:gd name="f231" fmla="*/ f189 f73 1"/>
                <a:gd name="f232" fmla="*/ f190 f74 1"/>
                <a:gd name="f233" fmla="*/ f191 f74 1"/>
                <a:gd name="f234" fmla="*/ f192 f73 1"/>
                <a:gd name="f235" fmla="*/ f193 f74 1"/>
                <a:gd name="f236" fmla="*/ f194 f73 1"/>
                <a:gd name="f237" fmla="*/ f195 f74 1"/>
                <a:gd name="f238" fmla="*/ f196 f73 1"/>
                <a:gd name="f239" fmla="*/ f197 f74 1"/>
                <a:gd name="f240" fmla="*/ f198 f73 1"/>
                <a:gd name="f241" fmla="*/ f199 f7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1">
                  <a:pos x="f204" y="f205"/>
                </a:cxn>
                <a:cxn ang="f161">
                  <a:pos x="f206" y="f205"/>
                </a:cxn>
                <a:cxn ang="f161">
                  <a:pos x="f207" y="f208"/>
                </a:cxn>
                <a:cxn ang="f161">
                  <a:pos x="f209" y="f210"/>
                </a:cxn>
                <a:cxn ang="f161">
                  <a:pos x="f211" y="f212"/>
                </a:cxn>
                <a:cxn ang="f161">
                  <a:pos x="f213" y="f214"/>
                </a:cxn>
                <a:cxn ang="f161">
                  <a:pos x="f215" y="f216"/>
                </a:cxn>
                <a:cxn ang="f161">
                  <a:pos x="f217" y="f218"/>
                </a:cxn>
                <a:cxn ang="f161">
                  <a:pos x="f219" y="f218"/>
                </a:cxn>
                <a:cxn ang="f161">
                  <a:pos x="f219" y="f220"/>
                </a:cxn>
                <a:cxn ang="f161">
                  <a:pos x="f221" y="f222"/>
                </a:cxn>
                <a:cxn ang="f161">
                  <a:pos x="f213" y="f223"/>
                </a:cxn>
                <a:cxn ang="f161">
                  <a:pos x="f224" y="f225"/>
                </a:cxn>
                <a:cxn ang="f161">
                  <a:pos x="f226" y="f227"/>
                </a:cxn>
                <a:cxn ang="f161">
                  <a:pos x="f224" y="f228"/>
                </a:cxn>
                <a:cxn ang="f161">
                  <a:pos x="f229" y="f230"/>
                </a:cxn>
                <a:cxn ang="f161">
                  <a:pos x="f231" y="f232"/>
                </a:cxn>
                <a:cxn ang="f161">
                  <a:pos x="f204" y="f233"/>
                </a:cxn>
                <a:cxn ang="f161">
                  <a:pos x="f204" y="f205"/>
                </a:cxn>
                <a:cxn ang="f161">
                  <a:pos x="f234" y="f235"/>
                </a:cxn>
                <a:cxn ang="f161">
                  <a:pos x="f236" y="f237"/>
                </a:cxn>
                <a:cxn ang="f161">
                  <a:pos x="f238" y="f239"/>
                </a:cxn>
                <a:cxn ang="f161">
                  <a:pos x="f240" y="f241"/>
                </a:cxn>
                <a:cxn ang="f161">
                  <a:pos x="f206" y="f235"/>
                </a:cxn>
                <a:cxn ang="f161">
                  <a:pos x="f234" y="f235"/>
                </a:cxn>
              </a:cxnLst>
              <a:rect l="f200" t="f203" r="f201" b="f202"/>
              <a:pathLst>
                <a:path w="87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0"/>
                  </a:cubicBezTo>
                  <a:cubicBezTo>
                    <a:pt x="f32" y="f30"/>
                    <a:pt x="f12" y="f28"/>
                    <a:pt x="f33" y="f34"/>
                  </a:cubicBezTo>
                  <a:cubicBezTo>
                    <a:pt x="f35" y="f36"/>
                    <a:pt x="f22" y="f37"/>
                    <a:pt x="f26" y="f18"/>
                  </a:cubicBezTo>
                  <a:lnTo>
                    <a:pt x="f28" y="f18"/>
                  </a:lnTo>
                  <a:lnTo>
                    <a:pt x="f28" y="f38"/>
                  </a:ln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7"/>
                    <a:pt x="f31" y="f7"/>
                  </a:cubicBezTo>
                  <a:cubicBezTo>
                    <a:pt x="f48" y="f7"/>
                    <a:pt x="f49" y="f42"/>
                    <a:pt x="f50" y="f6"/>
                  </a:cubicBezTo>
                  <a:cubicBezTo>
                    <a:pt x="f51" y="f39"/>
                    <a:pt x="f5" y="f52"/>
                    <a:pt x="f5" y="f53"/>
                  </a:cubicBezTo>
                  <a:cubicBezTo>
                    <a:pt x="f5" y="f54"/>
                    <a:pt x="f51" y="f17"/>
                    <a:pt x="f50" y="f55"/>
                  </a:cubicBezTo>
                  <a:cubicBezTo>
                    <a:pt x="f15" y="f51"/>
                    <a:pt x="f56" y="f5"/>
                    <a:pt x="f57" y="f5"/>
                  </a:cubicBezTo>
                  <a:cubicBezTo>
                    <a:pt x="f58" y="f5"/>
                    <a:pt x="f59" y="f51"/>
                    <a:pt x="f35" y="f60"/>
                  </a:cubicBezTo>
                  <a:cubicBezTo>
                    <a:pt x="f24" y="f13"/>
                    <a:pt x="f6" y="f21"/>
                    <a:pt x="f6" y="f61"/>
                  </a:cubicBezTo>
                  <a:lnTo>
                    <a:pt x="f6" y="f8"/>
                  </a:lnTo>
                  <a:close/>
                  <a:moveTo>
                    <a:pt x="f62" y="f63"/>
                  </a:moveTo>
                  <a:cubicBezTo>
                    <a:pt x="f62" y="f64"/>
                    <a:pt x="f59" y="f65"/>
                    <a:pt x="f66" y="f67"/>
                  </a:cubicBezTo>
                  <a:cubicBezTo>
                    <a:pt x="f68" y="f69"/>
                    <a:pt x="f70" y="f50"/>
                    <a:pt x="f29" y="f50"/>
                  </a:cubicBezTo>
                  <a:cubicBezTo>
                    <a:pt x="f25" y="f50"/>
                    <a:pt x="f71" y="f9"/>
                    <a:pt x="f65" y="f15"/>
                  </a:cubicBezTo>
                  <a:cubicBezTo>
                    <a:pt x="f67" y="f19"/>
                    <a:pt x="f11" y="f56"/>
                    <a:pt x="f9" y="f63"/>
                  </a:cubicBezTo>
                  <a:lnTo>
                    <a:pt x="f62" y="f6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5" name="Freeform 530"/>
            <p:cNvSpPr/>
            <p:nvPr/>
          </p:nvSpPr>
          <p:spPr>
            <a:xfrm>
              <a:off x="1625181" y="4417073"/>
              <a:ext cx="114318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"/>
                <a:gd name="f7" fmla="val 133"/>
                <a:gd name="f8" fmla="val 64"/>
                <a:gd name="f9" fmla="val 26"/>
                <a:gd name="f10" fmla="val 91"/>
                <a:gd name="f11" fmla="val 16"/>
                <a:gd name="f12" fmla="val 101"/>
                <a:gd name="f13" fmla="val 85"/>
                <a:gd name="f14" fmla="val 62"/>
                <a:gd name="f15" fmla="val 37"/>
                <a:gd name="f16" fmla="val 82"/>
                <a:gd name="f17" fmla="val 38"/>
                <a:gd name="f18" fmla="val 81"/>
                <a:gd name="f19" fmla="+- 0 0 -90"/>
                <a:gd name="f20" fmla="*/ f3 1 86"/>
                <a:gd name="f21" fmla="*/ f4 1 133"/>
                <a:gd name="f22" fmla="+- f7 0 f5"/>
                <a:gd name="f23" fmla="+- f6 0 f5"/>
                <a:gd name="f24" fmla="*/ f19 f0 1"/>
                <a:gd name="f25" fmla="*/ f23 1 86"/>
                <a:gd name="f26" fmla="*/ f22 1 133"/>
                <a:gd name="f27" fmla="*/ 86 f23 1"/>
                <a:gd name="f28" fmla="*/ 133 f22 1"/>
                <a:gd name="f29" fmla="*/ 64 f23 1"/>
                <a:gd name="f30" fmla="*/ 26 f23 1"/>
                <a:gd name="f31" fmla="*/ 91 f22 1"/>
                <a:gd name="f32" fmla="*/ 16 f23 1"/>
                <a:gd name="f33" fmla="*/ 101 f22 1"/>
                <a:gd name="f34" fmla="*/ 0 f23 1"/>
                <a:gd name="f35" fmla="*/ 0 f22 1"/>
                <a:gd name="f36" fmla="*/ 85 f22 1"/>
                <a:gd name="f37" fmla="*/ 62 f23 1"/>
                <a:gd name="f38" fmla="*/ 37 f22 1"/>
                <a:gd name="f39" fmla="*/ 82 f23 1"/>
                <a:gd name="f40" fmla="*/ 38 f23 1"/>
                <a:gd name="f41" fmla="*/ 81 f22 1"/>
                <a:gd name="f42" fmla="*/ f24 1 f2"/>
                <a:gd name="f43" fmla="*/ f27 1 86"/>
                <a:gd name="f44" fmla="*/ f28 1 133"/>
                <a:gd name="f45" fmla="*/ f29 1 86"/>
                <a:gd name="f46" fmla="*/ f30 1 86"/>
                <a:gd name="f47" fmla="*/ f31 1 133"/>
                <a:gd name="f48" fmla="*/ f32 1 86"/>
                <a:gd name="f49" fmla="*/ f33 1 133"/>
                <a:gd name="f50" fmla="*/ f34 1 86"/>
                <a:gd name="f51" fmla="*/ f35 1 133"/>
                <a:gd name="f52" fmla="*/ f36 1 133"/>
                <a:gd name="f53" fmla="*/ f37 1 86"/>
                <a:gd name="f54" fmla="*/ f38 1 133"/>
                <a:gd name="f55" fmla="*/ f39 1 86"/>
                <a:gd name="f56" fmla="*/ f40 1 86"/>
                <a:gd name="f57" fmla="*/ f41 1 133"/>
                <a:gd name="f58" fmla="*/ 0 1 f25"/>
                <a:gd name="f59" fmla="*/ f6 1 f25"/>
                <a:gd name="f60" fmla="*/ 0 1 f26"/>
                <a:gd name="f61" fmla="*/ f7 1 f26"/>
                <a:gd name="f62" fmla="+- f42 0 f1"/>
                <a:gd name="f63" fmla="*/ f43 1 f25"/>
                <a:gd name="f64" fmla="*/ f44 1 f26"/>
                <a:gd name="f65" fmla="*/ f45 1 f25"/>
                <a:gd name="f66" fmla="*/ f46 1 f25"/>
                <a:gd name="f67" fmla="*/ f47 1 f26"/>
                <a:gd name="f68" fmla="*/ f48 1 f25"/>
                <a:gd name="f69" fmla="*/ f49 1 f26"/>
                <a:gd name="f70" fmla="*/ f50 1 f25"/>
                <a:gd name="f71" fmla="*/ f51 1 f26"/>
                <a:gd name="f72" fmla="*/ f52 1 f26"/>
                <a:gd name="f73" fmla="*/ f53 1 f25"/>
                <a:gd name="f74" fmla="*/ f54 1 f26"/>
                <a:gd name="f75" fmla="*/ f55 1 f25"/>
                <a:gd name="f76" fmla="*/ f56 1 f25"/>
                <a:gd name="f77" fmla="*/ f57 1 f26"/>
                <a:gd name="f78" fmla="*/ f58 f20 1"/>
                <a:gd name="f79" fmla="*/ f59 f20 1"/>
                <a:gd name="f80" fmla="*/ f61 f21 1"/>
                <a:gd name="f81" fmla="*/ f60 f21 1"/>
                <a:gd name="f82" fmla="*/ f63 f20 1"/>
                <a:gd name="f83" fmla="*/ f64 f21 1"/>
                <a:gd name="f84" fmla="*/ f65 f20 1"/>
                <a:gd name="f85" fmla="*/ f66 f20 1"/>
                <a:gd name="f86" fmla="*/ f67 f21 1"/>
                <a:gd name="f87" fmla="*/ f68 f20 1"/>
                <a:gd name="f88" fmla="*/ f69 f21 1"/>
                <a:gd name="f89" fmla="*/ f70 f20 1"/>
                <a:gd name="f90" fmla="*/ f71 f21 1"/>
                <a:gd name="f91" fmla="*/ f72 f21 1"/>
                <a:gd name="f92" fmla="*/ f73 f20 1"/>
                <a:gd name="f93" fmla="*/ f74 f21 1"/>
                <a:gd name="f94" fmla="*/ f75 f20 1"/>
                <a:gd name="f95" fmla="*/ f76 f20 1"/>
                <a:gd name="f96" fmla="*/ f77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2">
                  <a:pos x="f82" y="f83"/>
                </a:cxn>
                <a:cxn ang="f62">
                  <a:pos x="f84" y="f83"/>
                </a:cxn>
                <a:cxn ang="f62">
                  <a:pos x="f85" y="f86"/>
                </a:cxn>
                <a:cxn ang="f62">
                  <a:pos x="f87" y="f88"/>
                </a:cxn>
                <a:cxn ang="f62">
                  <a:pos x="f87" y="f83"/>
                </a:cxn>
                <a:cxn ang="f62">
                  <a:pos x="f89" y="f83"/>
                </a:cxn>
                <a:cxn ang="f62">
                  <a:pos x="f89" y="f90"/>
                </a:cxn>
                <a:cxn ang="f62">
                  <a:pos x="f87" y="f90"/>
                </a:cxn>
                <a:cxn ang="f62">
                  <a:pos x="f87" y="f91"/>
                </a:cxn>
                <a:cxn ang="f62">
                  <a:pos x="f92" y="f93"/>
                </a:cxn>
                <a:cxn ang="f62">
                  <a:pos x="f94" y="f93"/>
                </a:cxn>
                <a:cxn ang="f62">
                  <a:pos x="f95" y="f96"/>
                </a:cxn>
                <a:cxn ang="f62">
                  <a:pos x="f82" y="f83"/>
                </a:cxn>
              </a:cxnLst>
              <a:rect l="f78" t="f81" r="f79" b="f80"/>
              <a:pathLst>
                <a:path w="86" h="133">
                  <a:moveTo>
                    <a:pt x="f6" y="f7"/>
                  </a:moveTo>
                  <a:lnTo>
                    <a:pt x="f8" y="f7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1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1" y="f5"/>
                  </a:lnTo>
                  <a:lnTo>
                    <a:pt x="f11" y="f13"/>
                  </a:lnTo>
                  <a:lnTo>
                    <a:pt x="f14" y="f15"/>
                  </a:lnTo>
                  <a:lnTo>
                    <a:pt x="f16" y="f15"/>
                  </a:lnTo>
                  <a:lnTo>
                    <a:pt x="f17" y="f18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6" name="Freeform 531"/>
            <p:cNvSpPr/>
            <p:nvPr/>
          </p:nvSpPr>
          <p:spPr>
            <a:xfrm>
              <a:off x="1759918" y="4466066"/>
              <a:ext cx="110240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96"/>
                <a:gd name="f9" fmla="val 63"/>
                <a:gd name="f10" fmla="val 85"/>
                <a:gd name="f11" fmla="val 58"/>
                <a:gd name="f12" fmla="val 90"/>
                <a:gd name="f13" fmla="val 53"/>
                <a:gd name="f14" fmla="val 93"/>
                <a:gd name="f15" fmla="val 48"/>
                <a:gd name="f16" fmla="val 95"/>
                <a:gd name="f17" fmla="val 43"/>
                <a:gd name="f18" fmla="val 97"/>
                <a:gd name="f19" fmla="val 38"/>
                <a:gd name="f20" fmla="val 32"/>
                <a:gd name="f21" fmla="val 22"/>
                <a:gd name="f22" fmla="val 14"/>
                <a:gd name="f23" fmla="val 8"/>
                <a:gd name="f24" fmla="val 89"/>
                <a:gd name="f25" fmla="val 3"/>
                <a:gd name="f26" fmla="val 83"/>
                <a:gd name="f27" fmla="val 74"/>
                <a:gd name="f28" fmla="val 62"/>
                <a:gd name="f29" fmla="val 16"/>
                <a:gd name="f30" fmla="val 55"/>
                <a:gd name="f31" fmla="val 60"/>
                <a:gd name="f32" fmla="val 64"/>
                <a:gd name="f33" fmla="val 67"/>
                <a:gd name="f34" fmla="val 17"/>
                <a:gd name="f35" fmla="val 71"/>
                <a:gd name="f36" fmla="val 18"/>
                <a:gd name="f37" fmla="val 19"/>
                <a:gd name="f38" fmla="val 76"/>
                <a:gd name="f39" fmla="val 21"/>
                <a:gd name="f40" fmla="val 79"/>
                <a:gd name="f41" fmla="val 23"/>
                <a:gd name="f42" fmla="val 25"/>
                <a:gd name="f43" fmla="val 81"/>
                <a:gd name="f44" fmla="val 28"/>
                <a:gd name="f45" fmla="val 31"/>
                <a:gd name="f46" fmla="val 36"/>
                <a:gd name="f47" fmla="val 40"/>
                <a:gd name="f48" fmla="val 45"/>
                <a:gd name="f49" fmla="val 82"/>
                <a:gd name="f50" fmla="val 50"/>
                <a:gd name="f51" fmla="val 78"/>
                <a:gd name="f52" fmla="val 59"/>
                <a:gd name="f53" fmla="val 75"/>
                <a:gd name="f54" fmla="val 72"/>
                <a:gd name="f55" fmla="+- 0 0 -90"/>
                <a:gd name="f56" fmla="*/ f3 1 80"/>
                <a:gd name="f57" fmla="*/ f4 1 98"/>
                <a:gd name="f58" fmla="+- f7 0 f5"/>
                <a:gd name="f59" fmla="+- f6 0 f5"/>
                <a:gd name="f60" fmla="*/ f55 f0 1"/>
                <a:gd name="f61" fmla="*/ f59 1 80"/>
                <a:gd name="f62" fmla="*/ f58 1 98"/>
                <a:gd name="f63" fmla="*/ 80 f59 1"/>
                <a:gd name="f64" fmla="*/ 96 f58 1"/>
                <a:gd name="f65" fmla="*/ 63 f59 1"/>
                <a:gd name="f66" fmla="*/ 85 f58 1"/>
                <a:gd name="f67" fmla="*/ 48 f59 1"/>
                <a:gd name="f68" fmla="*/ 95 f58 1"/>
                <a:gd name="f69" fmla="*/ 32 f59 1"/>
                <a:gd name="f70" fmla="*/ 98 f58 1"/>
                <a:gd name="f71" fmla="*/ 8 f59 1"/>
                <a:gd name="f72" fmla="*/ 89 f58 1"/>
                <a:gd name="f73" fmla="*/ 0 f59 1"/>
                <a:gd name="f74" fmla="*/ 62 f58 1"/>
                <a:gd name="f75" fmla="*/ 0 f58 1"/>
                <a:gd name="f76" fmla="*/ 16 f59 1"/>
                <a:gd name="f77" fmla="*/ 55 f58 1"/>
                <a:gd name="f78" fmla="*/ 67 f58 1"/>
                <a:gd name="f79" fmla="*/ 19 f59 1"/>
                <a:gd name="f80" fmla="*/ 76 f58 1"/>
                <a:gd name="f81" fmla="*/ 25 f59 1"/>
                <a:gd name="f82" fmla="*/ 81 f58 1"/>
                <a:gd name="f83" fmla="*/ 36 f59 1"/>
                <a:gd name="f84" fmla="*/ 83 f58 1"/>
                <a:gd name="f85" fmla="*/ 50 f59 1"/>
                <a:gd name="f86" fmla="*/ 80 f58 1"/>
                <a:gd name="f87" fmla="*/ 72 f58 1"/>
                <a:gd name="f88" fmla="*/ f60 1 f2"/>
                <a:gd name="f89" fmla="*/ f63 1 80"/>
                <a:gd name="f90" fmla="*/ f64 1 98"/>
                <a:gd name="f91" fmla="*/ f65 1 80"/>
                <a:gd name="f92" fmla="*/ f66 1 98"/>
                <a:gd name="f93" fmla="*/ f67 1 80"/>
                <a:gd name="f94" fmla="*/ f68 1 98"/>
                <a:gd name="f95" fmla="*/ f69 1 80"/>
                <a:gd name="f96" fmla="*/ f70 1 98"/>
                <a:gd name="f97" fmla="*/ f71 1 80"/>
                <a:gd name="f98" fmla="*/ f72 1 98"/>
                <a:gd name="f99" fmla="*/ f73 1 80"/>
                <a:gd name="f100" fmla="*/ f74 1 98"/>
                <a:gd name="f101" fmla="*/ f75 1 98"/>
                <a:gd name="f102" fmla="*/ f76 1 80"/>
                <a:gd name="f103" fmla="*/ f77 1 98"/>
                <a:gd name="f104" fmla="*/ f78 1 98"/>
                <a:gd name="f105" fmla="*/ f79 1 80"/>
                <a:gd name="f106" fmla="*/ f80 1 98"/>
                <a:gd name="f107" fmla="*/ f81 1 80"/>
                <a:gd name="f108" fmla="*/ f82 1 98"/>
                <a:gd name="f109" fmla="*/ f83 1 80"/>
                <a:gd name="f110" fmla="*/ f84 1 98"/>
                <a:gd name="f111" fmla="*/ f85 1 80"/>
                <a:gd name="f112" fmla="*/ f86 1 98"/>
                <a:gd name="f113" fmla="*/ f87 1 98"/>
                <a:gd name="f114" fmla="*/ 0 1 f61"/>
                <a:gd name="f115" fmla="*/ f6 1 f61"/>
                <a:gd name="f116" fmla="*/ 0 1 f62"/>
                <a:gd name="f117" fmla="*/ f7 1 f62"/>
                <a:gd name="f118" fmla="+- f88 0 f1"/>
                <a:gd name="f119" fmla="*/ f89 1 f61"/>
                <a:gd name="f120" fmla="*/ f90 1 f62"/>
                <a:gd name="f121" fmla="*/ f91 1 f61"/>
                <a:gd name="f122" fmla="*/ f92 1 f62"/>
                <a:gd name="f123" fmla="*/ f93 1 f61"/>
                <a:gd name="f124" fmla="*/ f94 1 f62"/>
                <a:gd name="f125" fmla="*/ f95 1 f61"/>
                <a:gd name="f126" fmla="*/ f96 1 f62"/>
                <a:gd name="f127" fmla="*/ f97 1 f61"/>
                <a:gd name="f128" fmla="*/ f98 1 f62"/>
                <a:gd name="f129" fmla="*/ f99 1 f61"/>
                <a:gd name="f130" fmla="*/ f100 1 f62"/>
                <a:gd name="f131" fmla="*/ f101 1 f62"/>
                <a:gd name="f132" fmla="*/ f102 1 f61"/>
                <a:gd name="f133" fmla="*/ f103 1 f62"/>
                <a:gd name="f134" fmla="*/ f104 1 f62"/>
                <a:gd name="f135" fmla="*/ f105 1 f61"/>
                <a:gd name="f136" fmla="*/ f106 1 f62"/>
                <a:gd name="f137" fmla="*/ f107 1 f61"/>
                <a:gd name="f138" fmla="*/ f108 1 f62"/>
                <a:gd name="f139" fmla="*/ f109 1 f61"/>
                <a:gd name="f140" fmla="*/ f110 1 f62"/>
                <a:gd name="f141" fmla="*/ f111 1 f61"/>
                <a:gd name="f142" fmla="*/ f112 1 f62"/>
                <a:gd name="f143" fmla="*/ f113 1 f62"/>
                <a:gd name="f144" fmla="*/ f114 f56 1"/>
                <a:gd name="f145" fmla="*/ f115 f56 1"/>
                <a:gd name="f146" fmla="*/ f117 f57 1"/>
                <a:gd name="f147" fmla="*/ f116 f57 1"/>
                <a:gd name="f148" fmla="*/ f119 f56 1"/>
                <a:gd name="f149" fmla="*/ f120 f57 1"/>
                <a:gd name="f150" fmla="*/ f121 f56 1"/>
                <a:gd name="f151" fmla="*/ f122 f57 1"/>
                <a:gd name="f152" fmla="*/ f123 f56 1"/>
                <a:gd name="f153" fmla="*/ f124 f57 1"/>
                <a:gd name="f154" fmla="*/ f125 f56 1"/>
                <a:gd name="f155" fmla="*/ f126 f57 1"/>
                <a:gd name="f156" fmla="*/ f127 f56 1"/>
                <a:gd name="f157" fmla="*/ f128 f57 1"/>
                <a:gd name="f158" fmla="*/ f129 f56 1"/>
                <a:gd name="f159" fmla="*/ f130 f57 1"/>
                <a:gd name="f160" fmla="*/ f131 f57 1"/>
                <a:gd name="f161" fmla="*/ f132 f56 1"/>
                <a:gd name="f162" fmla="*/ f133 f57 1"/>
                <a:gd name="f163" fmla="*/ f134 f57 1"/>
                <a:gd name="f164" fmla="*/ f135 f56 1"/>
                <a:gd name="f165" fmla="*/ f136 f57 1"/>
                <a:gd name="f166" fmla="*/ f137 f56 1"/>
                <a:gd name="f167" fmla="*/ f138 f57 1"/>
                <a:gd name="f168" fmla="*/ f139 f56 1"/>
                <a:gd name="f169" fmla="*/ f140 f57 1"/>
                <a:gd name="f170" fmla="*/ f141 f56 1"/>
                <a:gd name="f171" fmla="*/ f142 f57 1"/>
                <a:gd name="f172" fmla="*/ f143 f5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8">
                  <a:pos x="f148" y="f149"/>
                </a:cxn>
                <a:cxn ang="f118">
                  <a:pos x="f150" y="f149"/>
                </a:cxn>
                <a:cxn ang="f118">
                  <a:pos x="f150" y="f151"/>
                </a:cxn>
                <a:cxn ang="f118">
                  <a:pos x="f152" y="f153"/>
                </a:cxn>
                <a:cxn ang="f118">
                  <a:pos x="f154" y="f155"/>
                </a:cxn>
                <a:cxn ang="f118">
                  <a:pos x="f156" y="f157"/>
                </a:cxn>
                <a:cxn ang="f118">
                  <a:pos x="f158" y="f159"/>
                </a:cxn>
                <a:cxn ang="f118">
                  <a:pos x="f158" y="f160"/>
                </a:cxn>
                <a:cxn ang="f118">
                  <a:pos x="f161" y="f160"/>
                </a:cxn>
                <a:cxn ang="f118">
                  <a:pos x="f161" y="f162"/>
                </a:cxn>
                <a:cxn ang="f118">
                  <a:pos x="f161" y="f163"/>
                </a:cxn>
                <a:cxn ang="f118">
                  <a:pos x="f164" y="f165"/>
                </a:cxn>
                <a:cxn ang="f118">
                  <a:pos x="f166" y="f167"/>
                </a:cxn>
                <a:cxn ang="f118">
                  <a:pos x="f168" y="f169"/>
                </a:cxn>
                <a:cxn ang="f118">
                  <a:pos x="f170" y="f171"/>
                </a:cxn>
                <a:cxn ang="f118">
                  <a:pos x="f150" y="f172"/>
                </a:cxn>
                <a:cxn ang="f118">
                  <a:pos x="f150" y="f160"/>
                </a:cxn>
                <a:cxn ang="f118">
                  <a:pos x="f148" y="f160"/>
                </a:cxn>
                <a:cxn ang="f118">
                  <a:pos x="f148" y="f149"/>
                </a:cxn>
              </a:cxnLst>
              <a:rect l="f144" t="f147" r="f145" b="f146"/>
              <a:pathLst>
                <a:path w="80" h="98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7"/>
                    <a:pt x="f20" y="f7"/>
                  </a:cubicBezTo>
                  <a:cubicBezTo>
                    <a:pt x="f21" y="f7"/>
                    <a:pt x="f22" y="f16"/>
                    <a:pt x="f23" y="f24"/>
                  </a:cubicBezTo>
                  <a:cubicBezTo>
                    <a:pt x="f25" y="f26"/>
                    <a:pt x="f5" y="f27"/>
                    <a:pt x="f5" y="f28"/>
                  </a:cubicBezTo>
                  <a:lnTo>
                    <a:pt x="f5" y="f5"/>
                  </a:lnTo>
                  <a:lnTo>
                    <a:pt x="f29" y="f5"/>
                  </a:lnTo>
                  <a:lnTo>
                    <a:pt x="f29" y="f30"/>
                  </a:lnTo>
                  <a:cubicBezTo>
                    <a:pt x="f29" y="f31"/>
                    <a:pt x="f29" y="f32"/>
                    <a:pt x="f29" y="f33"/>
                  </a:cubicBezTo>
                  <a:cubicBezTo>
                    <a:pt x="f34" y="f35"/>
                    <a:pt x="f36" y="f27"/>
                    <a:pt x="f37" y="f38"/>
                  </a:cubicBezTo>
                  <a:cubicBezTo>
                    <a:pt x="f39" y="f40"/>
                    <a:pt x="f41" y="f6"/>
                    <a:pt x="f42" y="f43"/>
                  </a:cubicBezTo>
                  <a:cubicBezTo>
                    <a:pt x="f44" y="f26"/>
                    <a:pt x="f45" y="f26"/>
                    <a:pt x="f46" y="f26"/>
                  </a:cubicBezTo>
                  <a:cubicBezTo>
                    <a:pt x="f47" y="f26"/>
                    <a:pt x="f48" y="f49"/>
                    <a:pt x="f50" y="f6"/>
                  </a:cubicBezTo>
                  <a:cubicBezTo>
                    <a:pt x="f30" y="f51"/>
                    <a:pt x="f52" y="f53"/>
                    <a:pt x="f9" y="f54"/>
                  </a:cubicBezTo>
                  <a:lnTo>
                    <a:pt x="f9" y="f5"/>
                  </a:lnTo>
                  <a:lnTo>
                    <a:pt x="f6" y="f5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7" name="Rectangle 532"/>
            <p:cNvSpPr/>
            <p:nvPr/>
          </p:nvSpPr>
          <p:spPr>
            <a:xfrm>
              <a:off x="1910986" y="4417073"/>
              <a:ext cx="20418" cy="175564"/>
            </a:xfrm>
            <a:prstGeom prst="rect">
              <a:avLst/>
            </a:pr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8" name="Freeform 533"/>
            <p:cNvSpPr/>
            <p:nvPr/>
          </p:nvSpPr>
          <p:spPr>
            <a:xfrm>
              <a:off x="1964067" y="4461979"/>
              <a:ext cx="110240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"/>
                <a:gd name="f7" fmla="val 100"/>
                <a:gd name="f8" fmla="val 98"/>
                <a:gd name="f9" fmla="val 66"/>
                <a:gd name="f10" fmla="val 88"/>
                <a:gd name="f11" fmla="val 64"/>
                <a:gd name="f12" fmla="val 89"/>
                <a:gd name="f13" fmla="val 62"/>
                <a:gd name="f14" fmla="val 90"/>
                <a:gd name="f15" fmla="val 60"/>
                <a:gd name="f16" fmla="val 92"/>
                <a:gd name="f17" fmla="val 57"/>
                <a:gd name="f18" fmla="val 93"/>
                <a:gd name="f19" fmla="val 55"/>
                <a:gd name="f20" fmla="val 95"/>
                <a:gd name="f21" fmla="val 53"/>
                <a:gd name="f22" fmla="val 96"/>
                <a:gd name="f23" fmla="val 50"/>
                <a:gd name="f24" fmla="val 97"/>
                <a:gd name="f25" fmla="val 47"/>
                <a:gd name="f26" fmla="val 44"/>
                <a:gd name="f27" fmla="val 99"/>
                <a:gd name="f28" fmla="val 40"/>
                <a:gd name="f29" fmla="val 36"/>
                <a:gd name="f30" fmla="val 31"/>
                <a:gd name="f31" fmla="val 23"/>
                <a:gd name="f32" fmla="val 15"/>
                <a:gd name="f33" fmla="val 9"/>
                <a:gd name="f34" fmla="val 3"/>
                <a:gd name="f35" fmla="val 86"/>
                <a:gd name="f36" fmla="val 79"/>
                <a:gd name="f37" fmla="val 70"/>
                <a:gd name="f38" fmla="val 63"/>
                <a:gd name="f39" fmla="val 2"/>
                <a:gd name="f40" fmla="val 5"/>
                <a:gd name="f41" fmla="val 8"/>
                <a:gd name="f42" fmla="val 48"/>
                <a:gd name="f43" fmla="val 13"/>
                <a:gd name="f44" fmla="val 45"/>
                <a:gd name="f45" fmla="val 18"/>
                <a:gd name="f46" fmla="val 42"/>
                <a:gd name="f47" fmla="val 24"/>
                <a:gd name="f48" fmla="val 39"/>
                <a:gd name="f49" fmla="val 38"/>
                <a:gd name="f50" fmla="val 37"/>
                <a:gd name="f51" fmla="val 56"/>
                <a:gd name="f52" fmla="val 35"/>
                <a:gd name="f53" fmla="val 32"/>
                <a:gd name="f54" fmla="val 29"/>
                <a:gd name="f55" fmla="val 65"/>
                <a:gd name="f56" fmla="val 26"/>
                <a:gd name="f57" fmla="val 21"/>
                <a:gd name="f58" fmla="val 61"/>
                <a:gd name="f59" fmla="val 19"/>
                <a:gd name="f60" fmla="val 58"/>
                <a:gd name="f61" fmla="val 16"/>
                <a:gd name="f62" fmla="val 43"/>
                <a:gd name="f63" fmla="val 14"/>
                <a:gd name="f64" fmla="val 17"/>
                <a:gd name="f65" fmla="val 10"/>
                <a:gd name="f66" fmla="val 4"/>
                <a:gd name="f67" fmla="val 12"/>
                <a:gd name="f68" fmla="val 22"/>
                <a:gd name="f69" fmla="val 28"/>
                <a:gd name="f70" fmla="val 1"/>
                <a:gd name="f71" fmla="val 34"/>
                <a:gd name="f72" fmla="val 67"/>
                <a:gd name="f73" fmla="val 71"/>
                <a:gd name="f74" fmla="val 7"/>
                <a:gd name="f75" fmla="val 74"/>
                <a:gd name="f76" fmla="val 77"/>
                <a:gd name="f77" fmla="val 81"/>
                <a:gd name="f78" fmla="val 27"/>
                <a:gd name="f79" fmla="val 33"/>
                <a:gd name="f80" fmla="val 49"/>
                <a:gd name="f81" fmla="val 52"/>
                <a:gd name="f82" fmla="val 69"/>
                <a:gd name="f83" fmla="val 75"/>
                <a:gd name="f84" fmla="val 25"/>
                <a:gd name="f85" fmla="val 84"/>
                <a:gd name="f86" fmla="val 30"/>
                <a:gd name="f87" fmla="val 80"/>
                <a:gd name="f88" fmla="+- 0 0 -90"/>
                <a:gd name="f89" fmla="*/ f3 1 82"/>
                <a:gd name="f90" fmla="*/ f4 1 100"/>
                <a:gd name="f91" fmla="+- f7 0 f5"/>
                <a:gd name="f92" fmla="+- f6 0 f5"/>
                <a:gd name="f93" fmla="*/ f88 f0 1"/>
                <a:gd name="f94" fmla="*/ f92 1 82"/>
                <a:gd name="f95" fmla="*/ f91 1 100"/>
                <a:gd name="f96" fmla="*/ 82 f92 1"/>
                <a:gd name="f97" fmla="*/ 98 f91 1"/>
                <a:gd name="f98" fmla="*/ 66 f92 1"/>
                <a:gd name="f99" fmla="*/ 88 f91 1"/>
                <a:gd name="f100" fmla="*/ 60 f92 1"/>
                <a:gd name="f101" fmla="*/ 92 f91 1"/>
                <a:gd name="f102" fmla="*/ 53 f92 1"/>
                <a:gd name="f103" fmla="*/ 96 f91 1"/>
                <a:gd name="f104" fmla="*/ 44 f92 1"/>
                <a:gd name="f105" fmla="*/ 99 f91 1"/>
                <a:gd name="f106" fmla="*/ 31 f92 1"/>
                <a:gd name="f107" fmla="*/ 100 f91 1"/>
                <a:gd name="f108" fmla="*/ 9 f92 1"/>
                <a:gd name="f109" fmla="*/ 0 f92 1"/>
                <a:gd name="f110" fmla="*/ 70 f91 1"/>
                <a:gd name="f111" fmla="*/ 5 f92 1"/>
                <a:gd name="f112" fmla="*/ 53 f91 1"/>
                <a:gd name="f113" fmla="*/ 18 f92 1"/>
                <a:gd name="f114" fmla="*/ 42 f91 1"/>
                <a:gd name="f115" fmla="*/ 39 f92 1"/>
                <a:gd name="f116" fmla="*/ 37 f91 1"/>
                <a:gd name="f117" fmla="*/ 35 f91 1"/>
                <a:gd name="f118" fmla="*/ 32 f91 1"/>
                <a:gd name="f119" fmla="*/ 64 f92 1"/>
                <a:gd name="f120" fmla="*/ 23 f91 1"/>
                <a:gd name="f121" fmla="*/ 58 f92 1"/>
                <a:gd name="f122" fmla="*/ 18 f91 1"/>
                <a:gd name="f123" fmla="*/ 50 f92 1"/>
                <a:gd name="f124" fmla="*/ 15 f91 1"/>
                <a:gd name="f125" fmla="*/ 40 f92 1"/>
                <a:gd name="f126" fmla="*/ 14 f91 1"/>
                <a:gd name="f127" fmla="*/ 26 f92 1"/>
                <a:gd name="f128" fmla="*/ 16 f91 1"/>
                <a:gd name="f129" fmla="*/ 10 f92 1"/>
                <a:gd name="f130" fmla="*/ 21 f91 1"/>
                <a:gd name="f131" fmla="*/ 4 f91 1"/>
                <a:gd name="f132" fmla="*/ 22 f92 1"/>
                <a:gd name="f133" fmla="*/ 2 f91 1"/>
                <a:gd name="f134" fmla="*/ 0 f91 1"/>
                <a:gd name="f135" fmla="*/ 71 f92 1"/>
                <a:gd name="f136" fmla="*/ 7 f91 1"/>
                <a:gd name="f137" fmla="*/ 79 f92 1"/>
                <a:gd name="f138" fmla="*/ 33 f91 1"/>
                <a:gd name="f139" fmla="*/ 74 f91 1"/>
                <a:gd name="f140" fmla="*/ 48 f91 1"/>
                <a:gd name="f141" fmla="*/ 48 f92 1"/>
                <a:gd name="f142" fmla="*/ 49 f91 1"/>
                <a:gd name="f143" fmla="*/ 32 f92 1"/>
                <a:gd name="f144" fmla="*/ 52 f91 1"/>
                <a:gd name="f145" fmla="*/ 21 f92 1"/>
                <a:gd name="f146" fmla="*/ 58 f91 1"/>
                <a:gd name="f147" fmla="*/ 17 f92 1"/>
                <a:gd name="f148" fmla="*/ 69 f91 1"/>
                <a:gd name="f149" fmla="*/ 81 f91 1"/>
                <a:gd name="f150" fmla="*/ 37 f92 1"/>
                <a:gd name="f151" fmla="*/ 86 f91 1"/>
                <a:gd name="f152" fmla="*/ 82 f91 1"/>
                <a:gd name="f153" fmla="*/ f93 1 f2"/>
                <a:gd name="f154" fmla="*/ f96 1 82"/>
                <a:gd name="f155" fmla="*/ f97 1 100"/>
                <a:gd name="f156" fmla="*/ f98 1 82"/>
                <a:gd name="f157" fmla="*/ f99 1 100"/>
                <a:gd name="f158" fmla="*/ f100 1 82"/>
                <a:gd name="f159" fmla="*/ f101 1 100"/>
                <a:gd name="f160" fmla="*/ f102 1 82"/>
                <a:gd name="f161" fmla="*/ f103 1 100"/>
                <a:gd name="f162" fmla="*/ f104 1 82"/>
                <a:gd name="f163" fmla="*/ f105 1 100"/>
                <a:gd name="f164" fmla="*/ f106 1 82"/>
                <a:gd name="f165" fmla="*/ f107 1 100"/>
                <a:gd name="f166" fmla="*/ f108 1 82"/>
                <a:gd name="f167" fmla="*/ f109 1 82"/>
                <a:gd name="f168" fmla="*/ f110 1 100"/>
                <a:gd name="f169" fmla="*/ f111 1 82"/>
                <a:gd name="f170" fmla="*/ f112 1 100"/>
                <a:gd name="f171" fmla="*/ f113 1 82"/>
                <a:gd name="f172" fmla="*/ f114 1 100"/>
                <a:gd name="f173" fmla="*/ f115 1 82"/>
                <a:gd name="f174" fmla="*/ f116 1 100"/>
                <a:gd name="f175" fmla="*/ f117 1 100"/>
                <a:gd name="f176" fmla="*/ f118 1 100"/>
                <a:gd name="f177" fmla="*/ f119 1 82"/>
                <a:gd name="f178" fmla="*/ f120 1 100"/>
                <a:gd name="f179" fmla="*/ f121 1 82"/>
                <a:gd name="f180" fmla="*/ f122 1 100"/>
                <a:gd name="f181" fmla="*/ f123 1 82"/>
                <a:gd name="f182" fmla="*/ f124 1 100"/>
                <a:gd name="f183" fmla="*/ f125 1 82"/>
                <a:gd name="f184" fmla="*/ f126 1 100"/>
                <a:gd name="f185" fmla="*/ f127 1 82"/>
                <a:gd name="f186" fmla="*/ f128 1 100"/>
                <a:gd name="f187" fmla="*/ f129 1 82"/>
                <a:gd name="f188" fmla="*/ f130 1 100"/>
                <a:gd name="f189" fmla="*/ f131 1 100"/>
                <a:gd name="f190" fmla="*/ f132 1 82"/>
                <a:gd name="f191" fmla="*/ f133 1 100"/>
                <a:gd name="f192" fmla="*/ f134 1 100"/>
                <a:gd name="f193" fmla="*/ f135 1 82"/>
                <a:gd name="f194" fmla="*/ f136 1 100"/>
                <a:gd name="f195" fmla="*/ f137 1 82"/>
                <a:gd name="f196" fmla="*/ f138 1 100"/>
                <a:gd name="f197" fmla="*/ f139 1 100"/>
                <a:gd name="f198" fmla="*/ f140 1 100"/>
                <a:gd name="f199" fmla="*/ f141 1 82"/>
                <a:gd name="f200" fmla="*/ f142 1 100"/>
                <a:gd name="f201" fmla="*/ f143 1 82"/>
                <a:gd name="f202" fmla="*/ f144 1 100"/>
                <a:gd name="f203" fmla="*/ f145 1 82"/>
                <a:gd name="f204" fmla="*/ f146 1 100"/>
                <a:gd name="f205" fmla="*/ f147 1 82"/>
                <a:gd name="f206" fmla="*/ f148 1 100"/>
                <a:gd name="f207" fmla="*/ f149 1 100"/>
                <a:gd name="f208" fmla="*/ f150 1 82"/>
                <a:gd name="f209" fmla="*/ f151 1 100"/>
                <a:gd name="f210" fmla="*/ f152 1 100"/>
                <a:gd name="f211" fmla="*/ 0 1 f94"/>
                <a:gd name="f212" fmla="*/ f6 1 f94"/>
                <a:gd name="f213" fmla="*/ 0 1 f95"/>
                <a:gd name="f214" fmla="*/ f7 1 f95"/>
                <a:gd name="f215" fmla="+- f153 0 f1"/>
                <a:gd name="f216" fmla="*/ f154 1 f94"/>
                <a:gd name="f217" fmla="*/ f155 1 f95"/>
                <a:gd name="f218" fmla="*/ f156 1 f94"/>
                <a:gd name="f219" fmla="*/ f157 1 f95"/>
                <a:gd name="f220" fmla="*/ f158 1 f94"/>
                <a:gd name="f221" fmla="*/ f159 1 f95"/>
                <a:gd name="f222" fmla="*/ f160 1 f94"/>
                <a:gd name="f223" fmla="*/ f161 1 f95"/>
                <a:gd name="f224" fmla="*/ f162 1 f94"/>
                <a:gd name="f225" fmla="*/ f163 1 f95"/>
                <a:gd name="f226" fmla="*/ f164 1 f94"/>
                <a:gd name="f227" fmla="*/ f165 1 f95"/>
                <a:gd name="f228" fmla="*/ f166 1 f94"/>
                <a:gd name="f229" fmla="*/ f167 1 f94"/>
                <a:gd name="f230" fmla="*/ f168 1 f95"/>
                <a:gd name="f231" fmla="*/ f169 1 f94"/>
                <a:gd name="f232" fmla="*/ f170 1 f95"/>
                <a:gd name="f233" fmla="*/ f171 1 f94"/>
                <a:gd name="f234" fmla="*/ f172 1 f95"/>
                <a:gd name="f235" fmla="*/ f173 1 f94"/>
                <a:gd name="f236" fmla="*/ f174 1 f95"/>
                <a:gd name="f237" fmla="*/ f175 1 f95"/>
                <a:gd name="f238" fmla="*/ f176 1 f95"/>
                <a:gd name="f239" fmla="*/ f177 1 f94"/>
                <a:gd name="f240" fmla="*/ f178 1 f95"/>
                <a:gd name="f241" fmla="*/ f179 1 f94"/>
                <a:gd name="f242" fmla="*/ f180 1 f95"/>
                <a:gd name="f243" fmla="*/ f181 1 f94"/>
                <a:gd name="f244" fmla="*/ f182 1 f95"/>
                <a:gd name="f245" fmla="*/ f183 1 f94"/>
                <a:gd name="f246" fmla="*/ f184 1 f95"/>
                <a:gd name="f247" fmla="*/ f185 1 f94"/>
                <a:gd name="f248" fmla="*/ f186 1 f95"/>
                <a:gd name="f249" fmla="*/ f187 1 f94"/>
                <a:gd name="f250" fmla="*/ f188 1 f95"/>
                <a:gd name="f251" fmla="*/ f189 1 f95"/>
                <a:gd name="f252" fmla="*/ f190 1 f94"/>
                <a:gd name="f253" fmla="*/ f191 1 f95"/>
                <a:gd name="f254" fmla="*/ f192 1 f95"/>
                <a:gd name="f255" fmla="*/ f193 1 f94"/>
                <a:gd name="f256" fmla="*/ f194 1 f95"/>
                <a:gd name="f257" fmla="*/ f195 1 f94"/>
                <a:gd name="f258" fmla="*/ f196 1 f95"/>
                <a:gd name="f259" fmla="*/ f197 1 f95"/>
                <a:gd name="f260" fmla="*/ f198 1 f95"/>
                <a:gd name="f261" fmla="*/ f199 1 f94"/>
                <a:gd name="f262" fmla="*/ f200 1 f95"/>
                <a:gd name="f263" fmla="*/ f201 1 f94"/>
                <a:gd name="f264" fmla="*/ f202 1 f95"/>
                <a:gd name="f265" fmla="*/ f203 1 f94"/>
                <a:gd name="f266" fmla="*/ f204 1 f95"/>
                <a:gd name="f267" fmla="*/ f205 1 f94"/>
                <a:gd name="f268" fmla="*/ f206 1 f95"/>
                <a:gd name="f269" fmla="*/ f207 1 f95"/>
                <a:gd name="f270" fmla="*/ f208 1 f94"/>
                <a:gd name="f271" fmla="*/ f209 1 f95"/>
                <a:gd name="f272" fmla="*/ f210 1 f95"/>
                <a:gd name="f273" fmla="*/ f211 f89 1"/>
                <a:gd name="f274" fmla="*/ f212 f89 1"/>
                <a:gd name="f275" fmla="*/ f214 f90 1"/>
                <a:gd name="f276" fmla="*/ f213 f90 1"/>
                <a:gd name="f277" fmla="*/ f216 f89 1"/>
                <a:gd name="f278" fmla="*/ f217 f90 1"/>
                <a:gd name="f279" fmla="*/ f218 f89 1"/>
                <a:gd name="f280" fmla="*/ f219 f90 1"/>
                <a:gd name="f281" fmla="*/ f220 f89 1"/>
                <a:gd name="f282" fmla="*/ f221 f90 1"/>
                <a:gd name="f283" fmla="*/ f222 f89 1"/>
                <a:gd name="f284" fmla="*/ f223 f90 1"/>
                <a:gd name="f285" fmla="*/ f224 f89 1"/>
                <a:gd name="f286" fmla="*/ f225 f90 1"/>
                <a:gd name="f287" fmla="*/ f226 f89 1"/>
                <a:gd name="f288" fmla="*/ f227 f90 1"/>
                <a:gd name="f289" fmla="*/ f228 f89 1"/>
                <a:gd name="f290" fmla="*/ f229 f89 1"/>
                <a:gd name="f291" fmla="*/ f230 f90 1"/>
                <a:gd name="f292" fmla="*/ f231 f89 1"/>
                <a:gd name="f293" fmla="*/ f232 f90 1"/>
                <a:gd name="f294" fmla="*/ f233 f89 1"/>
                <a:gd name="f295" fmla="*/ f234 f90 1"/>
                <a:gd name="f296" fmla="*/ f235 f89 1"/>
                <a:gd name="f297" fmla="*/ f236 f90 1"/>
                <a:gd name="f298" fmla="*/ f237 f90 1"/>
                <a:gd name="f299" fmla="*/ f238 f90 1"/>
                <a:gd name="f300" fmla="*/ f239 f89 1"/>
                <a:gd name="f301" fmla="*/ f240 f90 1"/>
                <a:gd name="f302" fmla="*/ f241 f89 1"/>
                <a:gd name="f303" fmla="*/ f242 f90 1"/>
                <a:gd name="f304" fmla="*/ f243 f89 1"/>
                <a:gd name="f305" fmla="*/ f244 f90 1"/>
                <a:gd name="f306" fmla="*/ f245 f89 1"/>
                <a:gd name="f307" fmla="*/ f246 f90 1"/>
                <a:gd name="f308" fmla="*/ f247 f89 1"/>
                <a:gd name="f309" fmla="*/ f248 f90 1"/>
                <a:gd name="f310" fmla="*/ f249 f89 1"/>
                <a:gd name="f311" fmla="*/ f250 f90 1"/>
                <a:gd name="f312" fmla="*/ f251 f90 1"/>
                <a:gd name="f313" fmla="*/ f252 f89 1"/>
                <a:gd name="f314" fmla="*/ f253 f90 1"/>
                <a:gd name="f315" fmla="*/ f254 f90 1"/>
                <a:gd name="f316" fmla="*/ f255 f89 1"/>
                <a:gd name="f317" fmla="*/ f256 f90 1"/>
                <a:gd name="f318" fmla="*/ f257 f89 1"/>
                <a:gd name="f319" fmla="*/ f258 f90 1"/>
                <a:gd name="f320" fmla="*/ f259 f90 1"/>
                <a:gd name="f321" fmla="*/ f260 f90 1"/>
                <a:gd name="f322" fmla="*/ f261 f89 1"/>
                <a:gd name="f323" fmla="*/ f262 f90 1"/>
                <a:gd name="f324" fmla="*/ f263 f89 1"/>
                <a:gd name="f325" fmla="*/ f264 f90 1"/>
                <a:gd name="f326" fmla="*/ f265 f89 1"/>
                <a:gd name="f327" fmla="*/ f266 f90 1"/>
                <a:gd name="f328" fmla="*/ f267 f89 1"/>
                <a:gd name="f329" fmla="*/ f268 f90 1"/>
                <a:gd name="f330" fmla="*/ f269 f90 1"/>
                <a:gd name="f331" fmla="*/ f270 f89 1"/>
                <a:gd name="f332" fmla="*/ f271 f90 1"/>
                <a:gd name="f333" fmla="*/ f272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5">
                  <a:pos x="f277" y="f278"/>
                </a:cxn>
                <a:cxn ang="f215">
                  <a:pos x="f279" y="f278"/>
                </a:cxn>
                <a:cxn ang="f215">
                  <a:pos x="f279" y="f280"/>
                </a:cxn>
                <a:cxn ang="f215">
                  <a:pos x="f281" y="f282"/>
                </a:cxn>
                <a:cxn ang="f215">
                  <a:pos x="f283" y="f284"/>
                </a:cxn>
                <a:cxn ang="f215">
                  <a:pos x="f285" y="f286"/>
                </a:cxn>
                <a:cxn ang="f215">
                  <a:pos x="f287" y="f288"/>
                </a:cxn>
                <a:cxn ang="f215">
                  <a:pos x="f289" y="f282"/>
                </a:cxn>
                <a:cxn ang="f215">
                  <a:pos x="f290" y="f291"/>
                </a:cxn>
                <a:cxn ang="f215">
                  <a:pos x="f292" y="f293"/>
                </a:cxn>
                <a:cxn ang="f215">
                  <a:pos x="f294" y="f295"/>
                </a:cxn>
                <a:cxn ang="f215">
                  <a:pos x="f296" y="f297"/>
                </a:cxn>
                <a:cxn ang="f215">
                  <a:pos x="f279" y="f298"/>
                </a:cxn>
                <a:cxn ang="f215">
                  <a:pos x="f279" y="f299"/>
                </a:cxn>
                <a:cxn ang="f215">
                  <a:pos x="f300" y="f301"/>
                </a:cxn>
                <a:cxn ang="f215">
                  <a:pos x="f302" y="f303"/>
                </a:cxn>
                <a:cxn ang="f215">
                  <a:pos x="f304" y="f305"/>
                </a:cxn>
                <a:cxn ang="f215">
                  <a:pos x="f306" y="f307"/>
                </a:cxn>
                <a:cxn ang="f215">
                  <a:pos x="f308" y="f309"/>
                </a:cxn>
                <a:cxn ang="f215">
                  <a:pos x="f310" y="f311"/>
                </a:cxn>
                <a:cxn ang="f215">
                  <a:pos x="f289" y="f311"/>
                </a:cxn>
                <a:cxn ang="f215">
                  <a:pos x="f289" y="f312"/>
                </a:cxn>
                <a:cxn ang="f215">
                  <a:pos x="f313" y="f314"/>
                </a:cxn>
                <a:cxn ang="f215">
                  <a:pos x="f306" y="f315"/>
                </a:cxn>
                <a:cxn ang="f215">
                  <a:pos x="f302" y="f314"/>
                </a:cxn>
                <a:cxn ang="f215">
                  <a:pos x="f316" y="f317"/>
                </a:cxn>
                <a:cxn ang="f215">
                  <a:pos x="f318" y="f303"/>
                </a:cxn>
                <a:cxn ang="f215">
                  <a:pos x="f277" y="f319"/>
                </a:cxn>
                <a:cxn ang="f215">
                  <a:pos x="f277" y="f278"/>
                </a:cxn>
                <a:cxn ang="f215">
                  <a:pos x="f279" y="f320"/>
                </a:cxn>
                <a:cxn ang="f215">
                  <a:pos x="f279" y="f321"/>
                </a:cxn>
                <a:cxn ang="f215">
                  <a:pos x="f322" y="f323"/>
                </a:cxn>
                <a:cxn ang="f215">
                  <a:pos x="f324" y="f325"/>
                </a:cxn>
                <a:cxn ang="f215">
                  <a:pos x="f326" y="f327"/>
                </a:cxn>
                <a:cxn ang="f215">
                  <a:pos x="f328" y="f329"/>
                </a:cxn>
                <a:cxn ang="f215">
                  <a:pos x="f313" y="f330"/>
                </a:cxn>
                <a:cxn ang="f215">
                  <a:pos x="f331" y="f332"/>
                </a:cxn>
                <a:cxn ang="f215">
                  <a:pos x="f283" y="f333"/>
                </a:cxn>
                <a:cxn ang="f215">
                  <a:pos x="f279" y="f320"/>
                </a:cxn>
              </a:cxnLst>
              <a:rect l="f273" t="f276" r="f274" b="f275"/>
              <a:pathLst>
                <a:path w="82" h="100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8"/>
                    <a:pt x="f26" y="f27"/>
                  </a:cubicBezTo>
                  <a:cubicBezTo>
                    <a:pt x="f28" y="f7"/>
                    <a:pt x="f29" y="f7"/>
                    <a:pt x="f30" y="f7"/>
                  </a:cubicBezTo>
                  <a:cubicBezTo>
                    <a:pt x="f31" y="f7"/>
                    <a:pt x="f32" y="f8"/>
                    <a:pt x="f33" y="f16"/>
                  </a:cubicBezTo>
                  <a:cubicBezTo>
                    <a:pt x="f34" y="f35"/>
                    <a:pt x="f5" y="f36"/>
                    <a:pt x="f5" y="f37"/>
                  </a:cubicBezTo>
                  <a:cubicBezTo>
                    <a:pt x="f5" y="f38"/>
                    <a:pt x="f39" y="f17"/>
                    <a:pt x="f40" y="f21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30" y="f49"/>
                    <a:pt x="f48" y="f50"/>
                  </a:cubicBezTo>
                  <a:cubicBezTo>
                    <a:pt x="f25" y="f29"/>
                    <a:pt x="f51" y="f52"/>
                    <a:pt x="f9" y="f52"/>
                  </a:cubicBezTo>
                  <a:lnTo>
                    <a:pt x="f9" y="f53"/>
                  </a:lnTo>
                  <a:cubicBezTo>
                    <a:pt x="f9" y="f54"/>
                    <a:pt x="f55" y="f56"/>
                    <a:pt x="f11" y="f31"/>
                  </a:cubicBezTo>
                  <a:cubicBezTo>
                    <a:pt x="f13" y="f57"/>
                    <a:pt x="f58" y="f59"/>
                    <a:pt x="f60" y="f45"/>
                  </a:cubicBezTo>
                  <a:cubicBezTo>
                    <a:pt x="f51" y="f61"/>
                    <a:pt x="f21" y="f32"/>
                    <a:pt x="f23" y="f32"/>
                  </a:cubicBezTo>
                  <a:cubicBezTo>
                    <a:pt x="f25" y="f32"/>
                    <a:pt x="f62" y="f63"/>
                    <a:pt x="f28" y="f63"/>
                  </a:cubicBezTo>
                  <a:cubicBezTo>
                    <a:pt x="f29" y="f63"/>
                    <a:pt x="f30" y="f32"/>
                    <a:pt x="f56" y="f61"/>
                  </a:cubicBezTo>
                  <a:cubicBezTo>
                    <a:pt x="f57" y="f64"/>
                    <a:pt x="f32" y="f59"/>
                    <a:pt x="f65" y="f57"/>
                  </a:cubicBezTo>
                  <a:lnTo>
                    <a:pt x="f33" y="f57"/>
                  </a:lnTo>
                  <a:lnTo>
                    <a:pt x="f33" y="f66"/>
                  </a:lnTo>
                  <a:cubicBezTo>
                    <a:pt x="f67" y="f66"/>
                    <a:pt x="f64" y="f34"/>
                    <a:pt x="f68" y="f39"/>
                  </a:cubicBezTo>
                  <a:cubicBezTo>
                    <a:pt x="f69" y="f70"/>
                    <a:pt x="f71" y="f5"/>
                    <a:pt x="f28" y="f5"/>
                  </a:cubicBezTo>
                  <a:cubicBezTo>
                    <a:pt x="f25" y="f5"/>
                    <a:pt x="f21" y="f70"/>
                    <a:pt x="f60" y="f39"/>
                  </a:cubicBezTo>
                  <a:cubicBezTo>
                    <a:pt x="f38" y="f34"/>
                    <a:pt x="f72" y="f40"/>
                    <a:pt x="f73" y="f74"/>
                  </a:cubicBezTo>
                  <a:cubicBezTo>
                    <a:pt x="f75" y="f65"/>
                    <a:pt x="f76" y="f43"/>
                    <a:pt x="f36" y="f45"/>
                  </a:cubicBezTo>
                  <a:cubicBezTo>
                    <a:pt x="f77" y="f68"/>
                    <a:pt x="f6" y="f78"/>
                    <a:pt x="f6" y="f79"/>
                  </a:cubicBezTo>
                  <a:lnTo>
                    <a:pt x="f6" y="f8"/>
                  </a:lnTo>
                  <a:close/>
                  <a:moveTo>
                    <a:pt x="f9" y="f75"/>
                  </a:moveTo>
                  <a:lnTo>
                    <a:pt x="f9" y="f42"/>
                  </a:lnTo>
                  <a:cubicBezTo>
                    <a:pt x="f58" y="f42"/>
                    <a:pt x="f19" y="f42"/>
                    <a:pt x="f42" y="f80"/>
                  </a:cubicBezTo>
                  <a:cubicBezTo>
                    <a:pt x="f46" y="f23"/>
                    <a:pt x="f29" y="f23"/>
                    <a:pt x="f53" y="f81"/>
                  </a:cubicBezTo>
                  <a:cubicBezTo>
                    <a:pt x="f69" y="f21"/>
                    <a:pt x="f47" y="f19"/>
                    <a:pt x="f57" y="f60"/>
                  </a:cubicBezTo>
                  <a:cubicBezTo>
                    <a:pt x="f45" y="f15"/>
                    <a:pt x="f64" y="f11"/>
                    <a:pt x="f64" y="f82"/>
                  </a:cubicBezTo>
                  <a:cubicBezTo>
                    <a:pt x="f64" y="f83"/>
                    <a:pt x="f59" y="f36"/>
                    <a:pt x="f68" y="f77"/>
                  </a:cubicBezTo>
                  <a:cubicBezTo>
                    <a:pt x="f84" y="f85"/>
                    <a:pt x="f86" y="f35"/>
                    <a:pt x="f50" y="f35"/>
                  </a:cubicBezTo>
                  <a:cubicBezTo>
                    <a:pt x="f62" y="f35"/>
                    <a:pt x="f42" y="f85"/>
                    <a:pt x="f21" y="f6"/>
                  </a:cubicBezTo>
                  <a:cubicBezTo>
                    <a:pt x="f17" y="f87"/>
                    <a:pt x="f13" y="f76"/>
                    <a:pt x="f9" y="f7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9" name="Freeform 534"/>
            <p:cNvSpPr/>
            <p:nvPr/>
          </p:nvSpPr>
          <p:spPr>
            <a:xfrm>
              <a:off x="2102891" y="4429317"/>
              <a:ext cx="77577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50"/>
                <a:gd name="f13" fmla="val 124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4"/>
                <a:gd name="f22" fmla="val 112"/>
                <a:gd name="f23" fmla="val 11"/>
                <a:gd name="f24" fmla="val 103"/>
                <a:gd name="f25" fmla="val 92"/>
                <a:gd name="f26" fmla="val 27"/>
                <a:gd name="f27" fmla="val 84"/>
                <a:gd name="f28" fmla="val 89"/>
                <a:gd name="f29" fmla="val 93"/>
                <a:gd name="f30" fmla="val 96"/>
                <a:gd name="f31" fmla="val 28"/>
                <a:gd name="f32" fmla="val 99"/>
                <a:gd name="f33" fmla="val 102"/>
                <a:gd name="f34" fmla="val 30"/>
                <a:gd name="f35" fmla="val 104"/>
                <a:gd name="f36" fmla="val 106"/>
                <a:gd name="f37" fmla="val 33"/>
                <a:gd name="f38" fmla="val 108"/>
                <a:gd name="f39" fmla="val 35"/>
                <a:gd name="f40" fmla="val 109"/>
                <a:gd name="f41" fmla="val 37"/>
                <a:gd name="f42" fmla="val 110"/>
                <a:gd name="f43" fmla="val 40"/>
                <a:gd name="f44" fmla="val 111"/>
                <a:gd name="f45" fmla="val 45"/>
                <a:gd name="f46" fmla="val 48"/>
                <a:gd name="f47" fmla="val 53"/>
                <a:gd name="f48" fmla="val 56"/>
                <a:gd name="f49" fmla="val 58"/>
                <a:gd name="f50" fmla="val 59"/>
                <a:gd name="f51" fmla="+- 0 0 -90"/>
                <a:gd name="f52" fmla="*/ f3 1 60"/>
                <a:gd name="f53" fmla="*/ f4 1 125"/>
                <a:gd name="f54" fmla="+- f7 0 f5"/>
                <a:gd name="f55" fmla="+- f6 0 f5"/>
                <a:gd name="f56" fmla="*/ f51 f0 1"/>
                <a:gd name="f57" fmla="*/ f55 1 60"/>
                <a:gd name="f58" fmla="*/ f54 1 125"/>
                <a:gd name="f59" fmla="*/ 60 f55 1"/>
                <a:gd name="f60" fmla="*/ 122 f54 1"/>
                <a:gd name="f61" fmla="*/ 50 f55 1"/>
                <a:gd name="f62" fmla="*/ 124 f54 1"/>
                <a:gd name="f63" fmla="*/ 41 f55 1"/>
                <a:gd name="f64" fmla="*/ 125 f54 1"/>
                <a:gd name="f65" fmla="*/ 19 f55 1"/>
                <a:gd name="f66" fmla="*/ 117 f54 1"/>
                <a:gd name="f67" fmla="*/ 11 f55 1"/>
                <a:gd name="f68" fmla="*/ 92 f54 1"/>
                <a:gd name="f69" fmla="*/ 41 f54 1"/>
                <a:gd name="f70" fmla="*/ 0 f55 1"/>
                <a:gd name="f71" fmla="*/ 27 f54 1"/>
                <a:gd name="f72" fmla="*/ 0 f54 1"/>
                <a:gd name="f73" fmla="*/ 27 f55 1"/>
                <a:gd name="f74" fmla="*/ 84 f54 1"/>
                <a:gd name="f75" fmla="*/ 96 f54 1"/>
                <a:gd name="f76" fmla="*/ 30 f55 1"/>
                <a:gd name="f77" fmla="*/ 104 f54 1"/>
                <a:gd name="f78" fmla="*/ 35 f55 1"/>
                <a:gd name="f79" fmla="*/ 109 f54 1"/>
                <a:gd name="f80" fmla="*/ 45 f55 1"/>
                <a:gd name="f81" fmla="*/ 111 f54 1"/>
                <a:gd name="f82" fmla="*/ 53 f55 1"/>
                <a:gd name="f83" fmla="*/ 110 f54 1"/>
                <a:gd name="f84" fmla="*/ 59 f55 1"/>
                <a:gd name="f85" fmla="*/ 108 f54 1"/>
                <a:gd name="f86" fmla="*/ f56 1 f2"/>
                <a:gd name="f87" fmla="*/ f59 1 60"/>
                <a:gd name="f88" fmla="*/ f60 1 125"/>
                <a:gd name="f89" fmla="*/ f61 1 60"/>
                <a:gd name="f90" fmla="*/ f62 1 125"/>
                <a:gd name="f91" fmla="*/ f63 1 60"/>
                <a:gd name="f92" fmla="*/ f64 1 125"/>
                <a:gd name="f93" fmla="*/ f65 1 60"/>
                <a:gd name="f94" fmla="*/ f66 1 125"/>
                <a:gd name="f95" fmla="*/ f67 1 60"/>
                <a:gd name="f96" fmla="*/ f68 1 125"/>
                <a:gd name="f97" fmla="*/ f69 1 125"/>
                <a:gd name="f98" fmla="*/ f70 1 60"/>
                <a:gd name="f99" fmla="*/ f71 1 125"/>
                <a:gd name="f100" fmla="*/ f72 1 125"/>
                <a:gd name="f101" fmla="*/ f73 1 60"/>
                <a:gd name="f102" fmla="*/ f74 1 125"/>
                <a:gd name="f103" fmla="*/ f75 1 125"/>
                <a:gd name="f104" fmla="*/ f76 1 60"/>
                <a:gd name="f105" fmla="*/ f77 1 125"/>
                <a:gd name="f106" fmla="*/ f78 1 60"/>
                <a:gd name="f107" fmla="*/ f79 1 125"/>
                <a:gd name="f108" fmla="*/ f80 1 60"/>
                <a:gd name="f109" fmla="*/ f81 1 125"/>
                <a:gd name="f110" fmla="*/ f82 1 60"/>
                <a:gd name="f111" fmla="*/ f83 1 125"/>
                <a:gd name="f112" fmla="*/ f84 1 60"/>
                <a:gd name="f113" fmla="*/ f85 1 125"/>
                <a:gd name="f114" fmla="*/ 0 1 f57"/>
                <a:gd name="f115" fmla="*/ f6 1 f57"/>
                <a:gd name="f116" fmla="*/ 0 1 f58"/>
                <a:gd name="f117" fmla="*/ f7 1 f58"/>
                <a:gd name="f118" fmla="+- f86 0 f1"/>
                <a:gd name="f119" fmla="*/ f87 1 f57"/>
                <a:gd name="f120" fmla="*/ f88 1 f58"/>
                <a:gd name="f121" fmla="*/ f89 1 f57"/>
                <a:gd name="f122" fmla="*/ f90 1 f58"/>
                <a:gd name="f123" fmla="*/ f91 1 f57"/>
                <a:gd name="f124" fmla="*/ f92 1 f58"/>
                <a:gd name="f125" fmla="*/ f93 1 f57"/>
                <a:gd name="f126" fmla="*/ f94 1 f58"/>
                <a:gd name="f127" fmla="*/ f95 1 f57"/>
                <a:gd name="f128" fmla="*/ f96 1 f58"/>
                <a:gd name="f129" fmla="*/ f97 1 f58"/>
                <a:gd name="f130" fmla="*/ f98 1 f57"/>
                <a:gd name="f131" fmla="*/ f99 1 f58"/>
                <a:gd name="f132" fmla="*/ f100 1 f58"/>
                <a:gd name="f133" fmla="*/ f101 1 f57"/>
                <a:gd name="f134" fmla="*/ f102 1 f58"/>
                <a:gd name="f135" fmla="*/ f103 1 f58"/>
                <a:gd name="f136" fmla="*/ f104 1 f57"/>
                <a:gd name="f137" fmla="*/ f105 1 f58"/>
                <a:gd name="f138" fmla="*/ f106 1 f57"/>
                <a:gd name="f139" fmla="*/ f107 1 f58"/>
                <a:gd name="f140" fmla="*/ f108 1 f57"/>
                <a:gd name="f141" fmla="*/ f109 1 f58"/>
                <a:gd name="f142" fmla="*/ f110 1 f57"/>
                <a:gd name="f143" fmla="*/ f111 1 f58"/>
                <a:gd name="f144" fmla="*/ f112 1 f57"/>
                <a:gd name="f145" fmla="*/ f113 1 f58"/>
                <a:gd name="f146" fmla="*/ f114 f52 1"/>
                <a:gd name="f147" fmla="*/ f115 f52 1"/>
                <a:gd name="f148" fmla="*/ f117 f53 1"/>
                <a:gd name="f149" fmla="*/ f116 f53 1"/>
                <a:gd name="f150" fmla="*/ f119 f52 1"/>
                <a:gd name="f151" fmla="*/ f120 f53 1"/>
                <a:gd name="f152" fmla="*/ f121 f52 1"/>
                <a:gd name="f153" fmla="*/ f122 f53 1"/>
                <a:gd name="f154" fmla="*/ f123 f52 1"/>
                <a:gd name="f155" fmla="*/ f124 f53 1"/>
                <a:gd name="f156" fmla="*/ f125 f52 1"/>
                <a:gd name="f157" fmla="*/ f126 f53 1"/>
                <a:gd name="f158" fmla="*/ f127 f52 1"/>
                <a:gd name="f159" fmla="*/ f128 f53 1"/>
                <a:gd name="f160" fmla="*/ f129 f53 1"/>
                <a:gd name="f161" fmla="*/ f130 f52 1"/>
                <a:gd name="f162" fmla="*/ f131 f53 1"/>
                <a:gd name="f163" fmla="*/ f132 f53 1"/>
                <a:gd name="f164" fmla="*/ f133 f52 1"/>
                <a:gd name="f165" fmla="*/ f134 f53 1"/>
                <a:gd name="f166" fmla="*/ f135 f53 1"/>
                <a:gd name="f167" fmla="*/ f136 f52 1"/>
                <a:gd name="f168" fmla="*/ f137 f53 1"/>
                <a:gd name="f169" fmla="*/ f138 f52 1"/>
                <a:gd name="f170" fmla="*/ f139 f53 1"/>
                <a:gd name="f171" fmla="*/ f140 f52 1"/>
                <a:gd name="f172" fmla="*/ f141 f53 1"/>
                <a:gd name="f173" fmla="*/ f142 f52 1"/>
                <a:gd name="f174" fmla="*/ f143 f53 1"/>
                <a:gd name="f175" fmla="*/ f144 f52 1"/>
                <a:gd name="f176" fmla="*/ f145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8">
                  <a:pos x="f150" y="f151"/>
                </a:cxn>
                <a:cxn ang="f118">
                  <a:pos x="f152" y="f153"/>
                </a:cxn>
                <a:cxn ang="f118">
                  <a:pos x="f154" y="f155"/>
                </a:cxn>
                <a:cxn ang="f118">
                  <a:pos x="f156" y="f157"/>
                </a:cxn>
                <a:cxn ang="f118">
                  <a:pos x="f158" y="f159"/>
                </a:cxn>
                <a:cxn ang="f118">
                  <a:pos x="f158" y="f160"/>
                </a:cxn>
                <a:cxn ang="f118">
                  <a:pos x="f161" y="f160"/>
                </a:cxn>
                <a:cxn ang="f118">
                  <a:pos x="f161" y="f162"/>
                </a:cxn>
                <a:cxn ang="f118">
                  <a:pos x="f158" y="f162"/>
                </a:cxn>
                <a:cxn ang="f118">
                  <a:pos x="f158" y="f163"/>
                </a:cxn>
                <a:cxn ang="f118">
                  <a:pos x="f164" y="f163"/>
                </a:cxn>
                <a:cxn ang="f118">
                  <a:pos x="f164" y="f162"/>
                </a:cxn>
                <a:cxn ang="f118">
                  <a:pos x="f150" y="f162"/>
                </a:cxn>
                <a:cxn ang="f118">
                  <a:pos x="f150" y="f160"/>
                </a:cxn>
                <a:cxn ang="f118">
                  <a:pos x="f164" y="f160"/>
                </a:cxn>
                <a:cxn ang="f118">
                  <a:pos x="f164" y="f165"/>
                </a:cxn>
                <a:cxn ang="f118">
                  <a:pos x="f164" y="f166"/>
                </a:cxn>
                <a:cxn ang="f118">
                  <a:pos x="f167" y="f168"/>
                </a:cxn>
                <a:cxn ang="f118">
                  <a:pos x="f169" y="f170"/>
                </a:cxn>
                <a:cxn ang="f118">
                  <a:pos x="f171" y="f172"/>
                </a:cxn>
                <a:cxn ang="f118">
                  <a:pos x="f173" y="f174"/>
                </a:cxn>
                <a:cxn ang="f118">
                  <a:pos x="f175" y="f176"/>
                </a:cxn>
                <a:cxn ang="f118">
                  <a:pos x="f150" y="f176"/>
                </a:cxn>
                <a:cxn ang="f118">
                  <a:pos x="f150" y="f151"/>
                </a:cxn>
              </a:cxnLst>
              <a:rect l="f146" t="f149" r="f147" b="f148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0"/>
                    <a:pt x="f12" y="f13"/>
                  </a:cubicBezTo>
                  <a:cubicBezTo>
                    <a:pt x="f14" y="f13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6" y="f5"/>
                  </a:lnTo>
                  <a:lnTo>
                    <a:pt x="f26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6" y="f16"/>
                  </a:lnTo>
                  <a:lnTo>
                    <a:pt x="f26" y="f27"/>
                  </a:lnTo>
                  <a:cubicBezTo>
                    <a:pt x="f26" y="f28"/>
                    <a:pt x="f26" y="f29"/>
                    <a:pt x="f26" y="f30"/>
                  </a:cubicBezTo>
                  <a:cubicBezTo>
                    <a:pt x="f31" y="f32"/>
                    <a:pt x="f31" y="f33"/>
                    <a:pt x="f34" y="f35"/>
                  </a:cubicBezTo>
                  <a:cubicBezTo>
                    <a:pt x="f17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4"/>
                  </a:cubicBezTo>
                  <a:cubicBezTo>
                    <a:pt x="f46" y="f44"/>
                    <a:pt x="f12" y="f42"/>
                    <a:pt x="f47" y="f42"/>
                  </a:cubicBezTo>
                  <a:cubicBezTo>
                    <a:pt x="f48" y="f40"/>
                    <a:pt x="f49" y="f38"/>
                    <a:pt x="f50" y="f38"/>
                  </a:cubicBezTo>
                  <a:lnTo>
                    <a:pt x="f6" y="f3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0" name="Freeform 535"/>
            <p:cNvSpPr/>
            <p:nvPr/>
          </p:nvSpPr>
          <p:spPr>
            <a:xfrm>
              <a:off x="2209044" y="4421151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"/>
                <a:gd name="f7" fmla="val 128"/>
                <a:gd name="f8" fmla="val 16"/>
                <a:gd name="f9" fmla="val 17"/>
                <a:gd name="f10" fmla="val 1"/>
                <a:gd name="f11" fmla="val 32"/>
                <a:gd name="f12" fmla="+- 0 0 -90"/>
                <a:gd name="f13" fmla="*/ f3 1 18"/>
                <a:gd name="f14" fmla="*/ f4 1 128"/>
                <a:gd name="f15" fmla="+- f7 0 f5"/>
                <a:gd name="f16" fmla="+- f6 0 f5"/>
                <a:gd name="f17" fmla="*/ f12 f0 1"/>
                <a:gd name="f18" fmla="*/ f16 1 18"/>
                <a:gd name="f19" fmla="*/ f15 1 128"/>
                <a:gd name="f20" fmla="*/ 18 f16 1"/>
                <a:gd name="f21" fmla="*/ 16 f15 1"/>
                <a:gd name="f22" fmla="*/ 0 f16 1"/>
                <a:gd name="f23" fmla="*/ 0 f15 1"/>
                <a:gd name="f24" fmla="*/ 17 f16 1"/>
                <a:gd name="f25" fmla="*/ 128 f15 1"/>
                <a:gd name="f26" fmla="*/ 1 f16 1"/>
                <a:gd name="f27" fmla="*/ 32 f15 1"/>
                <a:gd name="f28" fmla="*/ f17 1 f2"/>
                <a:gd name="f29" fmla="*/ f20 1 18"/>
                <a:gd name="f30" fmla="*/ f21 1 128"/>
                <a:gd name="f31" fmla="*/ f22 1 18"/>
                <a:gd name="f32" fmla="*/ f23 1 128"/>
                <a:gd name="f33" fmla="*/ f24 1 18"/>
                <a:gd name="f34" fmla="*/ f25 1 128"/>
                <a:gd name="f35" fmla="*/ f26 1 18"/>
                <a:gd name="f36" fmla="*/ f27 1 128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4" y="f57"/>
                </a:cxn>
                <a:cxn ang="f41">
                  <a:pos x="f54" y="f55"/>
                </a:cxn>
                <a:cxn ang="f41">
                  <a:pos x="f58" y="f59"/>
                </a:cxn>
                <a:cxn ang="f41">
                  <a:pos x="f60" y="f59"/>
                </a:cxn>
                <a:cxn ang="f41">
                  <a:pos x="f60" y="f61"/>
                </a:cxn>
                <a:cxn ang="f41">
                  <a:pos x="f58" y="f61"/>
                </a:cxn>
                <a:cxn ang="f41">
                  <a:pos x="f58" y="f59"/>
                </a:cxn>
              </a:cxnLst>
              <a:rect l="f50" t="f53" r="f51" b="f52"/>
              <a:pathLst>
                <a:path w="18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9" y="f7"/>
                  </a:moveTo>
                  <a:lnTo>
                    <a:pt x="f10" y="f7"/>
                  </a:lnTo>
                  <a:lnTo>
                    <a:pt x="f10" y="f11"/>
                  </a:lnTo>
                  <a:lnTo>
                    <a:pt x="f9" y="f11"/>
                  </a:lnTo>
                  <a:lnTo>
                    <a:pt x="f9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1" name="Freeform 536"/>
            <p:cNvSpPr/>
            <p:nvPr/>
          </p:nvSpPr>
          <p:spPr>
            <a:xfrm>
              <a:off x="2262125" y="4461979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"/>
                <a:gd name="f7" fmla="val 100"/>
                <a:gd name="f8" fmla="val 50"/>
                <a:gd name="f9" fmla="val 66"/>
                <a:gd name="f10" fmla="val 84"/>
                <a:gd name="f11" fmla="val 78"/>
                <a:gd name="f12" fmla="val 76"/>
                <a:gd name="f13" fmla="val 87"/>
                <a:gd name="f14" fmla="val 68"/>
                <a:gd name="f15" fmla="val 96"/>
                <a:gd name="f16" fmla="val 58"/>
                <a:gd name="f17" fmla="val 44"/>
                <a:gd name="f18" fmla="val 31"/>
                <a:gd name="f19" fmla="val 20"/>
                <a:gd name="f20" fmla="val 12"/>
                <a:gd name="f21" fmla="val 4"/>
                <a:gd name="f22" fmla="val 35"/>
                <a:gd name="f23" fmla="val 22"/>
                <a:gd name="f24" fmla="val 13"/>
                <a:gd name="f25" fmla="val 72"/>
                <a:gd name="f26" fmla="val 38"/>
                <a:gd name="f27" fmla="val 69"/>
                <a:gd name="f28" fmla="val 29"/>
                <a:gd name="f29" fmla="val 64"/>
                <a:gd name="f30" fmla="val 23"/>
                <a:gd name="f31" fmla="val 60"/>
                <a:gd name="f32" fmla="val 17"/>
                <a:gd name="f33" fmla="val 53"/>
                <a:gd name="f34" fmla="val 14"/>
                <a:gd name="f35" fmla="val 36"/>
                <a:gd name="f36" fmla="val 24"/>
                <a:gd name="f37" fmla="val 19"/>
                <a:gd name="f38" fmla="val 62"/>
                <a:gd name="f39" fmla="val 71"/>
                <a:gd name="f40" fmla="val 77"/>
                <a:gd name="f41" fmla="val 59"/>
                <a:gd name="f42" fmla="+- 0 0 -90"/>
                <a:gd name="f43" fmla="*/ f3 1 88"/>
                <a:gd name="f44" fmla="*/ f4 1 100"/>
                <a:gd name="f45" fmla="+- f7 0 f5"/>
                <a:gd name="f46" fmla="+- f6 0 f5"/>
                <a:gd name="f47" fmla="*/ f42 f0 1"/>
                <a:gd name="f48" fmla="*/ f46 1 88"/>
                <a:gd name="f49" fmla="*/ f45 1 100"/>
                <a:gd name="f50" fmla="*/ 88 f46 1"/>
                <a:gd name="f51" fmla="*/ 50 f45 1"/>
                <a:gd name="f52" fmla="*/ 76 f46 1"/>
                <a:gd name="f53" fmla="*/ 87 f45 1"/>
                <a:gd name="f54" fmla="*/ 44 f46 1"/>
                <a:gd name="f55" fmla="*/ 100 f45 1"/>
                <a:gd name="f56" fmla="*/ 12 f46 1"/>
                <a:gd name="f57" fmla="*/ 0 f46 1"/>
                <a:gd name="f58" fmla="*/ 13 f45 1"/>
                <a:gd name="f59" fmla="*/ 0 f45 1"/>
                <a:gd name="f60" fmla="*/ 72 f46 1"/>
                <a:gd name="f61" fmla="*/ 64 f46 1"/>
                <a:gd name="f62" fmla="*/ 23 f45 1"/>
                <a:gd name="f63" fmla="*/ 14 f45 1"/>
                <a:gd name="f64" fmla="*/ 24 f46 1"/>
                <a:gd name="f65" fmla="*/ 17 f46 1"/>
                <a:gd name="f66" fmla="*/ 77 f45 1"/>
                <a:gd name="f67" fmla="*/ 78 f45 1"/>
                <a:gd name="f68" fmla="*/ f47 1 f2"/>
                <a:gd name="f69" fmla="*/ f50 1 88"/>
                <a:gd name="f70" fmla="*/ f51 1 100"/>
                <a:gd name="f71" fmla="*/ f52 1 88"/>
                <a:gd name="f72" fmla="*/ f53 1 100"/>
                <a:gd name="f73" fmla="*/ f54 1 88"/>
                <a:gd name="f74" fmla="*/ f55 1 100"/>
                <a:gd name="f75" fmla="*/ f56 1 88"/>
                <a:gd name="f76" fmla="*/ f57 1 88"/>
                <a:gd name="f77" fmla="*/ f58 1 100"/>
                <a:gd name="f78" fmla="*/ f59 1 100"/>
                <a:gd name="f79" fmla="*/ f60 1 88"/>
                <a:gd name="f80" fmla="*/ f61 1 88"/>
                <a:gd name="f81" fmla="*/ f62 1 100"/>
                <a:gd name="f82" fmla="*/ f63 1 100"/>
                <a:gd name="f83" fmla="*/ f64 1 88"/>
                <a:gd name="f84" fmla="*/ f65 1 88"/>
                <a:gd name="f85" fmla="*/ f66 1 100"/>
                <a:gd name="f86" fmla="*/ f67 1 100"/>
                <a:gd name="f87" fmla="*/ 0 1 f48"/>
                <a:gd name="f88" fmla="*/ f6 1 f48"/>
                <a:gd name="f89" fmla="*/ 0 1 f49"/>
                <a:gd name="f90" fmla="*/ f7 1 f49"/>
                <a:gd name="f91" fmla="+- f68 0 f1"/>
                <a:gd name="f92" fmla="*/ f69 1 f48"/>
                <a:gd name="f93" fmla="*/ f70 1 f49"/>
                <a:gd name="f94" fmla="*/ f71 1 f48"/>
                <a:gd name="f95" fmla="*/ f72 1 f49"/>
                <a:gd name="f96" fmla="*/ f73 1 f48"/>
                <a:gd name="f97" fmla="*/ f74 1 f49"/>
                <a:gd name="f98" fmla="*/ f75 1 f48"/>
                <a:gd name="f99" fmla="*/ f76 1 f48"/>
                <a:gd name="f100" fmla="*/ f77 1 f49"/>
                <a:gd name="f101" fmla="*/ f78 1 f49"/>
                <a:gd name="f102" fmla="*/ f79 1 f48"/>
                <a:gd name="f103" fmla="*/ f80 1 f48"/>
                <a:gd name="f104" fmla="*/ f81 1 f49"/>
                <a:gd name="f105" fmla="*/ f82 1 f49"/>
                <a:gd name="f106" fmla="*/ f83 1 f48"/>
                <a:gd name="f107" fmla="*/ f84 1 f48"/>
                <a:gd name="f108" fmla="*/ f85 1 f49"/>
                <a:gd name="f109" fmla="*/ f86 1 f49"/>
                <a:gd name="f110" fmla="*/ f87 f43 1"/>
                <a:gd name="f111" fmla="*/ f88 f43 1"/>
                <a:gd name="f112" fmla="*/ f90 f44 1"/>
                <a:gd name="f113" fmla="*/ f89 f44 1"/>
                <a:gd name="f114" fmla="*/ f92 f43 1"/>
                <a:gd name="f115" fmla="*/ f93 f44 1"/>
                <a:gd name="f116" fmla="*/ f94 f43 1"/>
                <a:gd name="f117" fmla="*/ f95 f44 1"/>
                <a:gd name="f118" fmla="*/ f96 f43 1"/>
                <a:gd name="f119" fmla="*/ f97 f44 1"/>
                <a:gd name="f120" fmla="*/ f98 f43 1"/>
                <a:gd name="f121" fmla="*/ f99 f43 1"/>
                <a:gd name="f122" fmla="*/ f100 f44 1"/>
                <a:gd name="f123" fmla="*/ f101 f44 1"/>
                <a:gd name="f124" fmla="*/ f102 f43 1"/>
                <a:gd name="f125" fmla="*/ f103 f43 1"/>
                <a:gd name="f126" fmla="*/ f104 f44 1"/>
                <a:gd name="f127" fmla="*/ f105 f44 1"/>
                <a:gd name="f128" fmla="*/ f106 f43 1"/>
                <a:gd name="f129" fmla="*/ f107 f43 1"/>
                <a:gd name="f130" fmla="*/ f108 f44 1"/>
                <a:gd name="f131" fmla="*/ f109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1">
                  <a:pos x="f114" y="f115"/>
                </a:cxn>
                <a:cxn ang="f91">
                  <a:pos x="f116" y="f117"/>
                </a:cxn>
                <a:cxn ang="f91">
                  <a:pos x="f118" y="f119"/>
                </a:cxn>
                <a:cxn ang="f91">
                  <a:pos x="f120" y="f117"/>
                </a:cxn>
                <a:cxn ang="f91">
                  <a:pos x="f121" y="f115"/>
                </a:cxn>
                <a:cxn ang="f91">
                  <a:pos x="f120" y="f122"/>
                </a:cxn>
                <a:cxn ang="f91">
                  <a:pos x="f118" y="f123"/>
                </a:cxn>
                <a:cxn ang="f91">
                  <a:pos x="f116" y="f122"/>
                </a:cxn>
                <a:cxn ang="f91">
                  <a:pos x="f114" y="f115"/>
                </a:cxn>
                <a:cxn ang="f91">
                  <a:pos x="f124" y="f115"/>
                </a:cxn>
                <a:cxn ang="f91">
                  <a:pos x="f125" y="f126"/>
                </a:cxn>
                <a:cxn ang="f91">
                  <a:pos x="f118" y="f127"/>
                </a:cxn>
                <a:cxn ang="f91">
                  <a:pos x="f128" y="f126"/>
                </a:cxn>
                <a:cxn ang="f91">
                  <a:pos x="f129" y="f115"/>
                </a:cxn>
                <a:cxn ang="f91">
                  <a:pos x="f128" y="f130"/>
                </a:cxn>
                <a:cxn ang="f91">
                  <a:pos x="f118" y="f117"/>
                </a:cxn>
                <a:cxn ang="f91">
                  <a:pos x="f125" y="f131"/>
                </a:cxn>
                <a:cxn ang="f91">
                  <a:pos x="f124" y="f115"/>
                </a:cxn>
              </a:cxnLst>
              <a:rect l="f110" t="f113" r="f111" b="f112"/>
              <a:pathLst>
                <a:path w="88" h="100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15"/>
                    <a:pt x="f20" y="f13"/>
                  </a:cubicBezTo>
                  <a:cubicBezTo>
                    <a:pt x="f21" y="f11"/>
                    <a:pt x="f5" y="f9"/>
                    <a:pt x="f5" y="f8"/>
                  </a:cubicBezTo>
                  <a:cubicBezTo>
                    <a:pt x="f5" y="f22"/>
                    <a:pt x="f21" y="f23"/>
                    <a:pt x="f20" y="f24"/>
                  </a:cubicBezTo>
                  <a:cubicBezTo>
                    <a:pt x="f19" y="f21"/>
                    <a:pt x="f18" y="f5"/>
                    <a:pt x="f17" y="f5"/>
                  </a:cubicBezTo>
                  <a:cubicBezTo>
                    <a:pt x="f16" y="f5"/>
                    <a:pt x="f14" y="f21"/>
                    <a:pt x="f12" y="f24"/>
                  </a:cubicBezTo>
                  <a:cubicBezTo>
                    <a:pt x="f10" y="f23"/>
                    <a:pt x="f6" y="f22"/>
                    <a:pt x="f6" y="f8"/>
                  </a:cubicBezTo>
                  <a:close/>
                  <a:moveTo>
                    <a:pt x="f25" y="f8"/>
                  </a:move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17" y="f34"/>
                  </a:cubicBezTo>
                  <a:cubicBezTo>
                    <a:pt x="f35" y="f34"/>
                    <a:pt x="f28" y="f32"/>
                    <a:pt x="f36" y="f30"/>
                  </a:cubicBezTo>
                  <a:cubicBezTo>
                    <a:pt x="f37" y="f28"/>
                    <a:pt x="f32" y="f26"/>
                    <a:pt x="f32" y="f8"/>
                  </a:cubicBezTo>
                  <a:cubicBezTo>
                    <a:pt x="f32" y="f38"/>
                    <a:pt x="f37" y="f39"/>
                    <a:pt x="f36" y="f40"/>
                  </a:cubicBezTo>
                  <a:cubicBezTo>
                    <a:pt x="f28" y="f10"/>
                    <a:pt x="f35" y="f13"/>
                    <a:pt x="f17" y="f13"/>
                  </a:cubicBezTo>
                  <a:cubicBezTo>
                    <a:pt x="f33" y="f13"/>
                    <a:pt x="f41" y="f10"/>
                    <a:pt x="f29" y="f11"/>
                  </a:cubicBezTo>
                  <a:cubicBezTo>
                    <a:pt x="f27" y="f39"/>
                    <a:pt x="f25" y="f38"/>
                    <a:pt x="f25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2" name="Freeform 537"/>
            <p:cNvSpPr/>
            <p:nvPr/>
          </p:nvSpPr>
          <p:spPr>
            <a:xfrm>
              <a:off x="2413193" y="4461979"/>
              <a:ext cx="110240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64"/>
                <a:gd name="f9" fmla="val 44"/>
                <a:gd name="f10" fmla="val 39"/>
                <a:gd name="f11" fmla="val 35"/>
                <a:gd name="f12" fmla="val 63"/>
                <a:gd name="f13" fmla="val 31"/>
                <a:gd name="f14" fmla="val 27"/>
                <a:gd name="f15" fmla="val 62"/>
                <a:gd name="f16" fmla="val 24"/>
                <a:gd name="f17" fmla="val 60"/>
                <a:gd name="f18" fmla="val 22"/>
                <a:gd name="f19" fmla="val 59"/>
                <a:gd name="f20" fmla="val 20"/>
                <a:gd name="f21" fmla="val 57"/>
                <a:gd name="f22" fmla="val 18"/>
                <a:gd name="f23" fmla="val 54"/>
                <a:gd name="f24" fmla="val 17"/>
                <a:gd name="f25" fmla="val 52"/>
                <a:gd name="f26" fmla="val 16"/>
                <a:gd name="f27" fmla="val 48"/>
                <a:gd name="f28" fmla="val 15"/>
                <a:gd name="f29" fmla="val 30"/>
                <a:gd name="f30" fmla="val 25"/>
                <a:gd name="f31" fmla="val 21"/>
                <a:gd name="f32" fmla="val 23"/>
                <a:gd name="f33" fmla="val 2"/>
                <a:gd name="f34" fmla="val 13"/>
                <a:gd name="f35" fmla="val 9"/>
                <a:gd name="f36" fmla="val 26"/>
                <a:gd name="f37" fmla="val 6"/>
                <a:gd name="f38" fmla="val 32"/>
                <a:gd name="f39" fmla="val 3"/>
                <a:gd name="f40" fmla="val 37"/>
                <a:gd name="f41" fmla="val 1"/>
                <a:gd name="f42" fmla="val 43"/>
                <a:gd name="f43" fmla="val 66"/>
                <a:gd name="f44" fmla="val 72"/>
                <a:gd name="f45" fmla="val 77"/>
                <a:gd name="f46" fmla="val 36"/>
                <a:gd name="f47" fmla="+- 0 0 -90"/>
                <a:gd name="f48" fmla="*/ f3 1 80"/>
                <a:gd name="f49" fmla="*/ f4 1 98"/>
                <a:gd name="f50" fmla="+- f7 0 f5"/>
                <a:gd name="f51" fmla="+- f6 0 f5"/>
                <a:gd name="f52" fmla="*/ f47 f0 1"/>
                <a:gd name="f53" fmla="*/ f51 1 80"/>
                <a:gd name="f54" fmla="*/ f50 1 98"/>
                <a:gd name="f55" fmla="*/ 80 f51 1"/>
                <a:gd name="f56" fmla="*/ 98 f50 1"/>
                <a:gd name="f57" fmla="*/ 64 f51 1"/>
                <a:gd name="f58" fmla="*/ 44 f50 1"/>
                <a:gd name="f59" fmla="*/ 63 f51 1"/>
                <a:gd name="f60" fmla="*/ 31 f50 1"/>
                <a:gd name="f61" fmla="*/ 60 f51 1"/>
                <a:gd name="f62" fmla="*/ 22 f50 1"/>
                <a:gd name="f63" fmla="*/ 54 f51 1"/>
                <a:gd name="f64" fmla="*/ 17 f50 1"/>
                <a:gd name="f65" fmla="*/ 44 f51 1"/>
                <a:gd name="f66" fmla="*/ 15 f50 1"/>
                <a:gd name="f67" fmla="*/ 30 f51 1"/>
                <a:gd name="f68" fmla="*/ 18 f50 1"/>
                <a:gd name="f69" fmla="*/ 16 f51 1"/>
                <a:gd name="f70" fmla="*/ 27 f50 1"/>
                <a:gd name="f71" fmla="*/ 0 f51 1"/>
                <a:gd name="f72" fmla="*/ 2 f50 1"/>
                <a:gd name="f73" fmla="*/ 13 f50 1"/>
                <a:gd name="f74" fmla="*/ 32 f51 1"/>
                <a:gd name="f75" fmla="*/ 3 f50 1"/>
                <a:gd name="f76" fmla="*/ 48 f51 1"/>
                <a:gd name="f77" fmla="*/ 0 f50 1"/>
                <a:gd name="f78" fmla="*/ 72 f51 1"/>
                <a:gd name="f79" fmla="*/ 9 f50 1"/>
                <a:gd name="f80" fmla="*/ 36 f50 1"/>
                <a:gd name="f81" fmla="*/ f52 1 f2"/>
                <a:gd name="f82" fmla="*/ f55 1 80"/>
                <a:gd name="f83" fmla="*/ f56 1 98"/>
                <a:gd name="f84" fmla="*/ f57 1 80"/>
                <a:gd name="f85" fmla="*/ f58 1 98"/>
                <a:gd name="f86" fmla="*/ f59 1 80"/>
                <a:gd name="f87" fmla="*/ f60 1 98"/>
                <a:gd name="f88" fmla="*/ f61 1 80"/>
                <a:gd name="f89" fmla="*/ f62 1 98"/>
                <a:gd name="f90" fmla="*/ f63 1 80"/>
                <a:gd name="f91" fmla="*/ f64 1 98"/>
                <a:gd name="f92" fmla="*/ f65 1 80"/>
                <a:gd name="f93" fmla="*/ f66 1 98"/>
                <a:gd name="f94" fmla="*/ f67 1 80"/>
                <a:gd name="f95" fmla="*/ f68 1 98"/>
                <a:gd name="f96" fmla="*/ f69 1 80"/>
                <a:gd name="f97" fmla="*/ f70 1 98"/>
                <a:gd name="f98" fmla="*/ f71 1 80"/>
                <a:gd name="f99" fmla="*/ f72 1 98"/>
                <a:gd name="f100" fmla="*/ f73 1 98"/>
                <a:gd name="f101" fmla="*/ f74 1 80"/>
                <a:gd name="f102" fmla="*/ f75 1 98"/>
                <a:gd name="f103" fmla="*/ f76 1 80"/>
                <a:gd name="f104" fmla="*/ f77 1 98"/>
                <a:gd name="f105" fmla="*/ f78 1 80"/>
                <a:gd name="f106" fmla="*/ f79 1 98"/>
                <a:gd name="f107" fmla="*/ f80 1 98"/>
                <a:gd name="f108" fmla="*/ 0 1 f53"/>
                <a:gd name="f109" fmla="*/ f6 1 f53"/>
                <a:gd name="f110" fmla="*/ 0 1 f54"/>
                <a:gd name="f111" fmla="*/ f7 1 f54"/>
                <a:gd name="f112" fmla="+- f81 0 f1"/>
                <a:gd name="f113" fmla="*/ f82 1 f53"/>
                <a:gd name="f114" fmla="*/ f83 1 f54"/>
                <a:gd name="f115" fmla="*/ f84 1 f53"/>
                <a:gd name="f116" fmla="*/ f85 1 f54"/>
                <a:gd name="f117" fmla="*/ f86 1 f53"/>
                <a:gd name="f118" fmla="*/ f87 1 f54"/>
                <a:gd name="f119" fmla="*/ f88 1 f53"/>
                <a:gd name="f120" fmla="*/ f89 1 f54"/>
                <a:gd name="f121" fmla="*/ f90 1 f53"/>
                <a:gd name="f122" fmla="*/ f91 1 f54"/>
                <a:gd name="f123" fmla="*/ f92 1 f53"/>
                <a:gd name="f124" fmla="*/ f93 1 f54"/>
                <a:gd name="f125" fmla="*/ f94 1 f53"/>
                <a:gd name="f126" fmla="*/ f95 1 f54"/>
                <a:gd name="f127" fmla="*/ f96 1 f53"/>
                <a:gd name="f128" fmla="*/ f97 1 f54"/>
                <a:gd name="f129" fmla="*/ f98 1 f53"/>
                <a:gd name="f130" fmla="*/ f99 1 f54"/>
                <a:gd name="f131" fmla="*/ f100 1 f54"/>
                <a:gd name="f132" fmla="*/ f101 1 f53"/>
                <a:gd name="f133" fmla="*/ f102 1 f54"/>
                <a:gd name="f134" fmla="*/ f103 1 f53"/>
                <a:gd name="f135" fmla="*/ f104 1 f54"/>
                <a:gd name="f136" fmla="*/ f105 1 f53"/>
                <a:gd name="f137" fmla="*/ f106 1 f54"/>
                <a:gd name="f138" fmla="*/ f107 1 f54"/>
                <a:gd name="f139" fmla="*/ f108 f48 1"/>
                <a:gd name="f140" fmla="*/ f109 f48 1"/>
                <a:gd name="f141" fmla="*/ f111 f49 1"/>
                <a:gd name="f142" fmla="*/ f110 f49 1"/>
                <a:gd name="f143" fmla="*/ f113 f48 1"/>
                <a:gd name="f144" fmla="*/ f114 f49 1"/>
                <a:gd name="f145" fmla="*/ f115 f48 1"/>
                <a:gd name="f146" fmla="*/ f116 f49 1"/>
                <a:gd name="f147" fmla="*/ f117 f48 1"/>
                <a:gd name="f148" fmla="*/ f118 f49 1"/>
                <a:gd name="f149" fmla="*/ f119 f48 1"/>
                <a:gd name="f150" fmla="*/ f120 f49 1"/>
                <a:gd name="f151" fmla="*/ f121 f48 1"/>
                <a:gd name="f152" fmla="*/ f122 f49 1"/>
                <a:gd name="f153" fmla="*/ f123 f48 1"/>
                <a:gd name="f154" fmla="*/ f124 f49 1"/>
                <a:gd name="f155" fmla="*/ f125 f48 1"/>
                <a:gd name="f156" fmla="*/ f126 f49 1"/>
                <a:gd name="f157" fmla="*/ f127 f48 1"/>
                <a:gd name="f158" fmla="*/ f128 f49 1"/>
                <a:gd name="f159" fmla="*/ f129 f48 1"/>
                <a:gd name="f160" fmla="*/ f130 f49 1"/>
                <a:gd name="f161" fmla="*/ f131 f49 1"/>
                <a:gd name="f162" fmla="*/ f132 f48 1"/>
                <a:gd name="f163" fmla="*/ f133 f49 1"/>
                <a:gd name="f164" fmla="*/ f134 f48 1"/>
                <a:gd name="f165" fmla="*/ f135 f49 1"/>
                <a:gd name="f166" fmla="*/ f136 f48 1"/>
                <a:gd name="f167" fmla="*/ f137 f49 1"/>
                <a:gd name="f168" fmla="*/ f138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2">
                  <a:pos x="f143" y="f144"/>
                </a:cxn>
                <a:cxn ang="f112">
                  <a:pos x="f145" y="f144"/>
                </a:cxn>
                <a:cxn ang="f112">
                  <a:pos x="f145" y="f146"/>
                </a:cxn>
                <a:cxn ang="f112">
                  <a:pos x="f147" y="f148"/>
                </a:cxn>
                <a:cxn ang="f112">
                  <a:pos x="f149" y="f150"/>
                </a:cxn>
                <a:cxn ang="f112">
                  <a:pos x="f151" y="f152"/>
                </a:cxn>
                <a:cxn ang="f112">
                  <a:pos x="f153" y="f154"/>
                </a:cxn>
                <a:cxn ang="f112">
                  <a:pos x="f155" y="f156"/>
                </a:cxn>
                <a:cxn ang="f112">
                  <a:pos x="f157" y="f158"/>
                </a:cxn>
                <a:cxn ang="f112">
                  <a:pos x="f157" y="f144"/>
                </a:cxn>
                <a:cxn ang="f112">
                  <a:pos x="f159" y="f144"/>
                </a:cxn>
                <a:cxn ang="f112">
                  <a:pos x="f159" y="f160"/>
                </a:cxn>
                <a:cxn ang="f112">
                  <a:pos x="f157" y="f160"/>
                </a:cxn>
                <a:cxn ang="f112">
                  <a:pos x="f157" y="f161"/>
                </a:cxn>
                <a:cxn ang="f112">
                  <a:pos x="f162" y="f163"/>
                </a:cxn>
                <a:cxn ang="f112">
                  <a:pos x="f164" y="f165"/>
                </a:cxn>
                <a:cxn ang="f112">
                  <a:pos x="f166" y="f167"/>
                </a:cxn>
                <a:cxn ang="f112">
                  <a:pos x="f143" y="f168"/>
                </a:cxn>
                <a:cxn ang="f112">
                  <a:pos x="f143" y="f144"/>
                </a:cxn>
              </a:cxnLst>
              <a:rect l="f139" t="f142" r="f140" b="f141"/>
              <a:pathLst>
                <a:path w="80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12" y="f13"/>
                  </a:cubicBezTo>
                  <a:cubicBezTo>
                    <a:pt x="f12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9" y="f28"/>
                  </a:cubicBezTo>
                  <a:cubicBezTo>
                    <a:pt x="f10" y="f28"/>
                    <a:pt x="f11" y="f26"/>
                    <a:pt x="f29" y="f22"/>
                  </a:cubicBezTo>
                  <a:cubicBezTo>
                    <a:pt x="f30" y="f20"/>
                    <a:pt x="f31" y="f32"/>
                    <a:pt x="f26" y="f14"/>
                  </a:cubicBezTo>
                  <a:lnTo>
                    <a:pt x="f26" y="f7"/>
                  </a:lnTo>
                  <a:lnTo>
                    <a:pt x="f5" y="f7"/>
                  </a:lnTo>
                  <a:lnTo>
                    <a:pt x="f5" y="f33"/>
                  </a:lnTo>
                  <a:lnTo>
                    <a:pt x="f26" y="f33"/>
                  </a:lnTo>
                  <a:lnTo>
                    <a:pt x="f26" y="f34"/>
                  </a:lnTo>
                  <a:cubicBezTo>
                    <a:pt x="f31" y="f35"/>
                    <a:pt x="f36" y="f37"/>
                    <a:pt x="f38" y="f39"/>
                  </a:cubicBezTo>
                  <a:cubicBezTo>
                    <a:pt x="f40" y="f41"/>
                    <a:pt x="f42" y="f5"/>
                    <a:pt x="f27" y="f5"/>
                  </a:cubicBezTo>
                  <a:cubicBezTo>
                    <a:pt x="f19" y="f5"/>
                    <a:pt x="f43" y="f39"/>
                    <a:pt x="f44" y="f35"/>
                  </a:cubicBezTo>
                  <a:cubicBezTo>
                    <a:pt x="f45" y="f28"/>
                    <a:pt x="f6" y="f16"/>
                    <a:pt x="f6" y="f46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3" name="Freeform 538"/>
            <p:cNvSpPr/>
            <p:nvPr/>
          </p:nvSpPr>
          <p:spPr>
            <a:xfrm>
              <a:off x="1274051" y="2775725"/>
              <a:ext cx="1159550" cy="8819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6"/>
                <a:gd name="f7" fmla="val 661"/>
                <a:gd name="f8" fmla="val 807"/>
                <a:gd name="f9" fmla="val 76"/>
                <a:gd name="f10" fmla="val 830"/>
                <a:gd name="f11" fmla="val 46"/>
                <a:gd name="f12" fmla="val 16"/>
                <a:gd name="f13" fmla="val 54"/>
                <a:gd name="f14" fmla="val 31"/>
                <a:gd name="f15" fmla="val 93"/>
                <a:gd name="f16" fmla="val 61"/>
                <a:gd name="f17" fmla="val 96"/>
                <a:gd name="f18" fmla="val 87"/>
                <a:gd name="f19" fmla="val 71"/>
                <a:gd name="f20" fmla="val 122"/>
                <a:gd name="f21" fmla="val 25"/>
                <a:gd name="f22" fmla="val 153"/>
                <a:gd name="f23" fmla="val 229"/>
                <a:gd name="f24" fmla="val 7"/>
                <a:gd name="f25" fmla="val 273"/>
                <a:gd name="f26" fmla="val 14"/>
                <a:gd name="f27" fmla="val 316"/>
                <a:gd name="f28" fmla="val 28"/>
                <a:gd name="f29" fmla="val 359"/>
                <a:gd name="f30" fmla="val 53"/>
                <a:gd name="f31" fmla="val 394"/>
                <a:gd name="f32" fmla="val 77"/>
                <a:gd name="f33" fmla="val 447"/>
                <a:gd name="f34" fmla="val 137"/>
                <a:gd name="f35" fmla="val 477"/>
                <a:gd name="f36" fmla="val 166"/>
                <a:gd name="f37" fmla="val 515"/>
                <a:gd name="f38" fmla="val 195"/>
                <a:gd name="f39" fmla="val 553"/>
                <a:gd name="f40" fmla="val 184"/>
                <a:gd name="f41" fmla="val 614"/>
                <a:gd name="f42" fmla="val 188"/>
                <a:gd name="f43" fmla="val 620"/>
                <a:gd name="f44" fmla="val 641"/>
                <a:gd name="f45" fmla="val 486"/>
                <a:gd name="f46" fmla="val 640"/>
                <a:gd name="f47" fmla="val 632"/>
                <a:gd name="f48" fmla="val 674"/>
                <a:gd name="f49" fmla="val 622"/>
                <a:gd name="f50" fmla="val 654"/>
                <a:gd name="f51" fmla="val 536"/>
                <a:gd name="f52" fmla="val 682"/>
                <a:gd name="f53" fmla="val 510"/>
                <a:gd name="f54" fmla="val 700"/>
                <a:gd name="f55" fmla="val 494"/>
                <a:gd name="f56" fmla="val 720"/>
                <a:gd name="f57" fmla="val 490"/>
                <a:gd name="f58" fmla="val 755"/>
                <a:gd name="f59" fmla="val 461"/>
                <a:gd name="f60" fmla="val 806"/>
                <a:gd name="f61" fmla="val 402"/>
                <a:gd name="f62" fmla="val 843"/>
                <a:gd name="f63" fmla="val 361"/>
                <a:gd name="f64" fmla="val 856"/>
                <a:gd name="f65" fmla="val 278"/>
                <a:gd name="f66" fmla="val 236"/>
                <a:gd name="f67" fmla="val 829"/>
                <a:gd name="f68" fmla="val 170"/>
                <a:gd name="f69" fmla="val 796"/>
                <a:gd name="f70" fmla="val 138"/>
                <a:gd name="f71" fmla="val 771"/>
                <a:gd name="f72" fmla="val 110"/>
                <a:gd name="f73" fmla="val 785"/>
                <a:gd name="f74" fmla="val 107"/>
                <a:gd name="f75" fmla="+- 0 0 -90"/>
                <a:gd name="f76" fmla="*/ f3 1 866"/>
                <a:gd name="f77" fmla="*/ f4 1 661"/>
                <a:gd name="f78" fmla="+- f7 0 f5"/>
                <a:gd name="f79" fmla="+- f6 0 f5"/>
                <a:gd name="f80" fmla="*/ f75 f0 1"/>
                <a:gd name="f81" fmla="*/ f79 1 866"/>
                <a:gd name="f82" fmla="*/ f78 1 661"/>
                <a:gd name="f83" fmla="*/ 807 f79 1"/>
                <a:gd name="f84" fmla="*/ 76 f78 1"/>
                <a:gd name="f85" fmla="*/ 54 f79 1"/>
                <a:gd name="f86" fmla="*/ 31 f78 1"/>
                <a:gd name="f87" fmla="*/ 71 f79 1"/>
                <a:gd name="f88" fmla="*/ 122 f78 1"/>
                <a:gd name="f89" fmla="*/ 7 f79 1"/>
                <a:gd name="f90" fmla="*/ 273 f78 1"/>
                <a:gd name="f91" fmla="*/ 53 f79 1"/>
                <a:gd name="f92" fmla="*/ 394 f78 1"/>
                <a:gd name="f93" fmla="*/ 166 f79 1"/>
                <a:gd name="f94" fmla="*/ 515 f78 1"/>
                <a:gd name="f95" fmla="*/ 188 f79 1"/>
                <a:gd name="f96" fmla="*/ 620 f78 1"/>
                <a:gd name="f97" fmla="*/ 640 f79 1"/>
                <a:gd name="f98" fmla="*/ 632 f78 1"/>
                <a:gd name="f99" fmla="*/ 682 f79 1"/>
                <a:gd name="f100" fmla="*/ 510 f78 1"/>
                <a:gd name="f101" fmla="*/ 755 f79 1"/>
                <a:gd name="f102" fmla="*/ 461 f78 1"/>
                <a:gd name="f103" fmla="*/ 856 f79 1"/>
                <a:gd name="f104" fmla="*/ 278 f78 1"/>
                <a:gd name="f105" fmla="*/ 796 f79 1"/>
                <a:gd name="f106" fmla="*/ 138 f78 1"/>
                <a:gd name="f107" fmla="*/ f80 1 f2"/>
                <a:gd name="f108" fmla="*/ f83 1 866"/>
                <a:gd name="f109" fmla="*/ f84 1 661"/>
                <a:gd name="f110" fmla="*/ f85 1 866"/>
                <a:gd name="f111" fmla="*/ f86 1 661"/>
                <a:gd name="f112" fmla="*/ f87 1 866"/>
                <a:gd name="f113" fmla="*/ f88 1 661"/>
                <a:gd name="f114" fmla="*/ f89 1 866"/>
                <a:gd name="f115" fmla="*/ f90 1 661"/>
                <a:gd name="f116" fmla="*/ f91 1 866"/>
                <a:gd name="f117" fmla="*/ f92 1 661"/>
                <a:gd name="f118" fmla="*/ f93 1 866"/>
                <a:gd name="f119" fmla="*/ f94 1 661"/>
                <a:gd name="f120" fmla="*/ f95 1 866"/>
                <a:gd name="f121" fmla="*/ f96 1 661"/>
                <a:gd name="f122" fmla="*/ f97 1 866"/>
                <a:gd name="f123" fmla="*/ f98 1 661"/>
                <a:gd name="f124" fmla="*/ f99 1 866"/>
                <a:gd name="f125" fmla="*/ f100 1 661"/>
                <a:gd name="f126" fmla="*/ f101 1 866"/>
                <a:gd name="f127" fmla="*/ f102 1 661"/>
                <a:gd name="f128" fmla="*/ f103 1 866"/>
                <a:gd name="f129" fmla="*/ f104 1 661"/>
                <a:gd name="f130" fmla="*/ f105 1 866"/>
                <a:gd name="f131" fmla="*/ f106 1 661"/>
                <a:gd name="f132" fmla="*/ 0 1 f81"/>
                <a:gd name="f133" fmla="*/ f6 1 f81"/>
                <a:gd name="f134" fmla="*/ 0 1 f82"/>
                <a:gd name="f135" fmla="*/ f7 1 f82"/>
                <a:gd name="f136" fmla="+- f107 0 f1"/>
                <a:gd name="f137" fmla="*/ f108 1 f81"/>
                <a:gd name="f138" fmla="*/ f109 1 f82"/>
                <a:gd name="f139" fmla="*/ f110 1 f81"/>
                <a:gd name="f140" fmla="*/ f111 1 f82"/>
                <a:gd name="f141" fmla="*/ f112 1 f81"/>
                <a:gd name="f142" fmla="*/ f113 1 f82"/>
                <a:gd name="f143" fmla="*/ f114 1 f81"/>
                <a:gd name="f144" fmla="*/ f115 1 f82"/>
                <a:gd name="f145" fmla="*/ f116 1 f81"/>
                <a:gd name="f146" fmla="*/ f117 1 f82"/>
                <a:gd name="f147" fmla="*/ f118 1 f81"/>
                <a:gd name="f148" fmla="*/ f119 1 f82"/>
                <a:gd name="f149" fmla="*/ f120 1 f81"/>
                <a:gd name="f150" fmla="*/ f121 1 f82"/>
                <a:gd name="f151" fmla="*/ f122 1 f81"/>
                <a:gd name="f152" fmla="*/ f123 1 f82"/>
                <a:gd name="f153" fmla="*/ f124 1 f81"/>
                <a:gd name="f154" fmla="*/ f125 1 f82"/>
                <a:gd name="f155" fmla="*/ f126 1 f81"/>
                <a:gd name="f156" fmla="*/ f127 1 f82"/>
                <a:gd name="f157" fmla="*/ f128 1 f81"/>
                <a:gd name="f158" fmla="*/ f129 1 f82"/>
                <a:gd name="f159" fmla="*/ f130 1 f81"/>
                <a:gd name="f160" fmla="*/ f131 1 f82"/>
                <a:gd name="f161" fmla="*/ f132 f76 1"/>
                <a:gd name="f162" fmla="*/ f133 f76 1"/>
                <a:gd name="f163" fmla="*/ f135 f77 1"/>
                <a:gd name="f164" fmla="*/ f134 f77 1"/>
                <a:gd name="f165" fmla="*/ f137 f76 1"/>
                <a:gd name="f166" fmla="*/ f138 f77 1"/>
                <a:gd name="f167" fmla="*/ f139 f76 1"/>
                <a:gd name="f168" fmla="*/ f140 f77 1"/>
                <a:gd name="f169" fmla="*/ f141 f76 1"/>
                <a:gd name="f170" fmla="*/ f142 f77 1"/>
                <a:gd name="f171" fmla="*/ f143 f76 1"/>
                <a:gd name="f172" fmla="*/ f144 f77 1"/>
                <a:gd name="f173" fmla="*/ f145 f76 1"/>
                <a:gd name="f174" fmla="*/ f146 f77 1"/>
                <a:gd name="f175" fmla="*/ f147 f76 1"/>
                <a:gd name="f176" fmla="*/ f148 f77 1"/>
                <a:gd name="f177" fmla="*/ f149 f76 1"/>
                <a:gd name="f178" fmla="*/ f150 f77 1"/>
                <a:gd name="f179" fmla="*/ f151 f76 1"/>
                <a:gd name="f180" fmla="*/ f152 f77 1"/>
                <a:gd name="f181" fmla="*/ f153 f76 1"/>
                <a:gd name="f182" fmla="*/ f154 f77 1"/>
                <a:gd name="f183" fmla="*/ f155 f76 1"/>
                <a:gd name="f184" fmla="*/ f156 f77 1"/>
                <a:gd name="f185" fmla="*/ f157 f76 1"/>
                <a:gd name="f186" fmla="*/ f158 f77 1"/>
                <a:gd name="f187" fmla="*/ f159 f76 1"/>
                <a:gd name="f188" fmla="*/ f160 f7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6">
                  <a:pos x="f165" y="f166"/>
                </a:cxn>
                <a:cxn ang="f136">
                  <a:pos x="f167" y="f168"/>
                </a:cxn>
                <a:cxn ang="f136">
                  <a:pos x="f169" y="f170"/>
                </a:cxn>
                <a:cxn ang="f136">
                  <a:pos x="f171" y="f172"/>
                </a:cxn>
                <a:cxn ang="f136">
                  <a:pos x="f173" y="f174"/>
                </a:cxn>
                <a:cxn ang="f136">
                  <a:pos x="f175" y="f176"/>
                </a:cxn>
                <a:cxn ang="f136">
                  <a:pos x="f177" y="f178"/>
                </a:cxn>
                <a:cxn ang="f136">
                  <a:pos x="f179" y="f180"/>
                </a:cxn>
                <a:cxn ang="f136">
                  <a:pos x="f181" y="f182"/>
                </a:cxn>
                <a:cxn ang="f136">
                  <a:pos x="f183" y="f184"/>
                </a:cxn>
                <a:cxn ang="f136">
                  <a:pos x="f185" y="f186"/>
                </a:cxn>
                <a:cxn ang="f136">
                  <a:pos x="f187" y="f188"/>
                </a:cxn>
                <a:cxn ang="f136">
                  <a:pos x="f165" y="f166"/>
                </a:cxn>
              </a:cxnLst>
              <a:rect l="f161" t="f164" r="f162" b="f163"/>
              <a:pathLst>
                <a:path w="866" h="661">
                  <a:moveTo>
                    <a:pt x="f8" y="f9"/>
                  </a:moveTo>
                  <a:cubicBezTo>
                    <a:pt x="f10" y="f11"/>
                    <a:pt x="f12" y="f5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5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25" y="f44"/>
                    <a:pt x="f45" y="f7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6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w="3172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4" name="Freeform 539"/>
            <p:cNvSpPr/>
            <p:nvPr/>
          </p:nvSpPr>
          <p:spPr>
            <a:xfrm>
              <a:off x="1323045" y="2571585"/>
              <a:ext cx="1086060" cy="4123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3"/>
                <a:gd name="f7" fmla="val 307"/>
                <a:gd name="f8" fmla="val 810"/>
                <a:gd name="f9" fmla="val 168"/>
                <a:gd name="f10" fmla="val 807"/>
                <a:gd name="f11" fmla="val 248"/>
                <a:gd name="f12" fmla="val 624"/>
                <a:gd name="f13" fmla="val 401"/>
                <a:gd name="f14" fmla="val 300"/>
                <a:gd name="f15" fmla="val 179"/>
                <a:gd name="f16" fmla="val 292"/>
                <a:gd name="f17" fmla="val 220"/>
                <a:gd name="f18" fmla="val 3"/>
                <a:gd name="f19" fmla="val 140"/>
                <a:gd name="f20" fmla="val 6"/>
                <a:gd name="f21" fmla="val 59"/>
                <a:gd name="f22" fmla="val 189"/>
                <a:gd name="f23" fmla="val 412"/>
                <a:gd name="f24" fmla="val 8"/>
                <a:gd name="f25" fmla="val 635"/>
                <a:gd name="f26" fmla="val 16"/>
                <a:gd name="f27" fmla="val 87"/>
                <a:gd name="f28" fmla="+- 0 0 -90"/>
                <a:gd name="f29" fmla="*/ f3 1 813"/>
                <a:gd name="f30" fmla="*/ f4 1 307"/>
                <a:gd name="f31" fmla="+- f7 0 f5"/>
                <a:gd name="f32" fmla="+- f6 0 f5"/>
                <a:gd name="f33" fmla="*/ f28 f0 1"/>
                <a:gd name="f34" fmla="*/ f32 1 813"/>
                <a:gd name="f35" fmla="*/ f31 1 307"/>
                <a:gd name="f36" fmla="*/ 810 f32 1"/>
                <a:gd name="f37" fmla="*/ 168 f31 1"/>
                <a:gd name="f38" fmla="*/ 401 f32 1"/>
                <a:gd name="f39" fmla="*/ 300 f31 1"/>
                <a:gd name="f40" fmla="*/ 3 f32 1"/>
                <a:gd name="f41" fmla="*/ 140 f31 1"/>
                <a:gd name="f42" fmla="*/ 412 f32 1"/>
                <a:gd name="f43" fmla="*/ 8 f31 1"/>
                <a:gd name="f44" fmla="*/ f33 1 f2"/>
                <a:gd name="f45" fmla="*/ f36 1 813"/>
                <a:gd name="f46" fmla="*/ f37 1 307"/>
                <a:gd name="f47" fmla="*/ f38 1 813"/>
                <a:gd name="f48" fmla="*/ f39 1 307"/>
                <a:gd name="f49" fmla="*/ f40 1 813"/>
                <a:gd name="f50" fmla="*/ f41 1 307"/>
                <a:gd name="f51" fmla="*/ f42 1 813"/>
                <a:gd name="f52" fmla="*/ f43 1 307"/>
                <a:gd name="f53" fmla="*/ 0 1 f34"/>
                <a:gd name="f54" fmla="*/ f6 1 f34"/>
                <a:gd name="f55" fmla="*/ 0 1 f35"/>
                <a:gd name="f56" fmla="*/ f7 1 f35"/>
                <a:gd name="f57" fmla="+- f44 0 f1"/>
                <a:gd name="f58" fmla="*/ f45 1 f34"/>
                <a:gd name="f59" fmla="*/ f46 1 f35"/>
                <a:gd name="f60" fmla="*/ f47 1 f34"/>
                <a:gd name="f61" fmla="*/ f48 1 f35"/>
                <a:gd name="f62" fmla="*/ f49 1 f34"/>
                <a:gd name="f63" fmla="*/ f50 1 f35"/>
                <a:gd name="f64" fmla="*/ f51 1 f34"/>
                <a:gd name="f65" fmla="*/ f52 1 f35"/>
                <a:gd name="f66" fmla="*/ f53 f29 1"/>
                <a:gd name="f67" fmla="*/ f54 f29 1"/>
                <a:gd name="f68" fmla="*/ f56 f30 1"/>
                <a:gd name="f69" fmla="*/ f55 f30 1"/>
                <a:gd name="f70" fmla="*/ f58 f29 1"/>
                <a:gd name="f71" fmla="*/ f59 f30 1"/>
                <a:gd name="f72" fmla="*/ f60 f29 1"/>
                <a:gd name="f73" fmla="*/ f61 f30 1"/>
                <a:gd name="f74" fmla="*/ f62 f29 1"/>
                <a:gd name="f75" fmla="*/ f63 f30 1"/>
                <a:gd name="f76" fmla="*/ f64 f29 1"/>
                <a:gd name="f77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7">
                  <a:pos x="f70" y="f71"/>
                </a:cxn>
                <a:cxn ang="f57">
                  <a:pos x="f72" y="f73"/>
                </a:cxn>
                <a:cxn ang="f57">
                  <a:pos x="f74" y="f75"/>
                </a:cxn>
                <a:cxn ang="f57">
                  <a:pos x="f76" y="f77"/>
                </a:cxn>
                <a:cxn ang="f57">
                  <a:pos x="f70" y="f71"/>
                </a:cxn>
              </a:cxnLst>
              <a:rect l="f66" t="f69" r="f67" b="f68"/>
              <a:pathLst>
                <a:path w="813" h="307">
                  <a:moveTo>
                    <a:pt x="f8" y="f9"/>
                  </a:moveTo>
                  <a:cubicBezTo>
                    <a:pt x="f10" y="f11"/>
                    <a:pt x="f12" y="f7"/>
                    <a:pt x="f13" y="f14"/>
                  </a:cubicBezTo>
                  <a:cubicBezTo>
                    <a:pt x="f15" y="f16"/>
                    <a:pt x="f5" y="f17"/>
                    <a:pt x="f18" y="f19"/>
                  </a:cubicBezTo>
                  <a:cubicBezTo>
                    <a:pt x="f20" y="f21"/>
                    <a:pt x="f22" y="f5"/>
                    <a:pt x="f23" y="f24"/>
                  </a:cubicBezTo>
                  <a:cubicBezTo>
                    <a:pt x="f25" y="f26"/>
                    <a:pt x="f6" y="f27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w="3172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5" name="Freeform 540"/>
            <p:cNvSpPr/>
            <p:nvPr/>
          </p:nvSpPr>
          <p:spPr>
            <a:xfrm>
              <a:off x="1392457" y="2600160"/>
              <a:ext cx="947245" cy="3552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05"/>
                <a:gd name="f7" fmla="val 266"/>
                <a:gd name="f8" fmla="val 703"/>
                <a:gd name="f9" fmla="val 145"/>
                <a:gd name="f10" fmla="val 700"/>
                <a:gd name="f11" fmla="val 215"/>
                <a:gd name="f12" fmla="val 541"/>
                <a:gd name="f13" fmla="val 348"/>
                <a:gd name="f14" fmla="val 259"/>
                <a:gd name="f15" fmla="val 155"/>
                <a:gd name="f16" fmla="val 252"/>
                <a:gd name="f17" fmla="val 190"/>
                <a:gd name="f18" fmla="val 2"/>
                <a:gd name="f19" fmla="val 121"/>
                <a:gd name="f20" fmla="val 5"/>
                <a:gd name="f21" fmla="val 51"/>
                <a:gd name="f22" fmla="val 164"/>
                <a:gd name="f23" fmla="val 357"/>
                <a:gd name="f24" fmla="val 6"/>
                <a:gd name="f25" fmla="val 550"/>
                <a:gd name="f26" fmla="val 13"/>
                <a:gd name="f27" fmla="val 75"/>
                <a:gd name="f28" fmla="+- 0 0 -90"/>
                <a:gd name="f29" fmla="*/ f3 1 705"/>
                <a:gd name="f30" fmla="*/ f4 1 266"/>
                <a:gd name="f31" fmla="+- f7 0 f5"/>
                <a:gd name="f32" fmla="+- f6 0 f5"/>
                <a:gd name="f33" fmla="*/ f28 f0 1"/>
                <a:gd name="f34" fmla="*/ f32 1 705"/>
                <a:gd name="f35" fmla="*/ f31 1 266"/>
                <a:gd name="f36" fmla="*/ 703 f32 1"/>
                <a:gd name="f37" fmla="*/ 145 f31 1"/>
                <a:gd name="f38" fmla="*/ 348 f32 1"/>
                <a:gd name="f39" fmla="*/ 259 f31 1"/>
                <a:gd name="f40" fmla="*/ 2 f32 1"/>
                <a:gd name="f41" fmla="*/ 121 f31 1"/>
                <a:gd name="f42" fmla="*/ 357 f32 1"/>
                <a:gd name="f43" fmla="*/ 6 f31 1"/>
                <a:gd name="f44" fmla="*/ f33 1 f2"/>
                <a:gd name="f45" fmla="*/ f36 1 705"/>
                <a:gd name="f46" fmla="*/ f37 1 266"/>
                <a:gd name="f47" fmla="*/ f38 1 705"/>
                <a:gd name="f48" fmla="*/ f39 1 266"/>
                <a:gd name="f49" fmla="*/ f40 1 705"/>
                <a:gd name="f50" fmla="*/ f41 1 266"/>
                <a:gd name="f51" fmla="*/ f42 1 705"/>
                <a:gd name="f52" fmla="*/ f43 1 266"/>
                <a:gd name="f53" fmla="*/ 0 1 f34"/>
                <a:gd name="f54" fmla="*/ f6 1 f34"/>
                <a:gd name="f55" fmla="*/ 0 1 f35"/>
                <a:gd name="f56" fmla="*/ f7 1 f35"/>
                <a:gd name="f57" fmla="+- f44 0 f1"/>
                <a:gd name="f58" fmla="*/ f45 1 f34"/>
                <a:gd name="f59" fmla="*/ f46 1 f35"/>
                <a:gd name="f60" fmla="*/ f47 1 f34"/>
                <a:gd name="f61" fmla="*/ f48 1 f35"/>
                <a:gd name="f62" fmla="*/ f49 1 f34"/>
                <a:gd name="f63" fmla="*/ f50 1 f35"/>
                <a:gd name="f64" fmla="*/ f51 1 f34"/>
                <a:gd name="f65" fmla="*/ f52 1 f35"/>
                <a:gd name="f66" fmla="*/ f53 f29 1"/>
                <a:gd name="f67" fmla="*/ f54 f29 1"/>
                <a:gd name="f68" fmla="*/ f56 f30 1"/>
                <a:gd name="f69" fmla="*/ f55 f30 1"/>
                <a:gd name="f70" fmla="*/ f58 f29 1"/>
                <a:gd name="f71" fmla="*/ f59 f30 1"/>
                <a:gd name="f72" fmla="*/ f60 f29 1"/>
                <a:gd name="f73" fmla="*/ f61 f30 1"/>
                <a:gd name="f74" fmla="*/ f62 f29 1"/>
                <a:gd name="f75" fmla="*/ f63 f30 1"/>
                <a:gd name="f76" fmla="*/ f64 f29 1"/>
                <a:gd name="f77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7">
                  <a:pos x="f70" y="f71"/>
                </a:cxn>
                <a:cxn ang="f57">
                  <a:pos x="f72" y="f73"/>
                </a:cxn>
                <a:cxn ang="f57">
                  <a:pos x="f74" y="f75"/>
                </a:cxn>
                <a:cxn ang="f57">
                  <a:pos x="f76" y="f77"/>
                </a:cxn>
                <a:cxn ang="f57">
                  <a:pos x="f70" y="f71"/>
                </a:cxn>
              </a:cxnLst>
              <a:rect l="f66" t="f69" r="f67" b="f68"/>
              <a:pathLst>
                <a:path w="705" h="266">
                  <a:moveTo>
                    <a:pt x="f8" y="f9"/>
                  </a:moveTo>
                  <a:cubicBezTo>
                    <a:pt x="f10" y="f11"/>
                    <a:pt x="f12" y="f7"/>
                    <a:pt x="f13" y="f14"/>
                  </a:cubicBezTo>
                  <a:cubicBezTo>
                    <a:pt x="f15" y="f16"/>
                    <a:pt x="f5" y="f17"/>
                    <a:pt x="f18" y="f19"/>
                  </a:cubicBezTo>
                  <a:cubicBezTo>
                    <a:pt x="f20" y="f21"/>
                    <a:pt x="f22" y="f5"/>
                    <a:pt x="f23" y="f24"/>
                  </a:cubicBezTo>
                  <a:cubicBezTo>
                    <a:pt x="f25" y="f26"/>
                    <a:pt x="f6" y="f27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6" name="Freeform 541"/>
            <p:cNvSpPr/>
            <p:nvPr/>
          </p:nvSpPr>
          <p:spPr>
            <a:xfrm>
              <a:off x="1416954" y="2657328"/>
              <a:ext cx="902329" cy="2939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73"/>
                <a:gd name="f7" fmla="val 220"/>
                <a:gd name="f8" fmla="val 671"/>
                <a:gd name="f9" fmla="val 122"/>
                <a:gd name="f10" fmla="val 669"/>
                <a:gd name="f11" fmla="val 179"/>
                <a:gd name="f12" fmla="val 518"/>
                <a:gd name="f13" fmla="val 333"/>
                <a:gd name="f14" fmla="val 214"/>
                <a:gd name="f15" fmla="val 148"/>
                <a:gd name="f16" fmla="val 208"/>
                <a:gd name="f17" fmla="val 156"/>
                <a:gd name="f18" fmla="val 2"/>
                <a:gd name="f19" fmla="val 99"/>
                <a:gd name="f20" fmla="val 4"/>
                <a:gd name="f21" fmla="val 42"/>
                <a:gd name="f22" fmla="val 155"/>
                <a:gd name="f23" fmla="val 340"/>
                <a:gd name="f24" fmla="val 7"/>
                <a:gd name="f25" fmla="val 525"/>
                <a:gd name="f26" fmla="val 13"/>
                <a:gd name="f27" fmla="val 65"/>
                <a:gd name="f28" fmla="+- 0 0 -90"/>
                <a:gd name="f29" fmla="*/ f3 1 673"/>
                <a:gd name="f30" fmla="*/ f4 1 220"/>
                <a:gd name="f31" fmla="+- f7 0 f5"/>
                <a:gd name="f32" fmla="+- f6 0 f5"/>
                <a:gd name="f33" fmla="*/ f28 f0 1"/>
                <a:gd name="f34" fmla="*/ f32 1 673"/>
                <a:gd name="f35" fmla="*/ f31 1 220"/>
                <a:gd name="f36" fmla="*/ 671 f32 1"/>
                <a:gd name="f37" fmla="*/ 122 f31 1"/>
                <a:gd name="f38" fmla="*/ 333 f32 1"/>
                <a:gd name="f39" fmla="*/ 214 f31 1"/>
                <a:gd name="f40" fmla="*/ 2 f32 1"/>
                <a:gd name="f41" fmla="*/ 99 f31 1"/>
                <a:gd name="f42" fmla="*/ 340 f32 1"/>
                <a:gd name="f43" fmla="*/ 7 f31 1"/>
                <a:gd name="f44" fmla="*/ f33 1 f2"/>
                <a:gd name="f45" fmla="*/ f36 1 673"/>
                <a:gd name="f46" fmla="*/ f37 1 220"/>
                <a:gd name="f47" fmla="*/ f38 1 673"/>
                <a:gd name="f48" fmla="*/ f39 1 220"/>
                <a:gd name="f49" fmla="*/ f40 1 673"/>
                <a:gd name="f50" fmla="*/ f41 1 220"/>
                <a:gd name="f51" fmla="*/ f42 1 673"/>
                <a:gd name="f52" fmla="*/ f43 1 220"/>
                <a:gd name="f53" fmla="*/ 0 1 f34"/>
                <a:gd name="f54" fmla="*/ f6 1 f34"/>
                <a:gd name="f55" fmla="*/ 0 1 f35"/>
                <a:gd name="f56" fmla="*/ f7 1 f35"/>
                <a:gd name="f57" fmla="+- f44 0 f1"/>
                <a:gd name="f58" fmla="*/ f45 1 f34"/>
                <a:gd name="f59" fmla="*/ f46 1 f35"/>
                <a:gd name="f60" fmla="*/ f47 1 f34"/>
                <a:gd name="f61" fmla="*/ f48 1 f35"/>
                <a:gd name="f62" fmla="*/ f49 1 f34"/>
                <a:gd name="f63" fmla="*/ f50 1 f35"/>
                <a:gd name="f64" fmla="*/ f51 1 f34"/>
                <a:gd name="f65" fmla="*/ f52 1 f35"/>
                <a:gd name="f66" fmla="*/ f53 f29 1"/>
                <a:gd name="f67" fmla="*/ f54 f29 1"/>
                <a:gd name="f68" fmla="*/ f56 f30 1"/>
                <a:gd name="f69" fmla="*/ f55 f30 1"/>
                <a:gd name="f70" fmla="*/ f58 f29 1"/>
                <a:gd name="f71" fmla="*/ f59 f30 1"/>
                <a:gd name="f72" fmla="*/ f60 f29 1"/>
                <a:gd name="f73" fmla="*/ f61 f30 1"/>
                <a:gd name="f74" fmla="*/ f62 f29 1"/>
                <a:gd name="f75" fmla="*/ f63 f30 1"/>
                <a:gd name="f76" fmla="*/ f64 f29 1"/>
                <a:gd name="f77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7">
                  <a:pos x="f70" y="f71"/>
                </a:cxn>
                <a:cxn ang="f57">
                  <a:pos x="f72" y="f73"/>
                </a:cxn>
                <a:cxn ang="f57">
                  <a:pos x="f74" y="f75"/>
                </a:cxn>
                <a:cxn ang="f57">
                  <a:pos x="f76" y="f77"/>
                </a:cxn>
                <a:cxn ang="f57">
                  <a:pos x="f70" y="f71"/>
                </a:cxn>
              </a:cxnLst>
              <a:rect l="f66" t="f69" r="f67" b="f68"/>
              <a:pathLst>
                <a:path w="673" h="220">
                  <a:moveTo>
                    <a:pt x="f8" y="f9"/>
                  </a:moveTo>
                  <a:cubicBezTo>
                    <a:pt x="f10" y="f11"/>
                    <a:pt x="f12" y="f7"/>
                    <a:pt x="f13" y="f14"/>
                  </a:cubicBezTo>
                  <a:cubicBezTo>
                    <a:pt x="f15" y="f16"/>
                    <a:pt x="f5" y="f17"/>
                    <a:pt x="f18" y="f19"/>
                  </a:cubicBezTo>
                  <a:cubicBezTo>
                    <a:pt x="f20" y="f21"/>
                    <a:pt x="f22" y="f5"/>
                    <a:pt x="f23" y="f24"/>
                  </a:cubicBezTo>
                  <a:cubicBezTo>
                    <a:pt x="f25" y="f26"/>
                    <a:pt x="f6" y="f27"/>
                    <a:pt x="f8" y="f9"/>
                  </a:cubicBezTo>
                  <a:close/>
                </a:path>
              </a:pathLst>
            </a:custGeom>
            <a:solidFill>
              <a:srgbClr val="00C8B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7" name="Freeform 542"/>
            <p:cNvSpPr/>
            <p:nvPr/>
          </p:nvSpPr>
          <p:spPr>
            <a:xfrm>
              <a:off x="1543525" y="2347017"/>
              <a:ext cx="318467" cy="49403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6"/>
                <a:gd name="f7" fmla="val 369"/>
                <a:gd name="f8" fmla="val 124"/>
                <a:gd name="f9" fmla="val 22"/>
                <a:gd name="f10" fmla="val 67"/>
                <a:gd name="f11" fmla="val 87"/>
                <a:gd name="f12" fmla="val 112"/>
                <a:gd name="f13" fmla="val 139"/>
                <a:gd name="f14" fmla="val 195"/>
                <a:gd name="f15" fmla="val 239"/>
                <a:gd name="f16" fmla="val 99"/>
                <a:gd name="f17" fmla="val 272"/>
                <a:gd name="f18" fmla="val 18"/>
                <a:gd name="f19" fmla="val 299"/>
                <a:gd name="f20" fmla="val 305"/>
                <a:gd name="f21" fmla="val 26"/>
                <a:gd name="f22" fmla="val 358"/>
                <a:gd name="f23" fmla="val 33"/>
                <a:gd name="f24" fmla="+- 0 0 -90"/>
                <a:gd name="f25" fmla="*/ f3 1 236"/>
                <a:gd name="f26" fmla="*/ f4 1 369"/>
                <a:gd name="f27" fmla="+- f7 0 f5"/>
                <a:gd name="f28" fmla="+- f6 0 f5"/>
                <a:gd name="f29" fmla="*/ f24 f0 1"/>
                <a:gd name="f30" fmla="*/ f28 1 236"/>
                <a:gd name="f31" fmla="*/ f27 1 369"/>
                <a:gd name="f32" fmla="*/ 236 f28 1"/>
                <a:gd name="f33" fmla="*/ 0 f27 1"/>
                <a:gd name="f34" fmla="*/ 112 f28 1"/>
                <a:gd name="f35" fmla="*/ 139 f27 1"/>
                <a:gd name="f36" fmla="*/ 18 f28 1"/>
                <a:gd name="f37" fmla="*/ 299 f27 1"/>
                <a:gd name="f38" fmla="*/ 33 f28 1"/>
                <a:gd name="f39" fmla="*/ 369 f27 1"/>
                <a:gd name="f40" fmla="*/ f29 1 f2"/>
                <a:gd name="f41" fmla="*/ f32 1 236"/>
                <a:gd name="f42" fmla="*/ f33 1 369"/>
                <a:gd name="f43" fmla="*/ f34 1 236"/>
                <a:gd name="f44" fmla="*/ f35 1 369"/>
                <a:gd name="f45" fmla="*/ f36 1 236"/>
                <a:gd name="f46" fmla="*/ f37 1 369"/>
                <a:gd name="f47" fmla="*/ f38 1 236"/>
                <a:gd name="f48" fmla="*/ f39 1 369"/>
                <a:gd name="f49" fmla="*/ 0 1 f30"/>
                <a:gd name="f50" fmla="*/ f6 1 f30"/>
                <a:gd name="f51" fmla="*/ 0 1 f31"/>
                <a:gd name="f52" fmla="*/ f7 1 f31"/>
                <a:gd name="f53" fmla="+- f40 0 f1"/>
                <a:gd name="f54" fmla="*/ f41 1 f30"/>
                <a:gd name="f55" fmla="*/ f42 1 f31"/>
                <a:gd name="f56" fmla="*/ f43 1 f30"/>
                <a:gd name="f57" fmla="*/ f44 1 f31"/>
                <a:gd name="f58" fmla="*/ f45 1 f30"/>
                <a:gd name="f59" fmla="*/ f46 1 f31"/>
                <a:gd name="f60" fmla="*/ f47 1 f30"/>
                <a:gd name="f61" fmla="*/ f48 1 f31"/>
                <a:gd name="f62" fmla="*/ f49 f25 1"/>
                <a:gd name="f63" fmla="*/ f50 f25 1"/>
                <a:gd name="f64" fmla="*/ f52 f26 1"/>
                <a:gd name="f65" fmla="*/ f51 f26 1"/>
                <a:gd name="f66" fmla="*/ f54 f25 1"/>
                <a:gd name="f67" fmla="*/ f55 f26 1"/>
                <a:gd name="f68" fmla="*/ f56 f25 1"/>
                <a:gd name="f69" fmla="*/ f57 f26 1"/>
                <a:gd name="f70" fmla="*/ f58 f25 1"/>
                <a:gd name="f71" fmla="*/ f59 f26 1"/>
                <a:gd name="f72" fmla="*/ f60 f25 1"/>
                <a:gd name="f73" fmla="*/ f61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66" y="f67"/>
                </a:cxn>
                <a:cxn ang="f53">
                  <a:pos x="f68" y="f69"/>
                </a:cxn>
                <a:cxn ang="f53">
                  <a:pos x="f70" y="f71"/>
                </a:cxn>
                <a:cxn ang="f53">
                  <a:pos x="f72" y="f73"/>
                </a:cxn>
              </a:cxnLst>
              <a:rect l="f62" t="f65" r="f63" b="f64"/>
              <a:pathLst>
                <a:path w="236" h="369">
                  <a:moveTo>
                    <a:pt x="f6" y="f5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5" y="f20"/>
                    <a:pt x="f21" y="f22"/>
                    <a:pt x="f23" y="f7"/>
                  </a:cubicBezTo>
                </a:path>
              </a:pathLst>
            </a:custGeom>
            <a:noFill/>
            <a:ln w="17465" cap="flat">
              <a:solidFill>
                <a:srgbClr val="727E7F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8" name="Freeform 543"/>
            <p:cNvSpPr/>
            <p:nvPr/>
          </p:nvSpPr>
          <p:spPr>
            <a:xfrm>
              <a:off x="1788502" y="2273527"/>
              <a:ext cx="310301" cy="6042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3"/>
                <a:gd name="f7" fmla="val 453"/>
                <a:gd name="f8" fmla="val 122"/>
                <a:gd name="f9" fmla="val 27"/>
                <a:gd name="f10" fmla="val 67"/>
                <a:gd name="f11" fmla="val 106"/>
                <a:gd name="f12" fmla="val 110"/>
                <a:gd name="f13" fmla="val 171"/>
                <a:gd name="f14" fmla="val 193"/>
                <a:gd name="f15" fmla="val 293"/>
                <a:gd name="f16" fmla="val 98"/>
                <a:gd name="f17" fmla="val 333"/>
                <a:gd name="f18" fmla="val 18"/>
                <a:gd name="f19" fmla="val 366"/>
                <a:gd name="f20" fmla="val 374"/>
                <a:gd name="f21" fmla="val 26"/>
                <a:gd name="f22" fmla="val 439"/>
                <a:gd name="f23" fmla="val 33"/>
                <a:gd name="f24" fmla="+- 0 0 -90"/>
                <a:gd name="f25" fmla="*/ f3 1 233"/>
                <a:gd name="f26" fmla="*/ f4 1 453"/>
                <a:gd name="f27" fmla="+- f7 0 f5"/>
                <a:gd name="f28" fmla="+- f6 0 f5"/>
                <a:gd name="f29" fmla="*/ f24 f0 1"/>
                <a:gd name="f30" fmla="*/ f28 1 233"/>
                <a:gd name="f31" fmla="*/ f27 1 453"/>
                <a:gd name="f32" fmla="*/ 233 f28 1"/>
                <a:gd name="f33" fmla="*/ 0 f27 1"/>
                <a:gd name="f34" fmla="*/ 110 f28 1"/>
                <a:gd name="f35" fmla="*/ 171 f27 1"/>
                <a:gd name="f36" fmla="*/ 18 f28 1"/>
                <a:gd name="f37" fmla="*/ 366 f27 1"/>
                <a:gd name="f38" fmla="*/ 33 f28 1"/>
                <a:gd name="f39" fmla="*/ 453 f27 1"/>
                <a:gd name="f40" fmla="*/ f29 1 f2"/>
                <a:gd name="f41" fmla="*/ f32 1 233"/>
                <a:gd name="f42" fmla="*/ f33 1 453"/>
                <a:gd name="f43" fmla="*/ f34 1 233"/>
                <a:gd name="f44" fmla="*/ f35 1 453"/>
                <a:gd name="f45" fmla="*/ f36 1 233"/>
                <a:gd name="f46" fmla="*/ f37 1 453"/>
                <a:gd name="f47" fmla="*/ f38 1 233"/>
                <a:gd name="f48" fmla="*/ f39 1 453"/>
                <a:gd name="f49" fmla="*/ 0 1 f30"/>
                <a:gd name="f50" fmla="*/ f6 1 f30"/>
                <a:gd name="f51" fmla="*/ 0 1 f31"/>
                <a:gd name="f52" fmla="*/ f7 1 f31"/>
                <a:gd name="f53" fmla="+- f40 0 f1"/>
                <a:gd name="f54" fmla="*/ f41 1 f30"/>
                <a:gd name="f55" fmla="*/ f42 1 f31"/>
                <a:gd name="f56" fmla="*/ f43 1 f30"/>
                <a:gd name="f57" fmla="*/ f44 1 f31"/>
                <a:gd name="f58" fmla="*/ f45 1 f30"/>
                <a:gd name="f59" fmla="*/ f46 1 f31"/>
                <a:gd name="f60" fmla="*/ f47 1 f30"/>
                <a:gd name="f61" fmla="*/ f48 1 f31"/>
                <a:gd name="f62" fmla="*/ f49 f25 1"/>
                <a:gd name="f63" fmla="*/ f50 f25 1"/>
                <a:gd name="f64" fmla="*/ f52 f26 1"/>
                <a:gd name="f65" fmla="*/ f51 f26 1"/>
                <a:gd name="f66" fmla="*/ f54 f25 1"/>
                <a:gd name="f67" fmla="*/ f55 f26 1"/>
                <a:gd name="f68" fmla="*/ f56 f25 1"/>
                <a:gd name="f69" fmla="*/ f57 f26 1"/>
                <a:gd name="f70" fmla="*/ f58 f25 1"/>
                <a:gd name="f71" fmla="*/ f59 f26 1"/>
                <a:gd name="f72" fmla="*/ f60 f25 1"/>
                <a:gd name="f73" fmla="*/ f61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66" y="f67"/>
                </a:cxn>
                <a:cxn ang="f53">
                  <a:pos x="f68" y="f69"/>
                </a:cxn>
                <a:cxn ang="f53">
                  <a:pos x="f70" y="f71"/>
                </a:cxn>
                <a:cxn ang="f53">
                  <a:pos x="f72" y="f73"/>
                </a:cxn>
              </a:cxnLst>
              <a:rect l="f62" t="f65" r="f63" b="f64"/>
              <a:pathLst>
                <a:path w="233" h="453">
                  <a:moveTo>
                    <a:pt x="f6" y="f5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5" y="f20"/>
                    <a:pt x="f21" y="f22"/>
                    <a:pt x="f23" y="f7"/>
                  </a:cubicBezTo>
                </a:path>
              </a:pathLst>
            </a:custGeom>
            <a:noFill/>
            <a:ln w="19046" cap="flat">
              <a:solidFill>
                <a:srgbClr val="727E7F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9" name="Freeform 544"/>
            <p:cNvSpPr/>
            <p:nvPr/>
          </p:nvSpPr>
          <p:spPr>
            <a:xfrm>
              <a:off x="1968154" y="2440926"/>
              <a:ext cx="318467" cy="4327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9"/>
                <a:gd name="f7" fmla="val 321"/>
                <a:gd name="f8" fmla="val 125"/>
                <a:gd name="f9" fmla="val 19"/>
                <a:gd name="f10" fmla="val 68"/>
                <a:gd name="f11" fmla="val 75"/>
                <a:gd name="f12" fmla="val 113"/>
                <a:gd name="f13" fmla="val 121"/>
                <a:gd name="f14" fmla="val 197"/>
                <a:gd name="f15" fmla="val 208"/>
                <a:gd name="f16" fmla="val 100"/>
                <a:gd name="f17" fmla="val 236"/>
                <a:gd name="f18" fmla="val 18"/>
                <a:gd name="f19" fmla="val 260"/>
                <a:gd name="f20" fmla="val 265"/>
                <a:gd name="f21" fmla="val 27"/>
                <a:gd name="f22" fmla="val 311"/>
                <a:gd name="f23" fmla="val 34"/>
                <a:gd name="f24" fmla="+- 0 0 -90"/>
                <a:gd name="f25" fmla="*/ f3 1 239"/>
                <a:gd name="f26" fmla="*/ f4 1 321"/>
                <a:gd name="f27" fmla="+- f7 0 f5"/>
                <a:gd name="f28" fmla="+- f6 0 f5"/>
                <a:gd name="f29" fmla="*/ f24 f0 1"/>
                <a:gd name="f30" fmla="*/ f28 1 239"/>
                <a:gd name="f31" fmla="*/ f27 1 321"/>
                <a:gd name="f32" fmla="*/ 239 f28 1"/>
                <a:gd name="f33" fmla="*/ 0 f27 1"/>
                <a:gd name="f34" fmla="*/ 113 f28 1"/>
                <a:gd name="f35" fmla="*/ 121 f27 1"/>
                <a:gd name="f36" fmla="*/ 18 f28 1"/>
                <a:gd name="f37" fmla="*/ 260 f27 1"/>
                <a:gd name="f38" fmla="*/ 34 f28 1"/>
                <a:gd name="f39" fmla="*/ 321 f27 1"/>
                <a:gd name="f40" fmla="*/ f29 1 f2"/>
                <a:gd name="f41" fmla="*/ f32 1 239"/>
                <a:gd name="f42" fmla="*/ f33 1 321"/>
                <a:gd name="f43" fmla="*/ f34 1 239"/>
                <a:gd name="f44" fmla="*/ f35 1 321"/>
                <a:gd name="f45" fmla="*/ f36 1 239"/>
                <a:gd name="f46" fmla="*/ f37 1 321"/>
                <a:gd name="f47" fmla="*/ f38 1 239"/>
                <a:gd name="f48" fmla="*/ f39 1 321"/>
                <a:gd name="f49" fmla="*/ 0 1 f30"/>
                <a:gd name="f50" fmla="*/ f6 1 f30"/>
                <a:gd name="f51" fmla="*/ 0 1 f31"/>
                <a:gd name="f52" fmla="*/ f7 1 f31"/>
                <a:gd name="f53" fmla="+- f40 0 f1"/>
                <a:gd name="f54" fmla="*/ f41 1 f30"/>
                <a:gd name="f55" fmla="*/ f42 1 f31"/>
                <a:gd name="f56" fmla="*/ f43 1 f30"/>
                <a:gd name="f57" fmla="*/ f44 1 f31"/>
                <a:gd name="f58" fmla="*/ f45 1 f30"/>
                <a:gd name="f59" fmla="*/ f46 1 f31"/>
                <a:gd name="f60" fmla="*/ f47 1 f30"/>
                <a:gd name="f61" fmla="*/ f48 1 f31"/>
                <a:gd name="f62" fmla="*/ f49 f25 1"/>
                <a:gd name="f63" fmla="*/ f50 f25 1"/>
                <a:gd name="f64" fmla="*/ f52 f26 1"/>
                <a:gd name="f65" fmla="*/ f51 f26 1"/>
                <a:gd name="f66" fmla="*/ f54 f25 1"/>
                <a:gd name="f67" fmla="*/ f55 f26 1"/>
                <a:gd name="f68" fmla="*/ f56 f25 1"/>
                <a:gd name="f69" fmla="*/ f57 f26 1"/>
                <a:gd name="f70" fmla="*/ f58 f25 1"/>
                <a:gd name="f71" fmla="*/ f59 f26 1"/>
                <a:gd name="f72" fmla="*/ f60 f25 1"/>
                <a:gd name="f73" fmla="*/ f61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66" y="f67"/>
                </a:cxn>
                <a:cxn ang="f53">
                  <a:pos x="f68" y="f69"/>
                </a:cxn>
                <a:cxn ang="f53">
                  <a:pos x="f70" y="f71"/>
                </a:cxn>
                <a:cxn ang="f53">
                  <a:pos x="f72" y="f73"/>
                </a:cxn>
              </a:cxnLst>
              <a:rect l="f62" t="f65" r="f63" b="f64"/>
              <a:pathLst>
                <a:path w="239" h="321">
                  <a:moveTo>
                    <a:pt x="f6" y="f5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5" y="f20"/>
                    <a:pt x="f21" y="f22"/>
                    <a:pt x="f23" y="f7"/>
                  </a:cubicBezTo>
                </a:path>
              </a:pathLst>
            </a:custGeom>
            <a:noFill/>
            <a:ln w="15873" cap="flat">
              <a:solidFill>
                <a:srgbClr val="727E7F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0" name="Freeform 545"/>
            <p:cNvSpPr/>
            <p:nvPr/>
          </p:nvSpPr>
          <p:spPr>
            <a:xfrm>
              <a:off x="1625181" y="2836971"/>
              <a:ext cx="142902" cy="48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"/>
                <a:gd name="f7" fmla="val 37"/>
                <a:gd name="f8" fmla="val 31"/>
                <a:gd name="f9" fmla="val 18"/>
                <a:gd name="f10" fmla="val 23"/>
                <a:gd name="f11" fmla="val 28"/>
                <a:gd name="f12" fmla="val 21"/>
                <a:gd name="f13" fmla="val 30"/>
                <a:gd name="f14" fmla="val 33"/>
                <a:gd name="f15" fmla="val 12"/>
                <a:gd name="f16" fmla="val 36"/>
                <a:gd name="f17" fmla="val 9"/>
                <a:gd name="f18" fmla="val 41"/>
                <a:gd name="f19" fmla="val 7"/>
                <a:gd name="f20" fmla="val 48"/>
                <a:gd name="f21" fmla="val 4"/>
                <a:gd name="f22" fmla="val 57"/>
                <a:gd name="f23" fmla="val 61"/>
                <a:gd name="f24" fmla="val 72"/>
                <a:gd name="f25" fmla="val 73"/>
                <a:gd name="f26" fmla="val 1"/>
                <a:gd name="f27" fmla="val 81"/>
                <a:gd name="f28" fmla="val 5"/>
                <a:gd name="f29" fmla="val 84"/>
                <a:gd name="f30" fmla="val 6"/>
                <a:gd name="f31" fmla="val 78"/>
                <a:gd name="f32" fmla="val 16"/>
                <a:gd name="f33" fmla="val 22"/>
                <a:gd name="f34" fmla="val 89"/>
                <a:gd name="f35" fmla="val 26"/>
                <a:gd name="f36" fmla="val 95"/>
                <a:gd name="f37" fmla="val 29"/>
                <a:gd name="f38" fmla="val 98"/>
                <a:gd name="f39" fmla="val 32"/>
                <a:gd name="f40" fmla="val 101"/>
                <a:gd name="f41" fmla="val 34"/>
                <a:gd name="f42" fmla="val 102"/>
                <a:gd name="f43" fmla="+- 0 0 -90"/>
                <a:gd name="f44" fmla="*/ f3 1 106"/>
                <a:gd name="f45" fmla="*/ f4 1 37"/>
                <a:gd name="f46" fmla="+- f7 0 f5"/>
                <a:gd name="f47" fmla="+- f6 0 f5"/>
                <a:gd name="f48" fmla="*/ f43 f0 1"/>
                <a:gd name="f49" fmla="*/ f47 1 106"/>
                <a:gd name="f50" fmla="*/ f46 1 37"/>
                <a:gd name="f51" fmla="*/ 0 f47 1"/>
                <a:gd name="f52" fmla="*/ 31 f46 1"/>
                <a:gd name="f53" fmla="*/ 18 f47 1"/>
                <a:gd name="f54" fmla="*/ 30 f47 1"/>
                <a:gd name="f55" fmla="*/ 18 f46 1"/>
                <a:gd name="f56" fmla="*/ 41 f47 1"/>
                <a:gd name="f57" fmla="*/ 7 f46 1"/>
                <a:gd name="f58" fmla="*/ 61 f47 1"/>
                <a:gd name="f59" fmla="*/ 0 f46 1"/>
                <a:gd name="f60" fmla="*/ 81 f47 1"/>
                <a:gd name="f61" fmla="*/ 5 f46 1"/>
                <a:gd name="f62" fmla="*/ 84 f47 1"/>
                <a:gd name="f63" fmla="*/ 22 f46 1"/>
                <a:gd name="f64" fmla="*/ 98 f47 1"/>
                <a:gd name="f65" fmla="*/ 32 f46 1"/>
                <a:gd name="f66" fmla="*/ 106 f47 1"/>
                <a:gd name="f67" fmla="*/ 37 f46 1"/>
                <a:gd name="f68" fmla="*/ f48 1 f2"/>
                <a:gd name="f69" fmla="*/ f51 1 106"/>
                <a:gd name="f70" fmla="*/ f52 1 37"/>
                <a:gd name="f71" fmla="*/ f53 1 106"/>
                <a:gd name="f72" fmla="*/ f54 1 106"/>
                <a:gd name="f73" fmla="*/ f55 1 37"/>
                <a:gd name="f74" fmla="*/ f56 1 106"/>
                <a:gd name="f75" fmla="*/ f57 1 37"/>
                <a:gd name="f76" fmla="*/ f58 1 106"/>
                <a:gd name="f77" fmla="*/ f59 1 37"/>
                <a:gd name="f78" fmla="*/ f60 1 106"/>
                <a:gd name="f79" fmla="*/ f61 1 37"/>
                <a:gd name="f80" fmla="*/ f62 1 106"/>
                <a:gd name="f81" fmla="*/ f63 1 37"/>
                <a:gd name="f82" fmla="*/ f64 1 106"/>
                <a:gd name="f83" fmla="*/ f65 1 37"/>
                <a:gd name="f84" fmla="*/ f66 1 106"/>
                <a:gd name="f85" fmla="*/ f67 1 37"/>
                <a:gd name="f86" fmla="*/ 0 1 f49"/>
                <a:gd name="f87" fmla="*/ f6 1 f49"/>
                <a:gd name="f88" fmla="*/ 0 1 f50"/>
                <a:gd name="f89" fmla="*/ f7 1 f50"/>
                <a:gd name="f90" fmla="+- f68 0 f1"/>
                <a:gd name="f91" fmla="*/ f69 1 f49"/>
                <a:gd name="f92" fmla="*/ f70 1 f50"/>
                <a:gd name="f93" fmla="*/ f71 1 f49"/>
                <a:gd name="f94" fmla="*/ f72 1 f49"/>
                <a:gd name="f95" fmla="*/ f73 1 f50"/>
                <a:gd name="f96" fmla="*/ f74 1 f49"/>
                <a:gd name="f97" fmla="*/ f75 1 f50"/>
                <a:gd name="f98" fmla="*/ f76 1 f49"/>
                <a:gd name="f99" fmla="*/ f77 1 f50"/>
                <a:gd name="f100" fmla="*/ f78 1 f49"/>
                <a:gd name="f101" fmla="*/ f79 1 f50"/>
                <a:gd name="f102" fmla="*/ f80 1 f49"/>
                <a:gd name="f103" fmla="*/ f81 1 f50"/>
                <a:gd name="f104" fmla="*/ f82 1 f49"/>
                <a:gd name="f105" fmla="*/ f83 1 f50"/>
                <a:gd name="f106" fmla="*/ f84 1 f49"/>
                <a:gd name="f107" fmla="*/ f85 1 f50"/>
                <a:gd name="f108" fmla="*/ f86 f44 1"/>
                <a:gd name="f109" fmla="*/ f87 f44 1"/>
                <a:gd name="f110" fmla="*/ f89 f45 1"/>
                <a:gd name="f111" fmla="*/ f88 f45 1"/>
                <a:gd name="f112" fmla="*/ f91 f44 1"/>
                <a:gd name="f113" fmla="*/ f92 f45 1"/>
                <a:gd name="f114" fmla="*/ f93 f44 1"/>
                <a:gd name="f115" fmla="*/ f94 f44 1"/>
                <a:gd name="f116" fmla="*/ f95 f45 1"/>
                <a:gd name="f117" fmla="*/ f96 f44 1"/>
                <a:gd name="f118" fmla="*/ f97 f45 1"/>
                <a:gd name="f119" fmla="*/ f98 f44 1"/>
                <a:gd name="f120" fmla="*/ f99 f45 1"/>
                <a:gd name="f121" fmla="*/ f100 f44 1"/>
                <a:gd name="f122" fmla="*/ f101 f45 1"/>
                <a:gd name="f123" fmla="*/ f102 f44 1"/>
                <a:gd name="f124" fmla="*/ f103 f45 1"/>
                <a:gd name="f125" fmla="*/ f104 f44 1"/>
                <a:gd name="f126" fmla="*/ f105 f45 1"/>
                <a:gd name="f127" fmla="*/ f106 f44 1"/>
                <a:gd name="f128" fmla="*/ f107 f4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0">
                  <a:pos x="f112" y="f113"/>
                </a:cxn>
                <a:cxn ang="f90">
                  <a:pos x="f114" y="f113"/>
                </a:cxn>
                <a:cxn ang="f90">
                  <a:pos x="f115" y="f116"/>
                </a:cxn>
                <a:cxn ang="f90">
                  <a:pos x="f117" y="f118"/>
                </a:cxn>
                <a:cxn ang="f90">
                  <a:pos x="f119" y="f120"/>
                </a:cxn>
                <a:cxn ang="f90">
                  <a:pos x="f121" y="f122"/>
                </a:cxn>
                <a:cxn ang="f90">
                  <a:pos x="f123" y="f124"/>
                </a:cxn>
                <a:cxn ang="f90">
                  <a:pos x="f125" y="f126"/>
                </a:cxn>
                <a:cxn ang="f90">
                  <a:pos x="f127" y="f128"/>
                </a:cxn>
              </a:cxnLst>
              <a:rect l="f108" t="f111" r="f109" b="f110"/>
              <a:pathLst>
                <a:path w="106" h="37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9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5"/>
                    <a:pt x="f23" y="f5"/>
                  </a:cubicBezTo>
                  <a:cubicBezTo>
                    <a:pt x="f24" y="f5"/>
                    <a:pt x="f25" y="f26"/>
                    <a:pt x="f27" y="f28"/>
                  </a:cubicBezTo>
                  <a:cubicBezTo>
                    <a:pt x="f29" y="f30"/>
                    <a:pt x="f31" y="f32"/>
                    <a:pt x="f29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16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1" name="Freeform 546"/>
            <p:cNvSpPr/>
            <p:nvPr/>
          </p:nvSpPr>
          <p:spPr>
            <a:xfrm>
              <a:off x="1849748" y="2869634"/>
              <a:ext cx="142902" cy="48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"/>
                <a:gd name="f7" fmla="val 37"/>
                <a:gd name="f8" fmla="val 31"/>
                <a:gd name="f9" fmla="val 18"/>
                <a:gd name="f10" fmla="val 23"/>
                <a:gd name="f11" fmla="val 28"/>
                <a:gd name="f12" fmla="val 21"/>
                <a:gd name="f13" fmla="val 30"/>
                <a:gd name="f14" fmla="val 33"/>
                <a:gd name="f15" fmla="val 12"/>
                <a:gd name="f16" fmla="val 36"/>
                <a:gd name="f17" fmla="val 9"/>
                <a:gd name="f18" fmla="val 41"/>
                <a:gd name="f19" fmla="val 7"/>
                <a:gd name="f20" fmla="val 48"/>
                <a:gd name="f21" fmla="val 4"/>
                <a:gd name="f22" fmla="val 56"/>
                <a:gd name="f23" fmla="val 61"/>
                <a:gd name="f24" fmla="val 71"/>
                <a:gd name="f25" fmla="val 73"/>
                <a:gd name="f26" fmla="val 1"/>
                <a:gd name="f27" fmla="val 81"/>
                <a:gd name="f28" fmla="val 5"/>
                <a:gd name="f29" fmla="val 84"/>
                <a:gd name="f30" fmla="val 6"/>
                <a:gd name="f31" fmla="val 78"/>
                <a:gd name="f32" fmla="val 16"/>
                <a:gd name="f33" fmla="val 22"/>
                <a:gd name="f34" fmla="val 89"/>
                <a:gd name="f35" fmla="val 26"/>
                <a:gd name="f36" fmla="val 94"/>
                <a:gd name="f37" fmla="val 29"/>
                <a:gd name="f38" fmla="val 98"/>
                <a:gd name="f39" fmla="val 32"/>
                <a:gd name="f40" fmla="val 101"/>
                <a:gd name="f41" fmla="val 34"/>
                <a:gd name="f42" fmla="+- 0 0 -90"/>
                <a:gd name="f43" fmla="*/ f3 1 106"/>
                <a:gd name="f44" fmla="*/ f4 1 37"/>
                <a:gd name="f45" fmla="+- f7 0 f5"/>
                <a:gd name="f46" fmla="+- f6 0 f5"/>
                <a:gd name="f47" fmla="*/ f42 f0 1"/>
                <a:gd name="f48" fmla="*/ f46 1 106"/>
                <a:gd name="f49" fmla="*/ f45 1 37"/>
                <a:gd name="f50" fmla="*/ 0 f46 1"/>
                <a:gd name="f51" fmla="*/ 31 f45 1"/>
                <a:gd name="f52" fmla="*/ 18 f46 1"/>
                <a:gd name="f53" fmla="*/ 30 f46 1"/>
                <a:gd name="f54" fmla="*/ 18 f45 1"/>
                <a:gd name="f55" fmla="*/ 41 f46 1"/>
                <a:gd name="f56" fmla="*/ 7 f45 1"/>
                <a:gd name="f57" fmla="*/ 61 f46 1"/>
                <a:gd name="f58" fmla="*/ 0 f45 1"/>
                <a:gd name="f59" fmla="*/ 81 f46 1"/>
                <a:gd name="f60" fmla="*/ 5 f45 1"/>
                <a:gd name="f61" fmla="*/ 84 f46 1"/>
                <a:gd name="f62" fmla="*/ 22 f45 1"/>
                <a:gd name="f63" fmla="*/ 98 f46 1"/>
                <a:gd name="f64" fmla="*/ 32 f45 1"/>
                <a:gd name="f65" fmla="*/ 106 f46 1"/>
                <a:gd name="f66" fmla="*/ 37 f45 1"/>
                <a:gd name="f67" fmla="*/ f47 1 f2"/>
                <a:gd name="f68" fmla="*/ f50 1 106"/>
                <a:gd name="f69" fmla="*/ f51 1 37"/>
                <a:gd name="f70" fmla="*/ f52 1 106"/>
                <a:gd name="f71" fmla="*/ f53 1 106"/>
                <a:gd name="f72" fmla="*/ f54 1 37"/>
                <a:gd name="f73" fmla="*/ f55 1 106"/>
                <a:gd name="f74" fmla="*/ f56 1 37"/>
                <a:gd name="f75" fmla="*/ f57 1 106"/>
                <a:gd name="f76" fmla="*/ f58 1 37"/>
                <a:gd name="f77" fmla="*/ f59 1 106"/>
                <a:gd name="f78" fmla="*/ f60 1 37"/>
                <a:gd name="f79" fmla="*/ f61 1 106"/>
                <a:gd name="f80" fmla="*/ f62 1 37"/>
                <a:gd name="f81" fmla="*/ f63 1 106"/>
                <a:gd name="f82" fmla="*/ f64 1 37"/>
                <a:gd name="f83" fmla="*/ f65 1 106"/>
                <a:gd name="f84" fmla="*/ f66 1 37"/>
                <a:gd name="f85" fmla="*/ 0 1 f48"/>
                <a:gd name="f86" fmla="*/ f6 1 f48"/>
                <a:gd name="f87" fmla="*/ 0 1 f49"/>
                <a:gd name="f88" fmla="*/ f7 1 f49"/>
                <a:gd name="f89" fmla="+- f67 0 f1"/>
                <a:gd name="f90" fmla="*/ f68 1 f48"/>
                <a:gd name="f91" fmla="*/ f69 1 f49"/>
                <a:gd name="f92" fmla="*/ f70 1 f48"/>
                <a:gd name="f93" fmla="*/ f71 1 f48"/>
                <a:gd name="f94" fmla="*/ f72 1 f49"/>
                <a:gd name="f95" fmla="*/ f73 1 f48"/>
                <a:gd name="f96" fmla="*/ f74 1 f49"/>
                <a:gd name="f97" fmla="*/ f75 1 f48"/>
                <a:gd name="f98" fmla="*/ f76 1 f49"/>
                <a:gd name="f99" fmla="*/ f77 1 f48"/>
                <a:gd name="f100" fmla="*/ f78 1 f49"/>
                <a:gd name="f101" fmla="*/ f79 1 f48"/>
                <a:gd name="f102" fmla="*/ f80 1 f49"/>
                <a:gd name="f103" fmla="*/ f81 1 f48"/>
                <a:gd name="f104" fmla="*/ f82 1 f49"/>
                <a:gd name="f105" fmla="*/ f83 1 f48"/>
                <a:gd name="f106" fmla="*/ f84 1 f49"/>
                <a:gd name="f107" fmla="*/ f85 f43 1"/>
                <a:gd name="f108" fmla="*/ f86 f43 1"/>
                <a:gd name="f109" fmla="*/ f88 f44 1"/>
                <a:gd name="f110" fmla="*/ f87 f44 1"/>
                <a:gd name="f111" fmla="*/ f90 f43 1"/>
                <a:gd name="f112" fmla="*/ f91 f44 1"/>
                <a:gd name="f113" fmla="*/ f92 f43 1"/>
                <a:gd name="f114" fmla="*/ f93 f43 1"/>
                <a:gd name="f115" fmla="*/ f94 f44 1"/>
                <a:gd name="f116" fmla="*/ f95 f43 1"/>
                <a:gd name="f117" fmla="*/ f96 f44 1"/>
                <a:gd name="f118" fmla="*/ f97 f43 1"/>
                <a:gd name="f119" fmla="*/ f98 f44 1"/>
                <a:gd name="f120" fmla="*/ f99 f43 1"/>
                <a:gd name="f121" fmla="*/ f100 f44 1"/>
                <a:gd name="f122" fmla="*/ f101 f43 1"/>
                <a:gd name="f123" fmla="*/ f102 f44 1"/>
                <a:gd name="f124" fmla="*/ f103 f43 1"/>
                <a:gd name="f125" fmla="*/ f104 f44 1"/>
                <a:gd name="f126" fmla="*/ f105 f43 1"/>
                <a:gd name="f127" fmla="*/ f106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1" y="f112"/>
                </a:cxn>
                <a:cxn ang="f89">
                  <a:pos x="f113" y="f112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26" y="f127"/>
                </a:cxn>
              </a:cxnLst>
              <a:rect l="f107" t="f110" r="f108" b="f109"/>
              <a:pathLst>
                <a:path w="106" h="37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9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5"/>
                    <a:pt x="f23" y="f5"/>
                  </a:cubicBezTo>
                  <a:cubicBezTo>
                    <a:pt x="f24" y="f5"/>
                    <a:pt x="f25" y="f26"/>
                    <a:pt x="f27" y="f28"/>
                  </a:cubicBezTo>
                  <a:cubicBezTo>
                    <a:pt x="f29" y="f30"/>
                    <a:pt x="f31" y="f32"/>
                    <a:pt x="f29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0" y="f16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2" name="Freeform 547"/>
            <p:cNvSpPr/>
            <p:nvPr/>
          </p:nvSpPr>
          <p:spPr>
            <a:xfrm>
              <a:off x="2086560" y="2792065"/>
              <a:ext cx="142902" cy="530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"/>
                <a:gd name="f7" fmla="val 38"/>
                <a:gd name="f8" fmla="val 31"/>
                <a:gd name="f9" fmla="val 18"/>
                <a:gd name="f10" fmla="val 23"/>
                <a:gd name="f11" fmla="val 28"/>
                <a:gd name="f12" fmla="val 22"/>
                <a:gd name="f13" fmla="val 30"/>
                <a:gd name="f14" fmla="val 19"/>
                <a:gd name="f15" fmla="val 33"/>
                <a:gd name="f16" fmla="val 13"/>
                <a:gd name="f17" fmla="val 36"/>
                <a:gd name="f18" fmla="val 9"/>
                <a:gd name="f19" fmla="val 41"/>
                <a:gd name="f20" fmla="val 8"/>
                <a:gd name="f21" fmla="val 48"/>
                <a:gd name="f22" fmla="val 5"/>
                <a:gd name="f23" fmla="val 56"/>
                <a:gd name="f24" fmla="val 61"/>
                <a:gd name="f25" fmla="val 71"/>
                <a:gd name="f26" fmla="val 73"/>
                <a:gd name="f27" fmla="val 2"/>
                <a:gd name="f28" fmla="val 81"/>
                <a:gd name="f29" fmla="val 6"/>
                <a:gd name="f30" fmla="val 84"/>
                <a:gd name="f31" fmla="val 7"/>
                <a:gd name="f32" fmla="val 78"/>
                <a:gd name="f33" fmla="val 17"/>
                <a:gd name="f34" fmla="val 89"/>
                <a:gd name="f35" fmla="val 27"/>
                <a:gd name="f36" fmla="val 94"/>
                <a:gd name="f37" fmla="val 98"/>
                <a:gd name="f38" fmla="val 32"/>
                <a:gd name="f39" fmla="val 101"/>
                <a:gd name="f40" fmla="val 35"/>
                <a:gd name="f41" fmla="val 37"/>
                <a:gd name="f42" fmla="+- 0 0 -90"/>
                <a:gd name="f43" fmla="*/ f3 1 106"/>
                <a:gd name="f44" fmla="*/ f4 1 38"/>
                <a:gd name="f45" fmla="+- f7 0 f5"/>
                <a:gd name="f46" fmla="+- f6 0 f5"/>
                <a:gd name="f47" fmla="*/ f42 f0 1"/>
                <a:gd name="f48" fmla="*/ f46 1 106"/>
                <a:gd name="f49" fmla="*/ f45 1 38"/>
                <a:gd name="f50" fmla="*/ 0 f46 1"/>
                <a:gd name="f51" fmla="*/ 31 f45 1"/>
                <a:gd name="f52" fmla="*/ 18 f46 1"/>
                <a:gd name="f53" fmla="*/ 30 f46 1"/>
                <a:gd name="f54" fmla="*/ 19 f45 1"/>
                <a:gd name="f55" fmla="*/ 41 f46 1"/>
                <a:gd name="f56" fmla="*/ 8 f45 1"/>
                <a:gd name="f57" fmla="*/ 61 f46 1"/>
                <a:gd name="f58" fmla="*/ 0 f45 1"/>
                <a:gd name="f59" fmla="*/ 81 f46 1"/>
                <a:gd name="f60" fmla="*/ 6 f45 1"/>
                <a:gd name="f61" fmla="*/ 84 f46 1"/>
                <a:gd name="f62" fmla="*/ 22 f45 1"/>
                <a:gd name="f63" fmla="*/ 98 f46 1"/>
                <a:gd name="f64" fmla="*/ 32 f45 1"/>
                <a:gd name="f65" fmla="*/ 106 f46 1"/>
                <a:gd name="f66" fmla="*/ 38 f45 1"/>
                <a:gd name="f67" fmla="*/ f47 1 f2"/>
                <a:gd name="f68" fmla="*/ f50 1 106"/>
                <a:gd name="f69" fmla="*/ f51 1 38"/>
                <a:gd name="f70" fmla="*/ f52 1 106"/>
                <a:gd name="f71" fmla="*/ f53 1 106"/>
                <a:gd name="f72" fmla="*/ f54 1 38"/>
                <a:gd name="f73" fmla="*/ f55 1 106"/>
                <a:gd name="f74" fmla="*/ f56 1 38"/>
                <a:gd name="f75" fmla="*/ f57 1 106"/>
                <a:gd name="f76" fmla="*/ f58 1 38"/>
                <a:gd name="f77" fmla="*/ f59 1 106"/>
                <a:gd name="f78" fmla="*/ f60 1 38"/>
                <a:gd name="f79" fmla="*/ f61 1 106"/>
                <a:gd name="f80" fmla="*/ f62 1 38"/>
                <a:gd name="f81" fmla="*/ f63 1 106"/>
                <a:gd name="f82" fmla="*/ f64 1 38"/>
                <a:gd name="f83" fmla="*/ f65 1 106"/>
                <a:gd name="f84" fmla="*/ f66 1 38"/>
                <a:gd name="f85" fmla="*/ 0 1 f48"/>
                <a:gd name="f86" fmla="*/ f6 1 f48"/>
                <a:gd name="f87" fmla="*/ 0 1 f49"/>
                <a:gd name="f88" fmla="*/ f7 1 f49"/>
                <a:gd name="f89" fmla="+- f67 0 f1"/>
                <a:gd name="f90" fmla="*/ f68 1 f48"/>
                <a:gd name="f91" fmla="*/ f69 1 f49"/>
                <a:gd name="f92" fmla="*/ f70 1 f48"/>
                <a:gd name="f93" fmla="*/ f71 1 f48"/>
                <a:gd name="f94" fmla="*/ f72 1 f49"/>
                <a:gd name="f95" fmla="*/ f73 1 f48"/>
                <a:gd name="f96" fmla="*/ f74 1 f49"/>
                <a:gd name="f97" fmla="*/ f75 1 f48"/>
                <a:gd name="f98" fmla="*/ f76 1 f49"/>
                <a:gd name="f99" fmla="*/ f77 1 f48"/>
                <a:gd name="f100" fmla="*/ f78 1 f49"/>
                <a:gd name="f101" fmla="*/ f79 1 f48"/>
                <a:gd name="f102" fmla="*/ f80 1 f49"/>
                <a:gd name="f103" fmla="*/ f81 1 f48"/>
                <a:gd name="f104" fmla="*/ f82 1 f49"/>
                <a:gd name="f105" fmla="*/ f83 1 f48"/>
                <a:gd name="f106" fmla="*/ f84 1 f49"/>
                <a:gd name="f107" fmla="*/ f85 f43 1"/>
                <a:gd name="f108" fmla="*/ f86 f43 1"/>
                <a:gd name="f109" fmla="*/ f88 f44 1"/>
                <a:gd name="f110" fmla="*/ f87 f44 1"/>
                <a:gd name="f111" fmla="*/ f90 f43 1"/>
                <a:gd name="f112" fmla="*/ f91 f44 1"/>
                <a:gd name="f113" fmla="*/ f92 f43 1"/>
                <a:gd name="f114" fmla="*/ f93 f43 1"/>
                <a:gd name="f115" fmla="*/ f94 f44 1"/>
                <a:gd name="f116" fmla="*/ f95 f43 1"/>
                <a:gd name="f117" fmla="*/ f96 f44 1"/>
                <a:gd name="f118" fmla="*/ f97 f43 1"/>
                <a:gd name="f119" fmla="*/ f98 f44 1"/>
                <a:gd name="f120" fmla="*/ f99 f43 1"/>
                <a:gd name="f121" fmla="*/ f100 f44 1"/>
                <a:gd name="f122" fmla="*/ f101 f43 1"/>
                <a:gd name="f123" fmla="*/ f102 f44 1"/>
                <a:gd name="f124" fmla="*/ f103 f43 1"/>
                <a:gd name="f125" fmla="*/ f104 f44 1"/>
                <a:gd name="f126" fmla="*/ f105 f43 1"/>
                <a:gd name="f127" fmla="*/ f106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1" y="f112"/>
                </a:cxn>
                <a:cxn ang="f89">
                  <a:pos x="f113" y="f112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26" y="f127"/>
                </a:cxn>
              </a:cxnLst>
              <a:rect l="f107" t="f110" r="f108" b="f109"/>
              <a:pathLst>
                <a:path w="106" h="38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5"/>
                    <a:pt x="f24" y="f5"/>
                  </a:cubicBezTo>
                  <a:cubicBezTo>
                    <a:pt x="f25" y="f5"/>
                    <a:pt x="f26" y="f27"/>
                    <a:pt x="f28" y="f29"/>
                  </a:cubicBezTo>
                  <a:cubicBezTo>
                    <a:pt x="f30" y="f31"/>
                    <a:pt x="f32" y="f33"/>
                    <a:pt x="f30" y="f12"/>
                  </a:cubicBezTo>
                  <a:cubicBezTo>
                    <a:pt x="f34" y="f35"/>
                    <a:pt x="f36" y="f13"/>
                    <a:pt x="f37" y="f38"/>
                  </a:cubicBezTo>
                  <a:cubicBezTo>
                    <a:pt x="f39" y="f40"/>
                    <a:pt x="f39" y="f41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3" name="Freeform 548"/>
            <p:cNvSpPr/>
            <p:nvPr/>
          </p:nvSpPr>
          <p:spPr>
            <a:xfrm>
              <a:off x="1678262" y="2714487"/>
              <a:ext cx="142902" cy="48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"/>
                <a:gd name="f7" fmla="val 37"/>
                <a:gd name="f8" fmla="val 31"/>
                <a:gd name="f9" fmla="val 19"/>
                <a:gd name="f10" fmla="val 23"/>
                <a:gd name="f11" fmla="val 29"/>
                <a:gd name="f12" fmla="val 22"/>
                <a:gd name="f13" fmla="val 18"/>
                <a:gd name="f14" fmla="val 33"/>
                <a:gd name="f15" fmla="val 13"/>
                <a:gd name="f16" fmla="val 9"/>
                <a:gd name="f17" fmla="val 42"/>
                <a:gd name="f18" fmla="val 7"/>
                <a:gd name="f19" fmla="val 49"/>
                <a:gd name="f20" fmla="val 4"/>
                <a:gd name="f21" fmla="val 57"/>
                <a:gd name="f22" fmla="val 62"/>
                <a:gd name="f23" fmla="val 72"/>
                <a:gd name="f24" fmla="val 74"/>
                <a:gd name="f25" fmla="val 1"/>
                <a:gd name="f26" fmla="val 82"/>
                <a:gd name="f27" fmla="val 5"/>
                <a:gd name="f28" fmla="val 85"/>
                <a:gd name="f29" fmla="val 79"/>
                <a:gd name="f30" fmla="val 16"/>
                <a:gd name="f31" fmla="val 90"/>
                <a:gd name="f32" fmla="val 27"/>
                <a:gd name="f33" fmla="val 95"/>
                <a:gd name="f34" fmla="val 30"/>
                <a:gd name="f35" fmla="val 98"/>
                <a:gd name="f36" fmla="val 32"/>
                <a:gd name="f37" fmla="val 102"/>
                <a:gd name="f38" fmla="val 34"/>
                <a:gd name="f39" fmla="val 36"/>
                <a:gd name="f40" fmla="+- 0 0 -90"/>
                <a:gd name="f41" fmla="*/ f3 1 107"/>
                <a:gd name="f42" fmla="*/ f4 1 37"/>
                <a:gd name="f43" fmla="+- f7 0 f5"/>
                <a:gd name="f44" fmla="+- f6 0 f5"/>
                <a:gd name="f45" fmla="*/ f40 f0 1"/>
                <a:gd name="f46" fmla="*/ f44 1 107"/>
                <a:gd name="f47" fmla="*/ f43 1 37"/>
                <a:gd name="f48" fmla="*/ 0 f44 1"/>
                <a:gd name="f49" fmla="*/ 31 f43 1"/>
                <a:gd name="f50" fmla="*/ 19 f44 1"/>
                <a:gd name="f51" fmla="*/ 31 f44 1"/>
                <a:gd name="f52" fmla="*/ 18 f43 1"/>
                <a:gd name="f53" fmla="*/ 42 f44 1"/>
                <a:gd name="f54" fmla="*/ 7 f43 1"/>
                <a:gd name="f55" fmla="*/ 62 f44 1"/>
                <a:gd name="f56" fmla="*/ 0 f43 1"/>
                <a:gd name="f57" fmla="*/ 82 f44 1"/>
                <a:gd name="f58" fmla="*/ 5 f43 1"/>
                <a:gd name="f59" fmla="*/ 85 f44 1"/>
                <a:gd name="f60" fmla="*/ 22 f43 1"/>
                <a:gd name="f61" fmla="*/ 98 f44 1"/>
                <a:gd name="f62" fmla="*/ 32 f43 1"/>
                <a:gd name="f63" fmla="*/ 107 f44 1"/>
                <a:gd name="f64" fmla="*/ 37 f43 1"/>
                <a:gd name="f65" fmla="*/ f45 1 f2"/>
                <a:gd name="f66" fmla="*/ f48 1 107"/>
                <a:gd name="f67" fmla="*/ f49 1 37"/>
                <a:gd name="f68" fmla="*/ f50 1 107"/>
                <a:gd name="f69" fmla="*/ f51 1 107"/>
                <a:gd name="f70" fmla="*/ f52 1 37"/>
                <a:gd name="f71" fmla="*/ f53 1 107"/>
                <a:gd name="f72" fmla="*/ f54 1 37"/>
                <a:gd name="f73" fmla="*/ f55 1 107"/>
                <a:gd name="f74" fmla="*/ f56 1 37"/>
                <a:gd name="f75" fmla="*/ f57 1 107"/>
                <a:gd name="f76" fmla="*/ f58 1 37"/>
                <a:gd name="f77" fmla="*/ f59 1 107"/>
                <a:gd name="f78" fmla="*/ f60 1 37"/>
                <a:gd name="f79" fmla="*/ f61 1 107"/>
                <a:gd name="f80" fmla="*/ f62 1 37"/>
                <a:gd name="f81" fmla="*/ f63 1 107"/>
                <a:gd name="f82" fmla="*/ f64 1 37"/>
                <a:gd name="f83" fmla="*/ 0 1 f46"/>
                <a:gd name="f84" fmla="*/ f6 1 f46"/>
                <a:gd name="f85" fmla="*/ 0 1 f47"/>
                <a:gd name="f86" fmla="*/ f7 1 f47"/>
                <a:gd name="f87" fmla="+- f65 0 f1"/>
                <a:gd name="f88" fmla="*/ f66 1 f46"/>
                <a:gd name="f89" fmla="*/ f67 1 f47"/>
                <a:gd name="f90" fmla="*/ f68 1 f46"/>
                <a:gd name="f91" fmla="*/ f69 1 f46"/>
                <a:gd name="f92" fmla="*/ f70 1 f47"/>
                <a:gd name="f93" fmla="*/ f71 1 f46"/>
                <a:gd name="f94" fmla="*/ f72 1 f47"/>
                <a:gd name="f95" fmla="*/ f73 1 f46"/>
                <a:gd name="f96" fmla="*/ f74 1 f47"/>
                <a:gd name="f97" fmla="*/ f75 1 f46"/>
                <a:gd name="f98" fmla="*/ f76 1 f47"/>
                <a:gd name="f99" fmla="*/ f77 1 f46"/>
                <a:gd name="f100" fmla="*/ f78 1 f47"/>
                <a:gd name="f101" fmla="*/ f79 1 f46"/>
                <a:gd name="f102" fmla="*/ f80 1 f47"/>
                <a:gd name="f103" fmla="*/ f81 1 f46"/>
                <a:gd name="f104" fmla="*/ f82 1 f47"/>
                <a:gd name="f105" fmla="*/ f83 f41 1"/>
                <a:gd name="f106" fmla="*/ f84 f41 1"/>
                <a:gd name="f107" fmla="*/ f86 f42 1"/>
                <a:gd name="f108" fmla="*/ f85 f42 1"/>
                <a:gd name="f109" fmla="*/ f88 f41 1"/>
                <a:gd name="f110" fmla="*/ f89 f42 1"/>
                <a:gd name="f111" fmla="*/ f90 f41 1"/>
                <a:gd name="f112" fmla="*/ f91 f41 1"/>
                <a:gd name="f113" fmla="*/ f92 f42 1"/>
                <a:gd name="f114" fmla="*/ f93 f41 1"/>
                <a:gd name="f115" fmla="*/ f94 f42 1"/>
                <a:gd name="f116" fmla="*/ f95 f41 1"/>
                <a:gd name="f117" fmla="*/ f96 f42 1"/>
                <a:gd name="f118" fmla="*/ f97 f41 1"/>
                <a:gd name="f119" fmla="*/ f98 f42 1"/>
                <a:gd name="f120" fmla="*/ f99 f41 1"/>
                <a:gd name="f121" fmla="*/ f100 f42 1"/>
                <a:gd name="f122" fmla="*/ f101 f41 1"/>
                <a:gd name="f123" fmla="*/ f102 f42 1"/>
                <a:gd name="f124" fmla="*/ f103 f41 1"/>
                <a:gd name="f125" fmla="*/ f104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09" y="f110"/>
                </a:cxn>
                <a:cxn ang="f87">
                  <a:pos x="f111" y="f110"/>
                </a:cxn>
                <a:cxn ang="f87">
                  <a:pos x="f112" y="f113"/>
                </a:cxn>
                <a:cxn ang="f87">
                  <a:pos x="f114" y="f115"/>
                </a:cxn>
                <a:cxn ang="f87">
                  <a:pos x="f116" y="f117"/>
                </a:cxn>
                <a:cxn ang="f87">
                  <a:pos x="f118" y="f119"/>
                </a:cxn>
                <a:cxn ang="f87">
                  <a:pos x="f120" y="f121"/>
                </a:cxn>
                <a:cxn ang="f87">
                  <a:pos x="f122" y="f123"/>
                </a:cxn>
                <a:cxn ang="f87">
                  <a:pos x="f124" y="f125"/>
                </a:cxn>
              </a:cxnLst>
              <a:rect l="f105" t="f108" r="f106" b="f107"/>
              <a:pathLst>
                <a:path w="107" h="37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8" y="f13"/>
                  </a:cubicBezTo>
                  <a:cubicBezTo>
                    <a:pt x="f14" y="f15"/>
                    <a:pt x="f7" y="f16"/>
                    <a:pt x="f17" y="f18"/>
                  </a:cubicBezTo>
                  <a:cubicBezTo>
                    <a:pt x="f19" y="f20"/>
                    <a:pt x="f21" y="f5"/>
                    <a:pt x="f22" y="f5"/>
                  </a:cubicBezTo>
                  <a:cubicBezTo>
                    <a:pt x="f23" y="f5"/>
                    <a:pt x="f24" y="f25"/>
                    <a:pt x="f26" y="f27"/>
                  </a:cubicBezTo>
                  <a:cubicBezTo>
                    <a:pt x="f28" y="f18"/>
                    <a:pt x="f29" y="f30"/>
                    <a:pt x="f28" y="f12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7" y="f39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4" name="Freeform 549"/>
            <p:cNvSpPr/>
            <p:nvPr/>
          </p:nvSpPr>
          <p:spPr>
            <a:xfrm>
              <a:off x="1821164" y="2767559"/>
              <a:ext cx="142902" cy="48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"/>
                <a:gd name="f7" fmla="val 37"/>
                <a:gd name="f8" fmla="val 31"/>
                <a:gd name="f9" fmla="val 18"/>
                <a:gd name="f10" fmla="val 23"/>
                <a:gd name="f11" fmla="val 28"/>
                <a:gd name="f12" fmla="val 21"/>
                <a:gd name="f13" fmla="val 30"/>
                <a:gd name="f14" fmla="val 33"/>
                <a:gd name="f15" fmla="val 12"/>
                <a:gd name="f16" fmla="val 36"/>
                <a:gd name="f17" fmla="val 9"/>
                <a:gd name="f18" fmla="val 41"/>
                <a:gd name="f19" fmla="val 7"/>
                <a:gd name="f20" fmla="val 48"/>
                <a:gd name="f21" fmla="val 4"/>
                <a:gd name="f22" fmla="val 57"/>
                <a:gd name="f23" fmla="val 61"/>
                <a:gd name="f24" fmla="val 72"/>
                <a:gd name="f25" fmla="val 73"/>
                <a:gd name="f26" fmla="val 1"/>
                <a:gd name="f27" fmla="val 81"/>
                <a:gd name="f28" fmla="val 5"/>
                <a:gd name="f29" fmla="val 84"/>
                <a:gd name="f30" fmla="val 6"/>
                <a:gd name="f31" fmla="val 78"/>
                <a:gd name="f32" fmla="val 16"/>
                <a:gd name="f33" fmla="val 22"/>
                <a:gd name="f34" fmla="val 89"/>
                <a:gd name="f35" fmla="val 26"/>
                <a:gd name="f36" fmla="val 94"/>
                <a:gd name="f37" fmla="val 29"/>
                <a:gd name="f38" fmla="val 98"/>
                <a:gd name="f39" fmla="val 32"/>
                <a:gd name="f40" fmla="val 101"/>
                <a:gd name="f41" fmla="val 34"/>
                <a:gd name="f42" fmla="+- 0 0 -90"/>
                <a:gd name="f43" fmla="*/ f3 1 106"/>
                <a:gd name="f44" fmla="*/ f4 1 37"/>
                <a:gd name="f45" fmla="+- f7 0 f5"/>
                <a:gd name="f46" fmla="+- f6 0 f5"/>
                <a:gd name="f47" fmla="*/ f42 f0 1"/>
                <a:gd name="f48" fmla="*/ f46 1 106"/>
                <a:gd name="f49" fmla="*/ f45 1 37"/>
                <a:gd name="f50" fmla="*/ 0 f46 1"/>
                <a:gd name="f51" fmla="*/ 31 f45 1"/>
                <a:gd name="f52" fmla="*/ 18 f46 1"/>
                <a:gd name="f53" fmla="*/ 30 f46 1"/>
                <a:gd name="f54" fmla="*/ 18 f45 1"/>
                <a:gd name="f55" fmla="*/ 41 f46 1"/>
                <a:gd name="f56" fmla="*/ 7 f45 1"/>
                <a:gd name="f57" fmla="*/ 61 f46 1"/>
                <a:gd name="f58" fmla="*/ 0 f45 1"/>
                <a:gd name="f59" fmla="*/ 81 f46 1"/>
                <a:gd name="f60" fmla="*/ 5 f45 1"/>
                <a:gd name="f61" fmla="*/ 84 f46 1"/>
                <a:gd name="f62" fmla="*/ 22 f45 1"/>
                <a:gd name="f63" fmla="*/ 98 f46 1"/>
                <a:gd name="f64" fmla="*/ 32 f45 1"/>
                <a:gd name="f65" fmla="*/ 106 f46 1"/>
                <a:gd name="f66" fmla="*/ 37 f45 1"/>
                <a:gd name="f67" fmla="*/ f47 1 f2"/>
                <a:gd name="f68" fmla="*/ f50 1 106"/>
                <a:gd name="f69" fmla="*/ f51 1 37"/>
                <a:gd name="f70" fmla="*/ f52 1 106"/>
                <a:gd name="f71" fmla="*/ f53 1 106"/>
                <a:gd name="f72" fmla="*/ f54 1 37"/>
                <a:gd name="f73" fmla="*/ f55 1 106"/>
                <a:gd name="f74" fmla="*/ f56 1 37"/>
                <a:gd name="f75" fmla="*/ f57 1 106"/>
                <a:gd name="f76" fmla="*/ f58 1 37"/>
                <a:gd name="f77" fmla="*/ f59 1 106"/>
                <a:gd name="f78" fmla="*/ f60 1 37"/>
                <a:gd name="f79" fmla="*/ f61 1 106"/>
                <a:gd name="f80" fmla="*/ f62 1 37"/>
                <a:gd name="f81" fmla="*/ f63 1 106"/>
                <a:gd name="f82" fmla="*/ f64 1 37"/>
                <a:gd name="f83" fmla="*/ f65 1 106"/>
                <a:gd name="f84" fmla="*/ f66 1 37"/>
                <a:gd name="f85" fmla="*/ 0 1 f48"/>
                <a:gd name="f86" fmla="*/ f6 1 f48"/>
                <a:gd name="f87" fmla="*/ 0 1 f49"/>
                <a:gd name="f88" fmla="*/ f7 1 f49"/>
                <a:gd name="f89" fmla="+- f67 0 f1"/>
                <a:gd name="f90" fmla="*/ f68 1 f48"/>
                <a:gd name="f91" fmla="*/ f69 1 f49"/>
                <a:gd name="f92" fmla="*/ f70 1 f48"/>
                <a:gd name="f93" fmla="*/ f71 1 f48"/>
                <a:gd name="f94" fmla="*/ f72 1 f49"/>
                <a:gd name="f95" fmla="*/ f73 1 f48"/>
                <a:gd name="f96" fmla="*/ f74 1 f49"/>
                <a:gd name="f97" fmla="*/ f75 1 f48"/>
                <a:gd name="f98" fmla="*/ f76 1 f49"/>
                <a:gd name="f99" fmla="*/ f77 1 f48"/>
                <a:gd name="f100" fmla="*/ f78 1 f49"/>
                <a:gd name="f101" fmla="*/ f79 1 f48"/>
                <a:gd name="f102" fmla="*/ f80 1 f49"/>
                <a:gd name="f103" fmla="*/ f81 1 f48"/>
                <a:gd name="f104" fmla="*/ f82 1 f49"/>
                <a:gd name="f105" fmla="*/ f83 1 f48"/>
                <a:gd name="f106" fmla="*/ f84 1 f49"/>
                <a:gd name="f107" fmla="*/ f85 f43 1"/>
                <a:gd name="f108" fmla="*/ f86 f43 1"/>
                <a:gd name="f109" fmla="*/ f88 f44 1"/>
                <a:gd name="f110" fmla="*/ f87 f44 1"/>
                <a:gd name="f111" fmla="*/ f90 f43 1"/>
                <a:gd name="f112" fmla="*/ f91 f44 1"/>
                <a:gd name="f113" fmla="*/ f92 f43 1"/>
                <a:gd name="f114" fmla="*/ f93 f43 1"/>
                <a:gd name="f115" fmla="*/ f94 f44 1"/>
                <a:gd name="f116" fmla="*/ f95 f43 1"/>
                <a:gd name="f117" fmla="*/ f96 f44 1"/>
                <a:gd name="f118" fmla="*/ f97 f43 1"/>
                <a:gd name="f119" fmla="*/ f98 f44 1"/>
                <a:gd name="f120" fmla="*/ f99 f43 1"/>
                <a:gd name="f121" fmla="*/ f100 f44 1"/>
                <a:gd name="f122" fmla="*/ f101 f43 1"/>
                <a:gd name="f123" fmla="*/ f102 f44 1"/>
                <a:gd name="f124" fmla="*/ f103 f43 1"/>
                <a:gd name="f125" fmla="*/ f104 f44 1"/>
                <a:gd name="f126" fmla="*/ f105 f43 1"/>
                <a:gd name="f127" fmla="*/ f106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1" y="f112"/>
                </a:cxn>
                <a:cxn ang="f89">
                  <a:pos x="f113" y="f112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26" y="f127"/>
                </a:cxn>
              </a:cxnLst>
              <a:rect l="f107" t="f110" r="f108" b="f109"/>
              <a:pathLst>
                <a:path w="106" h="37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9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5"/>
                    <a:pt x="f23" y="f5"/>
                  </a:cubicBezTo>
                  <a:cubicBezTo>
                    <a:pt x="f24" y="f5"/>
                    <a:pt x="f25" y="f26"/>
                    <a:pt x="f27" y="f28"/>
                  </a:cubicBezTo>
                  <a:cubicBezTo>
                    <a:pt x="f29" y="f30"/>
                    <a:pt x="f31" y="f32"/>
                    <a:pt x="f29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0" y="f16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5" name="Freeform 550"/>
            <p:cNvSpPr/>
            <p:nvPr/>
          </p:nvSpPr>
          <p:spPr>
            <a:xfrm>
              <a:off x="1416954" y="2759394"/>
              <a:ext cx="138824" cy="489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"/>
                <a:gd name="f7" fmla="val 38"/>
                <a:gd name="f8" fmla="val 31"/>
                <a:gd name="f9" fmla="val 18"/>
                <a:gd name="f10" fmla="val 23"/>
                <a:gd name="f11" fmla="val 28"/>
                <a:gd name="f12" fmla="val 22"/>
                <a:gd name="f13" fmla="val 30"/>
                <a:gd name="f14" fmla="val 19"/>
                <a:gd name="f15" fmla="val 33"/>
                <a:gd name="f16" fmla="val 13"/>
                <a:gd name="f17" fmla="val 36"/>
                <a:gd name="f18" fmla="val 9"/>
                <a:gd name="f19" fmla="val 41"/>
                <a:gd name="f20" fmla="val 8"/>
                <a:gd name="f21" fmla="val 48"/>
                <a:gd name="f22" fmla="val 5"/>
                <a:gd name="f23" fmla="val 56"/>
                <a:gd name="f24" fmla="val 61"/>
                <a:gd name="f25" fmla="val 71"/>
                <a:gd name="f26" fmla="val 73"/>
                <a:gd name="f27" fmla="val 2"/>
                <a:gd name="f28" fmla="val 81"/>
                <a:gd name="f29" fmla="val 6"/>
                <a:gd name="f30" fmla="val 84"/>
                <a:gd name="f31" fmla="val 7"/>
                <a:gd name="f32" fmla="val 78"/>
                <a:gd name="f33" fmla="val 17"/>
                <a:gd name="f34" fmla="val 89"/>
                <a:gd name="f35" fmla="val 27"/>
                <a:gd name="f36" fmla="val 94"/>
                <a:gd name="f37" fmla="val 98"/>
                <a:gd name="f38" fmla="val 32"/>
                <a:gd name="f39" fmla="val 101"/>
                <a:gd name="f40" fmla="val 35"/>
                <a:gd name="f41" fmla="val 37"/>
                <a:gd name="f42" fmla="+- 0 0 -90"/>
                <a:gd name="f43" fmla="*/ f3 1 106"/>
                <a:gd name="f44" fmla="*/ f4 1 38"/>
                <a:gd name="f45" fmla="+- f7 0 f5"/>
                <a:gd name="f46" fmla="+- f6 0 f5"/>
                <a:gd name="f47" fmla="*/ f42 f0 1"/>
                <a:gd name="f48" fmla="*/ f46 1 106"/>
                <a:gd name="f49" fmla="*/ f45 1 38"/>
                <a:gd name="f50" fmla="*/ 0 f46 1"/>
                <a:gd name="f51" fmla="*/ 31 f45 1"/>
                <a:gd name="f52" fmla="*/ 18 f46 1"/>
                <a:gd name="f53" fmla="*/ 30 f46 1"/>
                <a:gd name="f54" fmla="*/ 19 f45 1"/>
                <a:gd name="f55" fmla="*/ 41 f46 1"/>
                <a:gd name="f56" fmla="*/ 8 f45 1"/>
                <a:gd name="f57" fmla="*/ 61 f46 1"/>
                <a:gd name="f58" fmla="*/ 0 f45 1"/>
                <a:gd name="f59" fmla="*/ 81 f46 1"/>
                <a:gd name="f60" fmla="*/ 6 f45 1"/>
                <a:gd name="f61" fmla="*/ 84 f46 1"/>
                <a:gd name="f62" fmla="*/ 22 f45 1"/>
                <a:gd name="f63" fmla="*/ 98 f46 1"/>
                <a:gd name="f64" fmla="*/ 32 f45 1"/>
                <a:gd name="f65" fmla="*/ 106 f46 1"/>
                <a:gd name="f66" fmla="*/ 38 f45 1"/>
                <a:gd name="f67" fmla="*/ f47 1 f2"/>
                <a:gd name="f68" fmla="*/ f50 1 106"/>
                <a:gd name="f69" fmla="*/ f51 1 38"/>
                <a:gd name="f70" fmla="*/ f52 1 106"/>
                <a:gd name="f71" fmla="*/ f53 1 106"/>
                <a:gd name="f72" fmla="*/ f54 1 38"/>
                <a:gd name="f73" fmla="*/ f55 1 106"/>
                <a:gd name="f74" fmla="*/ f56 1 38"/>
                <a:gd name="f75" fmla="*/ f57 1 106"/>
                <a:gd name="f76" fmla="*/ f58 1 38"/>
                <a:gd name="f77" fmla="*/ f59 1 106"/>
                <a:gd name="f78" fmla="*/ f60 1 38"/>
                <a:gd name="f79" fmla="*/ f61 1 106"/>
                <a:gd name="f80" fmla="*/ f62 1 38"/>
                <a:gd name="f81" fmla="*/ f63 1 106"/>
                <a:gd name="f82" fmla="*/ f64 1 38"/>
                <a:gd name="f83" fmla="*/ f65 1 106"/>
                <a:gd name="f84" fmla="*/ f66 1 38"/>
                <a:gd name="f85" fmla="*/ 0 1 f48"/>
                <a:gd name="f86" fmla="*/ f6 1 f48"/>
                <a:gd name="f87" fmla="*/ 0 1 f49"/>
                <a:gd name="f88" fmla="*/ f7 1 f49"/>
                <a:gd name="f89" fmla="+- f67 0 f1"/>
                <a:gd name="f90" fmla="*/ f68 1 f48"/>
                <a:gd name="f91" fmla="*/ f69 1 f49"/>
                <a:gd name="f92" fmla="*/ f70 1 f48"/>
                <a:gd name="f93" fmla="*/ f71 1 f48"/>
                <a:gd name="f94" fmla="*/ f72 1 f49"/>
                <a:gd name="f95" fmla="*/ f73 1 f48"/>
                <a:gd name="f96" fmla="*/ f74 1 f49"/>
                <a:gd name="f97" fmla="*/ f75 1 f48"/>
                <a:gd name="f98" fmla="*/ f76 1 f49"/>
                <a:gd name="f99" fmla="*/ f77 1 f48"/>
                <a:gd name="f100" fmla="*/ f78 1 f49"/>
                <a:gd name="f101" fmla="*/ f79 1 f48"/>
                <a:gd name="f102" fmla="*/ f80 1 f49"/>
                <a:gd name="f103" fmla="*/ f81 1 f48"/>
                <a:gd name="f104" fmla="*/ f82 1 f49"/>
                <a:gd name="f105" fmla="*/ f83 1 f48"/>
                <a:gd name="f106" fmla="*/ f84 1 f49"/>
                <a:gd name="f107" fmla="*/ f85 f43 1"/>
                <a:gd name="f108" fmla="*/ f86 f43 1"/>
                <a:gd name="f109" fmla="*/ f88 f44 1"/>
                <a:gd name="f110" fmla="*/ f87 f44 1"/>
                <a:gd name="f111" fmla="*/ f90 f43 1"/>
                <a:gd name="f112" fmla="*/ f91 f44 1"/>
                <a:gd name="f113" fmla="*/ f92 f43 1"/>
                <a:gd name="f114" fmla="*/ f93 f43 1"/>
                <a:gd name="f115" fmla="*/ f94 f44 1"/>
                <a:gd name="f116" fmla="*/ f95 f43 1"/>
                <a:gd name="f117" fmla="*/ f96 f44 1"/>
                <a:gd name="f118" fmla="*/ f97 f43 1"/>
                <a:gd name="f119" fmla="*/ f98 f44 1"/>
                <a:gd name="f120" fmla="*/ f99 f43 1"/>
                <a:gd name="f121" fmla="*/ f100 f44 1"/>
                <a:gd name="f122" fmla="*/ f101 f43 1"/>
                <a:gd name="f123" fmla="*/ f102 f44 1"/>
                <a:gd name="f124" fmla="*/ f103 f43 1"/>
                <a:gd name="f125" fmla="*/ f104 f44 1"/>
                <a:gd name="f126" fmla="*/ f105 f43 1"/>
                <a:gd name="f127" fmla="*/ f106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11" y="f112"/>
                </a:cxn>
                <a:cxn ang="f89">
                  <a:pos x="f113" y="f112"/>
                </a:cxn>
                <a:cxn ang="f89">
                  <a:pos x="f114" y="f115"/>
                </a:cxn>
                <a:cxn ang="f89">
                  <a:pos x="f116" y="f117"/>
                </a:cxn>
                <a:cxn ang="f89">
                  <a:pos x="f118" y="f119"/>
                </a:cxn>
                <a:cxn ang="f89">
                  <a:pos x="f120" y="f121"/>
                </a:cxn>
                <a:cxn ang="f89">
                  <a:pos x="f122" y="f123"/>
                </a:cxn>
                <a:cxn ang="f89">
                  <a:pos x="f124" y="f125"/>
                </a:cxn>
                <a:cxn ang="f89">
                  <a:pos x="f126" y="f127"/>
                </a:cxn>
              </a:cxnLst>
              <a:rect l="f107" t="f110" r="f108" b="f109"/>
              <a:pathLst>
                <a:path w="106" h="38">
                  <a:moveTo>
                    <a:pt x="f5" y="f8"/>
                  </a:moveTo>
                  <a:lnTo>
                    <a:pt x="f9" y="f8"/>
                  </a:lnTo>
                  <a:cubicBezTo>
                    <a:pt x="f10" y="f8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5"/>
                    <a:pt x="f24" y="f5"/>
                  </a:cubicBezTo>
                  <a:cubicBezTo>
                    <a:pt x="f25" y="f5"/>
                    <a:pt x="f26" y="f27"/>
                    <a:pt x="f28" y="f29"/>
                  </a:cubicBezTo>
                  <a:cubicBezTo>
                    <a:pt x="f30" y="f31"/>
                    <a:pt x="f32" y="f33"/>
                    <a:pt x="f30" y="f12"/>
                  </a:cubicBezTo>
                  <a:cubicBezTo>
                    <a:pt x="f34" y="f35"/>
                    <a:pt x="f36" y="f13"/>
                    <a:pt x="f37" y="f38"/>
                  </a:cubicBezTo>
                  <a:cubicBezTo>
                    <a:pt x="f39" y="f40"/>
                    <a:pt x="f39" y="f41"/>
                    <a:pt x="f6" y="f7"/>
                  </a:cubicBez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06" name="Textfeld 798"/>
          <p:cNvSpPr txBox="1"/>
          <p:nvPr/>
        </p:nvSpPr>
        <p:spPr>
          <a:xfrm>
            <a:off x="4430450" y="432310"/>
            <a:ext cx="3331104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Vier Schritte - Wolf</a:t>
            </a:r>
          </a:p>
        </p:txBody>
      </p:sp>
      <p:grpSp>
        <p:nvGrpSpPr>
          <p:cNvPr id="107" name="Gruppieren 45"/>
          <p:cNvGrpSpPr/>
          <p:nvPr/>
        </p:nvGrpSpPr>
        <p:grpSpPr>
          <a:xfrm>
            <a:off x="9397983" y="1717288"/>
            <a:ext cx="394801" cy="720528"/>
            <a:chOff x="9397983" y="1717288"/>
            <a:chExt cx="394801" cy="720528"/>
          </a:xfrm>
        </p:grpSpPr>
        <p:sp>
          <p:nvSpPr>
            <p:cNvPr id="108" name="Freeform 15"/>
            <p:cNvSpPr/>
            <p:nvPr/>
          </p:nvSpPr>
          <p:spPr>
            <a:xfrm>
              <a:off x="9443063" y="1767452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9" name="Freeform 16"/>
            <p:cNvSpPr/>
            <p:nvPr/>
          </p:nvSpPr>
          <p:spPr>
            <a:xfrm>
              <a:off x="9397983" y="171728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GFK-Spielesammlung</dc:title>
  <dc:creator>Eidelloth, Stefan</dc:creator>
  <cp:lastModifiedBy>Eidelloth, Stefan</cp:lastModifiedBy>
  <cp:revision>47</cp:revision>
  <dcterms:created xsi:type="dcterms:W3CDTF">2020-03-27T05:41:07Z</dcterms:created>
  <dcterms:modified xsi:type="dcterms:W3CDTF">2020-03-28T14:17:53Z</dcterms:modified>
</cp:coreProperties>
</file>