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8" r:id="rId23"/>
    <p:sldId id="277" r:id="rId24"/>
    <p:sldId id="274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8fKY3Qmz8NdgX2EsQl3SLTovI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86" autoAdjust="0"/>
  </p:normalViewPr>
  <p:slideViewPr>
    <p:cSldViewPr snapToGrid="0">
      <p:cViewPr varScale="1">
        <p:scale>
          <a:sx n="108" d="100"/>
          <a:sy n="108" d="100"/>
        </p:scale>
        <p:origin x="98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2b11eaba7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72b11eaba7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2b11eaba7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72b11eaba7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2b11eaba7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72b11eaba7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2b11eaba7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72b11eaba7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3565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3265e66e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3265e66e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83265e66ea_0_1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3265e66e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3265e66e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83265e66ea_0_3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3265e6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3265e6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83265e66ea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3265e66e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3265e66e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83265e66ea_0_5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2b11eaba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2b11eaba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72b11eaba7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Slide obligatoriu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2b11eaba7_3_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40" name="Google Shape;140;g72b11eaba7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g72b11eaba7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Slide obligatoriu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2b11eaba7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72b11eaba7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77724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None/>
              <a:defRPr sz="15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381000" y="6248400"/>
            <a:ext cx="8382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382000" y="6477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382000" y="6477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8382000" y="6477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41910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2"/>
          </p:nvPr>
        </p:nvSpPr>
        <p:spPr>
          <a:xfrm>
            <a:off x="4648200" y="1219200"/>
            <a:ext cx="41910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382000" y="6477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0" y="6477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685800" y="2393950"/>
            <a:ext cx="7772400" cy="109537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" name="Google Shape;11;p9" descr="logo ETT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76200"/>
            <a:ext cx="619125" cy="5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9" descr="logo UP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85725"/>
            <a:ext cx="609600" cy="5984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9"/>
          <p:cNvSpPr txBox="1"/>
          <p:nvPr/>
        </p:nvSpPr>
        <p:spPr>
          <a:xfrm>
            <a:off x="762000" y="106362"/>
            <a:ext cx="762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Universitatea POLITEHNICA Bucuresti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Facultatea de Electronică, Telecomunicaţii şi Tehnologia Informaţiei</a:t>
            </a:r>
            <a:endParaRPr/>
          </a:p>
        </p:txBody>
      </p:sp>
      <p:sp>
        <p:nvSpPr>
          <p:cNvPr id="14" name="Google Shape;14;p9" descr="data:image/png;base64,iVBORw0KGgoAAAANSUhEUgAAAM8AAADzCAMAAAAW57K7AAAAb1BMVEWkxjn///+gxCydwh+jxTWwzVn3+u/6/PPQ4aSixTPI3JGpyUXK3ZW20WmfwyagxCv9/vrl7sze6r7D2YfO4J7F2ovn8NCtzFG81HbT46nr8tf0+Ong68Oryky00GPu9N/Z57S603GZwAbB14C10Wf6xZx0AAAIt0lEQVR4nO2d7ZqqLBRAFbQkG7SsrLSp3jn3f42vlpUfQCDbdObZ6+cZ47DkU8SN4/4tnLEzAAz6TBv0aXBODjD5qDgkZ7sE7HzmnNCtXQYabCnhc6sU7HyO1HGo5R2tcS6TO1olYVnfQs9hV7skanwxxwvtkrD0WfPiju7s0niyK4qHr+3SsO3f/OKWnizTeHAqCtu3TMPW5whwTytuZW3XegDGn2tRQDCDmAPRFq2zkhUFFAW2qRQEUVE8mW0q9rd2SxyH2A0aJfMymYV1MvY+c+I5xH5QLW6LB3BbAKo+SEWBqrYQTRmiIUN1KxBprN9PU+I4Vv79NnGC6PZButpUMhBmq0uQXL/TMCxufhim/nUbXFaiqlkOyylEVkB8boNq3vin+Wrzj3EeEca8F4yRiHP2b5M3W34OMZTegBkKm7U/Xi1SyglzZDDCabpYvaogyFB6Twkklay4v/z+ZBevr4QXXfg7PMLZdX1XOpQ/tx5KbwA9byfFaBgVmTsmjMvLpVNOnCVFLYuLDp8kMBkB8ol5ObqvT1Rf5l5KjJ7W5QyDq/s/baDWQ4JyuhK9r2YCpYgAzQBLoHzmUQ+VF5H9TOcOkM9BowdQFhIBWicC8VmF3MqmhIcriKwA+Mz31K5wqiKie4BKZ++zVgycZjBiP4Oz9YlhCudOUUS23balz9EhYDYlJLScxdn5XAAL545HL+P5bCmwTYndgriNz9W+lxbBr6P4xD5s03lB/P69Qm+fOIXqpruwtLdQX5/4NJxOIXTqK9TTZ8jSKSF9FxN6+gzWdp5C35/02ds9HegQ7T/nsxmmo27CN5/yWQmGUUIjTvtVQkJ5JPop7fMA0cNnxjuTHI9vZq6bLfrMF+giK9LciBLt8fzQw0fQtZFqFikquXc6VSkcuyXEenRy5j6CxvN64RiYdhSvhZC1IF3zJmTsc+4WQe0de2zahMhr4Ay7c3XzvQ3GPmn3f62vBX6ZjbPs6/XTpHsvzNfoTX0Ogq6a1KrF3tCnNsosBWXLTZd9DH3mopGnvpTumz3gebXXLFfRrTDt4wx9BHXCqTeCzLSDe72oFDc903VtM59MPDEgP48Lvk2nqew5T/sRdyWG7x3MfH4k2eX3F+1xj3ldVC3pbCVzKPajypCdj7w2RWGQ50uvz4SHOMs834TSn5q9OjfykRWPc3s9pfMWq8dPzQrIxCceYjnnPdTkWdXE5zD8U4+IyGQMMvERTEg+gdGWRQOf4zjVzexNvoHPdug1Axkmu50MfEaqbmYVTt9H8KDwKQweG/R9NmNVt+YEHszHeGoGB9NfjNP3Ga+6FRUO3me03vrmo91ja/uMNDm4oz9F0PZJxms+RQPSfqrT9jmNNfqU6H9SoO3DRvXxoH1mYzafogHNgH1GnB2UaM8QdH12n3hFIofrfmOk6yNYXf6oj+7OHl2fUYefov3o7hr5LT66A6quz+Y/Oib/6c6wdX3i2bjorvH8/e+dZ9nxnEFttx2OeXY+Zt1RtuWzSxxOKefMvwBt8B6E+eWb8TKjTtIamBo+uxN9TNNYRBdTNYoXNKpm++X++oZR3ae1FZSw2pWX1B+TtDb+rFhjJcOj9Z0kta9c0vaCR33vY8C9MeGv7wG6ezxJbXvZ0yc+ibZoPIWC8VZ3Skjw0un+tba97OnzT5jh54P7VHzEyxjkq+1zED8PeE48KZ/YET9W8kvTR/pqJ9pMymcjm0Y+XhJVPvJ9KtW762n4yLefPPbNVD7ytfbqyWMaPvKnsMea/d1H8h6+pFoqmoaP5J1+SfVe33njXTAhH0lvUFLVo3tuD4rc0gn5KBZlqie+u49oK9CDe88xCR/VC3ayrPksVD7zyfjMVT4L9BkP9JGCPgOAPlLQZwDQRwr6DAD6SEGfAUAfKegzAOgjBX0GAH2koM8AoI8U9BkA9JGCPgOAPlLQZwDQRwr6DAD6SEGfAUAfKegzAOgjBX0GAH2koM8AoI8U9BkA9JGCPgOAPlLQZwDQRwr6DIChz1/7HkOV21/yvQypfy+j+J7J+43fMymit1ThMqfhowgYSuvfm/217wEVwep+y/eam4bPb/medqn5Pa0biEvy13zv/Ij/8vwe/VuY4efZ5xPxuZ2hLvjzMyDhn4gXQATxAt7Fc5iKj248B1cdb2M6Pt14G/WA0o14KHnIH/FQPEKTejyUCfm4cUIf8bI91jonsRWvJt+HnHJOmb9pxraZko/rZpuUldnk4b55bLEontBxtTt3QtVMy6cspPNudXwbT0jK5HwkoA/6oA/6mPqoInJ8wgc6fuLlj8W3XI0cf1T37DZdH0WEno/46B7Koh0PUrFUNDz6JxZo+4wY3t8xCPCv7TMbNX68brhog/ij4qOzPoLBIVr6PvOexxXZ4xH9SJsG8WHz0c6XMTho0yTebTDS+UxDnWfkHsCPQ3+PZ6RjGI+4tbTyAQgzO9XVML5ybWnlA3iEJ4ZBd43jRWdLh3JSQ6lHuqgFanDqLM0OB+zjU3DOg+UL5cEZyy4qnVPtuiA3Pvy0p08TxYmnwmlXKPepn4bakxF8FEcBok8b9GmDPuijD/q0QR/00Qd92qAP+uiDPm3QB330QZ826IM++qBPG/RBH33Qpw36oI8+6NNmr/BJBdenCp+94Hoz7H228jeI7Cq4XlGeZGudG3sfxbeEwm1Eio1N2qdsy7H3yeS7LISnmou/4LlBjV//drD3cX1Zg/DEiUt30nm+fWYAfKT7eiLxplzpWZE8F15vBICP64tbuKR4XNcTFxADKB4QH0kLkm6LWkmut289MD7uWpRBKt8juRFeb9+5uUA+otNt6UJx/VZwvdE2KikwPkUJNdvQu11eQWvnGQMYem4A+biZXzPy+On45vpjyF9GjPoQbacEyqdo5d+cR4QRwrmvc7PXKeekuD7i/Ntsj5sKOB/Xna0O258kyHU3F8/yIPnZHlbam5E1gPSZAugzbdBn2vwPpG28GYQtIaAAAAAASUVORK5CYII="/>
          <p:cNvSpPr txBox="1"/>
          <p:nvPr/>
        </p:nvSpPr>
        <p:spPr>
          <a:xfrm>
            <a:off x="173037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" name="Google Shape;1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74075" y="85725"/>
            <a:ext cx="523875" cy="61436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9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ftr" idx="11"/>
          </p:nvPr>
        </p:nvSpPr>
        <p:spPr>
          <a:xfrm>
            <a:off x="381000" y="6248400"/>
            <a:ext cx="8382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/>
          <p:nvPr/>
        </p:nvSpPr>
        <p:spPr>
          <a:xfrm>
            <a:off x="304800" y="957262"/>
            <a:ext cx="8534400" cy="109537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130" y="0"/>
                </a:lnTo>
                <a:lnTo>
                  <a:pt x="130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" name="Google Shape;27;p11"/>
          <p:cNvCxnSpPr/>
          <p:nvPr/>
        </p:nvCxnSpPr>
        <p:spPr>
          <a:xfrm>
            <a:off x="304800" y="6400800"/>
            <a:ext cx="8534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382000" y="6477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1" descr="data:image/png;base64,iVBORw0KGgoAAAANSUhEUgAAAM8AAADzCAMAAAAW57K7AAAAb1BMVEWkxjn///+gxCydwh+jxTWwzVn3+u/6/PPQ4aSixTPI3JGpyUXK3ZW20WmfwyagxCv9/vrl7sze6r7D2YfO4J7F2ovn8NCtzFG81HbT46nr8tf0+Ong68Oryky00GPu9N/Z57S603GZwAbB14C10Wf6xZx0AAAIt0lEQVR4nO2d7ZqqLBRAFbQkG7SsrLSp3jn3f42vlpUfQCDbdObZ6+cZ47DkU8SN4/4tnLEzAAz6TBv0aXBODjD5qDgkZ7sE7HzmnNCtXQYabCnhc6sU7HyO1HGo5R2tcS6TO1olYVnfQs9hV7skanwxxwvtkrD0WfPiju7s0niyK4qHr+3SsO3f/OKWnizTeHAqCtu3TMPW5whwTytuZW3XegDGn2tRQDCDmAPRFq2zkhUFFAW2qRQEUVE8mW0q9rd2SxyH2A0aJfMymYV1MvY+c+I5xH5QLW6LB3BbAKo+SEWBqrYQTRmiIUN1KxBprN9PU+I4Vv79NnGC6PZButpUMhBmq0uQXL/TMCxufhim/nUbXFaiqlkOyylEVkB8boNq3vin+Wrzj3EeEca8F4yRiHP2b5M3W34OMZTegBkKm7U/Xi1SyglzZDDCabpYvaogyFB6Twkklay4v/z+ZBevr4QXXfg7PMLZdX1XOpQ/tx5KbwA9byfFaBgVmTsmjMvLpVNOnCVFLYuLDp8kMBkB8ol5ObqvT1Rf5l5KjJ7W5QyDq/s/baDWQ4JyuhK9r2YCpYgAzQBLoHzmUQ+VF5H9TOcOkM9BowdQFhIBWicC8VmF3MqmhIcriKwA+Mz31K5wqiKie4BKZ++zVgycZjBiP4Oz9YlhCudOUUS23balz9EhYDYlJLScxdn5XAAL545HL+P5bCmwTYndgriNz9W+lxbBr6P4xD5s03lB/P69Qm+fOIXqpruwtLdQX5/4NJxOIXTqK9TTZ8jSKSF9FxN6+gzWdp5C35/02ds9HegQ7T/nsxmmo27CN5/yWQmGUUIjTvtVQkJ5JPop7fMA0cNnxjuTHI9vZq6bLfrMF+giK9LciBLt8fzQw0fQtZFqFikquXc6VSkcuyXEenRy5j6CxvN64RiYdhSvhZC1IF3zJmTsc+4WQe0de2zahMhr4Ay7c3XzvQ3GPmn3f62vBX6ZjbPs6/XTpHsvzNfoTX0Ogq6a1KrF3tCnNsosBWXLTZd9DH3mopGnvpTumz3gebXXLFfRrTDt4wx9BHXCqTeCzLSDe72oFDc903VtM59MPDEgP48Lvk2nqew5T/sRdyWG7x3MfH4k2eX3F+1xj3ldVC3pbCVzKPajypCdj7w2RWGQ50uvz4SHOMs834TSn5q9OjfykRWPc3s9pfMWq8dPzQrIxCceYjnnPdTkWdXE5zD8U4+IyGQMMvERTEg+gdGWRQOf4zjVzexNvoHPdug1Axkmu50MfEaqbmYVTt9H8KDwKQweG/R9NmNVt+YEHszHeGoGB9NfjNP3Ga+6FRUO3me03vrmo91ja/uMNDm4oz9F0PZJxms+RQPSfqrT9jmNNfqU6H9SoO3DRvXxoH1mYzafogHNgH1GnB2UaM8QdH12n3hFIofrfmOk6yNYXf6oj+7OHl2fUYefov3o7hr5LT66A6quz+Y/Oib/6c6wdX3i2bjorvH8/e+dZ9nxnEFttx2OeXY+Zt1RtuWzSxxOKefMvwBt8B6E+eWb8TKjTtIamBo+uxN9TNNYRBdTNYoXNKpm++X++oZR3ae1FZSw2pWX1B+TtDb+rFhjJcOj9Z0kta9c0vaCR33vY8C9MeGv7wG6ezxJbXvZ0yc+ibZoPIWC8VZ3Skjw0un+tba97OnzT5jh54P7VHzEyxjkq+1zED8PeE48KZ/YET9W8kvTR/pqJ9pMymcjm0Y+XhJVPvJ9KtW762n4yLefPPbNVD7ytfbqyWMaPvKnsMea/d1H8h6+pFoqmoaP5J1+SfVe33njXTAhH0lvUFLVo3tuD4rc0gn5KBZlqie+u49oK9CDe88xCR/VC3ayrPksVD7zyfjMVT4L9BkP9JGCPgOAPlLQZwDQRwr6DAD6SEGfAUAfKegzAOgjBX0GAH2koM8AoI8U9BkA9JGCPgOAPlLQZwDQRwr6DAD6SEGfAUAfKegzAOgjBX0GAH2koM8AoI8U9BkA9JGCPgOAPlLQZwDQRwr6DIChz1/7HkOV21/yvQypfy+j+J7J+43fMymit1ThMqfhowgYSuvfm/217wEVwep+y/eam4bPb/medqn5Pa0biEvy13zv/Ij/8vwe/VuY4efZ5xPxuZ2hLvjzMyDhn4gXQATxAt7Fc5iKj248B1cdb2M6Pt14G/WA0o14KHnIH/FQPEKTejyUCfm4cUIf8bI91jonsRWvJt+HnHJOmb9pxraZko/rZpuUldnk4b55bLEontBxtTt3QtVMy6cspPNudXwbT0jK5HwkoA/6oA/6mPqoInJ8wgc6fuLlj8W3XI0cf1T37DZdH0WEno/46B7Koh0PUrFUNDz6JxZo+4wY3t8xCPCv7TMbNX68brhog/ij4qOzPoLBIVr6PvOexxXZ4xH9SJsG8WHz0c6XMTho0yTebTDS+UxDnWfkHsCPQ3+PZ6RjGI+4tbTyAQgzO9XVML5ybWnlA3iEJ4ZBd43jRWdLh3JSQ6lHuqgFanDqLM0OB+zjU3DOg+UL5cEZyy4qnVPtuiA3Pvy0p08TxYmnwmlXKPepn4bakxF8FEcBok8b9GmDPuijD/q0QR/00Qd92qAP+uiDPm3QB330QZ826IM++qBPG/RBH33Qpw36oI8+6NNmr/BJBdenCp+94Hoz7H228jeI7Cq4XlGeZGudG3sfxbeEwm1Eio1N2qdsy7H3yeS7LISnmou/4LlBjV//drD3cX1Zg/DEiUt30nm+fWYAfKT7eiLxplzpWZE8F15vBICP64tbuKR4XNcTFxADKB4QH0kLkm6LWkmut289MD7uWpRBKt8juRFeb9+5uUA+otNt6UJx/VZwvdE2KikwPkUJNdvQu11eQWvnGQMYem4A+biZXzPy+On45vpjyF9GjPoQbacEyqdo5d+cR4QRwrmvc7PXKeekuD7i/Ntsj5sKOB/Xna0O258kyHU3F8/yIPnZHlbam5E1gPSZAugzbdBn2vwPpG28GYQtIaAAAAAASUVORK5CYII="/>
          <p:cNvSpPr txBox="1"/>
          <p:nvPr/>
        </p:nvSpPr>
        <p:spPr>
          <a:xfrm>
            <a:off x="173037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58" r:id="rId3"/>
    <p:sldLayoutId id="2147483659" r:id="rId4"/>
    <p:sldLayoutId id="214748366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7OvsWwbvYsM&amp;t=4s" TargetMode="External"/><Relationship Id="rId3" Type="http://schemas.openxmlformats.org/officeDocument/2006/relationships/hyperlink" Target="https://www.youtube.com/watch?v=YKbFx8PDTIo&amp;feature=youtu.be" TargetMode="External"/><Relationship Id="rId7" Type="http://schemas.openxmlformats.org/officeDocument/2006/relationships/hyperlink" Target="https://www.youtube.com/watch?v=A9rcKZUm0z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jXtof6OUtcE" TargetMode="External"/><Relationship Id="rId5" Type="http://schemas.openxmlformats.org/officeDocument/2006/relationships/hyperlink" Target="https://www.youtube.com/watch?v=nlPtfncjOWA&amp;t=107s" TargetMode="External"/><Relationship Id="rId4" Type="http://schemas.openxmlformats.org/officeDocument/2006/relationships/hyperlink" Target="https://www.imgonline.com.ua/eng/cut-photo-into-pieces-result.ph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lang="en-US" sz="32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E3L15 Puzzle Game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77724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5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Studenti: Joița Ștefania, Elisei Ștefan 423D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en-US" sz="15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Coordonator: </a:t>
            </a:r>
            <a:r>
              <a:rPr lang="en-US" sz="1500" b="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Cristiana Halawel</a:t>
            </a:r>
            <a:endParaRPr i="1"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endParaRPr i="1"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endParaRPr i="1"/>
          </a:p>
        </p:txBody>
      </p:sp>
      <p:sp>
        <p:nvSpPr>
          <p:cNvPr id="90" name="Google Shape;90;p1"/>
          <p:cNvSpPr txBox="1"/>
          <p:nvPr/>
        </p:nvSpPr>
        <p:spPr>
          <a:xfrm>
            <a:off x="381000" y="6248400"/>
            <a:ext cx="8382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Programare pe Platforma Android 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2b11eaba7_3_20"/>
          <p:cNvSpPr txBox="1"/>
          <p:nvPr/>
        </p:nvSpPr>
        <p:spPr>
          <a:xfrm>
            <a:off x="8382000" y="6477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</a:t>
            </a:fld>
            <a:endParaRPr/>
          </a:p>
        </p:txBody>
      </p:sp>
      <p:sp>
        <p:nvSpPr>
          <p:cNvPr id="169" name="Google Shape;169;g72b11eaba7_3_2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erdana"/>
              <a:buNone/>
            </a:pP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4.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Modalitati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implementare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si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descrierea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aplicatiei</a:t>
            </a:r>
            <a:endParaRPr dirty="0"/>
          </a:p>
        </p:txBody>
      </p:sp>
      <p:sp>
        <p:nvSpPr>
          <p:cNvPr id="170" name="Google Shape;170;g72b11eaba7_3_20"/>
          <p:cNvSpPr txBox="1">
            <a:spLocks noGrp="1"/>
          </p:cNvSpPr>
          <p:nvPr>
            <p:ph type="body" idx="1"/>
          </p:nvPr>
        </p:nvSpPr>
        <p:spPr>
          <a:xfrm>
            <a:off x="164425" y="4827598"/>
            <a:ext cx="8713200" cy="15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44500" algn="l" rtl="0">
              <a:spcBef>
                <a:spcPts val="400"/>
              </a:spcBef>
              <a:spcAft>
                <a:spcPts val="0"/>
              </a:spcAft>
              <a:buSzPts val="1600"/>
              <a:buChar char="□"/>
            </a:pPr>
            <a:r>
              <a:rPr lang="en-US" sz="1400" dirty="0" err="1"/>
              <a:t>Vom</a:t>
            </a:r>
            <a:r>
              <a:rPr lang="en-US" sz="1400" dirty="0"/>
              <a:t> </a:t>
            </a:r>
            <a:r>
              <a:rPr lang="en-US" sz="1400" dirty="0" err="1"/>
              <a:t>lua</a:t>
            </a:r>
            <a:r>
              <a:rPr lang="en-US" sz="1400" dirty="0"/>
              <a:t> ca </a:t>
            </a:r>
            <a:r>
              <a:rPr lang="en-US" sz="1400" dirty="0" err="1"/>
              <a:t>exemplu</a:t>
            </a:r>
            <a:r>
              <a:rPr lang="en-US" sz="1400" dirty="0"/>
              <a:t> </a:t>
            </a:r>
            <a:r>
              <a:rPr lang="en-US" sz="1400" dirty="0" err="1"/>
              <a:t>categoria</a:t>
            </a:r>
            <a:r>
              <a:rPr lang="en-US" sz="1400" dirty="0"/>
              <a:t> de </a:t>
            </a:r>
            <a:r>
              <a:rPr lang="en-US" sz="1400" dirty="0" err="1"/>
              <a:t>imagini</a:t>
            </a:r>
            <a:r>
              <a:rPr lang="en-US" sz="1400" dirty="0"/>
              <a:t> “Animals”, </a:t>
            </a:r>
            <a:r>
              <a:rPr lang="en-US" sz="1400" dirty="0" err="1"/>
              <a:t>intrucat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toate</a:t>
            </a:r>
            <a:r>
              <a:rPr lang="en-US" sz="1400" dirty="0"/>
              <a:t> </a:t>
            </a:r>
            <a:r>
              <a:rPr lang="en-US" sz="1400" dirty="0" err="1"/>
              <a:t>celelalte</a:t>
            </a:r>
            <a:r>
              <a:rPr lang="en-US" sz="1400" dirty="0"/>
              <a:t> se </a:t>
            </a:r>
            <a:r>
              <a:rPr lang="en-US" sz="1400" dirty="0" err="1"/>
              <a:t>procedeaza</a:t>
            </a:r>
            <a:r>
              <a:rPr lang="en-US" sz="1400" dirty="0"/>
              <a:t> la </a:t>
            </a:r>
            <a:r>
              <a:rPr lang="en-US" sz="1400" dirty="0" err="1"/>
              <a:t>fel</a:t>
            </a:r>
            <a:r>
              <a:rPr lang="en-US" sz="1400" dirty="0"/>
              <a:t>. </a:t>
            </a:r>
            <a:r>
              <a:rPr lang="en-US" sz="1400" dirty="0" err="1"/>
              <a:t>Activitatea</a:t>
            </a:r>
            <a:r>
              <a:rPr lang="en-US" sz="1400" dirty="0"/>
              <a:t> </a:t>
            </a:r>
            <a:r>
              <a:rPr lang="en-US" sz="1400" dirty="0" err="1" smtClean="0"/>
              <a:t>primul</a:t>
            </a:r>
            <a:r>
              <a:rPr lang="en-US" sz="1400" dirty="0" smtClean="0"/>
              <a:t> </a:t>
            </a:r>
            <a:r>
              <a:rPr lang="en-US" sz="1400" dirty="0" err="1" smtClean="0"/>
              <a:t>nivel</a:t>
            </a:r>
            <a:r>
              <a:rPr lang="en-US" sz="1400" dirty="0" smtClean="0"/>
              <a:t> de </a:t>
            </a:r>
            <a:r>
              <a:rPr lang="en-US" sz="1400" dirty="0" err="1" smtClean="0"/>
              <a:t>dificultate</a:t>
            </a:r>
            <a:r>
              <a:rPr lang="en-US" sz="1400" dirty="0" smtClean="0"/>
              <a:t> se </a:t>
            </a:r>
            <a:r>
              <a:rPr lang="en-US" sz="1400" dirty="0" err="1"/>
              <a:t>numeste</a:t>
            </a:r>
            <a:r>
              <a:rPr lang="en-US" sz="1400" dirty="0"/>
              <a:t> “animal1”;</a:t>
            </a:r>
            <a:endParaRPr sz="1400" dirty="0"/>
          </a:p>
          <a:p>
            <a:pPr marL="469900" lvl="0" indent="-444500" algn="l" rtl="0">
              <a:spcBef>
                <a:spcPts val="400"/>
              </a:spcBef>
              <a:spcAft>
                <a:spcPts val="0"/>
              </a:spcAft>
              <a:buSzPts val="1600"/>
              <a:buChar char="□"/>
            </a:pPr>
            <a:r>
              <a:rPr lang="en-US" sz="1400" dirty="0"/>
              <a:t>Am </a:t>
            </a:r>
            <a:r>
              <a:rPr lang="en-US" sz="1400" dirty="0" err="1"/>
              <a:t>creat</a:t>
            </a:r>
            <a:r>
              <a:rPr lang="en-US" sz="1400" dirty="0"/>
              <a:t> </a:t>
            </a:r>
            <a:r>
              <a:rPr lang="en-US" sz="1400" dirty="0" err="1" smtClean="0"/>
              <a:t>clasa</a:t>
            </a:r>
            <a:r>
              <a:rPr lang="en-US" sz="1400" dirty="0"/>
              <a:t> </a:t>
            </a:r>
            <a:r>
              <a:rPr lang="en-US" sz="1400" dirty="0" smtClean="0"/>
              <a:t>“</a:t>
            </a:r>
            <a:r>
              <a:rPr lang="en-US" sz="1400" dirty="0" smtClean="0"/>
              <a:t> </a:t>
            </a:r>
            <a:r>
              <a:rPr lang="en-US" sz="1400" dirty="0" err="1" smtClean="0"/>
              <a:t>GestureDetectGridView</a:t>
            </a:r>
            <a:r>
              <a:rPr lang="en-US" sz="1400" dirty="0" smtClean="0"/>
              <a:t>”</a:t>
            </a:r>
            <a:r>
              <a:rPr lang="en-US" sz="1400" dirty="0" smtClean="0"/>
              <a:t> care </a:t>
            </a:r>
            <a:r>
              <a:rPr lang="en-US" sz="1400" dirty="0" err="1" smtClean="0"/>
              <a:t>identifica</a:t>
            </a:r>
            <a:r>
              <a:rPr lang="en-US" sz="1400" dirty="0" smtClean="0"/>
              <a:t> </a:t>
            </a:r>
            <a:r>
              <a:rPr lang="en-US" sz="1400" dirty="0" err="1" smtClean="0"/>
              <a:t>miscarile</a:t>
            </a:r>
            <a:r>
              <a:rPr lang="en-US" sz="1400" dirty="0" smtClean="0"/>
              <a:t> </a:t>
            </a:r>
            <a:r>
              <a:rPr lang="en-US" sz="1400" dirty="0" err="1" smtClean="0"/>
              <a:t>pieselor</a:t>
            </a:r>
            <a:r>
              <a:rPr lang="en-US" sz="1400" dirty="0" smtClean="0"/>
              <a:t> de puzzle </a:t>
            </a:r>
            <a:r>
              <a:rPr lang="en-US" sz="1400" dirty="0" err="1" smtClean="0"/>
              <a:t>pe</a:t>
            </a:r>
            <a:r>
              <a:rPr lang="en-US" sz="1400" dirty="0" smtClean="0"/>
              <a:t> </a:t>
            </a:r>
            <a:r>
              <a:rPr lang="en-US" sz="1400" dirty="0" err="1" smtClean="0"/>
              <a:t>ecran</a:t>
            </a:r>
            <a:r>
              <a:rPr lang="en-US" sz="1400" dirty="0" smtClean="0"/>
              <a:t> in </a:t>
            </a:r>
            <a:r>
              <a:rPr lang="en-US" sz="1400" dirty="0" err="1" smtClean="0"/>
              <a:t>sus</a:t>
            </a:r>
            <a:r>
              <a:rPr lang="en-US" sz="1400" dirty="0" smtClean="0"/>
              <a:t>, </a:t>
            </a:r>
            <a:r>
              <a:rPr lang="en-US" sz="1400" dirty="0" err="1" smtClean="0"/>
              <a:t>jos</a:t>
            </a:r>
            <a:r>
              <a:rPr lang="en-US" sz="1400" dirty="0" smtClean="0"/>
              <a:t>, </a:t>
            </a:r>
            <a:r>
              <a:rPr lang="en-US" sz="1400" dirty="0" err="1" smtClean="0"/>
              <a:t>stanga</a:t>
            </a:r>
            <a:r>
              <a:rPr lang="en-US" sz="1400" dirty="0" smtClean="0"/>
              <a:t> </a:t>
            </a:r>
            <a:r>
              <a:rPr lang="en-US" sz="1400" dirty="0" err="1" smtClean="0"/>
              <a:t>sau</a:t>
            </a:r>
            <a:r>
              <a:rPr lang="en-US" sz="1400" dirty="0" smtClean="0"/>
              <a:t> </a:t>
            </a:r>
            <a:r>
              <a:rPr lang="en-US" sz="1400" dirty="0" err="1" smtClean="0"/>
              <a:t>dreapta</a:t>
            </a:r>
            <a:r>
              <a:rPr lang="en-US" sz="1400" dirty="0" smtClean="0"/>
              <a:t> </a:t>
            </a:r>
            <a:r>
              <a:rPr lang="en-US" sz="1400" dirty="0" err="1" smtClean="0"/>
              <a:t>si</a:t>
            </a:r>
            <a:r>
              <a:rPr lang="en-US" sz="1400" dirty="0" smtClean="0"/>
              <a:t> </a:t>
            </a:r>
            <a:r>
              <a:rPr lang="en-US" sz="1400" dirty="0" err="1" smtClean="0"/>
              <a:t>muta</a:t>
            </a:r>
            <a:r>
              <a:rPr lang="en-US" sz="1400" dirty="0" smtClean="0"/>
              <a:t> </a:t>
            </a:r>
            <a:r>
              <a:rPr lang="en-US" sz="1400" dirty="0" err="1" smtClean="0"/>
              <a:t>piesa</a:t>
            </a:r>
            <a:r>
              <a:rPr lang="en-US" sz="1400" dirty="0" smtClean="0"/>
              <a:t> </a:t>
            </a:r>
            <a:r>
              <a:rPr lang="en-US" sz="1400" dirty="0" err="1" smtClean="0"/>
              <a:t>apasata</a:t>
            </a:r>
            <a:r>
              <a:rPr lang="en-US" sz="1400" dirty="0" smtClean="0"/>
              <a:t> in </a:t>
            </a:r>
            <a:r>
              <a:rPr lang="en-US" sz="1400" dirty="0" err="1" smtClean="0"/>
              <a:t>directia</a:t>
            </a:r>
            <a:r>
              <a:rPr lang="en-US" sz="1400" dirty="0" smtClean="0"/>
              <a:t> </a:t>
            </a:r>
            <a:r>
              <a:rPr lang="en-US" sz="1400" dirty="0" err="1" smtClean="0"/>
              <a:t>respectiva</a:t>
            </a:r>
            <a:r>
              <a:rPr lang="en-US" sz="1400" dirty="0" smtClean="0"/>
              <a:t>; in </a:t>
            </a:r>
            <a:r>
              <a:rPr lang="en-US" sz="1400" dirty="0" err="1" smtClean="0"/>
              <a:t>acelasi</a:t>
            </a:r>
            <a:r>
              <a:rPr lang="en-US" sz="1400" dirty="0" smtClean="0"/>
              <a:t> </a:t>
            </a:r>
            <a:r>
              <a:rPr lang="en-US" sz="1400" dirty="0" err="1" smtClean="0"/>
              <a:t>timp</a:t>
            </a:r>
            <a:r>
              <a:rPr lang="en-US" sz="1400" dirty="0" smtClean="0"/>
              <a:t>, </a:t>
            </a:r>
            <a:r>
              <a:rPr lang="en-US" sz="1400" dirty="0" err="1" smtClean="0"/>
              <a:t>aceasta</a:t>
            </a:r>
            <a:r>
              <a:rPr lang="en-US" sz="1400" dirty="0" smtClean="0"/>
              <a:t> </a:t>
            </a:r>
            <a:r>
              <a:rPr lang="en-US" sz="1400" dirty="0" err="1" smtClean="0"/>
              <a:t>clasa</a:t>
            </a:r>
            <a:r>
              <a:rPr lang="en-US" sz="1400" dirty="0" smtClean="0"/>
              <a:t> </a:t>
            </a:r>
            <a:r>
              <a:rPr lang="en-US" sz="1400" dirty="0" err="1" smtClean="0"/>
              <a:t>mentine</a:t>
            </a:r>
            <a:r>
              <a:rPr lang="en-US" sz="1400" dirty="0" smtClean="0"/>
              <a:t> </a:t>
            </a:r>
            <a:r>
              <a:rPr lang="en-US" sz="1400" dirty="0" err="1" smtClean="0"/>
              <a:t>piesele</a:t>
            </a:r>
            <a:r>
              <a:rPr lang="en-US" sz="1400" dirty="0" smtClean="0"/>
              <a:t> puzzle-</a:t>
            </a:r>
            <a:r>
              <a:rPr lang="en-US" sz="1400" dirty="0" err="1" smtClean="0"/>
              <a:t>ului</a:t>
            </a:r>
            <a:r>
              <a:rPr lang="en-US" sz="1400" dirty="0" smtClean="0"/>
              <a:t> unite, </a:t>
            </a:r>
            <a:r>
              <a:rPr lang="en-US" sz="1400" dirty="0" err="1" smtClean="0"/>
              <a:t>facandu</a:t>
            </a:r>
            <a:r>
              <a:rPr lang="en-US" sz="1400" dirty="0" smtClean="0"/>
              <a:t>-se </a:t>
            </a:r>
            <a:r>
              <a:rPr lang="en-US" sz="1400" dirty="0" err="1" smtClean="0"/>
              <a:t>doar</a:t>
            </a:r>
            <a:r>
              <a:rPr lang="en-US" sz="1400" dirty="0" smtClean="0"/>
              <a:t> </a:t>
            </a:r>
            <a:r>
              <a:rPr lang="en-US" sz="1400" dirty="0" err="1" smtClean="0"/>
              <a:t>schimbul</a:t>
            </a:r>
            <a:r>
              <a:rPr lang="en-US" sz="1400" dirty="0" smtClean="0"/>
              <a:t> </a:t>
            </a:r>
            <a:r>
              <a:rPr lang="en-US" sz="1400" dirty="0" err="1" smtClean="0"/>
              <a:t>intre</a:t>
            </a:r>
            <a:r>
              <a:rPr lang="en-US" sz="1400" dirty="0" smtClean="0"/>
              <a:t> </a:t>
            </a:r>
            <a:r>
              <a:rPr lang="en-US" sz="1400" dirty="0" err="1" smtClean="0"/>
              <a:t>ele</a:t>
            </a:r>
            <a:r>
              <a:rPr lang="en-US" sz="1400" dirty="0" smtClean="0"/>
              <a:t>.</a:t>
            </a:r>
            <a:endParaRPr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4" y="1153541"/>
            <a:ext cx="2686961" cy="33740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346" y="1034787"/>
            <a:ext cx="3235307" cy="37928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429" y="1056925"/>
            <a:ext cx="2803381" cy="3704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2b11eaba7_3_14"/>
          <p:cNvSpPr txBox="1"/>
          <p:nvPr/>
        </p:nvSpPr>
        <p:spPr>
          <a:xfrm>
            <a:off x="8382000" y="6477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</a:t>
            </a:fld>
            <a:endParaRPr/>
          </a:p>
        </p:txBody>
      </p:sp>
      <p:sp>
        <p:nvSpPr>
          <p:cNvPr id="179" name="Google Shape;179;g72b11eaba7_3_1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erdana"/>
              <a:buNone/>
            </a:pP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4.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Modalitati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implementare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si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descrierea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aplicatiei</a:t>
            </a:r>
            <a:endParaRPr dirty="0"/>
          </a:p>
        </p:txBody>
      </p:sp>
      <p:sp>
        <p:nvSpPr>
          <p:cNvPr id="180" name="Google Shape;180;g72b11eaba7_3_14"/>
          <p:cNvSpPr txBox="1">
            <a:spLocks noGrp="1"/>
          </p:cNvSpPr>
          <p:nvPr>
            <p:ph type="body" idx="1"/>
          </p:nvPr>
        </p:nvSpPr>
        <p:spPr>
          <a:xfrm>
            <a:off x="304800" y="1114150"/>
            <a:ext cx="8534400" cy="1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31800" algn="l" rtl="0">
              <a:spcBef>
                <a:spcPts val="400"/>
              </a:spcBef>
              <a:spcAft>
                <a:spcPts val="0"/>
              </a:spcAft>
              <a:buSzPts val="1400"/>
              <a:buChar char="□"/>
            </a:pPr>
            <a:r>
              <a:rPr lang="en-US" sz="1200" dirty="0"/>
              <a:t>In </a:t>
            </a:r>
            <a:r>
              <a:rPr lang="en-US" sz="1200" dirty="0" err="1"/>
              <a:t>activitatea</a:t>
            </a:r>
            <a:r>
              <a:rPr lang="en-US" sz="1200" dirty="0"/>
              <a:t> “animal1” am </a:t>
            </a:r>
            <a:r>
              <a:rPr lang="en-US" sz="1200" dirty="0" err="1"/>
              <a:t>introdus</a:t>
            </a:r>
            <a:r>
              <a:rPr lang="en-US" sz="1200" dirty="0"/>
              <a:t> </a:t>
            </a:r>
            <a:r>
              <a:rPr lang="en-US" sz="1200" dirty="0" err="1"/>
              <a:t>cele</a:t>
            </a:r>
            <a:r>
              <a:rPr lang="en-US" sz="1200" dirty="0"/>
              <a:t> 9 </a:t>
            </a:r>
            <a:r>
              <a:rPr lang="en-US" sz="1200" dirty="0" err="1"/>
              <a:t>piese</a:t>
            </a:r>
            <a:r>
              <a:rPr lang="en-US" sz="1200" dirty="0"/>
              <a:t> ale puzzle-</a:t>
            </a:r>
            <a:r>
              <a:rPr lang="en-US" sz="1200" dirty="0" err="1"/>
              <a:t>ului</a:t>
            </a:r>
            <a:r>
              <a:rPr lang="en-US" sz="1200" dirty="0"/>
              <a:t>, care </a:t>
            </a:r>
            <a:r>
              <a:rPr lang="en-US" sz="1200" dirty="0" err="1"/>
              <a:t>vor</a:t>
            </a:r>
            <a:r>
              <a:rPr lang="en-US" sz="1200" dirty="0"/>
              <a:t> fi </a:t>
            </a:r>
            <a:r>
              <a:rPr lang="en-US" sz="1200" dirty="0" err="1"/>
              <a:t>amestecate</a:t>
            </a:r>
            <a:r>
              <a:rPr lang="en-US" sz="1200" dirty="0"/>
              <a:t> </a:t>
            </a:r>
            <a:r>
              <a:rPr lang="en-US" sz="1200" dirty="0" err="1"/>
              <a:t>aleatoriu</a:t>
            </a:r>
            <a:r>
              <a:rPr lang="en-US" sz="1200" dirty="0"/>
              <a:t> initial(</a:t>
            </a:r>
            <a:r>
              <a:rPr lang="en-US" sz="1200" dirty="0" err="1"/>
              <a:t>prin</a:t>
            </a:r>
            <a:r>
              <a:rPr lang="en-US" sz="1200" dirty="0"/>
              <a:t> </a:t>
            </a:r>
            <a:r>
              <a:rPr lang="en-US" sz="1200" dirty="0" err="1"/>
              <a:t>functia</a:t>
            </a:r>
            <a:r>
              <a:rPr lang="en-US" sz="1200" dirty="0"/>
              <a:t> “scramble”);</a:t>
            </a:r>
            <a:endParaRPr sz="1200" dirty="0"/>
          </a:p>
          <a:p>
            <a:pPr marL="469900" lvl="0" indent="-431800" algn="l" rtl="0">
              <a:spcBef>
                <a:spcPts val="400"/>
              </a:spcBef>
              <a:spcAft>
                <a:spcPts val="0"/>
              </a:spcAft>
              <a:buSzPts val="1400"/>
              <a:buChar char="□"/>
            </a:pPr>
            <a:r>
              <a:rPr lang="en-US" sz="1200" dirty="0"/>
              <a:t>Cream </a:t>
            </a:r>
            <a:r>
              <a:rPr lang="en-US" sz="1200" dirty="0" err="1"/>
              <a:t>sirul</a:t>
            </a:r>
            <a:r>
              <a:rPr lang="en-US" sz="1200" dirty="0"/>
              <a:t> </a:t>
            </a:r>
            <a:r>
              <a:rPr lang="en-US" sz="1200" dirty="0" err="1"/>
              <a:t>tileList</a:t>
            </a:r>
            <a:r>
              <a:rPr lang="en-US" sz="1200" dirty="0"/>
              <a:t> format din </a:t>
            </a:r>
            <a:r>
              <a:rPr lang="en-US" sz="1200" dirty="0" err="1"/>
              <a:t>cifre</a:t>
            </a:r>
            <a:r>
              <a:rPr lang="en-US" sz="1200" dirty="0"/>
              <a:t> de la 0-8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fiecarei</a:t>
            </a:r>
            <a:r>
              <a:rPr lang="en-US" sz="1200" dirty="0"/>
              <a:t> </a:t>
            </a:r>
            <a:r>
              <a:rPr lang="en-US" sz="1200" dirty="0" err="1"/>
              <a:t>cifre</a:t>
            </a:r>
            <a:r>
              <a:rPr lang="en-US" sz="1200" dirty="0"/>
              <a:t> ii </a:t>
            </a:r>
            <a:r>
              <a:rPr lang="en-US" sz="1200" dirty="0" err="1"/>
              <a:t>atribuim</a:t>
            </a:r>
            <a:r>
              <a:rPr lang="en-US" sz="1200" dirty="0"/>
              <a:t> </a:t>
            </a:r>
            <a:r>
              <a:rPr lang="en-US" sz="1200" dirty="0" err="1"/>
              <a:t>piesa</a:t>
            </a:r>
            <a:r>
              <a:rPr lang="en-US" sz="1200" dirty="0"/>
              <a:t> </a:t>
            </a:r>
            <a:r>
              <a:rPr lang="en-US" sz="1200" dirty="0" err="1"/>
              <a:t>respectiva</a:t>
            </a:r>
            <a:r>
              <a:rPr lang="en-US" sz="1200" dirty="0"/>
              <a:t> din puzzle; </a:t>
            </a:r>
            <a:r>
              <a:rPr lang="en-US" sz="1200" dirty="0" err="1"/>
              <a:t>acest</a:t>
            </a:r>
            <a:r>
              <a:rPr lang="en-US" sz="1200" dirty="0"/>
              <a:t> </a:t>
            </a:r>
            <a:r>
              <a:rPr lang="en-US" sz="1200" dirty="0" err="1"/>
              <a:t>lucru</a:t>
            </a:r>
            <a:r>
              <a:rPr lang="en-US" sz="1200" dirty="0"/>
              <a:t> ne </a:t>
            </a:r>
            <a:r>
              <a:rPr lang="en-US" sz="1200" dirty="0" err="1"/>
              <a:t>ajuta</a:t>
            </a:r>
            <a:r>
              <a:rPr lang="en-US" sz="1200" dirty="0"/>
              <a:t> la final, la </a:t>
            </a:r>
            <a:r>
              <a:rPr lang="en-US" sz="1200" dirty="0" err="1"/>
              <a:t>conditia</a:t>
            </a:r>
            <a:r>
              <a:rPr lang="en-US" sz="1200" dirty="0"/>
              <a:t> de </a:t>
            </a:r>
            <a:r>
              <a:rPr lang="en-US" sz="1200" dirty="0" err="1"/>
              <a:t>terminare</a:t>
            </a:r>
            <a:r>
              <a:rPr lang="en-US" sz="1200" dirty="0"/>
              <a:t> a puzzle-</a:t>
            </a:r>
            <a:r>
              <a:rPr lang="en-US" sz="1200" dirty="0" err="1"/>
              <a:t>ului</a:t>
            </a:r>
            <a:r>
              <a:rPr lang="en-US" sz="1200" dirty="0"/>
              <a:t>;</a:t>
            </a:r>
            <a:endParaRPr sz="1200" dirty="0"/>
          </a:p>
          <a:p>
            <a:pPr marL="469900" lvl="0" indent="-431800" algn="l" rtl="0">
              <a:spcBef>
                <a:spcPts val="400"/>
              </a:spcBef>
              <a:spcAft>
                <a:spcPts val="0"/>
              </a:spcAft>
              <a:buSzPts val="1400"/>
              <a:buChar char="□"/>
            </a:pPr>
            <a:r>
              <a:rPr lang="en-US" sz="1200" dirty="0" err="1"/>
              <a:t>Functia</a:t>
            </a:r>
            <a:r>
              <a:rPr lang="en-US" sz="1200" dirty="0"/>
              <a:t> swap </a:t>
            </a:r>
            <a:r>
              <a:rPr lang="en-US" sz="1200" dirty="0" err="1"/>
              <a:t>realizeaza</a:t>
            </a:r>
            <a:r>
              <a:rPr lang="en-US" sz="1200" dirty="0"/>
              <a:t> </a:t>
            </a:r>
            <a:r>
              <a:rPr lang="en-US" sz="1200" dirty="0" err="1"/>
              <a:t>schimbul</a:t>
            </a:r>
            <a:r>
              <a:rPr lang="en-US" sz="1200" dirty="0"/>
              <a:t> </a:t>
            </a:r>
            <a:r>
              <a:rPr lang="en-US" sz="1200" dirty="0" err="1"/>
              <a:t>intre</a:t>
            </a:r>
            <a:r>
              <a:rPr lang="en-US" sz="1200" dirty="0"/>
              <a:t> </a:t>
            </a:r>
            <a:r>
              <a:rPr lang="en-US" sz="1200" dirty="0" err="1"/>
              <a:t>doua</a:t>
            </a:r>
            <a:r>
              <a:rPr lang="en-US" sz="1200" dirty="0"/>
              <a:t> </a:t>
            </a:r>
            <a:r>
              <a:rPr lang="en-US" sz="1200" dirty="0" err="1"/>
              <a:t>piese</a:t>
            </a:r>
            <a:r>
              <a:rPr lang="en-US" sz="1200" dirty="0"/>
              <a:t>, </a:t>
            </a:r>
            <a:r>
              <a:rPr lang="en-US" sz="1200" dirty="0" err="1"/>
              <a:t>iar</a:t>
            </a:r>
            <a:r>
              <a:rPr lang="en-US" sz="1200" dirty="0"/>
              <a:t> </a:t>
            </a:r>
            <a:r>
              <a:rPr lang="en-US" sz="1200" dirty="0" err="1"/>
              <a:t>daca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verificata</a:t>
            </a:r>
            <a:r>
              <a:rPr lang="en-US" sz="1200" dirty="0"/>
              <a:t> </a:t>
            </a:r>
            <a:r>
              <a:rPr lang="en-US" sz="1200" dirty="0" err="1"/>
              <a:t>conditia</a:t>
            </a:r>
            <a:r>
              <a:rPr lang="en-US" sz="1200" dirty="0"/>
              <a:t> de </a:t>
            </a:r>
            <a:r>
              <a:rPr lang="en-US" sz="1200" dirty="0" err="1"/>
              <a:t>rezolvare</a:t>
            </a:r>
            <a:r>
              <a:rPr lang="en-US" sz="1200" dirty="0"/>
              <a:t> a puzzle-</a:t>
            </a:r>
            <a:r>
              <a:rPr lang="en-US" sz="1200" dirty="0" err="1"/>
              <a:t>ului</a:t>
            </a:r>
            <a:r>
              <a:rPr lang="en-US" sz="1200" dirty="0"/>
              <a:t>, </a:t>
            </a:r>
            <a:r>
              <a:rPr lang="en-US" sz="1200" dirty="0" err="1"/>
              <a:t>va</a:t>
            </a:r>
            <a:r>
              <a:rPr lang="en-US" sz="1200" dirty="0"/>
              <a:t> </a:t>
            </a:r>
            <a:r>
              <a:rPr lang="en-US" sz="1200" dirty="0" err="1"/>
              <a:t>afisa</a:t>
            </a:r>
            <a:r>
              <a:rPr lang="en-US" sz="1200" dirty="0"/>
              <a:t> </a:t>
            </a:r>
            <a:r>
              <a:rPr lang="en-US" sz="1200" dirty="0" err="1"/>
              <a:t>mesajul</a:t>
            </a:r>
            <a:r>
              <a:rPr lang="en-US" sz="1200" dirty="0"/>
              <a:t> “YOU WIN”; </a:t>
            </a:r>
            <a:r>
              <a:rPr lang="en-US" sz="1200" dirty="0" err="1" smtClean="0"/>
              <a:t>dupa</a:t>
            </a:r>
            <a:r>
              <a:rPr lang="en-US" sz="1200" dirty="0" smtClean="0"/>
              <a:t> </a:t>
            </a:r>
            <a:r>
              <a:rPr lang="en-US" sz="1200" dirty="0" err="1" smtClean="0"/>
              <a:t>acest</a:t>
            </a:r>
            <a:r>
              <a:rPr lang="en-US" sz="1200" dirty="0" smtClean="0"/>
              <a:t> pas, se </a:t>
            </a:r>
            <a:r>
              <a:rPr lang="en-US" sz="1200" dirty="0" err="1" smtClean="0"/>
              <a:t>trece</a:t>
            </a:r>
            <a:r>
              <a:rPr lang="en-US" sz="1200" dirty="0" smtClean="0"/>
              <a:t> la </a:t>
            </a:r>
            <a:r>
              <a:rPr lang="en-US" sz="1200" dirty="0" err="1" smtClean="0"/>
              <a:t>nivelul</a:t>
            </a:r>
            <a:r>
              <a:rPr lang="en-US" sz="1200" dirty="0" smtClean="0"/>
              <a:t> </a:t>
            </a:r>
            <a:r>
              <a:rPr lang="en-US" sz="1200" dirty="0" err="1" smtClean="0"/>
              <a:t>urmator</a:t>
            </a:r>
            <a:r>
              <a:rPr lang="en-US" sz="1200" dirty="0" smtClean="0"/>
              <a:t>, cu </a:t>
            </a:r>
            <a:r>
              <a:rPr lang="en-US" sz="1200" dirty="0" err="1" smtClean="0"/>
              <a:t>ajutorul</a:t>
            </a:r>
            <a:r>
              <a:rPr lang="en-US" sz="1200" dirty="0" smtClean="0"/>
              <a:t> </a:t>
            </a:r>
            <a:r>
              <a:rPr lang="en-US" sz="1200" dirty="0" err="1" smtClean="0"/>
              <a:t>functiei</a:t>
            </a:r>
            <a:r>
              <a:rPr lang="en-US" sz="1200" dirty="0" smtClean="0"/>
              <a:t> </a:t>
            </a:r>
            <a:r>
              <a:rPr lang="en-US" sz="1200" dirty="0" err="1" smtClean="0"/>
              <a:t>gotoActivity</a:t>
            </a:r>
            <a:r>
              <a:rPr lang="en-US" sz="1200" dirty="0" smtClean="0"/>
              <a:t>(); </a:t>
            </a:r>
            <a:endParaRPr sz="1200" dirty="0"/>
          </a:p>
          <a:p>
            <a:pPr marL="469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98" y="2597965"/>
            <a:ext cx="3069792" cy="3771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373" y="2452568"/>
            <a:ext cx="2989177" cy="3916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8333" y="2982500"/>
            <a:ext cx="2194263" cy="167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163" y="5306590"/>
            <a:ext cx="2633250" cy="87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2b11eaba7_3_32"/>
          <p:cNvSpPr txBox="1"/>
          <p:nvPr/>
        </p:nvSpPr>
        <p:spPr>
          <a:xfrm>
            <a:off x="8382000" y="6477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12</a:t>
            </a:fld>
            <a:endParaRPr/>
          </a:p>
        </p:txBody>
      </p:sp>
      <p:sp>
        <p:nvSpPr>
          <p:cNvPr id="189" name="Google Shape;189;g72b11eaba7_3_3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erdana"/>
              <a:buNone/>
            </a:pP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4.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Modalitati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implementare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si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descrierea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aplicatiei</a:t>
            </a:r>
            <a:endParaRPr dirty="0"/>
          </a:p>
        </p:txBody>
      </p:sp>
      <p:sp>
        <p:nvSpPr>
          <p:cNvPr id="190" name="Google Shape;190;g72b11eaba7_3_32"/>
          <p:cNvSpPr txBox="1">
            <a:spLocks noGrp="1"/>
          </p:cNvSpPr>
          <p:nvPr>
            <p:ph type="body" idx="1"/>
          </p:nvPr>
        </p:nvSpPr>
        <p:spPr>
          <a:xfrm>
            <a:off x="144300" y="1266350"/>
            <a:ext cx="85344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57200" algn="l" rtl="0">
              <a:spcBef>
                <a:spcPts val="400"/>
              </a:spcBef>
              <a:spcAft>
                <a:spcPts val="0"/>
              </a:spcAft>
              <a:buSzPts val="1600"/>
              <a:buChar char="□"/>
            </a:pPr>
            <a:r>
              <a:rPr lang="en-US" sz="1600" dirty="0"/>
              <a:t>In </a:t>
            </a:r>
            <a:r>
              <a:rPr lang="en-US" sz="1600" dirty="0" err="1"/>
              <a:t>functia</a:t>
            </a:r>
            <a:r>
              <a:rPr lang="en-US" sz="1600" dirty="0"/>
              <a:t> “</a:t>
            </a:r>
            <a:r>
              <a:rPr lang="en-US" sz="1600" dirty="0" err="1"/>
              <a:t>moveTiles</a:t>
            </a:r>
            <a:r>
              <a:rPr lang="en-US" sz="1600" dirty="0"/>
              <a:t>” se </a:t>
            </a:r>
            <a:r>
              <a:rPr lang="en-US" sz="1600" dirty="0" err="1"/>
              <a:t>afla</a:t>
            </a:r>
            <a:r>
              <a:rPr lang="en-US" sz="1600" dirty="0"/>
              <a:t> </a:t>
            </a:r>
            <a:r>
              <a:rPr lang="en-US" sz="1600" dirty="0" err="1"/>
              <a:t>condiitiile</a:t>
            </a:r>
            <a:r>
              <a:rPr lang="en-US" sz="1600" dirty="0"/>
              <a:t> de </a:t>
            </a:r>
            <a:r>
              <a:rPr lang="en-US" sz="1600" dirty="0" err="1"/>
              <a:t>mutare</a:t>
            </a:r>
            <a:r>
              <a:rPr lang="en-US" sz="1600" dirty="0"/>
              <a:t> a </a:t>
            </a:r>
            <a:r>
              <a:rPr lang="en-US" sz="1600" dirty="0" err="1"/>
              <a:t>pieselor</a:t>
            </a:r>
            <a:r>
              <a:rPr lang="en-US" sz="1600" dirty="0"/>
              <a:t>, care, </a:t>
            </a:r>
            <a:r>
              <a:rPr lang="en-US" sz="1600" dirty="0" err="1"/>
              <a:t>daca</a:t>
            </a:r>
            <a:r>
              <a:rPr lang="en-US" sz="1600" dirty="0"/>
              <a:t> </a:t>
            </a:r>
            <a:r>
              <a:rPr lang="en-US" sz="1600" dirty="0" err="1"/>
              <a:t>sunt</a:t>
            </a:r>
            <a:r>
              <a:rPr lang="en-US" sz="1600" dirty="0"/>
              <a:t> </a:t>
            </a:r>
            <a:r>
              <a:rPr lang="en-US" sz="1600" dirty="0" err="1"/>
              <a:t>corecte</a:t>
            </a:r>
            <a:r>
              <a:rPr lang="en-US" sz="1600" dirty="0"/>
              <a:t>(</a:t>
            </a:r>
            <a:r>
              <a:rPr lang="en-US" sz="1600" dirty="0" err="1"/>
              <a:t>fiecare</a:t>
            </a:r>
            <a:r>
              <a:rPr lang="en-US" sz="1600" dirty="0"/>
              <a:t> </a:t>
            </a:r>
            <a:r>
              <a:rPr lang="en-US" sz="1600" dirty="0" err="1" smtClean="0"/>
              <a:t>piesa</a:t>
            </a:r>
            <a:r>
              <a:rPr lang="en-US" sz="1600" dirty="0" smtClean="0"/>
              <a:t> de puzzle </a:t>
            </a:r>
            <a:r>
              <a:rPr lang="en-US" sz="1600" dirty="0"/>
              <a:t>are </a:t>
            </a:r>
            <a:r>
              <a:rPr lang="en-US" sz="1600" dirty="0" err="1"/>
              <a:t>conditia</a:t>
            </a:r>
            <a:r>
              <a:rPr lang="en-US" sz="1600" dirty="0"/>
              <a:t> </a:t>
            </a:r>
            <a:r>
              <a:rPr lang="en-US" sz="1600" dirty="0" err="1"/>
              <a:t>ei</a:t>
            </a:r>
            <a:r>
              <a:rPr lang="en-US" sz="1600" dirty="0"/>
              <a:t>), se </a:t>
            </a:r>
            <a:r>
              <a:rPr lang="en-US" sz="1600" dirty="0" err="1"/>
              <a:t>realizeaza</a:t>
            </a:r>
            <a:r>
              <a:rPr lang="en-US" sz="1600" dirty="0"/>
              <a:t> </a:t>
            </a:r>
            <a:r>
              <a:rPr lang="en-US" sz="1600" dirty="0" err="1"/>
              <a:t>schimbul</a:t>
            </a:r>
            <a:r>
              <a:rPr lang="en-US" sz="1600" dirty="0"/>
              <a:t> </a:t>
            </a:r>
            <a:r>
              <a:rPr lang="en-US" sz="1600" dirty="0" err="1"/>
              <a:t>intre</a:t>
            </a:r>
            <a:r>
              <a:rPr lang="en-US" sz="1600" dirty="0"/>
              <a:t> </a:t>
            </a:r>
            <a:r>
              <a:rPr lang="en-US" sz="1600" dirty="0" err="1"/>
              <a:t>piese</a:t>
            </a:r>
            <a:r>
              <a:rPr lang="en-US" sz="1600" dirty="0"/>
              <a:t> cu </a:t>
            </a:r>
            <a:r>
              <a:rPr lang="en-US" sz="1600" dirty="0" err="1"/>
              <a:t>ajutorul</a:t>
            </a:r>
            <a:r>
              <a:rPr lang="en-US" sz="1600" dirty="0"/>
              <a:t> </a:t>
            </a:r>
            <a:r>
              <a:rPr lang="en-US" sz="1600" dirty="0" err="1"/>
              <a:t>functiei</a:t>
            </a:r>
            <a:r>
              <a:rPr lang="en-US" sz="1600" dirty="0"/>
              <a:t> “swap”, </a:t>
            </a:r>
            <a:r>
              <a:rPr lang="en-US" sz="1600" dirty="0" err="1"/>
              <a:t>iar</a:t>
            </a:r>
            <a:r>
              <a:rPr lang="en-US" sz="1600" dirty="0"/>
              <a:t> </a:t>
            </a:r>
            <a:r>
              <a:rPr lang="en-US" sz="1600" dirty="0" err="1"/>
              <a:t>daca</a:t>
            </a:r>
            <a:r>
              <a:rPr lang="en-US" sz="1600" dirty="0"/>
              <a:t> nu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corecta</a:t>
            </a:r>
            <a:r>
              <a:rPr lang="en-US" sz="1600" dirty="0"/>
              <a:t>, se </a:t>
            </a:r>
            <a:r>
              <a:rPr lang="en-US" sz="1600" dirty="0" err="1"/>
              <a:t>afiseaza</a:t>
            </a:r>
            <a:r>
              <a:rPr lang="en-US" sz="1600" dirty="0"/>
              <a:t> </a:t>
            </a:r>
            <a:r>
              <a:rPr lang="en-US" sz="1600" dirty="0" err="1"/>
              <a:t>mesajul</a:t>
            </a:r>
            <a:r>
              <a:rPr lang="en-US" sz="1600" dirty="0"/>
              <a:t> “Invalid move!”;</a:t>
            </a:r>
            <a:endParaRPr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01" y="2418943"/>
            <a:ext cx="3938925" cy="39056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526" y="2587619"/>
            <a:ext cx="4794742" cy="3321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2b11eaba7_3_32"/>
          <p:cNvSpPr txBox="1"/>
          <p:nvPr/>
        </p:nvSpPr>
        <p:spPr>
          <a:xfrm>
            <a:off x="8382000" y="6477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13</a:t>
            </a:fld>
            <a:endParaRPr/>
          </a:p>
        </p:txBody>
      </p:sp>
      <p:sp>
        <p:nvSpPr>
          <p:cNvPr id="189" name="Google Shape;189;g72b11eaba7_3_3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erdana"/>
              <a:buNone/>
            </a:pP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4.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Modalitati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implementare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si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descrierea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aplicatiei</a:t>
            </a:r>
            <a:endParaRPr dirty="0"/>
          </a:p>
        </p:txBody>
      </p:sp>
      <p:sp>
        <p:nvSpPr>
          <p:cNvPr id="190" name="Google Shape;190;g72b11eaba7_3_32"/>
          <p:cNvSpPr txBox="1">
            <a:spLocks noGrp="1"/>
          </p:cNvSpPr>
          <p:nvPr>
            <p:ph type="body" idx="1"/>
          </p:nvPr>
        </p:nvSpPr>
        <p:spPr>
          <a:xfrm>
            <a:off x="144300" y="1266350"/>
            <a:ext cx="85344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57200" algn="l" rtl="0">
              <a:spcBef>
                <a:spcPts val="400"/>
              </a:spcBef>
              <a:spcAft>
                <a:spcPts val="0"/>
              </a:spcAft>
              <a:buSzPts val="1600"/>
              <a:buChar char="□"/>
            </a:pP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urmatoarele</a:t>
            </a:r>
            <a:r>
              <a:rPr lang="en-US" sz="1600" dirty="0" smtClean="0"/>
              <a:t> </a:t>
            </a:r>
            <a:r>
              <a:rPr lang="en-US" sz="1600" dirty="0" err="1" smtClean="0"/>
              <a:t>niveluri</a:t>
            </a:r>
            <a:r>
              <a:rPr lang="en-US" sz="1600" dirty="0" smtClean="0"/>
              <a:t>, </a:t>
            </a:r>
            <a:r>
              <a:rPr lang="en-US" sz="1600" dirty="0" err="1" smtClean="0"/>
              <a:t>singurele</a:t>
            </a:r>
            <a:r>
              <a:rPr lang="en-US" sz="1600" dirty="0" smtClean="0"/>
              <a:t> </a:t>
            </a:r>
            <a:r>
              <a:rPr lang="en-US" sz="1600" dirty="0" err="1" smtClean="0"/>
              <a:t>schimbari</a:t>
            </a:r>
            <a:r>
              <a:rPr lang="en-US" sz="1600" dirty="0" smtClean="0"/>
              <a:t>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numarul</a:t>
            </a:r>
            <a:r>
              <a:rPr lang="en-US" sz="1600" dirty="0" smtClean="0"/>
              <a:t> de </a:t>
            </a:r>
            <a:r>
              <a:rPr lang="en-US" sz="1600" dirty="0" err="1" smtClean="0"/>
              <a:t>piese</a:t>
            </a:r>
            <a:r>
              <a:rPr lang="en-US" sz="1600" dirty="0" smtClean="0"/>
              <a:t> de puzzle, </a:t>
            </a:r>
            <a:r>
              <a:rPr lang="en-US" sz="1600" dirty="0" err="1" smtClean="0"/>
              <a:t>numarul</a:t>
            </a:r>
            <a:r>
              <a:rPr lang="en-US" sz="1600" dirty="0" smtClean="0"/>
              <a:t> de </a:t>
            </a:r>
            <a:r>
              <a:rPr lang="en-US" sz="1600" dirty="0" err="1" smtClean="0"/>
              <a:t>coloane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adaugarea</a:t>
            </a:r>
            <a:r>
              <a:rPr lang="en-US" sz="1600" dirty="0" smtClean="0"/>
              <a:t> in </a:t>
            </a:r>
            <a:r>
              <a:rPr lang="en-US" sz="1600" dirty="0" err="1" smtClean="0"/>
              <a:t>moveTiles</a:t>
            </a:r>
            <a:r>
              <a:rPr lang="en-US" sz="1600" dirty="0" smtClean="0"/>
              <a:t> a </a:t>
            </a:r>
            <a:r>
              <a:rPr lang="en-US" sz="1600" dirty="0" err="1" smtClean="0"/>
              <a:t>unei</a:t>
            </a:r>
            <a:r>
              <a:rPr lang="en-US" sz="1600" dirty="0" smtClean="0"/>
              <a:t> </a:t>
            </a:r>
            <a:r>
              <a:rPr lang="en-US" sz="1600" dirty="0" err="1" smtClean="0"/>
              <a:t>conditii</a:t>
            </a:r>
            <a:r>
              <a:rPr lang="en-US" sz="1600" dirty="0" smtClean="0"/>
              <a:t> in plus la </a:t>
            </a:r>
            <a:r>
              <a:rPr lang="en-US" sz="1600" dirty="0" err="1" smtClean="0"/>
              <a:t>piesele</a:t>
            </a:r>
            <a:r>
              <a:rPr lang="en-US" sz="1600" dirty="0" smtClean="0"/>
              <a:t> din </a:t>
            </a:r>
            <a:r>
              <a:rPr lang="en-US" sz="1600" dirty="0" err="1" smtClean="0"/>
              <a:t>dreapta</a:t>
            </a:r>
            <a:r>
              <a:rPr lang="en-US" sz="1600" dirty="0" smtClean="0"/>
              <a:t>. “animal2”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nivelul</a:t>
            </a:r>
            <a:r>
              <a:rPr lang="en-US" sz="1600" dirty="0" smtClean="0"/>
              <a:t> 2, 4x4, </a:t>
            </a:r>
            <a:r>
              <a:rPr lang="en-US" sz="1600" dirty="0" err="1" smtClean="0"/>
              <a:t>iar</a:t>
            </a:r>
            <a:r>
              <a:rPr lang="en-US" sz="1600" dirty="0" smtClean="0"/>
              <a:t> “animal3”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nivelul</a:t>
            </a:r>
            <a:r>
              <a:rPr lang="en-US" sz="1600" dirty="0" smtClean="0"/>
              <a:t> 3, 5x5.</a:t>
            </a:r>
            <a:endParaRPr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0" y="2495450"/>
            <a:ext cx="5517871" cy="1829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00" y="4522433"/>
            <a:ext cx="5469072" cy="1514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372" y="4895665"/>
            <a:ext cx="3065328" cy="1154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457" y="3114675"/>
            <a:ext cx="2911120" cy="98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/>
          <p:nvPr/>
        </p:nvSpPr>
        <p:spPr>
          <a:xfrm>
            <a:off x="8382000" y="6477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14</a:t>
            </a:fld>
            <a:endParaRPr/>
          </a:p>
        </p:txBody>
      </p:sp>
      <p:sp>
        <p:nvSpPr>
          <p:cNvPr id="198" name="Google Shape;198;p7"/>
          <p:cNvSpPr txBox="1">
            <a:spLocks noGrp="1"/>
          </p:cNvSpPr>
          <p:nvPr>
            <p:ph type="title"/>
          </p:nvPr>
        </p:nvSpPr>
        <p:spPr>
          <a:xfrm>
            <a:off x="304800" y="268276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erdana"/>
              <a:buNone/>
            </a:pP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5.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Ilustrarea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cu screenshots</a:t>
            </a:r>
            <a:endParaRPr dirty="0"/>
          </a:p>
        </p:txBody>
      </p:sp>
      <p:sp>
        <p:nvSpPr>
          <p:cNvPr id="199" name="Google Shape;199;p7"/>
          <p:cNvSpPr txBox="1"/>
          <p:nvPr/>
        </p:nvSpPr>
        <p:spPr>
          <a:xfrm>
            <a:off x="-355200" y="5396750"/>
            <a:ext cx="4055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“splash screen”</a:t>
            </a:r>
            <a:endParaRPr sz="2200" b="1"/>
          </a:p>
        </p:txBody>
      </p:sp>
      <p:pic>
        <p:nvPicPr>
          <p:cNvPr id="200" name="Google Shape;20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350" y="990600"/>
            <a:ext cx="3310351" cy="529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3265e66ea_0_14"/>
          <p:cNvSpPr txBox="1">
            <a:spLocks noGrp="1"/>
          </p:cNvSpPr>
          <p:nvPr>
            <p:ph type="title"/>
          </p:nvPr>
        </p:nvSpPr>
        <p:spPr>
          <a:xfrm>
            <a:off x="207146" y="306279"/>
            <a:ext cx="8534400" cy="609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</a:pPr>
            <a:r>
              <a:rPr lang="en-US" dirty="0">
                <a:solidFill>
                  <a:schemeClr val="dk1"/>
                </a:solidFill>
              </a:rPr>
              <a:t>5. </a:t>
            </a:r>
            <a:r>
              <a:rPr lang="en-US" dirty="0" err="1">
                <a:solidFill>
                  <a:schemeClr val="dk1"/>
                </a:solidFill>
              </a:rPr>
              <a:t>Ilustrarea</a:t>
            </a:r>
            <a:r>
              <a:rPr lang="en-US" dirty="0">
                <a:solidFill>
                  <a:schemeClr val="dk1"/>
                </a:solidFill>
              </a:rPr>
              <a:t> cu screenshots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07" name="Google Shape;207;g83265e66ea_0_14"/>
          <p:cNvSpPr txBox="1">
            <a:spLocks noGrp="1"/>
          </p:cNvSpPr>
          <p:nvPr>
            <p:ph type="body" idx="1"/>
          </p:nvPr>
        </p:nvSpPr>
        <p:spPr>
          <a:xfrm>
            <a:off x="6072000" y="5378400"/>
            <a:ext cx="2310000" cy="147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/>
              <a:t>Meniul cu cele 4 categorii</a:t>
            </a:r>
            <a:endParaRPr b="1"/>
          </a:p>
        </p:txBody>
      </p:sp>
      <p:sp>
        <p:nvSpPr>
          <p:cNvPr id="208" name="Google Shape;208;g83265e66ea_0_14"/>
          <p:cNvSpPr txBox="1">
            <a:spLocks noGrp="1"/>
          </p:cNvSpPr>
          <p:nvPr>
            <p:ph type="sldNum" idx="12"/>
          </p:nvPr>
        </p:nvSpPr>
        <p:spPr>
          <a:xfrm>
            <a:off x="8382000" y="6477000"/>
            <a:ext cx="4572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09" name="Google Shape;209;g83265e66ea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225" y="1066800"/>
            <a:ext cx="3180651" cy="50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3265e66ea_0_34"/>
          <p:cNvSpPr txBox="1">
            <a:spLocks noGrp="1"/>
          </p:cNvSpPr>
          <p:nvPr>
            <p:ph type="title"/>
          </p:nvPr>
        </p:nvSpPr>
        <p:spPr>
          <a:xfrm>
            <a:off x="304800" y="315078"/>
            <a:ext cx="8534400" cy="609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5. </a:t>
            </a:r>
            <a:r>
              <a:rPr lang="en-US" dirty="0" err="1">
                <a:solidFill>
                  <a:schemeClr val="dk1"/>
                </a:solidFill>
              </a:rPr>
              <a:t>Ilustrarea</a:t>
            </a:r>
            <a:r>
              <a:rPr lang="en-US" dirty="0">
                <a:solidFill>
                  <a:schemeClr val="dk1"/>
                </a:solidFill>
              </a:rPr>
              <a:t> cu screenshots</a:t>
            </a:r>
            <a:endParaRPr dirty="0"/>
          </a:p>
        </p:txBody>
      </p:sp>
      <p:sp>
        <p:nvSpPr>
          <p:cNvPr id="216" name="Google Shape;216;g83265e66ea_0_34"/>
          <p:cNvSpPr txBox="1">
            <a:spLocks noGrp="1"/>
          </p:cNvSpPr>
          <p:nvPr>
            <p:ph type="body" idx="1"/>
          </p:nvPr>
        </p:nvSpPr>
        <p:spPr>
          <a:xfrm>
            <a:off x="2184000" y="5802175"/>
            <a:ext cx="4776000" cy="53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 b="1"/>
              <a:t>Puzzle-ul propriu-zis din diverse categorii</a:t>
            </a:r>
            <a:endParaRPr sz="1400" b="1"/>
          </a:p>
        </p:txBody>
      </p:sp>
      <p:sp>
        <p:nvSpPr>
          <p:cNvPr id="217" name="Google Shape;217;g83265e66ea_0_34"/>
          <p:cNvSpPr txBox="1">
            <a:spLocks noGrp="1"/>
          </p:cNvSpPr>
          <p:nvPr>
            <p:ph type="sldNum" idx="12"/>
          </p:nvPr>
        </p:nvSpPr>
        <p:spPr>
          <a:xfrm>
            <a:off x="8382000" y="6477000"/>
            <a:ext cx="4572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18" name="Google Shape;218;g83265e66ea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7600"/>
            <a:ext cx="2403325" cy="407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83265e66ea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2225" y="1267600"/>
            <a:ext cx="2449376" cy="407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83265e66ea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5187" y="1267600"/>
            <a:ext cx="2713624" cy="41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3265e66ea_0_0"/>
          <p:cNvSpPr txBox="1">
            <a:spLocks noGrp="1"/>
          </p:cNvSpPr>
          <p:nvPr>
            <p:ph type="title"/>
          </p:nvPr>
        </p:nvSpPr>
        <p:spPr>
          <a:xfrm>
            <a:off x="242656" y="299668"/>
            <a:ext cx="8534400" cy="609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5. </a:t>
            </a:r>
            <a:r>
              <a:rPr lang="en-US" dirty="0" err="1">
                <a:solidFill>
                  <a:schemeClr val="dk1"/>
                </a:solidFill>
              </a:rPr>
              <a:t>Ilustrarea</a:t>
            </a:r>
            <a:r>
              <a:rPr lang="en-US" dirty="0">
                <a:solidFill>
                  <a:schemeClr val="dk1"/>
                </a:solidFill>
              </a:rPr>
              <a:t> cu screenshots</a:t>
            </a:r>
            <a:endParaRPr dirty="0"/>
          </a:p>
        </p:txBody>
      </p:sp>
      <p:sp>
        <p:nvSpPr>
          <p:cNvPr id="227" name="Google Shape;227;g83265e66ea_0_0"/>
          <p:cNvSpPr txBox="1">
            <a:spLocks noGrp="1"/>
          </p:cNvSpPr>
          <p:nvPr>
            <p:ph type="body" idx="1"/>
          </p:nvPr>
        </p:nvSpPr>
        <p:spPr>
          <a:xfrm>
            <a:off x="304800" y="1628125"/>
            <a:ext cx="3384600" cy="70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/>
              <a:t>Invalid move error</a:t>
            </a:r>
            <a:endParaRPr b="1"/>
          </a:p>
        </p:txBody>
      </p:sp>
      <p:sp>
        <p:nvSpPr>
          <p:cNvPr id="228" name="Google Shape;228;g83265e66ea_0_0"/>
          <p:cNvSpPr txBox="1">
            <a:spLocks noGrp="1"/>
          </p:cNvSpPr>
          <p:nvPr>
            <p:ph type="sldNum" idx="12"/>
          </p:nvPr>
        </p:nvSpPr>
        <p:spPr>
          <a:xfrm>
            <a:off x="8382000" y="6477000"/>
            <a:ext cx="4572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29" name="Google Shape;229;g83265e66e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388" y="1015800"/>
            <a:ext cx="3516112" cy="535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3265e66ea_0_58"/>
          <p:cNvSpPr txBox="1">
            <a:spLocks noGrp="1"/>
          </p:cNvSpPr>
          <p:nvPr>
            <p:ph type="title"/>
          </p:nvPr>
        </p:nvSpPr>
        <p:spPr>
          <a:xfrm>
            <a:off x="212726" y="297354"/>
            <a:ext cx="8534400" cy="609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5. </a:t>
            </a:r>
            <a:r>
              <a:rPr lang="en-US" dirty="0" err="1">
                <a:solidFill>
                  <a:schemeClr val="dk1"/>
                </a:solidFill>
              </a:rPr>
              <a:t>Ilustrarea</a:t>
            </a:r>
            <a:r>
              <a:rPr lang="en-US" dirty="0">
                <a:solidFill>
                  <a:schemeClr val="dk1"/>
                </a:solidFill>
              </a:rPr>
              <a:t> cu screenshots</a:t>
            </a:r>
            <a:endParaRPr dirty="0"/>
          </a:p>
        </p:txBody>
      </p:sp>
      <p:sp>
        <p:nvSpPr>
          <p:cNvPr id="236" name="Google Shape;236;g83265e66ea_0_58"/>
          <p:cNvSpPr txBox="1">
            <a:spLocks noGrp="1"/>
          </p:cNvSpPr>
          <p:nvPr>
            <p:ph type="body" idx="1"/>
          </p:nvPr>
        </p:nvSpPr>
        <p:spPr>
          <a:xfrm>
            <a:off x="6057600" y="4689800"/>
            <a:ext cx="3592800" cy="102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/>
              <a:t>You win </a:t>
            </a:r>
            <a:r>
              <a:rPr lang="en-US" sz="2100" b="1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message</a:t>
            </a:r>
            <a:endParaRPr sz="2100" b="1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83265e66ea_0_58"/>
          <p:cNvSpPr txBox="1">
            <a:spLocks noGrp="1"/>
          </p:cNvSpPr>
          <p:nvPr>
            <p:ph type="sldNum" idx="12"/>
          </p:nvPr>
        </p:nvSpPr>
        <p:spPr>
          <a:xfrm>
            <a:off x="8382000" y="6477000"/>
            <a:ext cx="4572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38" name="Google Shape;238;g83265e66ea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600" y="1124350"/>
            <a:ext cx="3222326" cy="522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AE42-FF40-44C5-8CDE-CA070F29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</a:rPr>
              <a:t>5. </a:t>
            </a:r>
            <a:r>
              <a:rPr lang="en-US" dirty="0" err="1">
                <a:solidFill>
                  <a:schemeClr val="dk1"/>
                </a:solidFill>
              </a:rPr>
              <a:t>Ilustrarea</a:t>
            </a:r>
            <a:r>
              <a:rPr lang="en-US" dirty="0">
                <a:solidFill>
                  <a:schemeClr val="dk1"/>
                </a:solidFill>
              </a:rPr>
              <a:t> cu screenshots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6C5AE-4BED-4CF9-A09A-D2900B2CC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493" y="1074199"/>
            <a:ext cx="8534400" cy="467557"/>
          </a:xfrm>
        </p:spPr>
        <p:txBody>
          <a:bodyPr/>
          <a:lstStyle/>
          <a:p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niveluri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categorie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20A69-ADF4-485C-9451-7548DE3DB1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3916B-43B3-4DA0-A07B-81004E373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83" y="1500470"/>
            <a:ext cx="2774981" cy="4976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7796A2-D978-4062-81CE-0234081BA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247" y="1491530"/>
            <a:ext cx="2681056" cy="4985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ED6AB6-4A99-45DF-BCDE-81E385F69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0470"/>
            <a:ext cx="2448524" cy="508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3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8382000" y="6477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fld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304800" y="314325"/>
            <a:ext cx="85344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erdana"/>
              <a:buNone/>
            </a:pPr>
            <a:r>
              <a:rPr lang="en-US" sz="3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Cuprins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</a:t>
            </a:r>
            <a:r>
              <a:rPr lang="en-US" sz="2000" b="0" i="0" u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Aplicatia</a:t>
            </a: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finala</a:t>
            </a:r>
            <a:endParaRPr lang="en-US" sz="2000" b="0" i="0" u="none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endParaRPr dirty="0"/>
          </a:p>
          <a:p>
            <a:pPr marL="469900" lvl="0" indent="-469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 </a:t>
            </a:r>
            <a:r>
              <a:rPr lang="en-US" sz="2000" b="0" i="0" u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Cazuri</a:t>
            </a: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</a:t>
            </a: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scenarii</a:t>
            </a: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sz="2000" b="0" i="0" u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utilizare</a:t>
            </a:r>
            <a:endParaRPr lang="en-US" sz="2000" b="0" i="0" u="none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469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endParaRPr sz="20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469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</a:t>
            </a:r>
            <a:r>
              <a:rPr lang="en-US" sz="2000" b="0" i="0" u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Cerinte</a:t>
            </a: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</a:t>
            </a: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functionalitati</a:t>
            </a:r>
            <a:endParaRPr lang="en-US" sz="2000" b="0" i="0" u="none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469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endParaRPr sz="20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469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4. </a:t>
            </a:r>
            <a:r>
              <a:rPr lang="en-US" sz="2000" b="0" i="0" u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Modalitati</a:t>
            </a: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implementare</a:t>
            </a: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</a:t>
            </a: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descrierea</a:t>
            </a: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aplicatiei</a:t>
            </a:r>
            <a:endParaRPr dirty="0"/>
          </a:p>
          <a:p>
            <a:pPr marL="469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endParaRPr sz="20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469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</a:t>
            </a:r>
            <a:r>
              <a:rPr lang="en-US" sz="2000" b="0" i="0" u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Ilustrarea</a:t>
            </a: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cu screenshots a </a:t>
            </a:r>
            <a:r>
              <a:rPr lang="en-US" sz="2000" b="0" i="0" u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aplicatiei</a:t>
            </a:r>
            <a:endParaRPr dirty="0"/>
          </a:p>
          <a:p>
            <a:pPr marL="469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endParaRPr sz="20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469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6. </a:t>
            </a:r>
            <a:r>
              <a:rPr lang="en-US" sz="2000" b="0" i="0" u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Webliografie</a:t>
            </a:r>
            <a:endParaRPr sz="20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D5A7-C31C-42E7-B191-2A2F21B8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609600"/>
          </a:xfrm>
        </p:spPr>
        <p:txBody>
          <a:bodyPr/>
          <a:lstStyle/>
          <a:p>
            <a:r>
              <a:rPr lang="en-US" dirty="0">
                <a:solidFill>
                  <a:schemeClr val="dk1"/>
                </a:solidFill>
              </a:rPr>
              <a:t>5. </a:t>
            </a:r>
            <a:r>
              <a:rPr lang="en-US" dirty="0" err="1">
                <a:solidFill>
                  <a:schemeClr val="dk1"/>
                </a:solidFill>
              </a:rPr>
              <a:t>Ilustrarea</a:t>
            </a:r>
            <a:r>
              <a:rPr lang="en-US" dirty="0">
                <a:solidFill>
                  <a:schemeClr val="dk1"/>
                </a:solidFill>
              </a:rPr>
              <a:t> cu screenshots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4A9C0-10E3-439E-A069-19367BD673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F7D9-63BE-430B-A499-26C2A1E904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2E88E2-22BF-4BC2-A37C-F0B30E3EF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9" y="1219198"/>
            <a:ext cx="2557871" cy="5308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158A6B-C29A-444C-AE1F-ACE62F87B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607" y="1219199"/>
            <a:ext cx="2557871" cy="530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20A4-9634-4BE5-A4DD-CB437192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</a:rPr>
              <a:t>5. </a:t>
            </a:r>
            <a:r>
              <a:rPr lang="en-US" dirty="0" err="1">
                <a:solidFill>
                  <a:schemeClr val="dk1"/>
                </a:solidFill>
              </a:rPr>
              <a:t>Ilustrarea</a:t>
            </a:r>
            <a:r>
              <a:rPr lang="en-US" dirty="0">
                <a:solidFill>
                  <a:schemeClr val="dk1"/>
                </a:solidFill>
              </a:rPr>
              <a:t> cu screenshots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9FC0E-3038-48A8-9487-375D04DD5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47564-197F-40DB-BCDF-970A4795C9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2A2CBF-8DA7-425F-B614-10BBD523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9" y="1057187"/>
            <a:ext cx="2758548" cy="572461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084F4C-BC9F-4F43-91E4-E0ADF95BB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068" y="1133387"/>
            <a:ext cx="2829932" cy="587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9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CA23-3703-4134-9851-4CD154BC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</a:rPr>
              <a:t>5. </a:t>
            </a:r>
            <a:r>
              <a:rPr lang="en-US" dirty="0" err="1">
                <a:solidFill>
                  <a:schemeClr val="dk1"/>
                </a:solidFill>
              </a:rPr>
              <a:t>Ilustrarea</a:t>
            </a:r>
            <a:r>
              <a:rPr lang="en-US" dirty="0">
                <a:solidFill>
                  <a:schemeClr val="dk1"/>
                </a:solidFill>
              </a:rPr>
              <a:t> cu screenshots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3EDA4-0B2A-449B-895C-0A7D6F33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4879759" cy="2411767"/>
          </a:xfrm>
        </p:spPr>
        <p:txBody>
          <a:bodyPr/>
          <a:lstStyle/>
          <a:p>
            <a:r>
              <a:rPr lang="en-US" b="1" dirty="0" err="1"/>
              <a:t>Mesaj</a:t>
            </a:r>
            <a:r>
              <a:rPr lang="en-US" b="1" dirty="0"/>
              <a:t> de </a:t>
            </a:r>
            <a:r>
              <a:rPr lang="en-US" b="1" dirty="0" err="1"/>
              <a:t>felicitare</a:t>
            </a:r>
            <a:r>
              <a:rPr lang="en-US" b="1" dirty="0"/>
              <a:t> </a:t>
            </a:r>
            <a:r>
              <a:rPr lang="en-US" b="1" dirty="0" err="1"/>
              <a:t>odata</a:t>
            </a:r>
            <a:r>
              <a:rPr lang="en-US" b="1" dirty="0"/>
              <a:t> cu </a:t>
            </a:r>
            <a:r>
              <a:rPr lang="en-US" b="1" dirty="0" err="1"/>
              <a:t>finalizarea</a:t>
            </a:r>
            <a:r>
              <a:rPr lang="en-US" b="1" dirty="0"/>
              <a:t> </a:t>
            </a:r>
            <a:r>
              <a:rPr lang="en-US" b="1" dirty="0" err="1"/>
              <a:t>ultimului</a:t>
            </a:r>
            <a:r>
              <a:rPr lang="en-US" b="1" dirty="0"/>
              <a:t> </a:t>
            </a:r>
            <a:r>
              <a:rPr lang="en-US" b="1" dirty="0" err="1"/>
              <a:t>nivel</a:t>
            </a:r>
            <a:r>
              <a:rPr lang="en-US" b="1" dirty="0"/>
              <a:t>, </a:t>
            </a:r>
            <a:r>
              <a:rPr lang="en-US" b="1" dirty="0" err="1"/>
              <a:t>si</a:t>
            </a:r>
            <a:r>
              <a:rPr lang="en-US" b="1" dirty="0"/>
              <a:t> de </a:t>
            </a:r>
            <a:r>
              <a:rPr lang="en-US" b="1" dirty="0" err="1"/>
              <a:t>intoarcere</a:t>
            </a:r>
            <a:r>
              <a:rPr lang="en-US" b="1" dirty="0"/>
              <a:t> la </a:t>
            </a:r>
            <a:r>
              <a:rPr lang="en-US" b="1" dirty="0" err="1"/>
              <a:t>meniul</a:t>
            </a:r>
            <a:r>
              <a:rPr lang="en-US" b="1" dirty="0"/>
              <a:t> principal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FA160-EACF-4AF1-BCEF-4FD8D12934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24CE53-19CE-44F4-86A7-B6050C524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055" y="1144526"/>
            <a:ext cx="2496148" cy="518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/>
          <p:nvPr/>
        </p:nvSpPr>
        <p:spPr>
          <a:xfrm>
            <a:off x="8382000" y="6477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23</a:t>
            </a:fld>
            <a:endParaRPr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erdana"/>
              <a:buNone/>
            </a:pPr>
            <a:r>
              <a:rPr lang="en-US" sz="3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Webliografie</a:t>
            </a:r>
            <a:endParaRPr/>
          </a:p>
        </p:txBody>
      </p:sp>
      <p:sp>
        <p:nvSpPr>
          <p:cNvPr id="245" name="Google Shape;245;p8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lang="en-US"/>
              <a:t>Crearea puzzle-ului: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https://www.youtube.com/watch?v=YKbFx8PDTIo&amp;feature=youtu.be</a:t>
            </a:r>
            <a:endParaRPr/>
          </a:p>
          <a:p>
            <a:pPr marL="469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699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-US"/>
              <a:t>Taierea imaginilor: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https://www.imgonline.com.ua/eng/cut-photo-into-pieces-result.php</a:t>
            </a:r>
            <a:endParaRPr/>
          </a:p>
          <a:p>
            <a:pPr marL="469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699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-US"/>
              <a:t>Customizarea butoanelor: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https://www.youtube.com/watch?v=nlPtfncjOWA&amp;t=107s</a:t>
            </a:r>
            <a:endParaRPr/>
          </a:p>
          <a:p>
            <a:pPr marL="469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699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-US"/>
              <a:t>Crearea splash screen: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https://www.youtube.com/watch?v=jXtof6OUtcE</a:t>
            </a:r>
            <a:endParaRPr/>
          </a:p>
          <a:p>
            <a:pPr marL="469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699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-US"/>
              <a:t>Eliminarea sau modificarea action bar: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https://www.youtube.com/watch?v=A9rcKZUm0zM</a:t>
            </a:r>
            <a:endParaRPr/>
          </a:p>
          <a:p>
            <a:pPr marL="469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699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-US"/>
              <a:t>Adaugarea unei imagini de fundal: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https://www.youtube.com/watch?v=7OvsWwbvYsM&amp;t=4s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8382000" y="6477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fld>
            <a:endParaRPr/>
          </a:p>
        </p:txBody>
      </p:sp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erdana"/>
              <a:buNone/>
            </a:pP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1.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Aplicatia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b="0" i="0" u="none" dirty="0" err="1" smtClean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finala</a:t>
            </a:r>
            <a:endParaRPr dirty="0"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953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 dirty="0"/>
              <a:t>Am </a:t>
            </a:r>
            <a:r>
              <a:rPr lang="en-US" sz="2400" dirty="0" err="1"/>
              <a:t>realizat</a:t>
            </a:r>
            <a:r>
              <a:rPr lang="en-US" sz="2400" dirty="0"/>
              <a:t> un </a:t>
            </a:r>
            <a:r>
              <a:rPr lang="en-US" sz="2400" dirty="0" err="1"/>
              <a:t>joc</a:t>
            </a:r>
            <a:r>
              <a:rPr lang="en-US" sz="2400" dirty="0"/>
              <a:t> Puzzle Game in format 2D;</a:t>
            </a:r>
            <a:endParaRPr sz="2400" dirty="0"/>
          </a:p>
          <a:p>
            <a:pPr marL="469900" lvl="0" indent="-4953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 dirty="0" err="1"/>
              <a:t>Utilizatorul</a:t>
            </a:r>
            <a:r>
              <a:rPr lang="en-US" sz="2400" dirty="0"/>
              <a:t> are de ales </a:t>
            </a:r>
            <a:r>
              <a:rPr lang="en-US" sz="2400" dirty="0" err="1"/>
              <a:t>intre</a:t>
            </a:r>
            <a:r>
              <a:rPr lang="en-US" sz="2400" dirty="0"/>
              <a:t> 4 </a:t>
            </a:r>
            <a:r>
              <a:rPr lang="en-US" sz="2400" dirty="0" err="1"/>
              <a:t>categorii</a:t>
            </a:r>
            <a:r>
              <a:rPr lang="en-US" sz="2400" dirty="0"/>
              <a:t> de </a:t>
            </a:r>
            <a:r>
              <a:rPr lang="en-US" sz="2400" dirty="0" err="1"/>
              <a:t>imagini</a:t>
            </a:r>
            <a:r>
              <a:rPr lang="en-US" sz="2400" dirty="0"/>
              <a:t>: Animals, Cars, Sports, Food;</a:t>
            </a:r>
            <a:endParaRPr sz="2400" dirty="0"/>
          </a:p>
          <a:p>
            <a:pPr marL="469900" lvl="0" indent="-4953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categorie</a:t>
            </a:r>
            <a:r>
              <a:rPr lang="en-US" sz="2400" dirty="0"/>
              <a:t> are 3 </a:t>
            </a:r>
            <a:r>
              <a:rPr lang="en-US" sz="2400" dirty="0" err="1"/>
              <a:t>niveluri</a:t>
            </a:r>
            <a:r>
              <a:rPr lang="en-US" sz="2400" dirty="0"/>
              <a:t> de </a:t>
            </a:r>
            <a:r>
              <a:rPr lang="en-US" sz="2400" dirty="0" err="1"/>
              <a:t>dificultate</a:t>
            </a:r>
            <a:r>
              <a:rPr lang="en-US" sz="2400" dirty="0"/>
              <a:t>: puzzle 3x3, 4x4, 5x5;</a:t>
            </a:r>
          </a:p>
          <a:p>
            <a:pPr marL="469900" lvl="0" indent="-4953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 dirty="0" err="1"/>
              <a:t>Dupa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utilizatorul</a:t>
            </a:r>
            <a:r>
              <a:rPr lang="en-US" sz="2400" dirty="0"/>
              <a:t> a </a:t>
            </a:r>
            <a:r>
              <a:rPr lang="en-US" sz="2400" dirty="0" err="1"/>
              <a:t>completat</a:t>
            </a:r>
            <a:r>
              <a:rPr lang="en-US" sz="2400" dirty="0"/>
              <a:t> un </a:t>
            </a:r>
            <a:r>
              <a:rPr lang="en-US" sz="2400" dirty="0" err="1"/>
              <a:t>nivel</a:t>
            </a:r>
            <a:r>
              <a:rPr lang="en-US" sz="2400" dirty="0"/>
              <a:t> de </a:t>
            </a:r>
            <a:r>
              <a:rPr lang="en-US" sz="2400" dirty="0" err="1"/>
              <a:t>dificultate</a:t>
            </a:r>
            <a:r>
              <a:rPr lang="en-US" sz="2400" dirty="0"/>
              <a:t>,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trece</a:t>
            </a:r>
            <a:r>
              <a:rPr lang="en-US" sz="2400" dirty="0"/>
              <a:t> automat la </a:t>
            </a:r>
            <a:r>
              <a:rPr lang="en-US" sz="2400" dirty="0" err="1"/>
              <a:t>urmatorul</a:t>
            </a:r>
            <a:r>
              <a:rPr lang="en-US" sz="2400" dirty="0"/>
              <a:t>;</a:t>
            </a:r>
          </a:p>
          <a:p>
            <a:pPr marL="469900" indent="-495300" algn="just">
              <a:spcBef>
                <a:spcPts val="400"/>
              </a:spcBef>
              <a:buSzPts val="2400"/>
            </a:pPr>
            <a:r>
              <a:rPr lang="it-IT" sz="2400" dirty="0"/>
              <a:t>Dupa ce a completat toate nivelurile unei categorii, acesta este trimis la Meniu pentru a isi alege alta </a:t>
            </a:r>
            <a:r>
              <a:rPr lang="it-IT" sz="2400" dirty="0" smtClean="0"/>
              <a:t>categorie</a:t>
            </a:r>
            <a:r>
              <a:rPr lang="it-IT" sz="2400" dirty="0" smtClean="0"/>
              <a:t>.</a:t>
            </a:r>
            <a:endParaRPr lang="en-US" sz="2400" dirty="0"/>
          </a:p>
          <a:p>
            <a:pPr marL="469900" lvl="0" indent="-4953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endParaRPr lang="en-US" sz="2400" dirty="0"/>
          </a:p>
          <a:p>
            <a:pPr marL="46990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 dirty="0"/>
          </a:p>
          <a:p>
            <a:pPr marL="12700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2b11eaba7_2_0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34400" cy="609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</a:pPr>
            <a:r>
              <a:rPr lang="en-US" dirty="0">
                <a:solidFill>
                  <a:schemeClr val="dk1"/>
                </a:solidFill>
              </a:rPr>
              <a:t>1. </a:t>
            </a:r>
            <a:r>
              <a:rPr lang="en-US" dirty="0" err="1">
                <a:solidFill>
                  <a:schemeClr val="dk1"/>
                </a:solidFill>
              </a:rPr>
              <a:t>Aplicatia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finala</a:t>
            </a:r>
            <a:endParaRPr dirty="0"/>
          </a:p>
        </p:txBody>
      </p:sp>
      <p:sp>
        <p:nvSpPr>
          <p:cNvPr id="112" name="Google Shape;112;g72b11eaba7_2_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534400" cy="510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□"/>
            </a:pPr>
            <a:r>
              <a:rPr lang="en-US" sz="2400" dirty="0"/>
              <a:t>La </a:t>
            </a:r>
            <a:r>
              <a:rPr lang="en-US" sz="2400" dirty="0" err="1"/>
              <a:t>baza</a:t>
            </a:r>
            <a:r>
              <a:rPr lang="en-US" sz="2400" dirty="0"/>
              <a:t> </a:t>
            </a:r>
            <a:r>
              <a:rPr lang="en-US" sz="2400" dirty="0" err="1"/>
              <a:t>realizarii</a:t>
            </a:r>
            <a:r>
              <a:rPr lang="en-US" sz="2400" dirty="0"/>
              <a:t> </a:t>
            </a:r>
            <a:r>
              <a:rPr lang="en-US" sz="2400" dirty="0" err="1"/>
              <a:t>acestei</a:t>
            </a:r>
            <a:r>
              <a:rPr lang="en-US" sz="2400" dirty="0"/>
              <a:t> </a:t>
            </a:r>
            <a:r>
              <a:rPr lang="en-US" sz="2400" dirty="0" err="1"/>
              <a:t>aplicatii</a:t>
            </a:r>
            <a:r>
              <a:rPr lang="en-US" sz="2400" dirty="0"/>
              <a:t>, a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ideea</a:t>
            </a:r>
            <a:r>
              <a:rPr lang="en-US" sz="2400" dirty="0"/>
              <a:t> de a </a:t>
            </a:r>
            <a:r>
              <a:rPr lang="en-US" sz="2400" dirty="0" err="1"/>
              <a:t>creea</a:t>
            </a:r>
            <a:r>
              <a:rPr lang="en-US" sz="2400" dirty="0"/>
              <a:t> un </a:t>
            </a:r>
            <a:r>
              <a:rPr lang="en-US" sz="2400" dirty="0" err="1"/>
              <a:t>joc</a:t>
            </a:r>
            <a:r>
              <a:rPr lang="en-US" sz="2400" dirty="0"/>
              <a:t> </a:t>
            </a:r>
            <a:r>
              <a:rPr lang="en-US" sz="2400" dirty="0" err="1"/>
              <a:t>simplu</a:t>
            </a:r>
            <a:r>
              <a:rPr lang="en-US" sz="2400" dirty="0"/>
              <a:t>, care </a:t>
            </a:r>
            <a:r>
              <a:rPr lang="en-US" sz="2400" dirty="0" err="1"/>
              <a:t>sa</a:t>
            </a:r>
            <a:r>
              <a:rPr lang="en-US" sz="2400" dirty="0"/>
              <a:t> nu consume </a:t>
            </a:r>
            <a:r>
              <a:rPr lang="en-US" sz="2400" dirty="0" err="1"/>
              <a:t>mult</a:t>
            </a:r>
            <a:r>
              <a:rPr lang="en-US" sz="2400" dirty="0"/>
              <a:t> </a:t>
            </a:r>
            <a:r>
              <a:rPr lang="en-US" sz="2400" dirty="0" err="1"/>
              <a:t>timp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efort</a:t>
            </a:r>
            <a:r>
              <a:rPr lang="en-US" sz="2400" dirty="0"/>
              <a:t>,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adolescenti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oameni</a:t>
            </a:r>
            <a:r>
              <a:rPr lang="en-US" sz="2400" dirty="0"/>
              <a:t> de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varstele</a:t>
            </a:r>
            <a:r>
              <a:rPr lang="en-US" sz="2400" dirty="0"/>
              <a:t>, </a:t>
            </a:r>
            <a:r>
              <a:rPr lang="en-US" sz="2400" dirty="0" err="1"/>
              <a:t>pasionati</a:t>
            </a:r>
            <a:r>
              <a:rPr lang="en-US" sz="2400" dirty="0"/>
              <a:t> de </a:t>
            </a:r>
            <a:r>
              <a:rPr lang="en-US" sz="2400" dirty="0" err="1"/>
              <a:t>jocurile</a:t>
            </a:r>
            <a:r>
              <a:rPr lang="en-US" sz="2400" dirty="0"/>
              <a:t> puzzle.</a:t>
            </a:r>
            <a:endParaRPr sz="2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□"/>
            </a:pPr>
            <a:r>
              <a:rPr lang="en-US" sz="2400" dirty="0" err="1"/>
              <a:t>Astfel</a:t>
            </a:r>
            <a:r>
              <a:rPr lang="en-US" sz="2400" dirty="0"/>
              <a:t>, </a:t>
            </a:r>
            <a:r>
              <a:rPr lang="en-US" sz="2400" dirty="0" err="1"/>
              <a:t>acestia</a:t>
            </a:r>
            <a:r>
              <a:rPr lang="en-US" sz="2400" dirty="0"/>
              <a:t> se pot </a:t>
            </a:r>
            <a:r>
              <a:rPr lang="en-US" sz="2400" dirty="0" err="1"/>
              <a:t>juca</a:t>
            </a:r>
            <a:r>
              <a:rPr lang="en-US" sz="2400" dirty="0"/>
              <a:t> in </a:t>
            </a:r>
            <a:r>
              <a:rPr lang="en-US" sz="2400" dirty="0" err="1"/>
              <a:t>timpul</a:t>
            </a:r>
            <a:r>
              <a:rPr lang="en-US" sz="2400" dirty="0"/>
              <a:t> </a:t>
            </a:r>
            <a:r>
              <a:rPr lang="en-US" sz="2400" dirty="0" err="1"/>
              <a:t>pauzelor</a:t>
            </a:r>
            <a:r>
              <a:rPr lang="en-US" sz="2400" dirty="0"/>
              <a:t> de la </a:t>
            </a:r>
            <a:r>
              <a:rPr lang="en-US" sz="2400" dirty="0" err="1"/>
              <a:t>scoala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munca</a:t>
            </a:r>
            <a:r>
              <a:rPr lang="en-US" sz="2400" dirty="0"/>
              <a:t>, in </a:t>
            </a:r>
            <a:r>
              <a:rPr lang="en-US" sz="2400" dirty="0" err="1"/>
              <a:t>timpul</a:t>
            </a:r>
            <a:r>
              <a:rPr lang="en-US" sz="2400" dirty="0"/>
              <a:t> liber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oricand</a:t>
            </a:r>
            <a:r>
              <a:rPr lang="en-US" sz="2400" dirty="0"/>
              <a:t> </a:t>
            </a:r>
            <a:r>
              <a:rPr lang="en-US" sz="2400" dirty="0" err="1"/>
              <a:t>doresc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se </a:t>
            </a:r>
            <a:r>
              <a:rPr lang="en-US" sz="2400" dirty="0" err="1"/>
              <a:t>relaxeze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, in loc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dea</a:t>
            </a:r>
            <a:r>
              <a:rPr lang="en-US" sz="2400" dirty="0"/>
              <a:t> scroll </a:t>
            </a:r>
            <a:r>
              <a:rPr lang="en-US" sz="2400" dirty="0" err="1"/>
              <a:t>neincetat</a:t>
            </a:r>
            <a:r>
              <a:rPr lang="en-US" sz="2400" dirty="0"/>
              <a:t> pe </a:t>
            </a:r>
            <a:r>
              <a:rPr lang="en-US" sz="2400" dirty="0" err="1"/>
              <a:t>retelele</a:t>
            </a:r>
            <a:r>
              <a:rPr lang="en-US" sz="2400" dirty="0"/>
              <a:t> de </a:t>
            </a:r>
            <a:r>
              <a:rPr lang="en-US" sz="2400" dirty="0" err="1"/>
              <a:t>socializare</a:t>
            </a:r>
            <a:r>
              <a:rPr lang="en-US" sz="2400" dirty="0"/>
              <a:t>, </a:t>
            </a:r>
            <a:r>
              <a:rPr lang="en-US" sz="2400" dirty="0" err="1"/>
              <a:t>vor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se </a:t>
            </a:r>
            <a:r>
              <a:rPr lang="en-US" sz="2400" dirty="0" err="1"/>
              <a:t>destinda</a:t>
            </a:r>
            <a:r>
              <a:rPr lang="en-US" sz="2400" dirty="0"/>
              <a:t> in alt mod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distractiv</a:t>
            </a:r>
            <a:r>
              <a:rPr lang="en-US" sz="2400" dirty="0"/>
              <a:t>.</a:t>
            </a:r>
            <a:endParaRPr sz="2400" dirty="0"/>
          </a:p>
        </p:txBody>
      </p:sp>
      <p:sp>
        <p:nvSpPr>
          <p:cNvPr id="113" name="Google Shape;113;g72b11eaba7_2_0"/>
          <p:cNvSpPr txBox="1">
            <a:spLocks noGrp="1"/>
          </p:cNvSpPr>
          <p:nvPr>
            <p:ph type="sldNum" idx="12"/>
          </p:nvPr>
        </p:nvSpPr>
        <p:spPr>
          <a:xfrm>
            <a:off x="8382000" y="6477000"/>
            <a:ext cx="4572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8382000" y="6477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fld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erdana"/>
              <a:buNone/>
            </a:pPr>
            <a:r>
              <a:rPr lang="en-US" sz="3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2. Cazuri si scenarii de utilizare</a:t>
            </a: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304800" y="11049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508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□"/>
            </a:pPr>
            <a:r>
              <a:rPr lang="en-US" sz="2400" dirty="0"/>
              <a:t>In </a:t>
            </a:r>
            <a:r>
              <a:rPr lang="en-US" sz="2400" dirty="0" err="1"/>
              <a:t>momentul</a:t>
            </a:r>
            <a:r>
              <a:rPr lang="en-US" sz="2400" dirty="0"/>
              <a:t> </a:t>
            </a:r>
            <a:r>
              <a:rPr lang="en-US" sz="2400" dirty="0" err="1"/>
              <a:t>accesarii</a:t>
            </a:r>
            <a:r>
              <a:rPr lang="en-US" sz="2400" dirty="0"/>
              <a:t> </a:t>
            </a:r>
            <a:r>
              <a:rPr lang="en-US" sz="2400" dirty="0" err="1"/>
              <a:t>aplicatiei</a:t>
            </a:r>
            <a:r>
              <a:rPr lang="en-US" sz="2400" dirty="0"/>
              <a:t>, </a:t>
            </a:r>
            <a:r>
              <a:rPr lang="en-US" sz="2400" dirty="0" err="1"/>
              <a:t>aceasta</a:t>
            </a:r>
            <a:r>
              <a:rPr lang="en-US" sz="2400" dirty="0"/>
              <a:t> se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deschide</a:t>
            </a:r>
            <a:r>
              <a:rPr lang="en-US" sz="2400" dirty="0"/>
              <a:t> cu un “splash screen”, care </a:t>
            </a:r>
            <a:r>
              <a:rPr lang="en-US" sz="2400" dirty="0" err="1"/>
              <a:t>arata</a:t>
            </a:r>
            <a:r>
              <a:rPr lang="en-US" sz="2400" dirty="0"/>
              <a:t> </a:t>
            </a:r>
            <a:r>
              <a:rPr lang="en-US" sz="2400" dirty="0" err="1"/>
              <a:t>numele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logo-ul </a:t>
            </a:r>
            <a:r>
              <a:rPr lang="en-US" sz="2400" dirty="0" err="1"/>
              <a:t>jocului</a:t>
            </a:r>
            <a:r>
              <a:rPr lang="en-US" sz="2400" dirty="0" smtClean="0"/>
              <a:t>;</a:t>
            </a:r>
            <a:endParaRPr sz="2400" dirty="0"/>
          </a:p>
          <a:p>
            <a:pPr marL="469900" lvl="0" indent="-508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□"/>
            </a:pPr>
            <a:r>
              <a:rPr lang="en-US" sz="2400" dirty="0" err="1"/>
              <a:t>Apoi</a:t>
            </a:r>
            <a:r>
              <a:rPr lang="en-US" sz="2400" dirty="0"/>
              <a:t> se </a:t>
            </a:r>
            <a:r>
              <a:rPr lang="en-US" sz="2400" dirty="0" err="1"/>
              <a:t>afiseaza</a:t>
            </a:r>
            <a:r>
              <a:rPr lang="en-US" sz="2400" dirty="0"/>
              <a:t> un </a:t>
            </a:r>
            <a:r>
              <a:rPr lang="en-US" sz="2400" dirty="0" err="1" smtClean="0"/>
              <a:t>Meniu</a:t>
            </a:r>
            <a:r>
              <a:rPr lang="en-US" sz="2400" dirty="0" smtClean="0"/>
              <a:t>, in care se </a:t>
            </a:r>
            <a:r>
              <a:rPr lang="en-US" sz="2400" dirty="0" err="1" smtClean="0"/>
              <a:t>afla</a:t>
            </a:r>
            <a:r>
              <a:rPr lang="en-US" sz="2400" dirty="0" smtClean="0"/>
              <a:t> </a:t>
            </a:r>
            <a:r>
              <a:rPr lang="en-US" sz="2400" dirty="0" err="1" smtClean="0"/>
              <a:t>cele</a:t>
            </a:r>
            <a:r>
              <a:rPr lang="en-US" sz="2400" dirty="0" smtClean="0"/>
              <a:t> 4 </a:t>
            </a:r>
            <a:r>
              <a:rPr lang="en-US" sz="2400" dirty="0" err="1" smtClean="0"/>
              <a:t>categorii</a:t>
            </a:r>
            <a:r>
              <a:rPr lang="en-US" sz="2400" dirty="0" smtClean="0"/>
              <a:t> de </a:t>
            </a:r>
            <a:r>
              <a:rPr lang="en-US" sz="2400" dirty="0" err="1" smtClean="0"/>
              <a:t>imagini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care </a:t>
            </a:r>
            <a:r>
              <a:rPr lang="en-US" sz="2400" dirty="0" err="1" smtClean="0"/>
              <a:t>jucatorul</a:t>
            </a:r>
            <a:r>
              <a:rPr lang="en-US" sz="2400" dirty="0" smtClean="0"/>
              <a:t> le </a:t>
            </a:r>
            <a:r>
              <a:rPr lang="en-US" sz="2400" dirty="0" err="1" smtClean="0"/>
              <a:t>poate</a:t>
            </a:r>
            <a:r>
              <a:rPr lang="en-US" sz="2400" dirty="0" smtClean="0"/>
              <a:t> </a:t>
            </a:r>
            <a:r>
              <a:rPr lang="en-US" sz="2400" dirty="0" err="1" smtClean="0"/>
              <a:t>accesa</a:t>
            </a:r>
            <a:r>
              <a:rPr lang="en-US" sz="2400" dirty="0" smtClean="0"/>
              <a:t>;</a:t>
            </a:r>
            <a:endParaRPr lang="en-US" sz="2400" dirty="0"/>
          </a:p>
          <a:p>
            <a:pPr marL="469900" lvl="0" indent="-508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□"/>
            </a:pPr>
            <a:r>
              <a:rPr lang="en-US" sz="2400" dirty="0" err="1"/>
              <a:t>Alegand</a:t>
            </a:r>
            <a:r>
              <a:rPr lang="en-US" sz="2400" dirty="0"/>
              <a:t> o </a:t>
            </a:r>
            <a:r>
              <a:rPr lang="en-US" sz="2400" dirty="0" err="1"/>
              <a:t>categorie</a:t>
            </a:r>
            <a:r>
              <a:rPr lang="en-US" sz="2400" dirty="0"/>
              <a:t>, </a:t>
            </a:r>
            <a:r>
              <a:rPr lang="en-US" sz="2400" dirty="0" err="1"/>
              <a:t>jocul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incepe</a:t>
            </a:r>
            <a:r>
              <a:rPr lang="en-US" sz="2400" dirty="0"/>
              <a:t> de la </a:t>
            </a:r>
            <a:r>
              <a:rPr lang="en-US" sz="2400" dirty="0" err="1"/>
              <a:t>nivelul</a:t>
            </a:r>
            <a:r>
              <a:rPr lang="en-US" sz="2400" dirty="0"/>
              <a:t> 1, </a:t>
            </a:r>
            <a:r>
              <a:rPr lang="en-US" sz="2400" dirty="0" err="1"/>
              <a:t>adica</a:t>
            </a:r>
            <a:r>
              <a:rPr lang="en-US" sz="2400" dirty="0"/>
              <a:t> </a:t>
            </a:r>
            <a:r>
              <a:rPr lang="en-US" sz="2400" dirty="0" smtClean="0"/>
              <a:t>de la puzzle-</a:t>
            </a:r>
            <a:r>
              <a:rPr lang="en-US" sz="2400" dirty="0" err="1" smtClean="0"/>
              <a:t>ul</a:t>
            </a:r>
            <a:r>
              <a:rPr lang="en-US" sz="2400" dirty="0" smtClean="0"/>
              <a:t> </a:t>
            </a:r>
            <a:r>
              <a:rPr lang="en-US" sz="2400" dirty="0"/>
              <a:t>3x3</a:t>
            </a:r>
            <a:r>
              <a:rPr lang="en-US" sz="2400" dirty="0" smtClean="0"/>
              <a:t>;</a:t>
            </a:r>
          </a:p>
          <a:p>
            <a:pPr marL="469900" indent="-508000">
              <a:spcBef>
                <a:spcPts val="400"/>
              </a:spcBef>
              <a:buSzPts val="2400"/>
            </a:pPr>
            <a:r>
              <a:rPr lang="en-US" sz="2400" dirty="0" err="1"/>
              <a:t>Urmeaza</a:t>
            </a:r>
            <a:r>
              <a:rPr lang="en-US" sz="2400" dirty="0"/>
              <a:t> </a:t>
            </a:r>
            <a:r>
              <a:rPr lang="en-US" sz="2400" dirty="0" err="1"/>
              <a:t>apoi</a:t>
            </a:r>
            <a:r>
              <a:rPr lang="en-US" sz="2400" dirty="0"/>
              <a:t> puzzle-</a:t>
            </a:r>
            <a:r>
              <a:rPr lang="en-US" sz="2400" dirty="0" err="1"/>
              <a:t>ul</a:t>
            </a:r>
            <a:r>
              <a:rPr lang="en-US" sz="2400" dirty="0"/>
              <a:t> 4x4 </a:t>
            </a:r>
            <a:r>
              <a:rPr lang="en-US" sz="2400" dirty="0" err="1"/>
              <a:t>si</a:t>
            </a:r>
            <a:r>
              <a:rPr lang="en-US" sz="2400" dirty="0"/>
              <a:t> 5x5,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dificile</a:t>
            </a:r>
            <a:r>
              <a:rPr lang="en-US" sz="2400" dirty="0"/>
              <a:t>, </a:t>
            </a:r>
            <a:r>
              <a:rPr lang="en-US" sz="2400" dirty="0" err="1"/>
              <a:t>iar</a:t>
            </a:r>
            <a:r>
              <a:rPr lang="en-US" sz="2400" dirty="0"/>
              <a:t> </a:t>
            </a:r>
            <a:r>
              <a:rPr lang="en-US" sz="2400" dirty="0" err="1"/>
              <a:t>dupa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completate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acestea</a:t>
            </a:r>
            <a:r>
              <a:rPr lang="en-US" sz="2400" dirty="0"/>
              <a:t>, </a:t>
            </a:r>
            <a:r>
              <a:rPr lang="en-US" sz="2400" dirty="0" err="1"/>
              <a:t>jucatorul</a:t>
            </a:r>
            <a:r>
              <a:rPr lang="en-US" sz="2400" dirty="0"/>
              <a:t> 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alege</a:t>
            </a:r>
            <a:r>
              <a:rPr lang="en-US" sz="2400" dirty="0"/>
              <a:t> </a:t>
            </a:r>
            <a:r>
              <a:rPr lang="en-US" sz="2400" dirty="0" err="1"/>
              <a:t>alta</a:t>
            </a:r>
            <a:r>
              <a:rPr lang="en-US" sz="2400" dirty="0"/>
              <a:t> </a:t>
            </a:r>
            <a:r>
              <a:rPr lang="en-US" sz="2400" dirty="0" err="1"/>
              <a:t>categorie</a:t>
            </a:r>
            <a:r>
              <a:rPr lang="en-US" sz="2400" dirty="0"/>
              <a:t> de </a:t>
            </a:r>
            <a:r>
              <a:rPr lang="en-US" sz="2400" dirty="0" err="1"/>
              <a:t>imagini</a:t>
            </a:r>
            <a:r>
              <a:rPr lang="en-US" sz="2400" dirty="0"/>
              <a:t>,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placul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;</a:t>
            </a:r>
          </a:p>
          <a:p>
            <a:pPr marL="469900" lvl="0" indent="-508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□"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469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/>
        </p:nvSpPr>
        <p:spPr>
          <a:xfrm>
            <a:off x="8382000" y="6477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</a:t>
            </a:fld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erdana"/>
              <a:buNone/>
            </a:pP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3.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Cerinte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si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b="0" i="0" u="none" dirty="0" err="1" smtClean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functionalitati</a:t>
            </a:r>
            <a:endParaRPr dirty="0"/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1"/>
          </p:nvPr>
        </p:nvSpPr>
        <p:spPr>
          <a:xfrm>
            <a:off x="265325" y="12488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95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trece</a:t>
            </a:r>
            <a:r>
              <a:rPr lang="en-US" sz="2400" dirty="0"/>
              <a:t> la </a:t>
            </a:r>
            <a:r>
              <a:rPr lang="en-US" sz="2400" dirty="0" err="1"/>
              <a:t>nivelul</a:t>
            </a:r>
            <a:r>
              <a:rPr lang="en-US" sz="2400" dirty="0"/>
              <a:t> </a:t>
            </a:r>
            <a:r>
              <a:rPr lang="en-US" sz="2400" dirty="0" err="1"/>
              <a:t>urmator</a:t>
            </a:r>
            <a:r>
              <a:rPr lang="en-US" sz="2400" dirty="0"/>
              <a:t>, </a:t>
            </a:r>
            <a:r>
              <a:rPr lang="en-US" sz="2400" dirty="0" err="1"/>
              <a:t>ceea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implica</a:t>
            </a:r>
            <a:r>
              <a:rPr lang="en-US" sz="2400" dirty="0"/>
              <a:t> </a:t>
            </a:r>
            <a:r>
              <a:rPr lang="en-US" sz="2400" dirty="0" err="1"/>
              <a:t>rezolvarea</a:t>
            </a:r>
            <a:r>
              <a:rPr lang="en-US" sz="2400" dirty="0"/>
              <a:t> puzzle-</a:t>
            </a:r>
            <a:r>
              <a:rPr lang="en-US" sz="2400" dirty="0" err="1"/>
              <a:t>ului</a:t>
            </a:r>
            <a:r>
              <a:rPr lang="en-US" sz="2400" dirty="0"/>
              <a:t> de la </a:t>
            </a:r>
            <a:r>
              <a:rPr lang="en-US" sz="2400" dirty="0" err="1"/>
              <a:t>nivelul</a:t>
            </a:r>
            <a:r>
              <a:rPr lang="en-US" sz="2400" dirty="0"/>
              <a:t> </a:t>
            </a:r>
            <a:r>
              <a:rPr lang="en-US" sz="2400" dirty="0" err="1"/>
              <a:t>curent</a:t>
            </a:r>
            <a:r>
              <a:rPr lang="en-US" sz="2400" dirty="0"/>
              <a:t>, </a:t>
            </a:r>
            <a:r>
              <a:rPr lang="en-US" sz="2400" dirty="0" err="1"/>
              <a:t>utilizatorul</a:t>
            </a:r>
            <a:r>
              <a:rPr lang="en-US" sz="2400" dirty="0"/>
              <a:t>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aranjeze</a:t>
            </a:r>
            <a:r>
              <a:rPr lang="en-US" sz="2400" dirty="0"/>
              <a:t> </a:t>
            </a:r>
            <a:r>
              <a:rPr lang="en-US" sz="2400" dirty="0" err="1"/>
              <a:t>piesele</a:t>
            </a:r>
            <a:r>
              <a:rPr lang="en-US" sz="2400" dirty="0"/>
              <a:t> de puzzle </a:t>
            </a:r>
            <a:r>
              <a:rPr lang="en-US" sz="2400" dirty="0" err="1"/>
              <a:t>astfel</a:t>
            </a:r>
            <a:r>
              <a:rPr lang="en-US" sz="2400" dirty="0"/>
              <a:t> </a:t>
            </a:r>
            <a:r>
              <a:rPr lang="en-US" sz="2400" dirty="0" err="1"/>
              <a:t>incat</a:t>
            </a:r>
            <a:r>
              <a:rPr lang="en-US" sz="2400" dirty="0"/>
              <a:t> </a:t>
            </a: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formeze</a:t>
            </a:r>
            <a:r>
              <a:rPr lang="en-US" sz="2400" dirty="0"/>
              <a:t> </a:t>
            </a:r>
            <a:r>
              <a:rPr lang="en-US" sz="2400" dirty="0" err="1"/>
              <a:t>imaginea</a:t>
            </a:r>
            <a:r>
              <a:rPr lang="en-US" sz="2400" dirty="0"/>
              <a:t> </a:t>
            </a:r>
            <a:r>
              <a:rPr lang="en-US" sz="2400" dirty="0" err="1"/>
              <a:t>initiala</a:t>
            </a:r>
            <a:r>
              <a:rPr lang="en-US" sz="2400" dirty="0"/>
              <a:t>;</a:t>
            </a:r>
            <a:endParaRPr sz="2400" dirty="0"/>
          </a:p>
          <a:p>
            <a:pPr marL="4699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 dirty="0"/>
          </a:p>
          <a:p>
            <a:pPr marL="469900" lvl="0" indent="-495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□"/>
            </a:pPr>
            <a:r>
              <a:rPr lang="en-US" sz="2400" dirty="0"/>
              <a:t>Sunt </a:t>
            </a:r>
            <a:r>
              <a:rPr lang="en-US" sz="2400" dirty="0" err="1"/>
              <a:t>permise</a:t>
            </a:r>
            <a:r>
              <a:rPr lang="en-US" sz="2400" dirty="0"/>
              <a:t> </a:t>
            </a:r>
            <a:r>
              <a:rPr lang="en-US" sz="2400" dirty="0" err="1"/>
              <a:t>mutarile</a:t>
            </a:r>
            <a:r>
              <a:rPr lang="en-US" sz="2400" dirty="0"/>
              <a:t> “</a:t>
            </a:r>
            <a:r>
              <a:rPr lang="en-US" sz="2400" dirty="0" err="1"/>
              <a:t>dreapta</a:t>
            </a:r>
            <a:r>
              <a:rPr lang="en-US" sz="2400" dirty="0"/>
              <a:t>”, ”</a:t>
            </a:r>
            <a:r>
              <a:rPr lang="en-US" sz="2400" dirty="0" err="1"/>
              <a:t>stanga</a:t>
            </a:r>
            <a:r>
              <a:rPr lang="en-US" sz="2400" dirty="0"/>
              <a:t>”, ”sus”, ”</a:t>
            </a:r>
            <a:r>
              <a:rPr lang="en-US" sz="2400" dirty="0" err="1"/>
              <a:t>jos</a:t>
            </a:r>
            <a:r>
              <a:rPr lang="en-US" sz="2400" dirty="0"/>
              <a:t>”;</a:t>
            </a:r>
            <a:endParaRPr sz="2400" dirty="0"/>
          </a:p>
          <a:p>
            <a:pPr marL="4699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1800"/>
              <a:buChar char="□"/>
            </a:pPr>
            <a:r>
              <a:rPr lang="en-US" sz="2400" dirty="0"/>
              <a:t>Sunt </a:t>
            </a:r>
            <a:r>
              <a:rPr lang="en-US" sz="2400" dirty="0" err="1"/>
              <a:t>interzise</a:t>
            </a:r>
            <a:r>
              <a:rPr lang="en-US" sz="2400" dirty="0"/>
              <a:t> </a:t>
            </a:r>
            <a:r>
              <a:rPr lang="en-US" sz="2400" dirty="0" err="1"/>
              <a:t>mutarile</a:t>
            </a:r>
            <a:r>
              <a:rPr lang="en-US" sz="2400" dirty="0"/>
              <a:t> in </a:t>
            </a:r>
            <a:r>
              <a:rPr lang="en-US" sz="2400" dirty="0" err="1"/>
              <a:t>exteriorul</a:t>
            </a:r>
            <a:r>
              <a:rPr lang="en-US" sz="2400" dirty="0"/>
              <a:t> </a:t>
            </a:r>
            <a:r>
              <a:rPr lang="en-US" sz="2400" dirty="0" err="1"/>
              <a:t>suprafetei</a:t>
            </a:r>
            <a:r>
              <a:rPr lang="en-US" sz="2400" dirty="0"/>
              <a:t> de </a:t>
            </a:r>
            <a:r>
              <a:rPr lang="en-US" sz="2400" dirty="0" err="1"/>
              <a:t>joc</a:t>
            </a:r>
            <a:r>
              <a:rPr lang="en-US" sz="2400" dirty="0"/>
              <a:t>.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incercare</a:t>
            </a:r>
            <a:r>
              <a:rPr lang="en-US" sz="2400" dirty="0"/>
              <a:t> de </a:t>
            </a:r>
            <a:r>
              <a:rPr lang="en-US" sz="2400" dirty="0" err="1"/>
              <a:t>mutare</a:t>
            </a:r>
            <a:r>
              <a:rPr lang="en-US" sz="2400" dirty="0"/>
              <a:t> </a:t>
            </a:r>
            <a:r>
              <a:rPr lang="en-US" sz="2400" dirty="0" err="1"/>
              <a:t>interzisa</a:t>
            </a:r>
            <a:r>
              <a:rPr lang="en-US" sz="2400" dirty="0"/>
              <a:t>, </a:t>
            </a:r>
            <a:r>
              <a:rPr lang="en-US" sz="2400" dirty="0" err="1"/>
              <a:t>utilizatorul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fi </a:t>
            </a:r>
            <a:r>
              <a:rPr lang="en-US" sz="2400" dirty="0" err="1"/>
              <a:t>avertizat</a:t>
            </a:r>
            <a:r>
              <a:rPr lang="en-US" sz="2400" dirty="0"/>
              <a:t> cu un </a:t>
            </a:r>
            <a:r>
              <a:rPr lang="en-US" sz="2400" dirty="0" err="1" smtClean="0"/>
              <a:t>mesaj</a:t>
            </a:r>
            <a:r>
              <a:rPr lang="en-US" sz="2400" dirty="0" smtClean="0"/>
              <a:t>: “Invalid move”.</a:t>
            </a:r>
            <a:endParaRPr dirty="0"/>
          </a:p>
          <a:p>
            <a:pPr marL="469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endParaRPr sz="20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endParaRPr sz="20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2b11eaba7_3_7"/>
          <p:cNvSpPr txBox="1"/>
          <p:nvPr/>
        </p:nvSpPr>
        <p:spPr>
          <a:xfrm>
            <a:off x="8382000" y="6477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</a:t>
            </a:fld>
            <a:endParaRPr/>
          </a:p>
        </p:txBody>
      </p:sp>
      <p:sp>
        <p:nvSpPr>
          <p:cNvPr id="144" name="Google Shape;144;g72b11eaba7_3_7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erdana"/>
              <a:buNone/>
            </a:pP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3.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Cerinte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si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b="0" i="0" u="none" dirty="0" err="1" smtClean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functionalitati</a:t>
            </a:r>
            <a:endParaRPr dirty="0"/>
          </a:p>
        </p:txBody>
      </p:sp>
      <p:sp>
        <p:nvSpPr>
          <p:cNvPr id="145" name="Google Shape;145;g72b11eaba7_3_7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 dirty="0"/>
          </a:p>
          <a:p>
            <a:pPr marL="469900" lvl="0" indent="-495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□"/>
            </a:pPr>
            <a:r>
              <a:rPr lang="en-US" sz="2400" dirty="0" err="1"/>
              <a:t>Dupa</a:t>
            </a:r>
            <a:r>
              <a:rPr lang="en-US" sz="2400" dirty="0"/>
              <a:t> </a:t>
            </a:r>
            <a:r>
              <a:rPr lang="en-US" sz="2400" dirty="0" err="1"/>
              <a:t>rezolvarea</a:t>
            </a:r>
            <a:r>
              <a:rPr lang="en-US" sz="2400" dirty="0"/>
              <a:t> puzzle-</a:t>
            </a:r>
            <a:r>
              <a:rPr lang="en-US" sz="2400" dirty="0" err="1"/>
              <a:t>ului</a:t>
            </a:r>
            <a:r>
              <a:rPr lang="en-US" sz="2400" dirty="0"/>
              <a:t>, </a:t>
            </a:r>
            <a:r>
              <a:rPr lang="en-US" sz="2400" dirty="0" err="1"/>
              <a:t>utilizatorul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vedea</a:t>
            </a:r>
            <a:r>
              <a:rPr lang="en-US" sz="2400" dirty="0"/>
              <a:t> un </a:t>
            </a:r>
            <a:r>
              <a:rPr lang="en-US" sz="2400" dirty="0" err="1"/>
              <a:t>mesaj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care </a:t>
            </a:r>
            <a:r>
              <a:rPr lang="en-US" sz="2400" dirty="0" err="1"/>
              <a:t>acesta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anuntat</a:t>
            </a:r>
            <a:r>
              <a:rPr lang="en-US" sz="2400" dirty="0"/>
              <a:t> ca a </a:t>
            </a:r>
            <a:r>
              <a:rPr lang="en-US" sz="2400" dirty="0" err="1"/>
              <a:t>rezolvat</a:t>
            </a:r>
            <a:r>
              <a:rPr lang="en-US" sz="2400" dirty="0"/>
              <a:t> </a:t>
            </a:r>
            <a:r>
              <a:rPr lang="en-US" sz="2400" dirty="0" smtClean="0"/>
              <a:t>puzzle-</a:t>
            </a:r>
            <a:r>
              <a:rPr lang="en-US" sz="2400" dirty="0" err="1" smtClean="0"/>
              <a:t>ul</a:t>
            </a:r>
            <a:r>
              <a:rPr lang="en-US" sz="2400" dirty="0" smtClean="0"/>
              <a:t>: “YOU WIN”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trece</a:t>
            </a:r>
            <a:r>
              <a:rPr lang="en-US" sz="2400" dirty="0"/>
              <a:t> la </a:t>
            </a:r>
            <a:r>
              <a:rPr lang="en-US" sz="2400" dirty="0" err="1"/>
              <a:t>nivelul</a:t>
            </a:r>
            <a:r>
              <a:rPr lang="en-US" sz="2400" dirty="0"/>
              <a:t> </a:t>
            </a:r>
            <a:r>
              <a:rPr lang="en-US" sz="2400" dirty="0" err="1"/>
              <a:t>urmator</a:t>
            </a:r>
            <a:r>
              <a:rPr lang="en-US" sz="2400" dirty="0"/>
              <a:t>;</a:t>
            </a:r>
            <a:endParaRPr sz="2400" dirty="0"/>
          </a:p>
          <a:p>
            <a:pPr marL="4699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 dirty="0"/>
          </a:p>
          <a:p>
            <a:pPr marL="469900" lvl="0" indent="-495300">
              <a:spcBef>
                <a:spcPts val="400"/>
              </a:spcBef>
              <a:buSzPts val="2400"/>
            </a:pPr>
            <a:r>
              <a:rPr lang="en-US" sz="2400" dirty="0"/>
              <a:t>La </a:t>
            </a:r>
            <a:r>
              <a:rPr lang="en-US" sz="2400" dirty="0" err="1"/>
              <a:t>finalizarea</a:t>
            </a:r>
            <a:r>
              <a:rPr lang="en-US" sz="2400" dirty="0"/>
              <a:t> </a:t>
            </a:r>
            <a:r>
              <a:rPr lang="en-US" sz="2400" dirty="0" err="1"/>
              <a:t>nivelurilor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categori</a:t>
            </a:r>
            <a:r>
              <a:rPr lang="en-US" sz="2400" dirty="0"/>
              <a:t>, </a:t>
            </a:r>
            <a:r>
              <a:rPr lang="en-US" sz="2400" dirty="0" err="1"/>
              <a:t>utilizatorul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primi</a:t>
            </a:r>
            <a:r>
              <a:rPr lang="en-US" sz="2400" dirty="0"/>
              <a:t> un </a:t>
            </a:r>
            <a:r>
              <a:rPr lang="en-US" sz="2400" dirty="0" err="1"/>
              <a:t>mesaj</a:t>
            </a:r>
            <a:r>
              <a:rPr lang="en-US" sz="2400" dirty="0"/>
              <a:t> de </a:t>
            </a:r>
            <a:r>
              <a:rPr lang="en-US" sz="2400" dirty="0" err="1" smtClean="0"/>
              <a:t>felicitare</a:t>
            </a:r>
            <a:r>
              <a:rPr lang="en-US" sz="2400" dirty="0"/>
              <a:t>: “YOU </a:t>
            </a:r>
            <a:r>
              <a:rPr lang="en-US" sz="2400" dirty="0" smtClean="0"/>
              <a:t>WIN! Congratulations!”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fi </a:t>
            </a:r>
            <a:r>
              <a:rPr lang="en-US" sz="2400" dirty="0" err="1"/>
              <a:t>trimis</a:t>
            </a:r>
            <a:r>
              <a:rPr lang="en-US" sz="2400" dirty="0"/>
              <a:t> in </a:t>
            </a:r>
            <a:r>
              <a:rPr lang="en-US" sz="2400" dirty="0" err="1"/>
              <a:t>Meniu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alege</a:t>
            </a:r>
            <a:r>
              <a:rPr lang="en-US" sz="2400" dirty="0"/>
              <a:t> o </a:t>
            </a:r>
            <a:r>
              <a:rPr lang="en-US" sz="2400" dirty="0" err="1"/>
              <a:t>alta</a:t>
            </a:r>
            <a:r>
              <a:rPr lang="en-US" sz="2400" dirty="0"/>
              <a:t> </a:t>
            </a:r>
            <a:r>
              <a:rPr lang="en-US" sz="2400" dirty="0" err="1"/>
              <a:t>categorie</a:t>
            </a:r>
            <a:r>
              <a:rPr lang="en-US" sz="2400" dirty="0"/>
              <a:t>.</a:t>
            </a:r>
            <a:endParaRPr sz="2400" dirty="0"/>
          </a:p>
          <a:p>
            <a:pPr marL="469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endParaRPr sz="20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endParaRPr sz="20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/>
        </p:nvSpPr>
        <p:spPr>
          <a:xfrm>
            <a:off x="8382000" y="6477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</a:t>
            </a:fld>
            <a:endParaRPr/>
          </a:p>
        </p:txBody>
      </p:sp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erdana"/>
              <a:buNone/>
            </a:pP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4.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Modalitati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implementare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si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descrierea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aplicatiei</a:t>
            </a:r>
            <a:endParaRPr dirty="0"/>
          </a:p>
        </p:txBody>
      </p:sp>
      <p:sp>
        <p:nvSpPr>
          <p:cNvPr id="152" name="Google Shape;152;p6"/>
          <p:cNvSpPr txBox="1">
            <a:spLocks noGrp="1"/>
          </p:cNvSpPr>
          <p:nvPr>
            <p:ph type="body" idx="1"/>
          </p:nvPr>
        </p:nvSpPr>
        <p:spPr>
          <a:xfrm>
            <a:off x="73598" y="3637424"/>
            <a:ext cx="4919677" cy="322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57200" algn="l" rtl="0">
              <a:spcBef>
                <a:spcPts val="400"/>
              </a:spcBef>
              <a:spcAft>
                <a:spcPts val="0"/>
              </a:spcAft>
              <a:buSzPts val="1800"/>
              <a:buChar char="□"/>
            </a:pPr>
            <a:r>
              <a:rPr lang="en-US" sz="1600" dirty="0" err="1"/>
              <a:t>Aceasta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partea</a:t>
            </a:r>
            <a:r>
              <a:rPr lang="en-US" sz="1600" dirty="0"/>
              <a:t> de cod </a:t>
            </a:r>
            <a:r>
              <a:rPr lang="en-US" sz="1600" dirty="0" err="1"/>
              <a:t>pentru</a:t>
            </a:r>
            <a:r>
              <a:rPr lang="en-US" sz="1600" dirty="0"/>
              <a:t> “splash screen”, </a:t>
            </a:r>
            <a:r>
              <a:rPr lang="en-US" sz="1600" dirty="0" err="1"/>
              <a:t>activitate</a:t>
            </a:r>
            <a:r>
              <a:rPr lang="en-US" sz="1600" dirty="0"/>
              <a:t> </a:t>
            </a:r>
            <a:r>
              <a:rPr lang="en-US" sz="1600" dirty="0" err="1"/>
              <a:t>notata</a:t>
            </a:r>
            <a:r>
              <a:rPr lang="en-US" sz="1600" dirty="0"/>
              <a:t> “</a:t>
            </a:r>
            <a:r>
              <a:rPr lang="en-US" sz="1600" dirty="0" err="1"/>
              <a:t>HomeActivity</a:t>
            </a:r>
            <a:r>
              <a:rPr lang="en-US" sz="1600" dirty="0" smtClean="0"/>
              <a:t>”: </a:t>
            </a:r>
            <a:r>
              <a:rPr lang="en-US" sz="1600" dirty="0" err="1" smtClean="0"/>
              <a:t>afiseaza</a:t>
            </a:r>
            <a:r>
              <a:rPr lang="en-US" sz="1600" dirty="0" smtClean="0"/>
              <a:t> logo-</a:t>
            </a:r>
            <a:r>
              <a:rPr lang="en-US" sz="1600" dirty="0" err="1" smtClean="0"/>
              <a:t>ul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numele</a:t>
            </a:r>
            <a:r>
              <a:rPr lang="en-US" sz="1600" dirty="0" smtClean="0"/>
              <a:t> </a:t>
            </a:r>
            <a:r>
              <a:rPr lang="en-US" sz="1600" dirty="0" err="1" smtClean="0"/>
              <a:t>jocului</a:t>
            </a:r>
            <a:r>
              <a:rPr lang="en-US" sz="1600" dirty="0" smtClean="0"/>
              <a:t> o </a:t>
            </a:r>
            <a:r>
              <a:rPr lang="en-US" sz="1600" dirty="0" err="1" smtClean="0"/>
              <a:t>perioada</a:t>
            </a:r>
            <a:r>
              <a:rPr lang="en-US" sz="1600" dirty="0" smtClean="0"/>
              <a:t> de 2 </a:t>
            </a:r>
            <a:r>
              <a:rPr lang="en-US" sz="1600" dirty="0" err="1" smtClean="0"/>
              <a:t>secunde</a:t>
            </a:r>
            <a:r>
              <a:rPr lang="en-US" sz="1600" dirty="0" smtClean="0"/>
              <a:t>, </a:t>
            </a:r>
            <a:r>
              <a:rPr lang="en-US" sz="1600" dirty="0" err="1" smtClean="0"/>
              <a:t>dupa</a:t>
            </a:r>
            <a:r>
              <a:rPr lang="en-US" sz="1600" dirty="0" smtClean="0"/>
              <a:t> care se intra in </a:t>
            </a:r>
            <a:r>
              <a:rPr lang="en-US" sz="1600" dirty="0" err="1" smtClean="0"/>
              <a:t>Meniu</a:t>
            </a:r>
            <a:r>
              <a:rPr lang="en-US" sz="1600" dirty="0" smtClean="0"/>
              <a:t>, </a:t>
            </a:r>
            <a:r>
              <a:rPr lang="en-US" sz="1600" dirty="0" err="1" smtClean="0"/>
              <a:t>denumit</a:t>
            </a:r>
            <a:r>
              <a:rPr lang="en-US" sz="1600" dirty="0" smtClean="0"/>
              <a:t> “</a:t>
            </a:r>
            <a:r>
              <a:rPr lang="en-US" sz="1600" dirty="0" err="1" smtClean="0"/>
              <a:t>MenuActivity</a:t>
            </a:r>
            <a:r>
              <a:rPr lang="en-US" sz="1600" dirty="0" smtClean="0"/>
              <a:t>”;</a:t>
            </a:r>
            <a:endParaRPr sz="1600" dirty="0"/>
          </a:p>
          <a:p>
            <a:pPr marL="469900" lvl="0" indent="-457200" algn="l" rtl="0">
              <a:spcBef>
                <a:spcPts val="400"/>
              </a:spcBef>
              <a:spcAft>
                <a:spcPts val="0"/>
              </a:spcAft>
              <a:buSzPts val="1800"/>
              <a:buChar char="□"/>
            </a:pPr>
            <a:r>
              <a:rPr lang="en-US" sz="1600" dirty="0"/>
              <a:t>De </a:t>
            </a:r>
            <a:r>
              <a:rPr lang="en-US" sz="1600" dirty="0" err="1"/>
              <a:t>asemenea</a:t>
            </a:r>
            <a:r>
              <a:rPr lang="en-US" sz="1600" dirty="0" smtClean="0"/>
              <a:t>, in </a:t>
            </a:r>
            <a:r>
              <a:rPr lang="en-US" sz="1600" dirty="0" err="1" smtClean="0"/>
              <a:t>dreapta</a:t>
            </a:r>
            <a:r>
              <a:rPr lang="en-US" sz="1600" dirty="0" smtClean="0"/>
              <a:t> se </a:t>
            </a:r>
            <a:r>
              <a:rPr lang="en-US" sz="1600" dirty="0" err="1" smtClean="0"/>
              <a:t>afla</a:t>
            </a:r>
            <a:r>
              <a:rPr lang="en-US" sz="1600" dirty="0" smtClean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fisierul</a:t>
            </a:r>
            <a:r>
              <a:rPr lang="en-US" sz="1600" dirty="0"/>
              <a:t> .xml </a:t>
            </a:r>
            <a:r>
              <a:rPr lang="en-US" sz="1600" dirty="0" err="1"/>
              <a:t>ce</a:t>
            </a:r>
            <a:r>
              <a:rPr lang="en-US" sz="1600" dirty="0"/>
              <a:t> </a:t>
            </a:r>
            <a:r>
              <a:rPr lang="en-US" sz="1600" dirty="0" err="1"/>
              <a:t>contine</a:t>
            </a:r>
            <a:r>
              <a:rPr lang="en-US" sz="1600" dirty="0"/>
              <a:t> </a:t>
            </a:r>
            <a:r>
              <a:rPr lang="en-US" sz="1600" dirty="0" err="1"/>
              <a:t>interfata</a:t>
            </a:r>
            <a:r>
              <a:rPr lang="en-US" sz="1600" dirty="0"/>
              <a:t> </a:t>
            </a:r>
            <a:r>
              <a:rPr lang="en-US" sz="1600" dirty="0" err="1" smtClean="0"/>
              <a:t>activitatii</a:t>
            </a:r>
            <a:r>
              <a:rPr lang="en-US" sz="1600" dirty="0" smtClean="0"/>
              <a:t> “splash screen”, </a:t>
            </a:r>
            <a:r>
              <a:rPr lang="en-US" sz="1600" dirty="0" err="1" smtClean="0"/>
              <a:t>ce</a:t>
            </a:r>
            <a:r>
              <a:rPr lang="en-US" sz="1600" dirty="0" smtClean="0"/>
              <a:t> </a:t>
            </a:r>
            <a:r>
              <a:rPr lang="en-US" sz="1600" dirty="0" err="1" smtClean="0"/>
              <a:t>pozitioneaza</a:t>
            </a:r>
            <a:r>
              <a:rPr lang="en-US" sz="1600" dirty="0" smtClean="0"/>
              <a:t> </a:t>
            </a:r>
            <a:r>
              <a:rPr lang="en-US" sz="1600" dirty="0" err="1" smtClean="0"/>
              <a:t>corect</a:t>
            </a:r>
            <a:r>
              <a:rPr lang="en-US" sz="1600" dirty="0" smtClean="0"/>
              <a:t> </a:t>
            </a:r>
            <a:r>
              <a:rPr lang="en-US" sz="1600" dirty="0" err="1" smtClean="0"/>
              <a:t>textul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logo-</a:t>
            </a:r>
            <a:r>
              <a:rPr lang="en-US" sz="1600" dirty="0" err="1" smtClean="0"/>
              <a:t>ul</a:t>
            </a:r>
            <a:r>
              <a:rPr lang="en-US" sz="1600" dirty="0" smtClean="0"/>
              <a:t>;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8" y="1275983"/>
            <a:ext cx="5201787" cy="23614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385" y="1068355"/>
            <a:ext cx="3603033" cy="5408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2b11eaba7_3_26"/>
          <p:cNvSpPr txBox="1"/>
          <p:nvPr/>
        </p:nvSpPr>
        <p:spPr>
          <a:xfrm>
            <a:off x="8382000" y="6477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9</a:t>
            </a:fld>
            <a:endParaRPr/>
          </a:p>
        </p:txBody>
      </p:sp>
      <p:sp>
        <p:nvSpPr>
          <p:cNvPr id="160" name="Google Shape;160;g72b11eaba7_3_2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erdana"/>
              <a:buNone/>
            </a:pP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4.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Modalitati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implementare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si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descrierea</a:t>
            </a:r>
            <a:r>
              <a:rPr lang="en-US" sz="30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aplicatiei</a:t>
            </a:r>
            <a:endParaRPr dirty="0"/>
          </a:p>
        </p:txBody>
      </p:sp>
      <p:sp>
        <p:nvSpPr>
          <p:cNvPr id="161" name="Google Shape;161;g72b11eaba7_3_26"/>
          <p:cNvSpPr txBox="1">
            <a:spLocks noGrp="1"/>
          </p:cNvSpPr>
          <p:nvPr>
            <p:ph type="body" idx="1"/>
          </p:nvPr>
        </p:nvSpPr>
        <p:spPr>
          <a:xfrm>
            <a:off x="225966" y="3985175"/>
            <a:ext cx="5833365" cy="249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44500" algn="l" rtl="0">
              <a:spcBef>
                <a:spcPts val="400"/>
              </a:spcBef>
              <a:spcAft>
                <a:spcPts val="0"/>
              </a:spcAft>
              <a:buSzPts val="1600"/>
              <a:buChar char="□"/>
            </a:pPr>
            <a:r>
              <a:rPr lang="en-US" sz="1400" dirty="0" err="1"/>
              <a:t>Aici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activitatea</a:t>
            </a:r>
            <a:r>
              <a:rPr lang="en-US" sz="1400" dirty="0"/>
              <a:t> </a:t>
            </a:r>
            <a:r>
              <a:rPr lang="en-US" sz="1400" dirty="0" err="1"/>
              <a:t>principala</a:t>
            </a:r>
            <a:r>
              <a:rPr lang="en-US" sz="1400" dirty="0"/>
              <a:t>, “</a:t>
            </a:r>
            <a:r>
              <a:rPr lang="en-US" sz="1400" dirty="0" err="1" smtClean="0"/>
              <a:t>MenuActivity</a:t>
            </a:r>
            <a:r>
              <a:rPr lang="en-US" sz="1400" dirty="0"/>
              <a:t>”, in care am </a:t>
            </a:r>
            <a:r>
              <a:rPr lang="en-US" sz="1400" dirty="0" err="1"/>
              <a:t>inclus</a:t>
            </a:r>
            <a:r>
              <a:rPr lang="en-US" sz="1400" dirty="0"/>
              <a:t> </a:t>
            </a:r>
            <a:r>
              <a:rPr lang="en-US" sz="1400" dirty="0" err="1"/>
              <a:t>cele</a:t>
            </a:r>
            <a:r>
              <a:rPr lang="en-US" sz="1400" dirty="0"/>
              <a:t> 4 </a:t>
            </a:r>
            <a:r>
              <a:rPr lang="en-US" sz="1400" dirty="0" err="1"/>
              <a:t>categorii</a:t>
            </a:r>
            <a:r>
              <a:rPr lang="en-US" sz="1400" dirty="0"/>
              <a:t> de </a:t>
            </a:r>
            <a:r>
              <a:rPr lang="en-US" sz="1400" dirty="0" err="1"/>
              <a:t>imagini</a:t>
            </a:r>
            <a:r>
              <a:rPr lang="en-US" sz="1400" dirty="0"/>
              <a:t>, </a:t>
            </a:r>
            <a:r>
              <a:rPr lang="en-US" sz="1400" dirty="0" err="1"/>
              <a:t>fiecare</a:t>
            </a:r>
            <a:r>
              <a:rPr lang="en-US" sz="1400" dirty="0"/>
              <a:t> cu </a:t>
            </a:r>
            <a:r>
              <a:rPr lang="en-US" sz="1400" dirty="0" err="1"/>
              <a:t>butonul</a:t>
            </a:r>
            <a:r>
              <a:rPr lang="en-US" sz="1400" dirty="0"/>
              <a:t> </a:t>
            </a:r>
            <a:r>
              <a:rPr lang="en-US" sz="1400" dirty="0" err="1" smtClean="0"/>
              <a:t>sau</a:t>
            </a:r>
            <a:r>
              <a:rPr lang="en-US" sz="1400" dirty="0" err="1"/>
              <a:t>;</a:t>
            </a:r>
            <a:endParaRPr lang="en-US" sz="1400" dirty="0" smtClean="0"/>
          </a:p>
          <a:p>
            <a:pPr marL="469900" lvl="0" indent="-444500" algn="l" rtl="0">
              <a:spcBef>
                <a:spcPts val="400"/>
              </a:spcBef>
              <a:spcAft>
                <a:spcPts val="0"/>
              </a:spcAft>
              <a:buSzPts val="1600"/>
              <a:buChar char="□"/>
            </a:pPr>
            <a:r>
              <a:rPr lang="en-US" sz="1400" dirty="0" err="1" smtClean="0"/>
              <a:t>Apasand</a:t>
            </a:r>
            <a:r>
              <a:rPr lang="en-US" sz="1400" dirty="0" smtClean="0"/>
              <a:t> </a:t>
            </a:r>
            <a:r>
              <a:rPr lang="en-US" sz="1400" dirty="0" err="1"/>
              <a:t>pe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buton</a:t>
            </a:r>
            <a:r>
              <a:rPr lang="en-US" sz="1400" dirty="0"/>
              <a:t>, se </a:t>
            </a:r>
            <a:r>
              <a:rPr lang="en-US" sz="1400" dirty="0" err="1"/>
              <a:t>deschide</a:t>
            </a:r>
            <a:r>
              <a:rPr lang="en-US" sz="1400" dirty="0"/>
              <a:t> o </a:t>
            </a:r>
            <a:r>
              <a:rPr lang="en-US" sz="1400" dirty="0" err="1"/>
              <a:t>noua</a:t>
            </a:r>
            <a:r>
              <a:rPr lang="en-US" sz="1400" dirty="0"/>
              <a:t> </a:t>
            </a:r>
            <a:r>
              <a:rPr lang="en-US" sz="1400" dirty="0" err="1"/>
              <a:t>activitate</a:t>
            </a:r>
            <a:r>
              <a:rPr lang="en-US" sz="1400" dirty="0"/>
              <a:t>, care </a:t>
            </a:r>
            <a:r>
              <a:rPr lang="en-US" sz="1400" dirty="0" err="1"/>
              <a:t>contine</a:t>
            </a:r>
            <a:r>
              <a:rPr lang="en-US" sz="1400" dirty="0"/>
              <a:t> </a:t>
            </a:r>
            <a:r>
              <a:rPr lang="en-US" sz="1400" dirty="0" err="1"/>
              <a:t>jocul</a:t>
            </a:r>
            <a:r>
              <a:rPr lang="en-US" sz="1400" dirty="0"/>
              <a:t> de puzzle de </a:t>
            </a:r>
            <a:r>
              <a:rPr lang="en-US" sz="1400" dirty="0" err="1"/>
              <a:t>nivel</a:t>
            </a:r>
            <a:r>
              <a:rPr lang="en-US" sz="1400" dirty="0"/>
              <a:t> </a:t>
            </a:r>
            <a:r>
              <a:rPr lang="en-US" sz="1400" dirty="0" smtClean="0"/>
              <a:t>3x3, </a:t>
            </a:r>
            <a:r>
              <a:rPr lang="en-US" sz="1400" dirty="0" err="1" smtClean="0"/>
              <a:t>adica</a:t>
            </a:r>
            <a:r>
              <a:rPr lang="en-US" sz="1400" dirty="0" smtClean="0"/>
              <a:t> </a:t>
            </a:r>
            <a:r>
              <a:rPr lang="en-US" sz="1400" dirty="0" err="1" smtClean="0"/>
              <a:t>primul</a:t>
            </a:r>
            <a:r>
              <a:rPr lang="en-US" sz="1400" dirty="0" smtClean="0"/>
              <a:t> </a:t>
            </a:r>
            <a:r>
              <a:rPr lang="en-US" sz="1400" dirty="0" err="1" smtClean="0"/>
              <a:t>nivel</a:t>
            </a:r>
            <a:r>
              <a:rPr lang="en-US" sz="1400" dirty="0" smtClean="0"/>
              <a:t> </a:t>
            </a:r>
            <a:r>
              <a:rPr lang="en-US" sz="1400" dirty="0" err="1" smtClean="0"/>
              <a:t>pentru</a:t>
            </a:r>
            <a:r>
              <a:rPr lang="en-US" sz="1400" dirty="0" smtClean="0"/>
              <a:t> </a:t>
            </a:r>
            <a:r>
              <a:rPr lang="en-US" sz="1400" dirty="0" err="1" smtClean="0"/>
              <a:t>fiecare</a:t>
            </a:r>
            <a:r>
              <a:rPr lang="en-US" sz="1400" dirty="0" smtClean="0"/>
              <a:t> </a:t>
            </a:r>
            <a:r>
              <a:rPr lang="en-US" sz="1400" dirty="0" err="1" smtClean="0"/>
              <a:t>categorie</a:t>
            </a:r>
            <a:r>
              <a:rPr lang="en-US" sz="1400" dirty="0" smtClean="0"/>
              <a:t>;</a:t>
            </a:r>
          </a:p>
          <a:p>
            <a:pPr marL="469900" lvl="0" indent="-444500" algn="l" rtl="0">
              <a:spcBef>
                <a:spcPts val="400"/>
              </a:spcBef>
              <a:spcAft>
                <a:spcPts val="0"/>
              </a:spcAft>
              <a:buSzPts val="1600"/>
              <a:buChar char="□"/>
            </a:pPr>
            <a:r>
              <a:rPr lang="en-US" sz="1400" dirty="0" smtClean="0"/>
              <a:t>In </a:t>
            </a:r>
            <a:r>
              <a:rPr lang="en-US" sz="1400" dirty="0" err="1" smtClean="0"/>
              <a:t>partea</a:t>
            </a:r>
            <a:r>
              <a:rPr lang="en-US" sz="1400" dirty="0" smtClean="0"/>
              <a:t> </a:t>
            </a:r>
            <a:r>
              <a:rPr lang="en-US" sz="1400" dirty="0" err="1" smtClean="0"/>
              <a:t>drapta</a:t>
            </a:r>
            <a:r>
              <a:rPr lang="en-US" sz="1400" dirty="0" smtClean="0"/>
              <a:t> se </a:t>
            </a:r>
            <a:r>
              <a:rPr lang="en-US" sz="1400" dirty="0" err="1" smtClean="0"/>
              <a:t>afla</a:t>
            </a:r>
            <a:r>
              <a:rPr lang="en-US" sz="1400" dirty="0" smtClean="0"/>
              <a:t> </a:t>
            </a:r>
            <a:r>
              <a:rPr lang="en-US" sz="1400" dirty="0" err="1" smtClean="0"/>
              <a:t>codul</a:t>
            </a:r>
            <a:r>
              <a:rPr lang="en-US" sz="1400" dirty="0" smtClean="0"/>
              <a:t> in .xml, care </a:t>
            </a:r>
            <a:r>
              <a:rPr lang="en-US" sz="1400" dirty="0" err="1" smtClean="0"/>
              <a:t>defineste</a:t>
            </a:r>
            <a:r>
              <a:rPr lang="en-US" sz="1400" dirty="0" smtClean="0"/>
              <a:t> </a:t>
            </a:r>
            <a:r>
              <a:rPr lang="en-US" sz="1400" dirty="0" err="1" smtClean="0"/>
              <a:t>butoanele</a:t>
            </a:r>
            <a:r>
              <a:rPr lang="en-US" sz="1400" dirty="0" smtClean="0"/>
              <a:t>. </a:t>
            </a:r>
            <a:r>
              <a:rPr lang="en-US" sz="1400" dirty="0" err="1" smtClean="0"/>
              <a:t>Legatura</a:t>
            </a:r>
            <a:r>
              <a:rPr lang="en-US" sz="1400" dirty="0" smtClean="0"/>
              <a:t> </a:t>
            </a:r>
            <a:r>
              <a:rPr lang="en-US" sz="1400" dirty="0" err="1" smtClean="0"/>
              <a:t>dintre</a:t>
            </a:r>
            <a:r>
              <a:rPr lang="en-US" sz="1400" dirty="0" smtClean="0"/>
              <a:t> </a:t>
            </a:r>
            <a:r>
              <a:rPr lang="en-US" sz="1400" dirty="0" err="1" smtClean="0"/>
              <a:t>butoane</a:t>
            </a:r>
            <a:r>
              <a:rPr lang="en-US" sz="1400" dirty="0" smtClean="0"/>
              <a:t> </a:t>
            </a:r>
            <a:r>
              <a:rPr lang="en-US" sz="1400" dirty="0" err="1" smtClean="0"/>
              <a:t>si</a:t>
            </a:r>
            <a:r>
              <a:rPr lang="en-US" sz="1400" dirty="0" smtClean="0"/>
              <a:t> </a:t>
            </a:r>
            <a:r>
              <a:rPr lang="en-US" sz="1400" dirty="0" err="1" smtClean="0"/>
              <a:t>activitate</a:t>
            </a:r>
            <a:r>
              <a:rPr lang="en-US" sz="1400" dirty="0" smtClean="0"/>
              <a:t> se face </a:t>
            </a:r>
            <a:r>
              <a:rPr lang="en-US" sz="1400" dirty="0" err="1" smtClean="0"/>
              <a:t>prin</a:t>
            </a:r>
            <a:r>
              <a:rPr lang="en-US" sz="1400" dirty="0" smtClean="0"/>
              <a:t> </a:t>
            </a:r>
            <a:r>
              <a:rPr lang="en-US" sz="1400" dirty="0" err="1" smtClean="0"/>
              <a:t>intermediul</a:t>
            </a:r>
            <a:r>
              <a:rPr lang="en-US" sz="1400" dirty="0" smtClean="0"/>
              <a:t> </a:t>
            </a:r>
            <a:r>
              <a:rPr lang="en-US" sz="1400" dirty="0" err="1" smtClean="0"/>
              <a:t>functiilor</a:t>
            </a:r>
            <a:r>
              <a:rPr lang="en-US" sz="1400" dirty="0" smtClean="0"/>
              <a:t>: “fun” </a:t>
            </a:r>
            <a:r>
              <a:rPr lang="en-US" sz="1400" dirty="0" err="1" smtClean="0"/>
              <a:t>pentru</a:t>
            </a:r>
            <a:r>
              <a:rPr lang="en-US" sz="1400" dirty="0" smtClean="0"/>
              <a:t> </a:t>
            </a:r>
            <a:r>
              <a:rPr lang="en-US" sz="1400" dirty="0" err="1" smtClean="0"/>
              <a:t>animale</a:t>
            </a:r>
            <a:r>
              <a:rPr lang="en-US" sz="1400" dirty="0" smtClean="0"/>
              <a:t>, “nice” – </a:t>
            </a:r>
            <a:r>
              <a:rPr lang="en-US" sz="1400" dirty="0" err="1" smtClean="0"/>
              <a:t>masini</a:t>
            </a:r>
            <a:r>
              <a:rPr lang="en-US" sz="1400" dirty="0" smtClean="0"/>
              <a:t>, “cool” – </a:t>
            </a:r>
            <a:r>
              <a:rPr lang="en-US" sz="1400" dirty="0" err="1" smtClean="0"/>
              <a:t>mancare</a:t>
            </a:r>
            <a:r>
              <a:rPr lang="en-US" sz="1400" dirty="0" smtClean="0"/>
              <a:t> </a:t>
            </a:r>
            <a:r>
              <a:rPr lang="en-US" sz="1400" dirty="0" err="1" smtClean="0"/>
              <a:t>si</a:t>
            </a:r>
            <a:r>
              <a:rPr lang="en-US" sz="1400" dirty="0" smtClean="0"/>
              <a:t> “awesome” – sport;</a:t>
            </a:r>
            <a:endParaRPr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-183" r="183" b="6087"/>
          <a:stretch/>
        </p:blipFill>
        <p:spPr>
          <a:xfrm>
            <a:off x="304800" y="1019492"/>
            <a:ext cx="4806523" cy="30464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332" y="1019492"/>
            <a:ext cx="2896179" cy="5230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379</TotalTime>
  <Words>1123</Words>
  <Application>Microsoft Office PowerPoint</Application>
  <PresentationFormat>On-screen Show (4:3)</PresentationFormat>
  <Paragraphs>136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Noto Sans Symbols</vt:lpstr>
      <vt:lpstr>Verdana</vt:lpstr>
      <vt:lpstr>1_Profile</vt:lpstr>
      <vt:lpstr>Profile</vt:lpstr>
      <vt:lpstr>E3L15 Puzzle Game</vt:lpstr>
      <vt:lpstr>Cuprins</vt:lpstr>
      <vt:lpstr>1. Aplicatia finala</vt:lpstr>
      <vt:lpstr>1. Aplicatia finala</vt:lpstr>
      <vt:lpstr>2. Cazuri si scenarii de utilizare</vt:lpstr>
      <vt:lpstr>3. Cerinte si functionalitati</vt:lpstr>
      <vt:lpstr>3. Cerinte si functionalitati</vt:lpstr>
      <vt:lpstr>4. Modalitati de implementare si descrierea aplicatiei</vt:lpstr>
      <vt:lpstr>4. Modalitati de implementare si descrierea aplicatiei</vt:lpstr>
      <vt:lpstr>4. Modalitati de implementare si descrierea aplicatiei</vt:lpstr>
      <vt:lpstr>4. Modalitati de implementare si descrierea aplicatiei</vt:lpstr>
      <vt:lpstr>4. Modalitati de implementare si descrierea aplicatiei</vt:lpstr>
      <vt:lpstr>4. Modalitati de implementare si descrierea aplicatiei</vt:lpstr>
      <vt:lpstr>5. Ilustrarea cu screenshots</vt:lpstr>
      <vt:lpstr> 5. Ilustrarea cu screenshots</vt:lpstr>
      <vt:lpstr>5. Ilustrarea cu screenshots</vt:lpstr>
      <vt:lpstr>5. Ilustrarea cu screenshots</vt:lpstr>
      <vt:lpstr>5. Ilustrarea cu screenshots</vt:lpstr>
      <vt:lpstr>5. Ilustrarea cu screenshots</vt:lpstr>
      <vt:lpstr>5. Ilustrarea cu screenshots</vt:lpstr>
      <vt:lpstr>5. Ilustrarea cu screenshots</vt:lpstr>
      <vt:lpstr>5. Ilustrarea cu screenshots</vt:lpstr>
      <vt:lpstr>Webliografie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E3L15 Puzzle Game</dc:title>
  <dc:creator>PPA</dc:creator>
  <cp:lastModifiedBy>Joita Anca-Stefania</cp:lastModifiedBy>
  <cp:revision>16</cp:revision>
  <dcterms:created xsi:type="dcterms:W3CDTF">2006-05-10T18:30:34Z</dcterms:created>
  <dcterms:modified xsi:type="dcterms:W3CDTF">2020-05-10T16:34:51Z</dcterms:modified>
</cp:coreProperties>
</file>