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dcbdacf29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4dcbdacf2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dcbdacf29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4dcbdacf2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dcbdacf29_0_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4dcbdacf2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dcbdacf29_1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dcbdacf29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dcbdacf29_1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4dcbdacf2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4dcbdacf29_1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4dcbdacf2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4dcbdacf29_1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4dcbdacf29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dcbdacf29_1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dcbdacf29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c12113719_0_5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3c12113719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dcbdacf29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dcbdacf2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dcbdacf29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dcbdacf2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dcbdacf29_0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dcbdacf2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dcbdacf29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4dcbdacf2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sites.google.com/view/stefanesved/ejerciciodecisionscience?authuser=0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Science Loan Exercise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 Octubre, 2023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Presentado por Stefane Sved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45025"/>
            <a:ext cx="8520600" cy="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 SQL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39" name="Google Shape;139;p22"/>
          <p:cNvSpPr txBox="1"/>
          <p:nvPr/>
        </p:nvSpPr>
        <p:spPr>
          <a:xfrm>
            <a:off x="433125" y="1077725"/>
            <a:ext cx="5678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Calculo del total acumulado y el promedio de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interés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de los montos de las transacciones para cada cliente y ordenados por transaction date usando window functions.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774" y="1986975"/>
            <a:ext cx="6912300" cy="264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45025"/>
            <a:ext cx="8520600" cy="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 SQL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46" name="Google Shape;146;p23"/>
          <p:cNvSpPr txBox="1"/>
          <p:nvPr/>
        </p:nvSpPr>
        <p:spPr>
          <a:xfrm>
            <a:off x="433125" y="1077725"/>
            <a:ext cx="567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Identification de clientes que tienen un balance y un prestamo y calculo del total liability (loan_amount + balance) por medio de CTEs.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0850" y="1784825"/>
            <a:ext cx="5042299" cy="314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 II - Dashboard (Looker Studio)</a:t>
            </a:r>
            <a:endParaRPr/>
          </a:p>
        </p:txBody>
      </p:sp>
      <p:sp>
        <p:nvSpPr>
          <p:cNvPr id="153" name="Google Shape;153;p24"/>
          <p:cNvSpPr txBox="1"/>
          <p:nvPr/>
        </p:nvSpPr>
        <p:spPr>
          <a:xfrm>
            <a:off x="1455450" y="3593675"/>
            <a:ext cx="62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https://sites.google.com/view/stefanesved/ejerciciodecisionscience?authuser=0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 III - Preguntas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258425" y="2530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Pregunta 1:</a:t>
            </a:r>
            <a:endParaRPr/>
          </a:p>
        </p:txBody>
      </p:sp>
      <p:sp>
        <p:nvSpPr>
          <p:cNvPr id="164" name="Google Shape;164;p26"/>
          <p:cNvSpPr txBox="1"/>
          <p:nvPr/>
        </p:nvSpPr>
        <p:spPr>
          <a:xfrm>
            <a:off x="683550" y="1942375"/>
            <a:ext cx="7566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De manera general, el tipo de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información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que se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analizó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en los queries y en las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gráficas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corresponde a las actividades financieras de los clientes y a la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evaluación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de sus estados financieros por medio de sus transacciones y deudas pendientes.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El valor que esto representa a una banca digital o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institución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financiera es tener y evaluar un nivel  de riesgo de su usuarios y asi evitar malos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préstamos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o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préstamos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demasiado riesgosos. Por otra parte esto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también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permite a la banca digital evaluar el potencial de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inversión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de los usuarios y por ende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maximizar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las ganancias para el banco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relacionándolo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con un nivel de riesgo que sea el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más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bajo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posible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258425" y="2530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Pregunta 2:</a:t>
            </a:r>
            <a:endParaRPr/>
          </a:p>
        </p:txBody>
      </p:sp>
      <p:sp>
        <p:nvSpPr>
          <p:cNvPr id="170" name="Google Shape;170;p27"/>
          <p:cNvSpPr txBox="1"/>
          <p:nvPr/>
        </p:nvSpPr>
        <p:spPr>
          <a:xfrm>
            <a:off x="683550" y="1942375"/>
            <a:ext cx="7566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Las estrategias de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comunicación sería la elaboración de dashboard user friendly para la comunicación interna 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Destacar las limitantes de los análisis efectuados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Avisos frequentes a equipos de gerencia sobre cambios de riesgo en clientes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258425" y="2530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Pregunta 3:</a:t>
            </a:r>
            <a:endParaRPr/>
          </a:p>
        </p:txBody>
      </p:sp>
      <p:sp>
        <p:nvSpPr>
          <p:cNvPr id="176" name="Google Shape;176;p28"/>
          <p:cNvSpPr txBox="1"/>
          <p:nvPr/>
        </p:nvSpPr>
        <p:spPr>
          <a:xfrm>
            <a:off x="683550" y="1942375"/>
            <a:ext cx="7566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EL impacto de las graphicas generadas permite una visualizacion intantanea de el nivel de riesgo de los usuarios. Esto permite determinar la posibilidad o no de poder otorgar mas prestamos o clientes con bajo riesgo.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El objetivo de general el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máximo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de ganancias con el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mínimo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riesgo posible/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258425" y="2530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Pregunta 4:</a:t>
            </a:r>
            <a:endParaRPr/>
          </a:p>
        </p:txBody>
      </p:sp>
      <p:sp>
        <p:nvSpPr>
          <p:cNvPr id="182" name="Google Shape;182;p29"/>
          <p:cNvSpPr txBox="1"/>
          <p:nvPr/>
        </p:nvSpPr>
        <p:spPr>
          <a:xfrm>
            <a:off x="683550" y="1942375"/>
            <a:ext cx="7566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La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recaudación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de datos de alta calidad y el seguimiento de los pagos para la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generación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de un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análisis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de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decisión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basado el los datos es una estrategia que permite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identificar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usuarios de alto riesgo.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Por otro lado, entre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más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información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se tenga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proveniente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de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diferentes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fuentes que no sean financieras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podrían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permitir de identificar clientes potential con buen historial crediticio que serian un beneficio para la banca.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 General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		 		 	 	 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Disponemos de 6 tablas (Clientes, Productos, Transacciones, Préstamos, Balances y Prospectos) con campos y datos de muestra como guía. Para efectuar un </a:t>
            </a: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análisis desde un punto de vista bancario.</a:t>
            </a: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Understanding</a:t>
            </a:r>
            <a:endParaRPr/>
          </a:p>
        </p:txBody>
      </p:sp>
      <p:grpSp>
        <p:nvGrpSpPr>
          <p:cNvPr id="72" name="Google Shape;72;p15"/>
          <p:cNvGrpSpPr/>
          <p:nvPr/>
        </p:nvGrpSpPr>
        <p:grpSpPr>
          <a:xfrm>
            <a:off x="1656550" y="1332875"/>
            <a:ext cx="2628925" cy="3416400"/>
            <a:chOff x="431925" y="1304875"/>
            <a:chExt cx="2628925" cy="3416400"/>
          </a:xfrm>
        </p:grpSpPr>
        <p:sp>
          <p:nvSpPr>
            <p:cNvPr id="73" name="Google Shape;73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5"/>
          <p:cNvSpPr txBox="1"/>
          <p:nvPr>
            <p:ph idx="4294967295" type="body"/>
          </p:nvPr>
        </p:nvSpPr>
        <p:spPr>
          <a:xfrm>
            <a:off x="1656550" y="1332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¿Cuál es e</a:t>
            </a:r>
            <a:r>
              <a:rPr lang="en">
                <a:solidFill>
                  <a:schemeClr val="lt1"/>
                </a:solidFill>
              </a:rPr>
              <a:t>l o</a:t>
            </a:r>
            <a:r>
              <a:rPr lang="en">
                <a:solidFill>
                  <a:schemeClr val="lt1"/>
                </a:solidFill>
              </a:rPr>
              <a:t>bjetiv</a:t>
            </a:r>
            <a:r>
              <a:rPr lang="en">
                <a:solidFill>
                  <a:schemeClr val="lt1"/>
                </a:solidFill>
              </a:rPr>
              <a:t>o</a:t>
            </a:r>
            <a:r>
              <a:rPr lang="en">
                <a:solidFill>
                  <a:schemeClr val="lt1"/>
                </a:solidFill>
              </a:rPr>
              <a:t>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5"/>
          <p:cNvSpPr txBox="1"/>
          <p:nvPr>
            <p:ph idx="4294967295" type="body"/>
          </p:nvPr>
        </p:nvSpPr>
        <p:spPr>
          <a:xfrm>
            <a:off x="1732950" y="1878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El </a:t>
            </a:r>
            <a:r>
              <a:rPr lang="en" sz="1600"/>
              <a:t>objetivo</a:t>
            </a:r>
            <a:r>
              <a:rPr lang="en" sz="1600"/>
              <a:t> de este ejercicio de Decision Science es crear un Dashboard que </a:t>
            </a:r>
            <a:r>
              <a:rPr lang="en" sz="1600"/>
              <a:t>permite</a:t>
            </a:r>
            <a:r>
              <a:rPr lang="en" sz="1600"/>
              <a:t> a una </a:t>
            </a:r>
            <a:r>
              <a:rPr lang="en" sz="1600"/>
              <a:t>institución</a:t>
            </a:r>
            <a:r>
              <a:rPr lang="en" sz="1600"/>
              <a:t> financiera saber el estatus general de sus clientes y cuentas</a:t>
            </a:r>
            <a:endParaRPr sz="1600"/>
          </a:p>
        </p:txBody>
      </p:sp>
      <p:grpSp>
        <p:nvGrpSpPr>
          <p:cNvPr id="77" name="Google Shape;77;p15"/>
          <p:cNvGrpSpPr/>
          <p:nvPr/>
        </p:nvGrpSpPr>
        <p:grpSpPr>
          <a:xfrm>
            <a:off x="4833950" y="1332875"/>
            <a:ext cx="2632500" cy="3416400"/>
            <a:chOff x="6212550" y="1304875"/>
            <a:chExt cx="2632500" cy="3416400"/>
          </a:xfrm>
        </p:grpSpPr>
        <p:sp>
          <p:nvSpPr>
            <p:cNvPr id="78" name="Google Shape;78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5"/>
          <p:cNvSpPr txBox="1"/>
          <p:nvPr>
            <p:ph idx="4294967295" type="body"/>
          </p:nvPr>
        </p:nvSpPr>
        <p:spPr>
          <a:xfrm>
            <a:off x="4786900" y="1332875"/>
            <a:ext cx="27204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¿Cual es el beneficio?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" name="Google Shape;81;p15"/>
          <p:cNvSpPr txBox="1"/>
          <p:nvPr>
            <p:ph idx="4294967295" type="body"/>
          </p:nvPr>
        </p:nvSpPr>
        <p:spPr>
          <a:xfrm>
            <a:off x="4907800" y="1878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Conocer el estado de cada cliente nos permite tener una idea del nivel de riesgo que representa la clientela de la </a:t>
            </a:r>
            <a:r>
              <a:rPr lang="en" sz="1600"/>
              <a:t>institución</a:t>
            </a:r>
            <a:r>
              <a:rPr lang="en" sz="1600"/>
              <a:t> financiera. Nos permite </a:t>
            </a:r>
            <a:r>
              <a:rPr lang="en" sz="1600"/>
              <a:t>también</a:t>
            </a:r>
            <a:r>
              <a:rPr lang="en" sz="1600"/>
              <a:t> conocer el cash flow existente y estar informado de las deudas para futuras actividades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 I - SQL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</a:t>
            </a:r>
            <a:r>
              <a:rPr lang="en"/>
              <a:t> de las tablas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408125" y="1192250"/>
            <a:ext cx="18591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Tabla “Client”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350" y="1402050"/>
            <a:ext cx="4060650" cy="10613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446675" y="1628675"/>
            <a:ext cx="3428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Contiene los datos de cada uno de nuestros clientes como su fecha de nacimiento, su nombre completo, correo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electrónico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y su clave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única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de usuario “Client ID”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506375" y="2968925"/>
            <a:ext cx="21738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Tabla “Product”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96" name="Google Shape;96;p17"/>
          <p:cNvSpPr txBox="1"/>
          <p:nvPr/>
        </p:nvSpPr>
        <p:spPr>
          <a:xfrm>
            <a:off x="544925" y="3405350"/>
            <a:ext cx="3428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Presenta el tipo de producto que el cliente puede usar para hacer un prestamo o transaccion financiera. Cada producto tiene una clave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única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de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identificación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y el precio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asociado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si es que aplica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3350" y="3419651"/>
            <a:ext cx="4190342" cy="106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 de las tablas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386225" y="1077725"/>
            <a:ext cx="24141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Tabla “Transaction”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04" name="Google Shape;104;p18"/>
          <p:cNvSpPr txBox="1"/>
          <p:nvPr/>
        </p:nvSpPr>
        <p:spPr>
          <a:xfrm>
            <a:off x="446675" y="1483625"/>
            <a:ext cx="3428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Historial de todas las transacciones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efectuadas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por cliente y el monto asociado, el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tipo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de producto por su clave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única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, y la fecha que se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efectuó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la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transacción. Existe una eelacion entre la tabla Client y Product por las llaves “Client_ID” y “Product_ID”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5" name="Google Shape;105;p18"/>
          <p:cNvSpPr txBox="1"/>
          <p:nvPr>
            <p:ph type="title"/>
          </p:nvPr>
        </p:nvSpPr>
        <p:spPr>
          <a:xfrm>
            <a:off x="506375" y="2968925"/>
            <a:ext cx="21738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Tabla “Balance”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06" name="Google Shape;106;p18"/>
          <p:cNvSpPr txBox="1"/>
          <p:nvPr/>
        </p:nvSpPr>
        <p:spPr>
          <a:xfrm>
            <a:off x="551700" y="3324100"/>
            <a:ext cx="34284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Saldo a deber del cliente por el uso de productos y la </a:t>
            </a:r>
            <a:r>
              <a:rPr lang="en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ejecución</a:t>
            </a:r>
            <a:r>
              <a:rPr lang="en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de transferencias listadas en la tabla “Transactions”. Relacion entre Tabla Client y Product por sus llaves Primarias Client_ID, y Product_ID</a:t>
            </a:r>
            <a:br>
              <a:rPr lang="en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(Para este ejercicio solo consideramos transacciones de </a:t>
            </a: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préstamos</a:t>
            </a: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que el cliente pide a la </a:t>
            </a: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institución</a:t>
            </a: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- esto facilita el </a:t>
            </a: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análisis</a:t>
            </a: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ya que los datos</a:t>
            </a: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son muy escasos)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350" y="1405787"/>
            <a:ext cx="4078514" cy="106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3350" y="3460075"/>
            <a:ext cx="4078526" cy="10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 de las tablas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14" name="Google Shape;114;p19"/>
          <p:cNvSpPr txBox="1"/>
          <p:nvPr>
            <p:ph type="title"/>
          </p:nvPr>
        </p:nvSpPr>
        <p:spPr>
          <a:xfrm>
            <a:off x="386225" y="1077725"/>
            <a:ext cx="24141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Tabla “Loan”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15" name="Google Shape;115;p19"/>
          <p:cNvSpPr txBox="1"/>
          <p:nvPr/>
        </p:nvSpPr>
        <p:spPr>
          <a:xfrm>
            <a:off x="446675" y="1453088"/>
            <a:ext cx="3428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Prestamos a medio plazo (1 año) que se le otorga al clientes con el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interés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asociado, con la clave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única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de usuario, y el plazo del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préstamo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(principio y fin).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Relación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entre la tabla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Client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por medio de la llave Client_ID.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6" name="Google Shape;116;p19"/>
          <p:cNvSpPr txBox="1"/>
          <p:nvPr>
            <p:ph type="title"/>
          </p:nvPr>
        </p:nvSpPr>
        <p:spPr>
          <a:xfrm>
            <a:off x="506375" y="2968925"/>
            <a:ext cx="21738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Tabla “Prospect”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17" name="Google Shape;117;p19"/>
          <p:cNvSpPr txBox="1"/>
          <p:nvPr/>
        </p:nvSpPr>
        <p:spPr>
          <a:xfrm>
            <a:off x="544925" y="3405350"/>
            <a:ext cx="3428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Futuros clientes y la fuente de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adquisición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por la cual estos clientes potenciales provienen.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Ninguna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relación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existente con las tablas anteriores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1974" y="1525050"/>
            <a:ext cx="4572001" cy="1175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1975" y="3174075"/>
            <a:ext cx="4571999" cy="117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 SQL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25" name="Google Shape;125;p20"/>
          <p:cNvSpPr txBox="1"/>
          <p:nvPr/>
        </p:nvSpPr>
        <p:spPr>
          <a:xfrm>
            <a:off x="433125" y="1077713"/>
            <a:ext cx="342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Extracción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de todos los nombres y correos de los clientes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300" y="1974550"/>
            <a:ext cx="4754226" cy="185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45025"/>
            <a:ext cx="8520600" cy="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 SQL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32" name="Google Shape;132;p21"/>
          <p:cNvSpPr txBox="1"/>
          <p:nvPr/>
        </p:nvSpPr>
        <p:spPr>
          <a:xfrm>
            <a:off x="433125" y="1077725"/>
            <a:ext cx="456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Listar todas las transacciones, productos y nombres de clientes.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338" y="1893400"/>
            <a:ext cx="5363326" cy="216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