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0" r:id="rId5"/>
    <p:sldId id="263" r:id="rId6"/>
    <p:sldId id="262" r:id="rId7"/>
    <p:sldId id="259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D26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5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84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0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71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3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5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1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07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89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9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24B8-440A-4F45-9B94-260AF1757692}" type="datetimeFigureOut">
              <a:rPr lang="en-GB" smtClean="0"/>
              <a:t>23/02/2021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BDB85-366E-42E3-B66C-55424A77E2D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8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264434"/>
              </p:ext>
            </p:extLst>
          </p:nvPr>
        </p:nvGraphicFramePr>
        <p:xfrm>
          <a:off x="2" y="10"/>
          <a:ext cx="7797486" cy="7264784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914398"/>
                <a:gridCol w="1573427"/>
                <a:gridCol w="372895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Sub-task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Professional‘s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of sub-tasks/Task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push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Push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push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Pull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Lunge, feet hip wide, chest out, shoulders back, straight back, lean forward, bend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front knee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, extend your arms, pressure on front leg, pull box by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activating back muscles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Turn box by 90°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lean slightly forward with straight back,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turn box with arm muscles,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fold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Put the box from one side to another on the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Feet hip wide,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depending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box: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over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bent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remains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 the box in hand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Chest out, straight back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90°,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body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shoulder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in neural-zero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 err="1" smtClean="0">
                          <a:effectLst/>
                        </a:rPr>
                        <a:t>walk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Translation in space without the box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“normal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walking</a:t>
                      </a:r>
                      <a:r>
                        <a:rPr lang="de-DE" sz="1400" u="none" strike="noStrike" dirty="0" smtClean="0">
                          <a:effectLst/>
                        </a:rPr>
                        <a:t>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their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own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judgment</a:t>
                      </a:r>
                      <a:r>
                        <a:rPr lang="de-DE" sz="1400" u="none" strike="noStrike" dirty="0" smtClean="0">
                          <a:effectLst/>
                        </a:rPr>
                        <a:t>“,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u="none" strike="noStrike" dirty="0" err="1" smtClean="0">
                          <a:effectLst/>
                        </a:rPr>
                        <a:t>lift</a:t>
                      </a:r>
                      <a:endParaRPr lang="de-DE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Lift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up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from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Approach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near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possible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weight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shifted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front,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,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while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going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down,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stop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raised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heels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box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quadtriceps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(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tights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),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ellbows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aim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at ca. 90°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dirty="0" smtClean="0">
                          <a:effectLst/>
                        </a:rPr>
                        <a:t>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above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pelvis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and open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legs</a:t>
                      </a:r>
                      <a:r>
                        <a:rPr lang="de-DE" sz="1400" u="none" strike="noStrike" dirty="0" smtClean="0">
                          <a:effectLst/>
                        </a:rPr>
                        <a:t>,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chest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out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 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extend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u="none" strike="noStrike" baseline="0" dirty="0" smtClean="0">
                        <a:effectLst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Put</a:t>
                      </a:r>
                      <a:r>
                        <a:rPr lang="de-DE" sz="1400" u="none" strike="noStrike" dirty="0" smtClean="0">
                          <a:effectLst/>
                        </a:rPr>
                        <a:t> box on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lower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pick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Pick up box from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Paralell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wide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feet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b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knees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slightly</a:t>
                      </a:r>
                      <a:r>
                        <a:rPr lang="de-DE" sz="1400" u="none" strike="noStrike" dirty="0" smtClean="0">
                          <a:effectLst/>
                        </a:rPr>
                        <a:t>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lean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forward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straight</a:t>
                      </a:r>
                      <a:r>
                        <a:rPr lang="de-DE" sz="1400" u="none" strike="noStrike" dirty="0" smtClean="0">
                          <a:effectLst/>
                        </a:rPr>
                        <a:t> back,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lift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with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arms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, abdominal and back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muscles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Total: 34 sub-tasks</a:t>
                      </a:r>
                    </a:p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83826"/>
              </p:ext>
            </p:extLst>
          </p:nvPr>
        </p:nvGraphicFramePr>
        <p:xfrm>
          <a:off x="2" y="10"/>
          <a:ext cx="9214488" cy="86900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488188"/>
                <a:gridCol w="2133156"/>
                <a:gridCol w="450152"/>
                <a:gridCol w="488188"/>
                <a:gridCol w="2133156"/>
                <a:gridCol w="450152"/>
                <a:gridCol w="488188"/>
                <a:gridCol w="2133156"/>
                <a:gridCol w="450152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Task 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Sub-</a:t>
                      </a:r>
                    </a:p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 ID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Sub-</a:t>
                      </a:r>
                    </a:p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task</a:t>
                      </a:r>
                      <a:r>
                        <a:rPr lang="de-DE" sz="1400" u="none" strike="noStrike" dirty="0" smtClean="0">
                          <a:effectLst/>
                        </a:rPr>
                        <a:t>#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Description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start in front of </a:t>
                      </a:r>
                      <a:r>
                        <a:rPr lang="en-US" sz="1400" u="none" strike="noStrike" dirty="0" smtClean="0">
                          <a:effectLst/>
                        </a:rPr>
                        <a:t>mirror,</a:t>
                      </a:r>
                    </a:p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box </a:t>
                      </a:r>
                      <a:r>
                        <a:rPr lang="en-US" sz="1400" u="none" strike="noStrike" dirty="0">
                          <a:effectLst/>
                        </a:rPr>
                        <a:t>on floor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carry box </a:t>
                      </a:r>
                      <a:r>
                        <a:rPr lang="en-US" sz="1400" u="none" strike="noStrike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 box on table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up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away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left side of the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 box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right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right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 box to bottom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 box left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ST19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ST19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 box to scale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left side of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side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lift up box from scale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bottom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fold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buttom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fold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center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walk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right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walk to box on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place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table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place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walk to right side of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walk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ST29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turn box </a:t>
                      </a:r>
                      <a:r>
                        <a:rPr lang="de-DE" sz="1400" u="none" strike="noStrike" dirty="0" err="1">
                          <a:effectLst/>
                        </a:rPr>
                        <a:t>left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turn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ST29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push box </a:t>
                      </a:r>
                      <a:r>
                        <a:rPr lang="de-DE" sz="1400" u="none" strike="noStrike" dirty="0" err="1">
                          <a:effectLst/>
                        </a:rPr>
                        <a:t>away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push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scale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pull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pull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on </a:t>
                      </a:r>
                      <a:r>
                        <a:rPr lang="de-DE" sz="1400" u="none" strike="noStrike" dirty="0" err="1">
                          <a:effectLst/>
                        </a:rPr>
                        <a:t>floor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lower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lift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pick </a:t>
                      </a:r>
                      <a:r>
                        <a:rPr lang="de-DE" sz="1400" u="none" strike="noStrike" dirty="0" err="1">
                          <a:effectLst/>
                        </a:rPr>
                        <a:t>up</a:t>
                      </a:r>
                      <a:r>
                        <a:rPr lang="de-DE" sz="1400" u="none" strike="noStrike" dirty="0">
                          <a:effectLst/>
                        </a:rPr>
                        <a:t> box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pick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 box up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lift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to</a:t>
                      </a:r>
                      <a:r>
                        <a:rPr lang="de-DE" sz="1400" u="none" strike="noStrike" dirty="0" smtClean="0">
                          <a:effectLst/>
                        </a:rPr>
                        <a:t> (invisible) </a:t>
                      </a:r>
                      <a:r>
                        <a:rPr lang="de-DE" sz="1400" u="none" strike="noStrike" dirty="0" err="1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carry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(invisible)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mirror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carry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ST34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put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 ST34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r>
                        <a:rPr lang="de-DE" sz="1400" u="none" strike="noStrike" dirty="0">
                          <a:effectLst/>
                        </a:rPr>
                        <a:t> box </a:t>
                      </a:r>
                      <a:r>
                        <a:rPr lang="de-DE" sz="1400" u="none" strike="noStrike" dirty="0" err="1">
                          <a:effectLst/>
                        </a:rPr>
                        <a:t>to</a:t>
                      </a:r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1400" u="none" strike="noStrike" dirty="0" err="1">
                          <a:effectLst/>
                        </a:rPr>
                        <a:t>ground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>
                          <a:effectLst/>
                        </a:rPr>
                        <a:t>lower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936900"/>
              </p:ext>
            </p:extLst>
          </p:nvPr>
        </p:nvGraphicFramePr>
        <p:xfrm>
          <a:off x="2" y="10"/>
          <a:ext cx="7657654" cy="7612736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1933573"/>
                <a:gridCol w="3200400"/>
                <a:gridCol w="942975"/>
                <a:gridCol w="1580706"/>
              </a:tblGrid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Logging</a:t>
                      </a:r>
                      <a:r>
                        <a:rPr lang="de-DE" sz="14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Research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question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Elapsed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since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beginning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Milliseconds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Frame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GV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animation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RQ1.1.1-3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performed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</a:t>
                      </a: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 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hip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smtClean="0">
                          <a:effectLst/>
                        </a:rPr>
                        <a:t>of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the</a:t>
                      </a:r>
                      <a:r>
                        <a:rPr lang="de-DE" sz="1400" u="none" strike="noStrike" dirty="0" smtClean="0">
                          <a:effectLst/>
                        </a:rPr>
                        <a:t> hip L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hand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left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right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Head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GV and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head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RQ1.1.1*, 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Box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angle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ED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between</a:t>
                      </a:r>
                      <a:r>
                        <a:rPr lang="de-DE" sz="1400" u="none" strike="noStrike" dirty="0" smtClean="0">
                          <a:effectLst/>
                        </a:rPr>
                        <a:t> box GV and box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 hip-box distance</a:t>
                      </a:r>
                      <a:endParaRPr lang="en-GB" sz="1400" dirty="0"/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spine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bend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foot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base</a:t>
                      </a:r>
                      <a:r>
                        <a:rPr lang="de-DE" sz="1400" u="none" strike="noStrike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squat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of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GV hip-box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distance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RM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elbows</a:t>
                      </a:r>
                      <a:r>
                        <a:rPr lang="de-DE" sz="1400" u="none" strike="noStrike" dirty="0" smtClean="0">
                          <a:effectLst/>
                        </a:rPr>
                        <a:t> GV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u="none" strike="noStrike" baseline="0" dirty="0" err="1" smtClean="0">
                          <a:effectLst/>
                        </a:rPr>
                        <a:t>l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ooking</a:t>
                      </a:r>
                      <a:r>
                        <a:rPr lang="de-DE" sz="1400" u="none" strike="noStrike" dirty="0" smtClean="0">
                          <a:effectLst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looking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LAID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RQ1.3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 </a:t>
                      </a:r>
                      <a:r>
                        <a:rPr lang="de-DE" sz="14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position</a:t>
                      </a:r>
                      <a:r>
                        <a:rPr lang="de-DE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Pos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</a:t>
                      </a:r>
                      <a:r>
                        <a:rPr lang="de-DE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all 12 </a:t>
                      </a:r>
                      <a:r>
                        <a:rPr lang="de-DE" sz="14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x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X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y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Y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Rot z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Z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rotation</a:t>
                      </a:r>
                      <a:r>
                        <a:rPr lang="de-DE" sz="1400" u="none" strike="noStrike" dirty="0" smtClean="0">
                          <a:effectLst/>
                        </a:rPr>
                        <a:t>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for</a:t>
                      </a:r>
                      <a:r>
                        <a:rPr lang="de-DE" sz="1400" u="none" strike="noStrike" dirty="0" smtClean="0">
                          <a:effectLst/>
                        </a:rPr>
                        <a:t> all 12 </a:t>
                      </a:r>
                      <a:r>
                        <a:rPr lang="de-DE" sz="1400" u="none" strike="noStrike" dirty="0" err="1" smtClean="0">
                          <a:effectLst/>
                        </a:rPr>
                        <a:t>trackers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 smtClean="0">
                          <a:effectLst/>
                        </a:rPr>
                        <a:t>Meters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22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146</a:t>
                      </a:r>
                      <a:r>
                        <a:rPr lang="de-DE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0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00537"/>
              </p:ext>
            </p:extLst>
          </p:nvPr>
        </p:nvGraphicFramePr>
        <p:xfrm>
          <a:off x="2032000" y="719666"/>
          <a:ext cx="7414832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98978"/>
                <a:gridCol w="1786255"/>
                <a:gridCol w="262959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Perspective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Speed Mechanic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Multiple Representations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Exo-centric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Augmented Exo-centric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Ego</a:t>
                      </a:r>
                      <a:r>
                        <a:rPr lang="en-GB" baseline="0" dirty="0" smtClean="0"/>
                        <a:t> &amp; Augmented Exo-centric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2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70015"/>
              </p:ext>
            </p:extLst>
          </p:nvPr>
        </p:nvGraphicFramePr>
        <p:xfrm>
          <a:off x="1619250" y="723900"/>
          <a:ext cx="4245356" cy="2346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61950"/>
                <a:gridCol w="914400"/>
                <a:gridCol w="390525"/>
                <a:gridCol w="914400"/>
                <a:gridCol w="390525"/>
                <a:gridCol w="923925"/>
                <a:gridCol w="34963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Session 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noStrike" noProof="0" dirty="0" smtClean="0">
                          <a:effectLst/>
                        </a:rPr>
                        <a:t>PT</a:t>
                      </a:r>
                      <a:endParaRPr lang="en-GB" sz="1400" b="0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Perspective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PT4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PT5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PT6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r>
                        <a:rPr lang="en-GB" sz="1400" u="none" strike="noStrike" baseline="0" noProof="0" dirty="0" smtClean="0">
                          <a:effectLst/>
                        </a:rPr>
                        <a:t> &amp; </a:t>
                      </a:r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PT7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PT8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PT9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T3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Ego-Exo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T1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Ego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noProof="0" dirty="0" smtClean="0">
                          <a:effectLst/>
                        </a:rPr>
                        <a:t>T2</a:t>
                      </a:r>
                      <a:endParaRPr lang="en-GB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157" y="2573415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2376019"/>
            <a:ext cx="1076424" cy="91929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4320" y="4330706"/>
            <a:ext cx="2165684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57161" y="4133309"/>
            <a:ext cx="1076425" cy="91929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74320" y="932689"/>
            <a:ext cx="2165684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369998" y="735293"/>
            <a:ext cx="1076424" cy="919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0738" y="129363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0738" y="29259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74319" y="4330706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58280" y="822"/>
            <a:ext cx="26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Avatar Representations</a:t>
            </a:r>
            <a:endParaRPr lang="en-GB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0967" y="0"/>
            <a:ext cx="3845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Conditions of VIRTUAL support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9295" y="1621756"/>
            <a:ext cx="69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86326" y="3286924"/>
            <a:ext cx="170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 (COPY)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391649" y="5023099"/>
            <a:ext cx="100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VIRTUAL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714549" y="941074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14549" y="941074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28" name="Rectangle 27"/>
          <p:cNvSpPr/>
          <p:nvPr/>
        </p:nvSpPr>
        <p:spPr>
          <a:xfrm>
            <a:off x="3708131" y="1665836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1071783"/>
            <a:ext cx="1076425" cy="919291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1468440"/>
            <a:ext cx="1076424" cy="9192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714550" y="2026783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4729615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6074" y="2382018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3714549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714549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708131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917708" y="3740459"/>
            <a:ext cx="1076425" cy="919291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4608093" y="4137116"/>
            <a:ext cx="1076424" cy="91929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714550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729615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6074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6582880" y="3738594"/>
            <a:ext cx="1076425" cy="919291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8247244" y="94945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8247244" y="94945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8240826" y="167422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40788" y="1476825"/>
            <a:ext cx="1076424" cy="9192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247245" y="203516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9262310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10808769" y="239040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15575" y="1078303"/>
            <a:ext cx="1076425" cy="919291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>
          <a:xfrm>
            <a:off x="8240826" y="3609750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8240826" y="3609750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8234408" y="4334512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4370" y="4137116"/>
            <a:ext cx="1076424" cy="91929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240827" y="4695459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9255892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0802351" y="5050694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1104337" y="3739980"/>
            <a:ext cx="1076425" cy="919291"/>
          </a:xfrm>
          <a:prstGeom prst="rect">
            <a:avLst/>
          </a:prstGeom>
          <a:noFill/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10791525" y="4137116"/>
            <a:ext cx="1076424" cy="91929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708131" y="63646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 guidance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244840" y="641676"/>
            <a:ext cx="2205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 guidance</a:t>
            </a:r>
            <a:endParaRPr lang="en-GB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714549" y="3304391"/>
            <a:ext cx="286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EXO-centric guidance</a:t>
            </a:r>
            <a:endParaRPr lang="en-GB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8238422" y="3295608"/>
            <a:ext cx="2671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Augmented EXO-centric guidance</a:t>
            </a:r>
            <a:endParaRPr lang="en-GB" sz="1400" dirty="0"/>
          </a:p>
        </p:txBody>
      </p:sp>
      <p:sp>
        <p:nvSpPr>
          <p:cNvPr id="55" name="Rectangle 54"/>
          <p:cNvSpPr/>
          <p:nvPr/>
        </p:nvSpPr>
        <p:spPr>
          <a:xfrm>
            <a:off x="6276074" y="6272909"/>
            <a:ext cx="3745831" cy="72189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6276074" y="6272909"/>
            <a:ext cx="10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  <a:r>
              <a:rPr lang="en-GB" dirty="0" smtClean="0"/>
              <a:t>uidance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6269656" y="6997671"/>
            <a:ext cx="3745831" cy="72189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482435" y="6398275"/>
            <a:ext cx="1076425" cy="919291"/>
          </a:xfrm>
          <a:prstGeom prst="rect">
            <a:avLst/>
          </a:prstGeom>
          <a:noFill/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7169618" y="6800275"/>
            <a:ext cx="1076424" cy="91929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6276075" y="7358618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tudent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7291140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EGO-centric</a:t>
            </a:r>
            <a:endParaRPr lang="en-GB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837599" y="7713853"/>
            <a:ext cx="107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EXO-centric</a:t>
            </a:r>
            <a:endParaRPr lang="en-GB" sz="1400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9139585" y="6403139"/>
            <a:ext cx="1076425" cy="919291"/>
          </a:xfrm>
          <a:prstGeom prst="rect">
            <a:avLst/>
          </a:prstGeom>
          <a:noFill/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431"/>
          <a:stretch/>
        </p:blipFill>
        <p:spPr>
          <a:xfrm flipH="1">
            <a:off x="8826773" y="6800275"/>
            <a:ext cx="1076424" cy="91929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273669" y="5958767"/>
            <a:ext cx="3741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EGO &amp; Augmented EXO-centric guidance</a:t>
            </a:r>
            <a:endParaRPr lang="en-GB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13100" y="547566"/>
            <a:ext cx="0" cy="738000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4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1877" y="3198031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562342" y="-187569"/>
            <a:ext cx="5861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400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Scale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Isosceles Triangle 1"/>
          <p:cNvSpPr/>
          <p:nvPr/>
        </p:nvSpPr>
        <p:spPr>
          <a:xfrm>
            <a:off x="206862" y="62656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95324" y="628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Vive Tracker</a:t>
            </a:r>
            <a:endParaRPr lang="en-GB" dirty="0"/>
          </a:p>
        </p:txBody>
      </p:sp>
      <p:sp>
        <p:nvSpPr>
          <p:cNvPr id="34" name="Isosceles Triangle 33"/>
          <p:cNvSpPr/>
          <p:nvPr/>
        </p:nvSpPr>
        <p:spPr>
          <a:xfrm>
            <a:off x="7007712" y="610650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Isosceles Triangle 34"/>
          <p:cNvSpPr/>
          <p:nvPr/>
        </p:nvSpPr>
        <p:spPr>
          <a:xfrm>
            <a:off x="8675406" y="1808523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3420776" y="1412080"/>
            <a:ext cx="360000" cy="36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39" name="Straight Connector 38"/>
          <p:cNvCxnSpPr>
            <a:stCxn id="38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4422" y="1449331"/>
            <a:ext cx="433754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45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8188569" y="2003095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45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1532" y="4467483"/>
            <a:ext cx="56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120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7256512" y="5469377"/>
            <a:ext cx="43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70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695323" y="5746500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Lighthouse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6862" y="5746500"/>
            <a:ext cx="488461" cy="360000"/>
            <a:chOff x="206862" y="5746500"/>
            <a:chExt cx="488461" cy="360000"/>
          </a:xfrm>
        </p:grpSpPr>
        <p:sp>
          <p:nvSpPr>
            <p:cNvPr id="10" name="Rectangle 9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/>
          <p:cNvGrpSpPr/>
          <p:nvPr/>
        </p:nvGrpSpPr>
        <p:grpSpPr>
          <a:xfrm rot="2603897">
            <a:off x="2188333" y="-219672"/>
            <a:ext cx="488461" cy="360000"/>
            <a:chOff x="206862" y="5746500"/>
            <a:chExt cx="488461" cy="360000"/>
          </a:xfrm>
        </p:grpSpPr>
        <p:sp>
          <p:nvSpPr>
            <p:cNvPr id="52" name="Rectangle 51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/>
          <p:cNvGrpSpPr/>
          <p:nvPr/>
        </p:nvGrpSpPr>
        <p:grpSpPr>
          <a:xfrm rot="18811382">
            <a:off x="2194589" y="6646499"/>
            <a:ext cx="488461" cy="360000"/>
            <a:chOff x="206862" y="5746500"/>
            <a:chExt cx="488461" cy="360000"/>
          </a:xfrm>
        </p:grpSpPr>
        <p:sp>
          <p:nvSpPr>
            <p:cNvPr id="55" name="Rectangle 54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/>
          <p:cNvGrpSpPr/>
          <p:nvPr/>
        </p:nvGrpSpPr>
        <p:grpSpPr>
          <a:xfrm rot="13608149">
            <a:off x="9058088" y="6640840"/>
            <a:ext cx="488461" cy="360000"/>
            <a:chOff x="206862" y="5746500"/>
            <a:chExt cx="488461" cy="360000"/>
          </a:xfrm>
        </p:grpSpPr>
        <p:sp>
          <p:nvSpPr>
            <p:cNvPr id="58" name="Rectangle 57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 rot="8092528">
            <a:off x="9059564" y="-218187"/>
            <a:ext cx="488461" cy="360000"/>
            <a:chOff x="206862" y="5746500"/>
            <a:chExt cx="488461" cy="360000"/>
          </a:xfrm>
        </p:grpSpPr>
        <p:sp>
          <p:nvSpPr>
            <p:cNvPr id="61" name="Rectangle 60"/>
            <p:cNvSpPr/>
            <p:nvPr/>
          </p:nvSpPr>
          <p:spPr>
            <a:xfrm>
              <a:off x="206862" y="5746500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386862" y="5746500"/>
              <a:ext cx="308461" cy="36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/>
          <p:cNvCxnSpPr/>
          <p:nvPr/>
        </p:nvCxnSpPr>
        <p:spPr>
          <a:xfrm flipH="1" flipV="1">
            <a:off x="3861910" y="1888601"/>
            <a:ext cx="4033523" cy="1008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05869" y="1863329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300</a:t>
            </a:r>
            <a:endParaRPr lang="en-GB" dirty="0"/>
          </a:p>
        </p:txBody>
      </p:sp>
      <p:cxnSp>
        <p:nvCxnSpPr>
          <p:cNvPr id="66" name="Straight Connector 65"/>
          <p:cNvCxnSpPr/>
          <p:nvPr/>
        </p:nvCxnSpPr>
        <p:spPr>
          <a:xfrm flipH="1" flipV="1">
            <a:off x="3758264" y="2006604"/>
            <a:ext cx="1604062" cy="2840789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257469" y="2145392"/>
            <a:ext cx="1697977" cy="2702001"/>
          </a:xfrm>
          <a:prstGeom prst="line">
            <a:avLst/>
          </a:prstGeom>
          <a:ln w="254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78587" y="2962124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140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594029" y="2990977"/>
            <a:ext cx="58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240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8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5419" y="145600"/>
            <a:ext cx="6480000" cy="6480000"/>
          </a:xfrm>
          <a:prstGeom prst="rect">
            <a:avLst/>
          </a:prstGeom>
          <a:noFill/>
          <a:ln w="25400">
            <a:solidFill>
              <a:srgbClr val="66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6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862" y="187569"/>
            <a:ext cx="17350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Tracking volume</a:t>
            </a:r>
            <a:endParaRPr lang="en-GB" dirty="0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>
            <a:off x="2121877" y="372235"/>
            <a:ext cx="493542" cy="0"/>
          </a:xfrm>
          <a:prstGeom prst="line">
            <a:avLst/>
          </a:prstGeom>
          <a:ln w="25400">
            <a:solidFill>
              <a:srgbClr val="66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92706" y="4913762"/>
            <a:ext cx="2763806" cy="1486369"/>
          </a:xfrm>
          <a:prstGeom prst="rect">
            <a:avLst/>
          </a:prstGeom>
          <a:solidFill>
            <a:srgbClr val="D2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296691" y="4794236"/>
            <a:ext cx="6916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Table</a:t>
            </a:r>
            <a:endParaRPr lang="en-GB" dirty="0"/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988353" y="4978902"/>
            <a:ext cx="2504353" cy="0"/>
          </a:xfrm>
          <a:prstGeom prst="line">
            <a:avLst/>
          </a:prstGeom>
          <a:ln w="25400">
            <a:solidFill>
              <a:srgbClr val="D269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4326" y="33856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Posi-tions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47247" y="522756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tight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34609" y="3691649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</a:t>
            </a:r>
            <a:r>
              <a:rPr lang="en-GB" sz="1600" dirty="0" err="1" smtClean="0">
                <a:solidFill>
                  <a:schemeClr val="tx1"/>
                </a:solidFill>
              </a:rPr>
              <a:t>center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422404" y="522161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Table left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15419" y="675608"/>
            <a:ext cx="209843" cy="192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999426" y="1096900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Mirror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55446" y="1168132"/>
            <a:ext cx="900000" cy="90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6725474" y="1078132"/>
            <a:ext cx="1080000" cy="1080000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Scale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96691" y="1433466"/>
            <a:ext cx="8134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Mirror</a:t>
            </a:r>
            <a:endParaRPr lang="en-GB" dirty="0"/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2110120" y="1618132"/>
            <a:ext cx="49354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8176" y="234040"/>
            <a:ext cx="7345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Scale</a:t>
            </a:r>
            <a:endParaRPr lang="en-GB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>
            <a:off x="8405446" y="558028"/>
            <a:ext cx="0" cy="61010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348419" y="1318436"/>
            <a:ext cx="492370" cy="636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3318804" y="547352"/>
            <a:ext cx="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Box</a:t>
            </a:r>
            <a:endParaRPr lang="en-GB" dirty="0"/>
          </a:p>
        </p:txBody>
      </p: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>
            <a:off x="3590357" y="916684"/>
            <a:ext cx="4247" cy="401752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62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Microsoft Office PowerPoint</Application>
  <PresentationFormat>Widescreen</PresentationFormat>
  <Paragraphs>663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Feyer</dc:creator>
  <cp:lastModifiedBy>Stefan Feyer</cp:lastModifiedBy>
  <cp:revision>41</cp:revision>
  <dcterms:created xsi:type="dcterms:W3CDTF">2021-02-17T19:57:06Z</dcterms:created>
  <dcterms:modified xsi:type="dcterms:W3CDTF">2021-02-23T13:26:33Z</dcterms:modified>
</cp:coreProperties>
</file>