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4" r:id="rId2"/>
    <p:sldId id="257" r:id="rId3"/>
    <p:sldId id="261" r:id="rId4"/>
    <p:sldId id="260" r:id="rId5"/>
    <p:sldId id="263" r:id="rId6"/>
    <p:sldId id="262" r:id="rId7"/>
    <p:sldId id="259" r:id="rId8"/>
    <p:sldId id="258" r:id="rId9"/>
    <p:sldId id="266" r:id="rId10"/>
    <p:sldId id="265" r:id="rId11"/>
    <p:sldId id="268" r:id="rId12"/>
    <p:sldId id="269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D26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pilot\logs\workbook\evalu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pilot\logs\workbook\evaluation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pilot\logs\workbook\evalu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pilot\logs\workbook\evalu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pilot\logs\workbook\evalua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pilot\logs\workbook\evalua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pilot\logs\workbook\evaluat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pilot\logs\workbook\evaluati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pilot\logs\workbook\evaluatio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pilot\logs\workbook\evaluation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err="1" smtClean="0"/>
              <a:t>fold</a:t>
            </a:r>
            <a:r>
              <a:rPr lang="de-DE" i="1" dirty="0" smtClean="0"/>
              <a:t> </a:t>
            </a:r>
            <a:r>
              <a:rPr lang="de-DE" i="0" dirty="0" smtClean="0"/>
              <a:t>Average </a:t>
            </a:r>
            <a:r>
              <a:rPr lang="de-DE" i="0" dirty="0" err="1" smtClean="0"/>
              <a:t>Distance</a:t>
            </a:r>
            <a:r>
              <a:rPr lang="de-DE" i="0" dirty="0" smtClean="0"/>
              <a:t> Error</a:t>
            </a:r>
            <a:endParaRPr lang="de-DE" i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'Accuracy SubTask Distance'!$K$7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'Accuracy SubTask Distance'!$L$6:$R$6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Distance'!$L$7:$R$7</c:f>
              <c:numCache>
                <c:formatCode>General</c:formatCode>
                <c:ptCount val="7"/>
                <c:pt idx="0">
                  <c:v>0.11067779771604901</c:v>
                </c:pt>
                <c:pt idx="1">
                  <c:v>0.15581505978759799</c:v>
                </c:pt>
                <c:pt idx="2">
                  <c:v>0.24080445574831599</c:v>
                </c:pt>
                <c:pt idx="3">
                  <c:v>0.110664364769921</c:v>
                </c:pt>
                <c:pt idx="4">
                  <c:v>0.125360306343996</c:v>
                </c:pt>
                <c:pt idx="5">
                  <c:v>0.106023300517957</c:v>
                </c:pt>
                <c:pt idx="6">
                  <c:v>0.104537572953984</c:v>
                </c:pt>
              </c:numCache>
            </c:numRef>
          </c:val>
        </c:ser>
        <c:ser>
          <c:idx val="1"/>
          <c:order val="1"/>
          <c:tx>
            <c:strRef>
              <c:f>'Accuracy SubTask Distance'!$K$8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'Accuracy SubTask Distance'!$L$6:$R$6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Distance'!$L$8:$R$8</c:f>
              <c:numCache>
                <c:formatCode>General</c:formatCode>
                <c:ptCount val="7"/>
                <c:pt idx="0">
                  <c:v>0.13587078765517199</c:v>
                </c:pt>
                <c:pt idx="1">
                  <c:v>0.20261557741862099</c:v>
                </c:pt>
                <c:pt idx="2">
                  <c:v>0.46915488276758599</c:v>
                </c:pt>
                <c:pt idx="3">
                  <c:v>0.10690317602068999</c:v>
                </c:pt>
                <c:pt idx="4">
                  <c:v>0.185979334917241</c:v>
                </c:pt>
                <c:pt idx="5">
                  <c:v>0.16037951636206901</c:v>
                </c:pt>
                <c:pt idx="6">
                  <c:v>0.363504706734251</c:v>
                </c:pt>
              </c:numCache>
            </c:numRef>
          </c:val>
        </c:ser>
        <c:ser>
          <c:idx val="2"/>
          <c:order val="2"/>
          <c:tx>
            <c:strRef>
              <c:f>'Accuracy SubTask Distance'!$K$9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'Accuracy SubTask Distance'!$L$6:$R$6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Distance'!$L$9:$R$9</c:f>
              <c:numCache>
                <c:formatCode>General</c:formatCode>
                <c:ptCount val="7"/>
                <c:pt idx="0">
                  <c:v>0.11778640169744301</c:v>
                </c:pt>
                <c:pt idx="1">
                  <c:v>0.19152432183659901</c:v>
                </c:pt>
                <c:pt idx="2">
                  <c:v>0.20474654804051801</c:v>
                </c:pt>
                <c:pt idx="3">
                  <c:v>0.103219726111259</c:v>
                </c:pt>
                <c:pt idx="4">
                  <c:v>0.124646148744603</c:v>
                </c:pt>
                <c:pt idx="5">
                  <c:v>0.142390739454998</c:v>
                </c:pt>
                <c:pt idx="6">
                  <c:v>0.15269058291929599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2237104"/>
        <c:axId val="-2035017152"/>
      </c:barChart>
      <c:catAx>
        <c:axId val="-162237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35017152"/>
        <c:crosses val="autoZero"/>
        <c:auto val="1"/>
        <c:lblAlgn val="ctr"/>
        <c:lblOffset val="100"/>
        <c:noMultiLvlLbl val="0"/>
      </c:catAx>
      <c:valAx>
        <c:axId val="-2035017152"/>
        <c:scaling>
          <c:orientation val="minMax"/>
          <c:max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62237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err="1"/>
              <a:t>place</a:t>
            </a:r>
            <a:r>
              <a:rPr lang="de-DE" dirty="0"/>
              <a:t> </a:t>
            </a:r>
            <a:r>
              <a:rPr lang="de-DE" dirty="0" smtClean="0"/>
              <a:t>Average </a:t>
            </a:r>
            <a:r>
              <a:rPr lang="de-DE" dirty="0" err="1" smtClean="0"/>
              <a:t>Distance</a:t>
            </a:r>
            <a:r>
              <a:rPr lang="de-DE" dirty="0" smtClean="0"/>
              <a:t> Error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'Accuracy SubTask Distance'!$K$47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'Accuracy SubTask Distance'!$L$46:$R$46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Distance'!$L$47:$R$47</c:f>
              <c:numCache>
                <c:formatCode>General</c:formatCode>
                <c:ptCount val="7"/>
                <c:pt idx="0">
                  <c:v>0.105261074497549</c:v>
                </c:pt>
                <c:pt idx="1">
                  <c:v>0.10949088825367601</c:v>
                </c:pt>
                <c:pt idx="2">
                  <c:v>0.10657163086397101</c:v>
                </c:pt>
                <c:pt idx="3">
                  <c:v>7.7987458743872501E-2</c:v>
                </c:pt>
                <c:pt idx="4">
                  <c:v>7.1170145980392202E-2</c:v>
                </c:pt>
                <c:pt idx="5">
                  <c:v>0.124832528321078</c:v>
                </c:pt>
                <c:pt idx="6">
                  <c:v>7.2344838431372502E-2</c:v>
                </c:pt>
              </c:numCache>
            </c:numRef>
          </c:val>
        </c:ser>
        <c:ser>
          <c:idx val="1"/>
          <c:order val="1"/>
          <c:tx>
            <c:strRef>
              <c:f>'Accuracy SubTask Distance'!$K$48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'Accuracy SubTask Distance'!$L$46:$R$46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Distance'!$L$48:$R$48</c:f>
              <c:numCache>
                <c:formatCode>General</c:formatCode>
                <c:ptCount val="7"/>
                <c:pt idx="0">
                  <c:v>7.9703400698083099E-2</c:v>
                </c:pt>
                <c:pt idx="1">
                  <c:v>0.16227544641373801</c:v>
                </c:pt>
                <c:pt idx="2">
                  <c:v>0.15326187003434499</c:v>
                </c:pt>
                <c:pt idx="3">
                  <c:v>7.7490898594249194E-2</c:v>
                </c:pt>
                <c:pt idx="4">
                  <c:v>9.2918214345047906E-2</c:v>
                </c:pt>
                <c:pt idx="5">
                  <c:v>0.143546131685304</c:v>
                </c:pt>
                <c:pt idx="6">
                  <c:v>0.11371841155234701</c:v>
                </c:pt>
              </c:numCache>
            </c:numRef>
          </c:val>
        </c:ser>
        <c:ser>
          <c:idx val="2"/>
          <c:order val="2"/>
          <c:tx>
            <c:strRef>
              <c:f>'Accuracy SubTask Distance'!$K$49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'Accuracy SubTask Distance'!$L$46:$R$46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Distance'!$L$49:$R$49</c:f>
              <c:numCache>
                <c:formatCode>General</c:formatCode>
                <c:ptCount val="7"/>
                <c:pt idx="0">
                  <c:v>9.8413595731432907E-2</c:v>
                </c:pt>
                <c:pt idx="1">
                  <c:v>0.14034286314328601</c:v>
                </c:pt>
                <c:pt idx="2">
                  <c:v>0.142729574268567</c:v>
                </c:pt>
                <c:pt idx="3">
                  <c:v>6.7514148267066795E-2</c:v>
                </c:pt>
                <c:pt idx="4">
                  <c:v>0.111027376541635</c:v>
                </c:pt>
                <c:pt idx="5">
                  <c:v>0.17803707400600099</c:v>
                </c:pt>
                <c:pt idx="6">
                  <c:v>0.12330872465491401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8499648"/>
        <c:axId val="-2028490944"/>
      </c:barChart>
      <c:catAx>
        <c:axId val="-2028499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8490944"/>
        <c:crosses val="autoZero"/>
        <c:auto val="1"/>
        <c:lblAlgn val="ctr"/>
        <c:lblOffset val="100"/>
        <c:noMultiLvlLbl val="0"/>
      </c:catAx>
      <c:valAx>
        <c:axId val="-2028490944"/>
        <c:scaling>
          <c:orientation val="minMax"/>
          <c:max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8499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smtClean="0"/>
              <a:t>carry </a:t>
            </a:r>
            <a:r>
              <a:rPr lang="de-DE" i="0" dirty="0" smtClean="0"/>
              <a:t>Average</a:t>
            </a:r>
            <a:r>
              <a:rPr lang="de-DE" i="0" baseline="0" dirty="0" smtClean="0"/>
              <a:t> Angle Error</a:t>
            </a:r>
            <a:endParaRPr lang="de-DE" i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st'!$K$2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st'!$L$1:$R$1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st'!$L$2:$R$2</c:f>
              <c:numCache>
                <c:formatCode>General</c:formatCode>
                <c:ptCount val="7"/>
                <c:pt idx="0">
                  <c:v>32.855040751470597</c:v>
                </c:pt>
                <c:pt idx="1">
                  <c:v>30.252343760784299</c:v>
                </c:pt>
                <c:pt idx="2">
                  <c:v>19.275503792156901</c:v>
                </c:pt>
                <c:pt idx="3">
                  <c:v>43.020356669852902</c:v>
                </c:pt>
                <c:pt idx="4">
                  <c:v>22.2261352622549</c:v>
                </c:pt>
                <c:pt idx="5">
                  <c:v>31.120883903921602</c:v>
                </c:pt>
                <c:pt idx="6">
                  <c:v>11.4238586824265</c:v>
                </c:pt>
              </c:numCache>
            </c:numRef>
          </c:val>
        </c:ser>
        <c:ser>
          <c:idx val="1"/>
          <c:order val="1"/>
          <c:tx>
            <c:strRef>
              <c:f>'acc angle st'!$K$3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st'!$L$1:$R$1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st'!$L$3:$R$3</c:f>
              <c:numCache>
                <c:formatCode>General</c:formatCode>
                <c:ptCount val="7"/>
                <c:pt idx="0">
                  <c:v>24.728711406816501</c:v>
                </c:pt>
                <c:pt idx="1">
                  <c:v>38.674567101764602</c:v>
                </c:pt>
                <c:pt idx="2">
                  <c:v>26.444616824510501</c:v>
                </c:pt>
                <c:pt idx="3">
                  <c:v>35.050167339134603</c:v>
                </c:pt>
                <c:pt idx="4">
                  <c:v>34.7393805375876</c:v>
                </c:pt>
                <c:pt idx="5">
                  <c:v>44.531715547498202</c:v>
                </c:pt>
                <c:pt idx="6">
                  <c:v>22.336390560986199</c:v>
                </c:pt>
              </c:numCache>
            </c:numRef>
          </c:val>
        </c:ser>
        <c:ser>
          <c:idx val="2"/>
          <c:order val="2"/>
          <c:tx>
            <c:strRef>
              <c:f>'acc angle st'!$K$4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st'!$L$1:$R$1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st'!$L$4:$R$4</c:f>
              <c:numCache>
                <c:formatCode>General</c:formatCode>
                <c:ptCount val="7"/>
                <c:pt idx="0">
                  <c:v>27.789628173625999</c:v>
                </c:pt>
                <c:pt idx="1">
                  <c:v>43.9578389681635</c:v>
                </c:pt>
                <c:pt idx="2">
                  <c:v>28.520964051440998</c:v>
                </c:pt>
                <c:pt idx="3">
                  <c:v>35.586157612768098</c:v>
                </c:pt>
                <c:pt idx="4">
                  <c:v>27.702792302865301</c:v>
                </c:pt>
                <c:pt idx="5">
                  <c:v>33.524566523458397</c:v>
                </c:pt>
                <c:pt idx="6">
                  <c:v>18.868487306585099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8499104"/>
        <c:axId val="-2028487680"/>
      </c:barChart>
      <c:catAx>
        <c:axId val="-202849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8487680"/>
        <c:crosses val="autoZero"/>
        <c:auto val="1"/>
        <c:lblAlgn val="ctr"/>
        <c:lblOffset val="100"/>
        <c:noMultiLvlLbl val="0"/>
      </c:catAx>
      <c:valAx>
        <c:axId val="-2028487680"/>
        <c:scaling>
          <c:orientation val="minMax"/>
          <c:max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849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smtClean="0"/>
              <a:t>pull</a:t>
            </a:r>
            <a:r>
              <a:rPr lang="de-DE" dirty="0" smtClean="0"/>
              <a:t> </a:t>
            </a:r>
            <a:r>
              <a:rPr lang="de-DE" sz="1400" b="0" i="0" u="none" strike="noStrike" baseline="0" dirty="0" smtClean="0">
                <a:effectLst/>
              </a:rPr>
              <a:t>Average Angle Error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st'!$K$32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st'!$L$31:$R$31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st'!$L$32:$R$32</c:f>
              <c:numCache>
                <c:formatCode>General</c:formatCode>
                <c:ptCount val="7"/>
                <c:pt idx="0">
                  <c:v>31.0637595503092</c:v>
                </c:pt>
                <c:pt idx="1">
                  <c:v>34.327152908375503</c:v>
                </c:pt>
                <c:pt idx="2">
                  <c:v>33.4852570269815</c:v>
                </c:pt>
                <c:pt idx="3">
                  <c:v>51.557110631253501</c:v>
                </c:pt>
                <c:pt idx="4">
                  <c:v>22.472906074761099</c:v>
                </c:pt>
                <c:pt idx="5">
                  <c:v>18.193544427824602</c:v>
                </c:pt>
                <c:pt idx="6">
                  <c:v>5.7056177964024704</c:v>
                </c:pt>
              </c:numCache>
            </c:numRef>
          </c:val>
        </c:ser>
        <c:ser>
          <c:idx val="1"/>
          <c:order val="1"/>
          <c:tx>
            <c:strRef>
              <c:f>'acc angle st'!$K$33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st'!$L$31:$R$31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st'!$L$33:$R$33</c:f>
              <c:numCache>
                <c:formatCode>General</c:formatCode>
                <c:ptCount val="7"/>
                <c:pt idx="0">
                  <c:v>15.310293209090901</c:v>
                </c:pt>
                <c:pt idx="1">
                  <c:v>35.159198005050499</c:v>
                </c:pt>
                <c:pt idx="2">
                  <c:v>28.3433259151515</c:v>
                </c:pt>
                <c:pt idx="3">
                  <c:v>17.5314824444444</c:v>
                </c:pt>
                <c:pt idx="4">
                  <c:v>22.900251553535401</c:v>
                </c:pt>
                <c:pt idx="5">
                  <c:v>66.846715979798006</c:v>
                </c:pt>
                <c:pt idx="6">
                  <c:v>4.6693516800000001</c:v>
                </c:pt>
              </c:numCache>
            </c:numRef>
          </c:val>
        </c:ser>
        <c:ser>
          <c:idx val="2"/>
          <c:order val="2"/>
          <c:tx>
            <c:strRef>
              <c:f>'acc angle st'!$K$34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st'!$L$31:$R$31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st'!$L$34:$R$34</c:f>
              <c:numCache>
                <c:formatCode>General</c:formatCode>
                <c:ptCount val="7"/>
                <c:pt idx="0">
                  <c:v>19.524502721867499</c:v>
                </c:pt>
                <c:pt idx="1">
                  <c:v>35.816252526735802</c:v>
                </c:pt>
                <c:pt idx="2">
                  <c:v>26.937476530327199</c:v>
                </c:pt>
                <c:pt idx="3">
                  <c:v>24.089367041101401</c:v>
                </c:pt>
                <c:pt idx="4">
                  <c:v>29.818717862330399</c:v>
                </c:pt>
                <c:pt idx="5">
                  <c:v>37.967387815243399</c:v>
                </c:pt>
                <c:pt idx="6">
                  <c:v>2.2772901828012801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8487136"/>
        <c:axId val="-2028489312"/>
      </c:barChart>
      <c:catAx>
        <c:axId val="-2028487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8489312"/>
        <c:crosses val="autoZero"/>
        <c:auto val="1"/>
        <c:lblAlgn val="ctr"/>
        <c:lblOffset val="100"/>
        <c:noMultiLvlLbl val="0"/>
      </c:catAx>
      <c:valAx>
        <c:axId val="-2028489312"/>
        <c:scaling>
          <c:orientation val="minMax"/>
          <c:max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8487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smtClean="0"/>
              <a:t>push</a:t>
            </a:r>
            <a:r>
              <a:rPr lang="de-DE" dirty="0" smtClean="0"/>
              <a:t> </a:t>
            </a:r>
            <a:r>
              <a:rPr lang="de-DE" sz="1400" b="0" i="0" u="none" strike="noStrike" baseline="0" dirty="0" smtClean="0">
                <a:effectLst/>
              </a:rPr>
              <a:t>Average Angle Error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st'!$K$37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st'!$L$36:$R$36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st'!$L$37:$R$37</c:f>
              <c:numCache>
                <c:formatCode>General</c:formatCode>
                <c:ptCount val="7"/>
                <c:pt idx="0">
                  <c:v>35.1785463636364</c:v>
                </c:pt>
                <c:pt idx="1">
                  <c:v>46.601127697686898</c:v>
                </c:pt>
                <c:pt idx="2">
                  <c:v>38.232111894029003</c:v>
                </c:pt>
                <c:pt idx="3">
                  <c:v>43.501019023130702</c:v>
                </c:pt>
                <c:pt idx="4">
                  <c:v>16.052527913932199</c:v>
                </c:pt>
                <c:pt idx="5">
                  <c:v>13.0868821769769</c:v>
                </c:pt>
                <c:pt idx="6">
                  <c:v>2.0276346939214598</c:v>
                </c:pt>
              </c:numCache>
            </c:numRef>
          </c:val>
        </c:ser>
        <c:ser>
          <c:idx val="1"/>
          <c:order val="1"/>
          <c:tx>
            <c:strRef>
              <c:f>'acc angle st'!$K$38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st'!$L$36:$R$36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st'!$L$38:$R$38</c:f>
              <c:numCache>
                <c:formatCode>General</c:formatCode>
                <c:ptCount val="7"/>
                <c:pt idx="0">
                  <c:v>12.781195307074</c:v>
                </c:pt>
                <c:pt idx="1">
                  <c:v>62.380926458199397</c:v>
                </c:pt>
                <c:pt idx="2">
                  <c:v>52.112810639871398</c:v>
                </c:pt>
                <c:pt idx="3">
                  <c:v>22.092603886655901</c:v>
                </c:pt>
                <c:pt idx="4">
                  <c:v>27.350333331189699</c:v>
                </c:pt>
                <c:pt idx="5">
                  <c:v>61.967630297427696</c:v>
                </c:pt>
                <c:pt idx="6">
                  <c:v>13.497619983922799</c:v>
                </c:pt>
              </c:numCache>
            </c:numRef>
          </c:val>
        </c:ser>
        <c:ser>
          <c:idx val="2"/>
          <c:order val="2"/>
          <c:tx>
            <c:strRef>
              <c:f>'acc angle st'!$K$39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st'!$L$36:$R$36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st'!$L$39:$R$39</c:f>
              <c:numCache>
                <c:formatCode>General</c:formatCode>
                <c:ptCount val="7"/>
                <c:pt idx="0">
                  <c:v>19.4844266840561</c:v>
                </c:pt>
                <c:pt idx="1">
                  <c:v>52.698334770785799</c:v>
                </c:pt>
                <c:pt idx="2">
                  <c:v>43.895571232148697</c:v>
                </c:pt>
                <c:pt idx="3">
                  <c:v>24.6402148311053</c:v>
                </c:pt>
                <c:pt idx="4">
                  <c:v>32.070699029344603</c:v>
                </c:pt>
                <c:pt idx="5">
                  <c:v>49.4831900753179</c:v>
                </c:pt>
                <c:pt idx="6">
                  <c:v>2.4362991058689301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8490400"/>
        <c:axId val="-2028489856"/>
      </c:barChart>
      <c:catAx>
        <c:axId val="-2028490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8489856"/>
        <c:crosses val="autoZero"/>
        <c:auto val="1"/>
        <c:lblAlgn val="ctr"/>
        <c:lblOffset val="100"/>
        <c:noMultiLvlLbl val="0"/>
      </c:catAx>
      <c:valAx>
        <c:axId val="-202848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8490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err="1" smtClean="0"/>
              <a:t>walk</a:t>
            </a:r>
            <a:r>
              <a:rPr lang="de-DE" i="1" dirty="0" smtClean="0"/>
              <a:t> </a:t>
            </a:r>
            <a:r>
              <a:rPr lang="de-DE" sz="1400" b="0" i="0" u="none" strike="noStrike" baseline="0" dirty="0" smtClean="0">
                <a:effectLst/>
              </a:rPr>
              <a:t>Average Angle Error</a:t>
            </a:r>
            <a:endParaRPr lang="de-DE" i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st'!$K$47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st'!$L$46:$R$46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st'!$L$47:$R$47</c:f>
              <c:numCache>
                <c:formatCode>General</c:formatCode>
                <c:ptCount val="7"/>
                <c:pt idx="0">
                  <c:v>42.397793914893597</c:v>
                </c:pt>
                <c:pt idx="1">
                  <c:v>48.515666122290703</c:v>
                </c:pt>
                <c:pt idx="2">
                  <c:v>59.113844759991999</c:v>
                </c:pt>
                <c:pt idx="3">
                  <c:v>53.4103167605886</c:v>
                </c:pt>
                <c:pt idx="4">
                  <c:v>32.202141613442002</c:v>
                </c:pt>
                <c:pt idx="5">
                  <c:v>43.796155722807697</c:v>
                </c:pt>
                <c:pt idx="6">
                  <c:v>2.6380822738118899</c:v>
                </c:pt>
              </c:numCache>
            </c:numRef>
          </c:val>
        </c:ser>
        <c:ser>
          <c:idx val="1"/>
          <c:order val="1"/>
          <c:tx>
            <c:strRef>
              <c:f>'acc angle st'!$K$48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st'!$L$46:$R$46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st'!$L$48:$R$48</c:f>
              <c:numCache>
                <c:formatCode>General</c:formatCode>
                <c:ptCount val="7"/>
                <c:pt idx="0">
                  <c:v>25.140605676898701</c:v>
                </c:pt>
                <c:pt idx="1">
                  <c:v>34.997911809738</c:v>
                </c:pt>
                <c:pt idx="2">
                  <c:v>36.833657791214598</c:v>
                </c:pt>
                <c:pt idx="3">
                  <c:v>37.546046648319702</c:v>
                </c:pt>
                <c:pt idx="4">
                  <c:v>35.749901640116398</c:v>
                </c:pt>
                <c:pt idx="5">
                  <c:v>49.739994929346402</c:v>
                </c:pt>
                <c:pt idx="6">
                  <c:v>3.2984460111140499</c:v>
                </c:pt>
              </c:numCache>
            </c:numRef>
          </c:val>
        </c:ser>
        <c:ser>
          <c:idx val="2"/>
          <c:order val="2"/>
          <c:tx>
            <c:strRef>
              <c:f>'acc angle st'!$K$49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st'!$L$46:$R$46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st'!$L$49:$R$49</c:f>
              <c:numCache>
                <c:formatCode>General</c:formatCode>
                <c:ptCount val="7"/>
                <c:pt idx="0">
                  <c:v>29.167348866446801</c:v>
                </c:pt>
                <c:pt idx="1">
                  <c:v>38.096421907048601</c:v>
                </c:pt>
                <c:pt idx="2">
                  <c:v>39.371037673742798</c:v>
                </c:pt>
                <c:pt idx="3">
                  <c:v>34.548951537510298</c:v>
                </c:pt>
                <c:pt idx="4">
                  <c:v>32.665308494641401</c:v>
                </c:pt>
                <c:pt idx="5">
                  <c:v>42.9809220026793</c:v>
                </c:pt>
                <c:pt idx="6">
                  <c:v>3.4265884196413801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8486592"/>
        <c:axId val="-2028498560"/>
      </c:barChart>
      <c:catAx>
        <c:axId val="-202848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8498560"/>
        <c:crosses val="autoZero"/>
        <c:auto val="1"/>
        <c:lblAlgn val="ctr"/>
        <c:lblOffset val="100"/>
        <c:noMultiLvlLbl val="0"/>
      </c:catAx>
      <c:valAx>
        <c:axId val="-202849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8486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err="1" smtClean="0"/>
              <a:t>fold</a:t>
            </a:r>
            <a:r>
              <a:rPr lang="de-DE" dirty="0" smtClean="0"/>
              <a:t> </a:t>
            </a:r>
            <a:r>
              <a:rPr lang="de-DE" sz="1400" b="0" i="0" u="none" strike="noStrike" baseline="0" dirty="0" smtClean="0">
                <a:effectLst/>
              </a:rPr>
              <a:t>Average Angle Error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st'!$K$7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st'!$L$6:$R$6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st'!$L$7:$R$7</c:f>
              <c:numCache>
                <c:formatCode>General</c:formatCode>
                <c:ptCount val="7"/>
                <c:pt idx="0">
                  <c:v>27.098831435034199</c:v>
                </c:pt>
                <c:pt idx="1">
                  <c:v>38.363334448185199</c:v>
                </c:pt>
                <c:pt idx="2">
                  <c:v>40.415260189900103</c:v>
                </c:pt>
                <c:pt idx="3">
                  <c:v>46.912085228826903</c:v>
                </c:pt>
                <c:pt idx="4">
                  <c:v>14.5306512924776</c:v>
                </c:pt>
                <c:pt idx="5">
                  <c:v>16.956579225144701</c:v>
                </c:pt>
                <c:pt idx="6">
                  <c:v>22.3459340334561</c:v>
                </c:pt>
              </c:numCache>
            </c:numRef>
          </c:val>
        </c:ser>
        <c:ser>
          <c:idx val="1"/>
          <c:order val="1"/>
          <c:tx>
            <c:strRef>
              <c:f>'acc angle st'!$K$8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st'!$L$6:$R$6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st'!$L$8:$R$8</c:f>
              <c:numCache>
                <c:formatCode>General</c:formatCode>
                <c:ptCount val="7"/>
                <c:pt idx="0">
                  <c:v>9.5045645329471409</c:v>
                </c:pt>
                <c:pt idx="1">
                  <c:v>39.959992131064404</c:v>
                </c:pt>
                <c:pt idx="2">
                  <c:v>38.719649333816101</c:v>
                </c:pt>
                <c:pt idx="3">
                  <c:v>24.132191129616199</c:v>
                </c:pt>
                <c:pt idx="4">
                  <c:v>23.849782666907998</c:v>
                </c:pt>
                <c:pt idx="5">
                  <c:v>59.285142577118002</c:v>
                </c:pt>
                <c:pt idx="6">
                  <c:v>34.426765329543798</c:v>
                </c:pt>
              </c:numCache>
            </c:numRef>
          </c:val>
        </c:ser>
        <c:ser>
          <c:idx val="2"/>
          <c:order val="2"/>
          <c:tx>
            <c:strRef>
              <c:f>'acc angle st'!$K$9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st'!$L$6:$R$6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st'!$L$9:$R$9</c:f>
              <c:numCache>
                <c:formatCode>General</c:formatCode>
                <c:ptCount val="7"/>
                <c:pt idx="0">
                  <c:v>16.423474463851399</c:v>
                </c:pt>
                <c:pt idx="1">
                  <c:v>45.844391662162202</c:v>
                </c:pt>
                <c:pt idx="2">
                  <c:v>41.040388658361501</c:v>
                </c:pt>
                <c:pt idx="3">
                  <c:v>23.3067579290541</c:v>
                </c:pt>
                <c:pt idx="4">
                  <c:v>21.817111017736501</c:v>
                </c:pt>
                <c:pt idx="5">
                  <c:v>38.186382875</c:v>
                </c:pt>
                <c:pt idx="6">
                  <c:v>30.017142201055702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8488768"/>
        <c:axId val="-2028498016"/>
        <c:extLst>
          <c:ext xmlns:c15="http://schemas.microsoft.com/office/drawing/2012/chart" uri="{02D57815-91ED-43cb-92C2-25804820EDAC}">
            <c15:filteredBa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'acc angle st'!$K$10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'acc angle st'!$L$6:$R$6</c15:sqref>
                        </c15:formulaRef>
                      </c:ext>
                    </c:extLst>
                    <c:strCache>
                      <c:ptCount val="7"/>
                      <c:pt idx="0">
                        <c:v>HipA</c:v>
                      </c:pt>
                      <c:pt idx="1">
                        <c:v>LHA</c:v>
                      </c:pt>
                      <c:pt idx="2">
                        <c:v>RHA</c:v>
                      </c:pt>
                      <c:pt idx="3">
                        <c:v>LFA</c:v>
                      </c:pt>
                      <c:pt idx="4">
                        <c:v>RFA</c:v>
                      </c:pt>
                      <c:pt idx="5">
                        <c:v>HeadA</c:v>
                      </c:pt>
                      <c:pt idx="6">
                        <c:v>BoxA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'acc angle st'!$L$10:$R$10</c15:sqref>
                        </c15:formulaRef>
                      </c:ext>
                    </c:extLst>
                    <c:numCache>
                      <c:formatCode>General</c:formatCode>
                      <c:ptCount val="7"/>
                    </c:numCache>
                  </c:numRef>
                </c:val>
              </c15:ser>
            </c15:filteredBarSeries>
          </c:ext>
        </c:extLst>
      </c:barChart>
      <c:catAx>
        <c:axId val="-2028488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8498016"/>
        <c:crosses val="autoZero"/>
        <c:auto val="1"/>
        <c:lblAlgn val="ctr"/>
        <c:lblOffset val="100"/>
        <c:noMultiLvlLbl val="0"/>
      </c:catAx>
      <c:valAx>
        <c:axId val="-202849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8488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err="1" smtClean="0"/>
              <a:t>lift</a:t>
            </a:r>
            <a:r>
              <a:rPr lang="de-DE" dirty="0" smtClean="0"/>
              <a:t> </a:t>
            </a:r>
            <a:r>
              <a:rPr lang="de-DE" sz="1400" b="0" i="0" u="none" strike="noStrike" baseline="0" dirty="0" smtClean="0">
                <a:effectLst/>
              </a:rPr>
              <a:t>Average Angle Error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st'!$K$12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st'!$L$11:$R$11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st'!$L$12:$R$12</c:f>
              <c:numCache>
                <c:formatCode>General</c:formatCode>
                <c:ptCount val="7"/>
                <c:pt idx="0">
                  <c:v>28.943871959466399</c:v>
                </c:pt>
                <c:pt idx="1">
                  <c:v>29.194322289379201</c:v>
                </c:pt>
                <c:pt idx="2">
                  <c:v>27.237228031298098</c:v>
                </c:pt>
                <c:pt idx="3">
                  <c:v>24.813434104155998</c:v>
                </c:pt>
                <c:pt idx="4">
                  <c:v>13.4885895905593</c:v>
                </c:pt>
                <c:pt idx="5">
                  <c:v>39.829658944073898</c:v>
                </c:pt>
                <c:pt idx="6">
                  <c:v>5.1248862735248801</c:v>
                </c:pt>
              </c:numCache>
            </c:numRef>
          </c:val>
        </c:ser>
        <c:ser>
          <c:idx val="1"/>
          <c:order val="1"/>
          <c:tx>
            <c:strRef>
              <c:f>'acc angle st'!$K$13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st'!$L$11:$R$11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st'!$L$13:$R$13</c:f>
              <c:numCache>
                <c:formatCode>General</c:formatCode>
                <c:ptCount val="7"/>
                <c:pt idx="0">
                  <c:v>11.1414322440055</c:v>
                </c:pt>
                <c:pt idx="1">
                  <c:v>41.822752896742898</c:v>
                </c:pt>
                <c:pt idx="2">
                  <c:v>39.832174787248803</c:v>
                </c:pt>
                <c:pt idx="3">
                  <c:v>45.083264081774097</c:v>
                </c:pt>
                <c:pt idx="4">
                  <c:v>24.605869369369401</c:v>
                </c:pt>
                <c:pt idx="5">
                  <c:v>39.159728255717297</c:v>
                </c:pt>
                <c:pt idx="6">
                  <c:v>5.5470115363825396</c:v>
                </c:pt>
              </c:numCache>
            </c:numRef>
          </c:val>
        </c:ser>
        <c:ser>
          <c:idx val="2"/>
          <c:order val="2"/>
          <c:tx>
            <c:strRef>
              <c:f>'acc angle st'!$K$14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st'!$L$11:$R$11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st'!$L$14:$R$14</c:f>
              <c:numCache>
                <c:formatCode>General</c:formatCode>
                <c:ptCount val="7"/>
                <c:pt idx="0">
                  <c:v>17.684254154986601</c:v>
                </c:pt>
                <c:pt idx="1">
                  <c:v>41.012507206144299</c:v>
                </c:pt>
                <c:pt idx="2">
                  <c:v>36.4724224333482</c:v>
                </c:pt>
                <c:pt idx="3">
                  <c:v>31.849388284639399</c:v>
                </c:pt>
                <c:pt idx="4">
                  <c:v>20.846197418967101</c:v>
                </c:pt>
                <c:pt idx="5">
                  <c:v>31.5090507960374</c:v>
                </c:pt>
                <c:pt idx="6">
                  <c:v>5.9134076040516499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8488224"/>
        <c:axId val="-2028486048"/>
      </c:barChart>
      <c:catAx>
        <c:axId val="-2028488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8486048"/>
        <c:crosses val="autoZero"/>
        <c:auto val="1"/>
        <c:lblAlgn val="ctr"/>
        <c:lblOffset val="100"/>
        <c:noMultiLvlLbl val="0"/>
      </c:catAx>
      <c:valAx>
        <c:axId val="-2028486048"/>
        <c:scaling>
          <c:orientation val="minMax"/>
          <c:max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8488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err="1" smtClean="0"/>
              <a:t>lower</a:t>
            </a:r>
            <a:r>
              <a:rPr lang="de-DE" dirty="0" smtClean="0"/>
              <a:t> </a:t>
            </a:r>
            <a:r>
              <a:rPr lang="de-DE" sz="1400" b="0" i="0" u="none" strike="noStrike" baseline="0" dirty="0" smtClean="0">
                <a:effectLst/>
              </a:rPr>
              <a:t>Average Angle Error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st'!$K$17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st'!$L$16:$R$16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st'!$L$17:$R$17</c:f>
              <c:numCache>
                <c:formatCode>General</c:formatCode>
                <c:ptCount val="7"/>
                <c:pt idx="0">
                  <c:v>29.407740964622601</c:v>
                </c:pt>
                <c:pt idx="1">
                  <c:v>21.8332259150943</c:v>
                </c:pt>
                <c:pt idx="2">
                  <c:v>18.4361170775354</c:v>
                </c:pt>
                <c:pt idx="3">
                  <c:v>27.292249092688699</c:v>
                </c:pt>
                <c:pt idx="4">
                  <c:v>13.039022697523601</c:v>
                </c:pt>
                <c:pt idx="5">
                  <c:v>33.575135650943402</c:v>
                </c:pt>
                <c:pt idx="6">
                  <c:v>5.9401891853183999</c:v>
                </c:pt>
              </c:numCache>
            </c:numRef>
          </c:val>
        </c:ser>
        <c:ser>
          <c:idx val="1"/>
          <c:order val="1"/>
          <c:tx>
            <c:strRef>
              <c:f>'acc angle st'!$K$18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st'!$L$16:$R$16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st'!$L$18:$R$18</c:f>
              <c:numCache>
                <c:formatCode>General</c:formatCode>
                <c:ptCount val="7"/>
                <c:pt idx="0">
                  <c:v>9.4674401854199708</c:v>
                </c:pt>
                <c:pt idx="1">
                  <c:v>27.8023221790808</c:v>
                </c:pt>
                <c:pt idx="2">
                  <c:v>33.302410293185403</c:v>
                </c:pt>
                <c:pt idx="3">
                  <c:v>48.0012910776545</c:v>
                </c:pt>
                <c:pt idx="4">
                  <c:v>27.877244763866901</c:v>
                </c:pt>
                <c:pt idx="5">
                  <c:v>59.624831128367703</c:v>
                </c:pt>
                <c:pt idx="6">
                  <c:v>6.0383385080824103</c:v>
                </c:pt>
              </c:numCache>
            </c:numRef>
          </c:val>
        </c:ser>
        <c:ser>
          <c:idx val="2"/>
          <c:order val="2"/>
          <c:tx>
            <c:strRef>
              <c:f>'acc angle st'!$K$19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st'!$L$16:$R$16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st'!$L$19:$R$19</c:f>
              <c:numCache>
                <c:formatCode>General</c:formatCode>
                <c:ptCount val="7"/>
                <c:pt idx="0">
                  <c:v>18.895540269863002</c:v>
                </c:pt>
                <c:pt idx="1">
                  <c:v>26.128500255855101</c:v>
                </c:pt>
                <c:pt idx="2">
                  <c:v>23.6872641007512</c:v>
                </c:pt>
                <c:pt idx="3">
                  <c:v>32.315269036632799</c:v>
                </c:pt>
                <c:pt idx="4">
                  <c:v>19.279826672558499</c:v>
                </c:pt>
                <c:pt idx="5">
                  <c:v>31.2858391007512</c:v>
                </c:pt>
                <c:pt idx="6">
                  <c:v>5.2015265595669504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8485504"/>
        <c:axId val="-2029117632"/>
      </c:barChart>
      <c:catAx>
        <c:axId val="-2028485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17632"/>
        <c:crosses val="autoZero"/>
        <c:auto val="1"/>
        <c:lblAlgn val="ctr"/>
        <c:lblOffset val="100"/>
        <c:noMultiLvlLbl val="0"/>
      </c:catAx>
      <c:valAx>
        <c:axId val="-202911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8485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smtClean="0"/>
              <a:t>turn</a:t>
            </a:r>
            <a:r>
              <a:rPr lang="de-DE" dirty="0" smtClean="0"/>
              <a:t> </a:t>
            </a:r>
            <a:r>
              <a:rPr lang="de-DE" sz="1400" b="0" i="0" u="none" strike="noStrike" baseline="0" dirty="0" smtClean="0">
                <a:effectLst/>
              </a:rPr>
              <a:t>Average Angle Error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st'!$K$42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st'!$L$41:$R$41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st'!$L$42:$R$42</c:f>
              <c:numCache>
                <c:formatCode>General</c:formatCode>
                <c:ptCount val="7"/>
                <c:pt idx="0">
                  <c:v>36.558578296703303</c:v>
                </c:pt>
                <c:pt idx="1">
                  <c:v>39.9329028620879</c:v>
                </c:pt>
                <c:pt idx="2">
                  <c:v>39.078607006868097</c:v>
                </c:pt>
                <c:pt idx="3">
                  <c:v>43.700774507142903</c:v>
                </c:pt>
                <c:pt idx="4">
                  <c:v>13.9695419549451</c:v>
                </c:pt>
                <c:pt idx="5">
                  <c:v>18.284581210989</c:v>
                </c:pt>
                <c:pt idx="6">
                  <c:v>15.9895522336813</c:v>
                </c:pt>
              </c:numCache>
            </c:numRef>
          </c:val>
        </c:ser>
        <c:ser>
          <c:idx val="1"/>
          <c:order val="1"/>
          <c:tx>
            <c:strRef>
              <c:f>'acc angle st'!$K$43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st'!$L$41:$R$41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st'!$L$43:$R$43</c:f>
              <c:numCache>
                <c:formatCode>General</c:formatCode>
                <c:ptCount val="7"/>
                <c:pt idx="0">
                  <c:v>14.705044432672601</c:v>
                </c:pt>
                <c:pt idx="1">
                  <c:v>46.461901531100501</c:v>
                </c:pt>
                <c:pt idx="2">
                  <c:v>40.561034548188701</c:v>
                </c:pt>
                <c:pt idx="3">
                  <c:v>27.880292323991799</c:v>
                </c:pt>
                <c:pt idx="4">
                  <c:v>28.7824536637047</c:v>
                </c:pt>
                <c:pt idx="5">
                  <c:v>71.986602638414197</c:v>
                </c:pt>
                <c:pt idx="6">
                  <c:v>21.1795816759399</c:v>
                </c:pt>
              </c:numCache>
            </c:numRef>
          </c:val>
        </c:ser>
        <c:ser>
          <c:idx val="2"/>
          <c:order val="2"/>
          <c:tx>
            <c:strRef>
              <c:f>'acc angle st'!$K$44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st'!$L$41:$R$41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st'!$L$44:$R$44</c:f>
              <c:numCache>
                <c:formatCode>General</c:formatCode>
                <c:ptCount val="7"/>
                <c:pt idx="0">
                  <c:v>20.184553502037101</c:v>
                </c:pt>
                <c:pt idx="1">
                  <c:v>44.115916131281097</c:v>
                </c:pt>
                <c:pt idx="2">
                  <c:v>41.248025210049803</c:v>
                </c:pt>
                <c:pt idx="3">
                  <c:v>21.1579688859212</c:v>
                </c:pt>
                <c:pt idx="4">
                  <c:v>19.187135732458099</c:v>
                </c:pt>
                <c:pt idx="5">
                  <c:v>37.2909575640561</c:v>
                </c:pt>
                <c:pt idx="6">
                  <c:v>30.538088770167501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9135584"/>
        <c:axId val="-2029113280"/>
      </c:barChart>
      <c:catAx>
        <c:axId val="-2029135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13280"/>
        <c:crosses val="autoZero"/>
        <c:auto val="1"/>
        <c:lblAlgn val="ctr"/>
        <c:lblOffset val="100"/>
        <c:noMultiLvlLbl val="0"/>
      </c:catAx>
      <c:valAx>
        <c:axId val="-2029113280"/>
        <c:scaling>
          <c:orientation val="minMax"/>
          <c:max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35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smtClean="0"/>
              <a:t>pick</a:t>
            </a:r>
            <a:r>
              <a:rPr lang="de-DE" dirty="0" smtClean="0"/>
              <a:t> </a:t>
            </a:r>
            <a:r>
              <a:rPr lang="de-DE" sz="1400" b="0" i="0" u="none" strike="noStrike" baseline="0" dirty="0" smtClean="0">
                <a:effectLst/>
              </a:rPr>
              <a:t>Average Angle Error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st'!$K$22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st'!$L$21:$R$21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st'!$L$22:$R$22</c:f>
              <c:numCache>
                <c:formatCode>General</c:formatCode>
                <c:ptCount val="7"/>
                <c:pt idx="0">
                  <c:v>29.188741428374701</c:v>
                </c:pt>
                <c:pt idx="1">
                  <c:v>40.393989858126702</c:v>
                </c:pt>
                <c:pt idx="2">
                  <c:v>39.3595364008264</c:v>
                </c:pt>
                <c:pt idx="3">
                  <c:v>39.493020747933897</c:v>
                </c:pt>
                <c:pt idx="4">
                  <c:v>14.367821845730001</c:v>
                </c:pt>
                <c:pt idx="5">
                  <c:v>19.2182355146006</c:v>
                </c:pt>
                <c:pt idx="6">
                  <c:v>3.49186504435262</c:v>
                </c:pt>
              </c:numCache>
            </c:numRef>
          </c:val>
        </c:ser>
        <c:ser>
          <c:idx val="1"/>
          <c:order val="1"/>
          <c:tx>
            <c:strRef>
              <c:f>'acc angle st'!$K$23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st'!$L$21:$R$21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st'!$L$23:$R$23</c:f>
              <c:numCache>
                <c:formatCode>General</c:formatCode>
                <c:ptCount val="7"/>
                <c:pt idx="0">
                  <c:v>9.8805074741379304</c:v>
                </c:pt>
                <c:pt idx="1">
                  <c:v>40.0166425670498</c:v>
                </c:pt>
                <c:pt idx="2">
                  <c:v>29.454854934865899</c:v>
                </c:pt>
                <c:pt idx="3">
                  <c:v>25.879244750957898</c:v>
                </c:pt>
                <c:pt idx="4">
                  <c:v>10.246394243295001</c:v>
                </c:pt>
                <c:pt idx="5">
                  <c:v>65.154233984674306</c:v>
                </c:pt>
                <c:pt idx="6">
                  <c:v>21.7430693199234</c:v>
                </c:pt>
              </c:numCache>
            </c:numRef>
          </c:val>
        </c:ser>
        <c:ser>
          <c:idx val="2"/>
          <c:order val="2"/>
          <c:tx>
            <c:strRef>
              <c:f>'acc angle st'!$K$24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st'!$L$21:$R$21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st'!$L$24:$R$24</c:f>
              <c:numCache>
                <c:formatCode>General</c:formatCode>
                <c:ptCount val="7"/>
                <c:pt idx="0">
                  <c:v>26.437829377862599</c:v>
                </c:pt>
                <c:pt idx="1">
                  <c:v>48.798962170483499</c:v>
                </c:pt>
                <c:pt idx="2">
                  <c:v>43.125660063613203</c:v>
                </c:pt>
                <c:pt idx="3">
                  <c:v>25.441538893129799</c:v>
                </c:pt>
                <c:pt idx="4">
                  <c:v>14.2559959427481</c:v>
                </c:pt>
                <c:pt idx="5">
                  <c:v>34.267071364122103</c:v>
                </c:pt>
                <c:pt idx="6">
                  <c:v>3.4923539444020402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9121440"/>
        <c:axId val="-2029137216"/>
      </c:barChart>
      <c:catAx>
        <c:axId val="-2029121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37216"/>
        <c:crosses val="autoZero"/>
        <c:auto val="1"/>
        <c:lblAlgn val="ctr"/>
        <c:lblOffset val="100"/>
        <c:noMultiLvlLbl val="0"/>
      </c:catAx>
      <c:valAx>
        <c:axId val="-202913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21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err="1" smtClean="0"/>
              <a:t>lift</a:t>
            </a:r>
            <a:r>
              <a:rPr lang="de-DE" dirty="0" smtClean="0"/>
              <a:t> Average </a:t>
            </a:r>
            <a:r>
              <a:rPr lang="de-DE" dirty="0" err="1" smtClean="0"/>
              <a:t>Distance</a:t>
            </a:r>
            <a:r>
              <a:rPr lang="de-DE" dirty="0" smtClean="0"/>
              <a:t> Error</a:t>
            </a:r>
            <a:endParaRPr lang="de-DE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'Accuracy SubTask Distance'!$K$12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'Accuracy SubTask Distance'!$L$11:$R$11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Distance'!$L$12:$R$12</c:f>
              <c:numCache>
                <c:formatCode>General</c:formatCode>
                <c:ptCount val="7"/>
                <c:pt idx="0">
                  <c:v>0.25215973711853701</c:v>
                </c:pt>
                <c:pt idx="1">
                  <c:v>0.33053303672717299</c:v>
                </c:pt>
                <c:pt idx="2">
                  <c:v>0.33373535911991198</c:v>
                </c:pt>
                <c:pt idx="3">
                  <c:v>0.105293649138889</c:v>
                </c:pt>
                <c:pt idx="4">
                  <c:v>9.8657662420242001E-2</c:v>
                </c:pt>
                <c:pt idx="5">
                  <c:v>0.29593120315181498</c:v>
                </c:pt>
                <c:pt idx="6">
                  <c:v>0.18006564791639201</c:v>
                </c:pt>
              </c:numCache>
            </c:numRef>
          </c:val>
        </c:ser>
        <c:ser>
          <c:idx val="1"/>
          <c:order val="1"/>
          <c:tx>
            <c:strRef>
              <c:f>'Accuracy SubTask Distance'!$K$13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'Accuracy SubTask Distance'!$L$11:$R$11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Distance'!$L$13:$R$13</c:f>
              <c:numCache>
                <c:formatCode>General</c:formatCode>
                <c:ptCount val="7"/>
                <c:pt idx="0">
                  <c:v>0.25492960820041599</c:v>
                </c:pt>
                <c:pt idx="1">
                  <c:v>0.36374515530547902</c:v>
                </c:pt>
                <c:pt idx="2">
                  <c:v>0.36223977926595002</c:v>
                </c:pt>
                <c:pt idx="3">
                  <c:v>9.1843450429611603E-2</c:v>
                </c:pt>
                <c:pt idx="4">
                  <c:v>9.2503718117198305E-2</c:v>
                </c:pt>
                <c:pt idx="5">
                  <c:v>0.34115194102288499</c:v>
                </c:pt>
                <c:pt idx="6">
                  <c:v>0.247401247401247</c:v>
                </c:pt>
              </c:numCache>
            </c:numRef>
          </c:val>
        </c:ser>
        <c:ser>
          <c:idx val="2"/>
          <c:order val="2"/>
          <c:tx>
            <c:strRef>
              <c:f>'Accuracy SubTask Distance'!$K$14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'Accuracy SubTask Distance'!$L$11:$R$11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Distance'!$L$14:$R$14</c:f>
              <c:numCache>
                <c:formatCode>General</c:formatCode>
                <c:ptCount val="7"/>
                <c:pt idx="0">
                  <c:v>0.25093690250350098</c:v>
                </c:pt>
                <c:pt idx="1">
                  <c:v>0.36607331967787099</c:v>
                </c:pt>
                <c:pt idx="2">
                  <c:v>0.36689814639705898</c:v>
                </c:pt>
                <c:pt idx="3">
                  <c:v>9.2636072804972006E-2</c:v>
                </c:pt>
                <c:pt idx="4">
                  <c:v>7.5618177964635894E-2</c:v>
                </c:pt>
                <c:pt idx="5">
                  <c:v>0.33018723507352898</c:v>
                </c:pt>
                <c:pt idx="6">
                  <c:v>0.26913449333053202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7912688"/>
        <c:axId val="-161346192"/>
      </c:barChart>
      <c:catAx>
        <c:axId val="-157912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61346192"/>
        <c:crosses val="autoZero"/>
        <c:auto val="1"/>
        <c:lblAlgn val="ctr"/>
        <c:lblOffset val="100"/>
        <c:noMultiLvlLbl val="0"/>
      </c:catAx>
      <c:valAx>
        <c:axId val="-161346192"/>
        <c:scaling>
          <c:orientation val="minMax"/>
          <c:max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57912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err="1" smtClean="0"/>
              <a:t>place</a:t>
            </a:r>
            <a:r>
              <a:rPr lang="de-DE" i="1" dirty="0" smtClean="0"/>
              <a:t> </a:t>
            </a:r>
            <a:r>
              <a:rPr lang="de-DE" sz="1400" b="0" i="0" u="none" strike="noStrike" baseline="0" dirty="0" smtClean="0">
                <a:effectLst/>
              </a:rPr>
              <a:t>Average Angle Error</a:t>
            </a:r>
            <a:endParaRPr lang="de-DE" i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st'!$K$27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st'!$L$26:$R$26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st'!$L$27:$R$27</c:f>
              <c:numCache>
                <c:formatCode>General</c:formatCode>
                <c:ptCount val="7"/>
                <c:pt idx="0">
                  <c:v>21.320425857493898</c:v>
                </c:pt>
                <c:pt idx="1">
                  <c:v>24.782781073710101</c:v>
                </c:pt>
                <c:pt idx="2">
                  <c:v>14.9808525810811</c:v>
                </c:pt>
                <c:pt idx="3">
                  <c:v>42.405104840294797</c:v>
                </c:pt>
                <c:pt idx="4">
                  <c:v>10.2957413230958</c:v>
                </c:pt>
                <c:pt idx="5">
                  <c:v>18.609866604422599</c:v>
                </c:pt>
                <c:pt idx="6">
                  <c:v>3.2216570350122899</c:v>
                </c:pt>
              </c:numCache>
            </c:numRef>
          </c:val>
        </c:ser>
        <c:ser>
          <c:idx val="1"/>
          <c:order val="1"/>
          <c:tx>
            <c:strRef>
              <c:f>'acc angle st'!$K$28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st'!$L$26:$R$26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st'!$L$28:$R$28</c:f>
              <c:numCache>
                <c:formatCode>General</c:formatCode>
                <c:ptCount val="7"/>
                <c:pt idx="0">
                  <c:v>12.351327048736501</c:v>
                </c:pt>
                <c:pt idx="1">
                  <c:v>30.676047833935002</c:v>
                </c:pt>
                <c:pt idx="2">
                  <c:v>21.1015048501805</c:v>
                </c:pt>
                <c:pt idx="3">
                  <c:v>27.397661992779799</c:v>
                </c:pt>
                <c:pt idx="4">
                  <c:v>17.677519925992801</c:v>
                </c:pt>
                <c:pt idx="5">
                  <c:v>47.692238635379098</c:v>
                </c:pt>
                <c:pt idx="6">
                  <c:v>8.5249832960288803</c:v>
                </c:pt>
              </c:numCache>
            </c:numRef>
          </c:val>
        </c:ser>
        <c:ser>
          <c:idx val="2"/>
          <c:order val="2"/>
          <c:tx>
            <c:strRef>
              <c:f>'acc angle st'!$K$29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st'!$L$26:$R$26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st'!$L$29:$R$29</c:f>
              <c:numCache>
                <c:formatCode>General</c:formatCode>
                <c:ptCount val="7"/>
                <c:pt idx="0">
                  <c:v>21.949769947368399</c:v>
                </c:pt>
                <c:pt idx="1">
                  <c:v>24.7026498021443</c:v>
                </c:pt>
                <c:pt idx="2">
                  <c:v>16.855465538986401</c:v>
                </c:pt>
                <c:pt idx="3">
                  <c:v>24.115596189083799</c:v>
                </c:pt>
                <c:pt idx="4">
                  <c:v>10.737786257309899</c:v>
                </c:pt>
                <c:pt idx="5">
                  <c:v>38.915622937621798</c:v>
                </c:pt>
                <c:pt idx="6">
                  <c:v>6.27960689483431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9138848"/>
        <c:axId val="-2029111104"/>
      </c:barChart>
      <c:catAx>
        <c:axId val="-2029138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11104"/>
        <c:crosses val="autoZero"/>
        <c:auto val="1"/>
        <c:lblAlgn val="ctr"/>
        <c:lblOffset val="100"/>
        <c:noMultiLvlLbl val="0"/>
      </c:catAx>
      <c:valAx>
        <c:axId val="-2029111104"/>
        <c:scaling>
          <c:orientation val="minMax"/>
          <c:max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38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Overall Distance Error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total'!$A$5</c:f>
              <c:strCache>
                <c:ptCount val="1"/>
                <c:pt idx="0">
                  <c:v>EGO AVG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total'!$B$1:$H$1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 total'!$B$5:$H$5</c:f>
              <c:numCache>
                <c:formatCode>General</c:formatCode>
                <c:ptCount val="7"/>
                <c:pt idx="0">
                  <c:v>0.15829592554838942</c:v>
                </c:pt>
                <c:pt idx="1">
                  <c:v>0.23959393460536013</c:v>
                </c:pt>
                <c:pt idx="2">
                  <c:v>0.23751227915923698</c:v>
                </c:pt>
                <c:pt idx="3">
                  <c:v>0.13171160537509161</c:v>
                </c:pt>
                <c:pt idx="4">
                  <c:v>0.16153379438802809</c:v>
                </c:pt>
                <c:pt idx="5">
                  <c:v>0.20399079732947956</c:v>
                </c:pt>
                <c:pt idx="6">
                  <c:v>0.1331490619560052</c:v>
                </c:pt>
              </c:numCache>
            </c:numRef>
          </c:val>
        </c:ser>
        <c:ser>
          <c:idx val="1"/>
          <c:order val="1"/>
          <c:tx>
            <c:strRef>
              <c:f>'acc total'!$A$10</c:f>
              <c:strCache>
                <c:ptCount val="1"/>
                <c:pt idx="0">
                  <c:v>EXO AVG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total'!$B$1:$H$1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 total'!$B$10:$H$10</c:f>
              <c:numCache>
                <c:formatCode>General</c:formatCode>
                <c:ptCount val="7"/>
                <c:pt idx="0" formatCode="#,##0.0000000000">
                  <c:v>0.19681489483972683</c:v>
                </c:pt>
                <c:pt idx="1">
                  <c:v>0.2893431240784774</c:v>
                </c:pt>
                <c:pt idx="2">
                  <c:v>0.30052998628607402</c:v>
                </c:pt>
                <c:pt idx="3" formatCode="#,##0.0000000000">
                  <c:v>0.17710498285950949</c:v>
                </c:pt>
                <c:pt idx="4">
                  <c:v>0.19114171075569733</c:v>
                </c:pt>
                <c:pt idx="5">
                  <c:v>0.21982602071185611</c:v>
                </c:pt>
                <c:pt idx="6">
                  <c:v>0.20261461563195193</c:v>
                </c:pt>
              </c:numCache>
            </c:numRef>
          </c:val>
        </c:ser>
        <c:ser>
          <c:idx val="2"/>
          <c:order val="2"/>
          <c:tx>
            <c:strRef>
              <c:f>'acc total'!$A$15</c:f>
              <c:strCache>
                <c:ptCount val="1"/>
                <c:pt idx="0">
                  <c:v>Combi AVG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total'!$B$1:$H$1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 total'!$B$15:$H$15</c:f>
              <c:numCache>
                <c:formatCode>General</c:formatCode>
                <c:ptCount val="7"/>
                <c:pt idx="0">
                  <c:v>0.18890617771833718</c:v>
                </c:pt>
                <c:pt idx="1">
                  <c:v>0.25939556335471731</c:v>
                </c:pt>
                <c:pt idx="2">
                  <c:v>0.25821795161282757</c:v>
                </c:pt>
                <c:pt idx="3">
                  <c:v>0.16944560682179843</c:v>
                </c:pt>
                <c:pt idx="4">
                  <c:v>0.1792327721353921</c:v>
                </c:pt>
                <c:pt idx="5">
                  <c:v>0.21572459901058702</c:v>
                </c:pt>
                <c:pt idx="6">
                  <c:v>0.23345197424882266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9112192"/>
        <c:axId val="-2029119808"/>
      </c:barChart>
      <c:catAx>
        <c:axId val="-202911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19808"/>
        <c:crosses val="autoZero"/>
        <c:auto val="1"/>
        <c:lblAlgn val="ctr"/>
        <c:lblOffset val="100"/>
        <c:noMultiLvlLbl val="0"/>
      </c:catAx>
      <c:valAx>
        <c:axId val="-2029119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12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Overall</a:t>
            </a:r>
            <a:r>
              <a:rPr lang="de-DE" baseline="0"/>
              <a:t> Angle Error</a:t>
            </a:r>
            <a:endParaRPr lang="de-D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total'!$I$21</c:f>
              <c:strCache>
                <c:ptCount val="1"/>
                <c:pt idx="0">
                  <c:v>EGO AVG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total'!$J$20:$P$20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total'!$J$21:$P$21</c:f>
              <c:numCache>
                <c:formatCode>General</c:formatCode>
                <c:ptCount val="7"/>
                <c:pt idx="0">
                  <c:v>19.55188539404627</c:v>
                </c:pt>
                <c:pt idx="1">
                  <c:v>43.765987395092587</c:v>
                </c:pt>
                <c:pt idx="2">
                  <c:v>34.867203000006668</c:v>
                </c:pt>
                <c:pt idx="3">
                  <c:v>41.787340382893859</c:v>
                </c:pt>
                <c:pt idx="4">
                  <c:v>24.161287210470949</c:v>
                </c:pt>
                <c:pt idx="5">
                  <c:v>29.106292881018817</c:v>
                </c:pt>
                <c:pt idx="6">
                  <c:v>8.8010686891605356</c:v>
                </c:pt>
              </c:numCache>
            </c:numRef>
          </c:val>
        </c:ser>
        <c:ser>
          <c:idx val="1"/>
          <c:order val="1"/>
          <c:tx>
            <c:strRef>
              <c:f>'acc total'!$I$22</c:f>
              <c:strCache>
                <c:ptCount val="1"/>
                <c:pt idx="0">
                  <c:v>EXO AVG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total'!$J$20:$P$20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total'!$J$22:$P$22</c:f>
              <c:numCache>
                <c:formatCode>General</c:formatCode>
                <c:ptCount val="7"/>
                <c:pt idx="0">
                  <c:v>29.181471673996672</c:v>
                </c:pt>
                <c:pt idx="1">
                  <c:v>43.020767832164132</c:v>
                </c:pt>
                <c:pt idx="2">
                  <c:v>35.012874498668999</c:v>
                </c:pt>
                <c:pt idx="3">
                  <c:v>44.251450018082387</c:v>
                </c:pt>
                <c:pt idx="4">
                  <c:v>25.1670598796122</c:v>
                </c:pt>
                <c:pt idx="5">
                  <c:v>47.471257476971466</c:v>
                </c:pt>
                <c:pt idx="6">
                  <c:v>14.098998947075982</c:v>
                </c:pt>
              </c:numCache>
            </c:numRef>
          </c:val>
        </c:ser>
        <c:ser>
          <c:idx val="2"/>
          <c:order val="2"/>
          <c:tx>
            <c:strRef>
              <c:f>'acc total'!$I$23</c:f>
              <c:strCache>
                <c:ptCount val="1"/>
                <c:pt idx="0">
                  <c:v>Combi AVG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total'!$J$20:$P$20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total'!$J$23:$P$23</c:f>
              <c:numCache>
                <c:formatCode>General</c:formatCode>
                <c:ptCount val="7"/>
                <c:pt idx="0">
                  <c:v>28.814343962339777</c:v>
                </c:pt>
                <c:pt idx="1">
                  <c:v>43.723230779628004</c:v>
                </c:pt>
                <c:pt idx="2">
                  <c:v>36.995593046521996</c:v>
                </c:pt>
                <c:pt idx="3">
                  <c:v>31.099232696374433</c:v>
                </c:pt>
                <c:pt idx="4">
                  <c:v>26.433500987325573</c:v>
                </c:pt>
                <c:pt idx="5">
                  <c:v>36.334365097125534</c:v>
                </c:pt>
                <c:pt idx="6">
                  <c:v>10.797363205664254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9111648"/>
        <c:axId val="-2029115456"/>
      </c:barChart>
      <c:catAx>
        <c:axId val="-2029111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15456"/>
        <c:crosses val="autoZero"/>
        <c:auto val="1"/>
        <c:lblAlgn val="ctr"/>
        <c:lblOffset val="100"/>
        <c:noMultiLvlLbl val="0"/>
      </c:catAx>
      <c:valAx>
        <c:axId val="-2029115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11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Distance Error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total'!$A$5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total'!$B$1:$H$1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 total'!$B$5:$H$5</c:f>
              <c:numCache>
                <c:formatCode>General</c:formatCode>
                <c:ptCount val="7"/>
                <c:pt idx="0">
                  <c:v>0.15829592554838942</c:v>
                </c:pt>
                <c:pt idx="1">
                  <c:v>0.23959393460536013</c:v>
                </c:pt>
                <c:pt idx="2">
                  <c:v>0.23751227915923698</c:v>
                </c:pt>
                <c:pt idx="3">
                  <c:v>0.13171160537509161</c:v>
                </c:pt>
                <c:pt idx="4">
                  <c:v>0.16153379438802809</c:v>
                </c:pt>
                <c:pt idx="5">
                  <c:v>0.20399079732947956</c:v>
                </c:pt>
                <c:pt idx="6">
                  <c:v>0.1331490619560052</c:v>
                </c:pt>
              </c:numCache>
            </c:numRef>
          </c:val>
        </c:ser>
        <c:ser>
          <c:idx val="1"/>
          <c:order val="1"/>
          <c:tx>
            <c:strRef>
              <c:f>'acc total'!$A$10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total'!$B$1:$H$1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 total'!$B$10:$H$10</c:f>
              <c:numCache>
                <c:formatCode>General</c:formatCode>
                <c:ptCount val="7"/>
                <c:pt idx="0" formatCode="#,##0.0000000000">
                  <c:v>0.19681489483972683</c:v>
                </c:pt>
                <c:pt idx="1">
                  <c:v>0.2893431240784774</c:v>
                </c:pt>
                <c:pt idx="2">
                  <c:v>0.30052998628607402</c:v>
                </c:pt>
                <c:pt idx="3" formatCode="#,##0.0000000000">
                  <c:v>0.17710498285950949</c:v>
                </c:pt>
                <c:pt idx="4">
                  <c:v>0.19114171075569733</c:v>
                </c:pt>
                <c:pt idx="5">
                  <c:v>0.21982602071185611</c:v>
                </c:pt>
                <c:pt idx="6">
                  <c:v>0.20261461563195193</c:v>
                </c:pt>
              </c:numCache>
            </c:numRef>
          </c:val>
        </c:ser>
        <c:ser>
          <c:idx val="2"/>
          <c:order val="2"/>
          <c:tx>
            <c:strRef>
              <c:f>'acc total'!$A$15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total'!$B$1:$H$1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 total'!$B$15:$H$15</c:f>
              <c:numCache>
                <c:formatCode>General</c:formatCode>
                <c:ptCount val="7"/>
                <c:pt idx="0">
                  <c:v>0.18890617771833718</c:v>
                </c:pt>
                <c:pt idx="1">
                  <c:v>0.25939556335471731</c:v>
                </c:pt>
                <c:pt idx="2">
                  <c:v>0.25821795161282757</c:v>
                </c:pt>
                <c:pt idx="3">
                  <c:v>0.16944560682179843</c:v>
                </c:pt>
                <c:pt idx="4">
                  <c:v>0.1792327721353921</c:v>
                </c:pt>
                <c:pt idx="5">
                  <c:v>0.21572459901058702</c:v>
                </c:pt>
                <c:pt idx="6">
                  <c:v>0.13854443143077047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9114912"/>
        <c:axId val="-2029130688"/>
      </c:barChart>
      <c:catAx>
        <c:axId val="-2029114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30688"/>
        <c:crosses val="autoZero"/>
        <c:auto val="1"/>
        <c:lblAlgn val="ctr"/>
        <c:lblOffset val="100"/>
        <c:noMultiLvlLbl val="0"/>
      </c:catAx>
      <c:valAx>
        <c:axId val="-202913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14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Looking</a:t>
            </a:r>
            <a:r>
              <a:rPr lang="de-DE" baseline="0"/>
              <a:t> At for External Representations</a:t>
            </a:r>
            <a:endParaRPr lang="de-DE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lookingat!$A$30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lookingat!$B$28:$D$28</c:f>
              <c:strCache>
                <c:ptCount val="3"/>
                <c:pt idx="0">
                  <c:v>Box</c:v>
                </c:pt>
                <c:pt idx="1">
                  <c:v>Body</c:v>
                </c:pt>
                <c:pt idx="2">
                  <c:v>Environment</c:v>
                </c:pt>
              </c:strCache>
            </c:strRef>
          </c:cat>
          <c:val>
            <c:numRef>
              <c:f>lookingat!$B$30:$D$30</c:f>
              <c:numCache>
                <c:formatCode>0.0</c:formatCode>
                <c:ptCount val="3"/>
                <c:pt idx="0">
                  <c:v>7.1363995931743691</c:v>
                </c:pt>
                <c:pt idx="1">
                  <c:v>13.326364560967342</c:v>
                </c:pt>
                <c:pt idx="2">
                  <c:v>68.674426488868804</c:v>
                </c:pt>
              </c:numCache>
            </c:numRef>
          </c:val>
        </c:ser>
        <c:ser>
          <c:idx val="2"/>
          <c:order val="2"/>
          <c:tx>
            <c:strRef>
              <c:f>lookingat!$A$31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lookingat!$B$28:$D$28</c:f>
              <c:strCache>
                <c:ptCount val="3"/>
                <c:pt idx="0">
                  <c:v>Box</c:v>
                </c:pt>
                <c:pt idx="1">
                  <c:v>Body</c:v>
                </c:pt>
                <c:pt idx="2">
                  <c:v>Environment</c:v>
                </c:pt>
              </c:strCache>
            </c:strRef>
          </c:cat>
          <c:val>
            <c:numRef>
              <c:f>lookingat!$B$31:$D$31</c:f>
              <c:numCache>
                <c:formatCode>0.0</c:formatCode>
                <c:ptCount val="3"/>
                <c:pt idx="0">
                  <c:v>6.6622716872842904</c:v>
                </c:pt>
                <c:pt idx="1">
                  <c:v>17.396362508240585</c:v>
                </c:pt>
                <c:pt idx="2">
                  <c:v>48.5515957653081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029131232"/>
        <c:axId val="-202912688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lookingat!$A$29</c15:sqref>
                        </c15:formulaRef>
                      </c:ext>
                    </c:extLst>
                    <c:strCache>
                      <c:ptCount val="1"/>
                      <c:pt idx="0">
                        <c:v>EGO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de-DE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lookingat!$B$28:$D$28</c15:sqref>
                        </c15:formulaRef>
                      </c:ext>
                    </c:extLst>
                    <c:strCache>
                      <c:ptCount val="3"/>
                      <c:pt idx="0">
                        <c:v>Box</c:v>
                      </c:pt>
                      <c:pt idx="1">
                        <c:v>Body</c:v>
                      </c:pt>
                      <c:pt idx="2">
                        <c:v>Environment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lookingat!$B$29:$D$29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</c:v>
                      </c:pt>
                      <c:pt idx="1">
                        <c:v>0</c:v>
                      </c:pt>
                      <c:pt idx="2">
                        <c:v>100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-2029131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26880"/>
        <c:crosses val="autoZero"/>
        <c:auto val="1"/>
        <c:lblAlgn val="ctr"/>
        <c:lblOffset val="100"/>
        <c:noMultiLvlLbl val="0"/>
      </c:catAx>
      <c:valAx>
        <c:axId val="-2029126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%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31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1" dirty="0"/>
              <a:t>push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Quali!$N$14</c:f>
              <c:strCache>
                <c:ptCount val="1"/>
                <c:pt idx="0">
                  <c:v>push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Quali!$M$15:$M$17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Quali!$N$15:$N$17</c:f>
              <c:numCache>
                <c:formatCode>General</c:formatCode>
                <c:ptCount val="3"/>
                <c:pt idx="0">
                  <c:v>2.3333333333333335</c:v>
                </c:pt>
                <c:pt idx="1">
                  <c:v>2.6666666666666665</c:v>
                </c:pt>
                <c:pt idx="2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9118176"/>
        <c:axId val="-2029130144"/>
      </c:barChart>
      <c:catAx>
        <c:axId val="-2029118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30144"/>
        <c:crosses val="autoZero"/>
        <c:auto val="1"/>
        <c:lblAlgn val="ctr"/>
        <c:lblOffset val="100"/>
        <c:noMultiLvlLbl val="0"/>
      </c:catAx>
      <c:valAx>
        <c:axId val="-2029130144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18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1" dirty="0"/>
              <a:t>pull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Quali!$Q$14</c:f>
              <c:strCache>
                <c:ptCount val="1"/>
                <c:pt idx="0">
                  <c:v>pull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Quali!$P$15:$P$17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Quali!$Q$15:$Q$17</c:f>
              <c:numCache>
                <c:formatCode>General</c:formatCode>
                <c:ptCount val="3"/>
                <c:pt idx="0">
                  <c:v>2.3333333333333335</c:v>
                </c:pt>
                <c:pt idx="1">
                  <c:v>2.6666666666666665</c:v>
                </c:pt>
                <c:pt idx="2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9107296"/>
        <c:axId val="-2029135040"/>
      </c:barChart>
      <c:catAx>
        <c:axId val="-202910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35040"/>
        <c:crosses val="autoZero"/>
        <c:auto val="1"/>
        <c:lblAlgn val="ctr"/>
        <c:lblOffset val="100"/>
        <c:noMultiLvlLbl val="0"/>
      </c:catAx>
      <c:valAx>
        <c:axId val="-202913504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07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1" dirty="0"/>
              <a:t>fold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Quali!$T$14</c:f>
              <c:strCache>
                <c:ptCount val="1"/>
                <c:pt idx="0">
                  <c:v>fold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Quali!$S$15:$S$17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Quali!$T$15:$T$17</c:f>
              <c:numCache>
                <c:formatCode>General</c:formatCode>
                <c:ptCount val="3"/>
                <c:pt idx="0">
                  <c:v>2</c:v>
                </c:pt>
                <c:pt idx="1">
                  <c:v>3.3333333333333335</c:v>
                </c:pt>
                <c:pt idx="2">
                  <c:v>2.6666666666666665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9108928"/>
        <c:axId val="-2029117088"/>
      </c:barChart>
      <c:catAx>
        <c:axId val="-2029108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17088"/>
        <c:crosses val="autoZero"/>
        <c:auto val="1"/>
        <c:lblAlgn val="ctr"/>
        <c:lblOffset val="100"/>
        <c:noMultiLvlLbl val="0"/>
      </c:catAx>
      <c:valAx>
        <c:axId val="-2029117088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08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1" dirty="0"/>
              <a:t>turn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Quali!$N$19</c:f>
              <c:strCache>
                <c:ptCount val="1"/>
                <c:pt idx="0">
                  <c:v>turn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Quali!$M$20:$M$22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Quali!$N$20:$N$22</c:f>
              <c:numCache>
                <c:formatCode>General</c:formatCode>
                <c:ptCount val="3"/>
                <c:pt idx="0">
                  <c:v>2.6666666666666665</c:v>
                </c:pt>
                <c:pt idx="1">
                  <c:v>3.6666666666666665</c:v>
                </c:pt>
                <c:pt idx="2">
                  <c:v>2.6666666666666665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9129600"/>
        <c:axId val="-2029138304"/>
      </c:barChart>
      <c:catAx>
        <c:axId val="-2029129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38304"/>
        <c:crosses val="autoZero"/>
        <c:auto val="1"/>
        <c:lblAlgn val="ctr"/>
        <c:lblOffset val="100"/>
        <c:noMultiLvlLbl val="0"/>
      </c:catAx>
      <c:valAx>
        <c:axId val="-2029138304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29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1" dirty="0"/>
              <a:t>lift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Quali!$Q$19</c:f>
              <c:strCache>
                <c:ptCount val="1"/>
                <c:pt idx="0">
                  <c:v>lift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Quali!$P$20:$P$22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Quali!$Q$20:$Q$22</c:f>
              <c:numCache>
                <c:formatCode>General</c:formatCode>
                <c:ptCount val="3"/>
                <c:pt idx="0">
                  <c:v>3.3333333333333335</c:v>
                </c:pt>
                <c:pt idx="1">
                  <c:v>2</c:v>
                </c:pt>
                <c:pt idx="2">
                  <c:v>2.6666666666666665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9132320"/>
        <c:axId val="-2029114368"/>
      </c:barChart>
      <c:catAx>
        <c:axId val="-2029132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14368"/>
        <c:crosses val="autoZero"/>
        <c:auto val="1"/>
        <c:lblAlgn val="ctr"/>
        <c:lblOffset val="100"/>
        <c:noMultiLvlLbl val="0"/>
      </c:catAx>
      <c:valAx>
        <c:axId val="-2029114368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32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err="1"/>
              <a:t>lower</a:t>
            </a:r>
            <a:r>
              <a:rPr lang="de-DE" dirty="0"/>
              <a:t> </a:t>
            </a:r>
            <a:r>
              <a:rPr lang="de-DE" dirty="0" smtClean="0"/>
              <a:t>Average </a:t>
            </a:r>
            <a:r>
              <a:rPr lang="de-DE" dirty="0" err="1" smtClean="0"/>
              <a:t>Distance</a:t>
            </a:r>
            <a:r>
              <a:rPr lang="de-DE" baseline="0" dirty="0" smtClean="0"/>
              <a:t> E</a:t>
            </a:r>
            <a:r>
              <a:rPr lang="de-DE" dirty="0" smtClean="0"/>
              <a:t>rror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'Accuracy SubTask Distance'!$K$17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'Accuracy SubTask Distance'!$L$16:$R$16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Distance'!$L$17:$R$17</c:f>
              <c:numCache>
                <c:formatCode>General</c:formatCode>
                <c:ptCount val="7"/>
                <c:pt idx="0">
                  <c:v>0.24510833140486099</c:v>
                </c:pt>
                <c:pt idx="1">
                  <c:v>0.31378087977771202</c:v>
                </c:pt>
                <c:pt idx="2">
                  <c:v>0.32139025767634899</c:v>
                </c:pt>
                <c:pt idx="3">
                  <c:v>9.16508035983995E-2</c:v>
                </c:pt>
                <c:pt idx="4">
                  <c:v>0.111620224267931</c:v>
                </c:pt>
                <c:pt idx="5">
                  <c:v>0.28383838918198001</c:v>
                </c:pt>
                <c:pt idx="6">
                  <c:v>0.21397811518642601</c:v>
                </c:pt>
              </c:numCache>
            </c:numRef>
          </c:val>
        </c:ser>
        <c:ser>
          <c:idx val="1"/>
          <c:order val="1"/>
          <c:tx>
            <c:strRef>
              <c:f>'Accuracy SubTask Distance'!$K$18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'Accuracy SubTask Distance'!$L$16:$R$16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Distance'!$L$18:$R$18</c:f>
              <c:numCache>
                <c:formatCode>General</c:formatCode>
                <c:ptCount val="7"/>
                <c:pt idx="0">
                  <c:v>0.28032160180778798</c:v>
                </c:pt>
                <c:pt idx="1">
                  <c:v>0.39119199101464802</c:v>
                </c:pt>
                <c:pt idx="2">
                  <c:v>0.387472127559843</c:v>
                </c:pt>
                <c:pt idx="3">
                  <c:v>7.94086839435513E-2</c:v>
                </c:pt>
                <c:pt idx="4">
                  <c:v>7.4551475980707396E-2</c:v>
                </c:pt>
                <c:pt idx="5">
                  <c:v>0.37258336284351601</c:v>
                </c:pt>
                <c:pt idx="6">
                  <c:v>0.152931854199683</c:v>
                </c:pt>
              </c:numCache>
            </c:numRef>
          </c:val>
        </c:ser>
        <c:ser>
          <c:idx val="2"/>
          <c:order val="2"/>
          <c:tx>
            <c:strRef>
              <c:f>'Accuracy SubTask Distance'!$K$19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'Accuracy SubTask Distance'!$L$16:$R$16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Distance'!$L$19:$R$19</c:f>
              <c:numCache>
                <c:formatCode>General</c:formatCode>
                <c:ptCount val="7"/>
                <c:pt idx="0">
                  <c:v>0.25568775893252799</c:v>
                </c:pt>
                <c:pt idx="1">
                  <c:v>0.32129413225914699</c:v>
                </c:pt>
                <c:pt idx="2">
                  <c:v>0.32381815637126599</c:v>
                </c:pt>
                <c:pt idx="3">
                  <c:v>9.4030047125545496E-2</c:v>
                </c:pt>
                <c:pt idx="4">
                  <c:v>8.3158468857670406E-2</c:v>
                </c:pt>
                <c:pt idx="5">
                  <c:v>0.299154520963411</c:v>
                </c:pt>
                <c:pt idx="6">
                  <c:v>0.38866699778348401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8496928"/>
        <c:axId val="-2028495296"/>
      </c:barChart>
      <c:catAx>
        <c:axId val="-2028496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8495296"/>
        <c:crosses val="autoZero"/>
        <c:auto val="1"/>
        <c:lblAlgn val="ctr"/>
        <c:lblOffset val="100"/>
        <c:noMultiLvlLbl val="0"/>
      </c:catAx>
      <c:valAx>
        <c:axId val="-2028495296"/>
        <c:scaling>
          <c:orientation val="minMax"/>
          <c:max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8496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1" dirty="0"/>
              <a:t>lower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Quali!$T$19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Quali!$S$20:$S$22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Quali!$T$20:$T$22</c:f>
              <c:numCache>
                <c:formatCode>General</c:formatCode>
                <c:ptCount val="3"/>
                <c:pt idx="0">
                  <c:v>4.666666666666667</c:v>
                </c:pt>
                <c:pt idx="1">
                  <c:v>2.3333333333333335</c:v>
                </c:pt>
                <c:pt idx="2">
                  <c:v>2.6666666666666665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9134496"/>
        <c:axId val="-2029109472"/>
      </c:barChart>
      <c:catAx>
        <c:axId val="-2029134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09472"/>
        <c:crosses val="autoZero"/>
        <c:auto val="1"/>
        <c:lblAlgn val="ctr"/>
        <c:lblOffset val="100"/>
        <c:noMultiLvlLbl val="0"/>
      </c:catAx>
      <c:valAx>
        <c:axId val="-202910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34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1" dirty="0"/>
              <a:t>pick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Quali!$N$24</c:f>
              <c:strCache>
                <c:ptCount val="1"/>
                <c:pt idx="0">
                  <c:v>pick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Quali!$M$25:$M$27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Quali!$N$25:$N$27</c:f>
              <c:numCache>
                <c:formatCode>General</c:formatCode>
                <c:ptCount val="3"/>
                <c:pt idx="0">
                  <c:v>2.6666666666666665</c:v>
                </c:pt>
                <c:pt idx="1">
                  <c:v>3</c:v>
                </c:pt>
                <c:pt idx="2">
                  <c:v>2.6666666666666665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9123616"/>
        <c:axId val="-2029110560"/>
      </c:barChart>
      <c:catAx>
        <c:axId val="-2029123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10560"/>
        <c:crosses val="autoZero"/>
        <c:auto val="1"/>
        <c:lblAlgn val="ctr"/>
        <c:lblOffset val="100"/>
        <c:noMultiLvlLbl val="0"/>
      </c:catAx>
      <c:valAx>
        <c:axId val="-202911056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23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1" dirty="0"/>
              <a:t>place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Quali!$Q$24</c:f>
              <c:strCache>
                <c:ptCount val="1"/>
                <c:pt idx="0">
                  <c:v>place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Quali!$P$25:$P$27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Quali!$Q$25:$Q$27</c:f>
              <c:numCache>
                <c:formatCode>General</c:formatCode>
                <c:ptCount val="3"/>
                <c:pt idx="0">
                  <c:v>2.3333333333333335</c:v>
                </c:pt>
                <c:pt idx="1">
                  <c:v>2.3333333333333335</c:v>
                </c:pt>
                <c:pt idx="2">
                  <c:v>2.6666666666666665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9123072"/>
        <c:axId val="-2029139392"/>
      </c:barChart>
      <c:catAx>
        <c:axId val="-202912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39392"/>
        <c:crosses val="autoZero"/>
        <c:auto val="1"/>
        <c:lblAlgn val="ctr"/>
        <c:lblOffset val="100"/>
        <c:noMultiLvlLbl val="0"/>
      </c:catAx>
      <c:valAx>
        <c:axId val="-2029139392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23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1" dirty="0"/>
              <a:t>carry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Quali!$T$24</c:f>
              <c:strCache>
                <c:ptCount val="1"/>
                <c:pt idx="0">
                  <c:v>carry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Quali!$S$25:$S$27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Quali!$T$25:$T$27</c:f>
              <c:numCache>
                <c:formatCode>General</c:formatCode>
                <c:ptCount val="3"/>
                <c:pt idx="0">
                  <c:v>2.6666666666666665</c:v>
                </c:pt>
                <c:pt idx="1">
                  <c:v>3.6666666666666665</c:v>
                </c:pt>
                <c:pt idx="2">
                  <c:v>2.6666666666666665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9127424"/>
        <c:axId val="-2029116544"/>
      </c:barChart>
      <c:catAx>
        <c:axId val="-2029127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16544"/>
        <c:crosses val="autoZero"/>
        <c:auto val="1"/>
        <c:lblAlgn val="ctr"/>
        <c:lblOffset val="100"/>
        <c:noMultiLvlLbl val="0"/>
      </c:catAx>
      <c:valAx>
        <c:axId val="-2029116544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27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1" dirty="0"/>
              <a:t>walk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Quali!$N$29</c:f>
              <c:strCache>
                <c:ptCount val="1"/>
                <c:pt idx="0">
                  <c:v>walk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Quali!$M$30:$M$32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Quali!$N$30:$N$32</c:f>
              <c:numCache>
                <c:formatCode>General</c:formatCode>
                <c:ptCount val="3"/>
                <c:pt idx="0">
                  <c:v>4</c:v>
                </c:pt>
                <c:pt idx="1">
                  <c:v>3.6666666666666665</c:v>
                </c:pt>
                <c:pt idx="2">
                  <c:v>2.6666666666666665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9137760"/>
        <c:axId val="-2029113824"/>
      </c:barChart>
      <c:catAx>
        <c:axId val="-2029137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13824"/>
        <c:crosses val="autoZero"/>
        <c:auto val="1"/>
        <c:lblAlgn val="ctr"/>
        <c:lblOffset val="100"/>
        <c:noMultiLvlLbl val="0"/>
      </c:catAx>
      <c:valAx>
        <c:axId val="-2029113824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37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Subjective Accuracy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Quali!$E$3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Quali!$A$4:$A$6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Quali!$E$4:$E$6</c:f>
              <c:numCache>
                <c:formatCode>General</c:formatCode>
                <c:ptCount val="3"/>
                <c:pt idx="0">
                  <c:v>2.3333333333333335</c:v>
                </c:pt>
                <c:pt idx="1">
                  <c:v>3.3333333333333335</c:v>
                </c:pt>
                <c:pt idx="2">
                  <c:v>3.6666666666666665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9136672"/>
        <c:axId val="-2029110016"/>
      </c:barChart>
      <c:catAx>
        <c:axId val="-2029136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10016"/>
        <c:crosses val="autoZero"/>
        <c:auto val="1"/>
        <c:lblAlgn val="ctr"/>
        <c:lblOffset val="100"/>
        <c:noMultiLvlLbl val="0"/>
      </c:catAx>
      <c:valAx>
        <c:axId val="-202911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36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Quali!$X$33</c:f>
              <c:strCache>
                <c:ptCount val="1"/>
                <c:pt idx="0">
                  <c:v>Arms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Quali!$W$34:$W$36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Quali!$X$34:$X$36</c:f>
              <c:numCache>
                <c:formatCode>General</c:formatCode>
                <c:ptCount val="3"/>
                <c:pt idx="0">
                  <c:v>2</c:v>
                </c:pt>
                <c:pt idx="1">
                  <c:v>3.3333333333333335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9136128"/>
        <c:axId val="-2029122528"/>
      </c:barChart>
      <c:catAx>
        <c:axId val="-202913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22528"/>
        <c:crosses val="autoZero"/>
        <c:auto val="1"/>
        <c:lblAlgn val="ctr"/>
        <c:lblOffset val="100"/>
        <c:noMultiLvlLbl val="0"/>
      </c:catAx>
      <c:valAx>
        <c:axId val="-2029122528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36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Quali!$X$38</c:f>
              <c:strCache>
                <c:ptCount val="1"/>
                <c:pt idx="0">
                  <c:v>Legs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Quali!$W$39:$W$41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Quali!$X$39:$X$41</c:f>
              <c:numCache>
                <c:formatCode>General</c:formatCode>
                <c:ptCount val="3"/>
                <c:pt idx="0">
                  <c:v>4.333333333333333</c:v>
                </c:pt>
                <c:pt idx="1">
                  <c:v>2.6666666666666665</c:v>
                </c:pt>
                <c:pt idx="2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9124704"/>
        <c:axId val="-2029120896"/>
      </c:barChart>
      <c:catAx>
        <c:axId val="-202912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20896"/>
        <c:crosses val="autoZero"/>
        <c:auto val="1"/>
        <c:lblAlgn val="ctr"/>
        <c:lblOffset val="100"/>
        <c:noMultiLvlLbl val="0"/>
      </c:catAx>
      <c:valAx>
        <c:axId val="-2029120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24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Back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Quali!$W$44:$W$46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Quali!$X$44:$X$46</c:f>
              <c:numCache>
                <c:formatCode>General</c:formatCode>
                <c:ptCount val="3"/>
                <c:pt idx="0">
                  <c:v>4</c:v>
                </c:pt>
                <c:pt idx="1">
                  <c:v>4</c:v>
                </c:pt>
                <c:pt idx="2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9133408"/>
        <c:axId val="-2029129056"/>
      </c:barChart>
      <c:catAx>
        <c:axId val="-2029133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29056"/>
        <c:crosses val="autoZero"/>
        <c:auto val="1"/>
        <c:lblAlgn val="ctr"/>
        <c:lblOffset val="100"/>
        <c:noMultiLvlLbl val="0"/>
      </c:catAx>
      <c:valAx>
        <c:axId val="-202912905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33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Subjective</a:t>
            </a:r>
            <a:r>
              <a:rPr lang="de-DE" baseline="0"/>
              <a:t> Accuracy per Body Part</a:t>
            </a:r>
            <a:endParaRPr lang="de-DE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Quali!$W$49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Quali!$X$48:$Z$48</c:f>
              <c:strCache>
                <c:ptCount val="3"/>
                <c:pt idx="0">
                  <c:v>Arms</c:v>
                </c:pt>
                <c:pt idx="1">
                  <c:v>Legs</c:v>
                </c:pt>
                <c:pt idx="2">
                  <c:v>Back</c:v>
                </c:pt>
              </c:strCache>
            </c:strRef>
          </c:cat>
          <c:val>
            <c:numRef>
              <c:f>Quali!$X$49:$Z$49</c:f>
              <c:numCache>
                <c:formatCode>General</c:formatCode>
                <c:ptCount val="3"/>
                <c:pt idx="0">
                  <c:v>2</c:v>
                </c:pt>
                <c:pt idx="1">
                  <c:v>4.333333333333333</c:v>
                </c:pt>
                <c:pt idx="2">
                  <c:v>4</c:v>
                </c:pt>
              </c:numCache>
            </c:numRef>
          </c:val>
        </c:ser>
        <c:ser>
          <c:idx val="1"/>
          <c:order val="1"/>
          <c:tx>
            <c:strRef>
              <c:f>Quali!$W$50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Quali!$X$48:$Z$48</c:f>
              <c:strCache>
                <c:ptCount val="3"/>
                <c:pt idx="0">
                  <c:v>Arms</c:v>
                </c:pt>
                <c:pt idx="1">
                  <c:v>Legs</c:v>
                </c:pt>
                <c:pt idx="2">
                  <c:v>Back</c:v>
                </c:pt>
              </c:strCache>
            </c:strRef>
          </c:cat>
          <c:val>
            <c:numRef>
              <c:f>Quali!$X$50:$Z$50</c:f>
              <c:numCache>
                <c:formatCode>General</c:formatCode>
                <c:ptCount val="3"/>
                <c:pt idx="0">
                  <c:v>3.3333333333333335</c:v>
                </c:pt>
                <c:pt idx="1">
                  <c:v>2.6666666666666665</c:v>
                </c:pt>
                <c:pt idx="2">
                  <c:v>4</c:v>
                </c:pt>
              </c:numCache>
            </c:numRef>
          </c:val>
        </c:ser>
        <c:ser>
          <c:idx val="2"/>
          <c:order val="2"/>
          <c:tx>
            <c:strRef>
              <c:f>Quali!$W$51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Quali!$X$48:$Z$48</c:f>
              <c:strCache>
                <c:ptCount val="3"/>
                <c:pt idx="0">
                  <c:v>Arms</c:v>
                </c:pt>
                <c:pt idx="1">
                  <c:v>Legs</c:v>
                </c:pt>
                <c:pt idx="2">
                  <c:v>Back</c:v>
                </c:pt>
              </c:strCache>
            </c:strRef>
          </c:cat>
          <c:val>
            <c:numRef>
              <c:f>Quali!$X$51:$Z$51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6296176"/>
        <c:axId val="-166299440"/>
      </c:barChart>
      <c:catAx>
        <c:axId val="-166296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66299440"/>
        <c:crosses val="autoZero"/>
        <c:auto val="1"/>
        <c:lblAlgn val="ctr"/>
        <c:lblOffset val="100"/>
        <c:noMultiLvlLbl val="0"/>
      </c:catAx>
      <c:valAx>
        <c:axId val="-166299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66296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smtClean="0"/>
              <a:t>turn </a:t>
            </a:r>
            <a:r>
              <a:rPr lang="de-DE" i="0" dirty="0" smtClean="0"/>
              <a:t>Average</a:t>
            </a:r>
            <a:r>
              <a:rPr lang="de-DE" i="1" dirty="0" smtClean="0"/>
              <a:t> </a:t>
            </a:r>
            <a:r>
              <a:rPr lang="de-DE" i="0" dirty="0" err="1" smtClean="0"/>
              <a:t>Distance</a:t>
            </a:r>
            <a:r>
              <a:rPr lang="de-DE" i="1" dirty="0" smtClean="0"/>
              <a:t> </a:t>
            </a:r>
            <a:r>
              <a:rPr lang="de-DE" i="0" dirty="0" smtClean="0"/>
              <a:t>Error</a:t>
            </a:r>
            <a:endParaRPr lang="de-DE" i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'Accuracy SubTask Distance'!$K$37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'Accuracy SubTask Distance'!$L$36:$R$36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Distance'!$L$37:$R$37</c:f>
              <c:numCache>
                <c:formatCode>General</c:formatCode>
                <c:ptCount val="7"/>
                <c:pt idx="0">
                  <c:v>0.120367632239761</c:v>
                </c:pt>
                <c:pt idx="1">
                  <c:v>0.17196279750149199</c:v>
                </c:pt>
                <c:pt idx="2">
                  <c:v>0.23493835286520201</c:v>
                </c:pt>
                <c:pt idx="3">
                  <c:v>9.9137196754271795E-2</c:v>
                </c:pt>
                <c:pt idx="4">
                  <c:v>0.145022840588554</c:v>
                </c:pt>
                <c:pt idx="5">
                  <c:v>0.107329891170599</c:v>
                </c:pt>
                <c:pt idx="6">
                  <c:v>3.9934191920260403E-2</c:v>
                </c:pt>
              </c:numCache>
            </c:numRef>
          </c:val>
        </c:ser>
        <c:ser>
          <c:idx val="1"/>
          <c:order val="1"/>
          <c:tx>
            <c:strRef>
              <c:f>'Accuracy SubTask Distance'!$K$38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'Accuracy SubTask Distance'!$L$36:$R$36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Distance'!$L$38:$R$38</c:f>
              <c:numCache>
                <c:formatCode>General</c:formatCode>
                <c:ptCount val="7"/>
                <c:pt idx="0">
                  <c:v>0.12843477517103999</c:v>
                </c:pt>
                <c:pt idx="1">
                  <c:v>0.20484257216008001</c:v>
                </c:pt>
                <c:pt idx="2">
                  <c:v>0.45664456679176402</c:v>
                </c:pt>
                <c:pt idx="3">
                  <c:v>9.5109441431418099E-2</c:v>
                </c:pt>
                <c:pt idx="4">
                  <c:v>0.151457534981734</c:v>
                </c:pt>
                <c:pt idx="5">
                  <c:v>0.15258883101295301</c:v>
                </c:pt>
                <c:pt idx="6">
                  <c:v>0.80314422419685605</c:v>
                </c:pt>
              </c:numCache>
            </c:numRef>
          </c:val>
        </c:ser>
        <c:ser>
          <c:idx val="2"/>
          <c:order val="2"/>
          <c:tx>
            <c:strRef>
              <c:f>'Accuracy SubTask Distance'!$K$39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'Accuracy SubTask Distance'!$L$36:$R$36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Distance'!$L$39:$R$39</c:f>
              <c:numCache>
                <c:formatCode>General</c:formatCode>
                <c:ptCount val="7"/>
                <c:pt idx="0">
                  <c:v>0.10059183743396199</c:v>
                </c:pt>
                <c:pt idx="1">
                  <c:v>0.24768641009742701</c:v>
                </c:pt>
                <c:pt idx="2">
                  <c:v>0.17879160201029201</c:v>
                </c:pt>
                <c:pt idx="3">
                  <c:v>8.5681485643910801E-2</c:v>
                </c:pt>
                <c:pt idx="4">
                  <c:v>0.14132378125900499</c:v>
                </c:pt>
                <c:pt idx="5">
                  <c:v>0.120443137348199</c:v>
                </c:pt>
                <c:pt idx="6">
                  <c:v>0.12895164608679199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8494208"/>
        <c:axId val="-2028494752"/>
      </c:barChart>
      <c:catAx>
        <c:axId val="-2028494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8494752"/>
        <c:crosses val="autoZero"/>
        <c:auto val="1"/>
        <c:lblAlgn val="ctr"/>
        <c:lblOffset val="100"/>
        <c:noMultiLvlLbl val="0"/>
      </c:catAx>
      <c:valAx>
        <c:axId val="-2028494752"/>
        <c:scaling>
          <c:orientation val="minMax"/>
          <c:max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8494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Subjective Accuracy by Sub-Task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Quali!$V$3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Quali!$W$2:$AB$2</c:f>
              <c:strCache>
                <c:ptCount val="6"/>
                <c:pt idx="0">
                  <c:v>lift/lower</c:v>
                </c:pt>
                <c:pt idx="1">
                  <c:v>pick/place</c:v>
                </c:pt>
                <c:pt idx="2">
                  <c:v>push/pull</c:v>
                </c:pt>
                <c:pt idx="3">
                  <c:v>fold/turn</c:v>
                </c:pt>
                <c:pt idx="4">
                  <c:v>carry</c:v>
                </c:pt>
                <c:pt idx="5">
                  <c:v>walk</c:v>
                </c:pt>
              </c:strCache>
            </c:strRef>
          </c:cat>
          <c:val>
            <c:numRef>
              <c:f>Quali!$W$3:$AB$3</c:f>
              <c:numCache>
                <c:formatCode>General</c:formatCode>
                <c:ptCount val="6"/>
                <c:pt idx="0">
                  <c:v>4</c:v>
                </c:pt>
                <c:pt idx="1">
                  <c:v>2.5</c:v>
                </c:pt>
                <c:pt idx="2">
                  <c:v>2.3333333333333335</c:v>
                </c:pt>
                <c:pt idx="3">
                  <c:v>2.333333333333333</c:v>
                </c:pt>
                <c:pt idx="4">
                  <c:v>2.6666666666666665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Quali!$V$4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Quali!$W$2:$AB$2</c:f>
              <c:strCache>
                <c:ptCount val="6"/>
                <c:pt idx="0">
                  <c:v>lift/lower</c:v>
                </c:pt>
                <c:pt idx="1">
                  <c:v>pick/place</c:v>
                </c:pt>
                <c:pt idx="2">
                  <c:v>push/pull</c:v>
                </c:pt>
                <c:pt idx="3">
                  <c:v>fold/turn</c:v>
                </c:pt>
                <c:pt idx="4">
                  <c:v>carry</c:v>
                </c:pt>
                <c:pt idx="5">
                  <c:v>walk</c:v>
                </c:pt>
              </c:strCache>
            </c:strRef>
          </c:cat>
          <c:val>
            <c:numRef>
              <c:f>Quali!$W$4:$AB$4</c:f>
              <c:numCache>
                <c:formatCode>General</c:formatCode>
                <c:ptCount val="6"/>
                <c:pt idx="0">
                  <c:v>2.166666666666667</c:v>
                </c:pt>
                <c:pt idx="1">
                  <c:v>2.666666666666667</c:v>
                </c:pt>
                <c:pt idx="2">
                  <c:v>2.6666666666666665</c:v>
                </c:pt>
                <c:pt idx="3">
                  <c:v>3.5</c:v>
                </c:pt>
                <c:pt idx="4">
                  <c:v>3.6666666666666665</c:v>
                </c:pt>
                <c:pt idx="5">
                  <c:v>3.6666666666666665</c:v>
                </c:pt>
              </c:numCache>
            </c:numRef>
          </c:val>
        </c:ser>
        <c:ser>
          <c:idx val="2"/>
          <c:order val="2"/>
          <c:tx>
            <c:strRef>
              <c:f>Quali!$V$5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Quali!$W$2:$AB$2</c:f>
              <c:strCache>
                <c:ptCount val="6"/>
                <c:pt idx="0">
                  <c:v>lift/lower</c:v>
                </c:pt>
                <c:pt idx="1">
                  <c:v>pick/place</c:v>
                </c:pt>
                <c:pt idx="2">
                  <c:v>push/pull</c:v>
                </c:pt>
                <c:pt idx="3">
                  <c:v>fold/turn</c:v>
                </c:pt>
                <c:pt idx="4">
                  <c:v>carry</c:v>
                </c:pt>
                <c:pt idx="5">
                  <c:v>walk</c:v>
                </c:pt>
              </c:strCache>
            </c:strRef>
          </c:cat>
          <c:val>
            <c:numRef>
              <c:f>Quali!$W$5:$AB$5</c:f>
              <c:numCache>
                <c:formatCode>General</c:formatCode>
                <c:ptCount val="6"/>
                <c:pt idx="0">
                  <c:v>2.6666666666666665</c:v>
                </c:pt>
                <c:pt idx="1">
                  <c:v>2.6666666666666665</c:v>
                </c:pt>
                <c:pt idx="2">
                  <c:v>2</c:v>
                </c:pt>
                <c:pt idx="3">
                  <c:v>2.6666666666666665</c:v>
                </c:pt>
                <c:pt idx="4">
                  <c:v>2.6666666666666665</c:v>
                </c:pt>
                <c:pt idx="5">
                  <c:v>2.6666666666666665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2239280"/>
        <c:axId val="-162236560"/>
      </c:barChart>
      <c:catAx>
        <c:axId val="-162239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62236560"/>
        <c:crosses val="autoZero"/>
        <c:auto val="1"/>
        <c:lblAlgn val="ctr"/>
        <c:lblOffset val="100"/>
        <c:noMultiLvlLbl val="0"/>
      </c:catAx>
      <c:valAx>
        <c:axId val="-16223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62239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Overall</a:t>
            </a:r>
            <a:r>
              <a:rPr lang="de-DE" baseline="0"/>
              <a:t> Accuracy Error</a:t>
            </a:r>
            <a:endParaRPr lang="de-D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'acc total'!$A$18:$A$20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'acc total'!$B$18:$B$20</c:f>
              <c:numCache>
                <c:formatCode>#,##0.0000000000</c:formatCode>
                <c:ptCount val="3"/>
                <c:pt idx="0" formatCode="General">
                  <c:v>0.18082677119451299</c:v>
                </c:pt>
                <c:pt idx="1">
                  <c:v>0.22533933359475616</c:v>
                </c:pt>
                <c:pt idx="2" formatCode="General">
                  <c:v>0.20135244315491857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9132864"/>
        <c:axId val="-2029126336"/>
      </c:barChart>
      <c:catAx>
        <c:axId val="-2029132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26336"/>
        <c:crosses val="autoZero"/>
        <c:auto val="1"/>
        <c:lblAlgn val="ctr"/>
        <c:lblOffset val="100"/>
        <c:noMultiLvlLbl val="0"/>
      </c:catAx>
      <c:valAx>
        <c:axId val="-2029126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meter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32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Overall Angle Error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'acc total'!$I$21:$I$23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'acc total'!$Q$21:$Q$23</c:f>
              <c:numCache>
                <c:formatCode>General</c:formatCode>
                <c:ptCount val="3"/>
                <c:pt idx="0">
                  <c:v>28.863009278955673</c:v>
                </c:pt>
                <c:pt idx="1">
                  <c:v>34.029125760938832</c:v>
                </c:pt>
                <c:pt idx="2">
                  <c:v>30.599661396425653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9112736"/>
        <c:axId val="-2029120352"/>
      </c:barChart>
      <c:catAx>
        <c:axId val="-2029112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20352"/>
        <c:crosses val="autoZero"/>
        <c:auto val="1"/>
        <c:lblAlgn val="ctr"/>
        <c:lblOffset val="100"/>
        <c:noMultiLvlLbl val="0"/>
      </c:catAx>
      <c:valAx>
        <c:axId val="-2029120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12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Average Distance</a:t>
            </a:r>
            <a:r>
              <a:rPr lang="de-DE" baseline="0"/>
              <a:t> Error per Sub-Task</a:t>
            </a:r>
            <a:endParaRPr lang="de-D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dist st'!$F$52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dist st'!$G$51:$P$51</c:f>
              <c:strCache>
                <c:ptCount val="10"/>
                <c:pt idx="0">
                  <c:v>lift</c:v>
                </c:pt>
                <c:pt idx="1">
                  <c:v>lower</c:v>
                </c:pt>
                <c:pt idx="2">
                  <c:v>push</c:v>
                </c:pt>
                <c:pt idx="3">
                  <c:v>pull</c:v>
                </c:pt>
                <c:pt idx="4">
                  <c:v>turn</c:v>
                </c:pt>
                <c:pt idx="5">
                  <c:v>fold</c:v>
                </c:pt>
                <c:pt idx="6">
                  <c:v>carry</c:v>
                </c:pt>
                <c:pt idx="7">
                  <c:v>walk</c:v>
                </c:pt>
                <c:pt idx="8">
                  <c:v>pick</c:v>
                </c:pt>
                <c:pt idx="9">
                  <c:v>place</c:v>
                </c:pt>
              </c:strCache>
            </c:strRef>
          </c:cat>
          <c:val>
            <c:numRef>
              <c:f>'acc dist st'!$G$52:$P$52</c:f>
              <c:numCache>
                <c:formatCode>General</c:formatCode>
                <c:ptCount val="10"/>
                <c:pt idx="0">
                  <c:v>0.22805375651327994</c:v>
                </c:pt>
                <c:pt idx="1">
                  <c:v>0.22590957158480834</c:v>
                </c:pt>
                <c:pt idx="2">
                  <c:v>0.14414005018022827</c:v>
                </c:pt>
                <c:pt idx="3">
                  <c:v>0.17965042067875681</c:v>
                </c:pt>
                <c:pt idx="4">
                  <c:v>0.13124184329144858</c:v>
                </c:pt>
                <c:pt idx="5">
                  <c:v>0.13626897969111729</c:v>
                </c:pt>
                <c:pt idx="6">
                  <c:v>0.1646358242412693</c:v>
                </c:pt>
                <c:pt idx="7">
                  <c:v>0.24791108601073406</c:v>
                </c:pt>
                <c:pt idx="8">
                  <c:v>0.14975130423258967</c:v>
                </c:pt>
                <c:pt idx="9">
                  <c:v>9.5379795013130167E-2</c:v>
                </c:pt>
              </c:numCache>
            </c:numRef>
          </c:val>
        </c:ser>
        <c:ser>
          <c:idx val="1"/>
          <c:order val="1"/>
          <c:tx>
            <c:strRef>
              <c:f>'acc dist st'!$F$53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dist st'!$G$51:$P$51</c:f>
              <c:strCache>
                <c:ptCount val="10"/>
                <c:pt idx="0">
                  <c:v>lift</c:v>
                </c:pt>
                <c:pt idx="1">
                  <c:v>lower</c:v>
                </c:pt>
                <c:pt idx="2">
                  <c:v>push</c:v>
                </c:pt>
                <c:pt idx="3">
                  <c:v>pull</c:v>
                </c:pt>
                <c:pt idx="4">
                  <c:v>turn</c:v>
                </c:pt>
                <c:pt idx="5">
                  <c:v>fold</c:v>
                </c:pt>
                <c:pt idx="6">
                  <c:v>carry</c:v>
                </c:pt>
                <c:pt idx="7">
                  <c:v>walk</c:v>
                </c:pt>
                <c:pt idx="8">
                  <c:v>pick</c:v>
                </c:pt>
                <c:pt idx="9">
                  <c:v>place</c:v>
                </c:pt>
              </c:strCache>
            </c:strRef>
          </c:cat>
          <c:val>
            <c:numRef>
              <c:f>'acc dist st'!$G$53:$P$53</c:f>
              <c:numCache>
                <c:formatCode>General</c:formatCode>
                <c:ptCount val="10"/>
                <c:pt idx="0">
                  <c:v>0.25054498567754097</c:v>
                </c:pt>
                <c:pt idx="1">
                  <c:v>0.24835158533567664</c:v>
                </c:pt>
                <c:pt idx="2">
                  <c:v>0.249293570614252</c:v>
                </c:pt>
                <c:pt idx="3">
                  <c:v>0.22053229336467842</c:v>
                </c:pt>
                <c:pt idx="4">
                  <c:v>0.28460313510654933</c:v>
                </c:pt>
                <c:pt idx="5">
                  <c:v>0.23205828312508997</c:v>
                </c:pt>
                <c:pt idx="6">
                  <c:v>0.22998400352221721</c:v>
                </c:pt>
                <c:pt idx="7">
                  <c:v>0.35497518939695155</c:v>
                </c:pt>
                <c:pt idx="8">
                  <c:v>0.21965295945080601</c:v>
                </c:pt>
                <c:pt idx="9">
                  <c:v>0.11755919618901632</c:v>
                </c:pt>
              </c:numCache>
            </c:numRef>
          </c:val>
        </c:ser>
        <c:ser>
          <c:idx val="2"/>
          <c:order val="2"/>
          <c:tx>
            <c:strRef>
              <c:f>'acc dist st'!$F$54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dist st'!$G$51:$P$51</c:f>
              <c:strCache>
                <c:ptCount val="10"/>
                <c:pt idx="0">
                  <c:v>lift</c:v>
                </c:pt>
                <c:pt idx="1">
                  <c:v>lower</c:v>
                </c:pt>
                <c:pt idx="2">
                  <c:v>push</c:v>
                </c:pt>
                <c:pt idx="3">
                  <c:v>pull</c:v>
                </c:pt>
                <c:pt idx="4">
                  <c:v>turn</c:v>
                </c:pt>
                <c:pt idx="5">
                  <c:v>fold</c:v>
                </c:pt>
                <c:pt idx="6">
                  <c:v>carry</c:v>
                </c:pt>
                <c:pt idx="7">
                  <c:v>walk</c:v>
                </c:pt>
                <c:pt idx="8">
                  <c:v>pick</c:v>
                </c:pt>
                <c:pt idx="9">
                  <c:v>place</c:v>
                </c:pt>
              </c:strCache>
            </c:strRef>
          </c:cat>
          <c:val>
            <c:numRef>
              <c:f>'acc dist st'!$G$54:$P$54</c:f>
              <c:numCache>
                <c:formatCode>General</c:formatCode>
                <c:ptCount val="10"/>
                <c:pt idx="0">
                  <c:v>0.2502120496788714</c:v>
                </c:pt>
                <c:pt idx="1">
                  <c:v>0.25225858318472166</c:v>
                </c:pt>
                <c:pt idx="2">
                  <c:v>0.15086805400472408</c:v>
                </c:pt>
                <c:pt idx="3">
                  <c:v>0.14884054056284129</c:v>
                </c:pt>
                <c:pt idx="4">
                  <c:v>0.1433528428399411</c:v>
                </c:pt>
                <c:pt idx="5">
                  <c:v>0.14814349554353085</c:v>
                </c:pt>
                <c:pt idx="6">
                  <c:v>0.26775391367318868</c:v>
                </c:pt>
                <c:pt idx="7">
                  <c:v>0.24908238193146129</c:v>
                </c:pt>
                <c:pt idx="8">
                  <c:v>0.1534447134228735</c:v>
                </c:pt>
                <c:pt idx="9">
                  <c:v>0.1230533366589861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9108384"/>
        <c:axId val="-2029127968"/>
      </c:barChart>
      <c:catAx>
        <c:axId val="-2029108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sub-task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27968"/>
        <c:crosses val="autoZero"/>
        <c:auto val="1"/>
        <c:lblAlgn val="ctr"/>
        <c:lblOffset val="100"/>
        <c:noMultiLvlLbl val="0"/>
      </c:catAx>
      <c:valAx>
        <c:axId val="-2029127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meter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08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Average Angle Error per Sub-Task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st'!$B$54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st'!$C$53:$L$53</c:f>
              <c:strCache>
                <c:ptCount val="10"/>
                <c:pt idx="0">
                  <c:v>lift</c:v>
                </c:pt>
                <c:pt idx="1">
                  <c:v>lower</c:v>
                </c:pt>
                <c:pt idx="2">
                  <c:v>push</c:v>
                </c:pt>
                <c:pt idx="3">
                  <c:v>pull</c:v>
                </c:pt>
                <c:pt idx="4">
                  <c:v>turn</c:v>
                </c:pt>
                <c:pt idx="5">
                  <c:v>fold</c:v>
                </c:pt>
                <c:pt idx="6">
                  <c:v>carry</c:v>
                </c:pt>
                <c:pt idx="7">
                  <c:v>walk</c:v>
                </c:pt>
                <c:pt idx="8">
                  <c:v>pick</c:v>
                </c:pt>
                <c:pt idx="9">
                  <c:v>place</c:v>
                </c:pt>
              </c:strCache>
            </c:strRef>
          </c:cat>
          <c:val>
            <c:numRef>
              <c:f>'acc angle st'!$C$54:$L$54</c:f>
              <c:numCache>
                <c:formatCode>General</c:formatCode>
                <c:ptCount val="10"/>
                <c:pt idx="0">
                  <c:v>24.090284456065397</c:v>
                </c:pt>
                <c:pt idx="1">
                  <c:v>21.360525797675201</c:v>
                </c:pt>
                <c:pt idx="2">
                  <c:v>27.811407109044801</c:v>
                </c:pt>
                <c:pt idx="3">
                  <c:v>28.115049773701127</c:v>
                </c:pt>
                <c:pt idx="4">
                  <c:v>29.64493401034537</c:v>
                </c:pt>
                <c:pt idx="5">
                  <c:v>29.51752512186069</c:v>
                </c:pt>
                <c:pt idx="6">
                  <c:v>27.167731831838239</c:v>
                </c:pt>
                <c:pt idx="7">
                  <c:v>40.296285881118067</c:v>
                </c:pt>
                <c:pt idx="8">
                  <c:v>26.501887262849269</c:v>
                </c:pt>
                <c:pt idx="9">
                  <c:v>19.37377561644437</c:v>
                </c:pt>
              </c:numCache>
            </c:numRef>
          </c:val>
        </c:ser>
        <c:ser>
          <c:idx val="1"/>
          <c:order val="1"/>
          <c:tx>
            <c:strRef>
              <c:f>'acc angle st'!$B$55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st'!$C$53:$L$53</c:f>
              <c:strCache>
                <c:ptCount val="10"/>
                <c:pt idx="0">
                  <c:v>lift</c:v>
                </c:pt>
                <c:pt idx="1">
                  <c:v>lower</c:v>
                </c:pt>
                <c:pt idx="2">
                  <c:v>push</c:v>
                </c:pt>
                <c:pt idx="3">
                  <c:v>pull</c:v>
                </c:pt>
                <c:pt idx="4">
                  <c:v>turn</c:v>
                </c:pt>
                <c:pt idx="5">
                  <c:v>fold</c:v>
                </c:pt>
                <c:pt idx="6">
                  <c:v>carry</c:v>
                </c:pt>
                <c:pt idx="7">
                  <c:v>walk</c:v>
                </c:pt>
                <c:pt idx="8">
                  <c:v>pick</c:v>
                </c:pt>
                <c:pt idx="9">
                  <c:v>place</c:v>
                </c:pt>
              </c:strCache>
            </c:strRef>
          </c:cat>
          <c:val>
            <c:numRef>
              <c:f>'acc angle st'!$C$55:$L$55</c:f>
              <c:numCache>
                <c:formatCode>General</c:formatCode>
                <c:ptCount val="10"/>
                <c:pt idx="0">
                  <c:v>29.598890453034361</c:v>
                </c:pt>
                <c:pt idx="1">
                  <c:v>30.30198259080824</c:v>
                </c:pt>
                <c:pt idx="2">
                  <c:v>36.026159986334406</c:v>
                </c:pt>
                <c:pt idx="3">
                  <c:v>27.251516969581527</c:v>
                </c:pt>
                <c:pt idx="4">
                  <c:v>35.93670154485892</c:v>
                </c:pt>
                <c:pt idx="5">
                  <c:v>32.83972681443052</c:v>
                </c:pt>
                <c:pt idx="6">
                  <c:v>32.357935616899745</c:v>
                </c:pt>
                <c:pt idx="7">
                  <c:v>31.900937786678266</c:v>
                </c:pt>
                <c:pt idx="8">
                  <c:v>28.910706753557747</c:v>
                </c:pt>
                <c:pt idx="9">
                  <c:v>23.631611940433228</c:v>
                </c:pt>
              </c:numCache>
            </c:numRef>
          </c:val>
        </c:ser>
        <c:ser>
          <c:idx val="2"/>
          <c:order val="2"/>
          <c:tx>
            <c:strRef>
              <c:f>'acc angle st'!$B$56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st'!$C$53:$L$53</c:f>
              <c:strCache>
                <c:ptCount val="10"/>
                <c:pt idx="0">
                  <c:v>lift</c:v>
                </c:pt>
                <c:pt idx="1">
                  <c:v>lower</c:v>
                </c:pt>
                <c:pt idx="2">
                  <c:v>push</c:v>
                </c:pt>
                <c:pt idx="3">
                  <c:v>pull</c:v>
                </c:pt>
                <c:pt idx="4">
                  <c:v>turn</c:v>
                </c:pt>
                <c:pt idx="5">
                  <c:v>fold</c:v>
                </c:pt>
                <c:pt idx="6">
                  <c:v>carry</c:v>
                </c:pt>
                <c:pt idx="7">
                  <c:v>walk</c:v>
                </c:pt>
                <c:pt idx="8">
                  <c:v>pick</c:v>
                </c:pt>
                <c:pt idx="9">
                  <c:v>place</c:v>
                </c:pt>
              </c:strCache>
            </c:strRef>
          </c:cat>
          <c:val>
            <c:numRef>
              <c:f>'acc angle st'!$C$56:$L$56</c:f>
              <c:numCache>
                <c:formatCode>General</c:formatCode>
                <c:ptCount val="10"/>
                <c:pt idx="0">
                  <c:v>26.469603985453521</c:v>
                </c:pt>
                <c:pt idx="1">
                  <c:v>22.399109427996965</c:v>
                </c:pt>
                <c:pt idx="2">
                  <c:v>32.101247961232481</c:v>
                </c:pt>
                <c:pt idx="3">
                  <c:v>25.20442781148671</c:v>
                </c:pt>
                <c:pt idx="4">
                  <c:v>30.531806542281554</c:v>
                </c:pt>
                <c:pt idx="5">
                  <c:v>30.947949829603054</c:v>
                </c:pt>
                <c:pt idx="6">
                  <c:v>30.850062134129626</c:v>
                </c:pt>
                <c:pt idx="7">
                  <c:v>31.465225557387225</c:v>
                </c:pt>
                <c:pt idx="8">
                  <c:v>27.974201679480192</c:v>
                </c:pt>
                <c:pt idx="9">
                  <c:v>20.508071081049845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9125792"/>
        <c:axId val="-2029107840"/>
      </c:barChart>
      <c:catAx>
        <c:axId val="-2029125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sub-task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07840"/>
        <c:crosses val="autoZero"/>
        <c:auto val="1"/>
        <c:lblAlgn val="ctr"/>
        <c:lblOffset val="100"/>
        <c:noMultiLvlLbl val="0"/>
      </c:catAx>
      <c:valAx>
        <c:axId val="-202910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degree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25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Overall</a:t>
            </a:r>
            <a:r>
              <a:rPr lang="en-US" baseline="0"/>
              <a:t> </a:t>
            </a:r>
            <a:r>
              <a:rPr lang="en-US"/>
              <a:t>Subjective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Quali!$E$3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Quali!$A$4:$A$6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Quali!$E$4:$E$6</c:f>
              <c:numCache>
                <c:formatCode>General</c:formatCode>
                <c:ptCount val="3"/>
                <c:pt idx="0">
                  <c:v>2.3333333333333335</c:v>
                </c:pt>
                <c:pt idx="1">
                  <c:v>3.3333333333333335</c:v>
                </c:pt>
                <c:pt idx="2">
                  <c:v>3.6666666666666665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9118720"/>
        <c:axId val="-2029131776"/>
      </c:barChart>
      <c:catAx>
        <c:axId val="-2029118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31776"/>
        <c:crosses val="autoZero"/>
        <c:auto val="1"/>
        <c:lblAlgn val="ctr"/>
        <c:lblOffset val="100"/>
        <c:noMultiLvlLbl val="0"/>
      </c:catAx>
      <c:valAx>
        <c:axId val="-2029131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18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Angle Error for</a:t>
            </a:r>
            <a:r>
              <a:rPr lang="de-DE" baseline="0"/>
              <a:t> lift/lower</a:t>
            </a:r>
            <a:endParaRPr lang="de-D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st'!$B$61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st'!$C$60:$J$60</c:f>
              <c:strCache>
                <c:ptCount val="8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  <c:pt idx="7">
                  <c:v>avg</c:v>
                </c:pt>
              </c:strCache>
            </c:strRef>
          </c:cat>
          <c:val>
            <c:numRef>
              <c:f>'acc angle st'!$C$61:$J$61</c:f>
              <c:numCache>
                <c:formatCode>General</c:formatCode>
                <c:ptCount val="8"/>
                <c:pt idx="0">
                  <c:v>29.175806462044498</c:v>
                </c:pt>
                <c:pt idx="1">
                  <c:v>25.513774102236752</c:v>
                </c:pt>
                <c:pt idx="2">
                  <c:v>22.836672554416751</c:v>
                </c:pt>
                <c:pt idx="3">
                  <c:v>26.052841598422347</c:v>
                </c:pt>
                <c:pt idx="4">
                  <c:v>13.26380614404145</c:v>
                </c:pt>
                <c:pt idx="5">
                  <c:v>36.702397297508654</c:v>
                </c:pt>
                <c:pt idx="6">
                  <c:v>5.53253772942164</c:v>
                </c:pt>
                <c:pt idx="7">
                  <c:v>22.725405126870299</c:v>
                </c:pt>
              </c:numCache>
            </c:numRef>
          </c:val>
        </c:ser>
        <c:ser>
          <c:idx val="1"/>
          <c:order val="1"/>
          <c:tx>
            <c:strRef>
              <c:f>'acc angle st'!$B$62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st'!$C$60:$J$60</c:f>
              <c:strCache>
                <c:ptCount val="8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  <c:pt idx="7">
                  <c:v>avg</c:v>
                </c:pt>
              </c:strCache>
            </c:strRef>
          </c:cat>
          <c:val>
            <c:numRef>
              <c:f>'acc angle st'!$C$62:$J$62</c:f>
              <c:numCache>
                <c:formatCode>General</c:formatCode>
                <c:ptCount val="8"/>
                <c:pt idx="0">
                  <c:v>10.304436214712736</c:v>
                </c:pt>
                <c:pt idx="1">
                  <c:v>34.812537537911851</c:v>
                </c:pt>
                <c:pt idx="2">
                  <c:v>36.567292540217103</c:v>
                </c:pt>
                <c:pt idx="3">
                  <c:v>46.542277579714295</c:v>
                </c:pt>
                <c:pt idx="4">
                  <c:v>26.241557066618149</c:v>
                </c:pt>
                <c:pt idx="5">
                  <c:v>49.3922796920425</c:v>
                </c:pt>
                <c:pt idx="6">
                  <c:v>5.7926750222324745</c:v>
                </c:pt>
                <c:pt idx="7">
                  <c:v>29.950436521921308</c:v>
                </c:pt>
              </c:numCache>
            </c:numRef>
          </c:val>
        </c:ser>
        <c:ser>
          <c:idx val="2"/>
          <c:order val="2"/>
          <c:tx>
            <c:strRef>
              <c:f>'acc angle st'!$B$63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st'!$C$60:$J$60</c:f>
              <c:strCache>
                <c:ptCount val="8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  <c:pt idx="7">
                  <c:v>avg</c:v>
                </c:pt>
              </c:strCache>
            </c:strRef>
          </c:cat>
          <c:val>
            <c:numRef>
              <c:f>'acc angle st'!$C$63:$J$63</c:f>
              <c:numCache>
                <c:formatCode>General</c:formatCode>
                <c:ptCount val="8"/>
                <c:pt idx="0">
                  <c:v>18.289897212424801</c:v>
                </c:pt>
                <c:pt idx="1">
                  <c:v>33.570503730999704</c:v>
                </c:pt>
                <c:pt idx="2">
                  <c:v>30.0798432670497</c:v>
                </c:pt>
                <c:pt idx="3">
                  <c:v>32.082328660636101</c:v>
                </c:pt>
                <c:pt idx="4">
                  <c:v>20.0630120457628</c:v>
                </c:pt>
                <c:pt idx="5">
                  <c:v>31.397444948394302</c:v>
                </c:pt>
                <c:pt idx="6">
                  <c:v>5.5574670818092997</c:v>
                </c:pt>
                <c:pt idx="7">
                  <c:v>24.434356706725247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9116000"/>
        <c:axId val="-2029125248"/>
      </c:barChart>
      <c:catAx>
        <c:axId val="-2029116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25248"/>
        <c:crosses val="autoZero"/>
        <c:auto val="1"/>
        <c:lblAlgn val="ctr"/>
        <c:lblOffset val="100"/>
        <c:noMultiLvlLbl val="0"/>
      </c:catAx>
      <c:valAx>
        <c:axId val="-2029125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16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Distance</a:t>
            </a:r>
            <a:r>
              <a:rPr lang="de-DE" baseline="0"/>
              <a:t> Error of lift/lower</a:t>
            </a:r>
            <a:endParaRPr lang="de-D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dist st'!$M$58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dist st'!$N$57:$U$57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st'!$N$58:$U$58</c:f>
              <c:numCache>
                <c:formatCode>General</c:formatCode>
                <c:ptCount val="8"/>
                <c:pt idx="0">
                  <c:v>0.248634034261699</c:v>
                </c:pt>
                <c:pt idx="1">
                  <c:v>0.3221569582524425</c:v>
                </c:pt>
                <c:pt idx="2">
                  <c:v>0.32756280839813046</c:v>
                </c:pt>
                <c:pt idx="3">
                  <c:v>9.847222636864425E-2</c:v>
                </c:pt>
                <c:pt idx="4">
                  <c:v>0.10513894334408649</c:v>
                </c:pt>
                <c:pt idx="5">
                  <c:v>0.2898847961668975</c:v>
                </c:pt>
                <c:pt idx="6">
                  <c:v>0.19702188155140901</c:v>
                </c:pt>
                <c:pt idx="7">
                  <c:v>0.22698166404904421</c:v>
                </c:pt>
              </c:numCache>
            </c:numRef>
          </c:val>
        </c:ser>
        <c:ser>
          <c:idx val="1"/>
          <c:order val="1"/>
          <c:tx>
            <c:strRef>
              <c:f>'acc dist st'!$M$59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dist st'!$N$57:$U$57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st'!$N$59:$U$59</c:f>
              <c:numCache>
                <c:formatCode>General</c:formatCode>
                <c:ptCount val="8"/>
                <c:pt idx="0">
                  <c:v>0.26762560500410199</c:v>
                </c:pt>
                <c:pt idx="1">
                  <c:v>0.37746857316006355</c:v>
                </c:pt>
                <c:pt idx="2">
                  <c:v>0.37485595341289651</c:v>
                </c:pt>
                <c:pt idx="3">
                  <c:v>8.5626067186581445E-2</c:v>
                </c:pt>
                <c:pt idx="4">
                  <c:v>8.3527597048952851E-2</c:v>
                </c:pt>
                <c:pt idx="5">
                  <c:v>0.35686765193320047</c:v>
                </c:pt>
                <c:pt idx="6">
                  <c:v>0.41490000000000005</c:v>
                </c:pt>
                <c:pt idx="7">
                  <c:v>0.28012449253511379</c:v>
                </c:pt>
              </c:numCache>
            </c:numRef>
          </c:val>
        </c:ser>
        <c:ser>
          <c:idx val="2"/>
          <c:order val="2"/>
          <c:tx>
            <c:strRef>
              <c:f>'acc dist st'!$M$60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dist st'!$N$57:$U$57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st'!$N$60:$U$60</c:f>
              <c:numCache>
                <c:formatCode>General</c:formatCode>
                <c:ptCount val="8"/>
                <c:pt idx="0">
                  <c:v>0.25331233071801451</c:v>
                </c:pt>
                <c:pt idx="1">
                  <c:v>0.34368372596850899</c:v>
                </c:pt>
                <c:pt idx="2">
                  <c:v>0.34535815138416248</c:v>
                </c:pt>
                <c:pt idx="3">
                  <c:v>9.3333059965258758E-2</c:v>
                </c:pt>
                <c:pt idx="4">
                  <c:v>7.938832341115315E-2</c:v>
                </c:pt>
                <c:pt idx="5">
                  <c:v>0.31467087801846999</c:v>
                </c:pt>
                <c:pt idx="6">
                  <c:v>0.22562972000000001</c:v>
                </c:pt>
                <c:pt idx="7">
                  <c:v>0.2364823127807954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9124160"/>
        <c:axId val="-2029121984"/>
      </c:barChart>
      <c:catAx>
        <c:axId val="-2029124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21984"/>
        <c:crosses val="autoZero"/>
        <c:auto val="1"/>
        <c:lblAlgn val="ctr"/>
        <c:lblOffset val="100"/>
        <c:noMultiLvlLbl val="0"/>
      </c:catAx>
      <c:valAx>
        <c:axId val="-2029121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meter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24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Distance</a:t>
            </a:r>
            <a:r>
              <a:rPr lang="de-DE" baseline="0"/>
              <a:t> Error of push/pull</a:t>
            </a:r>
            <a:endParaRPr lang="de-D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dist st'!$M$63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dist st'!$N$62:$U$62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st'!$N$63:$U$63</c:f>
              <c:numCache>
                <c:formatCode>General</c:formatCode>
                <c:ptCount val="8"/>
                <c:pt idx="0">
                  <c:v>0.14653871301163901</c:v>
                </c:pt>
                <c:pt idx="1">
                  <c:v>0.14612140019484399</c:v>
                </c:pt>
                <c:pt idx="2">
                  <c:v>0.2544760947256105</c:v>
                </c:pt>
                <c:pt idx="3">
                  <c:v>0.1168188927191465</c:v>
                </c:pt>
                <c:pt idx="4">
                  <c:v>0.26632876129640548</c:v>
                </c:pt>
                <c:pt idx="5">
                  <c:v>0.121690257289504</c:v>
                </c:pt>
                <c:pt idx="6">
                  <c:v>8.1292528769298156E-2</c:v>
                </c:pt>
                <c:pt idx="7">
                  <c:v>0.1618952354294925</c:v>
                </c:pt>
              </c:numCache>
            </c:numRef>
          </c:val>
        </c:ser>
        <c:ser>
          <c:idx val="1"/>
          <c:order val="1"/>
          <c:tx>
            <c:strRef>
              <c:f>'acc dist st'!$M$64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dist st'!$N$62:$U$62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st'!$N$64:$U$64</c:f>
              <c:numCache>
                <c:formatCode>General</c:formatCode>
                <c:ptCount val="8"/>
                <c:pt idx="0">
                  <c:v>0.14637031843276049</c:v>
                </c:pt>
                <c:pt idx="1">
                  <c:v>0.26633807548536148</c:v>
                </c:pt>
                <c:pt idx="2">
                  <c:v>0.15829713174377899</c:v>
                </c:pt>
                <c:pt idx="3">
                  <c:v>0.1322902078140655</c:v>
                </c:pt>
                <c:pt idx="4">
                  <c:v>0.2433827095335975</c:v>
                </c:pt>
                <c:pt idx="5">
                  <c:v>0.13961746920471751</c:v>
                </c:pt>
                <c:pt idx="6">
                  <c:v>0.1176065</c:v>
                </c:pt>
                <c:pt idx="7">
                  <c:v>0.17198605888775451</c:v>
                </c:pt>
              </c:numCache>
            </c:numRef>
          </c:val>
        </c:ser>
        <c:ser>
          <c:idx val="2"/>
          <c:order val="2"/>
          <c:tx>
            <c:strRef>
              <c:f>'acc dist st'!$M$65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dist st'!$N$62:$U$62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st'!$N$65:$U$65</c:f>
              <c:numCache>
                <c:formatCode>General</c:formatCode>
                <c:ptCount val="8"/>
                <c:pt idx="0">
                  <c:v>0.14292556957524799</c:v>
                </c:pt>
                <c:pt idx="1">
                  <c:v>0.16982975200233899</c:v>
                </c:pt>
                <c:pt idx="2">
                  <c:v>0.16490781496971801</c:v>
                </c:pt>
                <c:pt idx="3">
                  <c:v>0.12414723618342749</c:v>
                </c:pt>
                <c:pt idx="4">
                  <c:v>0.20104114115433752</c:v>
                </c:pt>
                <c:pt idx="5">
                  <c:v>0.1514214916262675</c:v>
                </c:pt>
                <c:pt idx="6">
                  <c:v>7.6602379999999998E-2</c:v>
                </c:pt>
                <c:pt idx="7">
                  <c:v>0.14726791221590535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9119264"/>
        <c:axId val="-2023425632"/>
      </c:barChart>
      <c:catAx>
        <c:axId val="-2029119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3425632"/>
        <c:crosses val="autoZero"/>
        <c:auto val="1"/>
        <c:lblAlgn val="ctr"/>
        <c:lblOffset val="100"/>
        <c:noMultiLvlLbl val="0"/>
      </c:catAx>
      <c:valAx>
        <c:axId val="-2023425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meter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9119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Angle Error for push/pull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st'!$B$66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st'!$C$65:$J$65</c:f>
              <c:strCache>
                <c:ptCount val="8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  <c:pt idx="7">
                  <c:v>avg</c:v>
                </c:pt>
              </c:strCache>
            </c:strRef>
          </c:cat>
          <c:val>
            <c:numRef>
              <c:f>'acc angle st'!$C$66:$J$66</c:f>
              <c:numCache>
                <c:formatCode>General</c:formatCode>
                <c:ptCount val="8"/>
                <c:pt idx="0">
                  <c:v>33.1211529569728</c:v>
                </c:pt>
                <c:pt idx="1">
                  <c:v>40.464140303031201</c:v>
                </c:pt>
                <c:pt idx="2">
                  <c:v>35.858684460505252</c:v>
                </c:pt>
                <c:pt idx="3">
                  <c:v>47.529064827192101</c:v>
                </c:pt>
                <c:pt idx="4">
                  <c:v>19.262716994346647</c:v>
                </c:pt>
                <c:pt idx="5">
                  <c:v>15.640213302400751</c:v>
                </c:pt>
                <c:pt idx="6">
                  <c:v>3.8666262451619651</c:v>
                </c:pt>
                <c:pt idx="7">
                  <c:v>27.963228441372962</c:v>
                </c:pt>
              </c:numCache>
            </c:numRef>
          </c:val>
        </c:ser>
        <c:ser>
          <c:idx val="1"/>
          <c:order val="1"/>
          <c:tx>
            <c:strRef>
              <c:f>'acc angle st'!$B$67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st'!$C$65:$J$65</c:f>
              <c:strCache>
                <c:ptCount val="8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  <c:pt idx="7">
                  <c:v>avg</c:v>
                </c:pt>
              </c:strCache>
            </c:strRef>
          </c:cat>
          <c:val>
            <c:numRef>
              <c:f>'acc angle st'!$C$67:$J$67</c:f>
              <c:numCache>
                <c:formatCode>General</c:formatCode>
                <c:ptCount val="8"/>
                <c:pt idx="0">
                  <c:v>14.045744258082451</c:v>
                </c:pt>
                <c:pt idx="1">
                  <c:v>48.770062231624948</c:v>
                </c:pt>
                <c:pt idx="2">
                  <c:v>40.228068277511447</c:v>
                </c:pt>
                <c:pt idx="3">
                  <c:v>19.812043165550151</c:v>
                </c:pt>
                <c:pt idx="4">
                  <c:v>25.12529244236255</c:v>
                </c:pt>
                <c:pt idx="5">
                  <c:v>64.407173138612848</c:v>
                </c:pt>
                <c:pt idx="6">
                  <c:v>9.0834858319614007</c:v>
                </c:pt>
                <c:pt idx="7">
                  <c:v>31.638838477957972</c:v>
                </c:pt>
              </c:numCache>
            </c:numRef>
          </c:val>
        </c:ser>
        <c:ser>
          <c:idx val="2"/>
          <c:order val="2"/>
          <c:tx>
            <c:strRef>
              <c:f>'acc angle st'!$B$68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st'!$C$65:$J$65</c:f>
              <c:strCache>
                <c:ptCount val="8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  <c:pt idx="7">
                  <c:v>avg</c:v>
                </c:pt>
              </c:strCache>
            </c:strRef>
          </c:cat>
          <c:val>
            <c:numRef>
              <c:f>'acc angle st'!$C$68:$J$68</c:f>
              <c:numCache>
                <c:formatCode>General</c:formatCode>
                <c:ptCount val="8"/>
                <c:pt idx="0">
                  <c:v>19.504464702961798</c:v>
                </c:pt>
                <c:pt idx="1">
                  <c:v>44.2572936487608</c:v>
                </c:pt>
                <c:pt idx="2">
                  <c:v>35.41652388123795</c:v>
                </c:pt>
                <c:pt idx="3">
                  <c:v>24.364790936103351</c:v>
                </c:pt>
                <c:pt idx="4">
                  <c:v>30.944708445837499</c:v>
                </c:pt>
                <c:pt idx="5">
                  <c:v>43.725288945280653</c:v>
                </c:pt>
                <c:pt idx="6">
                  <c:v>2.3567946443351051</c:v>
                </c:pt>
                <c:pt idx="7">
                  <c:v>28.652837886359595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3438144"/>
        <c:axId val="-2023437056"/>
      </c:barChart>
      <c:catAx>
        <c:axId val="-2023438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3437056"/>
        <c:crosses val="autoZero"/>
        <c:auto val="1"/>
        <c:lblAlgn val="ctr"/>
        <c:lblOffset val="100"/>
        <c:noMultiLvlLbl val="0"/>
      </c:catAx>
      <c:valAx>
        <c:axId val="-2023437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degree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343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smtClean="0"/>
              <a:t>carry </a:t>
            </a:r>
            <a:r>
              <a:rPr lang="de-DE" i="0" baseline="0" dirty="0" smtClean="0"/>
              <a:t>Average </a:t>
            </a:r>
            <a:r>
              <a:rPr lang="de-DE" i="0" baseline="0" dirty="0" err="1" smtClean="0"/>
              <a:t>Distance</a:t>
            </a:r>
            <a:r>
              <a:rPr lang="de-DE" i="0" baseline="0" dirty="0" smtClean="0"/>
              <a:t> Error</a:t>
            </a:r>
            <a:endParaRPr lang="de-DE" i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'Accuracy SubTask Distance'!$K$2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'Accuracy SubTask Distance'!$L$1:$R$1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Distance'!$L$2:$R$2</c:f>
              <c:numCache>
                <c:formatCode>General</c:formatCode>
                <c:ptCount val="7"/>
                <c:pt idx="0">
                  <c:v>0.179667582194901</c:v>
                </c:pt>
                <c:pt idx="1">
                  <c:v>0.15253837514287599</c:v>
                </c:pt>
                <c:pt idx="2">
                  <c:v>0.153642276384367</c:v>
                </c:pt>
                <c:pt idx="3">
                  <c:v>0.19200497542228601</c:v>
                </c:pt>
                <c:pt idx="4">
                  <c:v>0.175897314423062</c:v>
                </c:pt>
                <c:pt idx="5">
                  <c:v>0.170260295133946</c:v>
                </c:pt>
                <c:pt idx="6">
                  <c:v>0.12843995098744701</c:v>
                </c:pt>
              </c:numCache>
            </c:numRef>
          </c:val>
        </c:ser>
        <c:ser>
          <c:idx val="1"/>
          <c:order val="1"/>
          <c:tx>
            <c:strRef>
              <c:f>'Accuracy SubTask Distance'!$K$3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'Accuracy SubTask Distance'!$L$1:$R$1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Distance'!$L$3:$R$3</c:f>
              <c:numCache>
                <c:formatCode>General</c:formatCode>
                <c:ptCount val="7"/>
                <c:pt idx="0">
                  <c:v>0.23373381886938299</c:v>
                </c:pt>
                <c:pt idx="1">
                  <c:v>0.30430849109508901</c:v>
                </c:pt>
                <c:pt idx="2">
                  <c:v>0.29085326762727298</c:v>
                </c:pt>
                <c:pt idx="3">
                  <c:v>0.261538077268548</c:v>
                </c:pt>
                <c:pt idx="4">
                  <c:v>0.23798577025026099</c:v>
                </c:pt>
                <c:pt idx="5">
                  <c:v>0.22877340979393901</c:v>
                </c:pt>
                <c:pt idx="6">
                  <c:v>5.2695189751027299E-2</c:v>
                </c:pt>
              </c:numCache>
            </c:numRef>
          </c:val>
        </c:ser>
        <c:ser>
          <c:idx val="2"/>
          <c:order val="2"/>
          <c:tx>
            <c:strRef>
              <c:f>'Accuracy SubTask Distance'!$K$4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'Accuracy SubTask Distance'!$L$1:$R$1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Distance'!$L$4:$R$4</c:f>
              <c:numCache>
                <c:formatCode>General</c:formatCode>
                <c:ptCount val="7"/>
                <c:pt idx="0">
                  <c:v>0.216280988467312</c:v>
                </c:pt>
                <c:pt idx="1">
                  <c:v>0.29318648343850801</c:v>
                </c:pt>
                <c:pt idx="2">
                  <c:v>0.30030331862555298</c:v>
                </c:pt>
                <c:pt idx="3">
                  <c:v>0.220255093604279</c:v>
                </c:pt>
                <c:pt idx="4">
                  <c:v>0.225690611187044</c:v>
                </c:pt>
                <c:pt idx="5">
                  <c:v>0.24885847537588099</c:v>
                </c:pt>
                <c:pt idx="6">
                  <c:v>0.36970242501374401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8500736"/>
        <c:axId val="-2028497472"/>
      </c:barChart>
      <c:catAx>
        <c:axId val="-2028500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8497472"/>
        <c:crosses val="autoZero"/>
        <c:auto val="1"/>
        <c:lblAlgn val="ctr"/>
        <c:lblOffset val="100"/>
        <c:noMultiLvlLbl val="0"/>
      </c:catAx>
      <c:valAx>
        <c:axId val="-2028497472"/>
        <c:scaling>
          <c:orientation val="minMax"/>
          <c:max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8500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Distance Error of turn/fold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dist st'!$M$68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dist st'!$N$67:$U$67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st'!$N$68:$U$68</c:f>
              <c:numCache>
                <c:formatCode>General</c:formatCode>
                <c:ptCount val="8"/>
                <c:pt idx="0">
                  <c:v>0.11552271497790501</c:v>
                </c:pt>
                <c:pt idx="1">
                  <c:v>0.16388892864454499</c:v>
                </c:pt>
                <c:pt idx="2">
                  <c:v>0.23787140430675902</c:v>
                </c:pt>
                <c:pt idx="3">
                  <c:v>0.1049007807620964</c:v>
                </c:pt>
                <c:pt idx="4">
                  <c:v>0.135191573466275</c:v>
                </c:pt>
                <c:pt idx="5">
                  <c:v>0.10667659584427799</c:v>
                </c:pt>
                <c:pt idx="6">
                  <c:v>7.2235882437122201E-2</c:v>
                </c:pt>
                <c:pt idx="7">
                  <c:v>0.13375541149128295</c:v>
                </c:pt>
              </c:numCache>
            </c:numRef>
          </c:val>
        </c:ser>
        <c:ser>
          <c:idx val="1"/>
          <c:order val="1"/>
          <c:tx>
            <c:strRef>
              <c:f>'acc dist st'!$M$69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dist st'!$N$67:$U$67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st'!$N$69:$U$69</c:f>
              <c:numCache>
                <c:formatCode>General</c:formatCode>
                <c:ptCount val="8"/>
                <c:pt idx="0">
                  <c:v>0.13215278141310599</c:v>
                </c:pt>
                <c:pt idx="1">
                  <c:v>0.20372907478935048</c:v>
                </c:pt>
                <c:pt idx="2">
                  <c:v>0.462899724779675</c:v>
                </c:pt>
                <c:pt idx="3">
                  <c:v>0.10100630872605404</c:v>
                </c:pt>
                <c:pt idx="4">
                  <c:v>0.16871843494948752</c:v>
                </c:pt>
                <c:pt idx="5">
                  <c:v>0.156484173687511</c:v>
                </c:pt>
                <c:pt idx="6">
                  <c:v>0.13441599999999998</c:v>
                </c:pt>
                <c:pt idx="7">
                  <c:v>0.19420092833502625</c:v>
                </c:pt>
              </c:numCache>
            </c:numRef>
          </c:val>
        </c:ser>
        <c:ser>
          <c:idx val="2"/>
          <c:order val="2"/>
          <c:tx>
            <c:strRef>
              <c:f>'acc dist st'!$M$70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dist st'!$N$67:$U$67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st'!$N$70:$U$70</c:f>
              <c:numCache>
                <c:formatCode>General</c:formatCode>
                <c:ptCount val="8"/>
                <c:pt idx="0">
                  <c:v>0.1091891195657025</c:v>
                </c:pt>
                <c:pt idx="1">
                  <c:v>0.21960536596701302</c:v>
                </c:pt>
                <c:pt idx="2">
                  <c:v>0.19176907502540502</c:v>
                </c:pt>
                <c:pt idx="3">
                  <c:v>9.4450605877584901E-2</c:v>
                </c:pt>
                <c:pt idx="4">
                  <c:v>0.13298496500180401</c:v>
                </c:pt>
                <c:pt idx="5">
                  <c:v>0.13141693840159852</c:v>
                </c:pt>
                <c:pt idx="6">
                  <c:v>0.108066775</c:v>
                </c:pt>
                <c:pt idx="7">
                  <c:v>0.14106897783415828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3431616"/>
        <c:axId val="-2023456096"/>
      </c:barChart>
      <c:catAx>
        <c:axId val="-2023431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3456096"/>
        <c:crosses val="autoZero"/>
        <c:auto val="1"/>
        <c:lblAlgn val="ctr"/>
        <c:lblOffset val="100"/>
        <c:noMultiLvlLbl val="0"/>
      </c:catAx>
      <c:valAx>
        <c:axId val="-202345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meter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3431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Angel Error of turn/fold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st'!$B$71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st'!$C$70:$J$70</c:f>
              <c:strCache>
                <c:ptCount val="8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  <c:pt idx="7">
                  <c:v>avg</c:v>
                </c:pt>
              </c:strCache>
            </c:strRef>
          </c:cat>
          <c:val>
            <c:numRef>
              <c:f>'acc angle st'!$C$71:$J$71</c:f>
              <c:numCache>
                <c:formatCode>General</c:formatCode>
                <c:ptCount val="8"/>
                <c:pt idx="0">
                  <c:v>31.828704865868751</c:v>
                </c:pt>
                <c:pt idx="1">
                  <c:v>39.14811865513655</c:v>
                </c:pt>
                <c:pt idx="2">
                  <c:v>39.746933598384103</c:v>
                </c:pt>
                <c:pt idx="3">
                  <c:v>45.306429867984903</c:v>
                </c:pt>
                <c:pt idx="4">
                  <c:v>14.25009662371135</c:v>
                </c:pt>
                <c:pt idx="5">
                  <c:v>17.620580218066848</c:v>
                </c:pt>
                <c:pt idx="6">
                  <c:v>19.167743133568699</c:v>
                </c:pt>
                <c:pt idx="7">
                  <c:v>29.58122956610303</c:v>
                </c:pt>
              </c:numCache>
            </c:numRef>
          </c:val>
        </c:ser>
        <c:ser>
          <c:idx val="1"/>
          <c:order val="1"/>
          <c:tx>
            <c:strRef>
              <c:f>'acc angle st'!$B$72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st'!$C$70:$J$70</c:f>
              <c:strCache>
                <c:ptCount val="8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  <c:pt idx="7">
                  <c:v>avg</c:v>
                </c:pt>
              </c:strCache>
            </c:strRef>
          </c:cat>
          <c:val>
            <c:numRef>
              <c:f>'acc angle st'!$C$72:$J$72</c:f>
              <c:numCache>
                <c:formatCode>General</c:formatCode>
                <c:ptCount val="8"/>
                <c:pt idx="0">
                  <c:v>12.104804482809872</c:v>
                </c:pt>
                <c:pt idx="1">
                  <c:v>43.210946831082452</c:v>
                </c:pt>
                <c:pt idx="2">
                  <c:v>39.640341941002404</c:v>
                </c:pt>
                <c:pt idx="3">
                  <c:v>26.006241726803999</c:v>
                </c:pt>
                <c:pt idx="4">
                  <c:v>26.316118165306349</c:v>
                </c:pt>
                <c:pt idx="5">
                  <c:v>65.635872607766103</c:v>
                </c:pt>
                <c:pt idx="6">
                  <c:v>27.803173502741849</c:v>
                </c:pt>
                <c:pt idx="7">
                  <c:v>34.388214179644713</c:v>
                </c:pt>
              </c:numCache>
            </c:numRef>
          </c:val>
        </c:ser>
        <c:ser>
          <c:idx val="2"/>
          <c:order val="2"/>
          <c:tx>
            <c:strRef>
              <c:f>'acc angle st'!$B$73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st'!$C$70:$J$70</c:f>
              <c:strCache>
                <c:ptCount val="8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  <c:pt idx="7">
                  <c:v>avg</c:v>
                </c:pt>
              </c:strCache>
            </c:strRef>
          </c:cat>
          <c:val>
            <c:numRef>
              <c:f>'acc angle st'!$C$73:$J$73</c:f>
              <c:numCache>
                <c:formatCode>General</c:formatCode>
                <c:ptCount val="8"/>
                <c:pt idx="0">
                  <c:v>18.304013982944248</c:v>
                </c:pt>
                <c:pt idx="1">
                  <c:v>44.980153896721646</c:v>
                </c:pt>
                <c:pt idx="2">
                  <c:v>41.144206934205656</c:v>
                </c:pt>
                <c:pt idx="3">
                  <c:v>22.23236340748765</c:v>
                </c:pt>
                <c:pt idx="4">
                  <c:v>20.502123375097298</c:v>
                </c:pt>
                <c:pt idx="5">
                  <c:v>37.738670219528046</c:v>
                </c:pt>
                <c:pt idx="6">
                  <c:v>30.277615485611602</c:v>
                </c:pt>
                <c:pt idx="7">
                  <c:v>30.739878185942306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3441408"/>
        <c:axId val="-2023440864"/>
      </c:barChart>
      <c:catAx>
        <c:axId val="-2023441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3440864"/>
        <c:crosses val="autoZero"/>
        <c:auto val="1"/>
        <c:lblAlgn val="ctr"/>
        <c:lblOffset val="100"/>
        <c:noMultiLvlLbl val="0"/>
      </c:catAx>
      <c:valAx>
        <c:axId val="-202344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degree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3441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Distance</a:t>
            </a:r>
            <a:r>
              <a:rPr lang="de-DE" baseline="0"/>
              <a:t> Error of pick/place</a:t>
            </a:r>
            <a:endParaRPr lang="de-D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dist st'!$M$73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dist st'!$N$72:$U$72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st'!$N$73:$U$73</c:f>
              <c:numCache>
                <c:formatCode>General</c:formatCode>
                <c:ptCount val="8"/>
                <c:pt idx="0">
                  <c:v>0.1059512595408635</c:v>
                </c:pt>
                <c:pt idx="1">
                  <c:v>0.15933146267991449</c:v>
                </c:pt>
                <c:pt idx="2">
                  <c:v>0.16643587458682002</c:v>
                </c:pt>
                <c:pt idx="3">
                  <c:v>8.6408177049421053E-2</c:v>
                </c:pt>
                <c:pt idx="4">
                  <c:v>9.6295796570317602E-2</c:v>
                </c:pt>
                <c:pt idx="5">
                  <c:v>0.14069157002936949</c:v>
                </c:pt>
                <c:pt idx="6">
                  <c:v>0.10284470690331324</c:v>
                </c:pt>
                <c:pt idx="7">
                  <c:v>0.12256554962285991</c:v>
                </c:pt>
              </c:numCache>
            </c:numRef>
          </c:val>
        </c:ser>
        <c:ser>
          <c:idx val="1"/>
          <c:order val="1"/>
          <c:tx>
            <c:strRef>
              <c:f>'acc dist st'!$M$74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dist st'!$N$72:$U$72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st'!$N$74:$U$74</c:f>
              <c:numCache>
                <c:formatCode>General</c:formatCode>
                <c:ptCount val="8"/>
                <c:pt idx="0">
                  <c:v>9.406037965347705E-2</c:v>
                </c:pt>
                <c:pt idx="1">
                  <c:v>0.19430752165444951</c:v>
                </c:pt>
                <c:pt idx="2">
                  <c:v>0.1815212616451965</c:v>
                </c:pt>
                <c:pt idx="3">
                  <c:v>9.1288609609624594E-2</c:v>
                </c:pt>
                <c:pt idx="4">
                  <c:v>0.11179558990941896</c:v>
                </c:pt>
                <c:pt idx="5">
                  <c:v>0.1697586354948695</c:v>
                </c:pt>
                <c:pt idx="6">
                  <c:v>0.16297500000000001</c:v>
                </c:pt>
                <c:pt idx="7">
                  <c:v>0.14367242828100515</c:v>
                </c:pt>
              </c:numCache>
            </c:numRef>
          </c:val>
        </c:ser>
        <c:ser>
          <c:idx val="2"/>
          <c:order val="2"/>
          <c:tx>
            <c:strRef>
              <c:f>'acc dist st'!$M$75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dist st'!$N$72:$U$72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st'!$N$75:$U$75</c:f>
              <c:numCache>
                <c:formatCode>General</c:formatCode>
                <c:ptCount val="8"/>
                <c:pt idx="0">
                  <c:v>0.10222734652193696</c:v>
                </c:pt>
                <c:pt idx="1">
                  <c:v>0.17902292403603048</c:v>
                </c:pt>
                <c:pt idx="2">
                  <c:v>0.177514841749668</c:v>
                </c:pt>
                <c:pt idx="3">
                  <c:v>6.4101561678642602E-2</c:v>
                </c:pt>
                <c:pt idx="4">
                  <c:v>0.114915540298358</c:v>
                </c:pt>
                <c:pt idx="5">
                  <c:v>0.18820871713120552</c:v>
                </c:pt>
                <c:pt idx="6">
                  <c:v>0.12980459499999999</c:v>
                </c:pt>
                <c:pt idx="7">
                  <c:v>0.13654221805940595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3451200"/>
        <c:axId val="-2023437600"/>
      </c:barChart>
      <c:catAx>
        <c:axId val="-2023451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3437600"/>
        <c:crosses val="autoZero"/>
        <c:auto val="1"/>
        <c:lblAlgn val="ctr"/>
        <c:lblOffset val="100"/>
        <c:noMultiLvlLbl val="0"/>
      </c:catAx>
      <c:valAx>
        <c:axId val="-2023437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meter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3451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Angle</a:t>
            </a:r>
            <a:r>
              <a:rPr lang="de-DE" baseline="0"/>
              <a:t> Error of pick/place</a:t>
            </a:r>
            <a:endParaRPr lang="de-D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st'!$B$76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st'!$C$75:$J$75</c:f>
              <c:strCache>
                <c:ptCount val="8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  <c:pt idx="7">
                  <c:v>avg</c:v>
                </c:pt>
              </c:strCache>
            </c:strRef>
          </c:cat>
          <c:val>
            <c:numRef>
              <c:f>'acc angle st'!$C$76:$J$76</c:f>
              <c:numCache>
                <c:formatCode>General</c:formatCode>
                <c:ptCount val="8"/>
                <c:pt idx="0">
                  <c:v>25.2545836429343</c:v>
                </c:pt>
                <c:pt idx="1">
                  <c:v>32.5883854659184</c:v>
                </c:pt>
                <c:pt idx="2">
                  <c:v>27.170194490953751</c:v>
                </c:pt>
                <c:pt idx="3">
                  <c:v>40.949062794114347</c:v>
                </c:pt>
                <c:pt idx="4">
                  <c:v>12.331781584412902</c:v>
                </c:pt>
                <c:pt idx="5">
                  <c:v>18.9140510595116</c:v>
                </c:pt>
                <c:pt idx="6">
                  <c:v>3.3567610396824552</c:v>
                </c:pt>
                <c:pt idx="7">
                  <c:v>22.937831439646821</c:v>
                </c:pt>
              </c:numCache>
            </c:numRef>
          </c:val>
        </c:ser>
        <c:ser>
          <c:idx val="1"/>
          <c:order val="1"/>
          <c:tx>
            <c:strRef>
              <c:f>'acc angle st'!$B$77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st'!$C$75:$J$75</c:f>
              <c:strCache>
                <c:ptCount val="8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  <c:pt idx="7">
                  <c:v>avg</c:v>
                </c:pt>
              </c:strCache>
            </c:strRef>
          </c:cat>
          <c:val>
            <c:numRef>
              <c:f>'acc angle st'!$C$77:$J$77</c:f>
              <c:numCache>
                <c:formatCode>General</c:formatCode>
                <c:ptCount val="8"/>
                <c:pt idx="0">
                  <c:v>11.115917261437215</c:v>
                </c:pt>
                <c:pt idx="1">
                  <c:v>35.346345200492401</c:v>
                </c:pt>
                <c:pt idx="2">
                  <c:v>25.278179892523198</c:v>
                </c:pt>
                <c:pt idx="3">
                  <c:v>26.638453371868849</c:v>
                </c:pt>
                <c:pt idx="4">
                  <c:v>13.961957084643901</c:v>
                </c:pt>
                <c:pt idx="5">
                  <c:v>56.423236310026702</c:v>
                </c:pt>
                <c:pt idx="6">
                  <c:v>15.134026307976139</c:v>
                </c:pt>
                <c:pt idx="7">
                  <c:v>26.271159346995486</c:v>
                </c:pt>
              </c:numCache>
            </c:numRef>
          </c:val>
        </c:ser>
        <c:ser>
          <c:idx val="2"/>
          <c:order val="2"/>
          <c:tx>
            <c:strRef>
              <c:f>'acc angle st'!$B$78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st'!$C$75:$J$75</c:f>
              <c:strCache>
                <c:ptCount val="8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  <c:pt idx="7">
                  <c:v>avg</c:v>
                </c:pt>
              </c:strCache>
            </c:strRef>
          </c:cat>
          <c:val>
            <c:numRef>
              <c:f>'acc angle st'!$C$78:$J$78</c:f>
              <c:numCache>
                <c:formatCode>General</c:formatCode>
                <c:ptCount val="8"/>
                <c:pt idx="0">
                  <c:v>24.193799662615497</c:v>
                </c:pt>
                <c:pt idx="1">
                  <c:v>36.7508059863139</c:v>
                </c:pt>
                <c:pt idx="2">
                  <c:v>29.990562801299802</c:v>
                </c:pt>
                <c:pt idx="3">
                  <c:v>24.778567541106799</c:v>
                </c:pt>
                <c:pt idx="4">
                  <c:v>12.496891100029</c:v>
                </c:pt>
                <c:pt idx="5">
                  <c:v>36.591347150871954</c:v>
                </c:pt>
                <c:pt idx="6">
                  <c:v>4.8859804196181749</c:v>
                </c:pt>
                <c:pt idx="7">
                  <c:v>24.241136380265015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3435424"/>
        <c:axId val="-2023452288"/>
      </c:barChart>
      <c:catAx>
        <c:axId val="-202343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3452288"/>
        <c:crosses val="autoZero"/>
        <c:auto val="1"/>
        <c:lblAlgn val="ctr"/>
        <c:lblOffset val="100"/>
        <c:noMultiLvlLbl val="0"/>
      </c:catAx>
      <c:valAx>
        <c:axId val="-202345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degree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343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Distance</a:t>
            </a:r>
            <a:r>
              <a:rPr lang="de-DE" baseline="0"/>
              <a:t> Error for carry</a:t>
            </a:r>
            <a:endParaRPr lang="de-DE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dist st'!$K$2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dist st'!$L$1:$S$1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st'!$L$2:$S$2</c:f>
              <c:numCache>
                <c:formatCode>General</c:formatCode>
                <c:ptCount val="8"/>
                <c:pt idx="0">
                  <c:v>0.179667582194901</c:v>
                </c:pt>
                <c:pt idx="1">
                  <c:v>0.15253837514287599</c:v>
                </c:pt>
                <c:pt idx="2">
                  <c:v>0.153642276384367</c:v>
                </c:pt>
                <c:pt idx="3">
                  <c:v>0.19200497542228601</c:v>
                </c:pt>
                <c:pt idx="4">
                  <c:v>0.175897314423062</c:v>
                </c:pt>
                <c:pt idx="5">
                  <c:v>0.170260295133946</c:v>
                </c:pt>
                <c:pt idx="6">
                  <c:v>0.12843995098744701</c:v>
                </c:pt>
                <c:pt idx="7">
                  <c:v>0.1646358242412693</c:v>
                </c:pt>
              </c:numCache>
            </c:numRef>
          </c:val>
        </c:ser>
        <c:ser>
          <c:idx val="1"/>
          <c:order val="1"/>
          <c:tx>
            <c:strRef>
              <c:f>'acc dist st'!$K$3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dist st'!$L$1:$S$1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st'!$L$3:$S$3</c:f>
              <c:numCache>
                <c:formatCode>General</c:formatCode>
                <c:ptCount val="8"/>
                <c:pt idx="0">
                  <c:v>0.23373381886938299</c:v>
                </c:pt>
                <c:pt idx="1">
                  <c:v>0.30430849109508901</c:v>
                </c:pt>
                <c:pt idx="2">
                  <c:v>0.29085326762727298</c:v>
                </c:pt>
                <c:pt idx="3">
                  <c:v>0.261538077268548</c:v>
                </c:pt>
                <c:pt idx="4">
                  <c:v>0.23798577025026099</c:v>
                </c:pt>
                <c:pt idx="5">
                  <c:v>0.22877340979393901</c:v>
                </c:pt>
                <c:pt idx="6">
                  <c:v>0.32579999999999998</c:v>
                </c:pt>
                <c:pt idx="7">
                  <c:v>0.26899897641492759</c:v>
                </c:pt>
              </c:numCache>
            </c:numRef>
          </c:val>
        </c:ser>
        <c:ser>
          <c:idx val="2"/>
          <c:order val="2"/>
          <c:tx>
            <c:strRef>
              <c:f>'acc dist st'!$K$4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dist st'!$L$1:$S$1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st'!$L$4:$S$4</c:f>
              <c:numCache>
                <c:formatCode>General</c:formatCode>
                <c:ptCount val="8"/>
                <c:pt idx="0">
                  <c:v>0.216280988467312</c:v>
                </c:pt>
                <c:pt idx="1">
                  <c:v>0.29318648343850801</c:v>
                </c:pt>
                <c:pt idx="2">
                  <c:v>0.30030331862555298</c:v>
                </c:pt>
                <c:pt idx="3">
                  <c:v>0.220255093604279</c:v>
                </c:pt>
                <c:pt idx="4">
                  <c:v>0.225690611187044</c:v>
                </c:pt>
                <c:pt idx="5">
                  <c:v>0.24885847537588099</c:v>
                </c:pt>
                <c:pt idx="6">
                  <c:v>0.24321888</c:v>
                </c:pt>
                <c:pt idx="7">
                  <c:v>0.24968483581408241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3445760"/>
        <c:axId val="-2023446304"/>
      </c:barChart>
      <c:catAx>
        <c:axId val="-202344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3446304"/>
        <c:crosses val="autoZero"/>
        <c:auto val="1"/>
        <c:lblAlgn val="ctr"/>
        <c:lblOffset val="100"/>
        <c:noMultiLvlLbl val="0"/>
      </c:catAx>
      <c:valAx>
        <c:axId val="-2023446304"/>
        <c:scaling>
          <c:orientation val="minMax"/>
          <c:max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meter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3445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Distance Error for walk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dist st'!$K$42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dist st'!$L$41:$S$41</c:f>
              <c:strCache>
                <c:ptCount val="5"/>
                <c:pt idx="0">
                  <c:v>HipD</c:v>
                </c:pt>
                <c:pt idx="1">
                  <c:v>LFD</c:v>
                </c:pt>
                <c:pt idx="2">
                  <c:v>RFD</c:v>
                </c:pt>
                <c:pt idx="3">
                  <c:v>HeadD</c:v>
                </c:pt>
                <c:pt idx="4">
                  <c:v>avg</c:v>
                </c:pt>
              </c:strCache>
            </c:strRef>
          </c:cat>
          <c:val>
            <c:numRef>
              <c:f>'acc dist st'!$L$42:$S$42</c:f>
              <c:numCache>
                <c:formatCode>General</c:formatCode>
                <c:ptCount val="5"/>
                <c:pt idx="0">
                  <c:v>0.21755317804520499</c:v>
                </c:pt>
                <c:pt idx="1">
                  <c:v>0.204086313546854</c:v>
                </c:pt>
                <c:pt idx="2">
                  <c:v>0.269016196193891</c:v>
                </c:pt>
                <c:pt idx="3">
                  <c:v>0.22883029934587701</c:v>
                </c:pt>
                <c:pt idx="4">
                  <c:v>0.24791108601073406</c:v>
                </c:pt>
              </c:numCache>
            </c:numRef>
          </c:val>
        </c:ser>
        <c:ser>
          <c:idx val="1"/>
          <c:order val="1"/>
          <c:tx>
            <c:strRef>
              <c:f>'acc dist st'!$K$43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dist st'!$L$41:$S$41</c:f>
              <c:strCache>
                <c:ptCount val="5"/>
                <c:pt idx="0">
                  <c:v>HipD</c:v>
                </c:pt>
                <c:pt idx="1">
                  <c:v>LFD</c:v>
                </c:pt>
                <c:pt idx="2">
                  <c:v>RFD</c:v>
                </c:pt>
                <c:pt idx="3">
                  <c:v>HeadD</c:v>
                </c:pt>
                <c:pt idx="4">
                  <c:v>avg</c:v>
                </c:pt>
              </c:strCache>
            </c:strRef>
          </c:cat>
          <c:val>
            <c:numRef>
              <c:f>'acc dist st'!$L$43:$S$43</c:f>
              <c:numCache>
                <c:formatCode>General</c:formatCode>
                <c:ptCount val="5"/>
                <c:pt idx="0">
                  <c:v>0.22402070835877899</c:v>
                </c:pt>
                <c:pt idx="1">
                  <c:v>0.26022530037663599</c:v>
                </c:pt>
                <c:pt idx="2">
                  <c:v>0.22214078361232301</c:v>
                </c:pt>
                <c:pt idx="3">
                  <c:v>0.25462496596374001</c:v>
                </c:pt>
                <c:pt idx="4">
                  <c:v>0.2272831828192477</c:v>
                </c:pt>
              </c:numCache>
            </c:numRef>
          </c:val>
        </c:ser>
        <c:ser>
          <c:idx val="2"/>
          <c:order val="2"/>
          <c:tx>
            <c:strRef>
              <c:f>'acc dist st'!$K$44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dist st'!$L$41:$S$41</c:f>
              <c:strCache>
                <c:ptCount val="5"/>
                <c:pt idx="0">
                  <c:v>HipD</c:v>
                </c:pt>
                <c:pt idx="1">
                  <c:v>LFD</c:v>
                </c:pt>
                <c:pt idx="2">
                  <c:v>RFD</c:v>
                </c:pt>
                <c:pt idx="3">
                  <c:v>HeadD</c:v>
                </c:pt>
                <c:pt idx="4">
                  <c:v>avg</c:v>
                </c:pt>
              </c:strCache>
            </c:strRef>
          </c:cat>
          <c:val>
            <c:numRef>
              <c:f>'acc dist st'!$L$44:$S$44</c:f>
              <c:numCache>
                <c:formatCode>General</c:formatCode>
                <c:ptCount val="5"/>
                <c:pt idx="0">
                  <c:v>0.21672758965828301</c:v>
                </c:pt>
                <c:pt idx="1">
                  <c:v>0.272253594352105</c:v>
                </c:pt>
                <c:pt idx="2">
                  <c:v>0.211079629782395</c:v>
                </c:pt>
                <c:pt idx="3">
                  <c:v>0.256424103354292</c:v>
                </c:pt>
                <c:pt idx="4">
                  <c:v>0.23976776059706698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3448480"/>
        <c:axId val="-2023451744"/>
      </c:barChart>
      <c:catAx>
        <c:axId val="-2023448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3451744"/>
        <c:crosses val="autoZero"/>
        <c:auto val="1"/>
        <c:lblAlgn val="ctr"/>
        <c:lblOffset val="100"/>
        <c:noMultiLvlLbl val="0"/>
      </c:catAx>
      <c:valAx>
        <c:axId val="-2023451744"/>
        <c:scaling>
          <c:orientation val="minMax"/>
          <c:max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meter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3448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Looking</a:t>
            </a:r>
            <a:r>
              <a:rPr lang="de-DE" baseline="0"/>
              <a:t> At for External Representations</a:t>
            </a:r>
            <a:endParaRPr lang="de-DE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lookingat!$A$30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lookingat!$B$28:$D$28</c:f>
              <c:strCache>
                <c:ptCount val="3"/>
                <c:pt idx="0">
                  <c:v>Box</c:v>
                </c:pt>
                <c:pt idx="1">
                  <c:v>Body</c:v>
                </c:pt>
                <c:pt idx="2">
                  <c:v>Environment</c:v>
                </c:pt>
              </c:strCache>
            </c:strRef>
          </c:cat>
          <c:val>
            <c:numRef>
              <c:f>lookingat!$B$30:$D$30</c:f>
              <c:numCache>
                <c:formatCode>0.0</c:formatCode>
                <c:ptCount val="3"/>
                <c:pt idx="0">
                  <c:v>7.1363995931743691</c:v>
                </c:pt>
                <c:pt idx="1">
                  <c:v>13.326364560967342</c:v>
                </c:pt>
                <c:pt idx="2">
                  <c:v>68.674426488868804</c:v>
                </c:pt>
              </c:numCache>
            </c:numRef>
          </c:val>
        </c:ser>
        <c:ser>
          <c:idx val="2"/>
          <c:order val="2"/>
          <c:tx>
            <c:strRef>
              <c:f>lookingat!$A$31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lookingat!$B$28:$D$28</c:f>
              <c:strCache>
                <c:ptCount val="3"/>
                <c:pt idx="0">
                  <c:v>Box</c:v>
                </c:pt>
                <c:pt idx="1">
                  <c:v>Body</c:v>
                </c:pt>
                <c:pt idx="2">
                  <c:v>Environment</c:v>
                </c:pt>
              </c:strCache>
            </c:strRef>
          </c:cat>
          <c:val>
            <c:numRef>
              <c:f>lookingat!$B$31:$D$31</c:f>
              <c:numCache>
                <c:formatCode>0.0</c:formatCode>
                <c:ptCount val="3"/>
                <c:pt idx="0">
                  <c:v>6.6622716872842904</c:v>
                </c:pt>
                <c:pt idx="1">
                  <c:v>17.396362508240585</c:v>
                </c:pt>
                <c:pt idx="2">
                  <c:v>48.5515957653081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023427264"/>
        <c:axId val="-202344793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lookingat!$A$29</c15:sqref>
                        </c15:formulaRef>
                      </c:ext>
                    </c:extLst>
                    <c:strCache>
                      <c:ptCount val="1"/>
                      <c:pt idx="0">
                        <c:v>EGO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de-DE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lookingat!$B$28:$D$28</c15:sqref>
                        </c15:formulaRef>
                      </c:ext>
                    </c:extLst>
                    <c:strCache>
                      <c:ptCount val="3"/>
                      <c:pt idx="0">
                        <c:v>Box</c:v>
                      </c:pt>
                      <c:pt idx="1">
                        <c:v>Body</c:v>
                      </c:pt>
                      <c:pt idx="2">
                        <c:v>Environment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lookingat!$B$29:$D$29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</c:v>
                      </c:pt>
                      <c:pt idx="1">
                        <c:v>0</c:v>
                      </c:pt>
                      <c:pt idx="2">
                        <c:v>100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-2023427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3447936"/>
        <c:crosses val="autoZero"/>
        <c:auto val="1"/>
        <c:lblAlgn val="ctr"/>
        <c:lblOffset val="100"/>
        <c:noMultiLvlLbl val="0"/>
      </c:catAx>
      <c:valAx>
        <c:axId val="-202344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%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3427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Looking</a:t>
            </a:r>
            <a:r>
              <a:rPr lang="de-DE" baseline="0"/>
              <a:t> At for External Representations</a:t>
            </a:r>
            <a:endParaRPr lang="de-DE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lookingat!$A$30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lookingat!$B$28:$D$28</c:f>
              <c:strCache>
                <c:ptCount val="3"/>
                <c:pt idx="0">
                  <c:v>Box</c:v>
                </c:pt>
                <c:pt idx="1">
                  <c:v>Body</c:v>
                </c:pt>
                <c:pt idx="2">
                  <c:v>Environment</c:v>
                </c:pt>
              </c:strCache>
            </c:strRef>
          </c:cat>
          <c:val>
            <c:numRef>
              <c:f>lookingat!$B$30:$D$30</c:f>
              <c:numCache>
                <c:formatCode>0.0</c:formatCode>
                <c:ptCount val="3"/>
                <c:pt idx="0">
                  <c:v>7.1363995931743691</c:v>
                </c:pt>
                <c:pt idx="1">
                  <c:v>13.326364560967342</c:v>
                </c:pt>
                <c:pt idx="2">
                  <c:v>68.674426488868804</c:v>
                </c:pt>
              </c:numCache>
            </c:numRef>
          </c:val>
        </c:ser>
        <c:ser>
          <c:idx val="2"/>
          <c:order val="2"/>
          <c:tx>
            <c:strRef>
              <c:f>lookingat!$A$31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lookingat!$B$28:$D$28</c:f>
              <c:strCache>
                <c:ptCount val="3"/>
                <c:pt idx="0">
                  <c:v>Box</c:v>
                </c:pt>
                <c:pt idx="1">
                  <c:v>Body</c:v>
                </c:pt>
                <c:pt idx="2">
                  <c:v>Environment</c:v>
                </c:pt>
              </c:strCache>
            </c:strRef>
          </c:cat>
          <c:val>
            <c:numRef>
              <c:f>lookingat!$B$31:$D$31</c:f>
              <c:numCache>
                <c:formatCode>0.0</c:formatCode>
                <c:ptCount val="3"/>
                <c:pt idx="0">
                  <c:v>6.6622716872842904</c:v>
                </c:pt>
                <c:pt idx="1">
                  <c:v>17.396362508240585</c:v>
                </c:pt>
                <c:pt idx="2">
                  <c:v>48.5515957653081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3427808"/>
        <c:axId val="-202344467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lookingat!$A$29</c15:sqref>
                        </c15:formulaRef>
                      </c:ext>
                    </c:extLst>
                    <c:strCache>
                      <c:ptCount val="1"/>
                      <c:pt idx="0">
                        <c:v>EGO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lookingat!$B$28:$D$28</c15:sqref>
                        </c15:formulaRef>
                      </c:ext>
                    </c:extLst>
                    <c:strCache>
                      <c:ptCount val="3"/>
                      <c:pt idx="0">
                        <c:v>Box</c:v>
                      </c:pt>
                      <c:pt idx="1">
                        <c:v>Body</c:v>
                      </c:pt>
                      <c:pt idx="2">
                        <c:v>Environment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lookingat!$B$29:$D$29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</c:v>
                      </c:pt>
                      <c:pt idx="1">
                        <c:v>0</c:v>
                      </c:pt>
                      <c:pt idx="2">
                        <c:v>100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-202342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3444672"/>
        <c:crosses val="autoZero"/>
        <c:auto val="1"/>
        <c:lblAlgn val="ctr"/>
        <c:lblOffset val="100"/>
        <c:noMultiLvlLbl val="0"/>
      </c:catAx>
      <c:valAx>
        <c:axId val="-202344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%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3427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ms Over</a:t>
            </a:r>
            <a:r>
              <a:rPr lang="de-DE" baseline="0"/>
              <a:t> Task Norm Duration</a:t>
            </a:r>
            <a:endParaRPr lang="de-DE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</c:dPt>
          <c:dPt>
            <c:idx val="8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</c:dPt>
          <c:cat>
            <c:multiLvlStrRef>
              <c:f>TCT!$A$18:$B$26</c:f>
              <c:multiLvlStrCache>
                <c:ptCount val="9"/>
                <c:lvl>
                  <c:pt idx="0">
                    <c:v>T1</c:v>
                  </c:pt>
                  <c:pt idx="1">
                    <c:v>T2</c:v>
                  </c:pt>
                  <c:pt idx="2">
                    <c:v>T1</c:v>
                  </c:pt>
                  <c:pt idx="3">
                    <c:v>T3</c:v>
                  </c:pt>
                  <c:pt idx="4">
                    <c:v>T1</c:v>
                  </c:pt>
                  <c:pt idx="5">
                    <c:v>T2</c:v>
                  </c:pt>
                  <c:pt idx="6">
                    <c:v>T1</c:v>
                  </c:pt>
                  <c:pt idx="7">
                    <c:v>T2</c:v>
                  </c:pt>
                  <c:pt idx="8">
                    <c:v>T3</c:v>
                  </c:pt>
                </c:lvl>
                <c:lvl>
                  <c:pt idx="0">
                    <c:v>PT1</c:v>
                  </c:pt>
                  <c:pt idx="3">
                    <c:v>PT2</c:v>
                  </c:pt>
                  <c:pt idx="6">
                    <c:v>PT3</c:v>
                  </c:pt>
                </c:lvl>
              </c:multiLvlStrCache>
            </c:multiLvlStrRef>
          </c:cat>
          <c:val>
            <c:numRef>
              <c:f>TCT!$C$18:$C$26</c:f>
              <c:numCache>
                <c:formatCode>General</c:formatCode>
                <c:ptCount val="9"/>
                <c:pt idx="0">
                  <c:v>55608</c:v>
                </c:pt>
                <c:pt idx="1">
                  <c:v>58290</c:v>
                </c:pt>
                <c:pt idx="2">
                  <c:v>58300</c:v>
                </c:pt>
                <c:pt idx="3">
                  <c:v>81814</c:v>
                </c:pt>
                <c:pt idx="4">
                  <c:v>36126</c:v>
                </c:pt>
                <c:pt idx="5">
                  <c:v>40152</c:v>
                </c:pt>
                <c:pt idx="6">
                  <c:v>63921</c:v>
                </c:pt>
                <c:pt idx="7">
                  <c:v>33881</c:v>
                </c:pt>
                <c:pt idx="8">
                  <c:v>15547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83926272"/>
        <c:axId val="-1980052336"/>
      </c:barChart>
      <c:catAx>
        <c:axId val="-198392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80052336"/>
        <c:crosses val="autoZero"/>
        <c:auto val="1"/>
        <c:lblAlgn val="ctr"/>
        <c:lblOffset val="100"/>
        <c:noMultiLvlLbl val="0"/>
      </c:catAx>
      <c:valAx>
        <c:axId val="-198005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ms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83926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smtClean="0"/>
              <a:t>pull </a:t>
            </a:r>
            <a:r>
              <a:rPr lang="de-DE" i="0" dirty="0" smtClean="0"/>
              <a:t>Average</a:t>
            </a:r>
            <a:r>
              <a:rPr lang="de-DE" i="0" baseline="0" dirty="0" smtClean="0"/>
              <a:t> </a:t>
            </a:r>
            <a:r>
              <a:rPr lang="de-DE" i="0" baseline="0" dirty="0" err="1" smtClean="0"/>
              <a:t>Distance</a:t>
            </a:r>
            <a:r>
              <a:rPr lang="de-DE" i="0" baseline="0" dirty="0" smtClean="0"/>
              <a:t> Error</a:t>
            </a:r>
            <a:endParaRPr lang="de-DE" i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'Accuracy SubTask Distance'!$K$27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'Accuracy SubTask Distance'!$L$26:$R$26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Distance'!$L$27:$R$27</c:f>
              <c:numCache>
                <c:formatCode>General</c:formatCode>
                <c:ptCount val="7"/>
                <c:pt idx="0">
                  <c:v>0.15415574269385901</c:v>
                </c:pt>
                <c:pt idx="1">
                  <c:v>0.153162000806599</c:v>
                </c:pt>
                <c:pt idx="2">
                  <c:v>0.30673555137488501</c:v>
                </c:pt>
                <c:pt idx="3">
                  <c:v>0.12853711039718901</c:v>
                </c:pt>
                <c:pt idx="4">
                  <c:v>0.286714438805377</c:v>
                </c:pt>
                <c:pt idx="5">
                  <c:v>0.13523483841429901</c:v>
                </c:pt>
                <c:pt idx="6">
                  <c:v>9.3013262259089499E-2</c:v>
                </c:pt>
              </c:numCache>
            </c:numRef>
          </c:val>
        </c:ser>
        <c:ser>
          <c:idx val="1"/>
          <c:order val="1"/>
          <c:tx>
            <c:strRef>
              <c:f>'Accuracy SubTask Distance'!$K$28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'Accuracy SubTask Distance'!$L$26:$R$26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Distance'!$L$28:$R$28</c:f>
              <c:numCache>
                <c:formatCode>General</c:formatCode>
                <c:ptCount val="7"/>
                <c:pt idx="0">
                  <c:v>0.147674707964286</c:v>
                </c:pt>
                <c:pt idx="1">
                  <c:v>0.186014554557143</c:v>
                </c:pt>
                <c:pt idx="2">
                  <c:v>0.17295393632428599</c:v>
                </c:pt>
                <c:pt idx="3">
                  <c:v>0.13774642758214301</c:v>
                </c:pt>
                <c:pt idx="4">
                  <c:v>0.24182932158571399</c:v>
                </c:pt>
                <c:pt idx="5">
                  <c:v>0.151446499478571</c:v>
                </c:pt>
                <c:pt idx="6">
                  <c:v>0.50606060606060599</c:v>
                </c:pt>
              </c:numCache>
            </c:numRef>
          </c:val>
        </c:ser>
        <c:ser>
          <c:idx val="2"/>
          <c:order val="2"/>
          <c:tx>
            <c:strRef>
              <c:f>'Accuracy SubTask Distance'!$K$29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'Accuracy SubTask Distance'!$L$26:$R$26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Distance'!$L$29:$R$29</c:f>
              <c:numCache>
                <c:formatCode>General</c:formatCode>
                <c:ptCount val="7"/>
                <c:pt idx="0">
                  <c:v>0.13850741593923599</c:v>
                </c:pt>
                <c:pt idx="1">
                  <c:v>0.18100273259718999</c:v>
                </c:pt>
                <c:pt idx="2">
                  <c:v>0.17149906740869</c:v>
                </c:pt>
                <c:pt idx="3">
                  <c:v>0.12625546744201199</c:v>
                </c:pt>
                <c:pt idx="4">
                  <c:v>0.19653258750408401</c:v>
                </c:pt>
                <c:pt idx="5">
                  <c:v>0.133671551533486</c:v>
                </c:pt>
                <c:pt idx="6">
                  <c:v>9.4414961515191104E-2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8500192"/>
        <c:axId val="-2028493664"/>
      </c:barChart>
      <c:catAx>
        <c:axId val="-2028500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8493664"/>
        <c:crosses val="autoZero"/>
        <c:auto val="1"/>
        <c:lblAlgn val="ctr"/>
        <c:lblOffset val="100"/>
        <c:noMultiLvlLbl val="0"/>
      </c:catAx>
      <c:valAx>
        <c:axId val="-202849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8500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/>
              <a:t>push</a:t>
            </a:r>
            <a:r>
              <a:rPr lang="de-DE" dirty="0"/>
              <a:t> </a:t>
            </a:r>
            <a:r>
              <a:rPr lang="de-DE" i="0" dirty="0" smtClean="0"/>
              <a:t>Average</a:t>
            </a:r>
            <a:r>
              <a:rPr lang="de-DE" dirty="0" smtClean="0"/>
              <a:t> </a:t>
            </a:r>
            <a:r>
              <a:rPr lang="de-DE" dirty="0" err="1" smtClean="0"/>
              <a:t>Distance</a:t>
            </a:r>
            <a:r>
              <a:rPr lang="de-DE" dirty="0" smtClean="0"/>
              <a:t> Error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'Accuracy SubTask Distance'!$K$32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'Accuracy SubTask Distance'!$L$31:$R$31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Distance'!$L$32:$R$32</c:f>
              <c:numCache>
                <c:formatCode>General</c:formatCode>
                <c:ptCount val="7"/>
                <c:pt idx="0">
                  <c:v>0.13892168332941901</c:v>
                </c:pt>
                <c:pt idx="1">
                  <c:v>0.139080799583089</c:v>
                </c:pt>
                <c:pt idx="2">
                  <c:v>0.202216638076336</c:v>
                </c:pt>
                <c:pt idx="3">
                  <c:v>0.105100675041104</c:v>
                </c:pt>
                <c:pt idx="4">
                  <c:v>0.24594308378743401</c:v>
                </c:pt>
                <c:pt idx="5">
                  <c:v>0.10814567616470901</c:v>
                </c:pt>
                <c:pt idx="6">
                  <c:v>6.9571795279506798E-2</c:v>
                </c:pt>
              </c:numCache>
            </c:numRef>
          </c:val>
        </c:ser>
        <c:ser>
          <c:idx val="1"/>
          <c:order val="1"/>
          <c:tx>
            <c:strRef>
              <c:f>'Accuracy SubTask Distance'!$K$33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'Accuracy SubTask Distance'!$L$31:$R$31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Distance'!$L$33:$R$33</c:f>
              <c:numCache>
                <c:formatCode>General</c:formatCode>
                <c:ptCount val="7"/>
                <c:pt idx="0">
                  <c:v>0.14506592890123499</c:v>
                </c:pt>
                <c:pt idx="1">
                  <c:v>0.34666159641358002</c:v>
                </c:pt>
                <c:pt idx="2">
                  <c:v>0.14364032716327199</c:v>
                </c:pt>
                <c:pt idx="3">
                  <c:v>0.126833988045988</c:v>
                </c:pt>
                <c:pt idx="4">
                  <c:v>0.24493609748148101</c:v>
                </c:pt>
                <c:pt idx="5">
                  <c:v>0.127788438930864</c:v>
                </c:pt>
                <c:pt idx="6">
                  <c:v>0.61012861736334401</c:v>
                </c:pt>
              </c:numCache>
            </c:numRef>
          </c:val>
        </c:ser>
        <c:ser>
          <c:idx val="2"/>
          <c:order val="2"/>
          <c:tx>
            <c:strRef>
              <c:f>'Accuracy SubTask Distance'!$K$34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'Accuracy SubTask Distance'!$L$31:$R$31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Distance'!$L$34:$R$34</c:f>
              <c:numCache>
                <c:formatCode>General</c:formatCode>
                <c:ptCount val="7"/>
                <c:pt idx="0">
                  <c:v>0.14734372321125999</c:v>
                </c:pt>
                <c:pt idx="1">
                  <c:v>0.15865677140748799</c:v>
                </c:pt>
                <c:pt idx="2">
                  <c:v>0.158316562530746</c:v>
                </c:pt>
                <c:pt idx="3">
                  <c:v>0.122039004924843</c:v>
                </c:pt>
                <c:pt idx="4">
                  <c:v>0.20554969480459101</c:v>
                </c:pt>
                <c:pt idx="5">
                  <c:v>0.169171431719049</c:v>
                </c:pt>
                <c:pt idx="6">
                  <c:v>9.4999189435091599E-2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8495840"/>
        <c:axId val="-2028496384"/>
      </c:barChart>
      <c:catAx>
        <c:axId val="-202849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8496384"/>
        <c:crosses val="autoZero"/>
        <c:auto val="1"/>
        <c:lblAlgn val="ctr"/>
        <c:lblOffset val="100"/>
        <c:noMultiLvlLbl val="0"/>
      </c:catAx>
      <c:valAx>
        <c:axId val="-2028496384"/>
        <c:scaling>
          <c:orientation val="minMax"/>
          <c:max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8495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err="1"/>
              <a:t>walk</a:t>
            </a:r>
            <a:r>
              <a:rPr lang="de-DE" dirty="0"/>
              <a:t> </a:t>
            </a:r>
            <a:r>
              <a:rPr lang="de-DE" dirty="0" smtClean="0"/>
              <a:t>Average </a:t>
            </a:r>
            <a:r>
              <a:rPr lang="de-DE" dirty="0" err="1" smtClean="0"/>
              <a:t>Distance</a:t>
            </a:r>
            <a:r>
              <a:rPr lang="de-DE" baseline="0" dirty="0" smtClean="0"/>
              <a:t> Error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'Accuracy SubTask Distance'!$K$42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'Accuracy SubTask Distance'!$L$41:$R$41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Distance'!$L$42:$R$42</c:f>
              <c:numCache>
                <c:formatCode>General</c:formatCode>
                <c:ptCount val="7"/>
                <c:pt idx="0">
                  <c:v>0.21755317804520499</c:v>
                </c:pt>
                <c:pt idx="1">
                  <c:v>0.305901452788027</c:v>
                </c:pt>
                <c:pt idx="2">
                  <c:v>0.47899990787049501</c:v>
                </c:pt>
                <c:pt idx="3">
                  <c:v>0.204086313546854</c:v>
                </c:pt>
                <c:pt idx="4">
                  <c:v>0.269016196193891</c:v>
                </c:pt>
                <c:pt idx="5">
                  <c:v>0.22883029934587701</c:v>
                </c:pt>
                <c:pt idx="6">
                  <c:v>3.0990254284789201E-2</c:v>
                </c:pt>
              </c:numCache>
            </c:numRef>
          </c:val>
        </c:ser>
        <c:ser>
          <c:idx val="1"/>
          <c:order val="1"/>
          <c:tx>
            <c:strRef>
              <c:f>'Accuracy SubTask Distance'!$K$43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'Accuracy SubTask Distance'!$L$41:$R$41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Distance'!$L$43:$R$43</c:f>
              <c:numCache>
                <c:formatCode>General</c:formatCode>
                <c:ptCount val="7"/>
                <c:pt idx="0">
                  <c:v>0.22402070835877899</c:v>
                </c:pt>
                <c:pt idx="1">
                  <c:v>0.320154672020175</c:v>
                </c:pt>
                <c:pt idx="2">
                  <c:v>0.27616584940308098</c:v>
                </c:pt>
                <c:pt idx="3">
                  <c:v>0.26022530037663599</c:v>
                </c:pt>
                <c:pt idx="4">
                  <c:v>0.22214078361232301</c:v>
                </c:pt>
                <c:pt idx="5">
                  <c:v>0.25462496596374001</c:v>
                </c:pt>
                <c:pt idx="6">
                  <c:v>0.92749404604392705</c:v>
                </c:pt>
              </c:numCache>
            </c:numRef>
          </c:val>
        </c:ser>
        <c:ser>
          <c:idx val="2"/>
          <c:order val="2"/>
          <c:tx>
            <c:strRef>
              <c:f>'Accuracy SubTask Distance'!$K$44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'Accuracy SubTask Distance'!$L$41:$R$41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Distance'!$L$44:$R$44</c:f>
              <c:numCache>
                <c:formatCode>General</c:formatCode>
                <c:ptCount val="7"/>
                <c:pt idx="0">
                  <c:v>0.21672758965828301</c:v>
                </c:pt>
                <c:pt idx="1">
                  <c:v>0.31192874786809699</c:v>
                </c:pt>
                <c:pt idx="2">
                  <c:v>0.309494183164297</c:v>
                </c:pt>
                <c:pt idx="3">
                  <c:v>0.272253594352105</c:v>
                </c:pt>
                <c:pt idx="4">
                  <c:v>0.211079629782395</c:v>
                </c:pt>
                <c:pt idx="5">
                  <c:v>0.256424103354292</c:v>
                </c:pt>
                <c:pt idx="6">
                  <c:v>0.16566882534076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8491488"/>
        <c:axId val="-2028493120"/>
      </c:barChart>
      <c:catAx>
        <c:axId val="-202849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8493120"/>
        <c:crosses val="autoZero"/>
        <c:auto val="1"/>
        <c:lblAlgn val="ctr"/>
        <c:lblOffset val="100"/>
        <c:noMultiLvlLbl val="0"/>
      </c:catAx>
      <c:valAx>
        <c:axId val="-2028493120"/>
        <c:scaling>
          <c:orientation val="minMax"/>
          <c:max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8491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/>
              <a:t>pick</a:t>
            </a:r>
            <a:r>
              <a:rPr lang="de-DE" dirty="0"/>
              <a:t> </a:t>
            </a:r>
            <a:r>
              <a:rPr lang="de-DE" dirty="0" smtClean="0"/>
              <a:t>Average </a:t>
            </a:r>
            <a:r>
              <a:rPr lang="de-DE" dirty="0" err="1" smtClean="0"/>
              <a:t>Distance</a:t>
            </a:r>
            <a:r>
              <a:rPr lang="de-DE" dirty="0" smtClean="0"/>
              <a:t> Error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'Accuracy SubTask Distance'!$K$22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'Accuracy SubTask Distance'!$L$21:$R$21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Distance'!$L$22:$R$22</c:f>
              <c:numCache>
                <c:formatCode>General</c:formatCode>
                <c:ptCount val="7"/>
                <c:pt idx="0">
                  <c:v>0.106641444584178</c:v>
                </c:pt>
                <c:pt idx="1">
                  <c:v>0.20917203710615301</c:v>
                </c:pt>
                <c:pt idx="2">
                  <c:v>0.22630011830966901</c:v>
                </c:pt>
                <c:pt idx="3">
                  <c:v>9.4828895354969606E-2</c:v>
                </c:pt>
                <c:pt idx="4">
                  <c:v>0.121421447160243</c:v>
                </c:pt>
                <c:pt idx="5">
                  <c:v>0.15655061173766099</c:v>
                </c:pt>
                <c:pt idx="6">
                  <c:v>0.13334457537525399</c:v>
                </c:pt>
              </c:numCache>
            </c:numRef>
          </c:val>
        </c:ser>
        <c:ser>
          <c:idx val="1"/>
          <c:order val="1"/>
          <c:tx>
            <c:strRef>
              <c:f>'Accuracy SubTask Distance'!$K$23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'Accuracy SubTask Distance'!$L$21:$R$21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Distance'!$L$23:$R$23</c:f>
              <c:numCache>
                <c:formatCode>General</c:formatCode>
                <c:ptCount val="7"/>
                <c:pt idx="0">
                  <c:v>0.108417358608871</c:v>
                </c:pt>
                <c:pt idx="1">
                  <c:v>0.226339596895161</c:v>
                </c:pt>
                <c:pt idx="2">
                  <c:v>0.209780653256048</c:v>
                </c:pt>
                <c:pt idx="3">
                  <c:v>0.10508632062499999</c:v>
                </c:pt>
                <c:pt idx="4">
                  <c:v>0.13067296547379001</c:v>
                </c:pt>
                <c:pt idx="5">
                  <c:v>0.19597113930443499</c:v>
                </c:pt>
                <c:pt idx="6">
                  <c:v>0.56130268199233702</c:v>
                </c:pt>
              </c:numCache>
            </c:numRef>
          </c:val>
        </c:ser>
        <c:ser>
          <c:idx val="2"/>
          <c:order val="2"/>
          <c:tx>
            <c:strRef>
              <c:f>'Accuracy SubTask Distance'!$K$24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'Accuracy SubTask Distance'!$L$21:$R$21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Distance'!$L$24:$R$24</c:f>
              <c:numCache>
                <c:formatCode>General</c:formatCode>
                <c:ptCount val="7"/>
                <c:pt idx="0">
                  <c:v>0.106041097312441</c:v>
                </c:pt>
                <c:pt idx="1">
                  <c:v>0.21770298492877499</c:v>
                </c:pt>
                <c:pt idx="2">
                  <c:v>0.212300109230769</c:v>
                </c:pt>
                <c:pt idx="3">
                  <c:v>6.0688975090218401E-2</c:v>
                </c:pt>
                <c:pt idx="4">
                  <c:v>0.11880370405508101</c:v>
                </c:pt>
                <c:pt idx="5">
                  <c:v>0.19838036025641001</c:v>
                </c:pt>
                <c:pt idx="6">
                  <c:v>0.16019576308642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8492576"/>
        <c:axId val="-2028492032"/>
      </c:barChart>
      <c:catAx>
        <c:axId val="-202849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8492032"/>
        <c:crosses val="autoZero"/>
        <c:auto val="1"/>
        <c:lblAlgn val="ctr"/>
        <c:lblOffset val="100"/>
        <c:noMultiLvlLbl val="0"/>
      </c:catAx>
      <c:valAx>
        <c:axId val="-2028492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2849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72CA0-C85A-44C0-8444-F079B05A7912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1759E-E6CE-402F-8EEF-648CC2CC09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42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Exo </a:t>
            </a:r>
            <a:r>
              <a:rPr lang="en-GB" dirty="0" err="1" smtClean="0"/>
              <a:t>heatmap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1759E-E6CE-402F-8EEF-648CC2CC09D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260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egoEgo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1759E-E6CE-402F-8EEF-648CC2CC09D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793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18/03/2021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451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18/03/2021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52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18/03/2021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884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18/03/2021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104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18/03/2021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71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18/03/2021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13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18/03/2021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57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18/03/2021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19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18/03/2021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07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18/03/2021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89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18/03/2021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492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C24B8-440A-4F45-9B94-260AF1757692}" type="datetimeFigureOut">
              <a:rPr lang="en-GB" smtClean="0"/>
              <a:t>18/03/2021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968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1.xml"/><Relationship Id="rId3" Type="http://schemas.openxmlformats.org/officeDocument/2006/relationships/chart" Target="../charts/chart26.xml"/><Relationship Id="rId7" Type="http://schemas.openxmlformats.org/officeDocument/2006/relationships/chart" Target="../charts/chart30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9.xml"/><Relationship Id="rId11" Type="http://schemas.openxmlformats.org/officeDocument/2006/relationships/chart" Target="../charts/chart34.xml"/><Relationship Id="rId5" Type="http://schemas.openxmlformats.org/officeDocument/2006/relationships/chart" Target="../charts/chart28.xml"/><Relationship Id="rId10" Type="http://schemas.openxmlformats.org/officeDocument/2006/relationships/chart" Target="../charts/chart33.xml"/><Relationship Id="rId4" Type="http://schemas.openxmlformats.org/officeDocument/2006/relationships/chart" Target="../charts/chart27.xml"/><Relationship Id="rId9" Type="http://schemas.openxmlformats.org/officeDocument/2006/relationships/chart" Target="../charts/char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7" Type="http://schemas.openxmlformats.org/officeDocument/2006/relationships/chart" Target="../charts/chart40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9.xml"/><Relationship Id="rId5" Type="http://schemas.openxmlformats.org/officeDocument/2006/relationships/chart" Target="../charts/chart38.xml"/><Relationship Id="rId4" Type="http://schemas.openxmlformats.org/officeDocument/2006/relationships/chart" Target="../charts/chart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2.xml"/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5.xml"/><Relationship Id="rId5" Type="http://schemas.openxmlformats.org/officeDocument/2006/relationships/chart" Target="../charts/chart44.xml"/><Relationship Id="rId4" Type="http://schemas.openxmlformats.org/officeDocument/2006/relationships/chart" Target="../charts/chart4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9.xml"/><Relationship Id="rId4" Type="http://schemas.openxmlformats.org/officeDocument/2006/relationships/chart" Target="../charts/chart4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1.xml"/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3.xml"/><Relationship Id="rId4" Type="http://schemas.openxmlformats.org/officeDocument/2006/relationships/chart" Target="../charts/chart5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5.xml"/><Relationship Id="rId2" Type="http://schemas.openxmlformats.org/officeDocument/2006/relationships/chart" Target="../charts/chart5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7.xml"/><Relationship Id="rId4" Type="http://schemas.openxmlformats.org/officeDocument/2006/relationships/chart" Target="../charts/chart5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264434"/>
              </p:ext>
            </p:extLst>
          </p:nvPr>
        </p:nvGraphicFramePr>
        <p:xfrm>
          <a:off x="2" y="10"/>
          <a:ext cx="7797486" cy="7264784"/>
        </p:xfrm>
        <a:graphic>
          <a:graphicData uri="http://schemas.openxmlformats.org/drawingml/2006/table">
            <a:tbl>
              <a:tblPr firstRow="1" lastRow="1">
                <a:tableStyleId>{9D7B26C5-4107-4FEC-AEDC-1716B250A1EF}</a:tableStyleId>
              </a:tblPr>
              <a:tblGrid>
                <a:gridCol w="914398"/>
                <a:gridCol w="1573427"/>
                <a:gridCol w="3728955"/>
                <a:gridCol w="1580706"/>
              </a:tblGrid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Sub-task ID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Sub-task 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description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err="1" smtClean="0">
                          <a:effectLst/>
                        </a:rPr>
                        <a:t>Professional‘s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description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#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of sub-tasks/Task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push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Push box on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noProof="0" dirty="0" smtClean="0">
                          <a:effectLst/>
                        </a:rPr>
                        <a:t>Lunge, feet hip wide, chest out, shoulders back, straight back, lean forward, bend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front knee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, extend your arms, pressure on front leg, push box by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activating back muscles</a:t>
                      </a:r>
                      <a:endParaRPr lang="en-GB" sz="1400" b="0" i="0" u="none" strike="noStrike" noProof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pull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Pull box on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noProof="0" dirty="0" smtClean="0">
                          <a:effectLst/>
                        </a:rPr>
                        <a:t>Lunge, feet hip wide, chest out, shoulders back, straight back, lean forward, bend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front knee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, extend your arms, pressure on front leg, pull box by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activating back muscles</a:t>
                      </a:r>
                      <a:endParaRPr lang="en-GB" sz="1400" b="0" i="0" u="none" strike="noStrike" noProof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Turn box by 90° on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noProof="0" dirty="0" smtClean="0">
                          <a:effectLst/>
                        </a:rPr>
                        <a:t>Feet hip wide, lean slightly forward with straight back,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turn box with arm muscles,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weight</a:t>
                      </a:r>
                      <a:r>
                        <a:rPr lang="de-DE" sz="1400" u="none" strike="noStrike" dirty="0" smtClean="0">
                          <a:effectLst/>
                        </a:rPr>
                        <a:t> of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box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remains</a:t>
                      </a:r>
                      <a:r>
                        <a:rPr lang="de-DE" sz="1400" u="none" strike="noStrike" dirty="0" smtClean="0">
                          <a:effectLst/>
                        </a:rPr>
                        <a:t> on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table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fold</a:t>
                      </a:r>
                      <a:endParaRPr lang="de-DE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Put the box from one side to another on the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noProof="0" dirty="0" smtClean="0">
                          <a:effectLst/>
                        </a:rPr>
                        <a:t>Feet hip wide,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straight</a:t>
                      </a:r>
                      <a:r>
                        <a:rPr lang="de-DE" sz="1400" u="none" strike="noStrike" dirty="0" smtClean="0">
                          <a:effectLst/>
                        </a:rPr>
                        <a:t> back,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slightly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bended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arms</a:t>
                      </a:r>
                      <a:r>
                        <a:rPr lang="de-DE" sz="1400" u="none" strike="noStrike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depending</a:t>
                      </a:r>
                      <a:r>
                        <a:rPr lang="de-DE" sz="1400" u="none" strike="noStrike" dirty="0" smtClean="0">
                          <a:effectLst/>
                        </a:rPr>
                        <a:t> on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distance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to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box: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lean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over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table</a:t>
                      </a:r>
                      <a:r>
                        <a:rPr lang="de-DE" sz="1400" u="none" strike="noStrike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no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bent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knees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weight</a:t>
                      </a:r>
                      <a:r>
                        <a:rPr lang="de-DE" sz="1400" u="none" strike="noStrike" dirty="0" smtClean="0">
                          <a:effectLst/>
                        </a:rPr>
                        <a:t> of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box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remains</a:t>
                      </a:r>
                      <a:r>
                        <a:rPr lang="de-DE" sz="1400" u="none" strike="noStrike" dirty="0" smtClean="0">
                          <a:effectLst/>
                        </a:rPr>
                        <a:t> on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table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carry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Translation in space with the box in hand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noProof="0" dirty="0" smtClean="0">
                          <a:effectLst/>
                        </a:rPr>
                        <a:t>Chest out, straight back</a:t>
                      </a:r>
                      <a:r>
                        <a:rPr lang="de-DE" sz="1400" u="none" strike="noStrike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elbows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to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90°, box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near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to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body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shoulder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in neural-zero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 dirty="0" err="1" smtClean="0">
                          <a:effectLst/>
                        </a:rPr>
                        <a:t>walk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Translation in space without the box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smtClean="0">
                          <a:effectLst/>
                        </a:rPr>
                        <a:t>“normal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walking</a:t>
                      </a:r>
                      <a:r>
                        <a:rPr lang="de-DE" sz="1400" u="none" strike="noStrike" dirty="0" smtClean="0">
                          <a:effectLst/>
                        </a:rPr>
                        <a:t> on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their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own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judgment</a:t>
                      </a:r>
                      <a:r>
                        <a:rPr lang="de-DE" sz="1400" u="none" strike="noStrike" dirty="0" smtClean="0">
                          <a:effectLst/>
                        </a:rPr>
                        <a:t>“,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straight</a:t>
                      </a:r>
                      <a:r>
                        <a:rPr lang="de-DE" sz="1400" u="none" strike="noStrike" dirty="0" smtClean="0">
                          <a:effectLst/>
                        </a:rPr>
                        <a:t> back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u="none" strike="noStrike" dirty="0" err="1" smtClean="0">
                          <a:effectLst/>
                        </a:rPr>
                        <a:t>lift</a:t>
                      </a:r>
                      <a:endParaRPr lang="de-DE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Lift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up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box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from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floor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smtClean="0">
                          <a:effectLst/>
                        </a:rPr>
                        <a:t>Approach box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as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near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as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possible</a:t>
                      </a:r>
                      <a:r>
                        <a:rPr lang="de-DE" sz="1400" u="none" strike="noStrike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weight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shifted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slightly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to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front,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knees</a:t>
                      </a:r>
                      <a:r>
                        <a:rPr lang="de-DE" sz="1400" u="none" strike="noStrike" dirty="0" smtClean="0">
                          <a:effectLst/>
                        </a:rPr>
                        <a:t>, open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legs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while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going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down,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stop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at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raised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heels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lean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forward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with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straight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back,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lift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box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with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quadtriceps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(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tights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),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chest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out,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ellbows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aim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at ca. 90°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Lower</a:t>
                      </a:r>
                      <a:r>
                        <a:rPr lang="de-DE" sz="1400" u="none" strike="noStrike" dirty="0" smtClean="0">
                          <a:effectLst/>
                        </a:rPr>
                        <a:t> box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to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floor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smtClean="0">
                          <a:effectLst/>
                        </a:rPr>
                        <a:t>Head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above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pelvis</a:t>
                      </a:r>
                      <a:r>
                        <a:rPr lang="de-DE" sz="1400" u="none" strike="noStrike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knees</a:t>
                      </a:r>
                      <a:r>
                        <a:rPr lang="de-DE" sz="1400" u="none" strike="noStrike" dirty="0" smtClean="0">
                          <a:effectLst/>
                        </a:rPr>
                        <a:t> and open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legs</a:t>
                      </a:r>
                      <a:r>
                        <a:rPr lang="de-DE" sz="1400" u="none" strike="noStrike" dirty="0" smtClean="0">
                          <a:effectLst/>
                        </a:rPr>
                        <a:t>,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chest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out</a:t>
                      </a:r>
                      <a:r>
                        <a:rPr lang="de-DE" sz="1400" u="none" strike="noStrike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straight</a:t>
                      </a:r>
                      <a:r>
                        <a:rPr lang="de-DE" sz="1400" u="none" strike="noStrike" dirty="0" smtClean="0">
                          <a:effectLst/>
                        </a:rPr>
                        <a:t> back and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head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extend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arms</a:t>
                      </a:r>
                      <a:endParaRPr lang="de-DE" sz="1400" u="none" strike="noStrike" baseline="0" dirty="0" smtClean="0">
                        <a:effectLst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Put</a:t>
                      </a:r>
                      <a:r>
                        <a:rPr lang="de-DE" sz="1400" u="none" strike="noStrike" dirty="0" smtClean="0">
                          <a:effectLst/>
                        </a:rPr>
                        <a:t> box on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err="1" smtClean="0">
                          <a:effectLst/>
                        </a:rPr>
                        <a:t>Paralell</a:t>
                      </a:r>
                      <a:r>
                        <a:rPr lang="de-DE" sz="1400" u="none" strike="noStrike" dirty="0" smtClean="0">
                          <a:effectLst/>
                        </a:rPr>
                        <a:t> hip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wide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feet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b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end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knees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slightly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lean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forward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with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straight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back,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lower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arms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pick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Pick up box from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err="1" smtClean="0">
                          <a:effectLst/>
                        </a:rPr>
                        <a:t>Paralell</a:t>
                      </a:r>
                      <a:r>
                        <a:rPr lang="de-DE" sz="1400" u="none" strike="noStrike" dirty="0" smtClean="0">
                          <a:effectLst/>
                        </a:rPr>
                        <a:t> hip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wide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feet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b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end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knees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slightly</a:t>
                      </a:r>
                      <a:r>
                        <a:rPr lang="de-DE" sz="1400" u="none" strike="noStrike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lean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forward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with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straight</a:t>
                      </a:r>
                      <a:r>
                        <a:rPr lang="de-DE" sz="1400" u="none" strike="noStrike" dirty="0" smtClean="0">
                          <a:effectLst/>
                        </a:rPr>
                        <a:t> back,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lift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with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arms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, abdominal and back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muscles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Total: 34 sub-tasks</a:t>
                      </a:r>
                    </a:p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003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20961" y="3043881"/>
            <a:ext cx="2346761" cy="120205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/>
          <p:cNvSpPr/>
          <p:nvPr/>
        </p:nvSpPr>
        <p:spPr>
          <a:xfrm>
            <a:off x="5384340" y="2834907"/>
            <a:ext cx="1620000" cy="16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020960" y="5296930"/>
            <a:ext cx="2346761" cy="120205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95415" y="3043880"/>
            <a:ext cx="2346761" cy="120205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646507" y="3043881"/>
            <a:ext cx="2346761" cy="120205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020960" y="74141"/>
            <a:ext cx="2346761" cy="120205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429249" y="4360978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Learner/GV 0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35357" y="4360978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Learner/GV 2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986449" y="4360978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Learner/GV 3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429249" y="1374840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Learner/GV 4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5429248" y="6594235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Learner/GV 1</a:t>
            </a:r>
            <a:endParaRPr lang="en-GB" dirty="0"/>
          </a:p>
        </p:txBody>
      </p:sp>
      <p:sp>
        <p:nvSpPr>
          <p:cNvPr id="2" name="Oval 1"/>
          <p:cNvSpPr/>
          <p:nvPr/>
        </p:nvSpPr>
        <p:spPr>
          <a:xfrm>
            <a:off x="5996341" y="3446907"/>
            <a:ext cx="396000" cy="39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884794" y="2960907"/>
            <a:ext cx="1368000" cy="136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10477886" y="3302907"/>
            <a:ext cx="684000" cy="68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5654340" y="5357957"/>
            <a:ext cx="1080000" cy="10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6536340" y="620715"/>
            <a:ext cx="36000" cy="3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5834340" y="5537957"/>
            <a:ext cx="720000" cy="7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1208794" y="3290393"/>
            <a:ext cx="720000" cy="7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10585886" y="3414422"/>
            <a:ext cx="468000" cy="46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5834340" y="620904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332086" y="867228"/>
            <a:ext cx="360000" cy="36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326025" y="260715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773049" y="867228"/>
            <a:ext cx="130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EGO &amp; EXO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781812" y="251383"/>
            <a:ext cx="130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EXO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5942631" y="3473575"/>
            <a:ext cx="64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11%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6327560" y="3807578"/>
            <a:ext cx="64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45%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1342397" y="3472490"/>
            <a:ext cx="64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21%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1727326" y="3806493"/>
            <a:ext cx="64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39%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10555897" y="3485152"/>
            <a:ext cx="64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14%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10949832" y="3806493"/>
            <a:ext cx="64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19%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5942631" y="5737486"/>
            <a:ext cx="64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20%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6567330" y="6105337"/>
            <a:ext cx="64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31%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5617657" y="813069"/>
            <a:ext cx="64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&lt;1%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6257764" y="807508"/>
            <a:ext cx="64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&lt;1%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8319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6989778"/>
              </p:ext>
            </p:extLst>
          </p:nvPr>
        </p:nvGraphicFramePr>
        <p:xfrm>
          <a:off x="1098421" y="3380439"/>
          <a:ext cx="45406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8765343"/>
              </p:ext>
            </p:extLst>
          </p:nvPr>
        </p:nvGraphicFramePr>
        <p:xfrm>
          <a:off x="5824401" y="453922"/>
          <a:ext cx="453960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80797"/>
              </p:ext>
            </p:extLst>
          </p:nvPr>
        </p:nvGraphicFramePr>
        <p:xfrm>
          <a:off x="1019571" y="454787"/>
          <a:ext cx="45406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5567667"/>
              </p:ext>
            </p:extLst>
          </p:nvPr>
        </p:nvGraphicFramePr>
        <p:xfrm>
          <a:off x="5842432" y="3368469"/>
          <a:ext cx="454062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059484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7220057"/>
              </p:ext>
            </p:extLst>
          </p:nvPr>
        </p:nvGraphicFramePr>
        <p:xfrm>
          <a:off x="5978662" y="3698263"/>
          <a:ext cx="454062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0049160"/>
              </p:ext>
            </p:extLst>
          </p:nvPr>
        </p:nvGraphicFramePr>
        <p:xfrm>
          <a:off x="988479" y="797824"/>
          <a:ext cx="454062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7723738"/>
              </p:ext>
            </p:extLst>
          </p:nvPr>
        </p:nvGraphicFramePr>
        <p:xfrm>
          <a:off x="5930170" y="806076"/>
          <a:ext cx="454062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2299041"/>
              </p:ext>
            </p:extLst>
          </p:nvPr>
        </p:nvGraphicFramePr>
        <p:xfrm>
          <a:off x="1025713" y="3678703"/>
          <a:ext cx="45752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92570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742957"/>
              </p:ext>
            </p:extLst>
          </p:nvPr>
        </p:nvGraphicFramePr>
        <p:xfrm>
          <a:off x="5948053" y="1424807"/>
          <a:ext cx="45371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4948451"/>
              </p:ext>
            </p:extLst>
          </p:nvPr>
        </p:nvGraphicFramePr>
        <p:xfrm>
          <a:off x="1048572" y="1380308"/>
          <a:ext cx="452077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803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9534827"/>
              </p:ext>
            </p:extLst>
          </p:nvPr>
        </p:nvGraphicFramePr>
        <p:xfrm>
          <a:off x="1102178" y="347663"/>
          <a:ext cx="459377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4225859"/>
              </p:ext>
            </p:extLst>
          </p:nvPr>
        </p:nvGraphicFramePr>
        <p:xfrm>
          <a:off x="6070146" y="3271838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936149"/>
              </p:ext>
            </p:extLst>
          </p:nvPr>
        </p:nvGraphicFramePr>
        <p:xfrm>
          <a:off x="1121228" y="3281363"/>
          <a:ext cx="459377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9718700"/>
              </p:ext>
            </p:extLst>
          </p:nvPr>
        </p:nvGraphicFramePr>
        <p:xfrm>
          <a:off x="6117771" y="395288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53262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9079401"/>
              </p:ext>
            </p:extLst>
          </p:nvPr>
        </p:nvGraphicFramePr>
        <p:xfrm>
          <a:off x="1104899" y="3157538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8583326"/>
              </p:ext>
            </p:extLst>
          </p:nvPr>
        </p:nvGraphicFramePr>
        <p:xfrm>
          <a:off x="1142999" y="242888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6215041"/>
              </p:ext>
            </p:extLst>
          </p:nvPr>
        </p:nvGraphicFramePr>
        <p:xfrm>
          <a:off x="5962649" y="261938"/>
          <a:ext cx="459377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1011484"/>
              </p:ext>
            </p:extLst>
          </p:nvPr>
        </p:nvGraphicFramePr>
        <p:xfrm>
          <a:off x="6003471" y="3176588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0046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5454405"/>
              </p:ext>
            </p:extLst>
          </p:nvPr>
        </p:nvGraphicFramePr>
        <p:xfrm>
          <a:off x="1066799" y="1462088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9942476"/>
              </p:ext>
            </p:extLst>
          </p:nvPr>
        </p:nvGraphicFramePr>
        <p:xfrm>
          <a:off x="6041571" y="1433513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56220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0744600"/>
              </p:ext>
            </p:extLst>
          </p:nvPr>
        </p:nvGraphicFramePr>
        <p:xfrm>
          <a:off x="277853" y="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7338693"/>
              </p:ext>
            </p:extLst>
          </p:nvPr>
        </p:nvGraphicFramePr>
        <p:xfrm>
          <a:off x="6786562" y="213836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1362174"/>
              </p:ext>
            </p:extLst>
          </p:nvPr>
        </p:nvGraphicFramePr>
        <p:xfrm>
          <a:off x="277853" y="311069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65004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1308006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3746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1545820"/>
              </p:ext>
            </p:extLst>
          </p:nvPr>
        </p:nvGraphicFramePr>
        <p:xfrm>
          <a:off x="287792" y="852146"/>
          <a:ext cx="1836964" cy="2452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2727234"/>
              </p:ext>
            </p:extLst>
          </p:nvPr>
        </p:nvGraphicFramePr>
        <p:xfrm>
          <a:off x="5176837" y="3489211"/>
          <a:ext cx="1850573" cy="2492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212847"/>
              </p:ext>
            </p:extLst>
          </p:nvPr>
        </p:nvGraphicFramePr>
        <p:xfrm>
          <a:off x="266019" y="3513703"/>
          <a:ext cx="1849211" cy="2508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317576"/>
              </p:ext>
            </p:extLst>
          </p:nvPr>
        </p:nvGraphicFramePr>
        <p:xfrm>
          <a:off x="5187724" y="849426"/>
          <a:ext cx="1839686" cy="2451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8475726"/>
              </p:ext>
            </p:extLst>
          </p:nvPr>
        </p:nvGraphicFramePr>
        <p:xfrm>
          <a:off x="7632928" y="843983"/>
          <a:ext cx="1857375" cy="2456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756369"/>
              </p:ext>
            </p:extLst>
          </p:nvPr>
        </p:nvGraphicFramePr>
        <p:xfrm>
          <a:off x="2735716" y="853508"/>
          <a:ext cx="1842408" cy="2447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2128470"/>
              </p:ext>
            </p:extLst>
          </p:nvPr>
        </p:nvGraphicFramePr>
        <p:xfrm>
          <a:off x="2726192" y="3510983"/>
          <a:ext cx="1838325" cy="2456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3147145"/>
              </p:ext>
            </p:extLst>
          </p:nvPr>
        </p:nvGraphicFramePr>
        <p:xfrm>
          <a:off x="7628846" y="3509622"/>
          <a:ext cx="1861457" cy="2458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934534"/>
              </p:ext>
            </p:extLst>
          </p:nvPr>
        </p:nvGraphicFramePr>
        <p:xfrm>
          <a:off x="10086295" y="3498736"/>
          <a:ext cx="1839686" cy="2455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559908"/>
              </p:ext>
            </p:extLst>
          </p:nvPr>
        </p:nvGraphicFramePr>
        <p:xfrm>
          <a:off x="10093099" y="835819"/>
          <a:ext cx="1832882" cy="2492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678417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183826"/>
              </p:ext>
            </p:extLst>
          </p:nvPr>
        </p:nvGraphicFramePr>
        <p:xfrm>
          <a:off x="2" y="10"/>
          <a:ext cx="9214488" cy="86900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488188"/>
                <a:gridCol w="2133156"/>
                <a:gridCol w="450152"/>
                <a:gridCol w="488188"/>
                <a:gridCol w="2133156"/>
                <a:gridCol w="450152"/>
                <a:gridCol w="488188"/>
                <a:gridCol w="2133156"/>
                <a:gridCol w="450152"/>
              </a:tblGrid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Task 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Task 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Task 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Sub-</a:t>
                      </a:r>
                    </a:p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task</a:t>
                      </a:r>
                      <a:r>
                        <a:rPr lang="de-DE" sz="1400" u="none" strike="noStrike" dirty="0" smtClean="0">
                          <a:effectLst/>
                        </a:rPr>
                        <a:t>#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Description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 ID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Sub-</a:t>
                      </a:r>
                    </a:p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task</a:t>
                      </a:r>
                      <a:r>
                        <a:rPr lang="de-DE" sz="1400" u="none" strike="noStrike" dirty="0" smtClean="0">
                          <a:effectLst/>
                        </a:rPr>
                        <a:t>#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Description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 ID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Sub-</a:t>
                      </a:r>
                    </a:p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task</a:t>
                      </a:r>
                      <a:r>
                        <a:rPr lang="de-DE" sz="1400" u="none" strike="noStrike" dirty="0" smtClean="0">
                          <a:effectLst/>
                        </a:rPr>
                        <a:t>#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Description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 ID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 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start in front of </a:t>
                      </a:r>
                      <a:r>
                        <a:rPr lang="en-US" sz="1400" u="none" strike="noStrike" dirty="0" smtClean="0">
                          <a:effectLst/>
                        </a:rPr>
                        <a:t>mirror,</a:t>
                      </a:r>
                    </a:p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box </a:t>
                      </a:r>
                      <a:r>
                        <a:rPr lang="en-US" sz="1400" u="none" strike="noStrike" dirty="0">
                          <a:effectLst/>
                        </a:rPr>
                        <a:t>on floor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 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 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start in front of </a:t>
                      </a:r>
                      <a:r>
                        <a:rPr lang="en-US" sz="1400" u="none" strike="noStrike" dirty="0" smtClean="0">
                          <a:effectLst/>
                        </a:rPr>
                        <a:t>mirror,</a:t>
                      </a:r>
                    </a:p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box </a:t>
                      </a:r>
                      <a:r>
                        <a:rPr lang="en-US" sz="1400" u="none" strike="noStrike" dirty="0">
                          <a:effectLst/>
                        </a:rPr>
                        <a:t>on floor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 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 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start in front of </a:t>
                      </a:r>
                      <a:r>
                        <a:rPr lang="en-US" sz="1400" u="none" strike="noStrike" dirty="0" smtClean="0">
                          <a:effectLst/>
                        </a:rPr>
                        <a:t>mirror,</a:t>
                      </a:r>
                    </a:p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box </a:t>
                      </a:r>
                      <a:r>
                        <a:rPr lang="en-US" sz="1400" u="none" strike="noStrike" dirty="0">
                          <a:effectLst/>
                        </a:rPr>
                        <a:t>on floor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 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 up box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 up box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 up box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 box to table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 box to scale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carry box </a:t>
                      </a:r>
                      <a:r>
                        <a:rPr lang="en-US" sz="1400" u="none" strike="noStrike" dirty="0" smtClean="0">
                          <a:effectLst/>
                        </a:rPr>
                        <a:t>to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place box on table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place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 box to scale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place</a:t>
                      </a:r>
                      <a:r>
                        <a:rPr lang="de-DE" sz="1400" u="none" strike="noStrike" dirty="0">
                          <a:effectLst/>
                        </a:rPr>
                        <a:t> box on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place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 box away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 up box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 box away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walk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center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walk to left side of the table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place</a:t>
                      </a:r>
                      <a:r>
                        <a:rPr lang="de-DE" sz="1400" u="none" strike="noStrike" dirty="0">
                          <a:effectLst/>
                        </a:rPr>
                        <a:t> box on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place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left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 box to bottom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bottom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 box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walk to right side of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ST9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pick </a:t>
                      </a:r>
                      <a:r>
                        <a:rPr lang="de-DE" sz="1400" u="none" strike="noStrike" dirty="0" err="1">
                          <a:effectLst/>
                        </a:rPr>
                        <a:t>up</a:t>
                      </a:r>
                      <a:r>
                        <a:rPr lang="de-DE" sz="1400" u="none" strike="noStrike" dirty="0">
                          <a:effectLst/>
                        </a:rPr>
                        <a:t>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pick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ST9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ST9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walk to right side of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scale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scale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walk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center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lift up box from scale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left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right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 box right 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place</a:t>
                      </a:r>
                      <a:r>
                        <a:rPr lang="de-DE" sz="1400" u="none" strike="noStrike" dirty="0">
                          <a:effectLst/>
                        </a:rPr>
                        <a:t> box on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place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bottom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walk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center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ST15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left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left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 box to bottom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 box left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left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pick </a:t>
                      </a:r>
                      <a:r>
                        <a:rPr lang="de-DE" sz="1400" u="none" strike="noStrike" dirty="0" err="1">
                          <a:effectLst/>
                        </a:rPr>
                        <a:t>up</a:t>
                      </a:r>
                      <a:r>
                        <a:rPr lang="de-DE" sz="1400" u="none" strike="noStrike" dirty="0">
                          <a:effectLst/>
                        </a:rPr>
                        <a:t>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pick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ST18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right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scale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ST19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ST19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ST19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 box to scale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right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lift up box from scale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walk to left side of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walk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left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side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scale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lift up box from scale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right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bottom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place</a:t>
                      </a:r>
                      <a:r>
                        <a:rPr lang="de-DE" sz="1400" u="none" strike="noStrike" dirty="0">
                          <a:effectLst/>
                        </a:rPr>
                        <a:t> box on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place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ST25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buttom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walk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center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walk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scale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pick </a:t>
                      </a:r>
                      <a:r>
                        <a:rPr lang="de-DE" sz="1400" u="none" strike="noStrike" dirty="0" err="1">
                          <a:effectLst/>
                        </a:rPr>
                        <a:t>up</a:t>
                      </a:r>
                      <a:r>
                        <a:rPr lang="de-DE" sz="1400" u="none" strike="noStrike" dirty="0">
                          <a:effectLst/>
                        </a:rPr>
                        <a:t>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pick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right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ST28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walk to box on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place</a:t>
                      </a:r>
                      <a:r>
                        <a:rPr lang="de-DE" sz="1400" u="none" strike="noStrike" dirty="0">
                          <a:effectLst/>
                        </a:rPr>
                        <a:t> box on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place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walk to right side of table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ST29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left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ST29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pick </a:t>
                      </a:r>
                      <a:r>
                        <a:rPr lang="de-DE" sz="1400" u="none" strike="noStrike" dirty="0" err="1">
                          <a:effectLst/>
                        </a:rPr>
                        <a:t>up</a:t>
                      </a:r>
                      <a:r>
                        <a:rPr lang="de-DE" sz="1400" u="none" strike="noStrike" dirty="0">
                          <a:effectLst/>
                        </a:rPr>
                        <a:t>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pick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ST29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ST30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pick </a:t>
                      </a:r>
                      <a:r>
                        <a:rPr lang="de-DE" sz="1400" u="none" strike="noStrike" dirty="0" err="1">
                          <a:effectLst/>
                        </a:rPr>
                        <a:t>up</a:t>
                      </a:r>
                      <a:r>
                        <a:rPr lang="de-DE" sz="1400" u="none" strike="noStrike" dirty="0">
                          <a:effectLst/>
                        </a:rPr>
                        <a:t>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pick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scale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ST31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smtClean="0">
                          <a:effectLst/>
                        </a:rPr>
                        <a:t>(invisible)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mirror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scale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ST32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put</a:t>
                      </a:r>
                      <a:r>
                        <a:rPr lang="de-DE" sz="1400" u="none" strike="noStrike" dirty="0">
                          <a:effectLst/>
                        </a:rPr>
                        <a:t> box on </a:t>
                      </a:r>
                      <a:r>
                        <a:rPr lang="de-DE" sz="1400" u="none" strike="noStrike" dirty="0" err="1">
                          <a:effectLst/>
                        </a:rPr>
                        <a:t>floor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lift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up</a:t>
                      </a:r>
                      <a:r>
                        <a:rPr lang="de-DE" sz="1400" u="none" strike="noStrike" dirty="0">
                          <a:effectLst/>
                        </a:rPr>
                        <a:t>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pick </a:t>
                      </a:r>
                      <a:r>
                        <a:rPr lang="de-DE" sz="1400" u="none" strike="noStrike" dirty="0" err="1">
                          <a:effectLst/>
                        </a:rPr>
                        <a:t>up</a:t>
                      </a:r>
                      <a:r>
                        <a:rPr lang="de-DE" sz="1400" u="none" strike="noStrike" dirty="0">
                          <a:effectLst/>
                        </a:rPr>
                        <a:t>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pick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ST33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 box up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to</a:t>
                      </a:r>
                      <a:r>
                        <a:rPr lang="de-DE" sz="1400" u="none" strike="noStrike" dirty="0" smtClean="0">
                          <a:effectLst/>
                        </a:rPr>
                        <a:t> (invisible) </a:t>
                      </a:r>
                      <a:r>
                        <a:rPr lang="de-DE" sz="1400" u="none" strike="noStrike" dirty="0" err="1">
                          <a:effectLst/>
                        </a:rPr>
                        <a:t>mirror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smtClean="0">
                          <a:effectLst/>
                        </a:rPr>
                        <a:t>(invisible)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mirror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ST34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put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ground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ground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ground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613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2699448"/>
              </p:ext>
            </p:extLst>
          </p:nvPr>
        </p:nvGraphicFramePr>
        <p:xfrm>
          <a:off x="485775" y="476250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566564"/>
              </p:ext>
            </p:extLst>
          </p:nvPr>
        </p:nvGraphicFramePr>
        <p:xfrm>
          <a:off x="5076825" y="3348037"/>
          <a:ext cx="1836964" cy="2466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9528456"/>
              </p:ext>
            </p:extLst>
          </p:nvPr>
        </p:nvGraphicFramePr>
        <p:xfrm>
          <a:off x="9589497" y="3348037"/>
          <a:ext cx="1836964" cy="2453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4515232"/>
              </p:ext>
            </p:extLst>
          </p:nvPr>
        </p:nvGraphicFramePr>
        <p:xfrm>
          <a:off x="7526109" y="3348037"/>
          <a:ext cx="1864179" cy="2466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4935384"/>
              </p:ext>
            </p:extLst>
          </p:nvPr>
        </p:nvGraphicFramePr>
        <p:xfrm>
          <a:off x="6370320" y="4762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9543687"/>
              </p:ext>
            </p:extLst>
          </p:nvPr>
        </p:nvGraphicFramePr>
        <p:xfrm>
          <a:off x="82731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120180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267126"/>
              </p:ext>
            </p:extLst>
          </p:nvPr>
        </p:nvGraphicFramePr>
        <p:xfrm>
          <a:off x="541428" y="287722"/>
          <a:ext cx="1895475" cy="2671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4579344"/>
              </p:ext>
            </p:extLst>
          </p:nvPr>
        </p:nvGraphicFramePr>
        <p:xfrm>
          <a:off x="550953" y="3450431"/>
          <a:ext cx="1885950" cy="2700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5507952"/>
              </p:ext>
            </p:extLst>
          </p:nvPr>
        </p:nvGraphicFramePr>
        <p:xfrm>
          <a:off x="4315098" y="3505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7796061"/>
              </p:ext>
            </p:extLst>
          </p:nvPr>
        </p:nvGraphicFramePr>
        <p:xfrm>
          <a:off x="4532811" y="32504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8168171"/>
              </p:ext>
            </p:extLst>
          </p:nvPr>
        </p:nvGraphicFramePr>
        <p:xfrm>
          <a:off x="9104811" y="290523"/>
          <a:ext cx="1788459" cy="2668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745589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048830"/>
              </p:ext>
            </p:extLst>
          </p:nvPr>
        </p:nvGraphicFramePr>
        <p:xfrm>
          <a:off x="6065740" y="27214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3689204"/>
              </p:ext>
            </p:extLst>
          </p:nvPr>
        </p:nvGraphicFramePr>
        <p:xfrm>
          <a:off x="189646" y="272143"/>
          <a:ext cx="456695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4877912"/>
              </p:ext>
            </p:extLst>
          </p:nvPr>
        </p:nvGraphicFramePr>
        <p:xfrm>
          <a:off x="543609" y="3689430"/>
          <a:ext cx="455351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9712373"/>
              </p:ext>
            </p:extLst>
          </p:nvPr>
        </p:nvGraphicFramePr>
        <p:xfrm>
          <a:off x="6492240" y="368943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78210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1228536"/>
              </p:ext>
            </p:extLst>
          </p:nvPr>
        </p:nvGraphicFramePr>
        <p:xfrm>
          <a:off x="335280" y="28085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4085953"/>
              </p:ext>
            </p:extLst>
          </p:nvPr>
        </p:nvGraphicFramePr>
        <p:xfrm>
          <a:off x="5943600" y="28085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7393532"/>
              </p:ext>
            </p:extLst>
          </p:nvPr>
        </p:nvGraphicFramePr>
        <p:xfrm>
          <a:off x="465909" y="36771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0896179"/>
              </p:ext>
            </p:extLst>
          </p:nvPr>
        </p:nvGraphicFramePr>
        <p:xfrm>
          <a:off x="6387737" y="352914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7866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3908484"/>
              </p:ext>
            </p:extLst>
          </p:nvPr>
        </p:nvGraphicFramePr>
        <p:xfrm>
          <a:off x="440999" y="619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4169416"/>
              </p:ext>
            </p:extLst>
          </p:nvPr>
        </p:nvGraphicFramePr>
        <p:xfrm>
          <a:off x="5994634" y="619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6939004"/>
              </p:ext>
            </p:extLst>
          </p:nvPr>
        </p:nvGraphicFramePr>
        <p:xfrm>
          <a:off x="1083673" y="3459480"/>
          <a:ext cx="263978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5655541"/>
              </p:ext>
            </p:extLst>
          </p:nvPr>
        </p:nvGraphicFramePr>
        <p:xfrm>
          <a:off x="5107033" y="3459480"/>
          <a:ext cx="263978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220607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3431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947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255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8686130"/>
              </p:ext>
            </p:extLst>
          </p:nvPr>
        </p:nvGraphicFramePr>
        <p:xfrm>
          <a:off x="2521131" y="10820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52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936900"/>
              </p:ext>
            </p:extLst>
          </p:nvPr>
        </p:nvGraphicFramePr>
        <p:xfrm>
          <a:off x="2" y="10"/>
          <a:ext cx="7657654" cy="7612736"/>
        </p:xfrm>
        <a:graphic>
          <a:graphicData uri="http://schemas.openxmlformats.org/drawingml/2006/table">
            <a:tbl>
              <a:tblPr firstRow="1" lastRow="1">
                <a:tableStyleId>{9D7B26C5-4107-4FEC-AEDC-1716B250A1EF}</a:tableStyleId>
              </a:tblPr>
              <a:tblGrid>
                <a:gridCol w="1933573"/>
                <a:gridCol w="3200400"/>
                <a:gridCol w="942975"/>
                <a:gridCol w="1580706"/>
              </a:tblGrid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Logging</a:t>
                      </a:r>
                      <a:r>
                        <a:rPr lang="de-DE" sz="14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ID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Research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question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Elapsed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time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since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beginning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Milliseconds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RQ1.1.1-3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animation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Frame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frame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GV </a:t>
                      </a:r>
                      <a:r>
                        <a:rPr lang="de-DE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animation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frames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RQ1.1.1-3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Subtask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performed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STID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RQ1.1.3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Hip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hip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smtClean="0">
                          <a:effectLst/>
                        </a:rPr>
                        <a:t>of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hip L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Head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head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head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RQ1.1.1*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Box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box GV and box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Hip angle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hip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smtClean="0">
                          <a:effectLst/>
                        </a:rPr>
                        <a:t>of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hip L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angle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Head 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head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head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RQ1.1.1*, RQ1.3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Box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box GV and box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L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spine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spine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</a:t>
                      </a:r>
                      <a:r>
                        <a:rPr lang="de-DE" sz="1400" u="none" strike="noStrike" dirty="0" smtClean="0">
                          <a:effectLst/>
                        </a:rPr>
                        <a:t> of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L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base</a:t>
                      </a:r>
                      <a:r>
                        <a:rPr lang="de-DE" sz="1400" u="none" strike="noStrike" dirty="0" smtClean="0">
                          <a:effectLst/>
                        </a:rPr>
                        <a:t> of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L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squat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squat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distance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of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 hip-box distance</a:t>
                      </a:r>
                      <a:endParaRPr lang="en-GB" sz="1400" dirty="0"/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elbows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GV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spine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spine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</a:t>
                      </a:r>
                      <a:r>
                        <a:rPr lang="de-DE" sz="1400" u="none" strike="noStrike" dirty="0" smtClean="0">
                          <a:effectLst/>
                        </a:rPr>
                        <a:t> of GV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GV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base</a:t>
                      </a:r>
                      <a:r>
                        <a:rPr lang="de-DE" sz="1400" u="none" strike="noStrike" dirty="0" smtClean="0">
                          <a:effectLst/>
                        </a:rPr>
                        <a:t> of GV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GV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squat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squat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distance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of GV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GV hip-box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elbows</a:t>
                      </a:r>
                      <a:r>
                        <a:rPr lang="de-DE" sz="1400" u="none" strike="noStrike" dirty="0" smtClean="0">
                          <a:effectLst/>
                        </a:rPr>
                        <a:t> GV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L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l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ooking</a:t>
                      </a:r>
                      <a:r>
                        <a:rPr lang="de-DE" sz="1400" u="none" strike="noStrike" dirty="0" smtClean="0">
                          <a:effectLst/>
                        </a:rPr>
                        <a:t> at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 </a:t>
                      </a:r>
                      <a:r>
                        <a:rPr lang="de-DE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looking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LAID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 </a:t>
                      </a:r>
                      <a:r>
                        <a:rPr lang="de-DE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position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for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all 12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trackers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Pos 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Y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position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for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all 12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trackers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Pos z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position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for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all 12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trackers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Rot 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X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rotation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for</a:t>
                      </a:r>
                      <a:r>
                        <a:rPr lang="de-DE" sz="1400" u="none" strike="noStrike" dirty="0" smtClean="0">
                          <a:effectLst/>
                        </a:rPr>
                        <a:t> all 12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trackers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Rot 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Y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rotation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for</a:t>
                      </a:r>
                      <a:r>
                        <a:rPr lang="de-DE" sz="1400" u="none" strike="noStrike" dirty="0" smtClean="0">
                          <a:effectLst/>
                        </a:rPr>
                        <a:t> all 12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trackers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Rot z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Z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rotation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for</a:t>
                      </a:r>
                      <a:r>
                        <a:rPr lang="de-DE" sz="1400" u="none" strike="noStrike" dirty="0" smtClean="0">
                          <a:effectLst/>
                        </a:rPr>
                        <a:t> all 12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trackers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146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04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100537"/>
              </p:ext>
            </p:extLst>
          </p:nvPr>
        </p:nvGraphicFramePr>
        <p:xfrm>
          <a:off x="2032000" y="719666"/>
          <a:ext cx="7414832" cy="222504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998978"/>
                <a:gridCol w="1786255"/>
                <a:gridCol w="2629599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Perspective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Speed Mechanic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Multiple Representations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Ego-centric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Exo-centric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Ego</a:t>
                      </a:r>
                      <a:r>
                        <a:rPr lang="en-GB" baseline="0" dirty="0" smtClean="0"/>
                        <a:t> &amp; Exo-centric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Augmented Exo-centric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Ego</a:t>
                      </a:r>
                      <a:r>
                        <a:rPr lang="en-GB" baseline="0" dirty="0" smtClean="0"/>
                        <a:t> &amp; Augmented Exo-centric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227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770015"/>
              </p:ext>
            </p:extLst>
          </p:nvPr>
        </p:nvGraphicFramePr>
        <p:xfrm>
          <a:off x="1619250" y="723900"/>
          <a:ext cx="4245356" cy="23469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361950"/>
                <a:gridCol w="914400"/>
                <a:gridCol w="390525"/>
                <a:gridCol w="914400"/>
                <a:gridCol w="390525"/>
                <a:gridCol w="923925"/>
                <a:gridCol w="34963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Session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Session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Session 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noProof="0" dirty="0" smtClean="0">
                          <a:effectLst/>
                        </a:rPr>
                        <a:t>PT</a:t>
                      </a:r>
                      <a:endParaRPr lang="en-GB" sz="1400" b="0" i="0" u="none" strike="noStrike" noProof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Perspective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Perspective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Perspective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Ego-Exo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Ego-Exo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Ego-Exo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PT4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&amp; 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&amp; 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PT6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&amp; 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PT7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Ego-Exo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PT8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Ego-Exo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PT9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Ego-Exo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54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7157" y="2573415"/>
            <a:ext cx="2165684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369998" y="2376019"/>
            <a:ext cx="1076424" cy="91929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74320" y="4330706"/>
            <a:ext cx="2165684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357161" y="4133309"/>
            <a:ext cx="1076425" cy="919291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274320" y="932689"/>
            <a:ext cx="2165684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369998" y="735293"/>
            <a:ext cx="1076424" cy="91929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80738" y="1293636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80738" y="2925977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274319" y="4330706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258280" y="822"/>
            <a:ext cx="262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Avatar Representations</a:t>
            </a:r>
            <a:endParaRPr lang="en-GB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20967" y="0"/>
            <a:ext cx="3845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Conditions of VIRTUAL support</a:t>
            </a:r>
            <a:endParaRPr lang="en-GB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559295" y="1621756"/>
            <a:ext cx="69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REAL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886326" y="3286924"/>
            <a:ext cx="170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VIRTUAL (COPY)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391649" y="5023099"/>
            <a:ext cx="100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VIRTUAL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3714549" y="941074"/>
            <a:ext cx="3745831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3714549" y="941074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3708131" y="1665836"/>
            <a:ext cx="3745831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4917708" y="1071783"/>
            <a:ext cx="1076425" cy="919291"/>
          </a:xfrm>
          <a:prstGeom prst="rect">
            <a:avLst/>
          </a:prstGeom>
          <a:noFill/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4608093" y="1468440"/>
            <a:ext cx="1076424" cy="91929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714550" y="2026783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4729615" y="2382018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</a:t>
            </a:r>
            <a:endParaRPr lang="en-GB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6276074" y="2382018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</a:t>
            </a:r>
            <a:endParaRPr lang="en-GB" sz="1400" dirty="0"/>
          </a:p>
        </p:txBody>
      </p:sp>
      <p:sp>
        <p:nvSpPr>
          <p:cNvPr id="36" name="Rectangle 35"/>
          <p:cNvSpPr/>
          <p:nvPr/>
        </p:nvSpPr>
        <p:spPr>
          <a:xfrm>
            <a:off x="3714549" y="3609750"/>
            <a:ext cx="3745831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3714549" y="3609750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3708131" y="4334512"/>
            <a:ext cx="3745831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4917708" y="3740459"/>
            <a:ext cx="1076425" cy="919291"/>
          </a:xfrm>
          <a:prstGeom prst="rect">
            <a:avLst/>
          </a:prstGeom>
          <a:noFill/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4608093" y="4137116"/>
            <a:ext cx="1076424" cy="91929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714550" y="4695459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4729615" y="5050694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</a:t>
            </a:r>
            <a:endParaRPr lang="en-GB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276074" y="5050694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</a:t>
            </a:r>
            <a:endParaRPr lang="en-GB" sz="14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6582880" y="3738594"/>
            <a:ext cx="1076425" cy="919291"/>
          </a:xfrm>
          <a:prstGeom prst="rect">
            <a:avLst/>
          </a:prstGeom>
          <a:noFill/>
        </p:spPr>
      </p:pic>
      <p:sp>
        <p:nvSpPr>
          <p:cNvPr id="46" name="Rectangle 45"/>
          <p:cNvSpPr/>
          <p:nvPr/>
        </p:nvSpPr>
        <p:spPr>
          <a:xfrm>
            <a:off x="8247244" y="949459"/>
            <a:ext cx="3745831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8247244" y="949459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8240826" y="1674221"/>
            <a:ext cx="3745831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9140788" y="1476825"/>
            <a:ext cx="1076424" cy="91929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247245" y="2035168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9262310" y="2390403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</a:t>
            </a:r>
            <a:endParaRPr lang="en-GB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10808769" y="2390403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</a:t>
            </a:r>
            <a:endParaRPr lang="en-GB" sz="1400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1115575" y="1078303"/>
            <a:ext cx="1076425" cy="919291"/>
          </a:xfrm>
          <a:prstGeom prst="rect">
            <a:avLst/>
          </a:prstGeom>
          <a:noFill/>
        </p:spPr>
      </p:pic>
      <p:sp>
        <p:nvSpPr>
          <p:cNvPr id="56" name="Rectangle 55"/>
          <p:cNvSpPr/>
          <p:nvPr/>
        </p:nvSpPr>
        <p:spPr>
          <a:xfrm>
            <a:off x="8240826" y="3609750"/>
            <a:ext cx="3745831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8240826" y="3609750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58" name="Rectangle 57"/>
          <p:cNvSpPr/>
          <p:nvPr/>
        </p:nvSpPr>
        <p:spPr>
          <a:xfrm>
            <a:off x="8234408" y="4334512"/>
            <a:ext cx="3745831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9134370" y="4137116"/>
            <a:ext cx="1076424" cy="91929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240827" y="4695459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9255892" y="5050694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</a:t>
            </a:r>
            <a:endParaRPr lang="en-GB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10802351" y="5050694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</a:t>
            </a:r>
            <a:endParaRPr lang="en-GB" sz="1400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1104337" y="3739980"/>
            <a:ext cx="1076425" cy="919291"/>
          </a:xfrm>
          <a:prstGeom prst="rect">
            <a:avLst/>
          </a:prstGeom>
          <a:noFill/>
        </p:spPr>
      </p:pic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0791525" y="4137116"/>
            <a:ext cx="1076424" cy="91929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3708131" y="636466"/>
            <a:ext cx="2205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 guidance</a:t>
            </a:r>
            <a:endParaRPr lang="en-GB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8244840" y="641676"/>
            <a:ext cx="2205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 guidance</a:t>
            </a:r>
            <a:endParaRPr lang="en-GB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3714549" y="3304391"/>
            <a:ext cx="2868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 &amp; EXO-centric guidance</a:t>
            </a:r>
            <a:endParaRPr lang="en-GB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8238422" y="3295608"/>
            <a:ext cx="2671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Augmented EXO-centric guidance</a:t>
            </a:r>
            <a:endParaRPr lang="en-GB" sz="1400" dirty="0"/>
          </a:p>
        </p:txBody>
      </p:sp>
      <p:sp>
        <p:nvSpPr>
          <p:cNvPr id="55" name="Rectangle 54"/>
          <p:cNvSpPr/>
          <p:nvPr/>
        </p:nvSpPr>
        <p:spPr>
          <a:xfrm>
            <a:off x="6276074" y="6272909"/>
            <a:ext cx="3745831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/>
          <p:cNvSpPr txBox="1"/>
          <p:nvPr/>
        </p:nvSpPr>
        <p:spPr>
          <a:xfrm>
            <a:off x="6276074" y="6272909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70" name="Rectangle 69"/>
          <p:cNvSpPr/>
          <p:nvPr/>
        </p:nvSpPr>
        <p:spPr>
          <a:xfrm>
            <a:off x="6269656" y="6997671"/>
            <a:ext cx="3745831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7482435" y="6398275"/>
            <a:ext cx="1076425" cy="919291"/>
          </a:xfrm>
          <a:prstGeom prst="rect">
            <a:avLst/>
          </a:prstGeom>
          <a:noFill/>
        </p:spPr>
      </p:pic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7169618" y="6800275"/>
            <a:ext cx="1076424" cy="919290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6276075" y="7358618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73" name="TextBox 72"/>
          <p:cNvSpPr txBox="1"/>
          <p:nvPr/>
        </p:nvSpPr>
        <p:spPr>
          <a:xfrm>
            <a:off x="7291140" y="7713853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</a:t>
            </a:r>
            <a:endParaRPr lang="en-GB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8837599" y="7713853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</a:t>
            </a:r>
            <a:endParaRPr lang="en-GB" sz="1400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9139585" y="6403139"/>
            <a:ext cx="1076425" cy="919291"/>
          </a:xfrm>
          <a:prstGeom prst="rect">
            <a:avLst/>
          </a:prstGeom>
          <a:noFill/>
        </p:spPr>
      </p:pic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8826773" y="6800275"/>
            <a:ext cx="1076424" cy="91929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6273669" y="5958767"/>
            <a:ext cx="3741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 &amp; Augmented EXO-centric guidance</a:t>
            </a:r>
            <a:endParaRPr lang="en-GB" sz="1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13100" y="547566"/>
            <a:ext cx="0" cy="7380000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14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5419" y="145600"/>
            <a:ext cx="6480000" cy="6480000"/>
          </a:xfrm>
          <a:prstGeom prst="rect">
            <a:avLst/>
          </a:prstGeom>
          <a:noFill/>
          <a:ln w="25400">
            <a:solidFill>
              <a:srgbClr val="66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66FF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1877" y="3198031"/>
            <a:ext cx="586154" cy="37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400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562342" y="-187569"/>
            <a:ext cx="586154" cy="37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400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86862" y="187569"/>
            <a:ext cx="17350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Tracking volume</a:t>
            </a:r>
            <a:endParaRPr lang="en-GB" dirty="0"/>
          </a:p>
        </p:txBody>
      </p:sp>
      <p:cxnSp>
        <p:nvCxnSpPr>
          <p:cNvPr id="9" name="Straight Connector 8"/>
          <p:cNvCxnSpPr>
            <a:stCxn id="7" idx="3"/>
          </p:cNvCxnSpPr>
          <p:nvPr/>
        </p:nvCxnSpPr>
        <p:spPr>
          <a:xfrm>
            <a:off x="2121877" y="372235"/>
            <a:ext cx="493542" cy="0"/>
          </a:xfrm>
          <a:prstGeom prst="line">
            <a:avLst/>
          </a:prstGeom>
          <a:ln w="25400">
            <a:solidFill>
              <a:srgbClr val="66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92706" y="4913762"/>
            <a:ext cx="2763806" cy="1486369"/>
          </a:xfrm>
          <a:prstGeom prst="rect">
            <a:avLst/>
          </a:prstGeom>
          <a:solidFill>
            <a:srgbClr val="D2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2615419" y="675608"/>
            <a:ext cx="209843" cy="19225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7955446" y="1168132"/>
            <a:ext cx="900000" cy="90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1296691" y="1433466"/>
            <a:ext cx="8134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Mirror</a:t>
            </a:r>
            <a:endParaRPr lang="en-GB" dirty="0"/>
          </a:p>
        </p:txBody>
      </p:sp>
      <p:cxnSp>
        <p:nvCxnSpPr>
          <p:cNvPr id="28" name="Straight Connector 27"/>
          <p:cNvCxnSpPr>
            <a:stCxn id="27" idx="3"/>
          </p:cNvCxnSpPr>
          <p:nvPr/>
        </p:nvCxnSpPr>
        <p:spPr>
          <a:xfrm>
            <a:off x="2110120" y="1618132"/>
            <a:ext cx="493543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38176" y="234040"/>
            <a:ext cx="734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Scale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2" name="Straight Connector 31"/>
          <p:cNvCxnSpPr>
            <a:endCxn id="25" idx="0"/>
          </p:cNvCxnSpPr>
          <p:nvPr/>
        </p:nvCxnSpPr>
        <p:spPr>
          <a:xfrm>
            <a:off x="8405446" y="558028"/>
            <a:ext cx="0" cy="610104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348419" y="1318436"/>
            <a:ext cx="492370" cy="636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Isosceles Triangle 1"/>
          <p:cNvSpPr/>
          <p:nvPr/>
        </p:nvSpPr>
        <p:spPr>
          <a:xfrm>
            <a:off x="206862" y="6265600"/>
            <a:ext cx="360000" cy="360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95324" y="6286500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Vive Tracker</a:t>
            </a:r>
            <a:endParaRPr lang="en-GB" dirty="0"/>
          </a:p>
        </p:txBody>
      </p:sp>
      <p:sp>
        <p:nvSpPr>
          <p:cNvPr id="34" name="Isosceles Triangle 33"/>
          <p:cNvSpPr/>
          <p:nvPr/>
        </p:nvSpPr>
        <p:spPr>
          <a:xfrm>
            <a:off x="7007712" y="6106500"/>
            <a:ext cx="360000" cy="360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Isosceles Triangle 34"/>
          <p:cNvSpPr/>
          <p:nvPr/>
        </p:nvSpPr>
        <p:spPr>
          <a:xfrm>
            <a:off x="8675406" y="1808523"/>
            <a:ext cx="360000" cy="360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Isosceles Triangle 35"/>
          <p:cNvSpPr/>
          <p:nvPr/>
        </p:nvSpPr>
        <p:spPr>
          <a:xfrm>
            <a:off x="3420776" y="1412080"/>
            <a:ext cx="360000" cy="360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1296691" y="4794236"/>
            <a:ext cx="6916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Table</a:t>
            </a:r>
            <a:endParaRPr lang="en-GB" dirty="0"/>
          </a:p>
        </p:txBody>
      </p:sp>
      <p:cxnSp>
        <p:nvCxnSpPr>
          <p:cNvPr id="39" name="Straight Connector 38"/>
          <p:cNvCxnSpPr>
            <a:stCxn id="38" idx="3"/>
          </p:cNvCxnSpPr>
          <p:nvPr/>
        </p:nvCxnSpPr>
        <p:spPr>
          <a:xfrm>
            <a:off x="1988353" y="4978902"/>
            <a:ext cx="2504353" cy="0"/>
          </a:xfrm>
          <a:prstGeom prst="line">
            <a:avLst/>
          </a:prstGeom>
          <a:ln w="25400">
            <a:solidFill>
              <a:srgbClr val="D269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18804" y="547352"/>
            <a:ext cx="54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Box</a:t>
            </a:r>
            <a:endParaRPr lang="en-GB" dirty="0"/>
          </a:p>
        </p:txBody>
      </p:sp>
      <p:cxnSp>
        <p:nvCxnSpPr>
          <p:cNvPr id="41" name="Straight Arrow Connector 40"/>
          <p:cNvCxnSpPr>
            <a:stCxn id="40" idx="2"/>
          </p:cNvCxnSpPr>
          <p:nvPr/>
        </p:nvCxnSpPr>
        <p:spPr>
          <a:xfrm>
            <a:off x="3590357" y="916684"/>
            <a:ext cx="4247" cy="401752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04422" y="1449331"/>
            <a:ext cx="433754" cy="37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45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8188569" y="2003095"/>
            <a:ext cx="43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45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81532" y="4467483"/>
            <a:ext cx="56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120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7256512" y="5469377"/>
            <a:ext cx="43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70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695323" y="5746500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Lighthouse</a:t>
            </a:r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206862" y="5746500"/>
            <a:ext cx="488461" cy="360000"/>
            <a:chOff x="206862" y="5746500"/>
            <a:chExt cx="488461" cy="360000"/>
          </a:xfrm>
        </p:grpSpPr>
        <p:sp>
          <p:nvSpPr>
            <p:cNvPr id="10" name="Rectangle 9"/>
            <p:cNvSpPr/>
            <p:nvPr/>
          </p:nvSpPr>
          <p:spPr>
            <a:xfrm>
              <a:off x="206862" y="5746500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386862" y="5746500"/>
              <a:ext cx="308461" cy="36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" name="Group 50"/>
          <p:cNvGrpSpPr/>
          <p:nvPr/>
        </p:nvGrpSpPr>
        <p:grpSpPr>
          <a:xfrm rot="2603897">
            <a:off x="2188333" y="-219672"/>
            <a:ext cx="488461" cy="360000"/>
            <a:chOff x="206862" y="5746500"/>
            <a:chExt cx="488461" cy="360000"/>
          </a:xfrm>
        </p:grpSpPr>
        <p:sp>
          <p:nvSpPr>
            <p:cNvPr id="52" name="Rectangle 51"/>
            <p:cNvSpPr/>
            <p:nvPr/>
          </p:nvSpPr>
          <p:spPr>
            <a:xfrm>
              <a:off x="206862" y="5746500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/>
            <p:cNvSpPr/>
            <p:nvPr/>
          </p:nvSpPr>
          <p:spPr>
            <a:xfrm>
              <a:off x="386862" y="5746500"/>
              <a:ext cx="308461" cy="36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" name="Group 53"/>
          <p:cNvGrpSpPr/>
          <p:nvPr/>
        </p:nvGrpSpPr>
        <p:grpSpPr>
          <a:xfrm rot="18811382">
            <a:off x="2194589" y="6646499"/>
            <a:ext cx="488461" cy="360000"/>
            <a:chOff x="206862" y="5746500"/>
            <a:chExt cx="488461" cy="360000"/>
          </a:xfrm>
        </p:grpSpPr>
        <p:sp>
          <p:nvSpPr>
            <p:cNvPr id="55" name="Rectangle 54"/>
            <p:cNvSpPr/>
            <p:nvPr/>
          </p:nvSpPr>
          <p:spPr>
            <a:xfrm>
              <a:off x="206862" y="5746500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/>
            <p:cNvSpPr/>
            <p:nvPr/>
          </p:nvSpPr>
          <p:spPr>
            <a:xfrm>
              <a:off x="386862" y="5746500"/>
              <a:ext cx="308461" cy="36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" name="Group 56"/>
          <p:cNvGrpSpPr/>
          <p:nvPr/>
        </p:nvGrpSpPr>
        <p:grpSpPr>
          <a:xfrm rot="13608149">
            <a:off x="9058088" y="6640840"/>
            <a:ext cx="488461" cy="360000"/>
            <a:chOff x="206862" y="5746500"/>
            <a:chExt cx="488461" cy="360000"/>
          </a:xfrm>
        </p:grpSpPr>
        <p:sp>
          <p:nvSpPr>
            <p:cNvPr id="58" name="Rectangle 57"/>
            <p:cNvSpPr/>
            <p:nvPr/>
          </p:nvSpPr>
          <p:spPr>
            <a:xfrm>
              <a:off x="206862" y="5746500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/>
            <p:cNvSpPr/>
            <p:nvPr/>
          </p:nvSpPr>
          <p:spPr>
            <a:xfrm>
              <a:off x="386862" y="5746500"/>
              <a:ext cx="308461" cy="36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/>
          <p:cNvGrpSpPr/>
          <p:nvPr/>
        </p:nvGrpSpPr>
        <p:grpSpPr>
          <a:xfrm rot="8092528">
            <a:off x="9059564" y="-218187"/>
            <a:ext cx="488461" cy="360000"/>
            <a:chOff x="206862" y="5746500"/>
            <a:chExt cx="488461" cy="360000"/>
          </a:xfrm>
        </p:grpSpPr>
        <p:sp>
          <p:nvSpPr>
            <p:cNvPr id="61" name="Rectangle 60"/>
            <p:cNvSpPr/>
            <p:nvPr/>
          </p:nvSpPr>
          <p:spPr>
            <a:xfrm>
              <a:off x="206862" y="5746500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Oval 61"/>
            <p:cNvSpPr/>
            <p:nvPr/>
          </p:nvSpPr>
          <p:spPr>
            <a:xfrm>
              <a:off x="386862" y="5746500"/>
              <a:ext cx="308461" cy="36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7" name="Straight Connector 16"/>
          <p:cNvCxnSpPr/>
          <p:nvPr/>
        </p:nvCxnSpPr>
        <p:spPr>
          <a:xfrm flipH="1" flipV="1">
            <a:off x="3861910" y="1888601"/>
            <a:ext cx="4033523" cy="1008"/>
          </a:xfrm>
          <a:prstGeom prst="line">
            <a:avLst/>
          </a:prstGeom>
          <a:ln w="254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505869" y="1863329"/>
            <a:ext cx="5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300</a:t>
            </a:r>
            <a:endParaRPr lang="en-GB" dirty="0"/>
          </a:p>
        </p:txBody>
      </p:sp>
      <p:cxnSp>
        <p:nvCxnSpPr>
          <p:cNvPr id="66" name="Straight Connector 65"/>
          <p:cNvCxnSpPr/>
          <p:nvPr/>
        </p:nvCxnSpPr>
        <p:spPr>
          <a:xfrm flipH="1" flipV="1">
            <a:off x="3758264" y="2006604"/>
            <a:ext cx="1604062" cy="2840789"/>
          </a:xfrm>
          <a:prstGeom prst="line">
            <a:avLst/>
          </a:prstGeom>
          <a:ln w="254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6257469" y="2145392"/>
            <a:ext cx="1697977" cy="2702001"/>
          </a:xfrm>
          <a:prstGeom prst="line">
            <a:avLst/>
          </a:prstGeom>
          <a:ln w="254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678587" y="2962124"/>
            <a:ext cx="5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140</a:t>
            </a:r>
            <a:endParaRPr lang="en-GB" dirty="0"/>
          </a:p>
        </p:txBody>
      </p:sp>
      <p:sp>
        <p:nvSpPr>
          <p:cNvPr id="73" name="TextBox 72"/>
          <p:cNvSpPr txBox="1"/>
          <p:nvPr/>
        </p:nvSpPr>
        <p:spPr>
          <a:xfrm>
            <a:off x="6594029" y="2990977"/>
            <a:ext cx="5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240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867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5419" y="145600"/>
            <a:ext cx="6480000" cy="6480000"/>
          </a:xfrm>
          <a:prstGeom prst="rect">
            <a:avLst/>
          </a:prstGeom>
          <a:noFill/>
          <a:ln w="25400">
            <a:solidFill>
              <a:srgbClr val="66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66FF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6862" y="187569"/>
            <a:ext cx="17350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Tracking volume</a:t>
            </a:r>
            <a:endParaRPr lang="en-GB" dirty="0"/>
          </a:p>
        </p:txBody>
      </p:sp>
      <p:cxnSp>
        <p:nvCxnSpPr>
          <p:cNvPr id="9" name="Straight Connector 8"/>
          <p:cNvCxnSpPr>
            <a:stCxn id="7" idx="3"/>
          </p:cNvCxnSpPr>
          <p:nvPr/>
        </p:nvCxnSpPr>
        <p:spPr>
          <a:xfrm>
            <a:off x="2121877" y="372235"/>
            <a:ext cx="493542" cy="0"/>
          </a:xfrm>
          <a:prstGeom prst="line">
            <a:avLst/>
          </a:prstGeom>
          <a:ln w="25400">
            <a:solidFill>
              <a:srgbClr val="66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92706" y="4913762"/>
            <a:ext cx="2763806" cy="1486369"/>
          </a:xfrm>
          <a:prstGeom prst="rect">
            <a:avLst/>
          </a:prstGeom>
          <a:solidFill>
            <a:srgbClr val="D2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1296691" y="4794236"/>
            <a:ext cx="6916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Table</a:t>
            </a:r>
            <a:endParaRPr lang="en-GB" dirty="0"/>
          </a:p>
        </p:txBody>
      </p:sp>
      <p:cxnSp>
        <p:nvCxnSpPr>
          <p:cNvPr id="13" name="Straight Connector 12"/>
          <p:cNvCxnSpPr>
            <a:stCxn id="12" idx="3"/>
          </p:cNvCxnSpPr>
          <p:nvPr/>
        </p:nvCxnSpPr>
        <p:spPr>
          <a:xfrm>
            <a:off x="1988353" y="4978902"/>
            <a:ext cx="2504353" cy="0"/>
          </a:xfrm>
          <a:prstGeom prst="line">
            <a:avLst/>
          </a:prstGeom>
          <a:ln w="25400">
            <a:solidFill>
              <a:srgbClr val="D269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74326" y="3385600"/>
            <a:ext cx="1080000" cy="1080000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solidFill>
                  <a:schemeClr val="tx1"/>
                </a:solidFill>
              </a:rPr>
              <a:t>Posi-tions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247247" y="5227562"/>
            <a:ext cx="1080000" cy="1080000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Table tight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334609" y="3691649"/>
            <a:ext cx="1080000" cy="1080000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Table </a:t>
            </a:r>
            <a:r>
              <a:rPr lang="en-GB" sz="1600" dirty="0" err="1" smtClean="0">
                <a:solidFill>
                  <a:schemeClr val="tx1"/>
                </a:solidFill>
              </a:rPr>
              <a:t>center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422404" y="5221612"/>
            <a:ext cx="1080000" cy="1080000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Table left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615419" y="675608"/>
            <a:ext cx="209843" cy="19225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3999426" y="1096900"/>
            <a:ext cx="1080000" cy="1080000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Mirror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955446" y="1168132"/>
            <a:ext cx="900000" cy="90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6725474" y="1078132"/>
            <a:ext cx="1080000" cy="1080000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Scale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96691" y="1433466"/>
            <a:ext cx="8134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Mirror</a:t>
            </a:r>
            <a:endParaRPr lang="en-GB" dirty="0"/>
          </a:p>
        </p:txBody>
      </p:sp>
      <p:cxnSp>
        <p:nvCxnSpPr>
          <p:cNvPr id="28" name="Straight Connector 27"/>
          <p:cNvCxnSpPr>
            <a:stCxn id="27" idx="3"/>
          </p:cNvCxnSpPr>
          <p:nvPr/>
        </p:nvCxnSpPr>
        <p:spPr>
          <a:xfrm>
            <a:off x="2110120" y="1618132"/>
            <a:ext cx="493543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38176" y="234040"/>
            <a:ext cx="734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Scale</a:t>
            </a:r>
            <a:endParaRPr lang="en-GB" dirty="0"/>
          </a:p>
        </p:txBody>
      </p:sp>
      <p:cxnSp>
        <p:nvCxnSpPr>
          <p:cNvPr id="32" name="Straight Connector 31"/>
          <p:cNvCxnSpPr>
            <a:endCxn id="25" idx="0"/>
          </p:cNvCxnSpPr>
          <p:nvPr/>
        </p:nvCxnSpPr>
        <p:spPr>
          <a:xfrm>
            <a:off x="8405446" y="558028"/>
            <a:ext cx="0" cy="610104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348419" y="1318436"/>
            <a:ext cx="492370" cy="636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3318804" y="547352"/>
            <a:ext cx="54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Box</a:t>
            </a:r>
            <a:endParaRPr lang="en-GB" dirty="0"/>
          </a:p>
        </p:txBody>
      </p:sp>
      <p:cxnSp>
        <p:nvCxnSpPr>
          <p:cNvPr id="44" name="Straight Arrow Connector 43"/>
          <p:cNvCxnSpPr>
            <a:stCxn id="42" idx="2"/>
            <a:endCxn id="37" idx="0"/>
          </p:cNvCxnSpPr>
          <p:nvPr/>
        </p:nvCxnSpPr>
        <p:spPr>
          <a:xfrm>
            <a:off x="3590357" y="916684"/>
            <a:ext cx="4247" cy="401752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62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20961" y="3043881"/>
            <a:ext cx="2346761" cy="120205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020960" y="5296930"/>
            <a:ext cx="2346761" cy="120205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95415" y="3043880"/>
            <a:ext cx="2346761" cy="120205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646507" y="3043881"/>
            <a:ext cx="2346761" cy="120205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020960" y="74141"/>
            <a:ext cx="2346761" cy="120205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429250" y="3460242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Learner/GV 0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35357" y="3460242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Learner/GV 2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986449" y="3460242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Learner/GV 3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429249" y="490502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Learner/GV 4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5429249" y="5828955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Learner/GV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9478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1887</Words>
  <Application>Microsoft Office PowerPoint</Application>
  <PresentationFormat>Widescreen</PresentationFormat>
  <Paragraphs>765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Feyer</dc:creator>
  <cp:lastModifiedBy>Stefan Feyer</cp:lastModifiedBy>
  <cp:revision>84</cp:revision>
  <dcterms:created xsi:type="dcterms:W3CDTF">2021-02-17T19:57:06Z</dcterms:created>
  <dcterms:modified xsi:type="dcterms:W3CDTF">2021-03-19T02:13:58Z</dcterms:modified>
</cp:coreProperties>
</file>