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86BB6-E03B-4B37-8358-3FADDBE4A6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Blackjack multiplayer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58F5C-4A6A-4983-9981-CEE1BFFD7E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 Stefan Tiperciuc, gr. A5</a:t>
            </a:r>
          </a:p>
        </p:txBody>
      </p:sp>
    </p:spTree>
    <p:extLst>
      <p:ext uri="{BB962C8B-B14F-4D97-AF65-F5344CB8AC3E}">
        <p14:creationId xmlns:p14="http://schemas.microsoft.com/office/powerpoint/2010/main" val="2929015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74D18-EEA4-4E8B-AE97-408EC0550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Problema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58222-47AB-4EA4-BC48-2664B566C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err="1"/>
              <a:t>Cerinta</a:t>
            </a:r>
            <a:r>
              <a:rPr lang="en-US" sz="2800" dirty="0"/>
              <a:t> </a:t>
            </a:r>
            <a:r>
              <a:rPr lang="en-US" sz="2800" dirty="0" err="1"/>
              <a:t>proiectului</a:t>
            </a:r>
            <a:r>
              <a:rPr lang="en-US" sz="2800" dirty="0"/>
              <a:t> a </a:t>
            </a:r>
            <a:r>
              <a:rPr lang="en-US" sz="2800" dirty="0" err="1"/>
              <a:t>fost</a:t>
            </a:r>
            <a:r>
              <a:rPr lang="en-US" sz="2800" dirty="0"/>
              <a:t> </a:t>
            </a:r>
            <a:r>
              <a:rPr lang="en-US" sz="2800" dirty="0" err="1"/>
              <a:t>sa</a:t>
            </a:r>
            <a:r>
              <a:rPr lang="en-US" sz="2800" dirty="0"/>
              <a:t> </a:t>
            </a:r>
            <a:r>
              <a:rPr lang="en-US" sz="2800" dirty="0" err="1"/>
              <a:t>implementez</a:t>
            </a:r>
            <a:r>
              <a:rPr lang="en-US" sz="2800" dirty="0"/>
              <a:t> in </a:t>
            </a:r>
            <a:r>
              <a:rPr lang="en-US" sz="2800" dirty="0" err="1"/>
              <a:t>limbajul</a:t>
            </a:r>
            <a:r>
              <a:rPr lang="en-US" sz="2800" dirty="0"/>
              <a:t> Haskell </a:t>
            </a:r>
            <a:r>
              <a:rPr lang="en-US" sz="2800" dirty="0" err="1"/>
              <a:t>jocul</a:t>
            </a:r>
            <a:r>
              <a:rPr lang="en-US" sz="2800" dirty="0"/>
              <a:t> de </a:t>
            </a:r>
            <a:r>
              <a:rPr lang="en-US" sz="2800" dirty="0" err="1"/>
              <a:t>noroc</a:t>
            </a:r>
            <a:r>
              <a:rPr lang="en-US" sz="2800" dirty="0"/>
              <a:t> </a:t>
            </a:r>
            <a:r>
              <a:rPr lang="en-US" sz="2800" dirty="0" err="1"/>
              <a:t>numit</a:t>
            </a:r>
            <a:r>
              <a:rPr lang="en-US" sz="2800" dirty="0"/>
              <a:t> Blackjack. </a:t>
            </a:r>
            <a:r>
              <a:rPr lang="en-US" sz="2800" dirty="0" err="1"/>
              <a:t>Acesta</a:t>
            </a:r>
            <a:r>
              <a:rPr lang="en-US" sz="2800" dirty="0"/>
              <a:t> </a:t>
            </a:r>
            <a:r>
              <a:rPr lang="en-US" sz="2800" dirty="0" err="1"/>
              <a:t>este</a:t>
            </a:r>
            <a:r>
              <a:rPr lang="en-US" sz="2800" dirty="0"/>
              <a:t>, la </a:t>
            </a:r>
            <a:r>
              <a:rPr lang="en-US" sz="2800" dirty="0" err="1"/>
              <a:t>baza</a:t>
            </a:r>
            <a:r>
              <a:rPr lang="en-US" sz="2800" dirty="0"/>
              <a:t>, un </a:t>
            </a:r>
            <a:r>
              <a:rPr lang="en-US" sz="2800" dirty="0" err="1"/>
              <a:t>joc</a:t>
            </a:r>
            <a:r>
              <a:rPr lang="en-US" sz="2800" dirty="0"/>
              <a:t> de </a:t>
            </a:r>
            <a:r>
              <a:rPr lang="en-US" sz="2800" dirty="0" err="1"/>
              <a:t>carti</a:t>
            </a:r>
            <a:r>
              <a:rPr lang="en-US" sz="2800" dirty="0"/>
              <a:t> in care </a:t>
            </a:r>
            <a:r>
              <a:rPr lang="en-US" sz="2800" dirty="0" err="1"/>
              <a:t>jucatorii</a:t>
            </a:r>
            <a:r>
              <a:rPr lang="en-US" sz="2800" dirty="0"/>
              <a:t> </a:t>
            </a:r>
            <a:r>
              <a:rPr lang="en-US" sz="2800" dirty="0" err="1"/>
              <a:t>incearca</a:t>
            </a:r>
            <a:r>
              <a:rPr lang="en-US" sz="2800" dirty="0"/>
              <a:t> </a:t>
            </a:r>
            <a:r>
              <a:rPr lang="en-US" sz="2800" dirty="0" err="1"/>
              <a:t>sa</a:t>
            </a:r>
            <a:r>
              <a:rPr lang="en-US" sz="2800" dirty="0"/>
              <a:t> se </a:t>
            </a:r>
            <a:r>
              <a:rPr lang="en-US" sz="2800" dirty="0" err="1"/>
              <a:t>apropie</a:t>
            </a:r>
            <a:r>
              <a:rPr lang="en-US" sz="2800" dirty="0"/>
              <a:t>, </a:t>
            </a:r>
            <a:r>
              <a:rPr lang="en-US" sz="2800" dirty="0" err="1"/>
              <a:t>adunand</a:t>
            </a:r>
            <a:r>
              <a:rPr lang="en-US" sz="2800" dirty="0"/>
              <a:t> </a:t>
            </a:r>
            <a:r>
              <a:rPr lang="en-US" sz="2800" dirty="0" err="1"/>
              <a:t>valoarea</a:t>
            </a:r>
            <a:r>
              <a:rPr lang="en-US" sz="2800" dirty="0"/>
              <a:t> </a:t>
            </a:r>
            <a:r>
              <a:rPr lang="en-US" sz="2800" dirty="0" err="1"/>
              <a:t>cartilor</a:t>
            </a:r>
            <a:r>
              <a:rPr lang="en-US" sz="2800" dirty="0"/>
              <a:t>, de </a:t>
            </a:r>
            <a:r>
              <a:rPr lang="en-US" sz="2800" dirty="0" err="1"/>
              <a:t>numarul</a:t>
            </a:r>
            <a:r>
              <a:rPr lang="en-US" sz="2800" dirty="0"/>
              <a:t> 21 </a:t>
            </a:r>
            <a:r>
              <a:rPr lang="en-US" sz="2800" dirty="0" err="1"/>
              <a:t>fara</a:t>
            </a:r>
            <a:r>
              <a:rPr lang="en-US" sz="2800" dirty="0"/>
              <a:t> </a:t>
            </a:r>
            <a:r>
              <a:rPr lang="en-US" sz="2800" dirty="0" err="1"/>
              <a:t>sa</a:t>
            </a:r>
            <a:r>
              <a:rPr lang="en-US" sz="2800" dirty="0"/>
              <a:t> </a:t>
            </a:r>
            <a:r>
              <a:rPr lang="en-US" sz="2800" dirty="0" err="1"/>
              <a:t>il</a:t>
            </a:r>
            <a:r>
              <a:rPr lang="en-US" sz="2800" dirty="0"/>
              <a:t> </a:t>
            </a:r>
            <a:r>
              <a:rPr lang="en-US" sz="2800" dirty="0" err="1"/>
              <a:t>depaseasca</a:t>
            </a:r>
            <a:r>
              <a:rPr lang="en-US" sz="2800" dirty="0"/>
              <a:t>. </a:t>
            </a:r>
            <a:r>
              <a:rPr lang="en-US" sz="2800" dirty="0" err="1"/>
              <a:t>Inerent</a:t>
            </a:r>
            <a:r>
              <a:rPr lang="en-US" sz="2800" dirty="0"/>
              <a:t>, </a:t>
            </a:r>
            <a:r>
              <a:rPr lang="en-US" sz="2800" dirty="0" err="1"/>
              <a:t>jocul</a:t>
            </a:r>
            <a:r>
              <a:rPr lang="en-US" sz="2800" dirty="0"/>
              <a:t> </a:t>
            </a:r>
            <a:r>
              <a:rPr lang="en-US" sz="2800" dirty="0" err="1"/>
              <a:t>este</a:t>
            </a:r>
            <a:r>
              <a:rPr lang="en-US" sz="2800" dirty="0"/>
              <a:t> un duel </a:t>
            </a:r>
            <a:r>
              <a:rPr lang="en-US" sz="2800" dirty="0" err="1"/>
              <a:t>intre</a:t>
            </a:r>
            <a:r>
              <a:rPr lang="en-US" sz="2800" dirty="0"/>
              <a:t> </a:t>
            </a:r>
            <a:r>
              <a:rPr lang="en-US" sz="2800" dirty="0" err="1"/>
              <a:t>jucator</a:t>
            </a:r>
            <a:r>
              <a:rPr lang="en-US" sz="2800" dirty="0"/>
              <a:t> </a:t>
            </a:r>
            <a:r>
              <a:rPr lang="en-US" sz="2800" dirty="0" err="1"/>
              <a:t>si</a:t>
            </a:r>
            <a:r>
              <a:rPr lang="en-US" sz="2800" dirty="0"/>
              <a:t> dealer   (</a:t>
            </a:r>
            <a:r>
              <a:rPr lang="en-US" sz="2800" dirty="0" err="1"/>
              <a:t>persoana</a:t>
            </a:r>
            <a:r>
              <a:rPr lang="en-US" sz="2800" dirty="0"/>
              <a:t> care </a:t>
            </a:r>
            <a:r>
              <a:rPr lang="en-US" sz="2800" dirty="0" err="1"/>
              <a:t>imparte</a:t>
            </a:r>
            <a:r>
              <a:rPr lang="en-US" sz="2800" dirty="0"/>
              <a:t> </a:t>
            </a:r>
            <a:r>
              <a:rPr lang="en-US" sz="2800" dirty="0" err="1"/>
              <a:t>cartile</a:t>
            </a:r>
            <a:r>
              <a:rPr lang="en-US" sz="2800" dirty="0"/>
              <a:t>), </a:t>
            </a:r>
            <a:r>
              <a:rPr lang="en-US" sz="2800" dirty="0" err="1"/>
              <a:t>insa</a:t>
            </a:r>
            <a:r>
              <a:rPr lang="en-US" sz="2800" dirty="0"/>
              <a:t> </a:t>
            </a:r>
            <a:r>
              <a:rPr lang="en-US" sz="2800" dirty="0" err="1"/>
              <a:t>programul</a:t>
            </a:r>
            <a:r>
              <a:rPr lang="en-US" sz="2800" dirty="0"/>
              <a:t> a </a:t>
            </a:r>
            <a:r>
              <a:rPr lang="en-US" sz="2800" dirty="0" err="1"/>
              <a:t>fost</a:t>
            </a:r>
            <a:r>
              <a:rPr lang="en-US" sz="2800" dirty="0"/>
              <a:t> </a:t>
            </a:r>
            <a:r>
              <a:rPr lang="en-US" sz="2800" dirty="0" err="1"/>
              <a:t>modificat</a:t>
            </a:r>
            <a:r>
              <a:rPr lang="en-US" sz="2800" dirty="0"/>
              <a:t> </a:t>
            </a:r>
            <a:r>
              <a:rPr lang="en-US" sz="2800" dirty="0" err="1"/>
              <a:t>pentru</a:t>
            </a:r>
            <a:r>
              <a:rPr lang="en-US" sz="2800" dirty="0"/>
              <a:t> a </a:t>
            </a:r>
            <a:r>
              <a:rPr lang="en-US" sz="2800" dirty="0" err="1"/>
              <a:t>acomoda</a:t>
            </a:r>
            <a:r>
              <a:rPr lang="en-US" sz="2800" dirty="0"/>
              <a:t> </a:t>
            </a:r>
            <a:r>
              <a:rPr lang="en-US" sz="2800" dirty="0" err="1"/>
              <a:t>inca</a:t>
            </a:r>
            <a:r>
              <a:rPr lang="en-US" sz="2800" dirty="0"/>
              <a:t> un </a:t>
            </a:r>
            <a:r>
              <a:rPr lang="en-US" sz="2800" dirty="0" err="1"/>
              <a:t>jucator</a:t>
            </a:r>
            <a:r>
              <a:rPr lang="en-US" sz="2800" dirty="0"/>
              <a:t> in </a:t>
            </a:r>
            <a:r>
              <a:rPr lang="en-US" sz="2800" dirty="0" err="1"/>
              <a:t>scopul</a:t>
            </a:r>
            <a:r>
              <a:rPr lang="en-US" sz="2800" dirty="0"/>
              <a:t> </a:t>
            </a:r>
            <a:r>
              <a:rPr lang="en-US" sz="2800" dirty="0" err="1"/>
              <a:t>crearii</a:t>
            </a:r>
            <a:r>
              <a:rPr lang="en-US" sz="2800" dirty="0"/>
              <a:t> </a:t>
            </a:r>
            <a:r>
              <a:rPr lang="en-US" sz="2800" dirty="0" err="1"/>
              <a:t>unei</a:t>
            </a:r>
            <a:r>
              <a:rPr lang="en-US" sz="2800" dirty="0"/>
              <a:t> </a:t>
            </a:r>
            <a:r>
              <a:rPr lang="en-US" sz="2800" dirty="0" err="1"/>
              <a:t>dinamici</a:t>
            </a:r>
            <a:r>
              <a:rPr lang="en-US" sz="2800" dirty="0"/>
              <a:t> </a:t>
            </a:r>
            <a:r>
              <a:rPr lang="en-US" sz="2800" dirty="0" err="1"/>
              <a:t>speciale</a:t>
            </a:r>
            <a:r>
              <a:rPr lang="en-US" sz="2800" dirty="0"/>
              <a:t> </a:t>
            </a:r>
            <a:r>
              <a:rPr lang="en-US" sz="2800" dirty="0" err="1"/>
              <a:t>jocului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4001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31A0B-E168-4CBA-9568-EB45523CC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1849"/>
          </a:xfrm>
        </p:spPr>
        <p:txBody>
          <a:bodyPr/>
          <a:lstStyle/>
          <a:p>
            <a:r>
              <a:rPr lang="en-US" dirty="0" err="1"/>
              <a:t>Aspecte</a:t>
            </a:r>
            <a:r>
              <a:rPr lang="en-US" dirty="0"/>
              <a:t> </a:t>
            </a:r>
            <a:r>
              <a:rPr lang="en-US" dirty="0" err="1"/>
              <a:t>dificile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2C9BA-0D92-4913-A1F4-2990AF269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1449"/>
            <a:ext cx="8596668" cy="45499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Un aspect </a:t>
            </a:r>
            <a:r>
              <a:rPr lang="en-US" dirty="0" err="1"/>
              <a:t>dificil</a:t>
            </a:r>
            <a:r>
              <a:rPr lang="en-US" dirty="0"/>
              <a:t> al </a:t>
            </a:r>
            <a:r>
              <a:rPr lang="en-US" dirty="0" err="1"/>
              <a:t>acestui</a:t>
            </a:r>
            <a:r>
              <a:rPr lang="en-US" dirty="0"/>
              <a:t> </a:t>
            </a:r>
            <a:r>
              <a:rPr lang="en-US" dirty="0" err="1"/>
              <a:t>proiect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de </a:t>
            </a:r>
            <a:r>
              <a:rPr lang="en-US" dirty="0" err="1"/>
              <a:t>implementare</a:t>
            </a:r>
            <a:r>
              <a:rPr lang="en-US" dirty="0"/>
              <a:t> a </a:t>
            </a:r>
            <a:r>
              <a:rPr lang="en-US" dirty="0" err="1"/>
              <a:t>rearanjarii</a:t>
            </a:r>
            <a:r>
              <a:rPr lang="en-US" dirty="0"/>
              <a:t> </a:t>
            </a:r>
            <a:r>
              <a:rPr lang="en-US" dirty="0" err="1"/>
              <a:t>ordinii</a:t>
            </a:r>
            <a:r>
              <a:rPr lang="en-US" dirty="0"/>
              <a:t> </a:t>
            </a:r>
            <a:r>
              <a:rPr lang="en-US" dirty="0" err="1"/>
              <a:t>cartilor</a:t>
            </a:r>
            <a:r>
              <a:rPr lang="en-US" dirty="0"/>
              <a:t> din </a:t>
            </a:r>
            <a:r>
              <a:rPr lang="en-US" dirty="0" err="1"/>
              <a:t>pachet</a:t>
            </a:r>
            <a:r>
              <a:rPr lang="en-US" dirty="0"/>
              <a:t> (shuffle). </a:t>
            </a:r>
            <a:r>
              <a:rPr lang="en-US" dirty="0" err="1"/>
              <a:t>Intrucat</a:t>
            </a:r>
            <a:r>
              <a:rPr lang="en-US" dirty="0"/>
              <a:t> </a:t>
            </a:r>
            <a:r>
              <a:rPr lang="en-US" dirty="0" err="1"/>
              <a:t>haskel</a:t>
            </a:r>
            <a:r>
              <a:rPr lang="en-US" dirty="0"/>
              <a:t>-ul nu are o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clara</a:t>
            </a:r>
            <a:r>
              <a:rPr lang="en-US" dirty="0"/>
              <a:t> de </a:t>
            </a:r>
            <a:r>
              <a:rPr lang="en-US" dirty="0" err="1"/>
              <a:t>rearanzare</a:t>
            </a:r>
            <a:r>
              <a:rPr lang="en-US" dirty="0"/>
              <a:t> a </a:t>
            </a:r>
            <a:r>
              <a:rPr lang="en-US" dirty="0" err="1"/>
              <a:t>elementelor</a:t>
            </a:r>
            <a:r>
              <a:rPr lang="en-US" dirty="0"/>
              <a:t> </a:t>
            </a:r>
            <a:r>
              <a:rPr lang="en-US" dirty="0" err="1"/>
              <a:t>dintr</a:t>
            </a:r>
            <a:r>
              <a:rPr lang="en-US" dirty="0"/>
              <a:t>-o </a:t>
            </a:r>
            <a:r>
              <a:rPr lang="en-US" dirty="0" err="1"/>
              <a:t>lista</a:t>
            </a:r>
            <a:r>
              <a:rPr lang="en-US" dirty="0"/>
              <a:t> in mod </a:t>
            </a:r>
            <a:r>
              <a:rPr lang="en-US" dirty="0" err="1"/>
              <a:t>aleator</a:t>
            </a:r>
            <a:r>
              <a:rPr lang="en-US" dirty="0"/>
              <a:t>, am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nevoit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caut</a:t>
            </a:r>
            <a:r>
              <a:rPr lang="en-US" dirty="0"/>
              <a:t> o </a:t>
            </a:r>
            <a:r>
              <a:rPr lang="en-US" dirty="0" err="1"/>
              <a:t>metoda</a:t>
            </a:r>
            <a:r>
              <a:rPr lang="en-US" dirty="0"/>
              <a:t> alternative.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alege</a:t>
            </a:r>
            <a:r>
              <a:rPr lang="en-US" dirty="0"/>
              <a:t> </a:t>
            </a:r>
            <a:r>
              <a:rPr lang="en-US" dirty="0" err="1"/>
              <a:t>aleator</a:t>
            </a:r>
            <a:r>
              <a:rPr lang="en-US" dirty="0"/>
              <a:t> un </a:t>
            </a:r>
            <a:r>
              <a:rPr lang="en-US" dirty="0" err="1"/>
              <a:t>singur</a:t>
            </a:r>
            <a:r>
              <a:rPr lang="en-US" dirty="0"/>
              <a:t> </a:t>
            </a:r>
            <a:r>
              <a:rPr lang="en-US" dirty="0" err="1"/>
              <a:t>numar</a:t>
            </a:r>
            <a:r>
              <a:rPr lang="en-US" dirty="0"/>
              <a:t>, care </a:t>
            </a:r>
            <a:r>
              <a:rPr lang="en-US" dirty="0" err="1"/>
              <a:t>desemneaza</a:t>
            </a:r>
            <a:r>
              <a:rPr lang="en-US" dirty="0"/>
              <a:t> o </a:t>
            </a:r>
            <a:r>
              <a:rPr lang="en-US" dirty="0" err="1"/>
              <a:t>pozitie</a:t>
            </a:r>
            <a:r>
              <a:rPr lang="en-US" dirty="0"/>
              <a:t> de la 1 la 52 din </a:t>
            </a:r>
            <a:r>
              <a:rPr lang="en-US" dirty="0" err="1"/>
              <a:t>pachetul</a:t>
            </a:r>
            <a:r>
              <a:rPr lang="en-US" dirty="0"/>
              <a:t> de </a:t>
            </a:r>
            <a:r>
              <a:rPr lang="en-US" dirty="0" err="1"/>
              <a:t>carti</a:t>
            </a:r>
            <a:r>
              <a:rPr lang="en-US" dirty="0"/>
              <a:t>, </a:t>
            </a:r>
            <a:r>
              <a:rPr lang="en-US" dirty="0" err="1"/>
              <a:t>extrage</a:t>
            </a:r>
            <a:r>
              <a:rPr lang="en-US" dirty="0"/>
              <a:t> </a:t>
            </a:r>
            <a:r>
              <a:rPr lang="en-US" dirty="0" err="1"/>
              <a:t>acea</a:t>
            </a:r>
            <a:r>
              <a:rPr lang="en-US" dirty="0"/>
              <a:t> carte din </a:t>
            </a:r>
            <a:r>
              <a:rPr lang="en-US" dirty="0" err="1"/>
              <a:t>pachet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o </a:t>
            </a:r>
            <a:r>
              <a:rPr lang="en-US" dirty="0" err="1"/>
              <a:t>pune</a:t>
            </a:r>
            <a:r>
              <a:rPr lang="en-US" dirty="0"/>
              <a:t> un </a:t>
            </a:r>
            <a:r>
              <a:rPr lang="en-US" dirty="0" err="1"/>
              <a:t>varful</a:t>
            </a:r>
            <a:r>
              <a:rPr lang="en-US" dirty="0"/>
              <a:t> </a:t>
            </a:r>
            <a:r>
              <a:rPr lang="en-US" dirty="0" err="1"/>
              <a:t>pachetului</a:t>
            </a:r>
            <a:r>
              <a:rPr lang="en-US" dirty="0"/>
              <a:t>.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proces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, </a:t>
            </a:r>
            <a:r>
              <a:rPr lang="en-US" dirty="0" err="1"/>
              <a:t>apoi</a:t>
            </a:r>
            <a:r>
              <a:rPr lang="en-US" dirty="0"/>
              <a:t>, </a:t>
            </a:r>
            <a:r>
              <a:rPr lang="en-US" dirty="0" err="1"/>
              <a:t>repetat</a:t>
            </a:r>
            <a:r>
              <a:rPr lang="en-US" dirty="0"/>
              <a:t> de un </a:t>
            </a:r>
            <a:r>
              <a:rPr lang="en-US" dirty="0" err="1"/>
              <a:t>numar</a:t>
            </a:r>
            <a:r>
              <a:rPr lang="en-US" dirty="0"/>
              <a:t> </a:t>
            </a:r>
            <a:r>
              <a:rPr lang="en-US" dirty="0" err="1"/>
              <a:t>specificat</a:t>
            </a:r>
            <a:r>
              <a:rPr lang="en-US" dirty="0"/>
              <a:t> de </a:t>
            </a:r>
            <a:r>
              <a:rPr lang="en-US" dirty="0" err="1"/>
              <a:t>ori</a:t>
            </a:r>
            <a:r>
              <a:rPr lang="en-US" dirty="0"/>
              <a:t>,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imita</a:t>
            </a:r>
            <a:r>
              <a:rPr lang="en-US" dirty="0"/>
              <a:t> o </a:t>
            </a:r>
            <a:r>
              <a:rPr lang="en-US" dirty="0" err="1"/>
              <a:t>rearanjare</a:t>
            </a:r>
            <a:r>
              <a:rPr lang="en-US" dirty="0"/>
              <a:t> </a:t>
            </a:r>
            <a:r>
              <a:rPr lang="en-US" dirty="0" err="1"/>
              <a:t>naturala</a:t>
            </a:r>
            <a:r>
              <a:rPr lang="en-US" dirty="0"/>
              <a:t>.</a:t>
            </a:r>
          </a:p>
          <a:p>
            <a:r>
              <a:rPr lang="en-US" dirty="0"/>
              <a:t>Un alt </a:t>
            </a:r>
            <a:r>
              <a:rPr lang="en-US" dirty="0" err="1"/>
              <a:t>lucru</a:t>
            </a:r>
            <a:r>
              <a:rPr lang="en-US" dirty="0"/>
              <a:t> pe care l-am </a:t>
            </a:r>
            <a:r>
              <a:rPr lang="en-US" dirty="0" err="1"/>
              <a:t>considerat</a:t>
            </a:r>
            <a:r>
              <a:rPr lang="en-US" dirty="0"/>
              <a:t> </a:t>
            </a:r>
            <a:r>
              <a:rPr lang="en-US" dirty="0" err="1"/>
              <a:t>dificil</a:t>
            </a:r>
            <a:r>
              <a:rPr lang="en-US" dirty="0"/>
              <a:t> de </a:t>
            </a:r>
            <a:r>
              <a:rPr lang="en-US" dirty="0" err="1"/>
              <a:t>implementat</a:t>
            </a:r>
            <a:r>
              <a:rPr lang="en-US" dirty="0"/>
              <a:t>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aspectul</a:t>
            </a:r>
            <a:r>
              <a:rPr lang="en-US" dirty="0"/>
              <a:t> multiplayer </a:t>
            </a:r>
            <a:r>
              <a:rPr lang="en-US" dirty="0" err="1"/>
              <a:t>propriu-zis</a:t>
            </a:r>
            <a:r>
              <a:rPr lang="en-US" dirty="0"/>
              <a:t>. </a:t>
            </a:r>
            <a:r>
              <a:rPr lang="en-US" dirty="0" err="1"/>
              <a:t>Intrucat</a:t>
            </a:r>
            <a:r>
              <a:rPr lang="en-US" dirty="0"/>
              <a:t> in </a:t>
            </a:r>
            <a:r>
              <a:rPr lang="en-US" dirty="0" err="1"/>
              <a:t>jocul</a:t>
            </a:r>
            <a:r>
              <a:rPr lang="en-US" dirty="0"/>
              <a:t> normal de blackjack nu </a:t>
            </a:r>
            <a:r>
              <a:rPr lang="en-US" dirty="0" err="1"/>
              <a:t>exista</a:t>
            </a:r>
            <a:r>
              <a:rPr lang="en-US" dirty="0"/>
              <a:t> multiplayer (dealer-ul se </a:t>
            </a:r>
            <a:r>
              <a:rPr lang="en-US" dirty="0" err="1"/>
              <a:t>ocupa</a:t>
            </a:r>
            <a:r>
              <a:rPr lang="en-US" dirty="0"/>
              <a:t> cu o </a:t>
            </a:r>
            <a:r>
              <a:rPr lang="en-US" dirty="0" err="1"/>
              <a:t>persoana</a:t>
            </a:r>
            <a:r>
              <a:rPr lang="en-US" dirty="0"/>
              <a:t> </a:t>
            </a:r>
            <a:r>
              <a:rPr lang="en-US" dirty="0" err="1"/>
              <a:t>apoi</a:t>
            </a:r>
            <a:r>
              <a:rPr lang="en-US" dirty="0"/>
              <a:t> </a:t>
            </a:r>
            <a:r>
              <a:rPr lang="en-US" dirty="0" err="1"/>
              <a:t>trece</a:t>
            </a:r>
            <a:r>
              <a:rPr lang="en-US" dirty="0"/>
              <a:t> la </a:t>
            </a:r>
            <a:r>
              <a:rPr lang="en-US" dirty="0" err="1"/>
              <a:t>alta</a:t>
            </a:r>
            <a:r>
              <a:rPr lang="en-US" dirty="0"/>
              <a:t>), am </a:t>
            </a:r>
            <a:r>
              <a:rPr lang="en-US" dirty="0" err="1"/>
              <a:t>modificat</a:t>
            </a:r>
            <a:r>
              <a:rPr lang="en-US" dirty="0"/>
              <a:t> </a:t>
            </a:r>
            <a:r>
              <a:rPr lang="en-US" dirty="0" err="1"/>
              <a:t>putin</a:t>
            </a:r>
            <a:r>
              <a:rPr lang="en-US" dirty="0"/>
              <a:t> </a:t>
            </a:r>
            <a:r>
              <a:rPr lang="en-US" dirty="0" err="1"/>
              <a:t>regulile</a:t>
            </a:r>
            <a:r>
              <a:rPr lang="en-US" dirty="0"/>
              <a:t> </a:t>
            </a:r>
            <a:r>
              <a:rPr lang="en-US" dirty="0" err="1"/>
              <a:t>jocului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adapta</a:t>
            </a:r>
            <a:r>
              <a:rPr lang="en-US" dirty="0"/>
              <a:t> </a:t>
            </a:r>
            <a:r>
              <a:rPr lang="en-US" dirty="0" err="1"/>
              <a:t>cerinta</a:t>
            </a:r>
            <a:r>
              <a:rPr lang="en-US" dirty="0"/>
              <a:t> </a:t>
            </a:r>
            <a:r>
              <a:rPr lang="en-US" dirty="0" err="1"/>
              <a:t>proiectului</a:t>
            </a:r>
            <a:r>
              <a:rPr lang="en-US" dirty="0"/>
              <a:t>. </a:t>
            </a:r>
            <a:r>
              <a:rPr lang="en-US" dirty="0" err="1"/>
              <a:t>Programul</a:t>
            </a:r>
            <a:r>
              <a:rPr lang="en-US" dirty="0"/>
              <a:t>, </a:t>
            </a:r>
            <a:r>
              <a:rPr lang="en-US" dirty="0" err="1"/>
              <a:t>acum</a:t>
            </a:r>
            <a:r>
              <a:rPr lang="en-US" dirty="0"/>
              <a:t>, ii da </a:t>
            </a:r>
            <a:r>
              <a:rPr lang="en-US" dirty="0" err="1"/>
              <a:t>sansa</a:t>
            </a:r>
            <a:r>
              <a:rPr lang="en-US" dirty="0"/>
              <a:t> </a:t>
            </a:r>
            <a:r>
              <a:rPr lang="en-US" dirty="0" err="1"/>
              <a:t>fiecarui</a:t>
            </a:r>
            <a:r>
              <a:rPr lang="en-US" dirty="0"/>
              <a:t> </a:t>
            </a:r>
            <a:r>
              <a:rPr lang="en-US" dirty="0" err="1"/>
              <a:t>jucator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foloseasca</a:t>
            </a:r>
            <a:r>
              <a:rPr lang="en-US" dirty="0"/>
              <a:t> </a:t>
            </a:r>
            <a:r>
              <a:rPr lang="en-US" dirty="0" err="1"/>
              <a:t>tura</a:t>
            </a:r>
            <a:r>
              <a:rPr lang="en-US" dirty="0"/>
              <a:t>, in care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alege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trage</a:t>
            </a:r>
            <a:r>
              <a:rPr lang="en-US" dirty="0"/>
              <a:t> o carte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multumit</a:t>
            </a:r>
            <a:r>
              <a:rPr lang="en-US" dirty="0"/>
              <a:t> cu </a:t>
            </a:r>
            <a:r>
              <a:rPr lang="en-US" dirty="0" err="1"/>
              <a:t>tura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.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lucru</a:t>
            </a:r>
            <a:r>
              <a:rPr lang="en-US" dirty="0"/>
              <a:t>, </a:t>
            </a:r>
            <a:r>
              <a:rPr lang="en-US" dirty="0" err="1"/>
              <a:t>impreuna</a:t>
            </a:r>
            <a:r>
              <a:rPr lang="en-US" dirty="0"/>
              <a:t> cu </a:t>
            </a:r>
            <a:r>
              <a:rPr lang="en-US" dirty="0" err="1"/>
              <a:t>adaugarea</a:t>
            </a:r>
            <a:r>
              <a:rPr lang="en-US" dirty="0"/>
              <a:t> </a:t>
            </a:r>
            <a:r>
              <a:rPr lang="en-US" dirty="0" err="1"/>
              <a:t>faptului</a:t>
            </a:r>
            <a:r>
              <a:rPr lang="en-US" dirty="0"/>
              <a:t> ca nu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trage</a:t>
            </a:r>
            <a:r>
              <a:rPr lang="en-US" dirty="0"/>
              <a:t> </a:t>
            </a:r>
            <a:r>
              <a:rPr lang="en-US" dirty="0" err="1"/>
              <a:t>carti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valoarea</a:t>
            </a:r>
            <a:r>
              <a:rPr lang="en-US" dirty="0"/>
              <a:t> </a:t>
            </a:r>
            <a:r>
              <a:rPr lang="en-US" dirty="0" err="1"/>
              <a:t>mainii</a:t>
            </a:r>
            <a:r>
              <a:rPr lang="en-US" dirty="0"/>
              <a:t> sale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peste</a:t>
            </a:r>
            <a:r>
              <a:rPr lang="en-US" dirty="0"/>
              <a:t> 21, s-au </a:t>
            </a:r>
            <a:r>
              <a:rPr lang="en-US" dirty="0" err="1"/>
              <a:t>dovedit</a:t>
            </a:r>
            <a:r>
              <a:rPr lang="en-US" dirty="0"/>
              <a:t> a fi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complicate </a:t>
            </a:r>
            <a:r>
              <a:rPr lang="en-US" dirty="0" err="1"/>
              <a:t>decat</a:t>
            </a:r>
            <a:r>
              <a:rPr lang="en-US" dirty="0"/>
              <a:t> am </a:t>
            </a:r>
            <a:r>
              <a:rPr lang="en-US" dirty="0" err="1"/>
              <a:t>anticipat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891289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</TotalTime>
  <Words>300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Blackjack multiplayer</vt:lpstr>
      <vt:lpstr>Problema</vt:lpstr>
      <vt:lpstr>Aspecte dificile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Blackjack multiplayer</dc:title>
  <dc:creator>Tiperciuc Stefan</dc:creator>
  <cp:lastModifiedBy>Tiperciuc Stefan</cp:lastModifiedBy>
  <cp:revision>4</cp:revision>
  <dcterms:created xsi:type="dcterms:W3CDTF">2020-06-02T06:15:19Z</dcterms:created>
  <dcterms:modified xsi:type="dcterms:W3CDTF">2020-06-02T06:50:05Z</dcterms:modified>
</cp:coreProperties>
</file>