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7"/>
    <p:restoredTop sz="94696"/>
  </p:normalViewPr>
  <p:slideViewPr>
    <p:cSldViewPr snapToGrid="0" snapToObjects="1">
      <p:cViewPr varScale="1">
        <p:scale>
          <a:sx n="63" d="100"/>
          <a:sy n="63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450D0-F8D1-EA4B-86DA-D4C675F9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08F0BE-539D-AF4E-8B5C-0641606D7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DEEP REINFORCEMENT LEARNING FROM SELF-PLAY</a:t>
            </a:r>
          </a:p>
        </p:txBody>
      </p:sp>
    </p:spTree>
    <p:extLst>
      <p:ext uri="{BB962C8B-B14F-4D97-AF65-F5344CB8AC3E}">
        <p14:creationId xmlns:p14="http://schemas.microsoft.com/office/powerpoint/2010/main" val="13052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4E575-89D1-B847-A236-1767D72E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1</a:t>
            </a:r>
            <a:br>
              <a:rPr lang="de-DE" dirty="0"/>
            </a:br>
            <a:r>
              <a:rPr lang="de-DE" dirty="0"/>
              <a:t>THE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D3BBA-1CEF-114A-8D84-7EEA7279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Write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game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Cards</a:t>
            </a:r>
          </a:p>
          <a:p>
            <a:pPr lvl="2"/>
            <a:r>
              <a:rPr lang="de-DE" dirty="0"/>
              <a:t>Players</a:t>
            </a:r>
          </a:p>
          <a:p>
            <a:pPr lvl="2"/>
            <a:r>
              <a:rPr lang="de-DE" dirty="0" err="1"/>
              <a:t>Payoffs</a:t>
            </a:r>
            <a:endParaRPr lang="de-DE" dirty="0"/>
          </a:p>
          <a:p>
            <a:pPr lvl="2"/>
            <a:r>
              <a:rPr lang="de-DE" dirty="0"/>
              <a:t>Stack, Blind, Limit</a:t>
            </a:r>
          </a:p>
          <a:p>
            <a:pPr lvl="2"/>
            <a:r>
              <a:rPr lang="de-DE" dirty="0" err="1"/>
              <a:t>Dealing</a:t>
            </a:r>
            <a:endParaRPr lang="de-DE" dirty="0"/>
          </a:p>
          <a:p>
            <a:pPr lvl="1"/>
            <a:r>
              <a:rPr lang="de-DE" dirty="0"/>
              <a:t>Players</a:t>
            </a:r>
          </a:p>
          <a:p>
            <a:pPr lvl="2"/>
            <a:r>
              <a:rPr lang="de-DE" dirty="0"/>
              <a:t>Hand</a:t>
            </a:r>
          </a:p>
          <a:p>
            <a:pPr lvl="2"/>
            <a:r>
              <a:rPr lang="de-DE" dirty="0"/>
              <a:t>Stack</a:t>
            </a:r>
          </a:p>
          <a:p>
            <a:pPr lvl="2"/>
            <a:r>
              <a:rPr lang="de-DE" dirty="0"/>
              <a:t>Action</a:t>
            </a:r>
          </a:p>
          <a:p>
            <a:r>
              <a:rPr lang="de-DE" dirty="0"/>
              <a:t>Test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simple </a:t>
            </a:r>
            <a:r>
              <a:rPr lang="de-DE" dirty="0" err="1"/>
              <a:t>rules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DED20-F6B4-CE48-9CEF-D76FB276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II</a:t>
            </a:r>
            <a:br>
              <a:rPr lang="de-DE" dirty="0"/>
            </a:b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A1115-3F45-D149-A11A-1A345055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round</a:t>
            </a:r>
            <a:endParaRPr lang="de-DE" dirty="0"/>
          </a:p>
          <a:p>
            <a:r>
              <a:rPr lang="de-DE" dirty="0"/>
              <a:t>Write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)?</a:t>
            </a:r>
          </a:p>
          <a:p>
            <a:pPr lvl="1"/>
            <a:r>
              <a:rPr lang="de-DE" dirty="0"/>
              <a:t>Hand (in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Actions (in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Payoff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0A05B-76C7-5345-9E47-2D9F257F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III</a:t>
            </a:r>
            <a:br>
              <a:rPr lang="de-DE" dirty="0"/>
            </a:br>
            <a:r>
              <a:rPr lang="de-DE" dirty="0" err="1"/>
              <a:t>building</a:t>
            </a:r>
            <a:r>
              <a:rPr lang="de-DE" dirty="0"/>
              <a:t> a web </a:t>
            </a:r>
            <a:r>
              <a:rPr lang="de-DE" dirty="0" err="1"/>
              <a:t>interface</a:t>
            </a:r>
            <a:r>
              <a:rPr lang="de-DE" dirty="0"/>
              <a:t> (optional?)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2B20-B29A-C243-980B-3C4797A9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poker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 in </a:t>
            </a:r>
            <a:r>
              <a:rPr lang="de-DE" dirty="0" err="1"/>
              <a:t>physical</a:t>
            </a:r>
            <a:r>
              <a:rPr lang="de-DE" dirty="0"/>
              <a:t> form?</a:t>
            </a:r>
          </a:p>
        </p:txBody>
      </p:sp>
    </p:spTree>
    <p:extLst>
      <p:ext uri="{BB962C8B-B14F-4D97-AF65-F5344CB8AC3E}">
        <p14:creationId xmlns:p14="http://schemas.microsoft.com/office/powerpoint/2010/main" val="38320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CDA36-A87B-CC46-844B-AEE51BF0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IV</a:t>
            </a:r>
            <a:br>
              <a:rPr lang="de-DE" dirty="0"/>
            </a:b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EC8AA-EF16-6641-83A9-8CEB5048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(Limit </a:t>
            </a:r>
            <a:r>
              <a:rPr lang="de-DE" dirty="0" err="1"/>
              <a:t>Hold‘em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-limit, </a:t>
            </a:r>
            <a:r>
              <a:rPr lang="de-DE" dirty="0" err="1"/>
              <a:t>nr.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players</a:t>
            </a:r>
            <a:r>
              <a:rPr lang="de-DE" dirty="0"/>
              <a:t>)?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?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he </a:t>
            </a:r>
            <a:r>
              <a:rPr lang="de-DE" dirty="0" err="1"/>
              <a:t>underlying</a:t>
            </a:r>
            <a:r>
              <a:rPr lang="de-DE" dirty="0"/>
              <a:t>?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Q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FSP/NFSP?</a:t>
            </a:r>
          </a:p>
        </p:txBody>
      </p:sp>
    </p:spTree>
    <p:extLst>
      <p:ext uri="{BB962C8B-B14F-4D97-AF65-F5344CB8AC3E}">
        <p14:creationId xmlns:p14="http://schemas.microsoft.com/office/powerpoint/2010/main" val="27201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67A6C-A8F2-C54B-A24C-A1F7FC6E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v</a:t>
            </a:r>
            <a:br>
              <a:rPr lang="de-DE" dirty="0"/>
            </a:b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9374E-3636-3A4A-9AF5-6C6DF271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Need a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supervise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?</a:t>
            </a:r>
          </a:p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in a human-like time? (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1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AC092-253B-D441-87DD-A1E8CFB4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vi</a:t>
            </a:r>
            <a:br>
              <a:rPr lang="de-DE" dirty="0"/>
            </a:b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ED2B4-2250-A143-92CB-975F474A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this</a:t>
            </a:r>
            <a:r>
              <a:rPr lang="de-DE" dirty="0"/>
              <a:t>? Legal </a:t>
            </a:r>
            <a:r>
              <a:rPr lang="de-DE" dirty="0" err="1"/>
              <a:t>issues</a:t>
            </a:r>
            <a:r>
              <a:rPr lang="de-DE" dirty="0"/>
              <a:t>?</a:t>
            </a:r>
          </a:p>
          <a:p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? (</a:t>
            </a:r>
            <a:r>
              <a:rPr lang="de-DE" dirty="0" err="1"/>
              <a:t>see</a:t>
            </a:r>
            <a:r>
              <a:rPr lang="de-DE" dirty="0"/>
              <a:t> KAPITEL III)</a:t>
            </a:r>
          </a:p>
          <a:p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? (World </a:t>
            </a:r>
            <a:r>
              <a:rPr lang="de-DE" dirty="0" err="1"/>
              <a:t>cup</a:t>
            </a:r>
            <a:r>
              <a:rPr lang="de-DE" dirty="0"/>
              <a:t>…)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</a:t>
            </a:r>
          </a:p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bot?</a:t>
            </a:r>
          </a:p>
        </p:txBody>
      </p:sp>
    </p:spTree>
    <p:extLst>
      <p:ext uri="{BB962C8B-B14F-4D97-AF65-F5344CB8AC3E}">
        <p14:creationId xmlns:p14="http://schemas.microsoft.com/office/powerpoint/2010/main" val="389500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71A78-09FF-494C-8F7C-64BE2A66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vii</a:t>
            </a:r>
            <a:br>
              <a:rPr lang="de-DE" dirty="0"/>
            </a:br>
            <a:r>
              <a:rPr lang="de-DE" dirty="0" err="1"/>
              <a:t>extras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ACEC3-083B-6845-83F9-54924859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webiste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himself</a:t>
            </a:r>
            <a:r>
              <a:rPr lang="de-DE" dirty="0"/>
              <a:t> (CV)</a:t>
            </a:r>
          </a:p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(NLP)</a:t>
            </a:r>
          </a:p>
          <a:p>
            <a:r>
              <a:rPr lang="de-DE" dirty="0"/>
              <a:t>Take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/>
              <a:t>project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621614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Katalog</Template>
  <TotalTime>0</TotalTime>
  <Words>279</Words>
  <Application>Microsoft Macintosh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Katalog</vt:lpstr>
      <vt:lpstr>Poker</vt:lpstr>
      <vt:lpstr>KAPITEL 1 THE Game</vt:lpstr>
      <vt:lpstr>KAPITEL II Storing the data</vt:lpstr>
      <vt:lpstr>Kapitel III building a web interface (optional?)</vt:lpstr>
      <vt:lpstr>Kapitel IV Build the agent</vt:lpstr>
      <vt:lpstr>Kapitel v train the agent</vt:lpstr>
      <vt:lpstr>Kapitel vi test performance</vt:lpstr>
      <vt:lpstr>Kapitel vii 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</dc:title>
  <dc:creator>Karin Roth</dc:creator>
  <cp:lastModifiedBy>Karin Roth</cp:lastModifiedBy>
  <cp:revision>3</cp:revision>
  <dcterms:created xsi:type="dcterms:W3CDTF">2019-07-29T08:59:47Z</dcterms:created>
  <dcterms:modified xsi:type="dcterms:W3CDTF">2019-07-29T09:21:16Z</dcterms:modified>
</cp:coreProperties>
</file>