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99798-ABB2-8417-B2D4-114AB34B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F50702-B3A1-7CA7-D696-D93873EDC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BAF7E-F697-5428-B4AD-E702630F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10360-25A0-9DBB-0FC1-011A0973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6A1B-8C7E-C74B-58CD-80C4C066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4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1921A-CFE1-196E-9440-BF6C6F2A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A69364-2ACB-0D4C-5464-008FBB0B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F0A8F-3235-91F9-3DF0-3EA2A41F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E59AE-516B-4492-BA8A-11EB3980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093FA-BA35-7795-8C0F-40E36CAD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BE476-4F75-6C7A-B97F-9CAD57D72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860EB2-BEA9-538B-769C-45AED3C1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1815F-46CF-31A8-9447-6FEE78BE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9FBEE-47F6-52C5-D84C-3AE0DA96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338C6-8E1D-DDF2-87C5-DBE6435A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7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135E-D555-22B3-BF3B-DC65C36D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84FB5-1F34-CAF4-CB47-0B3AAB0F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AFB72E-0B79-B687-25C1-46638646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856A1-10B2-C2BC-2424-D40B616F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EBBB5-20E5-9DF4-1594-EA62BC9B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D230-2610-EFBA-23D4-8E281D61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42DC32-0B39-568B-2D2E-9FF9A503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C4514-9FB1-4E30-8B7C-A7080BC3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CA2EA-2029-938A-9F47-D167CABF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A46F7-C656-DCE7-21B4-25C28C7D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4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94BA0-A73C-73E6-51F9-DD955929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4403A-9D2E-CBC6-FF46-E4496DEE3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A2931-D971-3362-402A-886697BF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86279-6A2C-E609-8DC7-C154B417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5E342-738A-107D-2474-8048DF6E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ADE8A9-14E5-16C7-8543-F2464723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020CD-55A1-DFE6-09D8-5582329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96CD9-8CC1-50D7-4281-0EB51618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0FE5DE-AF7B-958E-277B-9B2EEC0D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27897E-BF35-E7DB-8423-0BAF80CE6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29C710-7877-951F-3BCB-361320BEA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AFBC74-21C2-7203-D088-0022D8A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F105B6-561B-703A-E45B-EA8032D8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7A36E2-BA1D-D364-DFF1-0B15DAC7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7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1CD50-B141-A969-12FF-09B0CCD4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F0229-58A1-11B1-5A03-3727B8D3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3BDC3C-58F1-6827-9DFB-3B2C1D44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1353E-46BD-680A-B240-994937C6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1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1A1A8A-A03C-E710-702F-D1FF33C2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0F12D8-01E0-B0D4-BF06-7AD6957E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4BA596-A943-35FD-317D-3713AB57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2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9EF16-506C-0FB4-B62C-B13FF25D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5D04E-F31A-3DB8-DEBF-5ECA5EAF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BDA264-6AAC-DB9F-3280-359A6D53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B8E9C-42CB-6AE5-6D00-58255D36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B156AB-EBC8-ADD9-4B5A-10382B25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3CE33-A6E4-C952-5AF7-1E5DECB9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649C5-47C7-40A5-977F-63B549EB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94619D-6F09-E088-2FC0-A2B1629F8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D97A01-72E0-802A-FFF0-95BAFF385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DE886-61D0-CEE8-AE3C-42604B1C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4CA310-6618-506D-FB75-5DAC938A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AB218A-2767-1364-4037-6C8459CA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0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42EF7B-9C1B-A9D2-BA52-0B35F10E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21E8F-9301-0016-F0DE-928201B8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F75E3-0579-29C0-BFB2-7F0E90356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B3620-3B2F-4830-B058-D53E876D6653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8E143-244B-FD78-9630-DF54E4B3E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04B8F-0F94-9660-3A65-58F1B4182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E1469-6BC8-40F7-856F-E50161A0A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01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189D0FC4-E994-82A2-0A79-D0895348C5C8}"/>
              </a:ext>
            </a:extLst>
          </p:cNvPr>
          <p:cNvSpPr/>
          <p:nvPr/>
        </p:nvSpPr>
        <p:spPr>
          <a:xfrm>
            <a:off x="788269" y="1482213"/>
            <a:ext cx="1836944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Neues Spiel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CA538BD-80D7-B9A7-642C-DBAE4D162C96}"/>
              </a:ext>
            </a:extLst>
          </p:cNvPr>
          <p:cNvSpPr/>
          <p:nvPr/>
        </p:nvSpPr>
        <p:spPr>
          <a:xfrm>
            <a:off x="788269" y="1816508"/>
            <a:ext cx="1836944" cy="59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Spielstand speichern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F309771-5CCD-E86F-475F-C3CA06D5B1C2}"/>
              </a:ext>
            </a:extLst>
          </p:cNvPr>
          <p:cNvSpPr/>
          <p:nvPr/>
        </p:nvSpPr>
        <p:spPr>
          <a:xfrm>
            <a:off x="788269" y="2411357"/>
            <a:ext cx="1836944" cy="59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Spielstand laden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7752C51-D870-470A-5F33-B0A5453FEF39}"/>
              </a:ext>
            </a:extLst>
          </p:cNvPr>
          <p:cNvSpPr/>
          <p:nvPr/>
        </p:nvSpPr>
        <p:spPr>
          <a:xfrm>
            <a:off x="788269" y="3011124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C2B817-0434-9619-CE8F-C73E7B73D7F2}"/>
              </a:ext>
            </a:extLst>
          </p:cNvPr>
          <p:cNvSpPr/>
          <p:nvPr/>
        </p:nvSpPr>
        <p:spPr>
          <a:xfrm>
            <a:off x="788269" y="3429000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Beenden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213D50-4141-D4CE-C53E-CA96F051EA4D}"/>
              </a:ext>
            </a:extLst>
          </p:cNvPr>
          <p:cNvSpPr txBox="1"/>
          <p:nvPr/>
        </p:nvSpPr>
        <p:spPr>
          <a:xfrm>
            <a:off x="1042220" y="81545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Spielmenu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22C05AE-8E59-DE89-EA84-E7B41D949FC7}"/>
              </a:ext>
            </a:extLst>
          </p:cNvPr>
          <p:cNvCxnSpPr>
            <a:cxnSpLocks/>
          </p:cNvCxnSpPr>
          <p:nvPr/>
        </p:nvCxnSpPr>
        <p:spPr>
          <a:xfrm>
            <a:off x="3067665" y="609600"/>
            <a:ext cx="0" cy="3392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ADADDB31-4B67-A9B0-7F9F-397F3BAC0B8B}"/>
              </a:ext>
            </a:extLst>
          </p:cNvPr>
          <p:cNvSpPr/>
          <p:nvPr/>
        </p:nvSpPr>
        <p:spPr>
          <a:xfrm>
            <a:off x="3359405" y="1482213"/>
            <a:ext cx="1836944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Einstellungen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680E1C6-4A87-0998-42D2-54EB94BE3F95}"/>
              </a:ext>
            </a:extLst>
          </p:cNvPr>
          <p:cNvSpPr/>
          <p:nvPr/>
        </p:nvSpPr>
        <p:spPr>
          <a:xfrm>
            <a:off x="3359405" y="1816508"/>
            <a:ext cx="1836944" cy="41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Sprache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CF9D1CD-2ACB-0CB4-B17A-BBA13EC5304B}"/>
              </a:ext>
            </a:extLst>
          </p:cNvPr>
          <p:cNvSpPr/>
          <p:nvPr/>
        </p:nvSpPr>
        <p:spPr>
          <a:xfrm>
            <a:off x="3359405" y="2234386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Anzahl Paare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8D58159-0F33-C484-62C2-6FA598885CD3}"/>
              </a:ext>
            </a:extLst>
          </p:cNvPr>
          <p:cNvSpPr/>
          <p:nvPr/>
        </p:nvSpPr>
        <p:spPr>
          <a:xfrm>
            <a:off x="3359405" y="265226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Musik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8F29FE1-3181-BD21-A535-96F0528B251A}"/>
              </a:ext>
            </a:extLst>
          </p:cNvPr>
          <p:cNvSpPr/>
          <p:nvPr/>
        </p:nvSpPr>
        <p:spPr>
          <a:xfrm>
            <a:off x="3359405" y="349784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891401D-2311-4B66-A98C-C7E7C71CC46B}"/>
              </a:ext>
            </a:extLst>
          </p:cNvPr>
          <p:cNvSpPr/>
          <p:nvPr/>
        </p:nvSpPr>
        <p:spPr>
          <a:xfrm>
            <a:off x="3359405" y="307505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Auflösung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514AB42-3606-FC69-F9B3-BE9DAB21129C}"/>
              </a:ext>
            </a:extLst>
          </p:cNvPr>
          <p:cNvCxnSpPr>
            <a:cxnSpLocks/>
          </p:cNvCxnSpPr>
          <p:nvPr/>
        </p:nvCxnSpPr>
        <p:spPr>
          <a:xfrm>
            <a:off x="5422491" y="651078"/>
            <a:ext cx="0" cy="3448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B0186220-7431-C859-03B7-4B9EE8230F61}"/>
              </a:ext>
            </a:extLst>
          </p:cNvPr>
          <p:cNvSpPr/>
          <p:nvPr/>
        </p:nvSpPr>
        <p:spPr>
          <a:xfrm>
            <a:off x="5648634" y="1482213"/>
            <a:ext cx="1836944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Sprache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B51A394-6223-E6CC-7A1A-79E0315F8B55}"/>
              </a:ext>
            </a:extLst>
          </p:cNvPr>
          <p:cNvSpPr/>
          <p:nvPr/>
        </p:nvSpPr>
        <p:spPr>
          <a:xfrm>
            <a:off x="5648634" y="1816508"/>
            <a:ext cx="1836944" cy="4178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Deutsch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BE5BC90-500C-37C8-E302-6F1186ABD367}"/>
              </a:ext>
            </a:extLst>
          </p:cNvPr>
          <p:cNvSpPr/>
          <p:nvPr/>
        </p:nvSpPr>
        <p:spPr>
          <a:xfrm>
            <a:off x="5648634" y="2234386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Englisch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618442E-DB68-C094-90D5-FE6C6EB67C08}"/>
              </a:ext>
            </a:extLst>
          </p:cNvPr>
          <p:cNvSpPr/>
          <p:nvPr/>
        </p:nvSpPr>
        <p:spPr>
          <a:xfrm>
            <a:off x="5648634" y="265226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Französisch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05212C1-A54D-B4B6-8ECE-CC929C826E28}"/>
              </a:ext>
            </a:extLst>
          </p:cNvPr>
          <p:cNvSpPr/>
          <p:nvPr/>
        </p:nvSpPr>
        <p:spPr>
          <a:xfrm>
            <a:off x="5648634" y="349784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08A39CF3-0253-0A8F-B412-83439B87F714}"/>
              </a:ext>
            </a:extLst>
          </p:cNvPr>
          <p:cNvSpPr/>
          <p:nvPr/>
        </p:nvSpPr>
        <p:spPr>
          <a:xfrm>
            <a:off x="5648634" y="307505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Spanisch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A2677AA-58AC-A23F-7FB8-BCCF8A7E6843}"/>
              </a:ext>
            </a:extLst>
          </p:cNvPr>
          <p:cNvSpPr/>
          <p:nvPr/>
        </p:nvSpPr>
        <p:spPr>
          <a:xfrm>
            <a:off x="7936321" y="1482213"/>
            <a:ext cx="1836944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Anzahl Paare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FD4D826-A5E9-EFE6-1FB3-8B1BF7924321}"/>
              </a:ext>
            </a:extLst>
          </p:cNvPr>
          <p:cNvSpPr/>
          <p:nvPr/>
        </p:nvSpPr>
        <p:spPr>
          <a:xfrm>
            <a:off x="7936321" y="1816508"/>
            <a:ext cx="1836944" cy="41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67581CA-AB88-2AEF-7526-C1A0B6FB2933}"/>
              </a:ext>
            </a:extLst>
          </p:cNvPr>
          <p:cNvSpPr/>
          <p:nvPr/>
        </p:nvSpPr>
        <p:spPr>
          <a:xfrm>
            <a:off x="7936321" y="2234386"/>
            <a:ext cx="1836944" cy="417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D29DAEE-E524-49D4-BDD0-C00645CCEF05}"/>
              </a:ext>
            </a:extLst>
          </p:cNvPr>
          <p:cNvSpPr/>
          <p:nvPr/>
        </p:nvSpPr>
        <p:spPr>
          <a:xfrm>
            <a:off x="7936321" y="265226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ABB14DE6-FD56-AFB1-A528-1B3B6C7E46E4}"/>
              </a:ext>
            </a:extLst>
          </p:cNvPr>
          <p:cNvSpPr/>
          <p:nvPr/>
        </p:nvSpPr>
        <p:spPr>
          <a:xfrm>
            <a:off x="7936321" y="349784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0252C9AE-D7BA-7D0D-243A-D9662D118ED1}"/>
              </a:ext>
            </a:extLst>
          </p:cNvPr>
          <p:cNvSpPr/>
          <p:nvPr/>
        </p:nvSpPr>
        <p:spPr>
          <a:xfrm>
            <a:off x="7936321" y="3075052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30</a:t>
            </a: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0F2E193-1DD2-462D-E89E-42ADB93FB81A}"/>
              </a:ext>
            </a:extLst>
          </p:cNvPr>
          <p:cNvCxnSpPr>
            <a:cxnSpLocks/>
          </p:cNvCxnSpPr>
          <p:nvPr/>
        </p:nvCxnSpPr>
        <p:spPr>
          <a:xfrm>
            <a:off x="7747820" y="729736"/>
            <a:ext cx="0" cy="3350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5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189D0FC4-E994-82A2-0A79-D0895348C5C8}"/>
              </a:ext>
            </a:extLst>
          </p:cNvPr>
          <p:cNvSpPr/>
          <p:nvPr/>
        </p:nvSpPr>
        <p:spPr>
          <a:xfrm>
            <a:off x="788269" y="1482213"/>
            <a:ext cx="1836944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Neues Spiel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CA538BD-80D7-B9A7-642C-DBAE4D162C96}"/>
              </a:ext>
            </a:extLst>
          </p:cNvPr>
          <p:cNvSpPr/>
          <p:nvPr/>
        </p:nvSpPr>
        <p:spPr>
          <a:xfrm>
            <a:off x="788269" y="1816508"/>
            <a:ext cx="1836944" cy="59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Spielstand speichern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F309771-5CCD-E86F-475F-C3CA06D5B1C2}"/>
              </a:ext>
            </a:extLst>
          </p:cNvPr>
          <p:cNvSpPr/>
          <p:nvPr/>
        </p:nvSpPr>
        <p:spPr>
          <a:xfrm>
            <a:off x="788269" y="2411357"/>
            <a:ext cx="1836944" cy="59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Spielstand laden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7752C51-D870-470A-5F33-B0A5453FEF39}"/>
              </a:ext>
            </a:extLst>
          </p:cNvPr>
          <p:cNvSpPr/>
          <p:nvPr/>
        </p:nvSpPr>
        <p:spPr>
          <a:xfrm>
            <a:off x="788269" y="3011124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C2B817-0434-9619-CE8F-C73E7B73D7F2}"/>
              </a:ext>
            </a:extLst>
          </p:cNvPr>
          <p:cNvSpPr/>
          <p:nvPr/>
        </p:nvSpPr>
        <p:spPr>
          <a:xfrm>
            <a:off x="788269" y="3429000"/>
            <a:ext cx="1836944" cy="41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Beenden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213D50-4141-D4CE-C53E-CA96F051EA4D}"/>
              </a:ext>
            </a:extLst>
          </p:cNvPr>
          <p:cNvSpPr txBox="1"/>
          <p:nvPr/>
        </p:nvSpPr>
        <p:spPr>
          <a:xfrm>
            <a:off x="1042220" y="81545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Spielmenu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C471050-7479-BFE8-84D3-F33FEFB909D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625213" y="1649361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384372C-4C98-C4BD-A0E8-C5162CBB02E9}"/>
              </a:ext>
            </a:extLst>
          </p:cNvPr>
          <p:cNvSpPr txBox="1"/>
          <p:nvPr/>
        </p:nvSpPr>
        <p:spPr>
          <a:xfrm>
            <a:off x="3146323" y="1482213"/>
            <a:ext cx="878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Menü zur Eingabe der Spieleranzahl – dann Namen der Spieler eingeben – Spiel startet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2997BD8-F7B4-F684-8830-CFEAA6C4ECAA}"/>
              </a:ext>
            </a:extLst>
          </p:cNvPr>
          <p:cNvCxnSpPr>
            <a:cxnSpLocks/>
          </p:cNvCxnSpPr>
          <p:nvPr/>
        </p:nvCxnSpPr>
        <p:spPr>
          <a:xfrm>
            <a:off x="2625213" y="2128059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C1BDDC6-8098-D783-3F7C-42CC17363A83}"/>
              </a:ext>
            </a:extLst>
          </p:cNvPr>
          <p:cNvSpPr txBox="1"/>
          <p:nvPr/>
        </p:nvSpPr>
        <p:spPr>
          <a:xfrm>
            <a:off x="3146323" y="1960911"/>
            <a:ext cx="878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Menü zur Eingabe der Spieleranzahl – dann Namen der Spieler eingeben – Spiel startet</a:t>
            </a:r>
          </a:p>
        </p:txBody>
      </p:sp>
    </p:spTree>
    <p:extLst>
      <p:ext uri="{BB962C8B-B14F-4D97-AF65-F5344CB8AC3E}">
        <p14:creationId xmlns:p14="http://schemas.microsoft.com/office/powerpoint/2010/main" val="185243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Ein Bild, das Quadrat, Rechteck, Muster, Symmetrie enthält.&#10;&#10;Automatisch generierte Beschreibung">
            <a:extLst>
              <a:ext uri="{FF2B5EF4-FFF2-40B4-BE49-F238E27FC236}">
                <a16:creationId xmlns:a16="http://schemas.microsoft.com/office/drawing/2014/main" id="{C3506B72-58DB-ED93-FFF4-DCB1CBE1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62" y="1042220"/>
            <a:ext cx="4986212" cy="2993922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244677E5-4D37-EC7E-3661-8263D40D74FE}"/>
              </a:ext>
            </a:extLst>
          </p:cNvPr>
          <p:cNvSpPr/>
          <p:nvPr/>
        </p:nvSpPr>
        <p:spPr>
          <a:xfrm>
            <a:off x="462115" y="1150375"/>
            <a:ext cx="1150375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Sören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C27EEE6-97F3-56B4-EC70-E98F6BE01BD9}"/>
              </a:ext>
            </a:extLst>
          </p:cNvPr>
          <p:cNvSpPr/>
          <p:nvPr/>
        </p:nvSpPr>
        <p:spPr>
          <a:xfrm>
            <a:off x="462115" y="1484671"/>
            <a:ext cx="1150375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D6CA9B5-E9EF-B954-98ED-5DE0BCB60962}"/>
              </a:ext>
            </a:extLst>
          </p:cNvPr>
          <p:cNvSpPr/>
          <p:nvPr/>
        </p:nvSpPr>
        <p:spPr>
          <a:xfrm>
            <a:off x="519614" y="3200401"/>
            <a:ext cx="1150375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Stefan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3AA0F74-F268-DCC5-D6DB-E09B7862533F}"/>
              </a:ext>
            </a:extLst>
          </p:cNvPr>
          <p:cNvSpPr/>
          <p:nvPr/>
        </p:nvSpPr>
        <p:spPr>
          <a:xfrm>
            <a:off x="519614" y="3534697"/>
            <a:ext cx="1150375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89D0FC4-E994-82A2-0A79-D0895348C5C8}"/>
              </a:ext>
            </a:extLst>
          </p:cNvPr>
          <p:cNvSpPr/>
          <p:nvPr/>
        </p:nvSpPr>
        <p:spPr>
          <a:xfrm>
            <a:off x="8496759" y="1061885"/>
            <a:ext cx="1836944" cy="334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Neues Spiel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CA538BD-80D7-B9A7-642C-DBAE4D162C96}"/>
              </a:ext>
            </a:extLst>
          </p:cNvPr>
          <p:cNvSpPr/>
          <p:nvPr/>
        </p:nvSpPr>
        <p:spPr>
          <a:xfrm>
            <a:off x="8496759" y="1396180"/>
            <a:ext cx="1836944" cy="59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Spielstand speichern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F309771-5CCD-E86F-475F-C3CA06D5B1C2}"/>
              </a:ext>
            </a:extLst>
          </p:cNvPr>
          <p:cNvSpPr/>
          <p:nvPr/>
        </p:nvSpPr>
        <p:spPr>
          <a:xfrm>
            <a:off x="8496759" y="1991029"/>
            <a:ext cx="1836944" cy="59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Spielstand laden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FFF874E-EE83-0493-C774-45EAF2974AAE}"/>
              </a:ext>
            </a:extLst>
          </p:cNvPr>
          <p:cNvSpPr/>
          <p:nvPr/>
        </p:nvSpPr>
        <p:spPr>
          <a:xfrm>
            <a:off x="8496759" y="2585877"/>
            <a:ext cx="1836944" cy="59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 beenden</a:t>
            </a:r>
          </a:p>
        </p:txBody>
      </p:sp>
    </p:spTree>
    <p:extLst>
      <p:ext uri="{BB962C8B-B14F-4D97-AF65-F5344CB8AC3E}">
        <p14:creationId xmlns:p14="http://schemas.microsoft.com/office/powerpoint/2010/main" val="11415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40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Gelhorn</dc:creator>
  <cp:lastModifiedBy>Stefan Gelhorn</cp:lastModifiedBy>
  <cp:revision>1</cp:revision>
  <dcterms:created xsi:type="dcterms:W3CDTF">2024-04-18T16:33:01Z</dcterms:created>
  <dcterms:modified xsi:type="dcterms:W3CDTF">2024-04-19T22:03:13Z</dcterms:modified>
</cp:coreProperties>
</file>