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es" userId="e77f2135-fb18-456e-9dd9-a5b6b1513b99" providerId="ADAL" clId="{26337A49-EA44-43C0-86E4-C5C6F0A9FA09}"/>
    <pc:docChg chg="modSld">
      <pc:chgData name="Stefan Hermes" userId="e77f2135-fb18-456e-9dd9-a5b6b1513b99" providerId="ADAL" clId="{26337A49-EA44-43C0-86E4-C5C6F0A9FA09}" dt="2023-11-08T09:57:35.601" v="1" actId="1076"/>
      <pc:docMkLst>
        <pc:docMk/>
      </pc:docMkLst>
      <pc:sldChg chg="modSp mod">
        <pc:chgData name="Stefan Hermes" userId="e77f2135-fb18-456e-9dd9-a5b6b1513b99" providerId="ADAL" clId="{26337A49-EA44-43C0-86E4-C5C6F0A9FA09}" dt="2023-11-08T09:57:35.601" v="1" actId="1076"/>
        <pc:sldMkLst>
          <pc:docMk/>
          <pc:sldMk cId="1660822210" sldId="260"/>
        </pc:sldMkLst>
        <pc:spChg chg="mod">
          <ac:chgData name="Stefan Hermes" userId="e77f2135-fb18-456e-9dd9-a5b6b1513b99" providerId="ADAL" clId="{26337A49-EA44-43C0-86E4-C5C6F0A9FA09}" dt="2023-11-08T09:57:35.601" v="1" actId="1076"/>
          <ac:spMkLst>
            <pc:docMk/>
            <pc:sldMk cId="1660822210" sldId="260"/>
            <ac:spMk id="24" creationId="{A04B2E09-CCCE-4C9D-99FE-74E666DE9F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5DE6-C148-414F-A72C-1DFA7CB7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49193-951F-42B1-BEB8-B08302E1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13E7-65AD-44E9-BBBD-2CAC5CB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DD0B-EF28-445A-A16E-DB9F62C7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ACF1-5FA4-4E0F-AE2C-B122643F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2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6033-269E-4537-A717-23CA6922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7007-5595-403D-8F99-BEF08A0C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B93F-06BC-4BDC-BDF8-F78C7C18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C520-BA9B-45A4-8FCC-5D8FB55E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5536-5493-487C-AB25-099678DE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64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86039-B653-4308-84BF-4FE6B2237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B9AA-0763-40B4-A2F6-27AB66A0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4C07-0735-498E-B800-169EF57D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7D60-0ABA-4084-84FA-073F8E09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62FA-B0E6-4700-BDF0-9B13BFB7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73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F9AE-5036-4C0B-A985-FC9E42B0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EAD5-DA12-45ED-AD60-C867A53C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F09A-7B48-45C8-9EDA-706638D9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D51F-9FCB-4678-9240-6174E12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FD4E-7EAE-4A94-BCDD-8C6D617E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5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5FE0-59F7-4D8F-99ED-505AD5B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E60C-1D49-4752-9FB5-84B138EE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EE3B-CDD4-4AF6-8560-DF0FF0BB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77A6-166C-4DE8-BF3B-FF42CAA8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C5DE-0BB4-4A6A-B38F-B05B34A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554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E2F9-4192-4F8E-9C44-73B47ECE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4DA7-369C-4A87-AF20-96E70D02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DA6C-80E4-4A82-BB4E-ABB3CEAB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9D6CB-844E-48D4-A697-9375F8B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73BE-BB22-446D-BAE0-BDCFA410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2FD0-092F-49AE-8E85-6F41DB6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149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4541-0DF0-4247-ABF1-739684CB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5F25-0BC6-4E31-A4AE-54994EA3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7E5E-A034-419F-9FDC-53ABB95F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4121-73A7-44CA-B8CA-FC0CE4ED6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4020E-988C-4DE3-AF5E-A1FE235F9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E4B6E-2F32-4618-B34B-BEF573CF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19DDE-3EC9-4D14-8DEC-AB73517F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F7DD-16EB-4AD2-B19A-EB06604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814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A8FB-E0E8-4403-AD52-B98CCF3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60762-5B0A-4FA0-AF6D-F16A0C91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6F4D4-6F18-4BC3-A6B7-B87AF36E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53A6-D5CE-4325-A5B5-9E3DCCFB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90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6F25D-F4F4-4102-9B3C-0D02F3AC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A5051-6AF8-47D7-9B43-A558C627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3CAF-901A-47EC-9981-0CEF1ED7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59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11B-2F67-4926-9402-A22C9648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834B-97F1-48CF-9076-78AF69D3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2C0A7-CB9E-4346-9647-46551D69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0E3C1-EDDC-4642-977F-7C75995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AD36-4AEF-448A-8946-86DE0F22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5233-C014-4EB7-9144-F87F59D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300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27D1-96A7-49DB-92F1-7C58AEED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1532A-D61F-4BB9-B282-0C99FC8B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7B24-4311-4E59-B19A-ECC62E95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A149-1CB1-4AE2-8980-C6070C9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A60C-8A70-4311-A241-279A3423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CFB4D-8F94-4FEB-BDBE-FACC8BC0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8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9B427-6782-4F55-A153-E42D12B0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25EA-3CAA-4AAE-B37F-E8C3D9D4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E2AB-2E31-4A60-B879-57706820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9990-4551-43A6-9F09-8A5CC4E01071}" type="datetimeFigureOut">
              <a:rPr lang="th-TH" smtClean="0"/>
              <a:t>08/11/66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FCC3-EBD9-4413-B3DB-027DA7526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B8E3-D0D7-4052-8062-26A773794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7D97-D48C-442F-B467-0AA33309AAA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37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D63E2-665A-4EF0-A725-DE38E255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44" y="996593"/>
            <a:ext cx="5326911" cy="53836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A1C2C4-44EC-4D7B-85A7-BC25229D1269}"/>
              </a:ext>
            </a:extLst>
          </p:cNvPr>
          <p:cNvSpPr/>
          <p:nvPr/>
        </p:nvSpPr>
        <p:spPr>
          <a:xfrm>
            <a:off x="2666999" y="118428"/>
            <a:ext cx="65960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KGI customer in Thailand</a:t>
            </a:r>
            <a:endParaRPr lang="en-US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D36BA-4B8A-4B44-B913-A7B707552108}"/>
              </a:ext>
            </a:extLst>
          </p:cNvPr>
          <p:cNvCxnSpPr>
            <a:cxnSpLocks/>
          </p:cNvCxnSpPr>
          <p:nvPr/>
        </p:nvCxnSpPr>
        <p:spPr>
          <a:xfrm flipH="1">
            <a:off x="2379133" y="3688422"/>
            <a:ext cx="2946400" cy="8073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032AD8-3586-4487-85D0-4CD6E2B617C6}"/>
              </a:ext>
            </a:extLst>
          </p:cNvPr>
          <p:cNvSpPr txBox="1"/>
          <p:nvPr/>
        </p:nvSpPr>
        <p:spPr>
          <a:xfrm>
            <a:off x="179404" y="4390199"/>
            <a:ext cx="316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Samutsakorn</a:t>
            </a:r>
            <a:endParaRPr lang="en-US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Sleepwell</a:t>
            </a:r>
            <a:r>
              <a:rPr lang="en-US" sz="1200" dirty="0"/>
              <a:t> industries co.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Grace bedding smart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Golden mold manufacturing co.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SYNDA (THAILAND) COMPANY LIMITED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A9191-04CB-41E8-9FC5-12615C9FC3DE}"/>
              </a:ext>
            </a:extLst>
          </p:cNvPr>
          <p:cNvCxnSpPr>
            <a:cxnSpLocks/>
          </p:cNvCxnSpPr>
          <p:nvPr/>
        </p:nvCxnSpPr>
        <p:spPr>
          <a:xfrm flipV="1">
            <a:off x="5808133" y="2887133"/>
            <a:ext cx="3098675" cy="780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7C8D10-A3E4-4540-BAB7-F4AF386808D7}"/>
              </a:ext>
            </a:extLst>
          </p:cNvPr>
          <p:cNvSpPr txBox="1"/>
          <p:nvPr/>
        </p:nvSpPr>
        <p:spPr>
          <a:xfrm>
            <a:off x="8966200" y="2720796"/>
            <a:ext cx="316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Chonburi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GOODSCOCR INDUSTRIAL CO., LTD.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PODIUM HOLDING GROUP CO., LTD.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WSP Decor &amp; Design </a:t>
            </a:r>
            <a:r>
              <a:rPr lang="en-US" sz="1200" dirty="0" err="1"/>
              <a:t>Co.,Ltd</a:t>
            </a:r>
            <a:r>
              <a:rPr lang="en-US" sz="1200" dirty="0"/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ROFU (Thailand) LIMITED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E14FD3-FC2B-4988-9F58-83133DB89D80}"/>
              </a:ext>
            </a:extLst>
          </p:cNvPr>
          <p:cNvCxnSpPr>
            <a:cxnSpLocks/>
          </p:cNvCxnSpPr>
          <p:nvPr/>
        </p:nvCxnSpPr>
        <p:spPr>
          <a:xfrm>
            <a:off x="5808133" y="3798014"/>
            <a:ext cx="3098675" cy="98565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2EE668-F084-4DA5-AA6D-7B6C66312D08}"/>
              </a:ext>
            </a:extLst>
          </p:cNvPr>
          <p:cNvSpPr txBox="1"/>
          <p:nvPr/>
        </p:nvSpPr>
        <p:spPr>
          <a:xfrm>
            <a:off x="9050867" y="4559978"/>
            <a:ext cx="31649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Rayong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EAST COAST FURNITECH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Tokyo </a:t>
            </a:r>
            <a:r>
              <a:rPr lang="en-US" sz="1200" dirty="0" err="1"/>
              <a:t>parawood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PARAEASTERN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5FBC28-A045-4AD2-8DB4-5C8ED15577A7}"/>
              </a:ext>
            </a:extLst>
          </p:cNvPr>
          <p:cNvCxnSpPr>
            <a:cxnSpLocks/>
          </p:cNvCxnSpPr>
          <p:nvPr/>
        </p:nvCxnSpPr>
        <p:spPr>
          <a:xfrm flipH="1" flipV="1">
            <a:off x="2125133" y="254000"/>
            <a:ext cx="3537295" cy="31597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6273AF-52F0-45E1-A05A-23AB6B13ABC7}"/>
              </a:ext>
            </a:extLst>
          </p:cNvPr>
          <p:cNvSpPr txBox="1"/>
          <p:nvPr/>
        </p:nvSpPr>
        <p:spPr>
          <a:xfrm>
            <a:off x="187870" y="87498"/>
            <a:ext cx="31649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Pathumthani</a:t>
            </a:r>
            <a:endParaRPr lang="en-US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Relax Comfort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SANE QUILTING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Fortune and star technology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HPN group holding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D705C8-8BB4-4662-B2AF-E4CAEDCD8AF4}"/>
              </a:ext>
            </a:extLst>
          </p:cNvPr>
          <p:cNvCxnSpPr>
            <a:cxnSpLocks/>
          </p:cNvCxnSpPr>
          <p:nvPr/>
        </p:nvCxnSpPr>
        <p:spPr>
          <a:xfrm flipH="1" flipV="1">
            <a:off x="2379134" y="2201430"/>
            <a:ext cx="3113960" cy="131433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2B2158-CF75-44F5-8AD9-91438372B485}"/>
              </a:ext>
            </a:extLst>
          </p:cNvPr>
          <p:cNvSpPr txBox="1"/>
          <p:nvPr/>
        </p:nvSpPr>
        <p:spPr>
          <a:xfrm>
            <a:off x="267615" y="1935282"/>
            <a:ext cx="316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Bangkok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DARLING MATTRESS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T S Gen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/>
              <a:t>Victory industrial co., ltd.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4D5156"/>
                </a:solidFill>
              </a:rPr>
              <a:t>Mangkang</a:t>
            </a:r>
            <a:r>
              <a:rPr lang="en-US" sz="1100" dirty="0">
                <a:solidFill>
                  <a:srgbClr val="4D5156"/>
                </a:solidFill>
              </a:rPr>
              <a:t> furniture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AC4BF0-3B47-4C7D-AE43-5E7B958DF600}"/>
              </a:ext>
            </a:extLst>
          </p:cNvPr>
          <p:cNvCxnSpPr>
            <a:cxnSpLocks/>
          </p:cNvCxnSpPr>
          <p:nvPr/>
        </p:nvCxnSpPr>
        <p:spPr>
          <a:xfrm flipV="1">
            <a:off x="5721819" y="641648"/>
            <a:ext cx="3184989" cy="293975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22D0BF-6675-4D9C-8ACD-9C4ED19749AD}"/>
              </a:ext>
            </a:extLst>
          </p:cNvPr>
          <p:cNvSpPr txBox="1"/>
          <p:nvPr/>
        </p:nvSpPr>
        <p:spPr>
          <a:xfrm>
            <a:off x="8966200" y="380038"/>
            <a:ext cx="31649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Samutprakarn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Thai 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Elegant </a:t>
            </a:r>
            <a:r>
              <a:rPr lang="en-US" sz="1100" dirty="0" err="1"/>
              <a:t>fumiture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Thainon</a:t>
            </a:r>
            <a:r>
              <a:rPr lang="en-US" sz="1100" dirty="0"/>
              <a:t> woven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Abby furniture manufacturing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SOLOMON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Soon Hong </a:t>
            </a:r>
            <a:r>
              <a:rPr lang="en-US" sz="1100" dirty="0" err="1"/>
              <a:t>heng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76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3DBA29-1B61-4EA9-B19F-9ADB1A835672}"/>
              </a:ext>
            </a:extLst>
          </p:cNvPr>
          <p:cNvSpPr txBox="1"/>
          <p:nvPr/>
        </p:nvSpPr>
        <p:spPr>
          <a:xfrm>
            <a:off x="1856605" y="27883"/>
            <a:ext cx="8619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/>
              <a:t>Pathumthani</a:t>
            </a:r>
            <a:endParaRPr lang="en-US" sz="4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1C630-42F7-4C80-84F0-6384F5AA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81" y="1078322"/>
            <a:ext cx="10270156" cy="5404983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436C8000-BDAC-4AE3-8B62-C3402062410D}"/>
              </a:ext>
            </a:extLst>
          </p:cNvPr>
          <p:cNvSpPr/>
          <p:nvPr/>
        </p:nvSpPr>
        <p:spPr>
          <a:xfrm>
            <a:off x="1606348" y="4915475"/>
            <a:ext cx="250257" cy="240631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C32B6-74B6-4730-878A-C5E9C69E9B43}"/>
              </a:ext>
            </a:extLst>
          </p:cNvPr>
          <p:cNvSpPr/>
          <p:nvPr/>
        </p:nvSpPr>
        <p:spPr>
          <a:xfrm>
            <a:off x="945805" y="4701041"/>
            <a:ext cx="116051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Relax Comfort  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9873B6-C6A0-46A1-9E0F-3A3B815FAE45}"/>
              </a:ext>
            </a:extLst>
          </p:cNvPr>
          <p:cNvSpPr/>
          <p:nvPr/>
        </p:nvSpPr>
        <p:spPr>
          <a:xfrm>
            <a:off x="1716413" y="4077272"/>
            <a:ext cx="250257" cy="240631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CB18D-FF7E-448C-8A91-ACAC6D556CB1}"/>
              </a:ext>
            </a:extLst>
          </p:cNvPr>
          <p:cNvSpPr/>
          <p:nvPr/>
        </p:nvSpPr>
        <p:spPr>
          <a:xfrm>
            <a:off x="4882200" y="3152001"/>
            <a:ext cx="2318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Fortune and star technology 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B9093C0-23EA-497B-B01A-829853DDC731}"/>
              </a:ext>
            </a:extLst>
          </p:cNvPr>
          <p:cNvSpPr/>
          <p:nvPr/>
        </p:nvSpPr>
        <p:spPr>
          <a:xfrm>
            <a:off x="5767669" y="3416872"/>
            <a:ext cx="250257" cy="240631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ABF6E-71AF-4041-82B1-DB2B6B87E169}"/>
              </a:ext>
            </a:extLst>
          </p:cNvPr>
          <p:cNvSpPr/>
          <p:nvPr/>
        </p:nvSpPr>
        <p:spPr>
          <a:xfrm>
            <a:off x="1152426" y="3780813"/>
            <a:ext cx="11798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SANE QUILTING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7D66F04-6C65-4134-8D12-162D5490D12D}"/>
              </a:ext>
            </a:extLst>
          </p:cNvPr>
          <p:cNvSpPr/>
          <p:nvPr/>
        </p:nvSpPr>
        <p:spPr>
          <a:xfrm>
            <a:off x="2726063" y="4102672"/>
            <a:ext cx="250257" cy="240631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F3AAD-8104-440F-A40E-9CA94C9F2B0B}"/>
              </a:ext>
            </a:extLst>
          </p:cNvPr>
          <p:cNvSpPr txBox="1"/>
          <p:nvPr/>
        </p:nvSpPr>
        <p:spPr>
          <a:xfrm>
            <a:off x="2513580" y="3825404"/>
            <a:ext cx="1509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HPN group holding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2EC771-9C62-44C0-93F5-EDB8AEB4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16" y="5668755"/>
            <a:ext cx="611562" cy="449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EB5C3F-4A53-41A5-AA3F-89F7F475E9C8}"/>
              </a:ext>
            </a:extLst>
          </p:cNvPr>
          <p:cNvSpPr txBox="1"/>
          <p:nvPr/>
        </p:nvSpPr>
        <p:spPr>
          <a:xfrm>
            <a:off x="6123703" y="5545645"/>
            <a:ext cx="220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INOAC (</a:t>
            </a:r>
            <a:r>
              <a:rPr lang="en-US" dirty="0" err="1"/>
              <a:t>Rangsit</a:t>
            </a:r>
            <a:r>
              <a:rPr lang="en-US" dirty="0"/>
              <a:t> Branch)</a:t>
            </a:r>
            <a:endParaRPr lang="th-T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CF84E6-20F7-47BC-8835-5E955FF2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64" y="2492325"/>
            <a:ext cx="611562" cy="4496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D63277-E79C-44A0-BFBF-B2EAF308211C}"/>
              </a:ext>
            </a:extLst>
          </p:cNvPr>
          <p:cNvSpPr txBox="1"/>
          <p:nvPr/>
        </p:nvSpPr>
        <p:spPr>
          <a:xfrm>
            <a:off x="4149351" y="2369215"/>
            <a:ext cx="220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Thai Foam Industries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9DCF0C-EC7D-44CD-9175-7B94A0D6FD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64" y="3095575"/>
            <a:ext cx="611562" cy="4496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1F5930-F935-4586-9E30-4059F6E5D4BE}"/>
              </a:ext>
            </a:extLst>
          </p:cNvPr>
          <p:cNvSpPr txBox="1"/>
          <p:nvPr/>
        </p:nvSpPr>
        <p:spPr>
          <a:xfrm>
            <a:off x="4441451" y="2972465"/>
            <a:ext cx="220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Siam Ether Foam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34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FC9-7E36-4683-9CE2-A4D886E9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/>
              <a:t>Bangkok</a:t>
            </a:r>
            <a:br>
              <a:rPr lang="en-US" sz="4400" b="1" u="sng" dirty="0"/>
            </a:br>
            <a:endParaRPr lang="th-TH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77D0-C8EC-4BD0-AAE0-B4882E40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19" y="846707"/>
            <a:ext cx="8980370" cy="5744930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6A9ED13C-F171-4B70-8C69-AC5D4FE96B44}"/>
              </a:ext>
            </a:extLst>
          </p:cNvPr>
          <p:cNvSpPr/>
          <p:nvPr/>
        </p:nvSpPr>
        <p:spPr>
          <a:xfrm>
            <a:off x="7645576" y="2575727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E167C-EB2D-4326-95E6-BA209625AA6F}"/>
              </a:ext>
            </a:extLst>
          </p:cNvPr>
          <p:cNvSpPr txBox="1"/>
          <p:nvPr/>
        </p:nvSpPr>
        <p:spPr>
          <a:xfrm>
            <a:off x="7895833" y="2575727"/>
            <a:ext cx="1590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DARLING MATTRESS 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AA1A383-B94C-48DB-B6A6-5299BA2FFB2B}"/>
              </a:ext>
            </a:extLst>
          </p:cNvPr>
          <p:cNvSpPr/>
          <p:nvPr/>
        </p:nvSpPr>
        <p:spPr>
          <a:xfrm>
            <a:off x="5845743" y="3960160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58BC2-6411-47C8-BF1D-E8EB4072F254}"/>
              </a:ext>
            </a:extLst>
          </p:cNvPr>
          <p:cNvSpPr txBox="1"/>
          <p:nvPr/>
        </p:nvSpPr>
        <p:spPr>
          <a:xfrm>
            <a:off x="6096000" y="3790883"/>
            <a:ext cx="1590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T.S.gen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FA1D4052-6F7C-492E-8B1D-E503855351D6}"/>
              </a:ext>
            </a:extLst>
          </p:cNvPr>
          <p:cNvSpPr/>
          <p:nvPr/>
        </p:nvSpPr>
        <p:spPr>
          <a:xfrm>
            <a:off x="3582202" y="5585224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B85FB-345A-4636-8396-4AD3288F83AB}"/>
              </a:ext>
            </a:extLst>
          </p:cNvPr>
          <p:cNvSpPr txBox="1"/>
          <p:nvPr/>
        </p:nvSpPr>
        <p:spPr>
          <a:xfrm>
            <a:off x="3832459" y="5585224"/>
            <a:ext cx="2587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Victory industrial co., ltd.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A9736C3-7AF4-4D7F-970A-E4DB2E83A484}"/>
              </a:ext>
            </a:extLst>
          </p:cNvPr>
          <p:cNvSpPr/>
          <p:nvPr/>
        </p:nvSpPr>
        <p:spPr>
          <a:xfrm>
            <a:off x="7749851" y="2766627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848C9-E1C6-4850-8050-4DFFAFCD1755}"/>
              </a:ext>
            </a:extLst>
          </p:cNvPr>
          <p:cNvSpPr txBox="1"/>
          <p:nvPr/>
        </p:nvSpPr>
        <p:spPr>
          <a:xfrm>
            <a:off x="7990483" y="2805128"/>
            <a:ext cx="1827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Mangkang</a:t>
            </a:r>
            <a:r>
              <a:rPr lang="en-US" sz="1400" b="1" dirty="0">
                <a:solidFill>
                  <a:srgbClr val="FF0000"/>
                </a:solidFill>
              </a:rPr>
              <a:t> furniture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3860AB-BCA6-4698-917D-23EBB035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3" y="4782923"/>
            <a:ext cx="544161" cy="400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3DC34-1A72-4DB3-A5CD-5AB4C4D8C2B4}"/>
              </a:ext>
            </a:extLst>
          </p:cNvPr>
          <p:cNvSpPr txBox="1"/>
          <p:nvPr/>
        </p:nvSpPr>
        <p:spPr>
          <a:xfrm>
            <a:off x="1824251" y="4475768"/>
            <a:ext cx="156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INOAC (Bangkok)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75E0DE-33F1-4354-BD39-21B98F9C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6" y="4368056"/>
            <a:ext cx="544161" cy="40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964F5E-8354-48D1-9775-6D39340C9685}"/>
              </a:ext>
            </a:extLst>
          </p:cNvPr>
          <p:cNvSpPr txBox="1"/>
          <p:nvPr/>
        </p:nvSpPr>
        <p:spPr>
          <a:xfrm>
            <a:off x="4850333" y="4368056"/>
            <a:ext cx="156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Lucky Foam Industry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50A92E-1C3F-48AA-998B-9213E620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9" y="5096187"/>
            <a:ext cx="544161" cy="400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0484D1-32D7-4E42-9FFF-28C93D5AEEF6}"/>
              </a:ext>
            </a:extLst>
          </p:cNvPr>
          <p:cNvSpPr txBox="1"/>
          <p:nvPr/>
        </p:nvSpPr>
        <p:spPr>
          <a:xfrm>
            <a:off x="3885136" y="5096187"/>
            <a:ext cx="1569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Foamcenter</a:t>
            </a:r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85E-14FD-4533-8CF3-9EEBAF62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8" y="393366"/>
            <a:ext cx="10515600" cy="761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 err="1"/>
              <a:t>Samutsakorn</a:t>
            </a:r>
            <a:br>
              <a:rPr lang="en-US" sz="4400" b="1" u="sng" dirty="0"/>
            </a:br>
            <a:endParaRPr lang="th-TH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4B963-96D1-41E7-8288-A59D303B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5" y="943911"/>
            <a:ext cx="10211602" cy="5520723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4AF3784A-2BB8-4D61-A126-1AD9C4C2BF17}"/>
              </a:ext>
            </a:extLst>
          </p:cNvPr>
          <p:cNvSpPr/>
          <p:nvPr/>
        </p:nvSpPr>
        <p:spPr>
          <a:xfrm>
            <a:off x="5247373" y="4401317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6E16A-0DB4-4E65-AF7F-9EC123037C49}"/>
              </a:ext>
            </a:extLst>
          </p:cNvPr>
          <p:cNvSpPr txBox="1"/>
          <p:nvPr/>
        </p:nvSpPr>
        <p:spPr>
          <a:xfrm>
            <a:off x="5372501" y="4641948"/>
            <a:ext cx="2302845" cy="31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Sleepwell</a:t>
            </a:r>
            <a:r>
              <a:rPr lang="en-US" sz="1400" b="1" dirty="0">
                <a:solidFill>
                  <a:srgbClr val="FF0000"/>
                </a:solidFill>
              </a:rPr>
              <a:t> industries co. ltd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454F536-77D8-4AB8-830C-F854B573F40E}"/>
              </a:ext>
            </a:extLst>
          </p:cNvPr>
          <p:cNvSpPr/>
          <p:nvPr/>
        </p:nvSpPr>
        <p:spPr>
          <a:xfrm>
            <a:off x="3907857" y="4053203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E3A6D-D493-4C17-B899-7F7A4EBFF462}"/>
              </a:ext>
            </a:extLst>
          </p:cNvPr>
          <p:cNvSpPr txBox="1"/>
          <p:nvPr/>
        </p:nvSpPr>
        <p:spPr>
          <a:xfrm>
            <a:off x="4068477" y="4049038"/>
            <a:ext cx="2302845" cy="31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Grace bedding smart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282B49A-6A17-4E52-9857-44FF57BC31D8}"/>
              </a:ext>
            </a:extLst>
          </p:cNvPr>
          <p:cNvSpPr/>
          <p:nvPr/>
        </p:nvSpPr>
        <p:spPr>
          <a:xfrm>
            <a:off x="9065853" y="4011850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C6D3B-32A7-4A25-B9C0-12960AC50A84}"/>
              </a:ext>
            </a:extLst>
          </p:cNvPr>
          <p:cNvSpPr txBox="1"/>
          <p:nvPr/>
        </p:nvSpPr>
        <p:spPr>
          <a:xfrm>
            <a:off x="7534776" y="3769864"/>
            <a:ext cx="2747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Golden mold manufacturing 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243F01A-11B3-49A0-B31A-986C81D40976}"/>
              </a:ext>
            </a:extLst>
          </p:cNvPr>
          <p:cNvSpPr/>
          <p:nvPr/>
        </p:nvSpPr>
        <p:spPr>
          <a:xfrm>
            <a:off x="6822168" y="4282775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08AFD-6BD9-4400-9602-DBCA15303BCB}"/>
              </a:ext>
            </a:extLst>
          </p:cNvPr>
          <p:cNvSpPr txBox="1"/>
          <p:nvPr/>
        </p:nvSpPr>
        <p:spPr>
          <a:xfrm>
            <a:off x="7036112" y="4305678"/>
            <a:ext cx="1278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Synda</a:t>
            </a:r>
            <a:r>
              <a:rPr lang="en-US" sz="1200" b="1" dirty="0">
                <a:solidFill>
                  <a:srgbClr val="FF0000"/>
                </a:solidFill>
              </a:rPr>
              <a:t> Factory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0A83DC-4590-4337-94C0-4ED384C6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16" y="3212356"/>
            <a:ext cx="544161" cy="400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BEE64D-EA66-4F5D-A3A3-B534ED8217E8}"/>
              </a:ext>
            </a:extLst>
          </p:cNvPr>
          <p:cNvSpPr txBox="1"/>
          <p:nvPr/>
        </p:nvSpPr>
        <p:spPr>
          <a:xfrm>
            <a:off x="8420226" y="3120018"/>
            <a:ext cx="179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High Master Foam Products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BC2A30-2487-4FA6-863E-FA0E7708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88" y="1093190"/>
            <a:ext cx="544161" cy="400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B09834-3493-4B65-A6DD-1DD9675C85D2}"/>
              </a:ext>
            </a:extLst>
          </p:cNvPr>
          <p:cNvSpPr txBox="1"/>
          <p:nvPr/>
        </p:nvSpPr>
        <p:spPr>
          <a:xfrm>
            <a:off x="7036112" y="1446904"/>
            <a:ext cx="179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J.S.Foam</a:t>
            </a:r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4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274-B7E6-4276-9AD4-587105AB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/>
              <a:t>Samutprakarn</a:t>
            </a:r>
            <a:br>
              <a:rPr lang="en-US" sz="4400" b="1" u="sng" dirty="0"/>
            </a:br>
            <a:endParaRPr lang="th-TH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79F7-AA7C-4E1E-8CDF-71ADD4F1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3650"/>
            <a:ext cx="10801275" cy="539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F5BBB-C42E-4E2E-A8BD-8CB54CE25654}"/>
              </a:ext>
            </a:extLst>
          </p:cNvPr>
          <p:cNvSpPr txBox="1"/>
          <p:nvPr/>
        </p:nvSpPr>
        <p:spPr>
          <a:xfrm>
            <a:off x="2548467" y="2806887"/>
            <a:ext cx="167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1" i="0" dirty="0">
                <a:solidFill>
                  <a:srgbClr val="FF0000"/>
                </a:solidFill>
                <a:effectLst/>
                <a:latin typeface="Google Sans"/>
              </a:rPr>
              <a:t>Thai Bedding Co., LTD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0021014-B05B-41A9-B736-27F589F52A1B}"/>
              </a:ext>
            </a:extLst>
          </p:cNvPr>
          <p:cNvSpPr/>
          <p:nvPr/>
        </p:nvSpPr>
        <p:spPr>
          <a:xfrm>
            <a:off x="3000943" y="2566256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6DA3F84-B78B-45DE-A87B-3C74F4D10D00}"/>
              </a:ext>
            </a:extLst>
          </p:cNvPr>
          <p:cNvSpPr/>
          <p:nvPr/>
        </p:nvSpPr>
        <p:spPr>
          <a:xfrm>
            <a:off x="6921021" y="3844723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E4FFE-B8C5-4D1D-9E45-1AB6207F0410}"/>
              </a:ext>
            </a:extLst>
          </p:cNvPr>
          <p:cNvSpPr txBox="1"/>
          <p:nvPr/>
        </p:nvSpPr>
        <p:spPr>
          <a:xfrm>
            <a:off x="6768866" y="4033105"/>
            <a:ext cx="1285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Elegant furniture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FD132-47DF-4DC8-B033-BADDCAC18510}"/>
              </a:ext>
            </a:extLst>
          </p:cNvPr>
          <p:cNvSpPr txBox="1"/>
          <p:nvPr/>
        </p:nvSpPr>
        <p:spPr>
          <a:xfrm>
            <a:off x="1574800" y="2377671"/>
            <a:ext cx="167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Thainon</a:t>
            </a:r>
            <a:r>
              <a:rPr lang="en-US" sz="1200" b="1" dirty="0">
                <a:solidFill>
                  <a:srgbClr val="FF0000"/>
                </a:solidFill>
              </a:rPr>
              <a:t> woven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1CC7006-2A95-446F-9A9C-BC5ECD89B82D}"/>
              </a:ext>
            </a:extLst>
          </p:cNvPr>
          <p:cNvSpPr/>
          <p:nvPr/>
        </p:nvSpPr>
        <p:spPr>
          <a:xfrm>
            <a:off x="2632655" y="2473433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E601389-CCD7-4101-9762-3955995EA6E6}"/>
              </a:ext>
            </a:extLst>
          </p:cNvPr>
          <p:cNvSpPr/>
          <p:nvPr/>
        </p:nvSpPr>
        <p:spPr>
          <a:xfrm>
            <a:off x="5878542" y="3912789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E8896-6CEA-43EB-89B4-E54CDA4321E4}"/>
              </a:ext>
            </a:extLst>
          </p:cNvPr>
          <p:cNvSpPr txBox="1"/>
          <p:nvPr/>
        </p:nvSpPr>
        <p:spPr>
          <a:xfrm>
            <a:off x="5483815" y="3600290"/>
            <a:ext cx="1285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Abby furniture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3EC7E6B-EFB4-435E-8B26-C7EBE9A10934}"/>
              </a:ext>
            </a:extLst>
          </p:cNvPr>
          <p:cNvSpPr/>
          <p:nvPr/>
        </p:nvSpPr>
        <p:spPr>
          <a:xfrm>
            <a:off x="5432151" y="4051288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B649F-05C6-4A5B-B581-89109855CA21}"/>
              </a:ext>
            </a:extLst>
          </p:cNvPr>
          <p:cNvSpPr txBox="1"/>
          <p:nvPr/>
        </p:nvSpPr>
        <p:spPr>
          <a:xfrm>
            <a:off x="4846649" y="3929822"/>
            <a:ext cx="1285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Solomon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3C46D04-4BDB-47DE-A3C8-B339CE257CCF}"/>
              </a:ext>
            </a:extLst>
          </p:cNvPr>
          <p:cNvSpPr/>
          <p:nvPr/>
        </p:nvSpPr>
        <p:spPr>
          <a:xfrm>
            <a:off x="6518609" y="4194641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3BC6B-8403-485B-8DE5-48070D15B924}"/>
              </a:ext>
            </a:extLst>
          </p:cNvPr>
          <p:cNvSpPr txBox="1"/>
          <p:nvPr/>
        </p:nvSpPr>
        <p:spPr>
          <a:xfrm>
            <a:off x="6168957" y="4455562"/>
            <a:ext cx="1285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Soon </a:t>
            </a:r>
            <a:r>
              <a:rPr lang="en-US" sz="1200" b="1" dirty="0" err="1">
                <a:solidFill>
                  <a:srgbClr val="FF0000"/>
                </a:solidFill>
              </a:rPr>
              <a:t>hong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heng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C5641D-4EFD-4902-B7C5-34F272C948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52" y="4348139"/>
            <a:ext cx="544161" cy="400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2D41A7-BFE1-4260-8C74-6BB9FADD60EF}"/>
              </a:ext>
            </a:extLst>
          </p:cNvPr>
          <p:cNvSpPr txBox="1"/>
          <p:nvPr/>
        </p:nvSpPr>
        <p:spPr>
          <a:xfrm>
            <a:off x="4942101" y="4732561"/>
            <a:ext cx="179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Chiao Fu Household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9EF2C7-52AB-468A-81F9-4CC55D5C93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2" y="3935389"/>
            <a:ext cx="544161" cy="40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7C2ACA-6D4D-4700-9382-31C07998E8E2}"/>
              </a:ext>
            </a:extLst>
          </p:cNvPr>
          <p:cNvSpPr txBox="1"/>
          <p:nvPr/>
        </p:nvSpPr>
        <p:spPr>
          <a:xfrm>
            <a:off x="5761098" y="4266019"/>
            <a:ext cx="128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Krungthep</a:t>
            </a:r>
            <a:r>
              <a:rPr lang="en-US" sz="1400" b="1" dirty="0">
                <a:solidFill>
                  <a:srgbClr val="002060"/>
                </a:solidFill>
              </a:rPr>
              <a:t> Foam </a:t>
            </a:r>
            <a:endParaRPr lang="th-TH" sz="1400" b="1" dirty="0">
              <a:solidFill>
                <a:srgbClr val="00206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666D2C-24FF-4942-9708-77887A293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91" y="2979745"/>
            <a:ext cx="544161" cy="400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2E09-CCCE-4C9D-99FE-74E666DE9F6F}"/>
              </a:ext>
            </a:extLst>
          </p:cNvPr>
          <p:cNvSpPr txBox="1"/>
          <p:nvPr/>
        </p:nvSpPr>
        <p:spPr>
          <a:xfrm>
            <a:off x="4304233" y="2973807"/>
            <a:ext cx="179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Durafoam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37D953-92F6-4AD8-8322-CDA801A0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67" y="3961289"/>
            <a:ext cx="544161" cy="400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29DF30-4884-4785-8679-D276FEC86DB2}"/>
              </a:ext>
            </a:extLst>
          </p:cNvPr>
          <p:cNvSpPr txBox="1"/>
          <p:nvPr/>
        </p:nvSpPr>
        <p:spPr>
          <a:xfrm>
            <a:off x="7793765" y="4361389"/>
            <a:ext cx="172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EASTERN FOAM PRODUCT</a:t>
            </a:r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192B-1E37-49A2-B338-3F0AD04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/>
              <a:t>Chonburi</a:t>
            </a:r>
            <a:br>
              <a:rPr lang="en-US" sz="4400" b="1" u="sng" dirty="0"/>
            </a:br>
            <a:endParaRPr lang="th-TH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B7E57-1E51-453F-8788-E740571E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30" y="601753"/>
            <a:ext cx="6997566" cy="5808494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9E65C5D-F5D5-4809-BA82-3AF5B8B92FDA}"/>
              </a:ext>
            </a:extLst>
          </p:cNvPr>
          <p:cNvSpPr/>
          <p:nvPr/>
        </p:nvSpPr>
        <p:spPr>
          <a:xfrm>
            <a:off x="5781175" y="2009964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C4EC9-86DD-476D-BFAA-69E5CB1BAB16}"/>
              </a:ext>
            </a:extLst>
          </p:cNvPr>
          <p:cNvSpPr txBox="1"/>
          <p:nvPr/>
        </p:nvSpPr>
        <p:spPr>
          <a:xfrm>
            <a:off x="5401733" y="1718626"/>
            <a:ext cx="1893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GOODSCOCR INDUSTRIAL 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A73601B-63DF-4297-9BCA-A7294E1886B8}"/>
              </a:ext>
            </a:extLst>
          </p:cNvPr>
          <p:cNvSpPr/>
          <p:nvPr/>
        </p:nvSpPr>
        <p:spPr>
          <a:xfrm>
            <a:off x="6285697" y="2168524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CF180-7CDB-452D-B34A-BD41832729CF}"/>
              </a:ext>
            </a:extLst>
          </p:cNvPr>
          <p:cNvSpPr txBox="1"/>
          <p:nvPr/>
        </p:nvSpPr>
        <p:spPr>
          <a:xfrm>
            <a:off x="6453670" y="2168524"/>
            <a:ext cx="1893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Podium holding group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1C68ACB-AD6F-4F4F-BBAB-18B7A64C45D6}"/>
              </a:ext>
            </a:extLst>
          </p:cNvPr>
          <p:cNvSpPr/>
          <p:nvPr/>
        </p:nvSpPr>
        <p:spPr>
          <a:xfrm>
            <a:off x="4079375" y="2998690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30CF0-9E6C-4C4B-9CD4-8A9E21CFE8DA}"/>
              </a:ext>
            </a:extLst>
          </p:cNvPr>
          <p:cNvSpPr txBox="1"/>
          <p:nvPr/>
        </p:nvSpPr>
        <p:spPr>
          <a:xfrm>
            <a:off x="3382947" y="2739513"/>
            <a:ext cx="1893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WSP Decor &amp; Design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9A40F0C-0877-43CD-9E63-82AC61286EDD}"/>
              </a:ext>
            </a:extLst>
          </p:cNvPr>
          <p:cNvSpPr/>
          <p:nvPr/>
        </p:nvSpPr>
        <p:spPr>
          <a:xfrm>
            <a:off x="4142071" y="3501735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577D3-AD3F-4AF0-9551-FB40E3CE7BC2}"/>
              </a:ext>
            </a:extLst>
          </p:cNvPr>
          <p:cNvSpPr txBox="1"/>
          <p:nvPr/>
        </p:nvSpPr>
        <p:spPr>
          <a:xfrm>
            <a:off x="3035638" y="3520043"/>
            <a:ext cx="1893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Rofu</a:t>
            </a:r>
            <a:r>
              <a:rPr lang="en-US" sz="1200" b="1" dirty="0">
                <a:solidFill>
                  <a:srgbClr val="FF0000"/>
                </a:solidFill>
              </a:rPr>
              <a:t> (Thailand)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0FBEA4-B820-4569-87D8-98D881FDE7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75" y="1416783"/>
            <a:ext cx="444123" cy="326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DCA446-74F2-47FE-99EA-3CF7F334DAA7}"/>
              </a:ext>
            </a:extLst>
          </p:cNvPr>
          <p:cNvSpPr txBox="1"/>
          <p:nvPr/>
        </p:nvSpPr>
        <p:spPr>
          <a:xfrm>
            <a:off x="3038690" y="1220109"/>
            <a:ext cx="156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INOAC (AMATA Chonburi)</a:t>
            </a:r>
            <a:endParaRPr lang="th-TH" sz="1400" b="1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473E95-E24E-4C69-AA91-54DDC1EA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1" y="3656765"/>
            <a:ext cx="444123" cy="3265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82B114-B8F1-417D-9398-B007AA54B99F}"/>
              </a:ext>
            </a:extLst>
          </p:cNvPr>
          <p:cNvSpPr txBox="1"/>
          <p:nvPr/>
        </p:nvSpPr>
        <p:spPr>
          <a:xfrm>
            <a:off x="4929008" y="3956714"/>
            <a:ext cx="220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INOAC (Siam Eastern Industrial Park)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33D4BE-A0ED-40AE-AB58-47F9DF9A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3" y="3191641"/>
            <a:ext cx="444123" cy="3265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E390A5-B6BE-4820-8E55-30D0EB6D7716}"/>
              </a:ext>
            </a:extLst>
          </p:cNvPr>
          <p:cNvSpPr txBox="1"/>
          <p:nvPr/>
        </p:nvSpPr>
        <p:spPr>
          <a:xfrm>
            <a:off x="5502818" y="3148855"/>
            <a:ext cx="116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Xinyuan</a:t>
            </a:r>
            <a:endParaRPr lang="th-TH" sz="1600" b="1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4C0E2-F885-4322-BFCD-EA06CDE4E9E0}"/>
              </a:ext>
            </a:extLst>
          </p:cNvPr>
          <p:cNvSpPr txBox="1"/>
          <p:nvPr/>
        </p:nvSpPr>
        <p:spPr>
          <a:xfrm>
            <a:off x="2431353" y="2979577"/>
            <a:ext cx="209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Foam Tech International </a:t>
            </a:r>
          </a:p>
          <a:p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4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9CB7-1FF8-4F67-B433-F26AFDE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/>
              <a:t>Rayong</a:t>
            </a:r>
            <a:br>
              <a:rPr lang="en-US" sz="4400" b="1" u="sng" dirty="0"/>
            </a:br>
            <a:endParaRPr lang="th-TH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0B48-05AE-4BBB-A61C-B118EEF0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9" y="1027906"/>
            <a:ext cx="7966222" cy="535797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E942D77A-0F61-47BE-B68E-05910C8D2E79}"/>
              </a:ext>
            </a:extLst>
          </p:cNvPr>
          <p:cNvSpPr/>
          <p:nvPr/>
        </p:nvSpPr>
        <p:spPr>
          <a:xfrm>
            <a:off x="7220509" y="3586575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DCD5B-9C6B-4B3C-9B7E-E2195A2E1973}"/>
              </a:ext>
            </a:extLst>
          </p:cNvPr>
          <p:cNvSpPr txBox="1"/>
          <p:nvPr/>
        </p:nvSpPr>
        <p:spPr>
          <a:xfrm>
            <a:off x="7470766" y="3550207"/>
            <a:ext cx="18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EAST COAST FURNITECH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C4347B3-6F0A-484B-BB53-FDCDCC809C49}"/>
              </a:ext>
            </a:extLst>
          </p:cNvPr>
          <p:cNvSpPr/>
          <p:nvPr/>
        </p:nvSpPr>
        <p:spPr>
          <a:xfrm>
            <a:off x="7914776" y="4001442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D1AC3-388C-4B37-980D-D2426B9DFE7F}"/>
              </a:ext>
            </a:extLst>
          </p:cNvPr>
          <p:cNvSpPr txBox="1"/>
          <p:nvPr/>
        </p:nvSpPr>
        <p:spPr>
          <a:xfrm>
            <a:off x="8165033" y="4001442"/>
            <a:ext cx="18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Tokyo </a:t>
            </a:r>
            <a:r>
              <a:rPr lang="en-US" sz="1200" b="1" dirty="0" err="1">
                <a:solidFill>
                  <a:srgbClr val="FF0000"/>
                </a:solidFill>
              </a:rPr>
              <a:t>Parawood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A5E8B84-93C2-4614-891A-A241B7B8C935}"/>
              </a:ext>
            </a:extLst>
          </p:cNvPr>
          <p:cNvSpPr/>
          <p:nvPr/>
        </p:nvSpPr>
        <p:spPr>
          <a:xfrm>
            <a:off x="7789647" y="4369671"/>
            <a:ext cx="250257" cy="240631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CF9ED-2590-4366-89C3-60EB5E5ED949}"/>
              </a:ext>
            </a:extLst>
          </p:cNvPr>
          <p:cNvSpPr txBox="1"/>
          <p:nvPr/>
        </p:nvSpPr>
        <p:spPr>
          <a:xfrm>
            <a:off x="8030406" y="4531207"/>
            <a:ext cx="1790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PARAEASTERN INDUSTRY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F324F-D904-40F5-A560-00EA0049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75" y="2265143"/>
            <a:ext cx="444123" cy="326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691A5-A044-495F-B910-A3C199114EB9}"/>
              </a:ext>
            </a:extLst>
          </p:cNvPr>
          <p:cNvSpPr txBox="1"/>
          <p:nvPr/>
        </p:nvSpPr>
        <p:spPr>
          <a:xfrm>
            <a:off x="2997003" y="1743285"/>
            <a:ext cx="220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INOAC (Siam Eastern Industrial Park)</a:t>
            </a:r>
            <a:endParaRPr lang="th-TH" sz="16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ADCED0-1351-4F9D-8D67-D3AAEFA9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49" y="2180655"/>
            <a:ext cx="444123" cy="326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7B69C2-282A-4C0C-A257-05BBC382DE99}"/>
              </a:ext>
            </a:extLst>
          </p:cNvPr>
          <p:cNvSpPr txBox="1"/>
          <p:nvPr/>
        </p:nvSpPr>
        <p:spPr>
          <a:xfrm>
            <a:off x="6520490" y="2061081"/>
            <a:ext cx="91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Eastern Foam</a:t>
            </a:r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Bangkok </vt:lpstr>
      <vt:lpstr>Samutsakorn </vt:lpstr>
      <vt:lpstr>Samutprakarn </vt:lpstr>
      <vt:lpstr>Chonburi </vt:lpstr>
      <vt:lpstr>Rayong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Manoon</dc:creator>
  <cp:lastModifiedBy>Stefan Hermes</cp:lastModifiedBy>
  <cp:revision>14</cp:revision>
  <dcterms:created xsi:type="dcterms:W3CDTF">2023-10-23T09:45:09Z</dcterms:created>
  <dcterms:modified xsi:type="dcterms:W3CDTF">2023-11-08T09:57:42Z</dcterms:modified>
</cp:coreProperties>
</file>