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7.jpg" ContentType="image/jpe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70" r:id="rId13"/>
    <p:sldId id="265" r:id="rId14"/>
    <p:sldId id="266" r:id="rId15"/>
    <p:sldId id="269" r:id="rId16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4EC8D9-CF3D-4502-91B3-053B3BC31B82}" v="137" dt="2025-03-23T03:45:15.6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7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es" userId="e77f2135-fb18-456e-9dd9-a5b6b1513b99" providerId="ADAL" clId="{CF4EC8D9-CF3D-4502-91B3-053B3BC31B82}"/>
    <pc:docChg chg="undo custSel addSld modSld">
      <pc:chgData name="Stefan Hermes" userId="e77f2135-fb18-456e-9dd9-a5b6b1513b99" providerId="ADAL" clId="{CF4EC8D9-CF3D-4502-91B3-053B3BC31B82}" dt="2025-03-23T03:45:15.600" v="421" actId="20577"/>
      <pc:docMkLst>
        <pc:docMk/>
      </pc:docMkLst>
      <pc:sldChg chg="addSp delSp modSp mod">
        <pc:chgData name="Stefan Hermes" userId="e77f2135-fb18-456e-9dd9-a5b6b1513b99" providerId="ADAL" clId="{CF4EC8D9-CF3D-4502-91B3-053B3BC31B82}" dt="2025-03-23T03:43:09.391" v="379" actId="164"/>
        <pc:sldMkLst>
          <pc:docMk/>
          <pc:sldMk cId="4196184478" sldId="256"/>
        </pc:sldMkLst>
        <pc:spChg chg="del">
          <ac:chgData name="Stefan Hermes" userId="e77f2135-fb18-456e-9dd9-a5b6b1513b99" providerId="ADAL" clId="{CF4EC8D9-CF3D-4502-91B3-053B3BC31B82}" dt="2025-03-22T04:25:58.416" v="180" actId="478"/>
          <ac:spMkLst>
            <pc:docMk/>
            <pc:sldMk cId="4196184478" sldId="256"/>
            <ac:spMk id="2" creationId="{0761E54A-A61D-486A-78F3-D7C1081A0E0B}"/>
          </ac:spMkLst>
        </pc:spChg>
        <pc:spChg chg="mod">
          <ac:chgData name="Stefan Hermes" userId="e77f2135-fb18-456e-9dd9-a5b6b1513b99" providerId="ADAL" clId="{CF4EC8D9-CF3D-4502-91B3-053B3BC31B82}" dt="2025-03-23T03:43:09.391" v="379" actId="164"/>
          <ac:spMkLst>
            <pc:docMk/>
            <pc:sldMk cId="4196184478" sldId="256"/>
            <ac:spMk id="4" creationId="{0384D9BC-E742-FA6D-604E-5929CA20CFC4}"/>
          </ac:spMkLst>
        </pc:spChg>
        <pc:spChg chg="del mod">
          <ac:chgData name="Stefan Hermes" userId="e77f2135-fb18-456e-9dd9-a5b6b1513b99" providerId="ADAL" clId="{CF4EC8D9-CF3D-4502-91B3-053B3BC31B82}" dt="2025-03-22T04:20:25.306" v="40" actId="478"/>
          <ac:spMkLst>
            <pc:docMk/>
            <pc:sldMk cId="4196184478" sldId="256"/>
            <ac:spMk id="6" creationId="{E7DCD1AE-A25C-02A6-F6BA-2D00EAE1BF7E}"/>
          </ac:spMkLst>
        </pc:spChg>
        <pc:spChg chg="mod topLvl">
          <ac:chgData name="Stefan Hermes" userId="e77f2135-fb18-456e-9dd9-a5b6b1513b99" providerId="ADAL" clId="{CF4EC8D9-CF3D-4502-91B3-053B3BC31B82}" dt="2025-03-22T04:24:55.193" v="161" actId="122"/>
          <ac:spMkLst>
            <pc:docMk/>
            <pc:sldMk cId="4196184478" sldId="256"/>
            <ac:spMk id="7" creationId="{114597BF-EF06-223E-C9FC-534BD119ADF6}"/>
          </ac:spMkLst>
        </pc:spChg>
        <pc:spChg chg="del mod topLvl">
          <ac:chgData name="Stefan Hermes" userId="e77f2135-fb18-456e-9dd9-a5b6b1513b99" providerId="ADAL" clId="{CF4EC8D9-CF3D-4502-91B3-053B3BC31B82}" dt="2025-03-22T04:24:34.990" v="137" actId="478"/>
          <ac:spMkLst>
            <pc:docMk/>
            <pc:sldMk cId="4196184478" sldId="256"/>
            <ac:spMk id="8" creationId="{046547CA-DE16-DA40-5733-BC888CAF2661}"/>
          </ac:spMkLst>
        </pc:spChg>
        <pc:spChg chg="del mod topLvl">
          <ac:chgData name="Stefan Hermes" userId="e77f2135-fb18-456e-9dd9-a5b6b1513b99" providerId="ADAL" clId="{CF4EC8D9-CF3D-4502-91B3-053B3BC31B82}" dt="2025-03-22T04:26:13.217" v="183" actId="478"/>
          <ac:spMkLst>
            <pc:docMk/>
            <pc:sldMk cId="4196184478" sldId="256"/>
            <ac:spMk id="9" creationId="{8FD7B009-6F02-A7C5-A78A-A2E636B5C2F3}"/>
          </ac:spMkLst>
        </pc:spChg>
        <pc:spChg chg="mod">
          <ac:chgData name="Stefan Hermes" userId="e77f2135-fb18-456e-9dd9-a5b6b1513b99" providerId="ADAL" clId="{CF4EC8D9-CF3D-4502-91B3-053B3BC31B82}" dt="2025-03-23T03:43:09.391" v="379" actId="164"/>
          <ac:spMkLst>
            <pc:docMk/>
            <pc:sldMk cId="4196184478" sldId="256"/>
            <ac:spMk id="10" creationId="{9C2C42AC-80D1-D300-4BB5-6E3919DE18C5}"/>
          </ac:spMkLst>
        </pc:spChg>
        <pc:spChg chg="del">
          <ac:chgData name="Stefan Hermes" userId="e77f2135-fb18-456e-9dd9-a5b6b1513b99" providerId="ADAL" clId="{CF4EC8D9-CF3D-4502-91B3-053B3BC31B82}" dt="2025-03-22T04:25:03.629" v="162" actId="478"/>
          <ac:spMkLst>
            <pc:docMk/>
            <pc:sldMk cId="4196184478" sldId="256"/>
            <ac:spMk id="11" creationId="{FE097B16-7187-343F-03B8-63AA51425170}"/>
          </ac:spMkLst>
        </pc:spChg>
        <pc:spChg chg="del">
          <ac:chgData name="Stefan Hermes" userId="e77f2135-fb18-456e-9dd9-a5b6b1513b99" providerId="ADAL" clId="{CF4EC8D9-CF3D-4502-91B3-053B3BC31B82}" dt="2025-03-22T04:29:21.168" v="217" actId="478"/>
          <ac:spMkLst>
            <pc:docMk/>
            <pc:sldMk cId="4196184478" sldId="256"/>
            <ac:spMk id="12" creationId="{D4C79260-D1D8-AEFF-BEDD-6237336B0C58}"/>
          </ac:spMkLst>
        </pc:spChg>
        <pc:spChg chg="mod">
          <ac:chgData name="Stefan Hermes" userId="e77f2135-fb18-456e-9dd9-a5b6b1513b99" providerId="ADAL" clId="{CF4EC8D9-CF3D-4502-91B3-053B3BC31B82}" dt="2025-03-23T03:43:09.391" v="379" actId="164"/>
          <ac:spMkLst>
            <pc:docMk/>
            <pc:sldMk cId="4196184478" sldId="256"/>
            <ac:spMk id="13" creationId="{E36BF293-7745-3A15-AC72-886BBBE5D712}"/>
          </ac:spMkLst>
        </pc:spChg>
        <pc:spChg chg="del">
          <ac:chgData name="Stefan Hermes" userId="e77f2135-fb18-456e-9dd9-a5b6b1513b99" providerId="ADAL" clId="{CF4EC8D9-CF3D-4502-91B3-053B3BC31B82}" dt="2025-03-22T04:29:23.135" v="218" actId="478"/>
          <ac:spMkLst>
            <pc:docMk/>
            <pc:sldMk cId="4196184478" sldId="256"/>
            <ac:spMk id="14" creationId="{FC0213E9-26DA-648E-1D97-486393814FE3}"/>
          </ac:spMkLst>
        </pc:spChg>
        <pc:spChg chg="mod topLvl">
          <ac:chgData name="Stefan Hermes" userId="e77f2135-fb18-456e-9dd9-a5b6b1513b99" providerId="ADAL" clId="{CF4EC8D9-CF3D-4502-91B3-053B3BC31B82}" dt="2025-03-23T03:43:09.391" v="379" actId="164"/>
          <ac:spMkLst>
            <pc:docMk/>
            <pc:sldMk cId="4196184478" sldId="256"/>
            <ac:spMk id="15" creationId="{47532B5B-F911-9C7D-A97C-9C1335B19FFC}"/>
          </ac:spMkLst>
        </pc:spChg>
        <pc:spChg chg="del mod topLvl">
          <ac:chgData name="Stefan Hermes" userId="e77f2135-fb18-456e-9dd9-a5b6b1513b99" providerId="ADAL" clId="{CF4EC8D9-CF3D-4502-91B3-053B3BC31B82}" dt="2025-03-22T04:21:15.431" v="62" actId="478"/>
          <ac:spMkLst>
            <pc:docMk/>
            <pc:sldMk cId="4196184478" sldId="256"/>
            <ac:spMk id="16" creationId="{B302DEBD-1B9A-3CBC-70A3-D82533D9A3D8}"/>
          </ac:spMkLst>
        </pc:spChg>
        <pc:spChg chg="mod topLvl">
          <ac:chgData name="Stefan Hermes" userId="e77f2135-fb18-456e-9dd9-a5b6b1513b99" providerId="ADAL" clId="{CF4EC8D9-CF3D-4502-91B3-053B3BC31B82}" dt="2025-03-22T04:27:37.115" v="192" actId="207"/>
          <ac:spMkLst>
            <pc:docMk/>
            <pc:sldMk cId="4196184478" sldId="256"/>
            <ac:spMk id="17" creationId="{42795E7D-7B43-1CBF-7059-AB0818DAB390}"/>
          </ac:spMkLst>
        </pc:spChg>
        <pc:spChg chg="del mod topLvl">
          <ac:chgData name="Stefan Hermes" userId="e77f2135-fb18-456e-9dd9-a5b6b1513b99" providerId="ADAL" clId="{CF4EC8D9-CF3D-4502-91B3-053B3BC31B82}" dt="2025-03-22T04:22:49.695" v="109" actId="478"/>
          <ac:spMkLst>
            <pc:docMk/>
            <pc:sldMk cId="4196184478" sldId="256"/>
            <ac:spMk id="18" creationId="{0D4A65E5-FCEE-76D0-A799-15B9598D6687}"/>
          </ac:spMkLst>
        </pc:spChg>
        <pc:spChg chg="mod topLvl">
          <ac:chgData name="Stefan Hermes" userId="e77f2135-fb18-456e-9dd9-a5b6b1513b99" providerId="ADAL" clId="{CF4EC8D9-CF3D-4502-91B3-053B3BC31B82}" dt="2025-03-22T04:21:57.568" v="100" actId="122"/>
          <ac:spMkLst>
            <pc:docMk/>
            <pc:sldMk cId="4196184478" sldId="256"/>
            <ac:spMk id="19" creationId="{FE4FA8D8-7B6E-C352-E9F9-C2352B3F3292}"/>
          </ac:spMkLst>
        </pc:spChg>
        <pc:spChg chg="del mod topLvl">
          <ac:chgData name="Stefan Hermes" userId="e77f2135-fb18-456e-9dd9-a5b6b1513b99" providerId="ADAL" clId="{CF4EC8D9-CF3D-4502-91B3-053B3BC31B82}" dt="2025-03-22T04:21:45.983" v="84" actId="478"/>
          <ac:spMkLst>
            <pc:docMk/>
            <pc:sldMk cId="4196184478" sldId="256"/>
            <ac:spMk id="20" creationId="{391F1AC3-FD7C-423D-59CE-616C587BD458}"/>
          </ac:spMkLst>
        </pc:spChg>
        <pc:spChg chg="mod topLvl">
          <ac:chgData name="Stefan Hermes" userId="e77f2135-fb18-456e-9dd9-a5b6b1513b99" providerId="ADAL" clId="{CF4EC8D9-CF3D-4502-91B3-053B3BC31B82}" dt="2025-03-23T03:43:09.391" v="379" actId="164"/>
          <ac:spMkLst>
            <pc:docMk/>
            <pc:sldMk cId="4196184478" sldId="256"/>
            <ac:spMk id="21" creationId="{69F62938-A375-D254-E102-DC2AC3EC341F}"/>
          </ac:spMkLst>
        </pc:spChg>
        <pc:spChg chg="del mod topLvl">
          <ac:chgData name="Stefan Hermes" userId="e77f2135-fb18-456e-9dd9-a5b6b1513b99" providerId="ADAL" clId="{CF4EC8D9-CF3D-4502-91B3-053B3BC31B82}" dt="2025-03-22T04:21:20.839" v="64" actId="478"/>
          <ac:spMkLst>
            <pc:docMk/>
            <pc:sldMk cId="4196184478" sldId="256"/>
            <ac:spMk id="22" creationId="{4631B1D3-6190-816D-A461-38418C40E25A}"/>
          </ac:spMkLst>
        </pc:spChg>
        <pc:spChg chg="del mod topLvl">
          <ac:chgData name="Stefan Hermes" userId="e77f2135-fb18-456e-9dd9-a5b6b1513b99" providerId="ADAL" clId="{CF4EC8D9-CF3D-4502-91B3-053B3BC31B82}" dt="2025-03-22T04:19:49.546" v="35" actId="478"/>
          <ac:spMkLst>
            <pc:docMk/>
            <pc:sldMk cId="4196184478" sldId="256"/>
            <ac:spMk id="23" creationId="{3E942ACC-277D-4D53-F533-C1B8C0DE0661}"/>
          </ac:spMkLst>
        </pc:spChg>
        <pc:spChg chg="del mod topLvl">
          <ac:chgData name="Stefan Hermes" userId="e77f2135-fb18-456e-9dd9-a5b6b1513b99" providerId="ADAL" clId="{CF4EC8D9-CF3D-4502-91B3-053B3BC31B82}" dt="2025-03-22T04:19:53.242" v="36" actId="478"/>
          <ac:spMkLst>
            <pc:docMk/>
            <pc:sldMk cId="4196184478" sldId="256"/>
            <ac:spMk id="24" creationId="{54B1DE91-F39D-BD85-A2DF-9B4EA5C5FFE4}"/>
          </ac:spMkLst>
        </pc:spChg>
        <pc:spChg chg="mod">
          <ac:chgData name="Stefan Hermes" userId="e77f2135-fb18-456e-9dd9-a5b6b1513b99" providerId="ADAL" clId="{CF4EC8D9-CF3D-4502-91B3-053B3BC31B82}" dt="2025-03-22T04:25:17.452" v="164" actId="1076"/>
          <ac:spMkLst>
            <pc:docMk/>
            <pc:sldMk cId="4196184478" sldId="256"/>
            <ac:spMk id="25" creationId="{4244036B-C77A-748B-CA08-E37D2E9A3CCB}"/>
          </ac:spMkLst>
        </pc:spChg>
        <pc:spChg chg="del">
          <ac:chgData name="Stefan Hermes" userId="e77f2135-fb18-456e-9dd9-a5b6b1513b99" providerId="ADAL" clId="{CF4EC8D9-CF3D-4502-91B3-053B3BC31B82}" dt="2025-03-22T04:23:13.979" v="112" actId="478"/>
          <ac:spMkLst>
            <pc:docMk/>
            <pc:sldMk cId="4196184478" sldId="256"/>
            <ac:spMk id="26" creationId="{5884C173-B147-AB9A-C260-71DB7DECF0D1}"/>
          </ac:spMkLst>
        </pc:spChg>
        <pc:spChg chg="del">
          <ac:chgData name="Stefan Hermes" userId="e77f2135-fb18-456e-9dd9-a5b6b1513b99" providerId="ADAL" clId="{CF4EC8D9-CF3D-4502-91B3-053B3BC31B82}" dt="2025-03-22T04:23:09.617" v="111" actId="478"/>
          <ac:spMkLst>
            <pc:docMk/>
            <pc:sldMk cId="4196184478" sldId="256"/>
            <ac:spMk id="27" creationId="{3632719B-87C0-F74F-08CD-7C95EF5DFF2D}"/>
          </ac:spMkLst>
        </pc:spChg>
        <pc:spChg chg="del">
          <ac:chgData name="Stefan Hermes" userId="e77f2135-fb18-456e-9dd9-a5b6b1513b99" providerId="ADAL" clId="{CF4EC8D9-CF3D-4502-91B3-053B3BC31B82}" dt="2025-03-22T04:25:11.164" v="163" actId="478"/>
          <ac:spMkLst>
            <pc:docMk/>
            <pc:sldMk cId="4196184478" sldId="256"/>
            <ac:spMk id="28" creationId="{8D88055A-60D6-3E14-10A6-441632A0D42B}"/>
          </ac:spMkLst>
        </pc:spChg>
        <pc:spChg chg="del">
          <ac:chgData name="Stefan Hermes" userId="e77f2135-fb18-456e-9dd9-a5b6b1513b99" providerId="ADAL" clId="{CF4EC8D9-CF3D-4502-91B3-053B3BC31B82}" dt="2025-03-22T04:25:11.164" v="163" actId="478"/>
          <ac:spMkLst>
            <pc:docMk/>
            <pc:sldMk cId="4196184478" sldId="256"/>
            <ac:spMk id="29" creationId="{0131D0F7-BBD9-F690-A0DA-27EE5BCD9FC2}"/>
          </ac:spMkLst>
        </pc:spChg>
        <pc:spChg chg="del">
          <ac:chgData name="Stefan Hermes" userId="e77f2135-fb18-456e-9dd9-a5b6b1513b99" providerId="ADAL" clId="{CF4EC8D9-CF3D-4502-91B3-053B3BC31B82}" dt="2025-03-22T04:24:06.592" v="131" actId="478"/>
          <ac:spMkLst>
            <pc:docMk/>
            <pc:sldMk cId="4196184478" sldId="256"/>
            <ac:spMk id="30" creationId="{10CB1830-606E-0C79-3D5A-1EC89EFAFA98}"/>
          </ac:spMkLst>
        </pc:spChg>
        <pc:spChg chg="del">
          <ac:chgData name="Stefan Hermes" userId="e77f2135-fb18-456e-9dd9-a5b6b1513b99" providerId="ADAL" clId="{CF4EC8D9-CF3D-4502-91B3-053B3BC31B82}" dt="2025-03-22T04:25:11.164" v="163" actId="478"/>
          <ac:spMkLst>
            <pc:docMk/>
            <pc:sldMk cId="4196184478" sldId="256"/>
            <ac:spMk id="31" creationId="{28760BBF-7F93-5286-3CCD-35BAAE1F45D4}"/>
          </ac:spMkLst>
        </pc:spChg>
        <pc:spChg chg="del">
          <ac:chgData name="Stefan Hermes" userId="e77f2135-fb18-456e-9dd9-a5b6b1513b99" providerId="ADAL" clId="{CF4EC8D9-CF3D-4502-91B3-053B3BC31B82}" dt="2025-03-22T04:25:11.164" v="163" actId="478"/>
          <ac:spMkLst>
            <pc:docMk/>
            <pc:sldMk cId="4196184478" sldId="256"/>
            <ac:spMk id="32" creationId="{EA260BD1-DC4D-4527-0380-DE8EF1100973}"/>
          </ac:spMkLst>
        </pc:spChg>
        <pc:spChg chg="del">
          <ac:chgData name="Stefan Hermes" userId="e77f2135-fb18-456e-9dd9-a5b6b1513b99" providerId="ADAL" clId="{CF4EC8D9-CF3D-4502-91B3-053B3BC31B82}" dt="2025-03-22T04:25:11.164" v="163" actId="478"/>
          <ac:spMkLst>
            <pc:docMk/>
            <pc:sldMk cId="4196184478" sldId="256"/>
            <ac:spMk id="33" creationId="{EEFA5954-A237-F196-85AA-91DAB9749CDE}"/>
          </ac:spMkLst>
        </pc:spChg>
        <pc:spChg chg="del mod topLvl">
          <ac:chgData name="Stefan Hermes" userId="e77f2135-fb18-456e-9dd9-a5b6b1513b99" providerId="ADAL" clId="{CF4EC8D9-CF3D-4502-91B3-053B3BC31B82}" dt="2025-03-22T04:25:11.164" v="163" actId="478"/>
          <ac:spMkLst>
            <pc:docMk/>
            <pc:sldMk cId="4196184478" sldId="256"/>
            <ac:spMk id="34" creationId="{D2D5CFB2-6649-E1E6-021D-655709BDB52B}"/>
          </ac:spMkLst>
        </pc:spChg>
        <pc:spChg chg="del mod topLvl">
          <ac:chgData name="Stefan Hermes" userId="e77f2135-fb18-456e-9dd9-a5b6b1513b99" providerId="ADAL" clId="{CF4EC8D9-CF3D-4502-91B3-053B3BC31B82}" dt="2025-03-22T04:25:11.164" v="163" actId="478"/>
          <ac:spMkLst>
            <pc:docMk/>
            <pc:sldMk cId="4196184478" sldId="256"/>
            <ac:spMk id="35" creationId="{27BAC6E2-0320-727F-7D11-51017E360A10}"/>
          </ac:spMkLst>
        </pc:spChg>
        <pc:spChg chg="del">
          <ac:chgData name="Stefan Hermes" userId="e77f2135-fb18-456e-9dd9-a5b6b1513b99" providerId="ADAL" clId="{CF4EC8D9-CF3D-4502-91B3-053B3BC31B82}" dt="2025-03-22T04:25:11.164" v="163" actId="478"/>
          <ac:spMkLst>
            <pc:docMk/>
            <pc:sldMk cId="4196184478" sldId="256"/>
            <ac:spMk id="36" creationId="{390DE170-69DC-C20A-E8C0-707B60086F8E}"/>
          </ac:spMkLst>
        </pc:spChg>
        <pc:spChg chg="del">
          <ac:chgData name="Stefan Hermes" userId="e77f2135-fb18-456e-9dd9-a5b6b1513b99" providerId="ADAL" clId="{CF4EC8D9-CF3D-4502-91B3-053B3BC31B82}" dt="2025-03-22T04:25:11.164" v="163" actId="478"/>
          <ac:spMkLst>
            <pc:docMk/>
            <pc:sldMk cId="4196184478" sldId="256"/>
            <ac:spMk id="37" creationId="{8B44876D-3A39-3E5F-628A-8062A03FD5D9}"/>
          </ac:spMkLst>
        </pc:spChg>
        <pc:spChg chg="del mod topLvl">
          <ac:chgData name="Stefan Hermes" userId="e77f2135-fb18-456e-9dd9-a5b6b1513b99" providerId="ADAL" clId="{CF4EC8D9-CF3D-4502-91B3-053B3BC31B82}" dt="2025-03-22T04:25:11.164" v="163" actId="478"/>
          <ac:spMkLst>
            <pc:docMk/>
            <pc:sldMk cId="4196184478" sldId="256"/>
            <ac:spMk id="38" creationId="{F0A025D1-5EFD-5A1A-83C4-FA52C84822C8}"/>
          </ac:spMkLst>
        </pc:spChg>
        <pc:spChg chg="mod">
          <ac:chgData name="Stefan Hermes" userId="e77f2135-fb18-456e-9dd9-a5b6b1513b99" providerId="ADAL" clId="{CF4EC8D9-CF3D-4502-91B3-053B3BC31B82}" dt="2025-03-23T03:43:09.391" v="379" actId="164"/>
          <ac:spMkLst>
            <pc:docMk/>
            <pc:sldMk cId="4196184478" sldId="256"/>
            <ac:spMk id="39" creationId="{598E1418-E0D6-5A39-EDBB-D3727D24BC8A}"/>
          </ac:spMkLst>
        </pc:spChg>
        <pc:spChg chg="del">
          <ac:chgData name="Stefan Hermes" userId="e77f2135-fb18-456e-9dd9-a5b6b1513b99" providerId="ADAL" clId="{CF4EC8D9-CF3D-4502-91B3-053B3BC31B82}" dt="2025-03-22T04:25:46.095" v="179" actId="478"/>
          <ac:spMkLst>
            <pc:docMk/>
            <pc:sldMk cId="4196184478" sldId="256"/>
            <ac:spMk id="40" creationId="{557BFAF3-2E07-A042-0A6D-4176CFB52A05}"/>
          </ac:spMkLst>
        </pc:spChg>
        <pc:spChg chg="del">
          <ac:chgData name="Stefan Hermes" userId="e77f2135-fb18-456e-9dd9-a5b6b1513b99" providerId="ADAL" clId="{CF4EC8D9-CF3D-4502-91B3-053B3BC31B82}" dt="2025-03-22T04:29:15.664" v="216" actId="478"/>
          <ac:spMkLst>
            <pc:docMk/>
            <pc:sldMk cId="4196184478" sldId="256"/>
            <ac:spMk id="41" creationId="{10528478-16D4-6909-847D-27AD9BBBBC64}"/>
          </ac:spMkLst>
        </pc:spChg>
        <pc:spChg chg="del">
          <ac:chgData name="Stefan Hermes" userId="e77f2135-fb18-456e-9dd9-a5b6b1513b99" providerId="ADAL" clId="{CF4EC8D9-CF3D-4502-91B3-053B3BC31B82}" dt="2025-03-22T04:29:15.664" v="216" actId="478"/>
          <ac:spMkLst>
            <pc:docMk/>
            <pc:sldMk cId="4196184478" sldId="256"/>
            <ac:spMk id="42" creationId="{B81DDA81-8113-E283-0107-D3DF4E91C84B}"/>
          </ac:spMkLst>
        </pc:spChg>
        <pc:spChg chg="del">
          <ac:chgData name="Stefan Hermes" userId="e77f2135-fb18-456e-9dd9-a5b6b1513b99" providerId="ADAL" clId="{CF4EC8D9-CF3D-4502-91B3-053B3BC31B82}" dt="2025-03-22T04:29:15.664" v="216" actId="478"/>
          <ac:spMkLst>
            <pc:docMk/>
            <pc:sldMk cId="4196184478" sldId="256"/>
            <ac:spMk id="43" creationId="{AA4AEB30-F4F8-94E5-4C21-EFCB5DE35358}"/>
          </ac:spMkLst>
        </pc:spChg>
        <pc:spChg chg="del">
          <ac:chgData name="Stefan Hermes" userId="e77f2135-fb18-456e-9dd9-a5b6b1513b99" providerId="ADAL" clId="{CF4EC8D9-CF3D-4502-91B3-053B3BC31B82}" dt="2025-03-22T04:29:15.664" v="216" actId="478"/>
          <ac:spMkLst>
            <pc:docMk/>
            <pc:sldMk cId="4196184478" sldId="256"/>
            <ac:spMk id="44" creationId="{E33C5189-E2C9-D5F4-E4C6-109423F31812}"/>
          </ac:spMkLst>
        </pc:spChg>
        <pc:spChg chg="del mod topLvl">
          <ac:chgData name="Stefan Hermes" userId="e77f2135-fb18-456e-9dd9-a5b6b1513b99" providerId="ADAL" clId="{CF4EC8D9-CF3D-4502-91B3-053B3BC31B82}" dt="2025-03-22T04:29:15.664" v="216" actId="478"/>
          <ac:spMkLst>
            <pc:docMk/>
            <pc:sldMk cId="4196184478" sldId="256"/>
            <ac:spMk id="45" creationId="{65F5238E-913F-558E-BE8F-3BE3E4C77671}"/>
          </ac:spMkLst>
        </pc:spChg>
        <pc:spChg chg="del">
          <ac:chgData name="Stefan Hermes" userId="e77f2135-fb18-456e-9dd9-a5b6b1513b99" providerId="ADAL" clId="{CF4EC8D9-CF3D-4502-91B3-053B3BC31B82}" dt="2025-03-22T04:29:15.664" v="216" actId="478"/>
          <ac:spMkLst>
            <pc:docMk/>
            <pc:sldMk cId="4196184478" sldId="256"/>
            <ac:spMk id="46" creationId="{001DEE0C-0BFA-CC85-7848-AB0B1AE726E8}"/>
          </ac:spMkLst>
        </pc:spChg>
        <pc:spChg chg="del">
          <ac:chgData name="Stefan Hermes" userId="e77f2135-fb18-456e-9dd9-a5b6b1513b99" providerId="ADAL" clId="{CF4EC8D9-CF3D-4502-91B3-053B3BC31B82}" dt="2025-03-22T04:29:15.664" v="216" actId="478"/>
          <ac:spMkLst>
            <pc:docMk/>
            <pc:sldMk cId="4196184478" sldId="256"/>
            <ac:spMk id="47" creationId="{4AA5CDDA-423C-79A5-0EDB-43C9CEF6C21A}"/>
          </ac:spMkLst>
        </pc:spChg>
        <pc:spChg chg="del">
          <ac:chgData name="Stefan Hermes" userId="e77f2135-fb18-456e-9dd9-a5b6b1513b99" providerId="ADAL" clId="{CF4EC8D9-CF3D-4502-91B3-053B3BC31B82}" dt="2025-03-22T04:29:15.664" v="216" actId="478"/>
          <ac:spMkLst>
            <pc:docMk/>
            <pc:sldMk cId="4196184478" sldId="256"/>
            <ac:spMk id="48" creationId="{BCF83B08-B969-8462-360C-BC0A23A58659}"/>
          </ac:spMkLst>
        </pc:spChg>
        <pc:spChg chg="del">
          <ac:chgData name="Stefan Hermes" userId="e77f2135-fb18-456e-9dd9-a5b6b1513b99" providerId="ADAL" clId="{CF4EC8D9-CF3D-4502-91B3-053B3BC31B82}" dt="2025-03-22T04:29:15.664" v="216" actId="478"/>
          <ac:spMkLst>
            <pc:docMk/>
            <pc:sldMk cId="4196184478" sldId="256"/>
            <ac:spMk id="50" creationId="{6F48828A-351B-6060-BC86-68DDA7567DD8}"/>
          </ac:spMkLst>
        </pc:spChg>
        <pc:spChg chg="del">
          <ac:chgData name="Stefan Hermes" userId="e77f2135-fb18-456e-9dd9-a5b6b1513b99" providerId="ADAL" clId="{CF4EC8D9-CF3D-4502-91B3-053B3BC31B82}" dt="2025-03-22T04:29:15.664" v="216" actId="478"/>
          <ac:spMkLst>
            <pc:docMk/>
            <pc:sldMk cId="4196184478" sldId="256"/>
            <ac:spMk id="51" creationId="{023929C4-D936-2FDC-ED11-4F86DBC1B828}"/>
          </ac:spMkLst>
        </pc:spChg>
        <pc:spChg chg="mod">
          <ac:chgData name="Stefan Hermes" userId="e77f2135-fb18-456e-9dd9-a5b6b1513b99" providerId="ADAL" clId="{CF4EC8D9-CF3D-4502-91B3-053B3BC31B82}" dt="2025-03-23T03:43:09.391" v="379" actId="164"/>
          <ac:spMkLst>
            <pc:docMk/>
            <pc:sldMk cId="4196184478" sldId="256"/>
            <ac:spMk id="52" creationId="{177D28EB-4467-B212-24A3-3915CADBE138}"/>
          </ac:spMkLst>
        </pc:spChg>
        <pc:spChg chg="mod">
          <ac:chgData name="Stefan Hermes" userId="e77f2135-fb18-456e-9dd9-a5b6b1513b99" providerId="ADAL" clId="{CF4EC8D9-CF3D-4502-91B3-053B3BC31B82}" dt="2025-03-23T03:37:40.766" v="353" actId="164"/>
          <ac:spMkLst>
            <pc:docMk/>
            <pc:sldMk cId="4196184478" sldId="256"/>
            <ac:spMk id="53" creationId="{8A98C010-55CE-3EBC-A1FB-9B8E16364A71}"/>
          </ac:spMkLst>
        </pc:spChg>
        <pc:spChg chg="mod topLvl">
          <ac:chgData name="Stefan Hermes" userId="e77f2135-fb18-456e-9dd9-a5b6b1513b99" providerId="ADAL" clId="{CF4EC8D9-CF3D-4502-91B3-053B3BC31B82}" dt="2025-03-23T03:37:40.766" v="353" actId="164"/>
          <ac:spMkLst>
            <pc:docMk/>
            <pc:sldMk cId="4196184478" sldId="256"/>
            <ac:spMk id="54" creationId="{A8312A38-6CBC-9F24-F7C1-259B2AD12440}"/>
          </ac:spMkLst>
        </pc:spChg>
        <pc:spChg chg="mod">
          <ac:chgData name="Stefan Hermes" userId="e77f2135-fb18-456e-9dd9-a5b6b1513b99" providerId="ADAL" clId="{CF4EC8D9-CF3D-4502-91B3-053B3BC31B82}" dt="2025-03-23T03:43:09.391" v="379" actId="164"/>
          <ac:spMkLst>
            <pc:docMk/>
            <pc:sldMk cId="4196184478" sldId="256"/>
            <ac:spMk id="55" creationId="{8B3BC7F0-1D1D-E01E-46A1-8D3096B4E5E9}"/>
          </ac:spMkLst>
        </pc:spChg>
        <pc:spChg chg="mod">
          <ac:chgData name="Stefan Hermes" userId="e77f2135-fb18-456e-9dd9-a5b6b1513b99" providerId="ADAL" clId="{CF4EC8D9-CF3D-4502-91B3-053B3BC31B82}" dt="2025-03-23T03:37:40.766" v="353" actId="164"/>
          <ac:spMkLst>
            <pc:docMk/>
            <pc:sldMk cId="4196184478" sldId="256"/>
            <ac:spMk id="56" creationId="{C1E5C407-1BD5-A631-8619-F26BE609B513}"/>
          </ac:spMkLst>
        </pc:spChg>
        <pc:spChg chg="mod">
          <ac:chgData name="Stefan Hermes" userId="e77f2135-fb18-456e-9dd9-a5b6b1513b99" providerId="ADAL" clId="{CF4EC8D9-CF3D-4502-91B3-053B3BC31B82}" dt="2025-03-23T03:43:09.391" v="379" actId="164"/>
          <ac:spMkLst>
            <pc:docMk/>
            <pc:sldMk cId="4196184478" sldId="256"/>
            <ac:spMk id="57" creationId="{E609ABD2-1B00-224C-9B19-60CA00EA80B9}"/>
          </ac:spMkLst>
        </pc:spChg>
        <pc:spChg chg="add mod">
          <ac:chgData name="Stefan Hermes" userId="e77f2135-fb18-456e-9dd9-a5b6b1513b99" providerId="ADAL" clId="{CF4EC8D9-CF3D-4502-91B3-053B3BC31B82}" dt="2025-03-22T04:26:26.146" v="186" actId="1076"/>
          <ac:spMkLst>
            <pc:docMk/>
            <pc:sldMk cId="4196184478" sldId="256"/>
            <ac:spMk id="61" creationId="{8DEAD2F8-96B2-1D04-CD90-7B3615DE98D7}"/>
          </ac:spMkLst>
        </pc:spChg>
        <pc:spChg chg="add mod">
          <ac:chgData name="Stefan Hermes" userId="e77f2135-fb18-456e-9dd9-a5b6b1513b99" providerId="ADAL" clId="{CF4EC8D9-CF3D-4502-91B3-053B3BC31B82}" dt="2025-03-23T03:36:04.776" v="313" actId="1035"/>
          <ac:spMkLst>
            <pc:docMk/>
            <pc:sldMk cId="4196184478" sldId="256"/>
            <ac:spMk id="62" creationId="{C3C259D9-EF29-6509-FE68-CA27D645A126}"/>
          </ac:spMkLst>
        </pc:spChg>
        <pc:spChg chg="add mod">
          <ac:chgData name="Stefan Hermes" userId="e77f2135-fb18-456e-9dd9-a5b6b1513b99" providerId="ADAL" clId="{CF4EC8D9-CF3D-4502-91B3-053B3BC31B82}" dt="2025-03-23T03:43:09.391" v="379" actId="164"/>
          <ac:spMkLst>
            <pc:docMk/>
            <pc:sldMk cId="4196184478" sldId="256"/>
            <ac:spMk id="63" creationId="{02C85922-778A-F390-00BF-A36A50D4EE9C}"/>
          </ac:spMkLst>
        </pc:spChg>
        <pc:spChg chg="add mod">
          <ac:chgData name="Stefan Hermes" userId="e77f2135-fb18-456e-9dd9-a5b6b1513b99" providerId="ADAL" clId="{CF4EC8D9-CF3D-4502-91B3-053B3BC31B82}" dt="2025-03-23T03:36:37.761" v="348" actId="1035"/>
          <ac:spMkLst>
            <pc:docMk/>
            <pc:sldMk cId="4196184478" sldId="256"/>
            <ac:spMk id="1024" creationId="{70B519D5-1B66-626F-3F2F-B286A8477137}"/>
          </ac:spMkLst>
        </pc:spChg>
        <pc:spChg chg="add del mod">
          <ac:chgData name="Stefan Hermes" userId="e77f2135-fb18-456e-9dd9-a5b6b1513b99" providerId="ADAL" clId="{CF4EC8D9-CF3D-4502-91B3-053B3BC31B82}" dt="2025-03-23T03:36:20.630" v="316" actId="478"/>
          <ac:spMkLst>
            <pc:docMk/>
            <pc:sldMk cId="4196184478" sldId="256"/>
            <ac:spMk id="1025" creationId="{8CFA21AA-E697-890F-81D8-AC1F4A93DA23}"/>
          </ac:spMkLst>
        </pc:spChg>
        <pc:spChg chg="add mod">
          <ac:chgData name="Stefan Hermes" userId="e77f2135-fb18-456e-9dd9-a5b6b1513b99" providerId="ADAL" clId="{CF4EC8D9-CF3D-4502-91B3-053B3BC31B82}" dt="2025-03-23T03:37:40.766" v="353" actId="164"/>
          <ac:spMkLst>
            <pc:docMk/>
            <pc:sldMk cId="4196184478" sldId="256"/>
            <ac:spMk id="1026" creationId="{7B0F9FBC-6C61-687B-887B-7E1E0577EF60}"/>
          </ac:spMkLst>
        </pc:spChg>
        <pc:grpChg chg="add del mod">
          <ac:chgData name="Stefan Hermes" userId="e77f2135-fb18-456e-9dd9-a5b6b1513b99" providerId="ADAL" clId="{CF4EC8D9-CF3D-4502-91B3-053B3BC31B82}" dt="2025-03-22T04:20:33.019" v="41" actId="165"/>
          <ac:grpSpMkLst>
            <pc:docMk/>
            <pc:sldMk cId="4196184478" sldId="256"/>
            <ac:grpSpMk id="3" creationId="{D5818981-00C7-8165-2DF4-17CA2EF8BAAA}"/>
          </ac:grpSpMkLst>
        </pc:grpChg>
        <pc:grpChg chg="del">
          <ac:chgData name="Stefan Hermes" userId="e77f2135-fb18-456e-9dd9-a5b6b1513b99" providerId="ADAL" clId="{CF4EC8D9-CF3D-4502-91B3-053B3BC31B82}" dt="2025-03-22T04:18:55.667" v="1" actId="165"/>
          <ac:grpSpMkLst>
            <pc:docMk/>
            <pc:sldMk cId="4196184478" sldId="256"/>
            <ac:grpSpMk id="58" creationId="{1083EC46-BC7B-36D9-0503-F83E2517DD18}"/>
          </ac:grpSpMkLst>
        </pc:grpChg>
        <pc:picChg chg="add del mod">
          <ac:chgData name="Stefan Hermes" userId="e77f2135-fb18-456e-9dd9-a5b6b1513b99" providerId="ADAL" clId="{CF4EC8D9-CF3D-4502-91B3-053B3BC31B82}" dt="2025-03-22T04:22:56.419" v="110" actId="1076"/>
          <ac:picMkLst>
            <pc:docMk/>
            <pc:sldMk cId="4196184478" sldId="256"/>
            <ac:picMk id="60" creationId="{42715EDB-6F1C-86A1-A34A-477DA799F269}"/>
          </ac:picMkLst>
        </pc:picChg>
        <pc:picChg chg="del mod topLvl">
          <ac:chgData name="Stefan Hermes" userId="e77f2135-fb18-456e-9dd9-a5b6b1513b99" providerId="ADAL" clId="{CF4EC8D9-CF3D-4502-91B3-053B3BC31B82}" dt="2025-03-22T04:18:58.830" v="2" actId="478"/>
          <ac:picMkLst>
            <pc:docMk/>
            <pc:sldMk cId="4196184478" sldId="256"/>
            <ac:picMk id="1042" creationId="{01BCD4C0-8495-297A-AD56-4007261C4565}"/>
          </ac:picMkLst>
        </pc:picChg>
      </pc:sldChg>
      <pc:sldChg chg="modSp">
        <pc:chgData name="Stefan Hermes" userId="e77f2135-fb18-456e-9dd9-a5b6b1513b99" providerId="ADAL" clId="{CF4EC8D9-CF3D-4502-91B3-053B3BC31B82}" dt="2025-03-23T03:42:52.279" v="378" actId="20577"/>
        <pc:sldMkLst>
          <pc:docMk/>
          <pc:sldMk cId="603226433" sldId="268"/>
        </pc:sldMkLst>
        <pc:graphicFrameChg chg="mod">
          <ac:chgData name="Stefan Hermes" userId="e77f2135-fb18-456e-9dd9-a5b6b1513b99" providerId="ADAL" clId="{CF4EC8D9-CF3D-4502-91B3-053B3BC31B82}" dt="2025-03-23T03:42:52.279" v="378" actId="20577"/>
          <ac:graphicFrameMkLst>
            <pc:docMk/>
            <pc:sldMk cId="603226433" sldId="268"/>
            <ac:graphicFrameMk id="3" creationId="{641B53D5-6B73-C99A-29F1-7D9232BEE0AE}"/>
          </ac:graphicFrameMkLst>
        </pc:graphicFrameChg>
      </pc:sldChg>
      <pc:sldChg chg="modSp add mod">
        <pc:chgData name="Stefan Hermes" userId="e77f2135-fb18-456e-9dd9-a5b6b1513b99" providerId="ADAL" clId="{CF4EC8D9-CF3D-4502-91B3-053B3BC31B82}" dt="2025-03-23T03:45:15.600" v="421" actId="20577"/>
        <pc:sldMkLst>
          <pc:docMk/>
          <pc:sldMk cId="1300572097" sldId="270"/>
        </pc:sldMkLst>
        <pc:spChg chg="mod">
          <ac:chgData name="Stefan Hermes" userId="e77f2135-fb18-456e-9dd9-a5b6b1513b99" providerId="ADAL" clId="{CF4EC8D9-CF3D-4502-91B3-053B3BC31B82}" dt="2025-03-23T03:43:39.621" v="382" actId="1076"/>
          <ac:spMkLst>
            <pc:docMk/>
            <pc:sldMk cId="1300572097" sldId="270"/>
            <ac:spMk id="4" creationId="{A270EC3B-2C36-FC3D-7E03-2BE6F7EAE48F}"/>
          </ac:spMkLst>
        </pc:spChg>
        <pc:graphicFrameChg chg="mod">
          <ac:chgData name="Stefan Hermes" userId="e77f2135-fb18-456e-9dd9-a5b6b1513b99" providerId="ADAL" clId="{CF4EC8D9-CF3D-4502-91B3-053B3BC31B82}" dt="2025-03-23T03:45:15.600" v="421" actId="20577"/>
          <ac:graphicFrameMkLst>
            <pc:docMk/>
            <pc:sldMk cId="1300572097" sldId="270"/>
            <ac:graphicFrameMk id="3" creationId="{14B2F954-ABF9-E80C-CBBF-A479A6BDCD9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23525-B99B-4BFD-817B-B495624F6C0C}" type="doc">
      <dgm:prSet loTypeId="urn:microsoft.com/office/officeart/2005/8/layout/cycle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663A301D-7A65-462B-B69F-7CAF85C9A51D}">
      <dgm:prSet phldrT="[Text]" custT="1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sz="1100" dirty="0"/>
            <a:t>PU Foam Producer</a:t>
          </a:r>
          <a:endParaRPr lang="th-TH" sz="1100" dirty="0"/>
        </a:p>
      </dgm:t>
    </dgm:pt>
    <dgm:pt modelId="{40CE2919-ED2C-41E8-A040-3EF2F78C222A}" type="parTrans" cxnId="{AFD608FA-FBE0-440D-9B1C-79329036062C}">
      <dgm:prSet/>
      <dgm:spPr/>
      <dgm:t>
        <a:bodyPr/>
        <a:lstStyle/>
        <a:p>
          <a:endParaRPr lang="th-TH"/>
        </a:p>
      </dgm:t>
    </dgm:pt>
    <dgm:pt modelId="{04C8D47C-8FDE-4E96-A380-58A249FCB4A4}" type="sibTrans" cxnId="{AFD608FA-FBE0-440D-9B1C-79329036062C}">
      <dgm:prSet/>
      <dgm:spPr/>
      <dgm:t>
        <a:bodyPr/>
        <a:lstStyle/>
        <a:p>
          <a:endParaRPr lang="th-TH"/>
        </a:p>
      </dgm:t>
    </dgm:pt>
    <dgm:pt modelId="{36D77816-689C-43A4-82E1-540B08C379B3}">
      <dgm:prSet phldrT="[Text]" custT="1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sz="1100" dirty="0"/>
            <a:t>Mattress Manufacturer</a:t>
          </a:r>
          <a:endParaRPr lang="th-TH" sz="1100" dirty="0"/>
        </a:p>
      </dgm:t>
    </dgm:pt>
    <dgm:pt modelId="{E0E71E5F-3700-492C-8438-F5BF5E39BF97}" type="parTrans" cxnId="{47159043-4E71-4E73-8ADA-EC637476D6AA}">
      <dgm:prSet/>
      <dgm:spPr/>
      <dgm:t>
        <a:bodyPr/>
        <a:lstStyle/>
        <a:p>
          <a:endParaRPr lang="th-TH"/>
        </a:p>
      </dgm:t>
    </dgm:pt>
    <dgm:pt modelId="{5EBEF390-0DDB-4C99-A3F3-1B3AF1F586BF}" type="sibTrans" cxnId="{47159043-4E71-4E73-8ADA-EC637476D6AA}">
      <dgm:prSet/>
      <dgm:spPr/>
      <dgm:t>
        <a:bodyPr/>
        <a:lstStyle/>
        <a:p>
          <a:endParaRPr lang="th-TH"/>
        </a:p>
      </dgm:t>
    </dgm:pt>
    <dgm:pt modelId="{AC9C9557-CE4C-43EC-ACA5-2FEDC4830364}">
      <dgm:prSet phldrT="[Text]" custT="1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sz="1100" dirty="0"/>
            <a:t>Retail/Online Channel</a:t>
          </a:r>
          <a:endParaRPr lang="th-TH" sz="1100" dirty="0"/>
        </a:p>
      </dgm:t>
    </dgm:pt>
    <dgm:pt modelId="{938FD884-4F1D-465A-BA7D-4D4210AECA2C}" type="parTrans" cxnId="{83AFF77A-CF10-4174-B93D-A99CBD6D1795}">
      <dgm:prSet/>
      <dgm:spPr/>
      <dgm:t>
        <a:bodyPr/>
        <a:lstStyle/>
        <a:p>
          <a:endParaRPr lang="th-TH"/>
        </a:p>
      </dgm:t>
    </dgm:pt>
    <dgm:pt modelId="{D021853F-AB35-45FA-9CCE-A930DAF72D7B}" type="sibTrans" cxnId="{83AFF77A-CF10-4174-B93D-A99CBD6D1795}">
      <dgm:prSet/>
      <dgm:spPr/>
      <dgm:t>
        <a:bodyPr/>
        <a:lstStyle/>
        <a:p>
          <a:endParaRPr lang="th-TH"/>
        </a:p>
      </dgm:t>
    </dgm:pt>
    <dgm:pt modelId="{F9D1A9DC-2E73-47FD-A9E2-2B9F125E3825}">
      <dgm:prSet phldrT="[Text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n-US" sz="1100" dirty="0"/>
            <a:t>Consumer</a:t>
          </a:r>
          <a:endParaRPr lang="th-TH" sz="1100" dirty="0"/>
        </a:p>
      </dgm:t>
    </dgm:pt>
    <dgm:pt modelId="{9498B65F-C924-4524-B00D-58BF08CB8D41}" type="parTrans" cxnId="{B47AB6A1-7D8C-411E-8259-0068AECD25C3}">
      <dgm:prSet/>
      <dgm:spPr/>
      <dgm:t>
        <a:bodyPr/>
        <a:lstStyle/>
        <a:p>
          <a:endParaRPr lang="th-TH"/>
        </a:p>
      </dgm:t>
    </dgm:pt>
    <dgm:pt modelId="{00FB5727-7274-418F-9E32-A216A1550C97}" type="sibTrans" cxnId="{B47AB6A1-7D8C-411E-8259-0068AECD25C3}">
      <dgm:prSet/>
      <dgm:spPr/>
      <dgm:t>
        <a:bodyPr/>
        <a:lstStyle/>
        <a:p>
          <a:endParaRPr lang="th-TH"/>
        </a:p>
      </dgm:t>
    </dgm:pt>
    <dgm:pt modelId="{FE73EF00-FBCC-49FD-A766-314F894EB50A}">
      <dgm:prSet phldrT="[Text]" custT="1"/>
      <dgm:spPr>
        <a:ln w="76200">
          <a:solidFill>
            <a:srgbClr val="FFFF00"/>
          </a:solidFill>
        </a:ln>
      </dgm:spPr>
      <dgm:t>
        <a:bodyPr/>
        <a:lstStyle/>
        <a:p>
          <a:r>
            <a:rPr lang="en-US" sz="1100" dirty="0"/>
            <a:t>Collection/Return</a:t>
          </a:r>
          <a:endParaRPr lang="th-TH" sz="1100" dirty="0"/>
        </a:p>
      </dgm:t>
    </dgm:pt>
    <dgm:pt modelId="{31BCB942-1CA7-432A-9D30-029DB36D4A62}" type="parTrans" cxnId="{AF2B9A06-E480-40B1-AD75-C0ABCC46D76F}">
      <dgm:prSet/>
      <dgm:spPr/>
      <dgm:t>
        <a:bodyPr/>
        <a:lstStyle/>
        <a:p>
          <a:endParaRPr lang="th-TH"/>
        </a:p>
      </dgm:t>
    </dgm:pt>
    <dgm:pt modelId="{0EF4466D-EAAA-4B8D-A199-5ADDE8E468E2}" type="sibTrans" cxnId="{AF2B9A06-E480-40B1-AD75-C0ABCC46D76F}">
      <dgm:prSet/>
      <dgm:spPr/>
      <dgm:t>
        <a:bodyPr/>
        <a:lstStyle/>
        <a:p>
          <a:endParaRPr lang="th-TH"/>
        </a:p>
      </dgm:t>
    </dgm:pt>
    <dgm:pt modelId="{AB8A3A78-F59C-4C6A-85AB-9D3883808EBB}">
      <dgm:prSet phldrT="[Text]" custT="1"/>
      <dgm:spPr>
        <a:ln w="76200">
          <a:solidFill>
            <a:srgbClr val="FFFF00"/>
          </a:solidFill>
        </a:ln>
      </dgm:spPr>
      <dgm:t>
        <a:bodyPr/>
        <a:lstStyle/>
        <a:p>
          <a:r>
            <a:rPr lang="en-US" sz="1100" dirty="0"/>
            <a:t>Dismantle &amp; Sort</a:t>
          </a:r>
          <a:endParaRPr lang="th-TH" sz="1100" dirty="0"/>
        </a:p>
      </dgm:t>
    </dgm:pt>
    <dgm:pt modelId="{BB565F5B-3FA8-4CE1-90EC-17F2B13C4564}" type="parTrans" cxnId="{BFCCD7E7-C154-42B4-80DA-46E227FA69D4}">
      <dgm:prSet/>
      <dgm:spPr/>
      <dgm:t>
        <a:bodyPr/>
        <a:lstStyle/>
        <a:p>
          <a:endParaRPr lang="th-TH"/>
        </a:p>
      </dgm:t>
    </dgm:pt>
    <dgm:pt modelId="{BD0D6CB6-6B6B-4FEA-836F-87D9C4718AEE}" type="sibTrans" cxnId="{BFCCD7E7-C154-42B4-80DA-46E227FA69D4}">
      <dgm:prSet/>
      <dgm:spPr/>
      <dgm:t>
        <a:bodyPr/>
        <a:lstStyle/>
        <a:p>
          <a:endParaRPr lang="th-TH"/>
        </a:p>
      </dgm:t>
    </dgm:pt>
    <dgm:pt modelId="{B46A2A65-A0D5-4079-A8C1-82DD58717070}">
      <dgm:prSet phldrT="[Text]" custT="1"/>
      <dgm:spPr>
        <a:ln w="76200">
          <a:solidFill>
            <a:srgbClr val="FFFF00"/>
          </a:solidFill>
        </a:ln>
      </dgm:spPr>
      <dgm:t>
        <a:bodyPr/>
        <a:lstStyle/>
        <a:p>
          <a:r>
            <a:rPr lang="en-US" sz="1100" dirty="0"/>
            <a:t>Recycle/Upcycle</a:t>
          </a:r>
          <a:endParaRPr lang="th-TH" sz="1100" dirty="0"/>
        </a:p>
      </dgm:t>
    </dgm:pt>
    <dgm:pt modelId="{3BEF9FA0-9F66-4663-BDA6-39D0B3A2CB71}" type="parTrans" cxnId="{6F5E7929-B65A-41EB-9271-7B72DBFFDEB1}">
      <dgm:prSet/>
      <dgm:spPr/>
      <dgm:t>
        <a:bodyPr/>
        <a:lstStyle/>
        <a:p>
          <a:endParaRPr lang="th-TH"/>
        </a:p>
      </dgm:t>
    </dgm:pt>
    <dgm:pt modelId="{CFC5A9BC-DBC6-4AB6-8F74-720FF33375AD}" type="sibTrans" cxnId="{6F5E7929-B65A-41EB-9271-7B72DBFFDEB1}">
      <dgm:prSet/>
      <dgm:spPr/>
      <dgm:t>
        <a:bodyPr/>
        <a:lstStyle/>
        <a:p>
          <a:endParaRPr lang="th-TH"/>
        </a:p>
      </dgm:t>
    </dgm:pt>
    <dgm:pt modelId="{C7579F57-DDE4-444D-A991-5E664E814920}">
      <dgm:prSet phldrT="[Text]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dirty="0"/>
            <a:t>Chemical Producer</a:t>
          </a:r>
        </a:p>
        <a:p>
          <a:r>
            <a:rPr lang="en-US" dirty="0"/>
            <a:t>Metal Recycling</a:t>
          </a:r>
        </a:p>
        <a:p>
          <a:r>
            <a:rPr lang="en-US" dirty="0"/>
            <a:t>Textile Recycling</a:t>
          </a:r>
          <a:endParaRPr lang="th-TH" dirty="0"/>
        </a:p>
      </dgm:t>
    </dgm:pt>
    <dgm:pt modelId="{33E24D14-416D-4534-86F0-1D488CDEF2A1}" type="parTrans" cxnId="{ABE994E7-9377-4A98-AC58-EEFF8F6EBC79}">
      <dgm:prSet/>
      <dgm:spPr/>
      <dgm:t>
        <a:bodyPr/>
        <a:lstStyle/>
        <a:p>
          <a:endParaRPr lang="th-TH"/>
        </a:p>
      </dgm:t>
    </dgm:pt>
    <dgm:pt modelId="{55C12891-9E8D-470F-8001-9AD96E12AB06}" type="sibTrans" cxnId="{ABE994E7-9377-4A98-AC58-EEFF8F6EBC79}">
      <dgm:prSet/>
      <dgm:spPr/>
      <dgm:t>
        <a:bodyPr/>
        <a:lstStyle/>
        <a:p>
          <a:endParaRPr lang="th-TH"/>
        </a:p>
      </dgm:t>
    </dgm:pt>
    <dgm:pt modelId="{8CDB8E45-3F1B-49EF-A10F-FBDD32489BA9}" type="pres">
      <dgm:prSet presAssocID="{31E23525-B99B-4BFD-817B-B495624F6C0C}" presName="Name0" presStyleCnt="0">
        <dgm:presLayoutVars>
          <dgm:dir/>
          <dgm:resizeHandles val="exact"/>
        </dgm:presLayoutVars>
      </dgm:prSet>
      <dgm:spPr/>
    </dgm:pt>
    <dgm:pt modelId="{D711E219-37C5-43EC-B576-42442BFA822B}" type="pres">
      <dgm:prSet presAssocID="{31E23525-B99B-4BFD-817B-B495624F6C0C}" presName="cycle" presStyleCnt="0"/>
      <dgm:spPr/>
    </dgm:pt>
    <dgm:pt modelId="{5E7B81C3-136B-49B3-A56E-2F60612E2C7A}" type="pres">
      <dgm:prSet presAssocID="{663A301D-7A65-462B-B69F-7CAF85C9A51D}" presName="nodeFirstNode" presStyleLbl="node1" presStyleIdx="0" presStyleCnt="8">
        <dgm:presLayoutVars>
          <dgm:bulletEnabled val="1"/>
        </dgm:presLayoutVars>
      </dgm:prSet>
      <dgm:spPr/>
    </dgm:pt>
    <dgm:pt modelId="{3C9C2A2D-B96E-4BB6-8044-94583859B51C}" type="pres">
      <dgm:prSet presAssocID="{04C8D47C-8FDE-4E96-A380-58A249FCB4A4}" presName="sibTransFirstNode" presStyleLbl="bgShp" presStyleIdx="0" presStyleCnt="1"/>
      <dgm:spPr/>
    </dgm:pt>
    <dgm:pt modelId="{5BD95023-119F-479F-B7C0-FA5ABBF055E9}" type="pres">
      <dgm:prSet presAssocID="{36D77816-689C-43A4-82E1-540B08C379B3}" presName="nodeFollowingNodes" presStyleLbl="node1" presStyleIdx="1" presStyleCnt="8">
        <dgm:presLayoutVars>
          <dgm:bulletEnabled val="1"/>
        </dgm:presLayoutVars>
      </dgm:prSet>
      <dgm:spPr/>
    </dgm:pt>
    <dgm:pt modelId="{2962E4C9-6121-49FD-8139-C96BD12F726E}" type="pres">
      <dgm:prSet presAssocID="{AC9C9557-CE4C-43EC-ACA5-2FEDC4830364}" presName="nodeFollowingNodes" presStyleLbl="node1" presStyleIdx="2" presStyleCnt="8">
        <dgm:presLayoutVars>
          <dgm:bulletEnabled val="1"/>
        </dgm:presLayoutVars>
      </dgm:prSet>
      <dgm:spPr/>
    </dgm:pt>
    <dgm:pt modelId="{B683600A-4E81-4157-8688-9E5C1C7E6F7A}" type="pres">
      <dgm:prSet presAssocID="{F9D1A9DC-2E73-47FD-A9E2-2B9F125E3825}" presName="nodeFollowingNodes" presStyleLbl="node1" presStyleIdx="3" presStyleCnt="8">
        <dgm:presLayoutVars>
          <dgm:bulletEnabled val="1"/>
        </dgm:presLayoutVars>
      </dgm:prSet>
      <dgm:spPr/>
    </dgm:pt>
    <dgm:pt modelId="{7EA34D83-7AC4-49A9-94E2-CA3638B4658C}" type="pres">
      <dgm:prSet presAssocID="{FE73EF00-FBCC-49FD-A766-314F894EB50A}" presName="nodeFollowingNodes" presStyleLbl="node1" presStyleIdx="4" presStyleCnt="8">
        <dgm:presLayoutVars>
          <dgm:bulletEnabled val="1"/>
        </dgm:presLayoutVars>
      </dgm:prSet>
      <dgm:spPr/>
    </dgm:pt>
    <dgm:pt modelId="{0ADFAB66-2D6A-4592-B002-61D76A99AF05}" type="pres">
      <dgm:prSet presAssocID="{AB8A3A78-F59C-4C6A-85AB-9D3883808EBB}" presName="nodeFollowingNodes" presStyleLbl="node1" presStyleIdx="5" presStyleCnt="8">
        <dgm:presLayoutVars>
          <dgm:bulletEnabled val="1"/>
        </dgm:presLayoutVars>
      </dgm:prSet>
      <dgm:spPr/>
    </dgm:pt>
    <dgm:pt modelId="{BEEF0A51-4E21-493F-AB78-1B88CE862038}" type="pres">
      <dgm:prSet presAssocID="{B46A2A65-A0D5-4079-A8C1-82DD58717070}" presName="nodeFollowingNodes" presStyleLbl="node1" presStyleIdx="6" presStyleCnt="8">
        <dgm:presLayoutVars>
          <dgm:bulletEnabled val="1"/>
        </dgm:presLayoutVars>
      </dgm:prSet>
      <dgm:spPr/>
    </dgm:pt>
    <dgm:pt modelId="{B1C18EC6-9005-4A6F-B3AC-6D75D011129C}" type="pres">
      <dgm:prSet presAssocID="{C7579F57-DDE4-444D-A991-5E664E814920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12922602-C8B7-45EA-BBDA-D2B427E2A7A2}" type="presOf" srcId="{663A301D-7A65-462B-B69F-7CAF85C9A51D}" destId="{5E7B81C3-136B-49B3-A56E-2F60612E2C7A}" srcOrd="0" destOrd="0" presId="urn:microsoft.com/office/officeart/2005/8/layout/cycle3"/>
    <dgm:cxn modelId="{AF2B9A06-E480-40B1-AD75-C0ABCC46D76F}" srcId="{31E23525-B99B-4BFD-817B-B495624F6C0C}" destId="{FE73EF00-FBCC-49FD-A766-314F894EB50A}" srcOrd="4" destOrd="0" parTransId="{31BCB942-1CA7-432A-9D30-029DB36D4A62}" sibTransId="{0EF4466D-EAAA-4B8D-A199-5ADDE8E468E2}"/>
    <dgm:cxn modelId="{4097A91B-E662-4828-BBF3-730B06474024}" type="presOf" srcId="{FE73EF00-FBCC-49FD-A766-314F894EB50A}" destId="{7EA34D83-7AC4-49A9-94E2-CA3638B4658C}" srcOrd="0" destOrd="0" presId="urn:microsoft.com/office/officeart/2005/8/layout/cycle3"/>
    <dgm:cxn modelId="{6F5E7929-B65A-41EB-9271-7B72DBFFDEB1}" srcId="{31E23525-B99B-4BFD-817B-B495624F6C0C}" destId="{B46A2A65-A0D5-4079-A8C1-82DD58717070}" srcOrd="6" destOrd="0" parTransId="{3BEF9FA0-9F66-4663-BDA6-39D0B3A2CB71}" sibTransId="{CFC5A9BC-DBC6-4AB6-8F74-720FF33375AD}"/>
    <dgm:cxn modelId="{F2B5E842-8E4E-41CD-B816-781F87DDADE4}" type="presOf" srcId="{36D77816-689C-43A4-82E1-540B08C379B3}" destId="{5BD95023-119F-479F-B7C0-FA5ABBF055E9}" srcOrd="0" destOrd="0" presId="urn:microsoft.com/office/officeart/2005/8/layout/cycle3"/>
    <dgm:cxn modelId="{47159043-4E71-4E73-8ADA-EC637476D6AA}" srcId="{31E23525-B99B-4BFD-817B-B495624F6C0C}" destId="{36D77816-689C-43A4-82E1-540B08C379B3}" srcOrd="1" destOrd="0" parTransId="{E0E71E5F-3700-492C-8438-F5BF5E39BF97}" sibTransId="{5EBEF390-0DDB-4C99-A3F3-1B3AF1F586BF}"/>
    <dgm:cxn modelId="{F3891878-A56D-4DCB-A41D-CED5A7C47D98}" type="presOf" srcId="{B46A2A65-A0D5-4079-A8C1-82DD58717070}" destId="{BEEF0A51-4E21-493F-AB78-1B88CE862038}" srcOrd="0" destOrd="0" presId="urn:microsoft.com/office/officeart/2005/8/layout/cycle3"/>
    <dgm:cxn modelId="{83AFF77A-CF10-4174-B93D-A99CBD6D1795}" srcId="{31E23525-B99B-4BFD-817B-B495624F6C0C}" destId="{AC9C9557-CE4C-43EC-ACA5-2FEDC4830364}" srcOrd="2" destOrd="0" parTransId="{938FD884-4F1D-465A-BA7D-4D4210AECA2C}" sibTransId="{D021853F-AB35-45FA-9CCE-A930DAF72D7B}"/>
    <dgm:cxn modelId="{3C1CDD7C-ADC9-4204-B705-9182227EE7B3}" type="presOf" srcId="{C7579F57-DDE4-444D-A991-5E664E814920}" destId="{B1C18EC6-9005-4A6F-B3AC-6D75D011129C}" srcOrd="0" destOrd="0" presId="urn:microsoft.com/office/officeart/2005/8/layout/cycle3"/>
    <dgm:cxn modelId="{B47AB6A1-7D8C-411E-8259-0068AECD25C3}" srcId="{31E23525-B99B-4BFD-817B-B495624F6C0C}" destId="{F9D1A9DC-2E73-47FD-A9E2-2B9F125E3825}" srcOrd="3" destOrd="0" parTransId="{9498B65F-C924-4524-B00D-58BF08CB8D41}" sibTransId="{00FB5727-7274-418F-9E32-A216A1550C97}"/>
    <dgm:cxn modelId="{1F8A54B2-7BE3-4BD1-9B5C-71AB2DC7C970}" type="presOf" srcId="{AB8A3A78-F59C-4C6A-85AB-9D3883808EBB}" destId="{0ADFAB66-2D6A-4592-B002-61D76A99AF05}" srcOrd="0" destOrd="0" presId="urn:microsoft.com/office/officeart/2005/8/layout/cycle3"/>
    <dgm:cxn modelId="{B2C2C3CF-237B-4EB7-ABCE-87D3FFE9EE63}" type="presOf" srcId="{04C8D47C-8FDE-4E96-A380-58A249FCB4A4}" destId="{3C9C2A2D-B96E-4BB6-8044-94583859B51C}" srcOrd="0" destOrd="0" presId="urn:microsoft.com/office/officeart/2005/8/layout/cycle3"/>
    <dgm:cxn modelId="{ABE994E7-9377-4A98-AC58-EEFF8F6EBC79}" srcId="{31E23525-B99B-4BFD-817B-B495624F6C0C}" destId="{C7579F57-DDE4-444D-A991-5E664E814920}" srcOrd="7" destOrd="0" parTransId="{33E24D14-416D-4534-86F0-1D488CDEF2A1}" sibTransId="{55C12891-9E8D-470F-8001-9AD96E12AB06}"/>
    <dgm:cxn modelId="{BFCCD7E7-C154-42B4-80DA-46E227FA69D4}" srcId="{31E23525-B99B-4BFD-817B-B495624F6C0C}" destId="{AB8A3A78-F59C-4C6A-85AB-9D3883808EBB}" srcOrd="5" destOrd="0" parTransId="{BB565F5B-3FA8-4CE1-90EC-17F2B13C4564}" sibTransId="{BD0D6CB6-6B6B-4FEA-836F-87D9C4718AEE}"/>
    <dgm:cxn modelId="{E9E986EC-AD28-4303-80B5-DCDDE4034AD8}" type="presOf" srcId="{F9D1A9DC-2E73-47FD-A9E2-2B9F125E3825}" destId="{B683600A-4E81-4157-8688-9E5C1C7E6F7A}" srcOrd="0" destOrd="0" presId="urn:microsoft.com/office/officeart/2005/8/layout/cycle3"/>
    <dgm:cxn modelId="{8BAB91EC-D7DD-4250-A46D-4EF992EA10CC}" type="presOf" srcId="{31E23525-B99B-4BFD-817B-B495624F6C0C}" destId="{8CDB8E45-3F1B-49EF-A10F-FBDD32489BA9}" srcOrd="0" destOrd="0" presId="urn:microsoft.com/office/officeart/2005/8/layout/cycle3"/>
    <dgm:cxn modelId="{AFD608FA-FBE0-440D-9B1C-79329036062C}" srcId="{31E23525-B99B-4BFD-817B-B495624F6C0C}" destId="{663A301D-7A65-462B-B69F-7CAF85C9A51D}" srcOrd="0" destOrd="0" parTransId="{40CE2919-ED2C-41E8-A040-3EF2F78C222A}" sibTransId="{04C8D47C-8FDE-4E96-A380-58A249FCB4A4}"/>
    <dgm:cxn modelId="{C96A34FF-BE9D-44DB-8224-7518A2366E33}" type="presOf" srcId="{AC9C9557-CE4C-43EC-ACA5-2FEDC4830364}" destId="{2962E4C9-6121-49FD-8139-C96BD12F726E}" srcOrd="0" destOrd="0" presId="urn:microsoft.com/office/officeart/2005/8/layout/cycle3"/>
    <dgm:cxn modelId="{2AC43B81-BCDD-4ED8-AB10-22537EA687FF}" type="presParOf" srcId="{8CDB8E45-3F1B-49EF-A10F-FBDD32489BA9}" destId="{D711E219-37C5-43EC-B576-42442BFA822B}" srcOrd="0" destOrd="0" presId="urn:microsoft.com/office/officeart/2005/8/layout/cycle3"/>
    <dgm:cxn modelId="{0456CE35-FDFF-4DD8-81AB-D256AD99A306}" type="presParOf" srcId="{D711E219-37C5-43EC-B576-42442BFA822B}" destId="{5E7B81C3-136B-49B3-A56E-2F60612E2C7A}" srcOrd="0" destOrd="0" presId="urn:microsoft.com/office/officeart/2005/8/layout/cycle3"/>
    <dgm:cxn modelId="{9F034B2B-D478-4597-9721-1C9140D86E9C}" type="presParOf" srcId="{D711E219-37C5-43EC-B576-42442BFA822B}" destId="{3C9C2A2D-B96E-4BB6-8044-94583859B51C}" srcOrd="1" destOrd="0" presId="urn:microsoft.com/office/officeart/2005/8/layout/cycle3"/>
    <dgm:cxn modelId="{2B947E7D-DEA5-4721-92C1-98DA6C3706E6}" type="presParOf" srcId="{D711E219-37C5-43EC-B576-42442BFA822B}" destId="{5BD95023-119F-479F-B7C0-FA5ABBF055E9}" srcOrd="2" destOrd="0" presId="urn:microsoft.com/office/officeart/2005/8/layout/cycle3"/>
    <dgm:cxn modelId="{C49ECE3A-A08C-4C25-8589-C0929D02798B}" type="presParOf" srcId="{D711E219-37C5-43EC-B576-42442BFA822B}" destId="{2962E4C9-6121-49FD-8139-C96BD12F726E}" srcOrd="3" destOrd="0" presId="urn:microsoft.com/office/officeart/2005/8/layout/cycle3"/>
    <dgm:cxn modelId="{B6AA35F2-8A71-4429-B6F4-B6771B71C97D}" type="presParOf" srcId="{D711E219-37C5-43EC-B576-42442BFA822B}" destId="{B683600A-4E81-4157-8688-9E5C1C7E6F7A}" srcOrd="4" destOrd="0" presId="urn:microsoft.com/office/officeart/2005/8/layout/cycle3"/>
    <dgm:cxn modelId="{2A87244C-2558-47EF-8F8B-0C5BDFA9A0B6}" type="presParOf" srcId="{D711E219-37C5-43EC-B576-42442BFA822B}" destId="{7EA34D83-7AC4-49A9-94E2-CA3638B4658C}" srcOrd="5" destOrd="0" presId="urn:microsoft.com/office/officeart/2005/8/layout/cycle3"/>
    <dgm:cxn modelId="{C28667B2-0D09-45DE-A6FA-C8B8A738D649}" type="presParOf" srcId="{D711E219-37C5-43EC-B576-42442BFA822B}" destId="{0ADFAB66-2D6A-4592-B002-61D76A99AF05}" srcOrd="6" destOrd="0" presId="urn:microsoft.com/office/officeart/2005/8/layout/cycle3"/>
    <dgm:cxn modelId="{AA004F63-1573-4C8A-8FC4-67C1E63D2DE8}" type="presParOf" srcId="{D711E219-37C5-43EC-B576-42442BFA822B}" destId="{BEEF0A51-4E21-493F-AB78-1B88CE862038}" srcOrd="7" destOrd="0" presId="urn:microsoft.com/office/officeart/2005/8/layout/cycle3"/>
    <dgm:cxn modelId="{62E2E446-9DC5-4F8F-9421-708861D5AA83}" type="presParOf" srcId="{D711E219-37C5-43EC-B576-42442BFA822B}" destId="{B1C18EC6-9005-4A6F-B3AC-6D75D011129C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E23525-B99B-4BFD-817B-B495624F6C0C}" type="doc">
      <dgm:prSet loTypeId="urn:microsoft.com/office/officeart/2005/8/layout/cycle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663A301D-7A65-462B-B69F-7CAF85C9A51D}">
      <dgm:prSet phldrT="[Text]"/>
      <dgm:spPr/>
      <dgm:t>
        <a:bodyPr/>
        <a:lstStyle/>
        <a:p>
          <a:r>
            <a:rPr lang="en-US" dirty="0"/>
            <a:t>PU Foam Producer</a:t>
          </a:r>
          <a:endParaRPr lang="th-TH" dirty="0"/>
        </a:p>
      </dgm:t>
    </dgm:pt>
    <dgm:pt modelId="{40CE2919-ED2C-41E8-A040-3EF2F78C222A}" type="parTrans" cxnId="{AFD608FA-FBE0-440D-9B1C-79329036062C}">
      <dgm:prSet/>
      <dgm:spPr/>
      <dgm:t>
        <a:bodyPr/>
        <a:lstStyle/>
        <a:p>
          <a:endParaRPr lang="th-TH"/>
        </a:p>
      </dgm:t>
    </dgm:pt>
    <dgm:pt modelId="{04C8D47C-8FDE-4E96-A380-58A249FCB4A4}" type="sibTrans" cxnId="{AFD608FA-FBE0-440D-9B1C-79329036062C}">
      <dgm:prSet/>
      <dgm:spPr/>
      <dgm:t>
        <a:bodyPr/>
        <a:lstStyle/>
        <a:p>
          <a:endParaRPr lang="th-TH"/>
        </a:p>
      </dgm:t>
    </dgm:pt>
    <dgm:pt modelId="{36D77816-689C-43A4-82E1-540B08C379B3}">
      <dgm:prSet phldrT="[Text]"/>
      <dgm:spPr/>
      <dgm:t>
        <a:bodyPr/>
        <a:lstStyle/>
        <a:p>
          <a:r>
            <a:rPr lang="en-US" dirty="0"/>
            <a:t>Mattress Manufacturer</a:t>
          </a:r>
          <a:endParaRPr lang="th-TH" dirty="0"/>
        </a:p>
      </dgm:t>
    </dgm:pt>
    <dgm:pt modelId="{E0E71E5F-3700-492C-8438-F5BF5E39BF97}" type="parTrans" cxnId="{47159043-4E71-4E73-8ADA-EC637476D6AA}">
      <dgm:prSet/>
      <dgm:spPr/>
      <dgm:t>
        <a:bodyPr/>
        <a:lstStyle/>
        <a:p>
          <a:endParaRPr lang="th-TH"/>
        </a:p>
      </dgm:t>
    </dgm:pt>
    <dgm:pt modelId="{5EBEF390-0DDB-4C99-A3F3-1B3AF1F586BF}" type="sibTrans" cxnId="{47159043-4E71-4E73-8ADA-EC637476D6AA}">
      <dgm:prSet/>
      <dgm:spPr/>
      <dgm:t>
        <a:bodyPr/>
        <a:lstStyle/>
        <a:p>
          <a:endParaRPr lang="th-TH"/>
        </a:p>
      </dgm:t>
    </dgm:pt>
    <dgm:pt modelId="{AC9C9557-CE4C-43EC-ACA5-2FEDC4830364}">
      <dgm:prSet phldrT="[Text]"/>
      <dgm:spPr/>
      <dgm:t>
        <a:bodyPr/>
        <a:lstStyle/>
        <a:p>
          <a:r>
            <a:rPr lang="en-US" dirty="0"/>
            <a:t>Retail/Online Channel</a:t>
          </a:r>
          <a:endParaRPr lang="th-TH" dirty="0"/>
        </a:p>
      </dgm:t>
    </dgm:pt>
    <dgm:pt modelId="{938FD884-4F1D-465A-BA7D-4D4210AECA2C}" type="parTrans" cxnId="{83AFF77A-CF10-4174-B93D-A99CBD6D1795}">
      <dgm:prSet/>
      <dgm:spPr/>
      <dgm:t>
        <a:bodyPr/>
        <a:lstStyle/>
        <a:p>
          <a:endParaRPr lang="th-TH"/>
        </a:p>
      </dgm:t>
    </dgm:pt>
    <dgm:pt modelId="{D021853F-AB35-45FA-9CCE-A930DAF72D7B}" type="sibTrans" cxnId="{83AFF77A-CF10-4174-B93D-A99CBD6D1795}">
      <dgm:prSet/>
      <dgm:spPr/>
      <dgm:t>
        <a:bodyPr/>
        <a:lstStyle/>
        <a:p>
          <a:endParaRPr lang="th-TH"/>
        </a:p>
      </dgm:t>
    </dgm:pt>
    <dgm:pt modelId="{F9D1A9DC-2E73-47FD-A9E2-2B9F125E3825}">
      <dgm:prSet phldrT="[Text]"/>
      <dgm:spPr/>
      <dgm:t>
        <a:bodyPr/>
        <a:lstStyle/>
        <a:p>
          <a:r>
            <a:rPr lang="en-US" dirty="0"/>
            <a:t>Consumer</a:t>
          </a:r>
          <a:endParaRPr lang="th-TH" dirty="0"/>
        </a:p>
      </dgm:t>
    </dgm:pt>
    <dgm:pt modelId="{9498B65F-C924-4524-B00D-58BF08CB8D41}" type="parTrans" cxnId="{B47AB6A1-7D8C-411E-8259-0068AECD25C3}">
      <dgm:prSet/>
      <dgm:spPr/>
      <dgm:t>
        <a:bodyPr/>
        <a:lstStyle/>
        <a:p>
          <a:endParaRPr lang="th-TH"/>
        </a:p>
      </dgm:t>
    </dgm:pt>
    <dgm:pt modelId="{00FB5727-7274-418F-9E32-A216A1550C97}" type="sibTrans" cxnId="{B47AB6A1-7D8C-411E-8259-0068AECD25C3}">
      <dgm:prSet/>
      <dgm:spPr/>
      <dgm:t>
        <a:bodyPr/>
        <a:lstStyle/>
        <a:p>
          <a:endParaRPr lang="th-TH"/>
        </a:p>
      </dgm:t>
    </dgm:pt>
    <dgm:pt modelId="{FE73EF00-FBCC-49FD-A766-314F894EB50A}">
      <dgm:prSet phldrT="[Text]"/>
      <dgm:spPr/>
      <dgm:t>
        <a:bodyPr/>
        <a:lstStyle/>
        <a:p>
          <a:r>
            <a:rPr lang="en-US" dirty="0"/>
            <a:t>Collection/Return</a:t>
          </a:r>
          <a:endParaRPr lang="th-TH" dirty="0"/>
        </a:p>
      </dgm:t>
    </dgm:pt>
    <dgm:pt modelId="{31BCB942-1CA7-432A-9D30-029DB36D4A62}" type="parTrans" cxnId="{AF2B9A06-E480-40B1-AD75-C0ABCC46D76F}">
      <dgm:prSet/>
      <dgm:spPr/>
      <dgm:t>
        <a:bodyPr/>
        <a:lstStyle/>
        <a:p>
          <a:endParaRPr lang="th-TH"/>
        </a:p>
      </dgm:t>
    </dgm:pt>
    <dgm:pt modelId="{0EF4466D-EAAA-4B8D-A199-5ADDE8E468E2}" type="sibTrans" cxnId="{AF2B9A06-E480-40B1-AD75-C0ABCC46D76F}">
      <dgm:prSet/>
      <dgm:spPr/>
      <dgm:t>
        <a:bodyPr/>
        <a:lstStyle/>
        <a:p>
          <a:endParaRPr lang="th-TH"/>
        </a:p>
      </dgm:t>
    </dgm:pt>
    <dgm:pt modelId="{AB8A3A78-F59C-4C6A-85AB-9D3883808EBB}">
      <dgm:prSet phldrT="[Text]"/>
      <dgm:spPr/>
      <dgm:t>
        <a:bodyPr/>
        <a:lstStyle/>
        <a:p>
          <a:r>
            <a:rPr lang="en-US" dirty="0"/>
            <a:t>Dismantle &amp; Sort</a:t>
          </a:r>
          <a:endParaRPr lang="th-TH" dirty="0"/>
        </a:p>
      </dgm:t>
    </dgm:pt>
    <dgm:pt modelId="{BB565F5B-3FA8-4CE1-90EC-17F2B13C4564}" type="parTrans" cxnId="{BFCCD7E7-C154-42B4-80DA-46E227FA69D4}">
      <dgm:prSet/>
      <dgm:spPr/>
      <dgm:t>
        <a:bodyPr/>
        <a:lstStyle/>
        <a:p>
          <a:endParaRPr lang="th-TH"/>
        </a:p>
      </dgm:t>
    </dgm:pt>
    <dgm:pt modelId="{BD0D6CB6-6B6B-4FEA-836F-87D9C4718AEE}" type="sibTrans" cxnId="{BFCCD7E7-C154-42B4-80DA-46E227FA69D4}">
      <dgm:prSet/>
      <dgm:spPr/>
      <dgm:t>
        <a:bodyPr/>
        <a:lstStyle/>
        <a:p>
          <a:endParaRPr lang="th-TH"/>
        </a:p>
      </dgm:t>
    </dgm:pt>
    <dgm:pt modelId="{B46A2A65-A0D5-4079-A8C1-82DD58717070}">
      <dgm:prSet phldrT="[Text]"/>
      <dgm:spPr/>
      <dgm:t>
        <a:bodyPr/>
        <a:lstStyle/>
        <a:p>
          <a:r>
            <a:rPr lang="en-US" dirty="0"/>
            <a:t>Recycle/Upcycle</a:t>
          </a:r>
          <a:endParaRPr lang="th-TH" dirty="0"/>
        </a:p>
      </dgm:t>
    </dgm:pt>
    <dgm:pt modelId="{3BEF9FA0-9F66-4663-BDA6-39D0B3A2CB71}" type="parTrans" cxnId="{6F5E7929-B65A-41EB-9271-7B72DBFFDEB1}">
      <dgm:prSet/>
      <dgm:spPr/>
      <dgm:t>
        <a:bodyPr/>
        <a:lstStyle/>
        <a:p>
          <a:endParaRPr lang="th-TH"/>
        </a:p>
      </dgm:t>
    </dgm:pt>
    <dgm:pt modelId="{CFC5A9BC-DBC6-4AB6-8F74-720FF33375AD}" type="sibTrans" cxnId="{6F5E7929-B65A-41EB-9271-7B72DBFFDEB1}">
      <dgm:prSet/>
      <dgm:spPr/>
      <dgm:t>
        <a:bodyPr/>
        <a:lstStyle/>
        <a:p>
          <a:endParaRPr lang="th-TH"/>
        </a:p>
      </dgm:t>
    </dgm:pt>
    <dgm:pt modelId="{C7579F57-DDE4-444D-A991-5E664E814920}">
      <dgm:prSet phldrT="[Text]"/>
      <dgm:spPr/>
      <dgm:t>
        <a:bodyPr/>
        <a:lstStyle/>
        <a:p>
          <a:r>
            <a:rPr lang="en-US" dirty="0"/>
            <a:t>Chemical Producer</a:t>
          </a:r>
          <a:endParaRPr lang="th-TH" dirty="0"/>
        </a:p>
      </dgm:t>
    </dgm:pt>
    <dgm:pt modelId="{33E24D14-416D-4534-86F0-1D488CDEF2A1}" type="parTrans" cxnId="{ABE994E7-9377-4A98-AC58-EEFF8F6EBC79}">
      <dgm:prSet/>
      <dgm:spPr/>
      <dgm:t>
        <a:bodyPr/>
        <a:lstStyle/>
        <a:p>
          <a:endParaRPr lang="th-TH"/>
        </a:p>
      </dgm:t>
    </dgm:pt>
    <dgm:pt modelId="{55C12891-9E8D-470F-8001-9AD96E12AB06}" type="sibTrans" cxnId="{ABE994E7-9377-4A98-AC58-EEFF8F6EBC79}">
      <dgm:prSet/>
      <dgm:spPr/>
      <dgm:t>
        <a:bodyPr/>
        <a:lstStyle/>
        <a:p>
          <a:endParaRPr lang="th-TH"/>
        </a:p>
      </dgm:t>
    </dgm:pt>
    <dgm:pt modelId="{8CDB8E45-3F1B-49EF-A10F-FBDD32489BA9}" type="pres">
      <dgm:prSet presAssocID="{31E23525-B99B-4BFD-817B-B495624F6C0C}" presName="Name0" presStyleCnt="0">
        <dgm:presLayoutVars>
          <dgm:dir/>
          <dgm:resizeHandles val="exact"/>
        </dgm:presLayoutVars>
      </dgm:prSet>
      <dgm:spPr/>
    </dgm:pt>
    <dgm:pt modelId="{D711E219-37C5-43EC-B576-42442BFA822B}" type="pres">
      <dgm:prSet presAssocID="{31E23525-B99B-4BFD-817B-B495624F6C0C}" presName="cycle" presStyleCnt="0"/>
      <dgm:spPr/>
    </dgm:pt>
    <dgm:pt modelId="{5E7B81C3-136B-49B3-A56E-2F60612E2C7A}" type="pres">
      <dgm:prSet presAssocID="{663A301D-7A65-462B-B69F-7CAF85C9A51D}" presName="nodeFirstNode" presStyleLbl="node1" presStyleIdx="0" presStyleCnt="8">
        <dgm:presLayoutVars>
          <dgm:bulletEnabled val="1"/>
        </dgm:presLayoutVars>
      </dgm:prSet>
      <dgm:spPr/>
    </dgm:pt>
    <dgm:pt modelId="{3C9C2A2D-B96E-4BB6-8044-94583859B51C}" type="pres">
      <dgm:prSet presAssocID="{04C8D47C-8FDE-4E96-A380-58A249FCB4A4}" presName="sibTransFirstNode" presStyleLbl="bgShp" presStyleIdx="0" presStyleCnt="1"/>
      <dgm:spPr/>
    </dgm:pt>
    <dgm:pt modelId="{5BD95023-119F-479F-B7C0-FA5ABBF055E9}" type="pres">
      <dgm:prSet presAssocID="{36D77816-689C-43A4-82E1-540B08C379B3}" presName="nodeFollowingNodes" presStyleLbl="node1" presStyleIdx="1" presStyleCnt="8">
        <dgm:presLayoutVars>
          <dgm:bulletEnabled val="1"/>
        </dgm:presLayoutVars>
      </dgm:prSet>
      <dgm:spPr/>
    </dgm:pt>
    <dgm:pt modelId="{2962E4C9-6121-49FD-8139-C96BD12F726E}" type="pres">
      <dgm:prSet presAssocID="{AC9C9557-CE4C-43EC-ACA5-2FEDC4830364}" presName="nodeFollowingNodes" presStyleLbl="node1" presStyleIdx="2" presStyleCnt="8">
        <dgm:presLayoutVars>
          <dgm:bulletEnabled val="1"/>
        </dgm:presLayoutVars>
      </dgm:prSet>
      <dgm:spPr/>
    </dgm:pt>
    <dgm:pt modelId="{B683600A-4E81-4157-8688-9E5C1C7E6F7A}" type="pres">
      <dgm:prSet presAssocID="{F9D1A9DC-2E73-47FD-A9E2-2B9F125E3825}" presName="nodeFollowingNodes" presStyleLbl="node1" presStyleIdx="3" presStyleCnt="8">
        <dgm:presLayoutVars>
          <dgm:bulletEnabled val="1"/>
        </dgm:presLayoutVars>
      </dgm:prSet>
      <dgm:spPr/>
    </dgm:pt>
    <dgm:pt modelId="{7EA34D83-7AC4-49A9-94E2-CA3638B4658C}" type="pres">
      <dgm:prSet presAssocID="{FE73EF00-FBCC-49FD-A766-314F894EB50A}" presName="nodeFollowingNodes" presStyleLbl="node1" presStyleIdx="4" presStyleCnt="8">
        <dgm:presLayoutVars>
          <dgm:bulletEnabled val="1"/>
        </dgm:presLayoutVars>
      </dgm:prSet>
      <dgm:spPr/>
    </dgm:pt>
    <dgm:pt modelId="{0ADFAB66-2D6A-4592-B002-61D76A99AF05}" type="pres">
      <dgm:prSet presAssocID="{AB8A3A78-F59C-4C6A-85AB-9D3883808EBB}" presName="nodeFollowingNodes" presStyleLbl="node1" presStyleIdx="5" presStyleCnt="8">
        <dgm:presLayoutVars>
          <dgm:bulletEnabled val="1"/>
        </dgm:presLayoutVars>
      </dgm:prSet>
      <dgm:spPr/>
    </dgm:pt>
    <dgm:pt modelId="{BEEF0A51-4E21-493F-AB78-1B88CE862038}" type="pres">
      <dgm:prSet presAssocID="{B46A2A65-A0D5-4079-A8C1-82DD58717070}" presName="nodeFollowingNodes" presStyleLbl="node1" presStyleIdx="6" presStyleCnt="8">
        <dgm:presLayoutVars>
          <dgm:bulletEnabled val="1"/>
        </dgm:presLayoutVars>
      </dgm:prSet>
      <dgm:spPr/>
    </dgm:pt>
    <dgm:pt modelId="{B1C18EC6-9005-4A6F-B3AC-6D75D011129C}" type="pres">
      <dgm:prSet presAssocID="{C7579F57-DDE4-444D-A991-5E664E814920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12922602-C8B7-45EA-BBDA-D2B427E2A7A2}" type="presOf" srcId="{663A301D-7A65-462B-B69F-7CAF85C9A51D}" destId="{5E7B81C3-136B-49B3-A56E-2F60612E2C7A}" srcOrd="0" destOrd="0" presId="urn:microsoft.com/office/officeart/2005/8/layout/cycle3"/>
    <dgm:cxn modelId="{AF2B9A06-E480-40B1-AD75-C0ABCC46D76F}" srcId="{31E23525-B99B-4BFD-817B-B495624F6C0C}" destId="{FE73EF00-FBCC-49FD-A766-314F894EB50A}" srcOrd="4" destOrd="0" parTransId="{31BCB942-1CA7-432A-9D30-029DB36D4A62}" sibTransId="{0EF4466D-EAAA-4B8D-A199-5ADDE8E468E2}"/>
    <dgm:cxn modelId="{4097A91B-E662-4828-BBF3-730B06474024}" type="presOf" srcId="{FE73EF00-FBCC-49FD-A766-314F894EB50A}" destId="{7EA34D83-7AC4-49A9-94E2-CA3638B4658C}" srcOrd="0" destOrd="0" presId="urn:microsoft.com/office/officeart/2005/8/layout/cycle3"/>
    <dgm:cxn modelId="{6F5E7929-B65A-41EB-9271-7B72DBFFDEB1}" srcId="{31E23525-B99B-4BFD-817B-B495624F6C0C}" destId="{B46A2A65-A0D5-4079-A8C1-82DD58717070}" srcOrd="6" destOrd="0" parTransId="{3BEF9FA0-9F66-4663-BDA6-39D0B3A2CB71}" sibTransId="{CFC5A9BC-DBC6-4AB6-8F74-720FF33375AD}"/>
    <dgm:cxn modelId="{F2B5E842-8E4E-41CD-B816-781F87DDADE4}" type="presOf" srcId="{36D77816-689C-43A4-82E1-540B08C379B3}" destId="{5BD95023-119F-479F-B7C0-FA5ABBF055E9}" srcOrd="0" destOrd="0" presId="urn:microsoft.com/office/officeart/2005/8/layout/cycle3"/>
    <dgm:cxn modelId="{47159043-4E71-4E73-8ADA-EC637476D6AA}" srcId="{31E23525-B99B-4BFD-817B-B495624F6C0C}" destId="{36D77816-689C-43A4-82E1-540B08C379B3}" srcOrd="1" destOrd="0" parTransId="{E0E71E5F-3700-492C-8438-F5BF5E39BF97}" sibTransId="{5EBEF390-0DDB-4C99-A3F3-1B3AF1F586BF}"/>
    <dgm:cxn modelId="{F3891878-A56D-4DCB-A41D-CED5A7C47D98}" type="presOf" srcId="{B46A2A65-A0D5-4079-A8C1-82DD58717070}" destId="{BEEF0A51-4E21-493F-AB78-1B88CE862038}" srcOrd="0" destOrd="0" presId="urn:microsoft.com/office/officeart/2005/8/layout/cycle3"/>
    <dgm:cxn modelId="{83AFF77A-CF10-4174-B93D-A99CBD6D1795}" srcId="{31E23525-B99B-4BFD-817B-B495624F6C0C}" destId="{AC9C9557-CE4C-43EC-ACA5-2FEDC4830364}" srcOrd="2" destOrd="0" parTransId="{938FD884-4F1D-465A-BA7D-4D4210AECA2C}" sibTransId="{D021853F-AB35-45FA-9CCE-A930DAF72D7B}"/>
    <dgm:cxn modelId="{3C1CDD7C-ADC9-4204-B705-9182227EE7B3}" type="presOf" srcId="{C7579F57-DDE4-444D-A991-5E664E814920}" destId="{B1C18EC6-9005-4A6F-B3AC-6D75D011129C}" srcOrd="0" destOrd="0" presId="urn:microsoft.com/office/officeart/2005/8/layout/cycle3"/>
    <dgm:cxn modelId="{B47AB6A1-7D8C-411E-8259-0068AECD25C3}" srcId="{31E23525-B99B-4BFD-817B-B495624F6C0C}" destId="{F9D1A9DC-2E73-47FD-A9E2-2B9F125E3825}" srcOrd="3" destOrd="0" parTransId="{9498B65F-C924-4524-B00D-58BF08CB8D41}" sibTransId="{00FB5727-7274-418F-9E32-A216A1550C97}"/>
    <dgm:cxn modelId="{1F8A54B2-7BE3-4BD1-9B5C-71AB2DC7C970}" type="presOf" srcId="{AB8A3A78-F59C-4C6A-85AB-9D3883808EBB}" destId="{0ADFAB66-2D6A-4592-B002-61D76A99AF05}" srcOrd="0" destOrd="0" presId="urn:microsoft.com/office/officeart/2005/8/layout/cycle3"/>
    <dgm:cxn modelId="{B2C2C3CF-237B-4EB7-ABCE-87D3FFE9EE63}" type="presOf" srcId="{04C8D47C-8FDE-4E96-A380-58A249FCB4A4}" destId="{3C9C2A2D-B96E-4BB6-8044-94583859B51C}" srcOrd="0" destOrd="0" presId="urn:microsoft.com/office/officeart/2005/8/layout/cycle3"/>
    <dgm:cxn modelId="{ABE994E7-9377-4A98-AC58-EEFF8F6EBC79}" srcId="{31E23525-B99B-4BFD-817B-B495624F6C0C}" destId="{C7579F57-DDE4-444D-A991-5E664E814920}" srcOrd="7" destOrd="0" parTransId="{33E24D14-416D-4534-86F0-1D488CDEF2A1}" sibTransId="{55C12891-9E8D-470F-8001-9AD96E12AB06}"/>
    <dgm:cxn modelId="{BFCCD7E7-C154-42B4-80DA-46E227FA69D4}" srcId="{31E23525-B99B-4BFD-817B-B495624F6C0C}" destId="{AB8A3A78-F59C-4C6A-85AB-9D3883808EBB}" srcOrd="5" destOrd="0" parTransId="{BB565F5B-3FA8-4CE1-90EC-17F2B13C4564}" sibTransId="{BD0D6CB6-6B6B-4FEA-836F-87D9C4718AEE}"/>
    <dgm:cxn modelId="{E9E986EC-AD28-4303-80B5-DCDDE4034AD8}" type="presOf" srcId="{F9D1A9DC-2E73-47FD-A9E2-2B9F125E3825}" destId="{B683600A-4E81-4157-8688-9E5C1C7E6F7A}" srcOrd="0" destOrd="0" presId="urn:microsoft.com/office/officeart/2005/8/layout/cycle3"/>
    <dgm:cxn modelId="{8BAB91EC-D7DD-4250-A46D-4EF992EA10CC}" type="presOf" srcId="{31E23525-B99B-4BFD-817B-B495624F6C0C}" destId="{8CDB8E45-3F1B-49EF-A10F-FBDD32489BA9}" srcOrd="0" destOrd="0" presId="urn:microsoft.com/office/officeart/2005/8/layout/cycle3"/>
    <dgm:cxn modelId="{AFD608FA-FBE0-440D-9B1C-79329036062C}" srcId="{31E23525-B99B-4BFD-817B-B495624F6C0C}" destId="{663A301D-7A65-462B-B69F-7CAF85C9A51D}" srcOrd="0" destOrd="0" parTransId="{40CE2919-ED2C-41E8-A040-3EF2F78C222A}" sibTransId="{04C8D47C-8FDE-4E96-A380-58A249FCB4A4}"/>
    <dgm:cxn modelId="{C96A34FF-BE9D-44DB-8224-7518A2366E33}" type="presOf" srcId="{AC9C9557-CE4C-43EC-ACA5-2FEDC4830364}" destId="{2962E4C9-6121-49FD-8139-C96BD12F726E}" srcOrd="0" destOrd="0" presId="urn:microsoft.com/office/officeart/2005/8/layout/cycle3"/>
    <dgm:cxn modelId="{2AC43B81-BCDD-4ED8-AB10-22537EA687FF}" type="presParOf" srcId="{8CDB8E45-3F1B-49EF-A10F-FBDD32489BA9}" destId="{D711E219-37C5-43EC-B576-42442BFA822B}" srcOrd="0" destOrd="0" presId="urn:microsoft.com/office/officeart/2005/8/layout/cycle3"/>
    <dgm:cxn modelId="{0456CE35-FDFF-4DD8-81AB-D256AD99A306}" type="presParOf" srcId="{D711E219-37C5-43EC-B576-42442BFA822B}" destId="{5E7B81C3-136B-49B3-A56E-2F60612E2C7A}" srcOrd="0" destOrd="0" presId="urn:microsoft.com/office/officeart/2005/8/layout/cycle3"/>
    <dgm:cxn modelId="{9F034B2B-D478-4597-9721-1C9140D86E9C}" type="presParOf" srcId="{D711E219-37C5-43EC-B576-42442BFA822B}" destId="{3C9C2A2D-B96E-4BB6-8044-94583859B51C}" srcOrd="1" destOrd="0" presId="urn:microsoft.com/office/officeart/2005/8/layout/cycle3"/>
    <dgm:cxn modelId="{2B947E7D-DEA5-4721-92C1-98DA6C3706E6}" type="presParOf" srcId="{D711E219-37C5-43EC-B576-42442BFA822B}" destId="{5BD95023-119F-479F-B7C0-FA5ABBF055E9}" srcOrd="2" destOrd="0" presId="urn:microsoft.com/office/officeart/2005/8/layout/cycle3"/>
    <dgm:cxn modelId="{C49ECE3A-A08C-4C25-8589-C0929D02798B}" type="presParOf" srcId="{D711E219-37C5-43EC-B576-42442BFA822B}" destId="{2962E4C9-6121-49FD-8139-C96BD12F726E}" srcOrd="3" destOrd="0" presId="urn:microsoft.com/office/officeart/2005/8/layout/cycle3"/>
    <dgm:cxn modelId="{B6AA35F2-8A71-4429-B6F4-B6771B71C97D}" type="presParOf" srcId="{D711E219-37C5-43EC-B576-42442BFA822B}" destId="{B683600A-4E81-4157-8688-9E5C1C7E6F7A}" srcOrd="4" destOrd="0" presId="urn:microsoft.com/office/officeart/2005/8/layout/cycle3"/>
    <dgm:cxn modelId="{2A87244C-2558-47EF-8F8B-0C5BDFA9A0B6}" type="presParOf" srcId="{D711E219-37C5-43EC-B576-42442BFA822B}" destId="{7EA34D83-7AC4-49A9-94E2-CA3638B4658C}" srcOrd="5" destOrd="0" presId="urn:microsoft.com/office/officeart/2005/8/layout/cycle3"/>
    <dgm:cxn modelId="{C28667B2-0D09-45DE-A6FA-C8B8A738D649}" type="presParOf" srcId="{D711E219-37C5-43EC-B576-42442BFA822B}" destId="{0ADFAB66-2D6A-4592-B002-61D76A99AF05}" srcOrd="6" destOrd="0" presId="urn:microsoft.com/office/officeart/2005/8/layout/cycle3"/>
    <dgm:cxn modelId="{AA004F63-1573-4C8A-8FC4-67C1E63D2DE8}" type="presParOf" srcId="{D711E219-37C5-43EC-B576-42442BFA822B}" destId="{BEEF0A51-4E21-493F-AB78-1B88CE862038}" srcOrd="7" destOrd="0" presId="urn:microsoft.com/office/officeart/2005/8/layout/cycle3"/>
    <dgm:cxn modelId="{62E2E446-9DC5-4F8F-9421-708861D5AA83}" type="presParOf" srcId="{D711E219-37C5-43EC-B576-42442BFA822B}" destId="{B1C18EC6-9005-4A6F-B3AC-6D75D011129C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E23525-B99B-4BFD-817B-B495624F6C0C}" type="doc">
      <dgm:prSet loTypeId="urn:microsoft.com/office/officeart/2005/8/layout/cycle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663A301D-7A65-462B-B69F-7CAF85C9A51D}">
      <dgm:prSet phldrT="[Text]"/>
      <dgm:spPr/>
      <dgm:t>
        <a:bodyPr/>
        <a:lstStyle/>
        <a:p>
          <a:r>
            <a:rPr lang="en-US" dirty="0"/>
            <a:t>PU Foam Producer</a:t>
          </a:r>
          <a:endParaRPr lang="th-TH" dirty="0"/>
        </a:p>
      </dgm:t>
    </dgm:pt>
    <dgm:pt modelId="{40CE2919-ED2C-41E8-A040-3EF2F78C222A}" type="parTrans" cxnId="{AFD608FA-FBE0-440D-9B1C-79329036062C}">
      <dgm:prSet/>
      <dgm:spPr/>
      <dgm:t>
        <a:bodyPr/>
        <a:lstStyle/>
        <a:p>
          <a:endParaRPr lang="th-TH"/>
        </a:p>
      </dgm:t>
    </dgm:pt>
    <dgm:pt modelId="{04C8D47C-8FDE-4E96-A380-58A249FCB4A4}" type="sibTrans" cxnId="{AFD608FA-FBE0-440D-9B1C-79329036062C}">
      <dgm:prSet/>
      <dgm:spPr/>
      <dgm:t>
        <a:bodyPr/>
        <a:lstStyle/>
        <a:p>
          <a:endParaRPr lang="th-TH"/>
        </a:p>
      </dgm:t>
    </dgm:pt>
    <dgm:pt modelId="{36D77816-689C-43A4-82E1-540B08C379B3}">
      <dgm:prSet phldrT="[Text]"/>
      <dgm:spPr/>
      <dgm:t>
        <a:bodyPr/>
        <a:lstStyle/>
        <a:p>
          <a:r>
            <a:rPr lang="en-US" dirty="0"/>
            <a:t>PU Products Manufacturer</a:t>
          </a:r>
          <a:endParaRPr lang="th-TH" dirty="0"/>
        </a:p>
      </dgm:t>
    </dgm:pt>
    <dgm:pt modelId="{E0E71E5F-3700-492C-8438-F5BF5E39BF97}" type="parTrans" cxnId="{47159043-4E71-4E73-8ADA-EC637476D6AA}">
      <dgm:prSet/>
      <dgm:spPr/>
      <dgm:t>
        <a:bodyPr/>
        <a:lstStyle/>
        <a:p>
          <a:endParaRPr lang="th-TH"/>
        </a:p>
      </dgm:t>
    </dgm:pt>
    <dgm:pt modelId="{5EBEF390-0DDB-4C99-A3F3-1B3AF1F586BF}" type="sibTrans" cxnId="{47159043-4E71-4E73-8ADA-EC637476D6AA}">
      <dgm:prSet/>
      <dgm:spPr/>
      <dgm:t>
        <a:bodyPr/>
        <a:lstStyle/>
        <a:p>
          <a:endParaRPr lang="th-TH"/>
        </a:p>
      </dgm:t>
    </dgm:pt>
    <dgm:pt modelId="{AC9C9557-CE4C-43EC-ACA5-2FEDC4830364}">
      <dgm:prSet phldrT="[Text]"/>
      <dgm:spPr/>
      <dgm:t>
        <a:bodyPr/>
        <a:lstStyle/>
        <a:p>
          <a:r>
            <a:rPr lang="en-US" dirty="0"/>
            <a:t>PIW</a:t>
          </a:r>
          <a:endParaRPr lang="th-TH" dirty="0"/>
        </a:p>
      </dgm:t>
    </dgm:pt>
    <dgm:pt modelId="{938FD884-4F1D-465A-BA7D-4D4210AECA2C}" type="parTrans" cxnId="{83AFF77A-CF10-4174-B93D-A99CBD6D1795}">
      <dgm:prSet/>
      <dgm:spPr/>
      <dgm:t>
        <a:bodyPr/>
        <a:lstStyle/>
        <a:p>
          <a:endParaRPr lang="th-TH"/>
        </a:p>
      </dgm:t>
    </dgm:pt>
    <dgm:pt modelId="{D021853F-AB35-45FA-9CCE-A930DAF72D7B}" type="sibTrans" cxnId="{83AFF77A-CF10-4174-B93D-A99CBD6D1795}">
      <dgm:prSet/>
      <dgm:spPr/>
      <dgm:t>
        <a:bodyPr/>
        <a:lstStyle/>
        <a:p>
          <a:endParaRPr lang="th-TH"/>
        </a:p>
      </dgm:t>
    </dgm:pt>
    <dgm:pt modelId="{FE73EF00-FBCC-49FD-A766-314F894EB50A}">
      <dgm:prSet phldrT="[Text]"/>
      <dgm:spPr/>
      <dgm:t>
        <a:bodyPr/>
        <a:lstStyle/>
        <a:p>
          <a:r>
            <a:rPr lang="en-US" dirty="0"/>
            <a:t>Collection/Return</a:t>
          </a:r>
          <a:endParaRPr lang="th-TH" dirty="0"/>
        </a:p>
      </dgm:t>
    </dgm:pt>
    <dgm:pt modelId="{31BCB942-1CA7-432A-9D30-029DB36D4A62}" type="parTrans" cxnId="{AF2B9A06-E480-40B1-AD75-C0ABCC46D76F}">
      <dgm:prSet/>
      <dgm:spPr/>
      <dgm:t>
        <a:bodyPr/>
        <a:lstStyle/>
        <a:p>
          <a:endParaRPr lang="th-TH"/>
        </a:p>
      </dgm:t>
    </dgm:pt>
    <dgm:pt modelId="{0EF4466D-EAAA-4B8D-A199-5ADDE8E468E2}" type="sibTrans" cxnId="{AF2B9A06-E480-40B1-AD75-C0ABCC46D76F}">
      <dgm:prSet/>
      <dgm:spPr/>
      <dgm:t>
        <a:bodyPr/>
        <a:lstStyle/>
        <a:p>
          <a:endParaRPr lang="th-TH"/>
        </a:p>
      </dgm:t>
    </dgm:pt>
    <dgm:pt modelId="{B46A2A65-A0D5-4079-A8C1-82DD58717070}">
      <dgm:prSet phldrT="[Text]"/>
      <dgm:spPr/>
      <dgm:t>
        <a:bodyPr/>
        <a:lstStyle/>
        <a:p>
          <a:r>
            <a:rPr lang="en-US" dirty="0"/>
            <a:t>Recycle/Upcycle</a:t>
          </a:r>
          <a:endParaRPr lang="th-TH" dirty="0"/>
        </a:p>
      </dgm:t>
    </dgm:pt>
    <dgm:pt modelId="{3BEF9FA0-9F66-4663-BDA6-39D0B3A2CB71}" type="parTrans" cxnId="{6F5E7929-B65A-41EB-9271-7B72DBFFDEB1}">
      <dgm:prSet/>
      <dgm:spPr/>
      <dgm:t>
        <a:bodyPr/>
        <a:lstStyle/>
        <a:p>
          <a:endParaRPr lang="th-TH"/>
        </a:p>
      </dgm:t>
    </dgm:pt>
    <dgm:pt modelId="{CFC5A9BC-DBC6-4AB6-8F74-720FF33375AD}" type="sibTrans" cxnId="{6F5E7929-B65A-41EB-9271-7B72DBFFDEB1}">
      <dgm:prSet/>
      <dgm:spPr/>
      <dgm:t>
        <a:bodyPr/>
        <a:lstStyle/>
        <a:p>
          <a:endParaRPr lang="th-TH"/>
        </a:p>
      </dgm:t>
    </dgm:pt>
    <dgm:pt modelId="{C7579F57-DDE4-444D-A991-5E664E814920}">
      <dgm:prSet phldrT="[Text]"/>
      <dgm:spPr/>
      <dgm:t>
        <a:bodyPr/>
        <a:lstStyle/>
        <a:p>
          <a:r>
            <a:rPr lang="en-US"/>
            <a:t>TPU Users</a:t>
          </a:r>
          <a:endParaRPr lang="th-TH" dirty="0"/>
        </a:p>
      </dgm:t>
    </dgm:pt>
    <dgm:pt modelId="{33E24D14-416D-4534-86F0-1D488CDEF2A1}" type="parTrans" cxnId="{ABE994E7-9377-4A98-AC58-EEFF8F6EBC79}">
      <dgm:prSet/>
      <dgm:spPr/>
      <dgm:t>
        <a:bodyPr/>
        <a:lstStyle/>
        <a:p>
          <a:endParaRPr lang="th-TH"/>
        </a:p>
      </dgm:t>
    </dgm:pt>
    <dgm:pt modelId="{55C12891-9E8D-470F-8001-9AD96E12AB06}" type="sibTrans" cxnId="{ABE994E7-9377-4A98-AC58-EEFF8F6EBC79}">
      <dgm:prSet/>
      <dgm:spPr/>
      <dgm:t>
        <a:bodyPr/>
        <a:lstStyle/>
        <a:p>
          <a:endParaRPr lang="th-TH"/>
        </a:p>
      </dgm:t>
    </dgm:pt>
    <dgm:pt modelId="{8CDB8E45-3F1B-49EF-A10F-FBDD32489BA9}" type="pres">
      <dgm:prSet presAssocID="{31E23525-B99B-4BFD-817B-B495624F6C0C}" presName="Name0" presStyleCnt="0">
        <dgm:presLayoutVars>
          <dgm:dir/>
          <dgm:resizeHandles val="exact"/>
        </dgm:presLayoutVars>
      </dgm:prSet>
      <dgm:spPr/>
    </dgm:pt>
    <dgm:pt modelId="{D711E219-37C5-43EC-B576-42442BFA822B}" type="pres">
      <dgm:prSet presAssocID="{31E23525-B99B-4BFD-817B-B495624F6C0C}" presName="cycle" presStyleCnt="0"/>
      <dgm:spPr/>
    </dgm:pt>
    <dgm:pt modelId="{5E7B81C3-136B-49B3-A56E-2F60612E2C7A}" type="pres">
      <dgm:prSet presAssocID="{663A301D-7A65-462B-B69F-7CAF85C9A51D}" presName="nodeFirstNode" presStyleLbl="node1" presStyleIdx="0" presStyleCnt="6">
        <dgm:presLayoutVars>
          <dgm:bulletEnabled val="1"/>
        </dgm:presLayoutVars>
      </dgm:prSet>
      <dgm:spPr/>
    </dgm:pt>
    <dgm:pt modelId="{3C9C2A2D-B96E-4BB6-8044-94583859B51C}" type="pres">
      <dgm:prSet presAssocID="{04C8D47C-8FDE-4E96-A380-58A249FCB4A4}" presName="sibTransFirstNode" presStyleLbl="bgShp" presStyleIdx="0" presStyleCnt="1"/>
      <dgm:spPr/>
    </dgm:pt>
    <dgm:pt modelId="{5BD95023-119F-479F-B7C0-FA5ABBF055E9}" type="pres">
      <dgm:prSet presAssocID="{36D77816-689C-43A4-82E1-540B08C379B3}" presName="nodeFollowingNodes" presStyleLbl="node1" presStyleIdx="1" presStyleCnt="6">
        <dgm:presLayoutVars>
          <dgm:bulletEnabled val="1"/>
        </dgm:presLayoutVars>
      </dgm:prSet>
      <dgm:spPr/>
    </dgm:pt>
    <dgm:pt modelId="{2962E4C9-6121-49FD-8139-C96BD12F726E}" type="pres">
      <dgm:prSet presAssocID="{AC9C9557-CE4C-43EC-ACA5-2FEDC4830364}" presName="nodeFollowingNodes" presStyleLbl="node1" presStyleIdx="2" presStyleCnt="6">
        <dgm:presLayoutVars>
          <dgm:bulletEnabled val="1"/>
        </dgm:presLayoutVars>
      </dgm:prSet>
      <dgm:spPr/>
    </dgm:pt>
    <dgm:pt modelId="{7EA34D83-7AC4-49A9-94E2-CA3638B4658C}" type="pres">
      <dgm:prSet presAssocID="{FE73EF00-FBCC-49FD-A766-314F894EB50A}" presName="nodeFollowingNodes" presStyleLbl="node1" presStyleIdx="3" presStyleCnt="6">
        <dgm:presLayoutVars>
          <dgm:bulletEnabled val="1"/>
        </dgm:presLayoutVars>
      </dgm:prSet>
      <dgm:spPr/>
    </dgm:pt>
    <dgm:pt modelId="{BEEF0A51-4E21-493F-AB78-1B88CE862038}" type="pres">
      <dgm:prSet presAssocID="{B46A2A65-A0D5-4079-A8C1-82DD58717070}" presName="nodeFollowingNodes" presStyleLbl="node1" presStyleIdx="4" presStyleCnt="6">
        <dgm:presLayoutVars>
          <dgm:bulletEnabled val="1"/>
        </dgm:presLayoutVars>
      </dgm:prSet>
      <dgm:spPr/>
    </dgm:pt>
    <dgm:pt modelId="{B1C18EC6-9005-4A6F-B3AC-6D75D011129C}" type="pres">
      <dgm:prSet presAssocID="{C7579F57-DDE4-444D-A991-5E664E814920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12922602-C8B7-45EA-BBDA-D2B427E2A7A2}" type="presOf" srcId="{663A301D-7A65-462B-B69F-7CAF85C9A51D}" destId="{5E7B81C3-136B-49B3-A56E-2F60612E2C7A}" srcOrd="0" destOrd="0" presId="urn:microsoft.com/office/officeart/2005/8/layout/cycle3"/>
    <dgm:cxn modelId="{AF2B9A06-E480-40B1-AD75-C0ABCC46D76F}" srcId="{31E23525-B99B-4BFD-817B-B495624F6C0C}" destId="{FE73EF00-FBCC-49FD-A766-314F894EB50A}" srcOrd="3" destOrd="0" parTransId="{31BCB942-1CA7-432A-9D30-029DB36D4A62}" sibTransId="{0EF4466D-EAAA-4B8D-A199-5ADDE8E468E2}"/>
    <dgm:cxn modelId="{4097A91B-E662-4828-BBF3-730B06474024}" type="presOf" srcId="{FE73EF00-FBCC-49FD-A766-314F894EB50A}" destId="{7EA34D83-7AC4-49A9-94E2-CA3638B4658C}" srcOrd="0" destOrd="0" presId="urn:microsoft.com/office/officeart/2005/8/layout/cycle3"/>
    <dgm:cxn modelId="{6F5E7929-B65A-41EB-9271-7B72DBFFDEB1}" srcId="{31E23525-B99B-4BFD-817B-B495624F6C0C}" destId="{B46A2A65-A0D5-4079-A8C1-82DD58717070}" srcOrd="4" destOrd="0" parTransId="{3BEF9FA0-9F66-4663-BDA6-39D0B3A2CB71}" sibTransId="{CFC5A9BC-DBC6-4AB6-8F74-720FF33375AD}"/>
    <dgm:cxn modelId="{F2B5E842-8E4E-41CD-B816-781F87DDADE4}" type="presOf" srcId="{36D77816-689C-43A4-82E1-540B08C379B3}" destId="{5BD95023-119F-479F-B7C0-FA5ABBF055E9}" srcOrd="0" destOrd="0" presId="urn:microsoft.com/office/officeart/2005/8/layout/cycle3"/>
    <dgm:cxn modelId="{47159043-4E71-4E73-8ADA-EC637476D6AA}" srcId="{31E23525-B99B-4BFD-817B-B495624F6C0C}" destId="{36D77816-689C-43A4-82E1-540B08C379B3}" srcOrd="1" destOrd="0" parTransId="{E0E71E5F-3700-492C-8438-F5BF5E39BF97}" sibTransId="{5EBEF390-0DDB-4C99-A3F3-1B3AF1F586BF}"/>
    <dgm:cxn modelId="{F3891878-A56D-4DCB-A41D-CED5A7C47D98}" type="presOf" srcId="{B46A2A65-A0D5-4079-A8C1-82DD58717070}" destId="{BEEF0A51-4E21-493F-AB78-1B88CE862038}" srcOrd="0" destOrd="0" presId="urn:microsoft.com/office/officeart/2005/8/layout/cycle3"/>
    <dgm:cxn modelId="{83AFF77A-CF10-4174-B93D-A99CBD6D1795}" srcId="{31E23525-B99B-4BFD-817B-B495624F6C0C}" destId="{AC9C9557-CE4C-43EC-ACA5-2FEDC4830364}" srcOrd="2" destOrd="0" parTransId="{938FD884-4F1D-465A-BA7D-4D4210AECA2C}" sibTransId="{D021853F-AB35-45FA-9CCE-A930DAF72D7B}"/>
    <dgm:cxn modelId="{3C1CDD7C-ADC9-4204-B705-9182227EE7B3}" type="presOf" srcId="{C7579F57-DDE4-444D-A991-5E664E814920}" destId="{B1C18EC6-9005-4A6F-B3AC-6D75D011129C}" srcOrd="0" destOrd="0" presId="urn:microsoft.com/office/officeart/2005/8/layout/cycle3"/>
    <dgm:cxn modelId="{B2C2C3CF-237B-4EB7-ABCE-87D3FFE9EE63}" type="presOf" srcId="{04C8D47C-8FDE-4E96-A380-58A249FCB4A4}" destId="{3C9C2A2D-B96E-4BB6-8044-94583859B51C}" srcOrd="0" destOrd="0" presId="urn:microsoft.com/office/officeart/2005/8/layout/cycle3"/>
    <dgm:cxn modelId="{ABE994E7-9377-4A98-AC58-EEFF8F6EBC79}" srcId="{31E23525-B99B-4BFD-817B-B495624F6C0C}" destId="{C7579F57-DDE4-444D-A991-5E664E814920}" srcOrd="5" destOrd="0" parTransId="{33E24D14-416D-4534-86F0-1D488CDEF2A1}" sibTransId="{55C12891-9E8D-470F-8001-9AD96E12AB06}"/>
    <dgm:cxn modelId="{8BAB91EC-D7DD-4250-A46D-4EF992EA10CC}" type="presOf" srcId="{31E23525-B99B-4BFD-817B-B495624F6C0C}" destId="{8CDB8E45-3F1B-49EF-A10F-FBDD32489BA9}" srcOrd="0" destOrd="0" presId="urn:microsoft.com/office/officeart/2005/8/layout/cycle3"/>
    <dgm:cxn modelId="{AFD608FA-FBE0-440D-9B1C-79329036062C}" srcId="{31E23525-B99B-4BFD-817B-B495624F6C0C}" destId="{663A301D-7A65-462B-B69F-7CAF85C9A51D}" srcOrd="0" destOrd="0" parTransId="{40CE2919-ED2C-41E8-A040-3EF2F78C222A}" sibTransId="{04C8D47C-8FDE-4E96-A380-58A249FCB4A4}"/>
    <dgm:cxn modelId="{C96A34FF-BE9D-44DB-8224-7518A2366E33}" type="presOf" srcId="{AC9C9557-CE4C-43EC-ACA5-2FEDC4830364}" destId="{2962E4C9-6121-49FD-8139-C96BD12F726E}" srcOrd="0" destOrd="0" presId="urn:microsoft.com/office/officeart/2005/8/layout/cycle3"/>
    <dgm:cxn modelId="{2AC43B81-BCDD-4ED8-AB10-22537EA687FF}" type="presParOf" srcId="{8CDB8E45-3F1B-49EF-A10F-FBDD32489BA9}" destId="{D711E219-37C5-43EC-B576-42442BFA822B}" srcOrd="0" destOrd="0" presId="urn:microsoft.com/office/officeart/2005/8/layout/cycle3"/>
    <dgm:cxn modelId="{0456CE35-FDFF-4DD8-81AB-D256AD99A306}" type="presParOf" srcId="{D711E219-37C5-43EC-B576-42442BFA822B}" destId="{5E7B81C3-136B-49B3-A56E-2F60612E2C7A}" srcOrd="0" destOrd="0" presId="urn:microsoft.com/office/officeart/2005/8/layout/cycle3"/>
    <dgm:cxn modelId="{9F034B2B-D478-4597-9721-1C9140D86E9C}" type="presParOf" srcId="{D711E219-37C5-43EC-B576-42442BFA822B}" destId="{3C9C2A2D-B96E-4BB6-8044-94583859B51C}" srcOrd="1" destOrd="0" presId="urn:microsoft.com/office/officeart/2005/8/layout/cycle3"/>
    <dgm:cxn modelId="{2B947E7D-DEA5-4721-92C1-98DA6C3706E6}" type="presParOf" srcId="{D711E219-37C5-43EC-B576-42442BFA822B}" destId="{5BD95023-119F-479F-B7C0-FA5ABBF055E9}" srcOrd="2" destOrd="0" presId="urn:microsoft.com/office/officeart/2005/8/layout/cycle3"/>
    <dgm:cxn modelId="{C49ECE3A-A08C-4C25-8589-C0929D02798B}" type="presParOf" srcId="{D711E219-37C5-43EC-B576-42442BFA822B}" destId="{2962E4C9-6121-49FD-8139-C96BD12F726E}" srcOrd="3" destOrd="0" presId="urn:microsoft.com/office/officeart/2005/8/layout/cycle3"/>
    <dgm:cxn modelId="{2A87244C-2558-47EF-8F8B-0C5BDFA9A0B6}" type="presParOf" srcId="{D711E219-37C5-43EC-B576-42442BFA822B}" destId="{7EA34D83-7AC4-49A9-94E2-CA3638B4658C}" srcOrd="4" destOrd="0" presId="urn:microsoft.com/office/officeart/2005/8/layout/cycle3"/>
    <dgm:cxn modelId="{AA004F63-1573-4C8A-8FC4-67C1E63D2DE8}" type="presParOf" srcId="{D711E219-37C5-43EC-B576-42442BFA822B}" destId="{BEEF0A51-4E21-493F-AB78-1B88CE862038}" srcOrd="5" destOrd="0" presId="urn:microsoft.com/office/officeart/2005/8/layout/cycle3"/>
    <dgm:cxn modelId="{62E2E446-9DC5-4F8F-9421-708861D5AA83}" type="presParOf" srcId="{D711E219-37C5-43EC-B576-42442BFA822B}" destId="{B1C18EC6-9005-4A6F-B3AC-6D75D011129C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C2A2D-B96E-4BB6-8044-94583859B51C}">
      <dsp:nvSpPr>
        <dsp:cNvPr id="0" name=""/>
        <dsp:cNvSpPr/>
      </dsp:nvSpPr>
      <dsp:spPr>
        <a:xfrm>
          <a:off x="1104457" y="-40612"/>
          <a:ext cx="4526182" cy="4526182"/>
        </a:xfrm>
        <a:prstGeom prst="circularArrow">
          <a:avLst>
            <a:gd name="adj1" fmla="val 5544"/>
            <a:gd name="adj2" fmla="val 330680"/>
            <a:gd name="adj3" fmla="val 14654660"/>
            <a:gd name="adj4" fmla="val 16871168"/>
            <a:gd name="adj5" fmla="val 575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B81C3-136B-49B3-A56E-2F60612E2C7A}">
      <dsp:nvSpPr>
        <dsp:cNvPr id="0" name=""/>
        <dsp:cNvSpPr/>
      </dsp:nvSpPr>
      <dsp:spPr>
        <a:xfrm>
          <a:off x="2732844" y="764"/>
          <a:ext cx="1269407" cy="6347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 Foam Producer</a:t>
          </a:r>
          <a:endParaRPr lang="th-TH" sz="1100" kern="1200" dirty="0"/>
        </a:p>
      </dsp:txBody>
      <dsp:txXfrm>
        <a:off x="2763828" y="31748"/>
        <a:ext cx="1207439" cy="572735"/>
      </dsp:txXfrm>
    </dsp:sp>
    <dsp:sp modelId="{5BD95023-119F-479F-B7C0-FA5ABBF055E9}">
      <dsp:nvSpPr>
        <dsp:cNvPr id="0" name=""/>
        <dsp:cNvSpPr/>
      </dsp:nvSpPr>
      <dsp:spPr>
        <a:xfrm>
          <a:off x="4097660" y="566090"/>
          <a:ext cx="1269407" cy="634703"/>
        </a:xfrm>
        <a:prstGeom prst="roundRect">
          <a:avLst/>
        </a:prstGeom>
        <a:solidFill>
          <a:schemeClr val="accent3">
            <a:hueOff val="588166"/>
            <a:satOff val="3530"/>
            <a:lumOff val="2689"/>
            <a:alphaOff val="0"/>
          </a:schemeClr>
        </a:solidFill>
        <a:ln w="762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Mattress Manufacturer</a:t>
          </a:r>
          <a:endParaRPr lang="th-TH" sz="1100" kern="1200" dirty="0"/>
        </a:p>
      </dsp:txBody>
      <dsp:txXfrm>
        <a:off x="4128644" y="597074"/>
        <a:ext cx="1207439" cy="572735"/>
      </dsp:txXfrm>
    </dsp:sp>
    <dsp:sp modelId="{2962E4C9-6121-49FD-8139-C96BD12F726E}">
      <dsp:nvSpPr>
        <dsp:cNvPr id="0" name=""/>
        <dsp:cNvSpPr/>
      </dsp:nvSpPr>
      <dsp:spPr>
        <a:xfrm>
          <a:off x="4662986" y="1930906"/>
          <a:ext cx="1269407" cy="634703"/>
        </a:xfrm>
        <a:prstGeom prst="roundRect">
          <a:avLst/>
        </a:prstGeom>
        <a:solidFill>
          <a:schemeClr val="accent3">
            <a:hueOff val="1176332"/>
            <a:satOff val="7061"/>
            <a:lumOff val="5379"/>
            <a:alphaOff val="0"/>
          </a:schemeClr>
        </a:solidFill>
        <a:ln w="762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Retail/Online Channel</a:t>
          </a:r>
          <a:endParaRPr lang="th-TH" sz="1100" kern="1200" dirty="0"/>
        </a:p>
      </dsp:txBody>
      <dsp:txXfrm>
        <a:off x="4693970" y="1961890"/>
        <a:ext cx="1207439" cy="572735"/>
      </dsp:txXfrm>
    </dsp:sp>
    <dsp:sp modelId="{B683600A-4E81-4157-8688-9E5C1C7E6F7A}">
      <dsp:nvSpPr>
        <dsp:cNvPr id="0" name=""/>
        <dsp:cNvSpPr/>
      </dsp:nvSpPr>
      <dsp:spPr>
        <a:xfrm>
          <a:off x="4097660" y="3295722"/>
          <a:ext cx="1269407" cy="634703"/>
        </a:xfrm>
        <a:prstGeom prst="roundRect">
          <a:avLst/>
        </a:prstGeom>
        <a:solidFill>
          <a:schemeClr val="accent3">
            <a:hueOff val="1764498"/>
            <a:satOff val="10591"/>
            <a:lumOff val="8068"/>
            <a:alphaOff val="0"/>
          </a:schemeClr>
        </a:solidFill>
        <a:ln w="762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Consumer</a:t>
          </a:r>
          <a:endParaRPr lang="th-TH" sz="1100" kern="1200" dirty="0"/>
        </a:p>
      </dsp:txBody>
      <dsp:txXfrm>
        <a:off x="4128644" y="3326706"/>
        <a:ext cx="1207439" cy="572735"/>
      </dsp:txXfrm>
    </dsp:sp>
    <dsp:sp modelId="{7EA34D83-7AC4-49A9-94E2-CA3638B4658C}">
      <dsp:nvSpPr>
        <dsp:cNvPr id="0" name=""/>
        <dsp:cNvSpPr/>
      </dsp:nvSpPr>
      <dsp:spPr>
        <a:xfrm>
          <a:off x="2732844" y="3861048"/>
          <a:ext cx="1269407" cy="634703"/>
        </a:xfrm>
        <a:prstGeom prst="roundRect">
          <a:avLst/>
        </a:prstGeom>
        <a:solidFill>
          <a:schemeClr val="accent3">
            <a:hueOff val="2352665"/>
            <a:satOff val="14121"/>
            <a:lumOff val="10757"/>
            <a:alphaOff val="0"/>
          </a:schemeClr>
        </a:solidFill>
        <a:ln w="762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Collection/Return</a:t>
          </a:r>
          <a:endParaRPr lang="th-TH" sz="1100" kern="1200" dirty="0"/>
        </a:p>
      </dsp:txBody>
      <dsp:txXfrm>
        <a:off x="2763828" y="3892032"/>
        <a:ext cx="1207439" cy="572735"/>
      </dsp:txXfrm>
    </dsp:sp>
    <dsp:sp modelId="{0ADFAB66-2D6A-4592-B002-61D76A99AF05}">
      <dsp:nvSpPr>
        <dsp:cNvPr id="0" name=""/>
        <dsp:cNvSpPr/>
      </dsp:nvSpPr>
      <dsp:spPr>
        <a:xfrm>
          <a:off x="1368028" y="3295722"/>
          <a:ext cx="1269407" cy="634703"/>
        </a:xfrm>
        <a:prstGeom prst="roundRect">
          <a:avLst/>
        </a:prstGeom>
        <a:solidFill>
          <a:schemeClr val="accent3">
            <a:hueOff val="2940831"/>
            <a:satOff val="17651"/>
            <a:lumOff val="13446"/>
            <a:alphaOff val="0"/>
          </a:schemeClr>
        </a:solidFill>
        <a:ln w="762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Dismantle &amp; Sort</a:t>
          </a:r>
          <a:endParaRPr lang="th-TH" sz="1100" kern="1200" dirty="0"/>
        </a:p>
      </dsp:txBody>
      <dsp:txXfrm>
        <a:off x="1399012" y="3326706"/>
        <a:ext cx="1207439" cy="572735"/>
      </dsp:txXfrm>
    </dsp:sp>
    <dsp:sp modelId="{BEEF0A51-4E21-493F-AB78-1B88CE862038}">
      <dsp:nvSpPr>
        <dsp:cNvPr id="0" name=""/>
        <dsp:cNvSpPr/>
      </dsp:nvSpPr>
      <dsp:spPr>
        <a:xfrm>
          <a:off x="802702" y="1930906"/>
          <a:ext cx="1269407" cy="634703"/>
        </a:xfrm>
        <a:prstGeom prst="roundRect">
          <a:avLst/>
        </a:prstGeom>
        <a:solidFill>
          <a:schemeClr val="accent3">
            <a:hueOff val="3528997"/>
            <a:satOff val="21182"/>
            <a:lumOff val="16136"/>
            <a:alphaOff val="0"/>
          </a:schemeClr>
        </a:solidFill>
        <a:ln w="762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Recycle/Upcycle</a:t>
          </a:r>
          <a:endParaRPr lang="th-TH" sz="1100" kern="1200" dirty="0"/>
        </a:p>
      </dsp:txBody>
      <dsp:txXfrm>
        <a:off x="833686" y="1961890"/>
        <a:ext cx="1207439" cy="572735"/>
      </dsp:txXfrm>
    </dsp:sp>
    <dsp:sp modelId="{B1C18EC6-9005-4A6F-B3AC-6D75D011129C}">
      <dsp:nvSpPr>
        <dsp:cNvPr id="0" name=""/>
        <dsp:cNvSpPr/>
      </dsp:nvSpPr>
      <dsp:spPr>
        <a:xfrm>
          <a:off x="1368028" y="566090"/>
          <a:ext cx="1269407" cy="634703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762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Chemical Producer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Metal Recycling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Textile Recycling</a:t>
          </a:r>
          <a:endParaRPr lang="th-TH" sz="900" kern="1200" dirty="0"/>
        </a:p>
      </dsp:txBody>
      <dsp:txXfrm>
        <a:off x="1399012" y="597074"/>
        <a:ext cx="1207439" cy="572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C2A2D-B96E-4BB6-8044-94583859B51C}">
      <dsp:nvSpPr>
        <dsp:cNvPr id="0" name=""/>
        <dsp:cNvSpPr/>
      </dsp:nvSpPr>
      <dsp:spPr>
        <a:xfrm>
          <a:off x="1104457" y="-40612"/>
          <a:ext cx="4526182" cy="4526182"/>
        </a:xfrm>
        <a:prstGeom prst="circularArrow">
          <a:avLst>
            <a:gd name="adj1" fmla="val 5544"/>
            <a:gd name="adj2" fmla="val 330680"/>
            <a:gd name="adj3" fmla="val 14654660"/>
            <a:gd name="adj4" fmla="val 16871168"/>
            <a:gd name="adj5" fmla="val 575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B81C3-136B-49B3-A56E-2F60612E2C7A}">
      <dsp:nvSpPr>
        <dsp:cNvPr id="0" name=""/>
        <dsp:cNvSpPr/>
      </dsp:nvSpPr>
      <dsp:spPr>
        <a:xfrm>
          <a:off x="2732844" y="764"/>
          <a:ext cx="1269407" cy="6347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 Foam Producer</a:t>
          </a:r>
          <a:endParaRPr lang="th-TH" sz="1100" kern="1200" dirty="0"/>
        </a:p>
      </dsp:txBody>
      <dsp:txXfrm>
        <a:off x="2763828" y="31748"/>
        <a:ext cx="1207439" cy="572735"/>
      </dsp:txXfrm>
    </dsp:sp>
    <dsp:sp modelId="{5BD95023-119F-479F-B7C0-FA5ABBF055E9}">
      <dsp:nvSpPr>
        <dsp:cNvPr id="0" name=""/>
        <dsp:cNvSpPr/>
      </dsp:nvSpPr>
      <dsp:spPr>
        <a:xfrm>
          <a:off x="4097660" y="566090"/>
          <a:ext cx="1269407" cy="634703"/>
        </a:xfrm>
        <a:prstGeom prst="roundRect">
          <a:avLst/>
        </a:prstGeom>
        <a:solidFill>
          <a:schemeClr val="accent3">
            <a:hueOff val="588166"/>
            <a:satOff val="3530"/>
            <a:lumOff val="26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Mattress Manufacturer</a:t>
          </a:r>
          <a:endParaRPr lang="th-TH" sz="1100" kern="1200" dirty="0"/>
        </a:p>
      </dsp:txBody>
      <dsp:txXfrm>
        <a:off x="4128644" y="597074"/>
        <a:ext cx="1207439" cy="572735"/>
      </dsp:txXfrm>
    </dsp:sp>
    <dsp:sp modelId="{2962E4C9-6121-49FD-8139-C96BD12F726E}">
      <dsp:nvSpPr>
        <dsp:cNvPr id="0" name=""/>
        <dsp:cNvSpPr/>
      </dsp:nvSpPr>
      <dsp:spPr>
        <a:xfrm>
          <a:off x="4662986" y="1930906"/>
          <a:ext cx="1269407" cy="634703"/>
        </a:xfrm>
        <a:prstGeom prst="roundRect">
          <a:avLst/>
        </a:prstGeom>
        <a:solidFill>
          <a:schemeClr val="accent3">
            <a:hueOff val="1176332"/>
            <a:satOff val="7061"/>
            <a:lumOff val="53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Retail/Online Channel</a:t>
          </a:r>
          <a:endParaRPr lang="th-TH" sz="1100" kern="1200" dirty="0"/>
        </a:p>
      </dsp:txBody>
      <dsp:txXfrm>
        <a:off x="4693970" y="1961890"/>
        <a:ext cx="1207439" cy="572735"/>
      </dsp:txXfrm>
    </dsp:sp>
    <dsp:sp modelId="{B683600A-4E81-4157-8688-9E5C1C7E6F7A}">
      <dsp:nvSpPr>
        <dsp:cNvPr id="0" name=""/>
        <dsp:cNvSpPr/>
      </dsp:nvSpPr>
      <dsp:spPr>
        <a:xfrm>
          <a:off x="4097660" y="3295722"/>
          <a:ext cx="1269407" cy="634703"/>
        </a:xfrm>
        <a:prstGeom prst="roundRect">
          <a:avLst/>
        </a:prstGeom>
        <a:solidFill>
          <a:schemeClr val="accent3">
            <a:hueOff val="1764498"/>
            <a:satOff val="10591"/>
            <a:lumOff val="80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Consumer</a:t>
          </a:r>
          <a:endParaRPr lang="th-TH" sz="1100" kern="1200" dirty="0"/>
        </a:p>
      </dsp:txBody>
      <dsp:txXfrm>
        <a:off x="4128644" y="3326706"/>
        <a:ext cx="1207439" cy="572735"/>
      </dsp:txXfrm>
    </dsp:sp>
    <dsp:sp modelId="{7EA34D83-7AC4-49A9-94E2-CA3638B4658C}">
      <dsp:nvSpPr>
        <dsp:cNvPr id="0" name=""/>
        <dsp:cNvSpPr/>
      </dsp:nvSpPr>
      <dsp:spPr>
        <a:xfrm>
          <a:off x="2732844" y="3861048"/>
          <a:ext cx="1269407" cy="634703"/>
        </a:xfrm>
        <a:prstGeom prst="roundRect">
          <a:avLst/>
        </a:prstGeom>
        <a:solidFill>
          <a:schemeClr val="accent3">
            <a:hueOff val="2352665"/>
            <a:satOff val="14121"/>
            <a:lumOff val="107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Collection/Return</a:t>
          </a:r>
          <a:endParaRPr lang="th-TH" sz="1100" kern="1200" dirty="0"/>
        </a:p>
      </dsp:txBody>
      <dsp:txXfrm>
        <a:off x="2763828" y="3892032"/>
        <a:ext cx="1207439" cy="572735"/>
      </dsp:txXfrm>
    </dsp:sp>
    <dsp:sp modelId="{0ADFAB66-2D6A-4592-B002-61D76A99AF05}">
      <dsp:nvSpPr>
        <dsp:cNvPr id="0" name=""/>
        <dsp:cNvSpPr/>
      </dsp:nvSpPr>
      <dsp:spPr>
        <a:xfrm>
          <a:off x="1368028" y="3295722"/>
          <a:ext cx="1269407" cy="634703"/>
        </a:xfrm>
        <a:prstGeom prst="roundRect">
          <a:avLst/>
        </a:prstGeom>
        <a:solidFill>
          <a:schemeClr val="accent3">
            <a:hueOff val="2940831"/>
            <a:satOff val="17651"/>
            <a:lumOff val="134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Dismantle &amp; Sort</a:t>
          </a:r>
          <a:endParaRPr lang="th-TH" sz="1100" kern="1200" dirty="0"/>
        </a:p>
      </dsp:txBody>
      <dsp:txXfrm>
        <a:off x="1399012" y="3326706"/>
        <a:ext cx="1207439" cy="572735"/>
      </dsp:txXfrm>
    </dsp:sp>
    <dsp:sp modelId="{BEEF0A51-4E21-493F-AB78-1B88CE862038}">
      <dsp:nvSpPr>
        <dsp:cNvPr id="0" name=""/>
        <dsp:cNvSpPr/>
      </dsp:nvSpPr>
      <dsp:spPr>
        <a:xfrm>
          <a:off x="802702" y="1930906"/>
          <a:ext cx="1269407" cy="634703"/>
        </a:xfrm>
        <a:prstGeom prst="roundRect">
          <a:avLst/>
        </a:prstGeom>
        <a:solidFill>
          <a:schemeClr val="accent3">
            <a:hueOff val="3528997"/>
            <a:satOff val="21182"/>
            <a:lumOff val="161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Recycle/Upcycle</a:t>
          </a:r>
          <a:endParaRPr lang="th-TH" sz="1100" kern="1200" dirty="0"/>
        </a:p>
      </dsp:txBody>
      <dsp:txXfrm>
        <a:off x="833686" y="1961890"/>
        <a:ext cx="1207439" cy="572735"/>
      </dsp:txXfrm>
    </dsp:sp>
    <dsp:sp modelId="{B1C18EC6-9005-4A6F-B3AC-6D75D011129C}">
      <dsp:nvSpPr>
        <dsp:cNvPr id="0" name=""/>
        <dsp:cNvSpPr/>
      </dsp:nvSpPr>
      <dsp:spPr>
        <a:xfrm>
          <a:off x="1368028" y="566090"/>
          <a:ext cx="1269407" cy="634703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Chemical Producer</a:t>
          </a:r>
          <a:endParaRPr lang="th-TH" sz="1100" kern="1200" dirty="0"/>
        </a:p>
      </dsp:txBody>
      <dsp:txXfrm>
        <a:off x="1399012" y="597074"/>
        <a:ext cx="1207439" cy="5727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C2A2D-B96E-4BB6-8044-94583859B51C}">
      <dsp:nvSpPr>
        <dsp:cNvPr id="0" name=""/>
        <dsp:cNvSpPr/>
      </dsp:nvSpPr>
      <dsp:spPr>
        <a:xfrm>
          <a:off x="1118327" y="-4300"/>
          <a:ext cx="4498442" cy="4498442"/>
        </a:xfrm>
        <a:prstGeom prst="circularArrow">
          <a:avLst>
            <a:gd name="adj1" fmla="val 5274"/>
            <a:gd name="adj2" fmla="val 312630"/>
            <a:gd name="adj3" fmla="val 14252054"/>
            <a:gd name="adj4" fmla="val 17113033"/>
            <a:gd name="adj5" fmla="val 547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B81C3-136B-49B3-A56E-2F60612E2C7A}">
      <dsp:nvSpPr>
        <dsp:cNvPr id="0" name=""/>
        <dsp:cNvSpPr/>
      </dsp:nvSpPr>
      <dsp:spPr>
        <a:xfrm>
          <a:off x="2524017" y="1566"/>
          <a:ext cx="1687062" cy="84353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 Foam Producer</a:t>
          </a:r>
          <a:endParaRPr lang="th-TH" sz="1500" kern="1200" dirty="0"/>
        </a:p>
      </dsp:txBody>
      <dsp:txXfrm>
        <a:off x="2565195" y="42744"/>
        <a:ext cx="1604706" cy="761175"/>
      </dsp:txXfrm>
    </dsp:sp>
    <dsp:sp modelId="{5BD95023-119F-479F-B7C0-FA5ABBF055E9}">
      <dsp:nvSpPr>
        <dsp:cNvPr id="0" name=""/>
        <dsp:cNvSpPr/>
      </dsp:nvSpPr>
      <dsp:spPr>
        <a:xfrm>
          <a:off x="4104449" y="914029"/>
          <a:ext cx="1687062" cy="843531"/>
        </a:xfrm>
        <a:prstGeom prst="roundRect">
          <a:avLst/>
        </a:prstGeom>
        <a:solidFill>
          <a:schemeClr val="accent3">
            <a:hueOff val="823433"/>
            <a:satOff val="4942"/>
            <a:lumOff val="3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PU Products Manufacturer</a:t>
          </a:r>
          <a:endParaRPr lang="th-TH" sz="1500" kern="1200" dirty="0"/>
        </a:p>
      </dsp:txBody>
      <dsp:txXfrm>
        <a:off x="4145627" y="955207"/>
        <a:ext cx="1604706" cy="761175"/>
      </dsp:txXfrm>
    </dsp:sp>
    <dsp:sp modelId="{2962E4C9-6121-49FD-8139-C96BD12F726E}">
      <dsp:nvSpPr>
        <dsp:cNvPr id="0" name=""/>
        <dsp:cNvSpPr/>
      </dsp:nvSpPr>
      <dsp:spPr>
        <a:xfrm>
          <a:off x="4104449" y="2738955"/>
          <a:ext cx="1687062" cy="843531"/>
        </a:xfrm>
        <a:prstGeom prst="roundRect">
          <a:avLst/>
        </a:prstGeom>
        <a:solidFill>
          <a:schemeClr val="accent3">
            <a:hueOff val="1646865"/>
            <a:satOff val="9885"/>
            <a:lumOff val="753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PIW</a:t>
          </a:r>
          <a:endParaRPr lang="th-TH" sz="1500" kern="1200" dirty="0"/>
        </a:p>
      </dsp:txBody>
      <dsp:txXfrm>
        <a:off x="4145627" y="2780133"/>
        <a:ext cx="1604706" cy="761175"/>
      </dsp:txXfrm>
    </dsp:sp>
    <dsp:sp modelId="{7EA34D83-7AC4-49A9-94E2-CA3638B4658C}">
      <dsp:nvSpPr>
        <dsp:cNvPr id="0" name=""/>
        <dsp:cNvSpPr/>
      </dsp:nvSpPr>
      <dsp:spPr>
        <a:xfrm>
          <a:off x="2524017" y="3651418"/>
          <a:ext cx="1687062" cy="843531"/>
        </a:xfrm>
        <a:prstGeom prst="roundRect">
          <a:avLst/>
        </a:prstGeom>
        <a:solidFill>
          <a:schemeClr val="accent3">
            <a:hueOff val="2470298"/>
            <a:satOff val="14827"/>
            <a:lumOff val="1129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Collection/Return</a:t>
          </a:r>
          <a:endParaRPr lang="th-TH" sz="1500" kern="1200" dirty="0"/>
        </a:p>
      </dsp:txBody>
      <dsp:txXfrm>
        <a:off x="2565195" y="3692596"/>
        <a:ext cx="1604706" cy="761175"/>
      </dsp:txXfrm>
    </dsp:sp>
    <dsp:sp modelId="{BEEF0A51-4E21-493F-AB78-1B88CE862038}">
      <dsp:nvSpPr>
        <dsp:cNvPr id="0" name=""/>
        <dsp:cNvSpPr/>
      </dsp:nvSpPr>
      <dsp:spPr>
        <a:xfrm>
          <a:off x="943584" y="2738955"/>
          <a:ext cx="1687062" cy="843531"/>
        </a:xfrm>
        <a:prstGeom prst="roundRect">
          <a:avLst/>
        </a:prstGeom>
        <a:solidFill>
          <a:schemeClr val="accent3">
            <a:hueOff val="3293730"/>
            <a:satOff val="19770"/>
            <a:lumOff val="150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Recycle/Upcycle</a:t>
          </a:r>
          <a:endParaRPr lang="th-TH" sz="1500" kern="1200" dirty="0"/>
        </a:p>
      </dsp:txBody>
      <dsp:txXfrm>
        <a:off x="984762" y="2780133"/>
        <a:ext cx="1604706" cy="761175"/>
      </dsp:txXfrm>
    </dsp:sp>
    <dsp:sp modelId="{B1C18EC6-9005-4A6F-B3AC-6D75D011129C}">
      <dsp:nvSpPr>
        <dsp:cNvPr id="0" name=""/>
        <dsp:cNvSpPr/>
      </dsp:nvSpPr>
      <dsp:spPr>
        <a:xfrm>
          <a:off x="943584" y="914029"/>
          <a:ext cx="1687062" cy="843531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TPU Users</a:t>
          </a:r>
          <a:endParaRPr lang="th-TH" sz="1500" kern="1200" dirty="0"/>
        </a:p>
      </dsp:txBody>
      <dsp:txXfrm>
        <a:off x="984762" y="955207"/>
        <a:ext cx="1604706" cy="7611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216C-4D05-4570-B3E8-646C4E890C7E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E2E52-1F52-4BC9-A063-3EE9A058F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68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E2E52-1F52-4BC9-A063-3EE9A058FBB5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778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4F7A-7762-55F5-9792-A5BCEC0A9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26BE7-8F3F-E6E7-2973-0CCC9517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90E0-83EB-E64D-331D-68330B0B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3D26-81C8-30B3-AB49-A3316B31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A5FB-7654-A5EA-E2A3-2BA45E34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00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AD60-ADAD-09A8-7B85-FA0909D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D0E80-232F-F0C7-4711-EEE6CA20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B4D4-D8D1-0ACD-9D37-1BF15E86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281B-3713-07F0-AFCD-9212033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667D-19EB-F524-514E-2E821C45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31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1F0C2-DDD9-7F59-0EF3-6DA2756A5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CA01-0430-8BCD-FD64-9E78080B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88504-D55F-B313-C718-1E47723D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BE50-D883-445D-A6F9-9FC91D2D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A237-2EB4-377A-B1F6-07CBB2DD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318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FFCE-B79D-D34A-46B6-16C9FA5A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0557-76FC-4082-CEFE-C9465495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AF12-44BB-26C7-8884-D76217A8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8CDC-CF74-DB8E-EA27-991B1E0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59DC-1CE6-5ECF-8410-E2E8CB8F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94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C1C8-58A5-F381-607C-5CCD3C94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B00A9-A105-FDA5-F4D7-B5D62201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13D5-C19B-D50E-8359-DC591803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8AA7-31C0-45B3-F740-4B4EE7BB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CDF2-159D-943B-6799-E5027E67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883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F741-AC73-DA39-B4C1-FBE9259C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95CC-A7A0-8E51-FDF1-5E23BA689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73C7C-B1CD-1183-4A39-93D229259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973D-565C-5468-4C20-54DDA31B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C61A4-D4C8-FC08-A270-7A3AA7F7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264A0-4F3D-DEC9-3459-7A810EBA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41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3911-1777-2988-1465-2F2255F1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D7ECD-3450-CECE-4028-81CDC969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F20F2-4106-0CE8-AC6D-F7266493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F9FCF-F141-7558-E984-C7E5A5725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DB098-D7E8-D5F7-11A1-CA863E792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1E930-B2A4-5118-5E76-6A2A3C0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10A66-5B5C-398D-883B-7779ED8E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CD38B-56D1-1435-D034-5CC5A076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27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E1C-5603-08E4-89AE-E2872EF4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52F8E-2E62-0511-D1F5-FB14DA00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8FCE7-2281-66C9-D35A-6F8D3F93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8F6B0-F77D-73A4-67B1-1C0B402A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99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DAF97-5E24-CEE9-C0D8-19515986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61EF-E8DA-BADE-B8FB-8DB81AED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9C1F3-22AA-3C4E-9A81-84D1F149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58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FC3C-6F17-C02C-2820-13E41F65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887E-43AC-B604-8EC3-67DF8648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53AC0-A69D-D9C4-2A04-6349CB928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51C41-4015-699B-15B1-C8D8BDD8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59F17-C7F4-4EBE-AD7E-2A890CBA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865F9-25BB-BCB5-ECC1-C527BC9C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345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9F6F-98E6-997C-F8AB-FFEAF967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336A1-9B56-DDC8-A314-C8D38EF98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E9F39-0AA7-43E1-D0C9-F6C80886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F2CB9-1F84-E9B6-41A2-E1DD4BC6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B8569-21DA-61B6-F2C8-830DE0B7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53D96-1218-E702-5ECA-30A264F8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40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7BA70-AAF0-5130-79EC-98EE10B5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2570F-7A76-EF3B-F95A-9643B487F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A387-7900-D14A-BB14-238ADB2B2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3B557-5F20-423C-A7B8-8D2280082201}" type="datetimeFigureOut">
              <a:rPr lang="th-TH" smtClean="0"/>
              <a:t>21/03/68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29ED-BAAF-F307-E5EE-95984305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9A44-3A15-DF94-2D69-953052C79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53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mattress-png/download/1566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all.com/mattress-png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3">
            <a:extLst>
              <a:ext uri="{FF2B5EF4-FFF2-40B4-BE49-F238E27FC236}">
                <a16:creationId xmlns:a16="http://schemas.microsoft.com/office/drawing/2014/main" id="{0384D9BC-E742-FA6D-604E-5929CA20CFC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692275" y="815975"/>
            <a:ext cx="8807450" cy="522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2C42AC-80D1-D300-4BB5-6E3919DE1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3975" y="1869281"/>
            <a:ext cx="1547813" cy="3101975"/>
          </a:xfrm>
          <a:prstGeom prst="rect">
            <a:avLst/>
          </a:prstGeom>
          <a:noFill/>
          <a:ln w="2540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6BF293-7745-3A15-AC72-886BBBE5D7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2" y="111760"/>
            <a:ext cx="3179127" cy="6543039"/>
          </a:xfrm>
          <a:prstGeom prst="rect">
            <a:avLst/>
          </a:prstGeom>
          <a:noFill/>
          <a:ln w="2540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2795E7D-7B43-1CBF-7059-AB0818DAB390}"/>
              </a:ext>
            </a:extLst>
          </p:cNvPr>
          <p:cNvSpPr>
            <a:spLocks noEditPoints="1"/>
          </p:cNvSpPr>
          <p:nvPr/>
        </p:nvSpPr>
        <p:spPr bwMode="auto">
          <a:xfrm>
            <a:off x="3989388" y="2122488"/>
            <a:ext cx="1674813" cy="1676400"/>
          </a:xfrm>
          <a:custGeom>
            <a:avLst/>
            <a:gdLst>
              <a:gd name="T0" fmla="*/ 636 w 1055"/>
              <a:gd name="T1" fmla="*/ 637 h 1056"/>
              <a:gd name="T2" fmla="*/ 1055 w 1055"/>
              <a:gd name="T3" fmla="*/ 419 h 1056"/>
              <a:gd name="T4" fmla="*/ 1055 w 1055"/>
              <a:gd name="T5" fmla="*/ 1056 h 1056"/>
              <a:gd name="T6" fmla="*/ 0 w 1055"/>
              <a:gd name="T7" fmla="*/ 1056 h 1056"/>
              <a:gd name="T8" fmla="*/ 0 w 1055"/>
              <a:gd name="T9" fmla="*/ 637 h 1056"/>
              <a:gd name="T10" fmla="*/ 46 w 1055"/>
              <a:gd name="T11" fmla="*/ 0 h 1056"/>
              <a:gd name="T12" fmla="*/ 171 w 1055"/>
              <a:gd name="T13" fmla="*/ 0 h 1056"/>
              <a:gd name="T14" fmla="*/ 217 w 1055"/>
              <a:gd name="T15" fmla="*/ 637 h 1056"/>
              <a:gd name="T16" fmla="*/ 636 w 1055"/>
              <a:gd name="T17" fmla="*/ 419 h 1056"/>
              <a:gd name="T18" fmla="*/ 636 w 1055"/>
              <a:gd name="T19" fmla="*/ 637 h 1056"/>
              <a:gd name="T20" fmla="*/ 310 w 1055"/>
              <a:gd name="T21" fmla="*/ 947 h 1056"/>
              <a:gd name="T22" fmla="*/ 310 w 1055"/>
              <a:gd name="T23" fmla="*/ 808 h 1056"/>
              <a:gd name="T24" fmla="*/ 124 w 1055"/>
              <a:gd name="T25" fmla="*/ 808 h 1056"/>
              <a:gd name="T26" fmla="*/ 124 w 1055"/>
              <a:gd name="T27" fmla="*/ 947 h 1056"/>
              <a:gd name="T28" fmla="*/ 310 w 1055"/>
              <a:gd name="T29" fmla="*/ 947 h 1056"/>
              <a:gd name="T30" fmla="*/ 621 w 1055"/>
              <a:gd name="T31" fmla="*/ 947 h 1056"/>
              <a:gd name="T32" fmla="*/ 621 w 1055"/>
              <a:gd name="T33" fmla="*/ 808 h 1056"/>
              <a:gd name="T34" fmla="*/ 435 w 1055"/>
              <a:gd name="T35" fmla="*/ 808 h 1056"/>
              <a:gd name="T36" fmla="*/ 435 w 1055"/>
              <a:gd name="T37" fmla="*/ 947 h 1056"/>
              <a:gd name="T38" fmla="*/ 621 w 1055"/>
              <a:gd name="T39" fmla="*/ 947 h 1056"/>
              <a:gd name="T40" fmla="*/ 931 w 1055"/>
              <a:gd name="T41" fmla="*/ 947 h 1056"/>
              <a:gd name="T42" fmla="*/ 931 w 1055"/>
              <a:gd name="T43" fmla="*/ 808 h 1056"/>
              <a:gd name="T44" fmla="*/ 745 w 1055"/>
              <a:gd name="T45" fmla="*/ 808 h 1056"/>
              <a:gd name="T46" fmla="*/ 745 w 1055"/>
              <a:gd name="T47" fmla="*/ 947 h 1056"/>
              <a:gd name="T48" fmla="*/ 931 w 1055"/>
              <a:gd name="T49" fmla="*/ 947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55" h="1056">
                <a:moveTo>
                  <a:pt x="636" y="637"/>
                </a:moveTo>
                <a:lnTo>
                  <a:pt x="1055" y="419"/>
                </a:lnTo>
                <a:lnTo>
                  <a:pt x="1055" y="1056"/>
                </a:lnTo>
                <a:lnTo>
                  <a:pt x="0" y="1056"/>
                </a:lnTo>
                <a:lnTo>
                  <a:pt x="0" y="637"/>
                </a:lnTo>
                <a:lnTo>
                  <a:pt x="46" y="0"/>
                </a:lnTo>
                <a:lnTo>
                  <a:pt x="171" y="0"/>
                </a:lnTo>
                <a:lnTo>
                  <a:pt x="217" y="637"/>
                </a:lnTo>
                <a:lnTo>
                  <a:pt x="636" y="419"/>
                </a:lnTo>
                <a:lnTo>
                  <a:pt x="636" y="637"/>
                </a:lnTo>
                <a:close/>
                <a:moveTo>
                  <a:pt x="310" y="947"/>
                </a:moveTo>
                <a:lnTo>
                  <a:pt x="310" y="808"/>
                </a:lnTo>
                <a:lnTo>
                  <a:pt x="124" y="808"/>
                </a:lnTo>
                <a:lnTo>
                  <a:pt x="124" y="947"/>
                </a:lnTo>
                <a:lnTo>
                  <a:pt x="310" y="947"/>
                </a:lnTo>
                <a:close/>
                <a:moveTo>
                  <a:pt x="621" y="947"/>
                </a:moveTo>
                <a:lnTo>
                  <a:pt x="621" y="808"/>
                </a:lnTo>
                <a:lnTo>
                  <a:pt x="435" y="808"/>
                </a:lnTo>
                <a:lnTo>
                  <a:pt x="435" y="947"/>
                </a:lnTo>
                <a:lnTo>
                  <a:pt x="621" y="947"/>
                </a:lnTo>
                <a:close/>
                <a:moveTo>
                  <a:pt x="931" y="947"/>
                </a:moveTo>
                <a:lnTo>
                  <a:pt x="931" y="808"/>
                </a:lnTo>
                <a:lnTo>
                  <a:pt x="745" y="808"/>
                </a:lnTo>
                <a:lnTo>
                  <a:pt x="745" y="947"/>
                </a:lnTo>
                <a:lnTo>
                  <a:pt x="931" y="947"/>
                </a:lnTo>
                <a:close/>
              </a:path>
            </a:pathLst>
          </a:custGeom>
          <a:gradFill flip="none" rotWithShape="1">
            <a:gsLst>
              <a:gs pos="0">
                <a:srgbClr val="00B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rgbClr val="002060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4597BF-EF06-223E-C9FC-534BD119A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2394" y="1869281"/>
            <a:ext cx="1549400" cy="3101975"/>
          </a:xfrm>
          <a:prstGeom prst="rect">
            <a:avLst/>
          </a:prstGeom>
          <a:noFill/>
          <a:ln w="25400" cap="rnd">
            <a:solidFill>
              <a:srgbClr val="00B05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Raw Materials</a:t>
            </a:r>
            <a:endParaRPr lang="th-TH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532B5B-F911-9C7D-A97C-9C1335B1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44" y="2302669"/>
            <a:ext cx="1333500" cy="720725"/>
          </a:xfrm>
          <a:prstGeom prst="rect">
            <a:avLst/>
          </a:prstGeom>
          <a:noFill/>
          <a:ln w="25400" cap="rnd">
            <a:solidFill>
              <a:srgbClr val="00B0F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PCW</a:t>
            </a:r>
          </a:p>
          <a:p>
            <a:pPr algn="ctr"/>
            <a:r>
              <a:rPr lang="en-US" sz="1800" dirty="0"/>
              <a:t>Mattress</a:t>
            </a:r>
            <a:endParaRPr lang="th-TH" sz="1800" dirty="0"/>
          </a:p>
        </p:txBody>
      </p:sp>
      <p:sp>
        <p:nvSpPr>
          <p:cNvPr id="19" name="Rectangle 19">
            <a:extLst>
              <a:ext uri="{FF2B5EF4-FFF2-40B4-BE49-F238E27FC236}">
                <a16:creationId xmlns:a16="http://schemas.microsoft.com/office/drawing/2014/main" id="{FE4FA8D8-7B6E-C352-E9F9-C2352B3F3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44" y="4104481"/>
            <a:ext cx="1333500" cy="720725"/>
          </a:xfrm>
          <a:prstGeom prst="rect">
            <a:avLst/>
          </a:prstGeom>
          <a:noFill/>
          <a:ln w="25400" cap="rnd">
            <a:solidFill>
              <a:srgbClr val="00B0F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PIW</a:t>
            </a:r>
          </a:p>
          <a:p>
            <a:pPr algn="ctr"/>
            <a:r>
              <a:rPr lang="en-US" sz="1800" dirty="0" err="1"/>
              <a:t>Trimfoam</a:t>
            </a:r>
            <a:endParaRPr lang="th-TH" sz="1800" dirty="0"/>
          </a:p>
        </p:txBody>
      </p:sp>
      <p:sp>
        <p:nvSpPr>
          <p:cNvPr id="21" name="Rectangle 21">
            <a:extLst>
              <a:ext uri="{FF2B5EF4-FFF2-40B4-BE49-F238E27FC236}">
                <a16:creationId xmlns:a16="http://schemas.microsoft.com/office/drawing/2014/main" id="{69F62938-A375-D254-E102-DC2AC3EC3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344" y="3202781"/>
            <a:ext cx="1333500" cy="722313"/>
          </a:xfrm>
          <a:prstGeom prst="rect">
            <a:avLst/>
          </a:prstGeom>
          <a:noFill/>
          <a:ln w="25400" cap="rnd">
            <a:solidFill>
              <a:srgbClr val="00B0F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/>
              <a:t>PCW</a:t>
            </a:r>
          </a:p>
          <a:p>
            <a:pPr algn="ctr"/>
            <a:r>
              <a:rPr lang="en-US" sz="1800" dirty="0"/>
              <a:t>Furniture</a:t>
            </a:r>
            <a:endParaRPr lang="th-TH" sz="1800" dirty="0"/>
          </a:p>
        </p:txBody>
      </p:sp>
      <p:sp>
        <p:nvSpPr>
          <p:cNvPr id="25" name="Rectangle 25">
            <a:extLst>
              <a:ext uri="{FF2B5EF4-FFF2-40B4-BE49-F238E27FC236}">
                <a16:creationId xmlns:a16="http://schemas.microsoft.com/office/drawing/2014/main" id="{4244036B-C77A-748B-CA08-E37D2E9A3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2244" y="2182019"/>
            <a:ext cx="1331913" cy="722313"/>
          </a:xfrm>
          <a:prstGeom prst="rect">
            <a:avLst/>
          </a:prstGeom>
          <a:solidFill>
            <a:srgbClr val="92D050"/>
          </a:solidFill>
          <a:ln w="25400" cap="rnd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Rebonded Foam</a:t>
            </a:r>
            <a:endParaRPr lang="th-TH" sz="2000" dirty="0"/>
          </a:p>
        </p:txBody>
      </p:sp>
      <p:sp>
        <p:nvSpPr>
          <p:cNvPr id="39" name="Freeform 39">
            <a:extLst>
              <a:ext uri="{FF2B5EF4-FFF2-40B4-BE49-F238E27FC236}">
                <a16:creationId xmlns:a16="http://schemas.microsoft.com/office/drawing/2014/main" id="{598E1418-E0D6-5A39-EDBB-D3727D24BC8A}"/>
              </a:ext>
            </a:extLst>
          </p:cNvPr>
          <p:cNvSpPr>
            <a:spLocks noEditPoints="1"/>
          </p:cNvSpPr>
          <p:nvPr/>
        </p:nvSpPr>
        <p:spPr bwMode="auto">
          <a:xfrm>
            <a:off x="9633583" y="1510031"/>
            <a:ext cx="1469868" cy="1090613"/>
          </a:xfrm>
          <a:custGeom>
            <a:avLst/>
            <a:gdLst>
              <a:gd name="T0" fmla="*/ 185 w 307"/>
              <a:gd name="T1" fmla="*/ 185 h 307"/>
              <a:gd name="T2" fmla="*/ 307 w 307"/>
              <a:gd name="T3" fmla="*/ 122 h 307"/>
              <a:gd name="T4" fmla="*/ 307 w 307"/>
              <a:gd name="T5" fmla="*/ 307 h 307"/>
              <a:gd name="T6" fmla="*/ 0 w 307"/>
              <a:gd name="T7" fmla="*/ 307 h 307"/>
              <a:gd name="T8" fmla="*/ 0 w 307"/>
              <a:gd name="T9" fmla="*/ 185 h 307"/>
              <a:gd name="T10" fmla="*/ 14 w 307"/>
              <a:gd name="T11" fmla="*/ 0 h 307"/>
              <a:gd name="T12" fmla="*/ 50 w 307"/>
              <a:gd name="T13" fmla="*/ 0 h 307"/>
              <a:gd name="T14" fmla="*/ 63 w 307"/>
              <a:gd name="T15" fmla="*/ 185 h 307"/>
              <a:gd name="T16" fmla="*/ 185 w 307"/>
              <a:gd name="T17" fmla="*/ 122 h 307"/>
              <a:gd name="T18" fmla="*/ 185 w 307"/>
              <a:gd name="T19" fmla="*/ 185 h 307"/>
              <a:gd name="T20" fmla="*/ 90 w 307"/>
              <a:gd name="T21" fmla="*/ 275 h 307"/>
              <a:gd name="T22" fmla="*/ 90 w 307"/>
              <a:gd name="T23" fmla="*/ 234 h 307"/>
              <a:gd name="T24" fmla="*/ 36 w 307"/>
              <a:gd name="T25" fmla="*/ 234 h 307"/>
              <a:gd name="T26" fmla="*/ 36 w 307"/>
              <a:gd name="T27" fmla="*/ 275 h 307"/>
              <a:gd name="T28" fmla="*/ 90 w 307"/>
              <a:gd name="T29" fmla="*/ 275 h 307"/>
              <a:gd name="T30" fmla="*/ 180 w 307"/>
              <a:gd name="T31" fmla="*/ 275 h 307"/>
              <a:gd name="T32" fmla="*/ 180 w 307"/>
              <a:gd name="T33" fmla="*/ 234 h 307"/>
              <a:gd name="T34" fmla="*/ 126 w 307"/>
              <a:gd name="T35" fmla="*/ 234 h 307"/>
              <a:gd name="T36" fmla="*/ 126 w 307"/>
              <a:gd name="T37" fmla="*/ 275 h 307"/>
              <a:gd name="T38" fmla="*/ 180 w 307"/>
              <a:gd name="T39" fmla="*/ 275 h 307"/>
              <a:gd name="T40" fmla="*/ 271 w 307"/>
              <a:gd name="T41" fmla="*/ 275 h 307"/>
              <a:gd name="T42" fmla="*/ 271 w 307"/>
              <a:gd name="T43" fmla="*/ 234 h 307"/>
              <a:gd name="T44" fmla="*/ 216 w 307"/>
              <a:gd name="T45" fmla="*/ 234 h 307"/>
              <a:gd name="T46" fmla="*/ 216 w 307"/>
              <a:gd name="T47" fmla="*/ 275 h 307"/>
              <a:gd name="T48" fmla="*/ 271 w 307"/>
              <a:gd name="T49" fmla="*/ 27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7" h="307">
                <a:moveTo>
                  <a:pt x="185" y="185"/>
                </a:moveTo>
                <a:lnTo>
                  <a:pt x="307" y="122"/>
                </a:lnTo>
                <a:lnTo>
                  <a:pt x="307" y="307"/>
                </a:lnTo>
                <a:lnTo>
                  <a:pt x="0" y="307"/>
                </a:lnTo>
                <a:lnTo>
                  <a:pt x="0" y="185"/>
                </a:lnTo>
                <a:lnTo>
                  <a:pt x="14" y="0"/>
                </a:lnTo>
                <a:lnTo>
                  <a:pt x="50" y="0"/>
                </a:lnTo>
                <a:lnTo>
                  <a:pt x="63" y="185"/>
                </a:lnTo>
                <a:lnTo>
                  <a:pt x="185" y="122"/>
                </a:lnTo>
                <a:lnTo>
                  <a:pt x="185" y="185"/>
                </a:lnTo>
                <a:close/>
                <a:moveTo>
                  <a:pt x="90" y="275"/>
                </a:moveTo>
                <a:lnTo>
                  <a:pt x="90" y="234"/>
                </a:lnTo>
                <a:lnTo>
                  <a:pt x="36" y="234"/>
                </a:lnTo>
                <a:lnTo>
                  <a:pt x="36" y="275"/>
                </a:lnTo>
                <a:lnTo>
                  <a:pt x="90" y="275"/>
                </a:lnTo>
                <a:close/>
                <a:moveTo>
                  <a:pt x="180" y="275"/>
                </a:moveTo>
                <a:lnTo>
                  <a:pt x="180" y="234"/>
                </a:lnTo>
                <a:lnTo>
                  <a:pt x="126" y="234"/>
                </a:lnTo>
                <a:lnTo>
                  <a:pt x="126" y="275"/>
                </a:lnTo>
                <a:lnTo>
                  <a:pt x="180" y="275"/>
                </a:lnTo>
                <a:close/>
                <a:moveTo>
                  <a:pt x="271" y="275"/>
                </a:moveTo>
                <a:lnTo>
                  <a:pt x="271" y="234"/>
                </a:lnTo>
                <a:lnTo>
                  <a:pt x="216" y="234"/>
                </a:lnTo>
                <a:lnTo>
                  <a:pt x="216" y="275"/>
                </a:lnTo>
                <a:lnTo>
                  <a:pt x="271" y="275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Footwear</a:t>
            </a:r>
            <a:endParaRPr lang="th-TH" sz="1400" dirty="0"/>
          </a:p>
        </p:txBody>
      </p:sp>
      <p:sp>
        <p:nvSpPr>
          <p:cNvPr id="52" name="Freeform 52">
            <a:extLst>
              <a:ext uri="{FF2B5EF4-FFF2-40B4-BE49-F238E27FC236}">
                <a16:creationId xmlns:a16="http://schemas.microsoft.com/office/drawing/2014/main" id="{177D28EB-4467-B212-24A3-3915CADBE138}"/>
              </a:ext>
            </a:extLst>
          </p:cNvPr>
          <p:cNvSpPr>
            <a:spLocks/>
          </p:cNvSpPr>
          <p:nvPr/>
        </p:nvSpPr>
        <p:spPr bwMode="auto">
          <a:xfrm>
            <a:off x="3394075" y="3078163"/>
            <a:ext cx="487363" cy="485775"/>
          </a:xfrm>
          <a:custGeom>
            <a:avLst/>
            <a:gdLst>
              <a:gd name="T0" fmla="*/ 0 w 307"/>
              <a:gd name="T1" fmla="*/ 306 h 306"/>
              <a:gd name="T2" fmla="*/ 154 w 307"/>
              <a:gd name="T3" fmla="*/ 306 h 306"/>
              <a:gd name="T4" fmla="*/ 307 w 307"/>
              <a:gd name="T5" fmla="*/ 153 h 306"/>
              <a:gd name="T6" fmla="*/ 154 w 307"/>
              <a:gd name="T7" fmla="*/ 0 h 306"/>
              <a:gd name="T8" fmla="*/ 0 w 307"/>
              <a:gd name="T9" fmla="*/ 0 h 306"/>
              <a:gd name="T10" fmla="*/ 0 w 307"/>
              <a:gd name="T1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306">
                <a:moveTo>
                  <a:pt x="0" y="306"/>
                </a:moveTo>
                <a:lnTo>
                  <a:pt x="154" y="306"/>
                </a:lnTo>
                <a:lnTo>
                  <a:pt x="307" y="153"/>
                </a:lnTo>
                <a:lnTo>
                  <a:pt x="154" y="0"/>
                </a:lnTo>
                <a:lnTo>
                  <a:pt x="0" y="0"/>
                </a:lnTo>
                <a:lnTo>
                  <a:pt x="0" y="30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3" name="Freeform 53">
            <a:extLst>
              <a:ext uri="{FF2B5EF4-FFF2-40B4-BE49-F238E27FC236}">
                <a16:creationId xmlns:a16="http://schemas.microsoft.com/office/drawing/2014/main" id="{8A98C010-55CE-3EBC-A1FB-9B8E16364A71}"/>
              </a:ext>
            </a:extLst>
          </p:cNvPr>
          <p:cNvSpPr>
            <a:spLocks/>
          </p:cNvSpPr>
          <p:nvPr/>
        </p:nvSpPr>
        <p:spPr bwMode="auto">
          <a:xfrm>
            <a:off x="3394075" y="3078163"/>
            <a:ext cx="487363" cy="485775"/>
          </a:xfrm>
          <a:custGeom>
            <a:avLst/>
            <a:gdLst>
              <a:gd name="T0" fmla="*/ 0 w 307"/>
              <a:gd name="T1" fmla="*/ 306 h 306"/>
              <a:gd name="T2" fmla="*/ 154 w 307"/>
              <a:gd name="T3" fmla="*/ 306 h 306"/>
              <a:gd name="T4" fmla="*/ 307 w 307"/>
              <a:gd name="T5" fmla="*/ 153 h 306"/>
              <a:gd name="T6" fmla="*/ 154 w 307"/>
              <a:gd name="T7" fmla="*/ 0 h 306"/>
              <a:gd name="T8" fmla="*/ 0 w 307"/>
              <a:gd name="T9" fmla="*/ 0 h 306"/>
              <a:gd name="T10" fmla="*/ 0 w 307"/>
              <a:gd name="T1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306">
                <a:moveTo>
                  <a:pt x="0" y="306"/>
                </a:moveTo>
                <a:lnTo>
                  <a:pt x="154" y="306"/>
                </a:lnTo>
                <a:lnTo>
                  <a:pt x="307" y="153"/>
                </a:lnTo>
                <a:lnTo>
                  <a:pt x="154" y="0"/>
                </a:lnTo>
                <a:lnTo>
                  <a:pt x="0" y="0"/>
                </a:lnTo>
                <a:lnTo>
                  <a:pt x="0" y="306"/>
                </a:lnTo>
                <a:close/>
              </a:path>
            </a:pathLst>
          </a:custGeom>
          <a:noFill/>
          <a:ln w="2540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4" name="Freeform 54">
            <a:extLst>
              <a:ext uri="{FF2B5EF4-FFF2-40B4-BE49-F238E27FC236}">
                <a16:creationId xmlns:a16="http://schemas.microsoft.com/office/drawing/2014/main" id="{A8312A38-6CBC-9F24-F7C1-259B2AD12440}"/>
              </a:ext>
            </a:extLst>
          </p:cNvPr>
          <p:cNvSpPr>
            <a:spLocks/>
          </p:cNvSpPr>
          <p:nvPr/>
        </p:nvSpPr>
        <p:spPr bwMode="auto">
          <a:xfrm>
            <a:off x="5772150" y="3078163"/>
            <a:ext cx="487363" cy="485775"/>
          </a:xfrm>
          <a:custGeom>
            <a:avLst/>
            <a:gdLst>
              <a:gd name="T0" fmla="*/ 0 w 307"/>
              <a:gd name="T1" fmla="*/ 306 h 306"/>
              <a:gd name="T2" fmla="*/ 153 w 307"/>
              <a:gd name="T3" fmla="*/ 306 h 306"/>
              <a:gd name="T4" fmla="*/ 307 w 307"/>
              <a:gd name="T5" fmla="*/ 153 h 306"/>
              <a:gd name="T6" fmla="*/ 153 w 307"/>
              <a:gd name="T7" fmla="*/ 0 h 306"/>
              <a:gd name="T8" fmla="*/ 0 w 307"/>
              <a:gd name="T9" fmla="*/ 0 h 306"/>
              <a:gd name="T10" fmla="*/ 0 w 307"/>
              <a:gd name="T1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306">
                <a:moveTo>
                  <a:pt x="0" y="306"/>
                </a:moveTo>
                <a:lnTo>
                  <a:pt x="153" y="306"/>
                </a:lnTo>
                <a:lnTo>
                  <a:pt x="307" y="153"/>
                </a:lnTo>
                <a:lnTo>
                  <a:pt x="153" y="0"/>
                </a:lnTo>
                <a:lnTo>
                  <a:pt x="0" y="0"/>
                </a:lnTo>
                <a:lnTo>
                  <a:pt x="0" y="30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5" name="Freeform 55">
            <a:extLst>
              <a:ext uri="{FF2B5EF4-FFF2-40B4-BE49-F238E27FC236}">
                <a16:creationId xmlns:a16="http://schemas.microsoft.com/office/drawing/2014/main" id="{8B3BC7F0-1D1D-E01E-46A1-8D3096B4E5E9}"/>
              </a:ext>
            </a:extLst>
          </p:cNvPr>
          <p:cNvSpPr>
            <a:spLocks/>
          </p:cNvSpPr>
          <p:nvPr/>
        </p:nvSpPr>
        <p:spPr bwMode="auto">
          <a:xfrm>
            <a:off x="5772150" y="3078163"/>
            <a:ext cx="487363" cy="485775"/>
          </a:xfrm>
          <a:custGeom>
            <a:avLst/>
            <a:gdLst>
              <a:gd name="T0" fmla="*/ 0 w 307"/>
              <a:gd name="T1" fmla="*/ 306 h 306"/>
              <a:gd name="T2" fmla="*/ 153 w 307"/>
              <a:gd name="T3" fmla="*/ 306 h 306"/>
              <a:gd name="T4" fmla="*/ 307 w 307"/>
              <a:gd name="T5" fmla="*/ 153 h 306"/>
              <a:gd name="T6" fmla="*/ 153 w 307"/>
              <a:gd name="T7" fmla="*/ 0 h 306"/>
              <a:gd name="T8" fmla="*/ 0 w 307"/>
              <a:gd name="T9" fmla="*/ 0 h 306"/>
              <a:gd name="T10" fmla="*/ 0 w 307"/>
              <a:gd name="T1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7" h="306">
                <a:moveTo>
                  <a:pt x="0" y="306"/>
                </a:moveTo>
                <a:lnTo>
                  <a:pt x="153" y="306"/>
                </a:lnTo>
                <a:lnTo>
                  <a:pt x="307" y="153"/>
                </a:lnTo>
                <a:lnTo>
                  <a:pt x="153" y="0"/>
                </a:lnTo>
                <a:lnTo>
                  <a:pt x="0" y="0"/>
                </a:lnTo>
                <a:lnTo>
                  <a:pt x="0" y="306"/>
                </a:lnTo>
                <a:close/>
              </a:path>
            </a:pathLst>
          </a:custGeom>
          <a:noFill/>
          <a:ln w="2540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6" name="Freeform 56">
            <a:extLst>
              <a:ext uri="{FF2B5EF4-FFF2-40B4-BE49-F238E27FC236}">
                <a16:creationId xmlns:a16="http://schemas.microsoft.com/office/drawing/2014/main" id="{C1E5C407-1BD5-A631-8619-F26BE609B513}"/>
              </a:ext>
            </a:extLst>
          </p:cNvPr>
          <p:cNvSpPr>
            <a:spLocks/>
          </p:cNvSpPr>
          <p:nvPr/>
        </p:nvSpPr>
        <p:spPr bwMode="auto">
          <a:xfrm>
            <a:off x="8132763" y="3078163"/>
            <a:ext cx="485775" cy="485775"/>
          </a:xfrm>
          <a:custGeom>
            <a:avLst/>
            <a:gdLst>
              <a:gd name="T0" fmla="*/ 0 w 306"/>
              <a:gd name="T1" fmla="*/ 306 h 306"/>
              <a:gd name="T2" fmla="*/ 153 w 306"/>
              <a:gd name="T3" fmla="*/ 306 h 306"/>
              <a:gd name="T4" fmla="*/ 306 w 306"/>
              <a:gd name="T5" fmla="*/ 153 h 306"/>
              <a:gd name="T6" fmla="*/ 153 w 306"/>
              <a:gd name="T7" fmla="*/ 0 h 306"/>
              <a:gd name="T8" fmla="*/ 0 w 306"/>
              <a:gd name="T9" fmla="*/ 0 h 306"/>
              <a:gd name="T10" fmla="*/ 0 w 306"/>
              <a:gd name="T1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" h="306">
                <a:moveTo>
                  <a:pt x="0" y="306"/>
                </a:moveTo>
                <a:lnTo>
                  <a:pt x="153" y="306"/>
                </a:lnTo>
                <a:lnTo>
                  <a:pt x="306" y="153"/>
                </a:lnTo>
                <a:lnTo>
                  <a:pt x="153" y="0"/>
                </a:lnTo>
                <a:lnTo>
                  <a:pt x="0" y="0"/>
                </a:lnTo>
                <a:lnTo>
                  <a:pt x="0" y="306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sp>
        <p:nvSpPr>
          <p:cNvPr id="57" name="Freeform 57">
            <a:extLst>
              <a:ext uri="{FF2B5EF4-FFF2-40B4-BE49-F238E27FC236}">
                <a16:creationId xmlns:a16="http://schemas.microsoft.com/office/drawing/2014/main" id="{E609ABD2-1B00-224C-9B19-60CA00EA80B9}"/>
              </a:ext>
            </a:extLst>
          </p:cNvPr>
          <p:cNvSpPr>
            <a:spLocks/>
          </p:cNvSpPr>
          <p:nvPr/>
        </p:nvSpPr>
        <p:spPr bwMode="auto">
          <a:xfrm>
            <a:off x="8132763" y="3078163"/>
            <a:ext cx="485775" cy="485775"/>
          </a:xfrm>
          <a:custGeom>
            <a:avLst/>
            <a:gdLst>
              <a:gd name="T0" fmla="*/ 0 w 306"/>
              <a:gd name="T1" fmla="*/ 306 h 306"/>
              <a:gd name="T2" fmla="*/ 153 w 306"/>
              <a:gd name="T3" fmla="*/ 306 h 306"/>
              <a:gd name="T4" fmla="*/ 306 w 306"/>
              <a:gd name="T5" fmla="*/ 153 h 306"/>
              <a:gd name="T6" fmla="*/ 153 w 306"/>
              <a:gd name="T7" fmla="*/ 0 h 306"/>
              <a:gd name="T8" fmla="*/ 0 w 306"/>
              <a:gd name="T9" fmla="*/ 0 h 306"/>
              <a:gd name="T10" fmla="*/ 0 w 306"/>
              <a:gd name="T11" fmla="*/ 306 h 3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06" h="306">
                <a:moveTo>
                  <a:pt x="0" y="306"/>
                </a:moveTo>
                <a:lnTo>
                  <a:pt x="153" y="306"/>
                </a:lnTo>
                <a:lnTo>
                  <a:pt x="306" y="153"/>
                </a:lnTo>
                <a:lnTo>
                  <a:pt x="153" y="0"/>
                </a:lnTo>
                <a:lnTo>
                  <a:pt x="0" y="0"/>
                </a:lnTo>
                <a:lnTo>
                  <a:pt x="0" y="306"/>
                </a:lnTo>
                <a:close/>
              </a:path>
            </a:pathLst>
          </a:custGeom>
          <a:noFill/>
          <a:ln w="25400" cap="rnd">
            <a:solidFill>
              <a:srgbClr val="007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th-TH"/>
          </a:p>
        </p:txBody>
      </p:sp>
      <p:pic>
        <p:nvPicPr>
          <p:cNvPr id="60" name="Picture 59" descr="A logo for a company&#10;&#10;AI-generated content may be incorrect.">
            <a:extLst>
              <a:ext uri="{FF2B5EF4-FFF2-40B4-BE49-F238E27FC236}">
                <a16:creationId xmlns:a16="http://schemas.microsoft.com/office/drawing/2014/main" id="{42715EDB-6F1C-86A1-A34A-477DA799F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959" y="3839929"/>
            <a:ext cx="1939290" cy="1551432"/>
          </a:xfrm>
          <a:prstGeom prst="rect">
            <a:avLst/>
          </a:prstGeom>
        </p:spPr>
      </p:pic>
      <p:sp>
        <p:nvSpPr>
          <p:cNvPr id="61" name="Rectangle 25">
            <a:extLst>
              <a:ext uri="{FF2B5EF4-FFF2-40B4-BE49-F238E27FC236}">
                <a16:creationId xmlns:a16="http://schemas.microsoft.com/office/drawing/2014/main" id="{8DEAD2F8-96B2-1D04-CD90-7B3615DE9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6" y="3666649"/>
            <a:ext cx="1331913" cy="722313"/>
          </a:xfrm>
          <a:prstGeom prst="rect">
            <a:avLst/>
          </a:prstGeom>
          <a:solidFill>
            <a:srgbClr val="92D050"/>
          </a:solidFill>
          <a:ln w="25400" cap="rnd">
            <a:solidFill>
              <a:srgbClr val="92D05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Recycled</a:t>
            </a:r>
          </a:p>
          <a:p>
            <a:pPr algn="ctr"/>
            <a:r>
              <a:rPr lang="en-US" sz="2000" dirty="0"/>
              <a:t>TPU</a:t>
            </a:r>
            <a:endParaRPr lang="th-TH" sz="2000" dirty="0"/>
          </a:p>
        </p:txBody>
      </p:sp>
      <p:sp>
        <p:nvSpPr>
          <p:cNvPr id="62" name="Freeform 39">
            <a:extLst>
              <a:ext uri="{FF2B5EF4-FFF2-40B4-BE49-F238E27FC236}">
                <a16:creationId xmlns:a16="http://schemas.microsoft.com/office/drawing/2014/main" id="{C3C259D9-EF29-6509-FE68-CA27D645A126}"/>
              </a:ext>
            </a:extLst>
          </p:cNvPr>
          <p:cNvSpPr>
            <a:spLocks noEditPoints="1"/>
          </p:cNvSpPr>
          <p:nvPr/>
        </p:nvSpPr>
        <p:spPr bwMode="auto">
          <a:xfrm>
            <a:off x="9645172" y="240030"/>
            <a:ext cx="1469868" cy="1090613"/>
          </a:xfrm>
          <a:custGeom>
            <a:avLst/>
            <a:gdLst>
              <a:gd name="T0" fmla="*/ 185 w 307"/>
              <a:gd name="T1" fmla="*/ 185 h 307"/>
              <a:gd name="T2" fmla="*/ 307 w 307"/>
              <a:gd name="T3" fmla="*/ 122 h 307"/>
              <a:gd name="T4" fmla="*/ 307 w 307"/>
              <a:gd name="T5" fmla="*/ 307 h 307"/>
              <a:gd name="T6" fmla="*/ 0 w 307"/>
              <a:gd name="T7" fmla="*/ 307 h 307"/>
              <a:gd name="T8" fmla="*/ 0 w 307"/>
              <a:gd name="T9" fmla="*/ 185 h 307"/>
              <a:gd name="T10" fmla="*/ 14 w 307"/>
              <a:gd name="T11" fmla="*/ 0 h 307"/>
              <a:gd name="T12" fmla="*/ 50 w 307"/>
              <a:gd name="T13" fmla="*/ 0 h 307"/>
              <a:gd name="T14" fmla="*/ 63 w 307"/>
              <a:gd name="T15" fmla="*/ 185 h 307"/>
              <a:gd name="T16" fmla="*/ 185 w 307"/>
              <a:gd name="T17" fmla="*/ 122 h 307"/>
              <a:gd name="T18" fmla="*/ 185 w 307"/>
              <a:gd name="T19" fmla="*/ 185 h 307"/>
              <a:gd name="T20" fmla="*/ 90 w 307"/>
              <a:gd name="T21" fmla="*/ 275 h 307"/>
              <a:gd name="T22" fmla="*/ 90 w 307"/>
              <a:gd name="T23" fmla="*/ 234 h 307"/>
              <a:gd name="T24" fmla="*/ 36 w 307"/>
              <a:gd name="T25" fmla="*/ 234 h 307"/>
              <a:gd name="T26" fmla="*/ 36 w 307"/>
              <a:gd name="T27" fmla="*/ 275 h 307"/>
              <a:gd name="T28" fmla="*/ 90 w 307"/>
              <a:gd name="T29" fmla="*/ 275 h 307"/>
              <a:gd name="T30" fmla="*/ 180 w 307"/>
              <a:gd name="T31" fmla="*/ 275 h 307"/>
              <a:gd name="T32" fmla="*/ 180 w 307"/>
              <a:gd name="T33" fmla="*/ 234 h 307"/>
              <a:gd name="T34" fmla="*/ 126 w 307"/>
              <a:gd name="T35" fmla="*/ 234 h 307"/>
              <a:gd name="T36" fmla="*/ 126 w 307"/>
              <a:gd name="T37" fmla="*/ 275 h 307"/>
              <a:gd name="T38" fmla="*/ 180 w 307"/>
              <a:gd name="T39" fmla="*/ 275 h 307"/>
              <a:gd name="T40" fmla="*/ 271 w 307"/>
              <a:gd name="T41" fmla="*/ 275 h 307"/>
              <a:gd name="T42" fmla="*/ 271 w 307"/>
              <a:gd name="T43" fmla="*/ 234 h 307"/>
              <a:gd name="T44" fmla="*/ 216 w 307"/>
              <a:gd name="T45" fmla="*/ 234 h 307"/>
              <a:gd name="T46" fmla="*/ 216 w 307"/>
              <a:gd name="T47" fmla="*/ 275 h 307"/>
              <a:gd name="T48" fmla="*/ 271 w 307"/>
              <a:gd name="T49" fmla="*/ 27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7" h="307">
                <a:moveTo>
                  <a:pt x="185" y="185"/>
                </a:moveTo>
                <a:lnTo>
                  <a:pt x="307" y="122"/>
                </a:lnTo>
                <a:lnTo>
                  <a:pt x="307" y="307"/>
                </a:lnTo>
                <a:lnTo>
                  <a:pt x="0" y="307"/>
                </a:lnTo>
                <a:lnTo>
                  <a:pt x="0" y="185"/>
                </a:lnTo>
                <a:lnTo>
                  <a:pt x="14" y="0"/>
                </a:lnTo>
                <a:lnTo>
                  <a:pt x="50" y="0"/>
                </a:lnTo>
                <a:lnTo>
                  <a:pt x="63" y="185"/>
                </a:lnTo>
                <a:lnTo>
                  <a:pt x="185" y="122"/>
                </a:lnTo>
                <a:lnTo>
                  <a:pt x="185" y="185"/>
                </a:lnTo>
                <a:close/>
                <a:moveTo>
                  <a:pt x="90" y="275"/>
                </a:moveTo>
                <a:lnTo>
                  <a:pt x="90" y="234"/>
                </a:lnTo>
                <a:lnTo>
                  <a:pt x="36" y="234"/>
                </a:lnTo>
                <a:lnTo>
                  <a:pt x="36" y="275"/>
                </a:lnTo>
                <a:lnTo>
                  <a:pt x="90" y="275"/>
                </a:lnTo>
                <a:close/>
                <a:moveTo>
                  <a:pt x="180" y="275"/>
                </a:moveTo>
                <a:lnTo>
                  <a:pt x="180" y="234"/>
                </a:lnTo>
                <a:lnTo>
                  <a:pt x="126" y="234"/>
                </a:lnTo>
                <a:lnTo>
                  <a:pt x="126" y="275"/>
                </a:lnTo>
                <a:lnTo>
                  <a:pt x="180" y="275"/>
                </a:lnTo>
                <a:close/>
                <a:moveTo>
                  <a:pt x="271" y="275"/>
                </a:moveTo>
                <a:lnTo>
                  <a:pt x="271" y="234"/>
                </a:lnTo>
                <a:lnTo>
                  <a:pt x="216" y="234"/>
                </a:lnTo>
                <a:lnTo>
                  <a:pt x="216" y="275"/>
                </a:lnTo>
                <a:lnTo>
                  <a:pt x="271" y="275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Automotive</a:t>
            </a:r>
            <a:endParaRPr lang="th-TH" sz="1400" dirty="0"/>
          </a:p>
        </p:txBody>
      </p:sp>
      <p:sp>
        <p:nvSpPr>
          <p:cNvPr id="63" name="Freeform 39">
            <a:extLst>
              <a:ext uri="{FF2B5EF4-FFF2-40B4-BE49-F238E27FC236}">
                <a16:creationId xmlns:a16="http://schemas.microsoft.com/office/drawing/2014/main" id="{02C85922-778A-F390-00BF-A36A50D4EE9C}"/>
              </a:ext>
            </a:extLst>
          </p:cNvPr>
          <p:cNvSpPr>
            <a:spLocks noEditPoints="1"/>
          </p:cNvSpPr>
          <p:nvPr/>
        </p:nvSpPr>
        <p:spPr bwMode="auto">
          <a:xfrm>
            <a:off x="9633583" y="2844325"/>
            <a:ext cx="1469868" cy="1090613"/>
          </a:xfrm>
          <a:custGeom>
            <a:avLst/>
            <a:gdLst>
              <a:gd name="T0" fmla="*/ 185 w 307"/>
              <a:gd name="T1" fmla="*/ 185 h 307"/>
              <a:gd name="T2" fmla="*/ 307 w 307"/>
              <a:gd name="T3" fmla="*/ 122 h 307"/>
              <a:gd name="T4" fmla="*/ 307 w 307"/>
              <a:gd name="T5" fmla="*/ 307 h 307"/>
              <a:gd name="T6" fmla="*/ 0 w 307"/>
              <a:gd name="T7" fmla="*/ 307 h 307"/>
              <a:gd name="T8" fmla="*/ 0 w 307"/>
              <a:gd name="T9" fmla="*/ 185 h 307"/>
              <a:gd name="T10" fmla="*/ 14 w 307"/>
              <a:gd name="T11" fmla="*/ 0 h 307"/>
              <a:gd name="T12" fmla="*/ 50 w 307"/>
              <a:gd name="T13" fmla="*/ 0 h 307"/>
              <a:gd name="T14" fmla="*/ 63 w 307"/>
              <a:gd name="T15" fmla="*/ 185 h 307"/>
              <a:gd name="T16" fmla="*/ 185 w 307"/>
              <a:gd name="T17" fmla="*/ 122 h 307"/>
              <a:gd name="T18" fmla="*/ 185 w 307"/>
              <a:gd name="T19" fmla="*/ 185 h 307"/>
              <a:gd name="T20" fmla="*/ 90 w 307"/>
              <a:gd name="T21" fmla="*/ 275 h 307"/>
              <a:gd name="T22" fmla="*/ 90 w 307"/>
              <a:gd name="T23" fmla="*/ 234 h 307"/>
              <a:gd name="T24" fmla="*/ 36 w 307"/>
              <a:gd name="T25" fmla="*/ 234 h 307"/>
              <a:gd name="T26" fmla="*/ 36 w 307"/>
              <a:gd name="T27" fmla="*/ 275 h 307"/>
              <a:gd name="T28" fmla="*/ 90 w 307"/>
              <a:gd name="T29" fmla="*/ 275 h 307"/>
              <a:gd name="T30" fmla="*/ 180 w 307"/>
              <a:gd name="T31" fmla="*/ 275 h 307"/>
              <a:gd name="T32" fmla="*/ 180 w 307"/>
              <a:gd name="T33" fmla="*/ 234 h 307"/>
              <a:gd name="T34" fmla="*/ 126 w 307"/>
              <a:gd name="T35" fmla="*/ 234 h 307"/>
              <a:gd name="T36" fmla="*/ 126 w 307"/>
              <a:gd name="T37" fmla="*/ 275 h 307"/>
              <a:gd name="T38" fmla="*/ 180 w 307"/>
              <a:gd name="T39" fmla="*/ 275 h 307"/>
              <a:gd name="T40" fmla="*/ 271 w 307"/>
              <a:gd name="T41" fmla="*/ 275 h 307"/>
              <a:gd name="T42" fmla="*/ 271 w 307"/>
              <a:gd name="T43" fmla="*/ 234 h 307"/>
              <a:gd name="T44" fmla="*/ 216 w 307"/>
              <a:gd name="T45" fmla="*/ 234 h 307"/>
              <a:gd name="T46" fmla="*/ 216 w 307"/>
              <a:gd name="T47" fmla="*/ 275 h 307"/>
              <a:gd name="T48" fmla="*/ 271 w 307"/>
              <a:gd name="T49" fmla="*/ 27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7" h="307">
                <a:moveTo>
                  <a:pt x="185" y="185"/>
                </a:moveTo>
                <a:lnTo>
                  <a:pt x="307" y="122"/>
                </a:lnTo>
                <a:lnTo>
                  <a:pt x="307" y="307"/>
                </a:lnTo>
                <a:lnTo>
                  <a:pt x="0" y="307"/>
                </a:lnTo>
                <a:lnTo>
                  <a:pt x="0" y="185"/>
                </a:lnTo>
                <a:lnTo>
                  <a:pt x="14" y="0"/>
                </a:lnTo>
                <a:lnTo>
                  <a:pt x="50" y="0"/>
                </a:lnTo>
                <a:lnTo>
                  <a:pt x="63" y="185"/>
                </a:lnTo>
                <a:lnTo>
                  <a:pt x="185" y="122"/>
                </a:lnTo>
                <a:lnTo>
                  <a:pt x="185" y="185"/>
                </a:lnTo>
                <a:close/>
                <a:moveTo>
                  <a:pt x="90" y="275"/>
                </a:moveTo>
                <a:lnTo>
                  <a:pt x="90" y="234"/>
                </a:lnTo>
                <a:lnTo>
                  <a:pt x="36" y="234"/>
                </a:lnTo>
                <a:lnTo>
                  <a:pt x="36" y="275"/>
                </a:lnTo>
                <a:lnTo>
                  <a:pt x="90" y="275"/>
                </a:lnTo>
                <a:close/>
                <a:moveTo>
                  <a:pt x="180" y="275"/>
                </a:moveTo>
                <a:lnTo>
                  <a:pt x="180" y="234"/>
                </a:lnTo>
                <a:lnTo>
                  <a:pt x="126" y="234"/>
                </a:lnTo>
                <a:lnTo>
                  <a:pt x="126" y="275"/>
                </a:lnTo>
                <a:lnTo>
                  <a:pt x="180" y="275"/>
                </a:lnTo>
                <a:close/>
                <a:moveTo>
                  <a:pt x="271" y="275"/>
                </a:moveTo>
                <a:lnTo>
                  <a:pt x="271" y="234"/>
                </a:lnTo>
                <a:lnTo>
                  <a:pt x="216" y="234"/>
                </a:lnTo>
                <a:lnTo>
                  <a:pt x="216" y="275"/>
                </a:lnTo>
                <a:lnTo>
                  <a:pt x="271" y="275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Industrial</a:t>
            </a:r>
          </a:p>
          <a:p>
            <a:pPr algn="ctr"/>
            <a:r>
              <a:rPr lang="en-US" sz="1400" dirty="0"/>
              <a:t>Manufacturing</a:t>
            </a:r>
            <a:endParaRPr lang="th-TH" sz="1400" dirty="0"/>
          </a:p>
        </p:txBody>
      </p:sp>
      <p:sp>
        <p:nvSpPr>
          <p:cNvPr id="1024" name="Freeform 39">
            <a:extLst>
              <a:ext uri="{FF2B5EF4-FFF2-40B4-BE49-F238E27FC236}">
                <a16:creationId xmlns:a16="http://schemas.microsoft.com/office/drawing/2014/main" id="{70B519D5-1B66-626F-3F2F-B286A8477137}"/>
              </a:ext>
            </a:extLst>
          </p:cNvPr>
          <p:cNvSpPr>
            <a:spLocks noEditPoints="1"/>
          </p:cNvSpPr>
          <p:nvPr/>
        </p:nvSpPr>
        <p:spPr bwMode="auto">
          <a:xfrm>
            <a:off x="9655966" y="4151632"/>
            <a:ext cx="1469868" cy="1090613"/>
          </a:xfrm>
          <a:custGeom>
            <a:avLst/>
            <a:gdLst>
              <a:gd name="T0" fmla="*/ 185 w 307"/>
              <a:gd name="T1" fmla="*/ 185 h 307"/>
              <a:gd name="T2" fmla="*/ 307 w 307"/>
              <a:gd name="T3" fmla="*/ 122 h 307"/>
              <a:gd name="T4" fmla="*/ 307 w 307"/>
              <a:gd name="T5" fmla="*/ 307 h 307"/>
              <a:gd name="T6" fmla="*/ 0 w 307"/>
              <a:gd name="T7" fmla="*/ 307 h 307"/>
              <a:gd name="T8" fmla="*/ 0 w 307"/>
              <a:gd name="T9" fmla="*/ 185 h 307"/>
              <a:gd name="T10" fmla="*/ 14 w 307"/>
              <a:gd name="T11" fmla="*/ 0 h 307"/>
              <a:gd name="T12" fmla="*/ 50 w 307"/>
              <a:gd name="T13" fmla="*/ 0 h 307"/>
              <a:gd name="T14" fmla="*/ 63 w 307"/>
              <a:gd name="T15" fmla="*/ 185 h 307"/>
              <a:gd name="T16" fmla="*/ 185 w 307"/>
              <a:gd name="T17" fmla="*/ 122 h 307"/>
              <a:gd name="T18" fmla="*/ 185 w 307"/>
              <a:gd name="T19" fmla="*/ 185 h 307"/>
              <a:gd name="T20" fmla="*/ 90 w 307"/>
              <a:gd name="T21" fmla="*/ 275 h 307"/>
              <a:gd name="T22" fmla="*/ 90 w 307"/>
              <a:gd name="T23" fmla="*/ 234 h 307"/>
              <a:gd name="T24" fmla="*/ 36 w 307"/>
              <a:gd name="T25" fmla="*/ 234 h 307"/>
              <a:gd name="T26" fmla="*/ 36 w 307"/>
              <a:gd name="T27" fmla="*/ 275 h 307"/>
              <a:gd name="T28" fmla="*/ 90 w 307"/>
              <a:gd name="T29" fmla="*/ 275 h 307"/>
              <a:gd name="T30" fmla="*/ 180 w 307"/>
              <a:gd name="T31" fmla="*/ 275 h 307"/>
              <a:gd name="T32" fmla="*/ 180 w 307"/>
              <a:gd name="T33" fmla="*/ 234 h 307"/>
              <a:gd name="T34" fmla="*/ 126 w 307"/>
              <a:gd name="T35" fmla="*/ 234 h 307"/>
              <a:gd name="T36" fmla="*/ 126 w 307"/>
              <a:gd name="T37" fmla="*/ 275 h 307"/>
              <a:gd name="T38" fmla="*/ 180 w 307"/>
              <a:gd name="T39" fmla="*/ 275 h 307"/>
              <a:gd name="T40" fmla="*/ 271 w 307"/>
              <a:gd name="T41" fmla="*/ 275 h 307"/>
              <a:gd name="T42" fmla="*/ 271 w 307"/>
              <a:gd name="T43" fmla="*/ 234 h 307"/>
              <a:gd name="T44" fmla="*/ 216 w 307"/>
              <a:gd name="T45" fmla="*/ 234 h 307"/>
              <a:gd name="T46" fmla="*/ 216 w 307"/>
              <a:gd name="T47" fmla="*/ 275 h 307"/>
              <a:gd name="T48" fmla="*/ 271 w 307"/>
              <a:gd name="T49" fmla="*/ 275 h 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07" h="307">
                <a:moveTo>
                  <a:pt x="185" y="185"/>
                </a:moveTo>
                <a:lnTo>
                  <a:pt x="307" y="122"/>
                </a:lnTo>
                <a:lnTo>
                  <a:pt x="307" y="307"/>
                </a:lnTo>
                <a:lnTo>
                  <a:pt x="0" y="307"/>
                </a:lnTo>
                <a:lnTo>
                  <a:pt x="0" y="185"/>
                </a:lnTo>
                <a:lnTo>
                  <a:pt x="14" y="0"/>
                </a:lnTo>
                <a:lnTo>
                  <a:pt x="50" y="0"/>
                </a:lnTo>
                <a:lnTo>
                  <a:pt x="63" y="185"/>
                </a:lnTo>
                <a:lnTo>
                  <a:pt x="185" y="122"/>
                </a:lnTo>
                <a:lnTo>
                  <a:pt x="185" y="185"/>
                </a:lnTo>
                <a:close/>
                <a:moveTo>
                  <a:pt x="90" y="275"/>
                </a:moveTo>
                <a:lnTo>
                  <a:pt x="90" y="234"/>
                </a:lnTo>
                <a:lnTo>
                  <a:pt x="36" y="234"/>
                </a:lnTo>
                <a:lnTo>
                  <a:pt x="36" y="275"/>
                </a:lnTo>
                <a:lnTo>
                  <a:pt x="90" y="275"/>
                </a:lnTo>
                <a:close/>
                <a:moveTo>
                  <a:pt x="180" y="275"/>
                </a:moveTo>
                <a:lnTo>
                  <a:pt x="180" y="234"/>
                </a:lnTo>
                <a:lnTo>
                  <a:pt x="126" y="234"/>
                </a:lnTo>
                <a:lnTo>
                  <a:pt x="126" y="275"/>
                </a:lnTo>
                <a:lnTo>
                  <a:pt x="180" y="275"/>
                </a:lnTo>
                <a:close/>
                <a:moveTo>
                  <a:pt x="271" y="275"/>
                </a:moveTo>
                <a:lnTo>
                  <a:pt x="271" y="234"/>
                </a:lnTo>
                <a:lnTo>
                  <a:pt x="216" y="234"/>
                </a:lnTo>
                <a:lnTo>
                  <a:pt x="216" y="275"/>
                </a:lnTo>
                <a:lnTo>
                  <a:pt x="271" y="275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Sealing &amp;</a:t>
            </a:r>
          </a:p>
          <a:p>
            <a:pPr algn="ctr"/>
            <a:r>
              <a:rPr lang="en-US" sz="1400" dirty="0"/>
              <a:t>Gasketing</a:t>
            </a:r>
            <a:endParaRPr lang="th-TH" sz="1400" dirty="0"/>
          </a:p>
        </p:txBody>
      </p:sp>
      <p:sp>
        <p:nvSpPr>
          <p:cNvPr id="1026" name="Cross 1025">
            <a:extLst>
              <a:ext uri="{FF2B5EF4-FFF2-40B4-BE49-F238E27FC236}">
                <a16:creationId xmlns:a16="http://schemas.microsoft.com/office/drawing/2014/main" id="{7B0F9FBC-6C61-687B-887B-7E1E0577EF60}"/>
              </a:ext>
            </a:extLst>
          </p:cNvPr>
          <p:cNvSpPr/>
          <p:nvPr/>
        </p:nvSpPr>
        <p:spPr>
          <a:xfrm>
            <a:off x="9931875" y="5527515"/>
            <a:ext cx="914400" cy="914400"/>
          </a:xfrm>
          <a:prstGeom prst="plus">
            <a:avLst>
              <a:gd name="adj" fmla="val 39444"/>
            </a:avLst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419618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99ABE-27EB-8DD2-89EA-52727EC0D0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650471" y="1740874"/>
            <a:ext cx="2238653" cy="211188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19B43E-F30A-4FA4-EA1E-F9CC37D5CA3A}"/>
              </a:ext>
            </a:extLst>
          </p:cNvPr>
          <p:cNvGrpSpPr/>
          <p:nvPr/>
        </p:nvGrpSpPr>
        <p:grpSpPr>
          <a:xfrm>
            <a:off x="869077" y="1180741"/>
            <a:ext cx="6735097" cy="5121736"/>
            <a:chOff x="869077" y="1180741"/>
            <a:chExt cx="6735097" cy="51217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03E699-EED2-3094-AEFD-768B2F4EF02A}"/>
                </a:ext>
              </a:extLst>
            </p:cNvPr>
            <p:cNvGrpSpPr/>
            <p:nvPr/>
          </p:nvGrpSpPr>
          <p:grpSpPr>
            <a:xfrm>
              <a:off x="869077" y="1180741"/>
              <a:ext cx="6735097" cy="4496517"/>
              <a:chOff x="-399285" y="1278955"/>
              <a:chExt cx="6735097" cy="4496517"/>
            </a:xfrm>
          </p:grpSpPr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641B53D5-6B73-C99A-29F1-7D9232BEE0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0052713"/>
                  </p:ext>
                </p:extLst>
              </p:nvPr>
            </p:nvGraphicFramePr>
            <p:xfrm>
              <a:off x="-399285" y="1278955"/>
              <a:ext cx="6735097" cy="449651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940E72-3BAE-E06A-BB79-2E11DDD016C9}"/>
                  </a:ext>
                </a:extLst>
              </p:cNvPr>
              <p:cNvSpPr txBox="1"/>
              <p:nvPr/>
            </p:nvSpPr>
            <p:spPr>
              <a:xfrm>
                <a:off x="2148775" y="2619272"/>
                <a:ext cx="163897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Circular</a:t>
                </a:r>
              </a:p>
              <a:p>
                <a:pPr algn="ctr"/>
                <a:r>
                  <a:rPr lang="en-US" b="1" dirty="0"/>
                  <a:t>PU Foam</a:t>
                </a:r>
              </a:p>
              <a:p>
                <a:pPr algn="ctr"/>
                <a:r>
                  <a:rPr lang="en-US" b="1" dirty="0"/>
                  <a:t>Supply</a:t>
                </a:r>
              </a:p>
              <a:p>
                <a:pPr algn="ctr"/>
                <a:r>
                  <a:rPr lang="en-US" b="1" dirty="0"/>
                  <a:t>Chain</a:t>
                </a:r>
                <a:endParaRPr lang="th-TH" b="1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51B8CC-5FD8-5928-0AAF-71A6F327D02F}"/>
                </a:ext>
              </a:extLst>
            </p:cNvPr>
            <p:cNvSpPr/>
            <p:nvPr/>
          </p:nvSpPr>
          <p:spPr>
            <a:xfrm>
              <a:off x="1789471" y="5840361"/>
              <a:ext cx="1425677" cy="4621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EcoFoam Solutions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B618A-A4C5-67C1-9548-695FF924A7CE}"/>
                </a:ext>
              </a:extLst>
            </p:cNvPr>
            <p:cNvSpPr/>
            <p:nvPr/>
          </p:nvSpPr>
          <p:spPr>
            <a:xfrm>
              <a:off x="3578943" y="5840361"/>
              <a:ext cx="1425677" cy="4621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Strategic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Partners</a:t>
              </a:r>
              <a:endParaRPr lang="th-TH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5C17C3-3027-25AC-8F37-042C2A8E3CA3}"/>
                </a:ext>
              </a:extLst>
            </p:cNvPr>
            <p:cNvSpPr/>
            <p:nvPr/>
          </p:nvSpPr>
          <p:spPr>
            <a:xfrm>
              <a:off x="5294672" y="5840361"/>
              <a:ext cx="1425677" cy="4621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PCW Source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5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99ABE-27EB-8DD2-89EA-52727EC0D0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5216486" y="2311686"/>
            <a:ext cx="2238653" cy="21118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D11F3DE-9A10-249F-DDDA-137F40FD1D17}"/>
              </a:ext>
            </a:extLst>
          </p:cNvPr>
          <p:cNvGrpSpPr/>
          <p:nvPr/>
        </p:nvGrpSpPr>
        <p:grpSpPr>
          <a:xfrm>
            <a:off x="2968265" y="1278956"/>
            <a:ext cx="6735097" cy="4496517"/>
            <a:chOff x="-1033913" y="2386063"/>
            <a:chExt cx="6735097" cy="4496517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641B53D5-6B73-C99A-29F1-7D9232BEE0AE}"/>
                </a:ext>
              </a:extLst>
            </p:cNvPr>
            <p:cNvGraphicFramePr/>
            <p:nvPr/>
          </p:nvGraphicFramePr>
          <p:xfrm>
            <a:off x="-1033913" y="2386063"/>
            <a:ext cx="6735097" cy="44965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940E72-3BAE-E06A-BB79-2E11DDD016C9}"/>
                </a:ext>
              </a:extLst>
            </p:cNvPr>
            <p:cNvSpPr txBox="1"/>
            <p:nvPr/>
          </p:nvSpPr>
          <p:spPr>
            <a:xfrm>
              <a:off x="1516711" y="3566793"/>
              <a:ext cx="1633845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Circular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Mattress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Supply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Chain</a:t>
              </a:r>
              <a:endParaRPr lang="th-TH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2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304E8D-C054-A711-3957-33A8FF2BA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199C4A9-40BC-CC9D-545F-FF31E3475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05E5F-BA9E-11D4-D52A-51A90521149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5216486" y="2311686"/>
            <a:ext cx="2238653" cy="21118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7D5D085-7392-C607-2928-1382F24C5D67}"/>
              </a:ext>
            </a:extLst>
          </p:cNvPr>
          <p:cNvGrpSpPr/>
          <p:nvPr/>
        </p:nvGrpSpPr>
        <p:grpSpPr>
          <a:xfrm>
            <a:off x="2968265" y="1278956"/>
            <a:ext cx="6735097" cy="4496517"/>
            <a:chOff x="-1033913" y="2386063"/>
            <a:chExt cx="6735097" cy="4496517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14B2F954-ABF9-E80C-CBBF-A479A6BDCD9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8179099"/>
                </p:ext>
              </p:extLst>
            </p:nvPr>
          </p:nvGraphicFramePr>
          <p:xfrm>
            <a:off x="-1033913" y="2386063"/>
            <a:ext cx="6735097" cy="44965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270EC3B-2C36-FC3D-7E03-2BE6F7EAE48F}"/>
                </a:ext>
              </a:extLst>
            </p:cNvPr>
            <p:cNvSpPr txBox="1"/>
            <p:nvPr/>
          </p:nvSpPr>
          <p:spPr>
            <a:xfrm>
              <a:off x="1580479" y="3782236"/>
              <a:ext cx="1506310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Circular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Supply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Chain</a:t>
              </a:r>
              <a:endParaRPr lang="th-TH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057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E82D69-F47E-B155-1309-BC694F1CB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0" y="835743"/>
            <a:ext cx="10335118" cy="500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3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4DEFD57-5F52-5F81-BE83-A052367A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6" y="1314266"/>
            <a:ext cx="9556308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72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_5922 (003)">
            <a:extLst>
              <a:ext uri="{FF2B5EF4-FFF2-40B4-BE49-F238E27FC236}">
                <a16:creationId xmlns:a16="http://schemas.microsoft.com/office/drawing/2014/main" id="{1BECB98D-0B02-33AF-864B-820BD50B5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0"/>
          <a:stretch/>
        </p:blipFill>
        <p:spPr bwMode="auto">
          <a:xfrm>
            <a:off x="235277" y="403123"/>
            <a:ext cx="5860724" cy="59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9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CE3F8-58EA-E798-E137-919BCF8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"/>
            <a:ext cx="9906000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2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15BD84-9949-7038-1EC5-7D17FD10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75" y="608956"/>
            <a:ext cx="9862077" cy="53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5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D76A9EA-9518-E6DA-CD77-F6C5B7D17633}"/>
              </a:ext>
            </a:extLst>
          </p:cNvPr>
          <p:cNvGrpSpPr/>
          <p:nvPr/>
        </p:nvGrpSpPr>
        <p:grpSpPr>
          <a:xfrm>
            <a:off x="38455" y="218167"/>
            <a:ext cx="10945686" cy="5804475"/>
            <a:chOff x="38455" y="218167"/>
            <a:chExt cx="10945686" cy="5804475"/>
          </a:xfrm>
        </p:grpSpPr>
        <p:pic>
          <p:nvPicPr>
            <p:cNvPr id="3" name="Picture 2" descr="A mattress on a black background&#10;&#10;Description automatically generated">
              <a:extLst>
                <a:ext uri="{FF2B5EF4-FFF2-40B4-BE49-F238E27FC236}">
                  <a16:creationId xmlns:a16="http://schemas.microsoft.com/office/drawing/2014/main" id="{A5D9783E-0FAA-5BA5-1B12-36ABB48AA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455" y="845574"/>
              <a:ext cx="2308692" cy="143059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33010D-4E20-4D6B-6B66-9A30178A769C}"/>
                </a:ext>
              </a:extLst>
            </p:cNvPr>
            <p:cNvGrpSpPr/>
            <p:nvPr/>
          </p:nvGrpSpPr>
          <p:grpSpPr>
            <a:xfrm>
              <a:off x="2451764" y="403558"/>
              <a:ext cx="1905000" cy="2058987"/>
              <a:chOff x="3935413" y="2122488"/>
              <a:chExt cx="1905000" cy="2058987"/>
            </a:xfrm>
          </p:grpSpPr>
          <p:sp>
            <p:nvSpPr>
              <p:cNvPr id="7" name="Freeform 16">
                <a:extLst>
                  <a:ext uri="{FF2B5EF4-FFF2-40B4-BE49-F238E27FC236}">
                    <a16:creationId xmlns:a16="http://schemas.microsoft.com/office/drawing/2014/main" id="{1776DFC4-3AE2-7BC0-12D5-560412DF9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9388" y="2122488"/>
                <a:ext cx="1674813" cy="1676400"/>
              </a:xfrm>
              <a:custGeom>
                <a:avLst/>
                <a:gdLst>
                  <a:gd name="T0" fmla="*/ 636 w 1055"/>
                  <a:gd name="T1" fmla="*/ 637 h 1056"/>
                  <a:gd name="T2" fmla="*/ 1055 w 1055"/>
                  <a:gd name="T3" fmla="*/ 419 h 1056"/>
                  <a:gd name="T4" fmla="*/ 1055 w 1055"/>
                  <a:gd name="T5" fmla="*/ 1056 h 1056"/>
                  <a:gd name="T6" fmla="*/ 0 w 1055"/>
                  <a:gd name="T7" fmla="*/ 1056 h 1056"/>
                  <a:gd name="T8" fmla="*/ 0 w 1055"/>
                  <a:gd name="T9" fmla="*/ 637 h 1056"/>
                  <a:gd name="T10" fmla="*/ 46 w 1055"/>
                  <a:gd name="T11" fmla="*/ 0 h 1056"/>
                  <a:gd name="T12" fmla="*/ 171 w 1055"/>
                  <a:gd name="T13" fmla="*/ 0 h 1056"/>
                  <a:gd name="T14" fmla="*/ 217 w 1055"/>
                  <a:gd name="T15" fmla="*/ 637 h 1056"/>
                  <a:gd name="T16" fmla="*/ 636 w 1055"/>
                  <a:gd name="T17" fmla="*/ 419 h 1056"/>
                  <a:gd name="T18" fmla="*/ 636 w 1055"/>
                  <a:gd name="T19" fmla="*/ 637 h 1056"/>
                  <a:gd name="T20" fmla="*/ 310 w 1055"/>
                  <a:gd name="T21" fmla="*/ 947 h 1056"/>
                  <a:gd name="T22" fmla="*/ 310 w 1055"/>
                  <a:gd name="T23" fmla="*/ 808 h 1056"/>
                  <a:gd name="T24" fmla="*/ 124 w 1055"/>
                  <a:gd name="T25" fmla="*/ 808 h 1056"/>
                  <a:gd name="T26" fmla="*/ 124 w 1055"/>
                  <a:gd name="T27" fmla="*/ 947 h 1056"/>
                  <a:gd name="T28" fmla="*/ 310 w 1055"/>
                  <a:gd name="T29" fmla="*/ 947 h 1056"/>
                  <a:gd name="T30" fmla="*/ 621 w 1055"/>
                  <a:gd name="T31" fmla="*/ 947 h 1056"/>
                  <a:gd name="T32" fmla="*/ 621 w 1055"/>
                  <a:gd name="T33" fmla="*/ 808 h 1056"/>
                  <a:gd name="T34" fmla="*/ 435 w 1055"/>
                  <a:gd name="T35" fmla="*/ 808 h 1056"/>
                  <a:gd name="T36" fmla="*/ 435 w 1055"/>
                  <a:gd name="T37" fmla="*/ 947 h 1056"/>
                  <a:gd name="T38" fmla="*/ 621 w 1055"/>
                  <a:gd name="T39" fmla="*/ 947 h 1056"/>
                  <a:gd name="T40" fmla="*/ 931 w 1055"/>
                  <a:gd name="T41" fmla="*/ 947 h 1056"/>
                  <a:gd name="T42" fmla="*/ 931 w 1055"/>
                  <a:gd name="T43" fmla="*/ 808 h 1056"/>
                  <a:gd name="T44" fmla="*/ 745 w 1055"/>
                  <a:gd name="T45" fmla="*/ 808 h 1056"/>
                  <a:gd name="T46" fmla="*/ 745 w 1055"/>
                  <a:gd name="T47" fmla="*/ 947 h 1056"/>
                  <a:gd name="T48" fmla="*/ 931 w 1055"/>
                  <a:gd name="T49" fmla="*/ 947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5" h="1056">
                    <a:moveTo>
                      <a:pt x="636" y="637"/>
                    </a:moveTo>
                    <a:lnTo>
                      <a:pt x="1055" y="419"/>
                    </a:lnTo>
                    <a:lnTo>
                      <a:pt x="1055" y="1056"/>
                    </a:lnTo>
                    <a:lnTo>
                      <a:pt x="0" y="1056"/>
                    </a:lnTo>
                    <a:lnTo>
                      <a:pt x="0" y="637"/>
                    </a:lnTo>
                    <a:lnTo>
                      <a:pt x="46" y="0"/>
                    </a:lnTo>
                    <a:lnTo>
                      <a:pt x="171" y="0"/>
                    </a:lnTo>
                    <a:lnTo>
                      <a:pt x="217" y="637"/>
                    </a:lnTo>
                    <a:lnTo>
                      <a:pt x="636" y="419"/>
                    </a:lnTo>
                    <a:lnTo>
                      <a:pt x="636" y="637"/>
                    </a:lnTo>
                    <a:close/>
                    <a:moveTo>
                      <a:pt x="310" y="947"/>
                    </a:moveTo>
                    <a:lnTo>
                      <a:pt x="310" y="808"/>
                    </a:lnTo>
                    <a:lnTo>
                      <a:pt x="124" y="808"/>
                    </a:lnTo>
                    <a:lnTo>
                      <a:pt x="124" y="947"/>
                    </a:lnTo>
                    <a:lnTo>
                      <a:pt x="310" y="947"/>
                    </a:lnTo>
                    <a:close/>
                    <a:moveTo>
                      <a:pt x="621" y="947"/>
                    </a:moveTo>
                    <a:lnTo>
                      <a:pt x="621" y="808"/>
                    </a:lnTo>
                    <a:lnTo>
                      <a:pt x="435" y="808"/>
                    </a:lnTo>
                    <a:lnTo>
                      <a:pt x="435" y="947"/>
                    </a:lnTo>
                    <a:lnTo>
                      <a:pt x="621" y="947"/>
                    </a:lnTo>
                    <a:close/>
                    <a:moveTo>
                      <a:pt x="931" y="947"/>
                    </a:moveTo>
                    <a:lnTo>
                      <a:pt x="931" y="808"/>
                    </a:lnTo>
                    <a:lnTo>
                      <a:pt x="745" y="808"/>
                    </a:lnTo>
                    <a:lnTo>
                      <a:pt x="745" y="947"/>
                    </a:lnTo>
                    <a:lnTo>
                      <a:pt x="931" y="947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A6F1E7-80EB-F88B-2FD2-D6FBD0DF6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5413" y="3838575"/>
                <a:ext cx="19050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altLang="th-TH" sz="1800" b="1" i="0" u="none" strike="noStrike" cap="none" normalizeH="0" baseline="0">
                    <a:ln>
                      <a:noFill/>
                    </a:ln>
                    <a:solidFill>
                      <a:srgbClr val="5C5C5C"/>
                    </a:solidFill>
                    <a:effectLst/>
                    <a:latin typeface="Calibri" panose="020F0502020204030204" pitchFamily="34" charset="0"/>
                  </a:rPr>
                  <a:t>EcoFoam Solutions</a:t>
                </a:r>
                <a:endParaRPr kumimoji="0" lang="th-TH" altLang="th-TH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9" name="Picture 18">
                <a:extLst>
                  <a:ext uri="{FF2B5EF4-FFF2-40B4-BE49-F238E27FC236}">
                    <a16:creationId xmlns:a16="http://schemas.microsoft.com/office/drawing/2014/main" id="{877463D4-A353-952F-3E89-75EF297AE6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7500" y="3275013"/>
                <a:ext cx="387350" cy="388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5484D9-383B-8994-EC15-D472E78B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516" y="2511758"/>
              <a:ext cx="1918878" cy="720725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Inspection</a:t>
              </a:r>
              <a:endParaRPr lang="th-TH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C66333-B489-71BA-4DC1-A9386C5F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516" y="3441811"/>
              <a:ext cx="1918878" cy="720725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Repair</a:t>
              </a:r>
              <a:endParaRPr lang="th-TH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D4BC34-2D41-AD2B-EEF3-2F68C61DE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516" y="4371864"/>
              <a:ext cx="1918878" cy="720725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Packaging</a:t>
              </a:r>
              <a:endParaRPr lang="th-TH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B62BF9-EB18-634F-6E26-7CBBDCD8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516" y="5301917"/>
              <a:ext cx="1918878" cy="720725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Shipping</a:t>
              </a:r>
              <a:endParaRPr lang="th-TH" dirty="0"/>
            </a:p>
          </p:txBody>
        </p:sp>
        <p:pic>
          <p:nvPicPr>
            <p:cNvPr id="16" name="Picture 15" descr="A mattress with a black background&#10;&#10;Description automatically generated">
              <a:extLst>
                <a:ext uri="{FF2B5EF4-FFF2-40B4-BE49-F238E27FC236}">
                  <a16:creationId xmlns:a16="http://schemas.microsoft.com/office/drawing/2014/main" id="{86CEA1D3-1D19-ECFF-B17B-C72F09E8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8496331" y="958789"/>
              <a:ext cx="2487810" cy="167640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3FFD95-A551-4107-4FBC-95D0685E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536" y="2937908"/>
              <a:ext cx="1256087" cy="491092"/>
            </a:xfrm>
            <a:prstGeom prst="rect">
              <a:avLst/>
            </a:prstGeom>
            <a:noFill/>
            <a:ln w="952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Replace Textile</a:t>
              </a:r>
              <a:endParaRPr lang="th-TH" sz="1600" i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991685-3521-E5CF-8776-AE6E31981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537" y="3620474"/>
              <a:ext cx="1256087" cy="491092"/>
            </a:xfrm>
            <a:prstGeom prst="rect">
              <a:avLst/>
            </a:prstGeom>
            <a:noFill/>
            <a:ln w="952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Replace Foam</a:t>
              </a:r>
              <a:endParaRPr lang="th-TH" sz="1600" i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BDDEF6-B11A-DF1C-86CC-50E48B10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535" y="4303040"/>
              <a:ext cx="1256087" cy="491092"/>
            </a:xfrm>
            <a:prstGeom prst="rect">
              <a:avLst/>
            </a:prstGeom>
            <a:noFill/>
            <a:ln w="952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Replace Spring</a:t>
              </a:r>
              <a:endParaRPr lang="th-TH" sz="1600" i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A255D4-346E-5FFD-6839-E8DA2386B1FA}"/>
                </a:ext>
              </a:extLst>
            </p:cNvPr>
            <p:cNvCxnSpPr>
              <a:stCxn id="11" idx="3"/>
              <a:endCxn id="18" idx="1"/>
            </p:cNvCxnSpPr>
            <p:nvPr/>
          </p:nvCxnSpPr>
          <p:spPr>
            <a:xfrm flipV="1">
              <a:off x="4311394" y="3183454"/>
              <a:ext cx="902142" cy="6187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B6ED50-0A87-5D89-B918-7C73593AFF12}"/>
                </a:ext>
              </a:extLst>
            </p:cNvPr>
            <p:cNvCxnSpPr>
              <a:cxnSpLocks/>
              <a:stCxn id="11" idx="3"/>
              <a:endCxn id="19" idx="1"/>
            </p:cNvCxnSpPr>
            <p:nvPr/>
          </p:nvCxnSpPr>
          <p:spPr>
            <a:xfrm>
              <a:off x="4311394" y="3802174"/>
              <a:ext cx="902143" cy="6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968C956-C8B3-8D2B-F604-8B0621C43578}"/>
                </a:ext>
              </a:extLst>
            </p:cNvPr>
            <p:cNvCxnSpPr>
              <a:cxnSpLocks/>
              <a:stCxn id="11" idx="3"/>
              <a:endCxn id="20" idx="1"/>
            </p:cNvCxnSpPr>
            <p:nvPr/>
          </p:nvCxnSpPr>
          <p:spPr>
            <a:xfrm>
              <a:off x="4311394" y="3802174"/>
              <a:ext cx="902141" cy="7464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6CED19-7BAE-53D6-A0CF-2BA2C905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72" y="4173274"/>
              <a:ext cx="1256087" cy="491092"/>
            </a:xfrm>
            <a:prstGeom prst="rect">
              <a:avLst/>
            </a:prstGeom>
            <a:noFill/>
            <a:ln w="952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 err="1"/>
                <a:t>Rollpack</a:t>
              </a:r>
              <a:r>
                <a:rPr lang="en-US" sz="1600" i="1" dirty="0"/>
                <a:t> &amp; Box</a:t>
              </a:r>
              <a:endParaRPr lang="th-TH" sz="1600" i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5EA65F-6EEB-848C-0A8F-61B6F2DA9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55" y="4790122"/>
              <a:ext cx="1256087" cy="491092"/>
            </a:xfrm>
            <a:prstGeom prst="rect">
              <a:avLst/>
            </a:prstGeom>
            <a:noFill/>
            <a:ln w="952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PE packed</a:t>
              </a:r>
              <a:endParaRPr lang="th-TH" sz="1600" i="1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95297A4-CE29-A913-CFA9-FB4F86D65861}"/>
                </a:ext>
              </a:extLst>
            </p:cNvPr>
            <p:cNvCxnSpPr>
              <a:stCxn id="12" idx="1"/>
              <a:endCxn id="29" idx="3"/>
            </p:cNvCxnSpPr>
            <p:nvPr/>
          </p:nvCxnSpPr>
          <p:spPr>
            <a:xfrm flipH="1" flipV="1">
              <a:off x="1707159" y="4418820"/>
              <a:ext cx="685357" cy="3134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87E6CC2-FF24-5B89-5CE8-24B82A6BD41D}"/>
                </a:ext>
              </a:extLst>
            </p:cNvPr>
            <p:cNvCxnSpPr>
              <a:cxnSpLocks/>
              <a:stCxn id="12" idx="1"/>
              <a:endCxn id="30" idx="3"/>
            </p:cNvCxnSpPr>
            <p:nvPr/>
          </p:nvCxnSpPr>
          <p:spPr>
            <a:xfrm flipH="1">
              <a:off x="1742842" y="4732227"/>
              <a:ext cx="649674" cy="303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408609E-6E3D-BF3F-971B-9CA023821C6C}"/>
                </a:ext>
              </a:extLst>
            </p:cNvPr>
            <p:cNvSpPr/>
            <p:nvPr/>
          </p:nvSpPr>
          <p:spPr>
            <a:xfrm>
              <a:off x="5515897" y="1750552"/>
              <a:ext cx="2585884" cy="71199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F149CD-33E5-48BB-C03B-4FE3CB5E6491}"/>
                </a:ext>
              </a:extLst>
            </p:cNvPr>
            <p:cNvSpPr txBox="1"/>
            <p:nvPr/>
          </p:nvSpPr>
          <p:spPr>
            <a:xfrm>
              <a:off x="768863" y="1227332"/>
              <a:ext cx="1069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Used </a:t>
              </a:r>
              <a:endParaRPr lang="th-TH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C0CC28-16BC-EDC2-A601-7ED6F219E256}"/>
                </a:ext>
              </a:extLst>
            </p:cNvPr>
            <p:cNvSpPr txBox="1"/>
            <p:nvPr/>
          </p:nvSpPr>
          <p:spPr>
            <a:xfrm>
              <a:off x="8748016" y="2418262"/>
              <a:ext cx="223612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Rejuvenated/</a:t>
              </a:r>
            </a:p>
            <a:p>
              <a:r>
                <a:rPr lang="en-US" dirty="0"/>
                <a:t>Refurbished</a:t>
              </a:r>
              <a:endParaRPr lang="th-TH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6C8038-184A-85F3-338D-65F38709B7A8}"/>
                </a:ext>
              </a:extLst>
            </p:cNvPr>
            <p:cNvSpPr txBox="1"/>
            <p:nvPr/>
          </p:nvSpPr>
          <p:spPr>
            <a:xfrm>
              <a:off x="4180552" y="218167"/>
              <a:ext cx="36356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Mattress Rejuvenation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65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ity with a truck&#10;&#10;Description automatically generated">
            <a:extLst>
              <a:ext uri="{FF2B5EF4-FFF2-40B4-BE49-F238E27FC236}">
                <a16:creationId xmlns:a16="http://schemas.microsoft.com/office/drawing/2014/main" id="{42258CC0-948B-C3AA-3978-6B0E960D9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47" y="0"/>
            <a:ext cx="10076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F70CB-FF26-CAF0-7239-A318D71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9" b="116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country&#10;&#10;Description automatically generated">
            <a:extLst>
              <a:ext uri="{FF2B5EF4-FFF2-40B4-BE49-F238E27FC236}">
                <a16:creationId xmlns:a16="http://schemas.microsoft.com/office/drawing/2014/main" id="{CDB205AE-7D3A-80B6-8440-2DEFC58F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93" y="0"/>
            <a:ext cx="5145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994010-91D8-008F-6B9A-386E2741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5" y="595037"/>
            <a:ext cx="5781367" cy="6037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7B314C-DE2E-D591-0795-84B594D3BB71}"/>
              </a:ext>
            </a:extLst>
          </p:cNvPr>
          <p:cNvSpPr txBox="1"/>
          <p:nvPr/>
        </p:nvSpPr>
        <p:spPr>
          <a:xfrm>
            <a:off x="9153832" y="953729"/>
            <a:ext cx="216745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Wang Noi</a:t>
            </a:r>
          </a:p>
          <a:p>
            <a:r>
              <a:rPr lang="en-US" dirty="0"/>
              <a:t>DC area of:</a:t>
            </a:r>
          </a:p>
          <a:p>
            <a:pPr marL="514350" indent="-514350">
              <a:buAutoNum type="arabicPeriod"/>
            </a:pPr>
            <a:r>
              <a:rPr lang="en-US" dirty="0" err="1"/>
              <a:t>Homepro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Lotus</a:t>
            </a:r>
          </a:p>
          <a:p>
            <a:pPr marL="514350" indent="-514350">
              <a:buAutoNum type="arabicPeriod"/>
            </a:pPr>
            <a:r>
              <a:rPr lang="en-US" dirty="0"/>
              <a:t>Makro</a:t>
            </a:r>
          </a:p>
          <a:p>
            <a:pPr marL="514350" indent="-514350">
              <a:buAutoNum type="arabicPeriod"/>
            </a:pPr>
            <a:r>
              <a:rPr lang="en-US" dirty="0"/>
              <a:t>Big C</a:t>
            </a:r>
          </a:p>
          <a:p>
            <a:pPr marL="514350" indent="-514350">
              <a:buAutoNum type="arabicPeriod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860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58AF2-0ACA-9949-6C84-F2D1903E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1127560"/>
            <a:ext cx="7254869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2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11259</TotalTime>
  <Words>133</Words>
  <Application>Microsoft Office PowerPoint</Application>
  <PresentationFormat>Widescreen</PresentationFormat>
  <Paragraphs>76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Hermes</dc:creator>
  <cp:lastModifiedBy>Stefan Hermes</cp:lastModifiedBy>
  <cp:revision>2</cp:revision>
  <dcterms:created xsi:type="dcterms:W3CDTF">2024-08-15T03:10:31Z</dcterms:created>
  <dcterms:modified xsi:type="dcterms:W3CDTF">2025-03-23T03:45:15Z</dcterms:modified>
</cp:coreProperties>
</file>