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5" r:id="rId13"/>
    <p:sldId id="266" r:id="rId14"/>
    <p:sldId id="269" r:id="rId15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814693-1A1A-49A5-AAEB-CB8485A97A66}" v="364" dt="2024-09-10T01:39:37.5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fan Hermes" userId="e77f2135-fb18-456e-9dd9-a5b6b1513b99" providerId="ADAL" clId="{77814693-1A1A-49A5-AAEB-CB8485A97A66}"/>
    <pc:docChg chg="undo custSel addSld modSld">
      <pc:chgData name="Stefan Hermes" userId="e77f2135-fb18-456e-9dd9-a5b6b1513b99" providerId="ADAL" clId="{77814693-1A1A-49A5-AAEB-CB8485A97A66}" dt="2024-09-10T01:39:37.576" v="889" actId="164"/>
      <pc:docMkLst>
        <pc:docMk/>
      </pc:docMkLst>
      <pc:sldChg chg="addSp delSp modSp mod">
        <pc:chgData name="Stefan Hermes" userId="e77f2135-fb18-456e-9dd9-a5b6b1513b99" providerId="ADAL" clId="{77814693-1A1A-49A5-AAEB-CB8485A97A66}" dt="2024-08-17T07:47:04.072" v="384" actId="164"/>
        <pc:sldMkLst>
          <pc:docMk/>
          <pc:sldMk cId="4196184478" sldId="256"/>
        </pc:sldMkLst>
        <pc:spChg chg="add mod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2" creationId="{0761E54A-A61D-486A-78F3-D7C1081A0E0B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4" creationId="{0384D9BC-E742-FA6D-604E-5929CA20CFC4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6" creationId="{E7DCD1AE-A25C-02A6-F6BA-2D00EAE1BF7E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7" creationId="{114597BF-EF06-223E-C9FC-534BD119ADF6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8" creationId="{046547CA-DE16-DA40-5733-BC888CAF2661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9" creationId="{8FD7B009-6F02-A7C5-A78A-A2E636B5C2F3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10" creationId="{9C2C42AC-80D1-D300-4BB5-6E3919DE18C5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11" creationId="{FE097B16-7187-343F-03B8-63AA51425170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12" creationId="{D4C79260-D1D8-AEFF-BEDD-6237336B0C58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13" creationId="{E36BF293-7745-3A15-AC72-886BBBE5D712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14" creationId="{FC0213E9-26DA-648E-1D97-486393814FE3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15" creationId="{47532B5B-F911-9C7D-A97C-9C1335B19FFC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16" creationId="{B302DEBD-1B9A-3CBC-70A3-D82533D9A3D8}"/>
          </ac:spMkLst>
        </pc:spChg>
        <pc:spChg chg="mod topLvl">
          <ac:chgData name="Stefan Hermes" userId="e77f2135-fb18-456e-9dd9-a5b6b1513b99" providerId="ADAL" clId="{77814693-1A1A-49A5-AAEB-CB8485A97A66}" dt="2024-08-17T06:24:42.786" v="66" actId="164"/>
          <ac:spMkLst>
            <pc:docMk/>
            <pc:sldMk cId="4196184478" sldId="256"/>
            <ac:spMk id="17" creationId="{42795E7D-7B43-1CBF-7059-AB0818DAB390}"/>
          </ac:spMkLst>
        </pc:spChg>
        <pc:spChg chg="mod topLvl">
          <ac:chgData name="Stefan Hermes" userId="e77f2135-fb18-456e-9dd9-a5b6b1513b99" providerId="ADAL" clId="{77814693-1A1A-49A5-AAEB-CB8485A97A66}" dt="2024-08-17T06:24:42.786" v="66" actId="164"/>
          <ac:spMkLst>
            <pc:docMk/>
            <pc:sldMk cId="4196184478" sldId="256"/>
            <ac:spMk id="18" creationId="{0D4A65E5-FCEE-76D0-A799-15B9598D6687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19" creationId="{FE4FA8D8-7B6E-C352-E9F9-C2352B3F3292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20" creationId="{391F1AC3-FD7C-423D-59CE-616C587BD458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21" creationId="{69F62938-A375-D254-E102-DC2AC3EC341F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22" creationId="{4631B1D3-6190-816D-A461-38418C40E25A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23" creationId="{3E942ACC-277D-4D53-F533-C1B8C0DE0661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24" creationId="{54B1DE91-F39D-BD85-A2DF-9B4EA5C5FFE4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25" creationId="{4244036B-C77A-748B-CA08-E37D2E9A3CCB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26" creationId="{5884C173-B147-AB9A-C260-71DB7DECF0D1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27" creationId="{3632719B-87C0-F74F-08CD-7C95EF5DFF2D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28" creationId="{8D88055A-60D6-3E14-10A6-441632A0D42B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29" creationId="{0131D0F7-BBD9-F690-A0DA-27EE5BCD9FC2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30" creationId="{10CB1830-606E-0C79-3D5A-1EC89EFAFA98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31" creationId="{28760BBF-7F93-5286-3CCD-35BAAE1F45D4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32" creationId="{EA260BD1-DC4D-4527-0380-DE8EF1100973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33" creationId="{EEFA5954-A237-F196-85AA-91DAB9749CDE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34" creationId="{D2D5CFB2-6649-E1E6-021D-655709BDB52B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35" creationId="{27BAC6E2-0320-727F-7D11-51017E360A10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36" creationId="{390DE170-69DC-C20A-E8C0-707B60086F8E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37" creationId="{8B44876D-3A39-3E5F-628A-8062A03FD5D9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38" creationId="{F0A025D1-5EFD-5A1A-83C4-FA52C84822C8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39" creationId="{598E1418-E0D6-5A39-EDBB-D3727D24BC8A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40" creationId="{557BFAF3-2E07-A042-0A6D-4176CFB52A05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41" creationId="{10528478-16D4-6909-847D-27AD9BBBBC64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42" creationId="{B81DDA81-8113-E283-0107-D3DF4E91C84B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43" creationId="{AA4AEB30-F4F8-94E5-4C21-EFCB5DE35358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44" creationId="{E33C5189-E2C9-D5F4-E4C6-109423F31812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45" creationId="{65F5238E-913F-558E-BE8F-3BE3E4C77671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46" creationId="{001DEE0C-0BFA-CC85-7848-AB0B1AE726E8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47" creationId="{4AA5CDDA-423C-79A5-0EDB-43C9CEF6C21A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48" creationId="{BCF83B08-B969-8462-360C-BC0A23A58659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49" creationId="{BFC48E43-04CA-C0C6-FDF6-3A481BA0A5F9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50" creationId="{6F48828A-351B-6060-BC86-68DDA7567DD8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51" creationId="{023929C4-D936-2FDC-ED11-4F86DBC1B828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52" creationId="{177D28EB-4467-B212-24A3-3915CADBE138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53" creationId="{8A98C010-55CE-3EBC-A1FB-9B8E16364A71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54" creationId="{A8312A38-6CBC-9F24-F7C1-259B2AD12440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55" creationId="{8B3BC7F0-1D1D-E01E-46A1-8D3096B4E5E9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56" creationId="{C1E5C407-1BD5-A631-8619-F26BE609B513}"/>
          </ac:spMkLst>
        </pc:spChg>
        <pc:spChg chg="mod topLvl">
          <ac:chgData name="Stefan Hermes" userId="e77f2135-fb18-456e-9dd9-a5b6b1513b99" providerId="ADAL" clId="{77814693-1A1A-49A5-AAEB-CB8485A97A66}" dt="2024-08-17T07:47:04.072" v="384" actId="164"/>
          <ac:spMkLst>
            <pc:docMk/>
            <pc:sldMk cId="4196184478" sldId="256"/>
            <ac:spMk id="57" creationId="{E609ABD2-1B00-224C-9B19-60CA00EA80B9}"/>
          </ac:spMkLst>
        </pc:spChg>
        <pc:grpChg chg="mod">
          <ac:chgData name="Stefan Hermes" userId="e77f2135-fb18-456e-9dd9-a5b6b1513b99" providerId="ADAL" clId="{77814693-1A1A-49A5-AAEB-CB8485A97A66}" dt="2024-08-17T05:09:57.658" v="8" actId="338"/>
          <ac:grpSpMkLst>
            <pc:docMk/>
            <pc:sldMk cId="4196184478" sldId="256"/>
            <ac:grpSpMk id="1" creationId="{00000000-0000-0000-0000-000000000000}"/>
          </ac:grpSpMkLst>
        </pc:grpChg>
        <pc:grpChg chg="del mod">
          <ac:chgData name="Stefan Hermes" userId="e77f2135-fb18-456e-9dd9-a5b6b1513b99" providerId="ADAL" clId="{77814693-1A1A-49A5-AAEB-CB8485A97A66}" dt="2024-08-17T05:10:35.578" v="16" actId="165"/>
          <ac:grpSpMkLst>
            <pc:docMk/>
            <pc:sldMk cId="4196184478" sldId="256"/>
            <ac:grpSpMk id="3" creationId="{1751CA69-F343-345C-247D-9C43DB1EA087}"/>
          </ac:grpSpMkLst>
        </pc:grpChg>
        <pc:grpChg chg="add mod">
          <ac:chgData name="Stefan Hermes" userId="e77f2135-fb18-456e-9dd9-a5b6b1513b99" providerId="ADAL" clId="{77814693-1A1A-49A5-AAEB-CB8485A97A66}" dt="2024-08-17T07:47:04.072" v="384" actId="164"/>
          <ac:grpSpMkLst>
            <pc:docMk/>
            <pc:sldMk cId="4196184478" sldId="256"/>
            <ac:grpSpMk id="58" creationId="{1083EC46-BC7B-36D9-0503-F83E2517DD18}"/>
          </ac:grpSpMkLst>
        </pc:grpChg>
        <pc:grpChg chg="add mod">
          <ac:chgData name="Stefan Hermes" userId="e77f2135-fb18-456e-9dd9-a5b6b1513b99" providerId="ADAL" clId="{77814693-1A1A-49A5-AAEB-CB8485A97A66}" dt="2024-08-17T07:47:04.072" v="384" actId="164"/>
          <ac:grpSpMkLst>
            <pc:docMk/>
            <pc:sldMk cId="4196184478" sldId="256"/>
            <ac:grpSpMk id="59" creationId="{113D4E66-1F0E-33F0-23B2-7F3AAC69265A}"/>
          </ac:grpSpMkLst>
        </pc:grpChg>
        <pc:picChg chg="del mod">
          <ac:chgData name="Stefan Hermes" userId="e77f2135-fb18-456e-9dd9-a5b6b1513b99" providerId="ADAL" clId="{77814693-1A1A-49A5-AAEB-CB8485A97A66}" dt="2024-08-17T05:09:57.658" v="8" actId="338"/>
          <ac:picMkLst>
            <pc:docMk/>
            <pc:sldMk cId="4196184478" sldId="256"/>
            <ac:picMk id="5" creationId="{7193D62A-9173-7886-1731-03D76B64BEC1}"/>
          </ac:picMkLst>
        </pc:picChg>
        <pc:picChg chg="mod topLvl">
          <ac:chgData name="Stefan Hermes" userId="e77f2135-fb18-456e-9dd9-a5b6b1513b99" providerId="ADAL" clId="{77814693-1A1A-49A5-AAEB-CB8485A97A66}" dt="2024-08-17T06:24:42.786" v="66" actId="164"/>
          <ac:picMkLst>
            <pc:docMk/>
            <pc:sldMk cId="4196184478" sldId="256"/>
            <ac:picMk id="1042" creationId="{01BCD4C0-8495-297A-AD56-4007261C4565}"/>
          </ac:picMkLst>
        </pc:picChg>
      </pc:sldChg>
      <pc:sldChg chg="addSp modSp new mod">
        <pc:chgData name="Stefan Hermes" userId="e77f2135-fb18-456e-9dd9-a5b6b1513b99" providerId="ADAL" clId="{77814693-1A1A-49A5-AAEB-CB8485A97A66}" dt="2024-08-16T01:56:00.693" v="3" actId="14100"/>
        <pc:sldMkLst>
          <pc:docMk/>
          <pc:sldMk cId="2936350799" sldId="258"/>
        </pc:sldMkLst>
        <pc:picChg chg="add mod">
          <ac:chgData name="Stefan Hermes" userId="e77f2135-fb18-456e-9dd9-a5b6b1513b99" providerId="ADAL" clId="{77814693-1A1A-49A5-AAEB-CB8485A97A66}" dt="2024-08-16T01:56:00.693" v="3" actId="14100"/>
          <ac:picMkLst>
            <pc:docMk/>
            <pc:sldMk cId="2936350799" sldId="258"/>
            <ac:picMk id="3" creationId="{7815BD84-9949-7038-1EC5-7D17FD10155A}"/>
          </ac:picMkLst>
        </pc:picChg>
      </pc:sldChg>
      <pc:sldChg chg="addSp delSp modSp new mod">
        <pc:chgData name="Stefan Hermes" userId="e77f2135-fb18-456e-9dd9-a5b6b1513b99" providerId="ADAL" clId="{77814693-1A1A-49A5-AAEB-CB8485A97A66}" dt="2024-08-17T07:00:09.675" v="383" actId="14100"/>
        <pc:sldMkLst>
          <pc:docMk/>
          <pc:sldMk cId="1915658073" sldId="259"/>
        </pc:sldMkLst>
        <pc:spChg chg="add del mod">
          <ac:chgData name="Stefan Hermes" userId="e77f2135-fb18-456e-9dd9-a5b6b1513b99" providerId="ADAL" clId="{77814693-1A1A-49A5-AAEB-CB8485A97A66}" dt="2024-08-17T06:24:05.364" v="63" actId="478"/>
          <ac:spMkLst>
            <pc:docMk/>
            <pc:sldMk cId="1915658073" sldId="259"/>
            <ac:spMk id="4" creationId="{DAA9763C-54F0-900F-A770-3E73EA74F683}"/>
          </ac:spMkLst>
        </pc:spChg>
        <pc:spChg chg="add del mod">
          <ac:chgData name="Stefan Hermes" userId="e77f2135-fb18-456e-9dd9-a5b6b1513b99" providerId="ADAL" clId="{77814693-1A1A-49A5-AAEB-CB8485A97A66}" dt="2024-08-17T06:24:51.399" v="69" actId="478"/>
          <ac:spMkLst>
            <pc:docMk/>
            <pc:sldMk cId="1915658073" sldId="259"/>
            <ac:spMk id="5" creationId="{4D8BA65B-2ECA-154E-A6B2-BF6F30BC487C}"/>
          </ac:spMkLst>
        </pc:spChg>
        <pc:spChg chg="mod">
          <ac:chgData name="Stefan Hermes" userId="e77f2135-fb18-456e-9dd9-a5b6b1513b99" providerId="ADAL" clId="{77814693-1A1A-49A5-AAEB-CB8485A97A66}" dt="2024-08-17T06:53:37.587" v="164" actId="1035"/>
          <ac:spMkLst>
            <pc:docMk/>
            <pc:sldMk cId="1915658073" sldId="259"/>
            <ac:spMk id="7" creationId="{1776DFC4-3AE2-7BC0-12D5-560412DF9C21}"/>
          </ac:spMkLst>
        </pc:spChg>
        <pc:spChg chg="mod">
          <ac:chgData name="Stefan Hermes" userId="e77f2135-fb18-456e-9dd9-a5b6b1513b99" providerId="ADAL" clId="{77814693-1A1A-49A5-AAEB-CB8485A97A66}" dt="2024-08-17T06:53:37.587" v="164" actId="1035"/>
          <ac:spMkLst>
            <pc:docMk/>
            <pc:sldMk cId="1915658073" sldId="259"/>
            <ac:spMk id="8" creationId="{00A6F1E7-80EB-F88B-2FD2-D6FBD0DF6632}"/>
          </ac:spMkLst>
        </pc:spChg>
        <pc:spChg chg="add mod">
          <ac:chgData name="Stefan Hermes" userId="e77f2135-fb18-456e-9dd9-a5b6b1513b99" providerId="ADAL" clId="{77814693-1A1A-49A5-AAEB-CB8485A97A66}" dt="2024-08-17T06:59:56.633" v="382" actId="164"/>
          <ac:spMkLst>
            <pc:docMk/>
            <pc:sldMk cId="1915658073" sldId="259"/>
            <ac:spMk id="10" creationId="{205484D9-383B-8994-EC15-D472E78B5683}"/>
          </ac:spMkLst>
        </pc:spChg>
        <pc:spChg chg="add mod">
          <ac:chgData name="Stefan Hermes" userId="e77f2135-fb18-456e-9dd9-a5b6b1513b99" providerId="ADAL" clId="{77814693-1A1A-49A5-AAEB-CB8485A97A66}" dt="2024-08-17T06:59:56.633" v="382" actId="164"/>
          <ac:spMkLst>
            <pc:docMk/>
            <pc:sldMk cId="1915658073" sldId="259"/>
            <ac:spMk id="11" creationId="{F6C66333-B489-71BA-4DC1-A9386C5FE221}"/>
          </ac:spMkLst>
        </pc:spChg>
        <pc:spChg chg="add mod">
          <ac:chgData name="Stefan Hermes" userId="e77f2135-fb18-456e-9dd9-a5b6b1513b99" providerId="ADAL" clId="{77814693-1A1A-49A5-AAEB-CB8485A97A66}" dt="2024-08-17T06:59:56.633" v="382" actId="164"/>
          <ac:spMkLst>
            <pc:docMk/>
            <pc:sldMk cId="1915658073" sldId="259"/>
            <ac:spMk id="12" creationId="{F5D4BC34-2D41-AD2B-EEF3-2F68C61DEC4F}"/>
          </ac:spMkLst>
        </pc:spChg>
        <pc:spChg chg="add mod">
          <ac:chgData name="Stefan Hermes" userId="e77f2135-fb18-456e-9dd9-a5b6b1513b99" providerId="ADAL" clId="{77814693-1A1A-49A5-AAEB-CB8485A97A66}" dt="2024-08-17T06:59:56.633" v="382" actId="164"/>
          <ac:spMkLst>
            <pc:docMk/>
            <pc:sldMk cId="1915658073" sldId="259"/>
            <ac:spMk id="13" creationId="{3CB62BF9-EB18-634F-6E26-7CBBDCD86C67}"/>
          </ac:spMkLst>
        </pc:spChg>
        <pc:spChg chg="add del mod">
          <ac:chgData name="Stefan Hermes" userId="e77f2135-fb18-456e-9dd9-a5b6b1513b99" providerId="ADAL" clId="{77814693-1A1A-49A5-AAEB-CB8485A97A66}" dt="2024-08-17T06:54:42.814" v="175" actId="478"/>
          <ac:spMkLst>
            <pc:docMk/>
            <pc:sldMk cId="1915658073" sldId="259"/>
            <ac:spMk id="17" creationId="{D5F64E1F-D425-A5CD-94E6-8A9B6B67E554}"/>
          </ac:spMkLst>
        </pc:spChg>
        <pc:spChg chg="add mod">
          <ac:chgData name="Stefan Hermes" userId="e77f2135-fb18-456e-9dd9-a5b6b1513b99" providerId="ADAL" clId="{77814693-1A1A-49A5-AAEB-CB8485A97A66}" dt="2024-08-17T06:59:56.633" v="382" actId="164"/>
          <ac:spMkLst>
            <pc:docMk/>
            <pc:sldMk cId="1915658073" sldId="259"/>
            <ac:spMk id="18" creationId="{703FFD95-A551-4107-4FBC-95D0685E5BBC}"/>
          </ac:spMkLst>
        </pc:spChg>
        <pc:spChg chg="add mod">
          <ac:chgData name="Stefan Hermes" userId="e77f2135-fb18-456e-9dd9-a5b6b1513b99" providerId="ADAL" clId="{77814693-1A1A-49A5-AAEB-CB8485A97A66}" dt="2024-08-17T06:59:56.633" v="382" actId="164"/>
          <ac:spMkLst>
            <pc:docMk/>
            <pc:sldMk cId="1915658073" sldId="259"/>
            <ac:spMk id="19" creationId="{51991685-3521-E5CF-8776-AE6E31981B9B}"/>
          </ac:spMkLst>
        </pc:spChg>
        <pc:spChg chg="add mod">
          <ac:chgData name="Stefan Hermes" userId="e77f2135-fb18-456e-9dd9-a5b6b1513b99" providerId="ADAL" clId="{77814693-1A1A-49A5-AAEB-CB8485A97A66}" dt="2024-08-17T06:59:56.633" v="382" actId="164"/>
          <ac:spMkLst>
            <pc:docMk/>
            <pc:sldMk cId="1915658073" sldId="259"/>
            <ac:spMk id="20" creationId="{97BDDEF6-B11A-DF1C-86CC-50E48B10A25A}"/>
          </ac:spMkLst>
        </pc:spChg>
        <pc:spChg chg="add mod">
          <ac:chgData name="Stefan Hermes" userId="e77f2135-fb18-456e-9dd9-a5b6b1513b99" providerId="ADAL" clId="{77814693-1A1A-49A5-AAEB-CB8485A97A66}" dt="2024-08-17T06:59:56.633" v="382" actId="164"/>
          <ac:spMkLst>
            <pc:docMk/>
            <pc:sldMk cId="1915658073" sldId="259"/>
            <ac:spMk id="29" creationId="{196CED19-7BAE-53D6-A0CF-2BA2C905152D}"/>
          </ac:spMkLst>
        </pc:spChg>
        <pc:spChg chg="add mod">
          <ac:chgData name="Stefan Hermes" userId="e77f2135-fb18-456e-9dd9-a5b6b1513b99" providerId="ADAL" clId="{77814693-1A1A-49A5-AAEB-CB8485A97A66}" dt="2024-08-17T06:59:56.633" v="382" actId="164"/>
          <ac:spMkLst>
            <pc:docMk/>
            <pc:sldMk cId="1915658073" sldId="259"/>
            <ac:spMk id="30" creationId="{A45EA65F-6EEB-848C-0A8F-61B6F2DA9C8B}"/>
          </ac:spMkLst>
        </pc:spChg>
        <pc:spChg chg="add mod">
          <ac:chgData name="Stefan Hermes" userId="e77f2135-fb18-456e-9dd9-a5b6b1513b99" providerId="ADAL" clId="{77814693-1A1A-49A5-AAEB-CB8485A97A66}" dt="2024-08-17T07:00:09.675" v="383" actId="14100"/>
          <ac:spMkLst>
            <pc:docMk/>
            <pc:sldMk cId="1915658073" sldId="259"/>
            <ac:spMk id="36" creationId="{3408609E-6E3D-BF3F-971B-9CA023821C6C}"/>
          </ac:spMkLst>
        </pc:spChg>
        <pc:spChg chg="add mod">
          <ac:chgData name="Stefan Hermes" userId="e77f2135-fb18-456e-9dd9-a5b6b1513b99" providerId="ADAL" clId="{77814693-1A1A-49A5-AAEB-CB8485A97A66}" dt="2024-08-17T06:59:56.633" v="382" actId="164"/>
          <ac:spMkLst>
            <pc:docMk/>
            <pc:sldMk cId="1915658073" sldId="259"/>
            <ac:spMk id="37" creationId="{25F149CD-33E5-48BB-C03B-4FE3CB5E6491}"/>
          </ac:spMkLst>
        </pc:spChg>
        <pc:spChg chg="add mod">
          <ac:chgData name="Stefan Hermes" userId="e77f2135-fb18-456e-9dd9-a5b6b1513b99" providerId="ADAL" clId="{77814693-1A1A-49A5-AAEB-CB8485A97A66}" dt="2024-08-17T06:59:56.633" v="382" actId="164"/>
          <ac:spMkLst>
            <pc:docMk/>
            <pc:sldMk cId="1915658073" sldId="259"/>
            <ac:spMk id="38" creationId="{91C0CC28-16BC-EDC2-A601-7ED6F219E256}"/>
          </ac:spMkLst>
        </pc:spChg>
        <pc:spChg chg="add mod">
          <ac:chgData name="Stefan Hermes" userId="e77f2135-fb18-456e-9dd9-a5b6b1513b99" providerId="ADAL" clId="{77814693-1A1A-49A5-AAEB-CB8485A97A66}" dt="2024-08-17T06:59:56.633" v="382" actId="164"/>
          <ac:spMkLst>
            <pc:docMk/>
            <pc:sldMk cId="1915658073" sldId="259"/>
            <ac:spMk id="39" creationId="{BE6C8038-184A-85F3-338D-65F38709B7A8}"/>
          </ac:spMkLst>
        </pc:spChg>
        <pc:grpChg chg="add mod">
          <ac:chgData name="Stefan Hermes" userId="e77f2135-fb18-456e-9dd9-a5b6b1513b99" providerId="ADAL" clId="{77814693-1A1A-49A5-AAEB-CB8485A97A66}" dt="2024-08-17T06:59:56.633" v="382" actId="164"/>
          <ac:grpSpMkLst>
            <pc:docMk/>
            <pc:sldMk cId="1915658073" sldId="259"/>
            <ac:grpSpMk id="6" creationId="{5233010D-4E20-4D6B-6B66-9A30178A769C}"/>
          </ac:grpSpMkLst>
        </pc:grpChg>
        <pc:grpChg chg="add mod">
          <ac:chgData name="Stefan Hermes" userId="e77f2135-fb18-456e-9dd9-a5b6b1513b99" providerId="ADAL" clId="{77814693-1A1A-49A5-AAEB-CB8485A97A66}" dt="2024-08-17T06:59:56.633" v="382" actId="164"/>
          <ac:grpSpMkLst>
            <pc:docMk/>
            <pc:sldMk cId="1915658073" sldId="259"/>
            <ac:grpSpMk id="40" creationId="{6D76A9EA-9518-E6DA-CD77-F6C5B7D17633}"/>
          </ac:grpSpMkLst>
        </pc:grpChg>
        <pc:picChg chg="add mod">
          <ac:chgData name="Stefan Hermes" userId="e77f2135-fb18-456e-9dd9-a5b6b1513b99" providerId="ADAL" clId="{77814693-1A1A-49A5-AAEB-CB8485A97A66}" dt="2024-08-17T06:59:56.633" v="382" actId="164"/>
          <ac:picMkLst>
            <pc:docMk/>
            <pc:sldMk cId="1915658073" sldId="259"/>
            <ac:picMk id="3" creationId="{A5D9783E-0FAA-5BA5-1B12-36ABB48AAF03}"/>
          </ac:picMkLst>
        </pc:picChg>
        <pc:picChg chg="mod">
          <ac:chgData name="Stefan Hermes" userId="e77f2135-fb18-456e-9dd9-a5b6b1513b99" providerId="ADAL" clId="{77814693-1A1A-49A5-AAEB-CB8485A97A66}" dt="2024-08-17T06:53:37.587" v="164" actId="1035"/>
          <ac:picMkLst>
            <pc:docMk/>
            <pc:sldMk cId="1915658073" sldId="259"/>
            <ac:picMk id="9" creationId="{877463D4-A353-952F-3E89-75EF297AE64D}"/>
          </ac:picMkLst>
        </pc:picChg>
        <pc:picChg chg="add del mod">
          <ac:chgData name="Stefan Hermes" userId="e77f2135-fb18-456e-9dd9-a5b6b1513b99" providerId="ADAL" clId="{77814693-1A1A-49A5-AAEB-CB8485A97A66}" dt="2024-08-17T06:54:09.567" v="171" actId="478"/>
          <ac:picMkLst>
            <pc:docMk/>
            <pc:sldMk cId="1915658073" sldId="259"/>
            <ac:picMk id="14" creationId="{FBDA5AD9-1ED0-EC33-5411-CA331BC449E8}"/>
          </ac:picMkLst>
        </pc:picChg>
        <pc:picChg chg="add mod">
          <ac:chgData name="Stefan Hermes" userId="e77f2135-fb18-456e-9dd9-a5b6b1513b99" providerId="ADAL" clId="{77814693-1A1A-49A5-AAEB-CB8485A97A66}" dt="2024-08-17T06:59:56.633" v="382" actId="164"/>
          <ac:picMkLst>
            <pc:docMk/>
            <pc:sldMk cId="1915658073" sldId="259"/>
            <ac:picMk id="16" creationId="{86CEA1D3-1D19-ECFF-B17B-C72F09E86761}"/>
          </ac:picMkLst>
        </pc:picChg>
        <pc:cxnChg chg="add mod">
          <ac:chgData name="Stefan Hermes" userId="e77f2135-fb18-456e-9dd9-a5b6b1513b99" providerId="ADAL" clId="{77814693-1A1A-49A5-AAEB-CB8485A97A66}" dt="2024-08-17T06:59:56.633" v="382" actId="164"/>
          <ac:cxnSpMkLst>
            <pc:docMk/>
            <pc:sldMk cId="1915658073" sldId="259"/>
            <ac:cxnSpMk id="22" creationId="{85A255D4-346E-5FFD-6839-E8DA2386B1FA}"/>
          </ac:cxnSpMkLst>
        </pc:cxnChg>
        <pc:cxnChg chg="add mod">
          <ac:chgData name="Stefan Hermes" userId="e77f2135-fb18-456e-9dd9-a5b6b1513b99" providerId="ADAL" clId="{77814693-1A1A-49A5-AAEB-CB8485A97A66}" dt="2024-08-17T06:59:56.633" v="382" actId="164"/>
          <ac:cxnSpMkLst>
            <pc:docMk/>
            <pc:sldMk cId="1915658073" sldId="259"/>
            <ac:cxnSpMk id="23" creationId="{D2B6ED50-0A87-5D89-B918-7C73593AFF12}"/>
          </ac:cxnSpMkLst>
        </pc:cxnChg>
        <pc:cxnChg chg="add mod">
          <ac:chgData name="Stefan Hermes" userId="e77f2135-fb18-456e-9dd9-a5b6b1513b99" providerId="ADAL" clId="{77814693-1A1A-49A5-AAEB-CB8485A97A66}" dt="2024-08-17T06:59:56.633" v="382" actId="164"/>
          <ac:cxnSpMkLst>
            <pc:docMk/>
            <pc:sldMk cId="1915658073" sldId="259"/>
            <ac:cxnSpMk id="26" creationId="{A968C956-C8B3-8D2B-F604-8B0621C43578}"/>
          </ac:cxnSpMkLst>
        </pc:cxnChg>
        <pc:cxnChg chg="add mod">
          <ac:chgData name="Stefan Hermes" userId="e77f2135-fb18-456e-9dd9-a5b6b1513b99" providerId="ADAL" clId="{77814693-1A1A-49A5-AAEB-CB8485A97A66}" dt="2024-08-17T06:59:56.633" v="382" actId="164"/>
          <ac:cxnSpMkLst>
            <pc:docMk/>
            <pc:sldMk cId="1915658073" sldId="259"/>
            <ac:cxnSpMk id="32" creationId="{995297A4-CE29-A913-CFA9-FB4F86D65861}"/>
          </ac:cxnSpMkLst>
        </pc:cxnChg>
        <pc:cxnChg chg="add mod">
          <ac:chgData name="Stefan Hermes" userId="e77f2135-fb18-456e-9dd9-a5b6b1513b99" providerId="ADAL" clId="{77814693-1A1A-49A5-AAEB-CB8485A97A66}" dt="2024-08-17T06:59:56.633" v="382" actId="164"/>
          <ac:cxnSpMkLst>
            <pc:docMk/>
            <pc:sldMk cId="1915658073" sldId="259"/>
            <ac:cxnSpMk id="33" creationId="{D87E6CC2-FF24-5B89-5CE8-24B82A6BD41D}"/>
          </ac:cxnSpMkLst>
        </pc:cxnChg>
      </pc:sldChg>
      <pc:sldChg chg="addSp modSp new mod">
        <pc:chgData name="Stefan Hermes" userId="e77f2135-fb18-456e-9dd9-a5b6b1513b99" providerId="ADAL" clId="{77814693-1A1A-49A5-AAEB-CB8485A97A66}" dt="2024-09-01T02:33:03.118" v="388" actId="962"/>
        <pc:sldMkLst>
          <pc:docMk/>
          <pc:sldMk cId="1904391886" sldId="260"/>
        </pc:sldMkLst>
        <pc:picChg chg="add mod">
          <ac:chgData name="Stefan Hermes" userId="e77f2135-fb18-456e-9dd9-a5b6b1513b99" providerId="ADAL" clId="{77814693-1A1A-49A5-AAEB-CB8485A97A66}" dt="2024-09-01T02:33:03.118" v="388" actId="962"/>
          <ac:picMkLst>
            <pc:docMk/>
            <pc:sldMk cId="1904391886" sldId="260"/>
            <ac:picMk id="3" creationId="{42258CC0-948B-C3AA-3978-6B0E960D9FD4}"/>
          </ac:picMkLst>
        </pc:picChg>
      </pc:sldChg>
      <pc:sldChg chg="addSp modSp new mod setBg">
        <pc:chgData name="Stefan Hermes" userId="e77f2135-fb18-456e-9dd9-a5b6b1513b99" providerId="ADAL" clId="{77814693-1A1A-49A5-AAEB-CB8485A97A66}" dt="2024-09-03T07:26:42.667" v="392" actId="26606"/>
        <pc:sldMkLst>
          <pc:docMk/>
          <pc:sldMk cId="2490240896" sldId="261"/>
        </pc:sldMkLst>
        <pc:spChg chg="add">
          <ac:chgData name="Stefan Hermes" userId="e77f2135-fb18-456e-9dd9-a5b6b1513b99" providerId="ADAL" clId="{77814693-1A1A-49A5-AAEB-CB8485A97A66}" dt="2024-09-03T07:26:42.667" v="392" actId="26606"/>
          <ac:spMkLst>
            <pc:docMk/>
            <pc:sldMk cId="2490240896" sldId="261"/>
            <ac:spMk id="7" creationId="{42A4FC2C-047E-45A5-965D-8E1E3BF09BC6}"/>
          </ac:spMkLst>
        </pc:spChg>
        <pc:picChg chg="add mod">
          <ac:chgData name="Stefan Hermes" userId="e77f2135-fb18-456e-9dd9-a5b6b1513b99" providerId="ADAL" clId="{77814693-1A1A-49A5-AAEB-CB8485A97A66}" dt="2024-09-03T07:26:42.667" v="392" actId="26606"/>
          <ac:picMkLst>
            <pc:docMk/>
            <pc:sldMk cId="2490240896" sldId="261"/>
            <ac:picMk id="2" creationId="{58FF70CB-FF26-CAF0-7239-A318D718DA5B}"/>
          </ac:picMkLst>
        </pc:picChg>
      </pc:sldChg>
      <pc:sldChg chg="addSp modSp new mod">
        <pc:chgData name="Stefan Hermes" userId="e77f2135-fb18-456e-9dd9-a5b6b1513b99" providerId="ADAL" clId="{77814693-1A1A-49A5-AAEB-CB8485A97A66}" dt="2024-09-04T01:27:04.518" v="396" actId="962"/>
        <pc:sldMkLst>
          <pc:docMk/>
          <pc:sldMk cId="2440586272" sldId="262"/>
        </pc:sldMkLst>
        <pc:picChg chg="add mod">
          <ac:chgData name="Stefan Hermes" userId="e77f2135-fb18-456e-9dd9-a5b6b1513b99" providerId="ADAL" clId="{77814693-1A1A-49A5-AAEB-CB8485A97A66}" dt="2024-09-04T01:27:04.518" v="396" actId="962"/>
          <ac:picMkLst>
            <pc:docMk/>
            <pc:sldMk cId="2440586272" sldId="262"/>
            <ac:picMk id="3" creationId="{CDB205AE-7D3A-80B6-8440-2DEFC58FF9ED}"/>
          </ac:picMkLst>
        </pc:picChg>
      </pc:sldChg>
      <pc:sldChg chg="addSp modSp new mod">
        <pc:chgData name="Stefan Hermes" userId="e77f2135-fb18-456e-9dd9-a5b6b1513b99" providerId="ADAL" clId="{77814693-1A1A-49A5-AAEB-CB8485A97A66}" dt="2024-09-04T06:01:55.191" v="452" actId="20577"/>
        <pc:sldMkLst>
          <pc:docMk/>
          <pc:sldMk cId="3538607934" sldId="263"/>
        </pc:sldMkLst>
        <pc:spChg chg="add mod">
          <ac:chgData name="Stefan Hermes" userId="e77f2135-fb18-456e-9dd9-a5b6b1513b99" providerId="ADAL" clId="{77814693-1A1A-49A5-AAEB-CB8485A97A66}" dt="2024-09-04T06:01:55.191" v="452" actId="20577"/>
          <ac:spMkLst>
            <pc:docMk/>
            <pc:sldMk cId="3538607934" sldId="263"/>
            <ac:spMk id="3" creationId="{817B314C-DE2E-D591-0795-84B594D3BB71}"/>
          </ac:spMkLst>
        </pc:spChg>
        <pc:picChg chg="add mod">
          <ac:chgData name="Stefan Hermes" userId="e77f2135-fb18-456e-9dd9-a5b6b1513b99" providerId="ADAL" clId="{77814693-1A1A-49A5-AAEB-CB8485A97A66}" dt="2024-09-04T06:01:20.451" v="400" actId="14100"/>
          <ac:picMkLst>
            <pc:docMk/>
            <pc:sldMk cId="3538607934" sldId="263"/>
            <ac:picMk id="2" creationId="{6D994010-91D8-008F-6B9A-386E2741C855}"/>
          </ac:picMkLst>
        </pc:picChg>
      </pc:sldChg>
      <pc:sldChg chg="addSp new">
        <pc:chgData name="Stefan Hermes" userId="e77f2135-fb18-456e-9dd9-a5b6b1513b99" providerId="ADAL" clId="{77814693-1A1A-49A5-AAEB-CB8485A97A66}" dt="2024-09-04T06:03:12.076" v="454"/>
        <pc:sldMkLst>
          <pc:docMk/>
          <pc:sldMk cId="2316724995" sldId="264"/>
        </pc:sldMkLst>
        <pc:picChg chg="add">
          <ac:chgData name="Stefan Hermes" userId="e77f2135-fb18-456e-9dd9-a5b6b1513b99" providerId="ADAL" clId="{77814693-1A1A-49A5-AAEB-CB8485A97A66}" dt="2024-09-04T06:03:12.076" v="454"/>
          <ac:picMkLst>
            <pc:docMk/>
            <pc:sldMk cId="2316724995" sldId="264"/>
            <ac:picMk id="2" creationId="{CC158AF2-0ACA-9949-6C84-F2D1903E12BA}"/>
          </ac:picMkLst>
        </pc:picChg>
      </pc:sldChg>
      <pc:sldChg chg="addSp modSp new">
        <pc:chgData name="Stefan Hermes" userId="e77f2135-fb18-456e-9dd9-a5b6b1513b99" providerId="ADAL" clId="{77814693-1A1A-49A5-AAEB-CB8485A97A66}" dt="2024-09-04T11:30:54.342" v="458" actId="14100"/>
        <pc:sldMkLst>
          <pc:docMk/>
          <pc:sldMk cId="4190131109" sldId="265"/>
        </pc:sldMkLst>
        <pc:picChg chg="add mod">
          <ac:chgData name="Stefan Hermes" userId="e77f2135-fb18-456e-9dd9-a5b6b1513b99" providerId="ADAL" clId="{77814693-1A1A-49A5-AAEB-CB8485A97A66}" dt="2024-09-04T11:30:54.342" v="458" actId="14100"/>
          <ac:picMkLst>
            <pc:docMk/>
            <pc:sldMk cId="4190131109" sldId="265"/>
            <ac:picMk id="1026" creationId="{DDE82D69-F47E-B155-1309-BC694F1CB793}"/>
          </ac:picMkLst>
        </pc:picChg>
      </pc:sldChg>
      <pc:sldChg chg="addSp modSp new mod">
        <pc:chgData name="Stefan Hermes" userId="e77f2135-fb18-456e-9dd9-a5b6b1513b99" providerId="ADAL" clId="{77814693-1A1A-49A5-AAEB-CB8485A97A66}" dt="2024-09-06T04:48:47.279" v="461" actId="27614"/>
        <pc:sldMkLst>
          <pc:docMk/>
          <pc:sldMk cId="1945572977" sldId="266"/>
        </pc:sldMkLst>
        <pc:picChg chg="add mod">
          <ac:chgData name="Stefan Hermes" userId="e77f2135-fb18-456e-9dd9-a5b6b1513b99" providerId="ADAL" clId="{77814693-1A1A-49A5-AAEB-CB8485A97A66}" dt="2024-09-06T04:48:47.279" v="461" actId="27614"/>
          <ac:picMkLst>
            <pc:docMk/>
            <pc:sldMk cId="1945572977" sldId="266"/>
            <ac:picMk id="3" creationId="{84DEFD57-5F52-5F81-BE83-A052367A3D50}"/>
          </ac:picMkLst>
        </pc:picChg>
      </pc:sldChg>
      <pc:sldChg chg="addSp delSp modSp new mod setBg">
        <pc:chgData name="Stefan Hermes" userId="e77f2135-fb18-456e-9dd9-a5b6b1513b99" providerId="ADAL" clId="{77814693-1A1A-49A5-AAEB-CB8485A97A66}" dt="2024-09-10T01:39:37.576" v="889" actId="164"/>
        <pc:sldMkLst>
          <pc:docMk/>
          <pc:sldMk cId="2254560374" sldId="267"/>
        </pc:sldMkLst>
        <pc:spChg chg="add mod">
          <ac:chgData name="Stefan Hermes" userId="e77f2135-fb18-456e-9dd9-a5b6b1513b99" providerId="ADAL" clId="{77814693-1A1A-49A5-AAEB-CB8485A97A66}" dt="2024-09-10T01:39:37.576" v="889" actId="164"/>
          <ac:spMkLst>
            <pc:docMk/>
            <pc:sldMk cId="2254560374" sldId="267"/>
            <ac:spMk id="2" creationId="{BE51B8CC-5FD8-5928-0AAF-71A6F327D02F}"/>
          </ac:spMkLst>
        </pc:spChg>
        <pc:spChg chg="add mod topLvl">
          <ac:chgData name="Stefan Hermes" userId="e77f2135-fb18-456e-9dd9-a5b6b1513b99" providerId="ADAL" clId="{77814693-1A1A-49A5-AAEB-CB8485A97A66}" dt="2024-09-07T04:29:28.778" v="712" actId="20577"/>
          <ac:spMkLst>
            <pc:docMk/>
            <pc:sldMk cId="2254560374" sldId="267"/>
            <ac:spMk id="4" creationId="{9E940E72-3BAE-E06A-BB79-2E11DDD016C9}"/>
          </ac:spMkLst>
        </pc:spChg>
        <pc:spChg chg="add mod">
          <ac:chgData name="Stefan Hermes" userId="e77f2135-fb18-456e-9dd9-a5b6b1513b99" providerId="ADAL" clId="{77814693-1A1A-49A5-AAEB-CB8485A97A66}" dt="2024-09-10T01:39:37.576" v="889" actId="164"/>
          <ac:spMkLst>
            <pc:docMk/>
            <pc:sldMk cId="2254560374" sldId="267"/>
            <ac:spMk id="5" creationId="{F7EB618A-A4C5-67C1-9548-695FF924A7CE}"/>
          </ac:spMkLst>
        </pc:spChg>
        <pc:spChg chg="add">
          <ac:chgData name="Stefan Hermes" userId="e77f2135-fb18-456e-9dd9-a5b6b1513b99" providerId="ADAL" clId="{77814693-1A1A-49A5-AAEB-CB8485A97A66}" dt="2024-09-06T04:54:04.211" v="631" actId="26606"/>
          <ac:spMkLst>
            <pc:docMk/>
            <pc:sldMk cId="2254560374" sldId="267"/>
            <ac:spMk id="8" creationId="{6C4028FD-8BAA-4A19-BFDE-594D991B7552}"/>
          </ac:spMkLst>
        </pc:spChg>
        <pc:spChg chg="add mod">
          <ac:chgData name="Stefan Hermes" userId="e77f2135-fb18-456e-9dd9-a5b6b1513b99" providerId="ADAL" clId="{77814693-1A1A-49A5-AAEB-CB8485A97A66}" dt="2024-09-10T01:39:37.576" v="889" actId="164"/>
          <ac:spMkLst>
            <pc:docMk/>
            <pc:sldMk cId="2254560374" sldId="267"/>
            <ac:spMk id="9" creationId="{885C17C3-3027-25AC-8F37-042C2A8E3CA3}"/>
          </ac:spMkLst>
        </pc:spChg>
        <pc:grpChg chg="add del mod">
          <ac:chgData name="Stefan Hermes" userId="e77f2135-fb18-456e-9dd9-a5b6b1513b99" providerId="ADAL" clId="{77814693-1A1A-49A5-AAEB-CB8485A97A66}" dt="2024-09-06T06:14:41.590" v="696" actId="165"/>
          <ac:grpSpMkLst>
            <pc:docMk/>
            <pc:sldMk cId="2254560374" sldId="267"/>
            <ac:grpSpMk id="5" creationId="{7D11F3DE-9A10-249F-DDDA-137F40FD1D17}"/>
          </ac:grpSpMkLst>
        </pc:grpChg>
        <pc:grpChg chg="add mod">
          <ac:chgData name="Stefan Hermes" userId="e77f2135-fb18-456e-9dd9-a5b6b1513b99" providerId="ADAL" clId="{77814693-1A1A-49A5-AAEB-CB8485A97A66}" dt="2024-09-10T01:39:37.576" v="889" actId="164"/>
          <ac:grpSpMkLst>
            <pc:docMk/>
            <pc:sldMk cId="2254560374" sldId="267"/>
            <ac:grpSpMk id="7" creationId="{B603E699-EED2-3094-AEFD-768B2F4EF02A}"/>
          </ac:grpSpMkLst>
        </pc:grpChg>
        <pc:grpChg chg="add mod">
          <ac:chgData name="Stefan Hermes" userId="e77f2135-fb18-456e-9dd9-a5b6b1513b99" providerId="ADAL" clId="{77814693-1A1A-49A5-AAEB-CB8485A97A66}" dt="2024-09-10T01:39:37.576" v="889" actId="164"/>
          <ac:grpSpMkLst>
            <pc:docMk/>
            <pc:sldMk cId="2254560374" sldId="267"/>
            <ac:grpSpMk id="10" creationId="{8B19B43E-F30A-4FA4-EA1E-F9CC37D5CA3A}"/>
          </ac:grpSpMkLst>
        </pc:grpChg>
        <pc:graphicFrameChg chg="add mod topLvl modGraphic">
          <ac:chgData name="Stefan Hermes" userId="e77f2135-fb18-456e-9dd9-a5b6b1513b99" providerId="ADAL" clId="{77814693-1A1A-49A5-AAEB-CB8485A97A66}" dt="2024-09-10T01:37:28.108" v="793" actId="1582"/>
          <ac:graphicFrameMkLst>
            <pc:docMk/>
            <pc:sldMk cId="2254560374" sldId="267"/>
            <ac:graphicFrameMk id="3" creationId="{641B53D5-6B73-C99A-29F1-7D9232BEE0AE}"/>
          </ac:graphicFrameMkLst>
        </pc:graphicFrameChg>
        <pc:picChg chg="add del mod">
          <ac:chgData name="Stefan Hermes" userId="e77f2135-fb18-456e-9dd9-a5b6b1513b99" providerId="ADAL" clId="{77814693-1A1A-49A5-AAEB-CB8485A97A66}" dt="2024-09-06T04:50:34.261" v="464" actId="34307"/>
          <ac:picMkLst>
            <pc:docMk/>
            <pc:sldMk cId="2254560374" sldId="267"/>
            <ac:picMk id="2" creationId="{99C8035B-7EFF-26C1-F092-4D286940651C}"/>
          </ac:picMkLst>
        </pc:picChg>
        <pc:picChg chg="add mod ord">
          <ac:chgData name="Stefan Hermes" userId="e77f2135-fb18-456e-9dd9-a5b6b1513b99" providerId="ADAL" clId="{77814693-1A1A-49A5-AAEB-CB8485A97A66}" dt="2024-09-10T01:39:27.029" v="888" actId="1076"/>
          <ac:picMkLst>
            <pc:docMk/>
            <pc:sldMk cId="2254560374" sldId="267"/>
            <ac:picMk id="6" creationId="{EE099ABE-27EB-8DD2-89EA-52727EC0D00C}"/>
          </ac:picMkLst>
        </pc:picChg>
      </pc:sldChg>
      <pc:sldChg chg="add">
        <pc:chgData name="Stefan Hermes" userId="e77f2135-fb18-456e-9dd9-a5b6b1513b99" providerId="ADAL" clId="{77814693-1A1A-49A5-AAEB-CB8485A97A66}" dt="2024-09-06T06:14:27.730" v="694" actId="2890"/>
        <pc:sldMkLst>
          <pc:docMk/>
          <pc:sldMk cId="603226433" sldId="268"/>
        </pc:sldMkLst>
      </pc:sldChg>
      <pc:sldChg chg="addSp modSp new">
        <pc:chgData name="Stefan Hermes" userId="e77f2135-fb18-456e-9dd9-a5b6b1513b99" providerId="ADAL" clId="{77814693-1A1A-49A5-AAEB-CB8485A97A66}" dt="2024-09-09T01:16:12.997" v="719" actId="732"/>
        <pc:sldMkLst>
          <pc:docMk/>
          <pc:sldMk cId="2585697292" sldId="269"/>
        </pc:sldMkLst>
        <pc:picChg chg="add mod">
          <ac:chgData name="Stefan Hermes" userId="e77f2135-fb18-456e-9dd9-a5b6b1513b99" providerId="ADAL" clId="{77814693-1A1A-49A5-AAEB-CB8485A97A66}" dt="2024-09-09T01:16:12.997" v="719" actId="732"/>
          <ac:picMkLst>
            <pc:docMk/>
            <pc:sldMk cId="2585697292" sldId="269"/>
            <ac:picMk id="1026" creationId="{1BECB98D-0B02-33AF-864B-820BD50B59F1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1E23525-B99B-4BFD-817B-B495624F6C0C}" type="doc">
      <dgm:prSet loTypeId="urn:microsoft.com/office/officeart/2005/8/layout/cycle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th-TH"/>
        </a:p>
      </dgm:t>
    </dgm:pt>
    <dgm:pt modelId="{663A301D-7A65-462B-B69F-7CAF85C9A51D}">
      <dgm:prSet phldrT="[Text]" custT="1"/>
      <dgm:spPr>
        <a:ln w="76200">
          <a:solidFill>
            <a:srgbClr val="FF0000"/>
          </a:solidFill>
        </a:ln>
      </dgm:spPr>
      <dgm:t>
        <a:bodyPr/>
        <a:lstStyle/>
        <a:p>
          <a:r>
            <a:rPr lang="en-US" sz="1100" dirty="0"/>
            <a:t>PU Foam Producer</a:t>
          </a:r>
          <a:endParaRPr lang="th-TH" sz="1100" dirty="0"/>
        </a:p>
      </dgm:t>
    </dgm:pt>
    <dgm:pt modelId="{40CE2919-ED2C-41E8-A040-3EF2F78C222A}" type="parTrans" cxnId="{AFD608FA-FBE0-440D-9B1C-79329036062C}">
      <dgm:prSet/>
      <dgm:spPr/>
      <dgm:t>
        <a:bodyPr/>
        <a:lstStyle/>
        <a:p>
          <a:endParaRPr lang="th-TH"/>
        </a:p>
      </dgm:t>
    </dgm:pt>
    <dgm:pt modelId="{04C8D47C-8FDE-4E96-A380-58A249FCB4A4}" type="sibTrans" cxnId="{AFD608FA-FBE0-440D-9B1C-79329036062C}">
      <dgm:prSet/>
      <dgm:spPr/>
      <dgm:t>
        <a:bodyPr/>
        <a:lstStyle/>
        <a:p>
          <a:endParaRPr lang="th-TH"/>
        </a:p>
      </dgm:t>
    </dgm:pt>
    <dgm:pt modelId="{36D77816-689C-43A4-82E1-540B08C379B3}">
      <dgm:prSet phldrT="[Text]" custT="1"/>
      <dgm:spPr>
        <a:ln w="76200">
          <a:solidFill>
            <a:srgbClr val="FF0000"/>
          </a:solidFill>
        </a:ln>
      </dgm:spPr>
      <dgm:t>
        <a:bodyPr/>
        <a:lstStyle/>
        <a:p>
          <a:r>
            <a:rPr lang="en-US" sz="1100" dirty="0"/>
            <a:t>Mattress Manufacturer</a:t>
          </a:r>
          <a:endParaRPr lang="th-TH" sz="1100" dirty="0"/>
        </a:p>
      </dgm:t>
    </dgm:pt>
    <dgm:pt modelId="{E0E71E5F-3700-492C-8438-F5BF5E39BF97}" type="parTrans" cxnId="{47159043-4E71-4E73-8ADA-EC637476D6AA}">
      <dgm:prSet/>
      <dgm:spPr/>
      <dgm:t>
        <a:bodyPr/>
        <a:lstStyle/>
        <a:p>
          <a:endParaRPr lang="th-TH"/>
        </a:p>
      </dgm:t>
    </dgm:pt>
    <dgm:pt modelId="{5EBEF390-0DDB-4C99-A3F3-1B3AF1F586BF}" type="sibTrans" cxnId="{47159043-4E71-4E73-8ADA-EC637476D6AA}">
      <dgm:prSet/>
      <dgm:spPr/>
      <dgm:t>
        <a:bodyPr/>
        <a:lstStyle/>
        <a:p>
          <a:endParaRPr lang="th-TH"/>
        </a:p>
      </dgm:t>
    </dgm:pt>
    <dgm:pt modelId="{AC9C9557-CE4C-43EC-ACA5-2FEDC4830364}">
      <dgm:prSet phldrT="[Text]" custT="1"/>
      <dgm:spPr>
        <a:ln w="76200">
          <a:solidFill>
            <a:srgbClr val="FF0000"/>
          </a:solidFill>
        </a:ln>
      </dgm:spPr>
      <dgm:t>
        <a:bodyPr/>
        <a:lstStyle/>
        <a:p>
          <a:r>
            <a:rPr lang="en-US" sz="1100" dirty="0"/>
            <a:t>Retail/Online Channel</a:t>
          </a:r>
          <a:endParaRPr lang="th-TH" sz="1100" dirty="0"/>
        </a:p>
      </dgm:t>
    </dgm:pt>
    <dgm:pt modelId="{938FD884-4F1D-465A-BA7D-4D4210AECA2C}" type="parTrans" cxnId="{83AFF77A-CF10-4174-B93D-A99CBD6D1795}">
      <dgm:prSet/>
      <dgm:spPr/>
      <dgm:t>
        <a:bodyPr/>
        <a:lstStyle/>
        <a:p>
          <a:endParaRPr lang="th-TH"/>
        </a:p>
      </dgm:t>
    </dgm:pt>
    <dgm:pt modelId="{D021853F-AB35-45FA-9CCE-A930DAF72D7B}" type="sibTrans" cxnId="{83AFF77A-CF10-4174-B93D-A99CBD6D1795}">
      <dgm:prSet/>
      <dgm:spPr/>
      <dgm:t>
        <a:bodyPr/>
        <a:lstStyle/>
        <a:p>
          <a:endParaRPr lang="th-TH"/>
        </a:p>
      </dgm:t>
    </dgm:pt>
    <dgm:pt modelId="{F9D1A9DC-2E73-47FD-A9E2-2B9F125E3825}">
      <dgm:prSet phldrT="[Text]" custT="1"/>
      <dgm:spPr>
        <a:ln w="76200">
          <a:solidFill>
            <a:srgbClr val="92D050"/>
          </a:solidFill>
        </a:ln>
      </dgm:spPr>
      <dgm:t>
        <a:bodyPr/>
        <a:lstStyle/>
        <a:p>
          <a:r>
            <a:rPr lang="en-US" sz="1100" dirty="0"/>
            <a:t>Consumer</a:t>
          </a:r>
          <a:endParaRPr lang="th-TH" sz="1100" dirty="0"/>
        </a:p>
      </dgm:t>
    </dgm:pt>
    <dgm:pt modelId="{9498B65F-C924-4524-B00D-58BF08CB8D41}" type="parTrans" cxnId="{B47AB6A1-7D8C-411E-8259-0068AECD25C3}">
      <dgm:prSet/>
      <dgm:spPr/>
      <dgm:t>
        <a:bodyPr/>
        <a:lstStyle/>
        <a:p>
          <a:endParaRPr lang="th-TH"/>
        </a:p>
      </dgm:t>
    </dgm:pt>
    <dgm:pt modelId="{00FB5727-7274-418F-9E32-A216A1550C97}" type="sibTrans" cxnId="{B47AB6A1-7D8C-411E-8259-0068AECD25C3}">
      <dgm:prSet/>
      <dgm:spPr/>
      <dgm:t>
        <a:bodyPr/>
        <a:lstStyle/>
        <a:p>
          <a:endParaRPr lang="th-TH"/>
        </a:p>
      </dgm:t>
    </dgm:pt>
    <dgm:pt modelId="{FE73EF00-FBCC-49FD-A766-314F894EB50A}">
      <dgm:prSet phldrT="[Text]" custT="1"/>
      <dgm:spPr>
        <a:ln w="76200">
          <a:solidFill>
            <a:srgbClr val="FFFF00"/>
          </a:solidFill>
        </a:ln>
      </dgm:spPr>
      <dgm:t>
        <a:bodyPr/>
        <a:lstStyle/>
        <a:p>
          <a:r>
            <a:rPr lang="en-US" sz="1100" dirty="0"/>
            <a:t>Collection/Return</a:t>
          </a:r>
          <a:endParaRPr lang="th-TH" sz="1100" dirty="0"/>
        </a:p>
      </dgm:t>
    </dgm:pt>
    <dgm:pt modelId="{31BCB942-1CA7-432A-9D30-029DB36D4A62}" type="parTrans" cxnId="{AF2B9A06-E480-40B1-AD75-C0ABCC46D76F}">
      <dgm:prSet/>
      <dgm:spPr/>
      <dgm:t>
        <a:bodyPr/>
        <a:lstStyle/>
        <a:p>
          <a:endParaRPr lang="th-TH"/>
        </a:p>
      </dgm:t>
    </dgm:pt>
    <dgm:pt modelId="{0EF4466D-EAAA-4B8D-A199-5ADDE8E468E2}" type="sibTrans" cxnId="{AF2B9A06-E480-40B1-AD75-C0ABCC46D76F}">
      <dgm:prSet/>
      <dgm:spPr/>
      <dgm:t>
        <a:bodyPr/>
        <a:lstStyle/>
        <a:p>
          <a:endParaRPr lang="th-TH"/>
        </a:p>
      </dgm:t>
    </dgm:pt>
    <dgm:pt modelId="{AB8A3A78-F59C-4C6A-85AB-9D3883808EBB}">
      <dgm:prSet phldrT="[Text]" custT="1"/>
      <dgm:spPr>
        <a:ln w="76200">
          <a:solidFill>
            <a:srgbClr val="FFFF00"/>
          </a:solidFill>
        </a:ln>
      </dgm:spPr>
      <dgm:t>
        <a:bodyPr/>
        <a:lstStyle/>
        <a:p>
          <a:r>
            <a:rPr lang="en-US" sz="1100" dirty="0"/>
            <a:t>Dismantle &amp; Sort</a:t>
          </a:r>
          <a:endParaRPr lang="th-TH" sz="1100" dirty="0"/>
        </a:p>
      </dgm:t>
    </dgm:pt>
    <dgm:pt modelId="{BB565F5B-3FA8-4CE1-90EC-17F2B13C4564}" type="parTrans" cxnId="{BFCCD7E7-C154-42B4-80DA-46E227FA69D4}">
      <dgm:prSet/>
      <dgm:spPr/>
      <dgm:t>
        <a:bodyPr/>
        <a:lstStyle/>
        <a:p>
          <a:endParaRPr lang="th-TH"/>
        </a:p>
      </dgm:t>
    </dgm:pt>
    <dgm:pt modelId="{BD0D6CB6-6B6B-4FEA-836F-87D9C4718AEE}" type="sibTrans" cxnId="{BFCCD7E7-C154-42B4-80DA-46E227FA69D4}">
      <dgm:prSet/>
      <dgm:spPr/>
      <dgm:t>
        <a:bodyPr/>
        <a:lstStyle/>
        <a:p>
          <a:endParaRPr lang="th-TH"/>
        </a:p>
      </dgm:t>
    </dgm:pt>
    <dgm:pt modelId="{B46A2A65-A0D5-4079-A8C1-82DD58717070}">
      <dgm:prSet phldrT="[Text]" custT="1"/>
      <dgm:spPr>
        <a:ln w="76200">
          <a:solidFill>
            <a:srgbClr val="FFFF00"/>
          </a:solidFill>
        </a:ln>
      </dgm:spPr>
      <dgm:t>
        <a:bodyPr/>
        <a:lstStyle/>
        <a:p>
          <a:r>
            <a:rPr lang="en-US" sz="1100" dirty="0"/>
            <a:t>Recycle/Upcycle</a:t>
          </a:r>
          <a:endParaRPr lang="th-TH" sz="1100" dirty="0"/>
        </a:p>
      </dgm:t>
    </dgm:pt>
    <dgm:pt modelId="{3BEF9FA0-9F66-4663-BDA6-39D0B3A2CB71}" type="parTrans" cxnId="{6F5E7929-B65A-41EB-9271-7B72DBFFDEB1}">
      <dgm:prSet/>
      <dgm:spPr/>
      <dgm:t>
        <a:bodyPr/>
        <a:lstStyle/>
        <a:p>
          <a:endParaRPr lang="th-TH"/>
        </a:p>
      </dgm:t>
    </dgm:pt>
    <dgm:pt modelId="{CFC5A9BC-DBC6-4AB6-8F74-720FF33375AD}" type="sibTrans" cxnId="{6F5E7929-B65A-41EB-9271-7B72DBFFDEB1}">
      <dgm:prSet/>
      <dgm:spPr/>
      <dgm:t>
        <a:bodyPr/>
        <a:lstStyle/>
        <a:p>
          <a:endParaRPr lang="th-TH"/>
        </a:p>
      </dgm:t>
    </dgm:pt>
    <dgm:pt modelId="{C7579F57-DDE4-444D-A991-5E664E814920}">
      <dgm:prSet phldrT="[Text]"/>
      <dgm:spPr>
        <a:ln w="76200">
          <a:solidFill>
            <a:srgbClr val="FF0000"/>
          </a:solidFill>
        </a:ln>
      </dgm:spPr>
      <dgm:t>
        <a:bodyPr/>
        <a:lstStyle/>
        <a:p>
          <a:r>
            <a:rPr lang="en-US" dirty="0"/>
            <a:t>Chemical Producer</a:t>
          </a:r>
        </a:p>
        <a:p>
          <a:r>
            <a:rPr lang="en-US" dirty="0"/>
            <a:t>Metal Recycling</a:t>
          </a:r>
        </a:p>
        <a:p>
          <a:r>
            <a:rPr lang="en-US" dirty="0"/>
            <a:t>Textile Recycling</a:t>
          </a:r>
          <a:endParaRPr lang="th-TH" dirty="0"/>
        </a:p>
      </dgm:t>
    </dgm:pt>
    <dgm:pt modelId="{33E24D14-416D-4534-86F0-1D488CDEF2A1}" type="parTrans" cxnId="{ABE994E7-9377-4A98-AC58-EEFF8F6EBC79}">
      <dgm:prSet/>
      <dgm:spPr/>
      <dgm:t>
        <a:bodyPr/>
        <a:lstStyle/>
        <a:p>
          <a:endParaRPr lang="th-TH"/>
        </a:p>
      </dgm:t>
    </dgm:pt>
    <dgm:pt modelId="{55C12891-9E8D-470F-8001-9AD96E12AB06}" type="sibTrans" cxnId="{ABE994E7-9377-4A98-AC58-EEFF8F6EBC79}">
      <dgm:prSet/>
      <dgm:spPr/>
      <dgm:t>
        <a:bodyPr/>
        <a:lstStyle/>
        <a:p>
          <a:endParaRPr lang="th-TH"/>
        </a:p>
      </dgm:t>
    </dgm:pt>
    <dgm:pt modelId="{8CDB8E45-3F1B-49EF-A10F-FBDD32489BA9}" type="pres">
      <dgm:prSet presAssocID="{31E23525-B99B-4BFD-817B-B495624F6C0C}" presName="Name0" presStyleCnt="0">
        <dgm:presLayoutVars>
          <dgm:dir/>
          <dgm:resizeHandles val="exact"/>
        </dgm:presLayoutVars>
      </dgm:prSet>
      <dgm:spPr/>
    </dgm:pt>
    <dgm:pt modelId="{D711E219-37C5-43EC-B576-42442BFA822B}" type="pres">
      <dgm:prSet presAssocID="{31E23525-B99B-4BFD-817B-B495624F6C0C}" presName="cycle" presStyleCnt="0"/>
      <dgm:spPr/>
    </dgm:pt>
    <dgm:pt modelId="{5E7B81C3-136B-49B3-A56E-2F60612E2C7A}" type="pres">
      <dgm:prSet presAssocID="{663A301D-7A65-462B-B69F-7CAF85C9A51D}" presName="nodeFirstNode" presStyleLbl="node1" presStyleIdx="0" presStyleCnt="8">
        <dgm:presLayoutVars>
          <dgm:bulletEnabled val="1"/>
        </dgm:presLayoutVars>
      </dgm:prSet>
      <dgm:spPr/>
    </dgm:pt>
    <dgm:pt modelId="{3C9C2A2D-B96E-4BB6-8044-94583859B51C}" type="pres">
      <dgm:prSet presAssocID="{04C8D47C-8FDE-4E96-A380-58A249FCB4A4}" presName="sibTransFirstNode" presStyleLbl="bgShp" presStyleIdx="0" presStyleCnt="1"/>
      <dgm:spPr/>
    </dgm:pt>
    <dgm:pt modelId="{5BD95023-119F-479F-B7C0-FA5ABBF055E9}" type="pres">
      <dgm:prSet presAssocID="{36D77816-689C-43A4-82E1-540B08C379B3}" presName="nodeFollowingNodes" presStyleLbl="node1" presStyleIdx="1" presStyleCnt="8">
        <dgm:presLayoutVars>
          <dgm:bulletEnabled val="1"/>
        </dgm:presLayoutVars>
      </dgm:prSet>
      <dgm:spPr/>
    </dgm:pt>
    <dgm:pt modelId="{2962E4C9-6121-49FD-8139-C96BD12F726E}" type="pres">
      <dgm:prSet presAssocID="{AC9C9557-CE4C-43EC-ACA5-2FEDC4830364}" presName="nodeFollowingNodes" presStyleLbl="node1" presStyleIdx="2" presStyleCnt="8">
        <dgm:presLayoutVars>
          <dgm:bulletEnabled val="1"/>
        </dgm:presLayoutVars>
      </dgm:prSet>
      <dgm:spPr/>
    </dgm:pt>
    <dgm:pt modelId="{B683600A-4E81-4157-8688-9E5C1C7E6F7A}" type="pres">
      <dgm:prSet presAssocID="{F9D1A9DC-2E73-47FD-A9E2-2B9F125E3825}" presName="nodeFollowingNodes" presStyleLbl="node1" presStyleIdx="3" presStyleCnt="8">
        <dgm:presLayoutVars>
          <dgm:bulletEnabled val="1"/>
        </dgm:presLayoutVars>
      </dgm:prSet>
      <dgm:spPr/>
    </dgm:pt>
    <dgm:pt modelId="{7EA34D83-7AC4-49A9-94E2-CA3638B4658C}" type="pres">
      <dgm:prSet presAssocID="{FE73EF00-FBCC-49FD-A766-314F894EB50A}" presName="nodeFollowingNodes" presStyleLbl="node1" presStyleIdx="4" presStyleCnt="8">
        <dgm:presLayoutVars>
          <dgm:bulletEnabled val="1"/>
        </dgm:presLayoutVars>
      </dgm:prSet>
      <dgm:spPr/>
    </dgm:pt>
    <dgm:pt modelId="{0ADFAB66-2D6A-4592-B002-61D76A99AF05}" type="pres">
      <dgm:prSet presAssocID="{AB8A3A78-F59C-4C6A-85AB-9D3883808EBB}" presName="nodeFollowingNodes" presStyleLbl="node1" presStyleIdx="5" presStyleCnt="8">
        <dgm:presLayoutVars>
          <dgm:bulletEnabled val="1"/>
        </dgm:presLayoutVars>
      </dgm:prSet>
      <dgm:spPr/>
    </dgm:pt>
    <dgm:pt modelId="{BEEF0A51-4E21-493F-AB78-1B88CE862038}" type="pres">
      <dgm:prSet presAssocID="{B46A2A65-A0D5-4079-A8C1-82DD58717070}" presName="nodeFollowingNodes" presStyleLbl="node1" presStyleIdx="6" presStyleCnt="8">
        <dgm:presLayoutVars>
          <dgm:bulletEnabled val="1"/>
        </dgm:presLayoutVars>
      </dgm:prSet>
      <dgm:spPr/>
    </dgm:pt>
    <dgm:pt modelId="{B1C18EC6-9005-4A6F-B3AC-6D75D011129C}" type="pres">
      <dgm:prSet presAssocID="{C7579F57-DDE4-444D-A991-5E664E814920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12922602-C8B7-45EA-BBDA-D2B427E2A7A2}" type="presOf" srcId="{663A301D-7A65-462B-B69F-7CAF85C9A51D}" destId="{5E7B81C3-136B-49B3-A56E-2F60612E2C7A}" srcOrd="0" destOrd="0" presId="urn:microsoft.com/office/officeart/2005/8/layout/cycle3"/>
    <dgm:cxn modelId="{AF2B9A06-E480-40B1-AD75-C0ABCC46D76F}" srcId="{31E23525-B99B-4BFD-817B-B495624F6C0C}" destId="{FE73EF00-FBCC-49FD-A766-314F894EB50A}" srcOrd="4" destOrd="0" parTransId="{31BCB942-1CA7-432A-9D30-029DB36D4A62}" sibTransId="{0EF4466D-EAAA-4B8D-A199-5ADDE8E468E2}"/>
    <dgm:cxn modelId="{4097A91B-E662-4828-BBF3-730B06474024}" type="presOf" srcId="{FE73EF00-FBCC-49FD-A766-314F894EB50A}" destId="{7EA34D83-7AC4-49A9-94E2-CA3638B4658C}" srcOrd="0" destOrd="0" presId="urn:microsoft.com/office/officeart/2005/8/layout/cycle3"/>
    <dgm:cxn modelId="{6F5E7929-B65A-41EB-9271-7B72DBFFDEB1}" srcId="{31E23525-B99B-4BFD-817B-B495624F6C0C}" destId="{B46A2A65-A0D5-4079-A8C1-82DD58717070}" srcOrd="6" destOrd="0" parTransId="{3BEF9FA0-9F66-4663-BDA6-39D0B3A2CB71}" sibTransId="{CFC5A9BC-DBC6-4AB6-8F74-720FF33375AD}"/>
    <dgm:cxn modelId="{F2B5E842-8E4E-41CD-B816-781F87DDADE4}" type="presOf" srcId="{36D77816-689C-43A4-82E1-540B08C379B3}" destId="{5BD95023-119F-479F-B7C0-FA5ABBF055E9}" srcOrd="0" destOrd="0" presId="urn:microsoft.com/office/officeart/2005/8/layout/cycle3"/>
    <dgm:cxn modelId="{47159043-4E71-4E73-8ADA-EC637476D6AA}" srcId="{31E23525-B99B-4BFD-817B-B495624F6C0C}" destId="{36D77816-689C-43A4-82E1-540B08C379B3}" srcOrd="1" destOrd="0" parTransId="{E0E71E5F-3700-492C-8438-F5BF5E39BF97}" sibTransId="{5EBEF390-0DDB-4C99-A3F3-1B3AF1F586BF}"/>
    <dgm:cxn modelId="{F3891878-A56D-4DCB-A41D-CED5A7C47D98}" type="presOf" srcId="{B46A2A65-A0D5-4079-A8C1-82DD58717070}" destId="{BEEF0A51-4E21-493F-AB78-1B88CE862038}" srcOrd="0" destOrd="0" presId="urn:microsoft.com/office/officeart/2005/8/layout/cycle3"/>
    <dgm:cxn modelId="{83AFF77A-CF10-4174-B93D-A99CBD6D1795}" srcId="{31E23525-B99B-4BFD-817B-B495624F6C0C}" destId="{AC9C9557-CE4C-43EC-ACA5-2FEDC4830364}" srcOrd="2" destOrd="0" parTransId="{938FD884-4F1D-465A-BA7D-4D4210AECA2C}" sibTransId="{D021853F-AB35-45FA-9CCE-A930DAF72D7B}"/>
    <dgm:cxn modelId="{3C1CDD7C-ADC9-4204-B705-9182227EE7B3}" type="presOf" srcId="{C7579F57-DDE4-444D-A991-5E664E814920}" destId="{B1C18EC6-9005-4A6F-B3AC-6D75D011129C}" srcOrd="0" destOrd="0" presId="urn:microsoft.com/office/officeart/2005/8/layout/cycle3"/>
    <dgm:cxn modelId="{B47AB6A1-7D8C-411E-8259-0068AECD25C3}" srcId="{31E23525-B99B-4BFD-817B-B495624F6C0C}" destId="{F9D1A9DC-2E73-47FD-A9E2-2B9F125E3825}" srcOrd="3" destOrd="0" parTransId="{9498B65F-C924-4524-B00D-58BF08CB8D41}" sibTransId="{00FB5727-7274-418F-9E32-A216A1550C97}"/>
    <dgm:cxn modelId="{1F8A54B2-7BE3-4BD1-9B5C-71AB2DC7C970}" type="presOf" srcId="{AB8A3A78-F59C-4C6A-85AB-9D3883808EBB}" destId="{0ADFAB66-2D6A-4592-B002-61D76A99AF05}" srcOrd="0" destOrd="0" presId="urn:microsoft.com/office/officeart/2005/8/layout/cycle3"/>
    <dgm:cxn modelId="{B2C2C3CF-237B-4EB7-ABCE-87D3FFE9EE63}" type="presOf" srcId="{04C8D47C-8FDE-4E96-A380-58A249FCB4A4}" destId="{3C9C2A2D-B96E-4BB6-8044-94583859B51C}" srcOrd="0" destOrd="0" presId="urn:microsoft.com/office/officeart/2005/8/layout/cycle3"/>
    <dgm:cxn modelId="{ABE994E7-9377-4A98-AC58-EEFF8F6EBC79}" srcId="{31E23525-B99B-4BFD-817B-B495624F6C0C}" destId="{C7579F57-DDE4-444D-A991-5E664E814920}" srcOrd="7" destOrd="0" parTransId="{33E24D14-416D-4534-86F0-1D488CDEF2A1}" sibTransId="{55C12891-9E8D-470F-8001-9AD96E12AB06}"/>
    <dgm:cxn modelId="{BFCCD7E7-C154-42B4-80DA-46E227FA69D4}" srcId="{31E23525-B99B-4BFD-817B-B495624F6C0C}" destId="{AB8A3A78-F59C-4C6A-85AB-9D3883808EBB}" srcOrd="5" destOrd="0" parTransId="{BB565F5B-3FA8-4CE1-90EC-17F2B13C4564}" sibTransId="{BD0D6CB6-6B6B-4FEA-836F-87D9C4718AEE}"/>
    <dgm:cxn modelId="{E9E986EC-AD28-4303-80B5-DCDDE4034AD8}" type="presOf" srcId="{F9D1A9DC-2E73-47FD-A9E2-2B9F125E3825}" destId="{B683600A-4E81-4157-8688-9E5C1C7E6F7A}" srcOrd="0" destOrd="0" presId="urn:microsoft.com/office/officeart/2005/8/layout/cycle3"/>
    <dgm:cxn modelId="{8BAB91EC-D7DD-4250-A46D-4EF992EA10CC}" type="presOf" srcId="{31E23525-B99B-4BFD-817B-B495624F6C0C}" destId="{8CDB8E45-3F1B-49EF-A10F-FBDD32489BA9}" srcOrd="0" destOrd="0" presId="urn:microsoft.com/office/officeart/2005/8/layout/cycle3"/>
    <dgm:cxn modelId="{AFD608FA-FBE0-440D-9B1C-79329036062C}" srcId="{31E23525-B99B-4BFD-817B-B495624F6C0C}" destId="{663A301D-7A65-462B-B69F-7CAF85C9A51D}" srcOrd="0" destOrd="0" parTransId="{40CE2919-ED2C-41E8-A040-3EF2F78C222A}" sibTransId="{04C8D47C-8FDE-4E96-A380-58A249FCB4A4}"/>
    <dgm:cxn modelId="{C96A34FF-BE9D-44DB-8224-7518A2366E33}" type="presOf" srcId="{AC9C9557-CE4C-43EC-ACA5-2FEDC4830364}" destId="{2962E4C9-6121-49FD-8139-C96BD12F726E}" srcOrd="0" destOrd="0" presId="urn:microsoft.com/office/officeart/2005/8/layout/cycle3"/>
    <dgm:cxn modelId="{2AC43B81-BCDD-4ED8-AB10-22537EA687FF}" type="presParOf" srcId="{8CDB8E45-3F1B-49EF-A10F-FBDD32489BA9}" destId="{D711E219-37C5-43EC-B576-42442BFA822B}" srcOrd="0" destOrd="0" presId="urn:microsoft.com/office/officeart/2005/8/layout/cycle3"/>
    <dgm:cxn modelId="{0456CE35-FDFF-4DD8-81AB-D256AD99A306}" type="presParOf" srcId="{D711E219-37C5-43EC-B576-42442BFA822B}" destId="{5E7B81C3-136B-49B3-A56E-2F60612E2C7A}" srcOrd="0" destOrd="0" presId="urn:microsoft.com/office/officeart/2005/8/layout/cycle3"/>
    <dgm:cxn modelId="{9F034B2B-D478-4597-9721-1C9140D86E9C}" type="presParOf" srcId="{D711E219-37C5-43EC-B576-42442BFA822B}" destId="{3C9C2A2D-B96E-4BB6-8044-94583859B51C}" srcOrd="1" destOrd="0" presId="urn:microsoft.com/office/officeart/2005/8/layout/cycle3"/>
    <dgm:cxn modelId="{2B947E7D-DEA5-4721-92C1-98DA6C3706E6}" type="presParOf" srcId="{D711E219-37C5-43EC-B576-42442BFA822B}" destId="{5BD95023-119F-479F-B7C0-FA5ABBF055E9}" srcOrd="2" destOrd="0" presId="urn:microsoft.com/office/officeart/2005/8/layout/cycle3"/>
    <dgm:cxn modelId="{C49ECE3A-A08C-4C25-8589-C0929D02798B}" type="presParOf" srcId="{D711E219-37C5-43EC-B576-42442BFA822B}" destId="{2962E4C9-6121-49FD-8139-C96BD12F726E}" srcOrd="3" destOrd="0" presId="urn:microsoft.com/office/officeart/2005/8/layout/cycle3"/>
    <dgm:cxn modelId="{B6AA35F2-8A71-4429-B6F4-B6771B71C97D}" type="presParOf" srcId="{D711E219-37C5-43EC-B576-42442BFA822B}" destId="{B683600A-4E81-4157-8688-9E5C1C7E6F7A}" srcOrd="4" destOrd="0" presId="urn:microsoft.com/office/officeart/2005/8/layout/cycle3"/>
    <dgm:cxn modelId="{2A87244C-2558-47EF-8F8B-0C5BDFA9A0B6}" type="presParOf" srcId="{D711E219-37C5-43EC-B576-42442BFA822B}" destId="{7EA34D83-7AC4-49A9-94E2-CA3638B4658C}" srcOrd="5" destOrd="0" presId="urn:microsoft.com/office/officeart/2005/8/layout/cycle3"/>
    <dgm:cxn modelId="{C28667B2-0D09-45DE-A6FA-C8B8A738D649}" type="presParOf" srcId="{D711E219-37C5-43EC-B576-42442BFA822B}" destId="{0ADFAB66-2D6A-4592-B002-61D76A99AF05}" srcOrd="6" destOrd="0" presId="urn:microsoft.com/office/officeart/2005/8/layout/cycle3"/>
    <dgm:cxn modelId="{AA004F63-1573-4C8A-8FC4-67C1E63D2DE8}" type="presParOf" srcId="{D711E219-37C5-43EC-B576-42442BFA822B}" destId="{BEEF0A51-4E21-493F-AB78-1B88CE862038}" srcOrd="7" destOrd="0" presId="urn:microsoft.com/office/officeart/2005/8/layout/cycle3"/>
    <dgm:cxn modelId="{62E2E446-9DC5-4F8F-9421-708861D5AA83}" type="presParOf" srcId="{D711E219-37C5-43EC-B576-42442BFA822B}" destId="{B1C18EC6-9005-4A6F-B3AC-6D75D011129C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E23525-B99B-4BFD-817B-B495624F6C0C}" type="doc">
      <dgm:prSet loTypeId="urn:microsoft.com/office/officeart/2005/8/layout/cycle3" loCatId="cycle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th-TH"/>
        </a:p>
      </dgm:t>
    </dgm:pt>
    <dgm:pt modelId="{663A301D-7A65-462B-B69F-7CAF85C9A51D}">
      <dgm:prSet phldrT="[Text]"/>
      <dgm:spPr/>
      <dgm:t>
        <a:bodyPr/>
        <a:lstStyle/>
        <a:p>
          <a:r>
            <a:rPr lang="en-US" dirty="0"/>
            <a:t>PU Foam Producer</a:t>
          </a:r>
          <a:endParaRPr lang="th-TH" dirty="0"/>
        </a:p>
      </dgm:t>
    </dgm:pt>
    <dgm:pt modelId="{40CE2919-ED2C-41E8-A040-3EF2F78C222A}" type="parTrans" cxnId="{AFD608FA-FBE0-440D-9B1C-79329036062C}">
      <dgm:prSet/>
      <dgm:spPr/>
      <dgm:t>
        <a:bodyPr/>
        <a:lstStyle/>
        <a:p>
          <a:endParaRPr lang="th-TH"/>
        </a:p>
      </dgm:t>
    </dgm:pt>
    <dgm:pt modelId="{04C8D47C-8FDE-4E96-A380-58A249FCB4A4}" type="sibTrans" cxnId="{AFD608FA-FBE0-440D-9B1C-79329036062C}">
      <dgm:prSet/>
      <dgm:spPr/>
      <dgm:t>
        <a:bodyPr/>
        <a:lstStyle/>
        <a:p>
          <a:endParaRPr lang="th-TH"/>
        </a:p>
      </dgm:t>
    </dgm:pt>
    <dgm:pt modelId="{36D77816-689C-43A4-82E1-540B08C379B3}">
      <dgm:prSet phldrT="[Text]"/>
      <dgm:spPr/>
      <dgm:t>
        <a:bodyPr/>
        <a:lstStyle/>
        <a:p>
          <a:r>
            <a:rPr lang="en-US" dirty="0"/>
            <a:t>Mattress Manufacturer</a:t>
          </a:r>
          <a:endParaRPr lang="th-TH" dirty="0"/>
        </a:p>
      </dgm:t>
    </dgm:pt>
    <dgm:pt modelId="{E0E71E5F-3700-492C-8438-F5BF5E39BF97}" type="parTrans" cxnId="{47159043-4E71-4E73-8ADA-EC637476D6AA}">
      <dgm:prSet/>
      <dgm:spPr/>
      <dgm:t>
        <a:bodyPr/>
        <a:lstStyle/>
        <a:p>
          <a:endParaRPr lang="th-TH"/>
        </a:p>
      </dgm:t>
    </dgm:pt>
    <dgm:pt modelId="{5EBEF390-0DDB-4C99-A3F3-1B3AF1F586BF}" type="sibTrans" cxnId="{47159043-4E71-4E73-8ADA-EC637476D6AA}">
      <dgm:prSet/>
      <dgm:spPr/>
      <dgm:t>
        <a:bodyPr/>
        <a:lstStyle/>
        <a:p>
          <a:endParaRPr lang="th-TH"/>
        </a:p>
      </dgm:t>
    </dgm:pt>
    <dgm:pt modelId="{AC9C9557-CE4C-43EC-ACA5-2FEDC4830364}">
      <dgm:prSet phldrT="[Text]"/>
      <dgm:spPr/>
      <dgm:t>
        <a:bodyPr/>
        <a:lstStyle/>
        <a:p>
          <a:r>
            <a:rPr lang="en-US" dirty="0"/>
            <a:t>Retail/Online Channel</a:t>
          </a:r>
          <a:endParaRPr lang="th-TH" dirty="0"/>
        </a:p>
      </dgm:t>
    </dgm:pt>
    <dgm:pt modelId="{938FD884-4F1D-465A-BA7D-4D4210AECA2C}" type="parTrans" cxnId="{83AFF77A-CF10-4174-B93D-A99CBD6D1795}">
      <dgm:prSet/>
      <dgm:spPr/>
      <dgm:t>
        <a:bodyPr/>
        <a:lstStyle/>
        <a:p>
          <a:endParaRPr lang="th-TH"/>
        </a:p>
      </dgm:t>
    </dgm:pt>
    <dgm:pt modelId="{D021853F-AB35-45FA-9CCE-A930DAF72D7B}" type="sibTrans" cxnId="{83AFF77A-CF10-4174-B93D-A99CBD6D1795}">
      <dgm:prSet/>
      <dgm:spPr/>
      <dgm:t>
        <a:bodyPr/>
        <a:lstStyle/>
        <a:p>
          <a:endParaRPr lang="th-TH"/>
        </a:p>
      </dgm:t>
    </dgm:pt>
    <dgm:pt modelId="{F9D1A9DC-2E73-47FD-A9E2-2B9F125E3825}">
      <dgm:prSet phldrT="[Text]"/>
      <dgm:spPr/>
      <dgm:t>
        <a:bodyPr/>
        <a:lstStyle/>
        <a:p>
          <a:r>
            <a:rPr lang="en-US" dirty="0"/>
            <a:t>Consumer</a:t>
          </a:r>
          <a:endParaRPr lang="th-TH" dirty="0"/>
        </a:p>
      </dgm:t>
    </dgm:pt>
    <dgm:pt modelId="{9498B65F-C924-4524-B00D-58BF08CB8D41}" type="parTrans" cxnId="{B47AB6A1-7D8C-411E-8259-0068AECD25C3}">
      <dgm:prSet/>
      <dgm:spPr/>
      <dgm:t>
        <a:bodyPr/>
        <a:lstStyle/>
        <a:p>
          <a:endParaRPr lang="th-TH"/>
        </a:p>
      </dgm:t>
    </dgm:pt>
    <dgm:pt modelId="{00FB5727-7274-418F-9E32-A216A1550C97}" type="sibTrans" cxnId="{B47AB6A1-7D8C-411E-8259-0068AECD25C3}">
      <dgm:prSet/>
      <dgm:spPr/>
      <dgm:t>
        <a:bodyPr/>
        <a:lstStyle/>
        <a:p>
          <a:endParaRPr lang="th-TH"/>
        </a:p>
      </dgm:t>
    </dgm:pt>
    <dgm:pt modelId="{FE73EF00-FBCC-49FD-A766-314F894EB50A}">
      <dgm:prSet phldrT="[Text]"/>
      <dgm:spPr/>
      <dgm:t>
        <a:bodyPr/>
        <a:lstStyle/>
        <a:p>
          <a:r>
            <a:rPr lang="en-US" dirty="0"/>
            <a:t>Collection/Return</a:t>
          </a:r>
          <a:endParaRPr lang="th-TH" dirty="0"/>
        </a:p>
      </dgm:t>
    </dgm:pt>
    <dgm:pt modelId="{31BCB942-1CA7-432A-9D30-029DB36D4A62}" type="parTrans" cxnId="{AF2B9A06-E480-40B1-AD75-C0ABCC46D76F}">
      <dgm:prSet/>
      <dgm:spPr/>
      <dgm:t>
        <a:bodyPr/>
        <a:lstStyle/>
        <a:p>
          <a:endParaRPr lang="th-TH"/>
        </a:p>
      </dgm:t>
    </dgm:pt>
    <dgm:pt modelId="{0EF4466D-EAAA-4B8D-A199-5ADDE8E468E2}" type="sibTrans" cxnId="{AF2B9A06-E480-40B1-AD75-C0ABCC46D76F}">
      <dgm:prSet/>
      <dgm:spPr/>
      <dgm:t>
        <a:bodyPr/>
        <a:lstStyle/>
        <a:p>
          <a:endParaRPr lang="th-TH"/>
        </a:p>
      </dgm:t>
    </dgm:pt>
    <dgm:pt modelId="{AB8A3A78-F59C-4C6A-85AB-9D3883808EBB}">
      <dgm:prSet phldrT="[Text]"/>
      <dgm:spPr/>
      <dgm:t>
        <a:bodyPr/>
        <a:lstStyle/>
        <a:p>
          <a:r>
            <a:rPr lang="en-US" dirty="0"/>
            <a:t>Dismantle &amp; Sort</a:t>
          </a:r>
          <a:endParaRPr lang="th-TH" dirty="0"/>
        </a:p>
      </dgm:t>
    </dgm:pt>
    <dgm:pt modelId="{BB565F5B-3FA8-4CE1-90EC-17F2B13C4564}" type="parTrans" cxnId="{BFCCD7E7-C154-42B4-80DA-46E227FA69D4}">
      <dgm:prSet/>
      <dgm:spPr/>
      <dgm:t>
        <a:bodyPr/>
        <a:lstStyle/>
        <a:p>
          <a:endParaRPr lang="th-TH"/>
        </a:p>
      </dgm:t>
    </dgm:pt>
    <dgm:pt modelId="{BD0D6CB6-6B6B-4FEA-836F-87D9C4718AEE}" type="sibTrans" cxnId="{BFCCD7E7-C154-42B4-80DA-46E227FA69D4}">
      <dgm:prSet/>
      <dgm:spPr/>
      <dgm:t>
        <a:bodyPr/>
        <a:lstStyle/>
        <a:p>
          <a:endParaRPr lang="th-TH"/>
        </a:p>
      </dgm:t>
    </dgm:pt>
    <dgm:pt modelId="{B46A2A65-A0D5-4079-A8C1-82DD58717070}">
      <dgm:prSet phldrT="[Text]"/>
      <dgm:spPr/>
      <dgm:t>
        <a:bodyPr/>
        <a:lstStyle/>
        <a:p>
          <a:r>
            <a:rPr lang="en-US" dirty="0"/>
            <a:t>Recycle/Upcycle</a:t>
          </a:r>
          <a:endParaRPr lang="th-TH" dirty="0"/>
        </a:p>
      </dgm:t>
    </dgm:pt>
    <dgm:pt modelId="{3BEF9FA0-9F66-4663-BDA6-39D0B3A2CB71}" type="parTrans" cxnId="{6F5E7929-B65A-41EB-9271-7B72DBFFDEB1}">
      <dgm:prSet/>
      <dgm:spPr/>
      <dgm:t>
        <a:bodyPr/>
        <a:lstStyle/>
        <a:p>
          <a:endParaRPr lang="th-TH"/>
        </a:p>
      </dgm:t>
    </dgm:pt>
    <dgm:pt modelId="{CFC5A9BC-DBC6-4AB6-8F74-720FF33375AD}" type="sibTrans" cxnId="{6F5E7929-B65A-41EB-9271-7B72DBFFDEB1}">
      <dgm:prSet/>
      <dgm:spPr/>
      <dgm:t>
        <a:bodyPr/>
        <a:lstStyle/>
        <a:p>
          <a:endParaRPr lang="th-TH"/>
        </a:p>
      </dgm:t>
    </dgm:pt>
    <dgm:pt modelId="{C7579F57-DDE4-444D-A991-5E664E814920}">
      <dgm:prSet phldrT="[Text]"/>
      <dgm:spPr/>
      <dgm:t>
        <a:bodyPr/>
        <a:lstStyle/>
        <a:p>
          <a:r>
            <a:rPr lang="en-US" dirty="0"/>
            <a:t>Chemical Producer</a:t>
          </a:r>
          <a:endParaRPr lang="th-TH" dirty="0"/>
        </a:p>
      </dgm:t>
    </dgm:pt>
    <dgm:pt modelId="{33E24D14-416D-4534-86F0-1D488CDEF2A1}" type="parTrans" cxnId="{ABE994E7-9377-4A98-AC58-EEFF8F6EBC79}">
      <dgm:prSet/>
      <dgm:spPr/>
      <dgm:t>
        <a:bodyPr/>
        <a:lstStyle/>
        <a:p>
          <a:endParaRPr lang="th-TH"/>
        </a:p>
      </dgm:t>
    </dgm:pt>
    <dgm:pt modelId="{55C12891-9E8D-470F-8001-9AD96E12AB06}" type="sibTrans" cxnId="{ABE994E7-9377-4A98-AC58-EEFF8F6EBC79}">
      <dgm:prSet/>
      <dgm:spPr/>
      <dgm:t>
        <a:bodyPr/>
        <a:lstStyle/>
        <a:p>
          <a:endParaRPr lang="th-TH"/>
        </a:p>
      </dgm:t>
    </dgm:pt>
    <dgm:pt modelId="{8CDB8E45-3F1B-49EF-A10F-FBDD32489BA9}" type="pres">
      <dgm:prSet presAssocID="{31E23525-B99B-4BFD-817B-B495624F6C0C}" presName="Name0" presStyleCnt="0">
        <dgm:presLayoutVars>
          <dgm:dir/>
          <dgm:resizeHandles val="exact"/>
        </dgm:presLayoutVars>
      </dgm:prSet>
      <dgm:spPr/>
    </dgm:pt>
    <dgm:pt modelId="{D711E219-37C5-43EC-B576-42442BFA822B}" type="pres">
      <dgm:prSet presAssocID="{31E23525-B99B-4BFD-817B-B495624F6C0C}" presName="cycle" presStyleCnt="0"/>
      <dgm:spPr/>
    </dgm:pt>
    <dgm:pt modelId="{5E7B81C3-136B-49B3-A56E-2F60612E2C7A}" type="pres">
      <dgm:prSet presAssocID="{663A301D-7A65-462B-B69F-7CAF85C9A51D}" presName="nodeFirstNode" presStyleLbl="node1" presStyleIdx="0" presStyleCnt="8">
        <dgm:presLayoutVars>
          <dgm:bulletEnabled val="1"/>
        </dgm:presLayoutVars>
      </dgm:prSet>
      <dgm:spPr/>
    </dgm:pt>
    <dgm:pt modelId="{3C9C2A2D-B96E-4BB6-8044-94583859B51C}" type="pres">
      <dgm:prSet presAssocID="{04C8D47C-8FDE-4E96-A380-58A249FCB4A4}" presName="sibTransFirstNode" presStyleLbl="bgShp" presStyleIdx="0" presStyleCnt="1"/>
      <dgm:spPr/>
    </dgm:pt>
    <dgm:pt modelId="{5BD95023-119F-479F-B7C0-FA5ABBF055E9}" type="pres">
      <dgm:prSet presAssocID="{36D77816-689C-43A4-82E1-540B08C379B3}" presName="nodeFollowingNodes" presStyleLbl="node1" presStyleIdx="1" presStyleCnt="8">
        <dgm:presLayoutVars>
          <dgm:bulletEnabled val="1"/>
        </dgm:presLayoutVars>
      </dgm:prSet>
      <dgm:spPr/>
    </dgm:pt>
    <dgm:pt modelId="{2962E4C9-6121-49FD-8139-C96BD12F726E}" type="pres">
      <dgm:prSet presAssocID="{AC9C9557-CE4C-43EC-ACA5-2FEDC4830364}" presName="nodeFollowingNodes" presStyleLbl="node1" presStyleIdx="2" presStyleCnt="8">
        <dgm:presLayoutVars>
          <dgm:bulletEnabled val="1"/>
        </dgm:presLayoutVars>
      </dgm:prSet>
      <dgm:spPr/>
    </dgm:pt>
    <dgm:pt modelId="{B683600A-4E81-4157-8688-9E5C1C7E6F7A}" type="pres">
      <dgm:prSet presAssocID="{F9D1A9DC-2E73-47FD-A9E2-2B9F125E3825}" presName="nodeFollowingNodes" presStyleLbl="node1" presStyleIdx="3" presStyleCnt="8">
        <dgm:presLayoutVars>
          <dgm:bulletEnabled val="1"/>
        </dgm:presLayoutVars>
      </dgm:prSet>
      <dgm:spPr/>
    </dgm:pt>
    <dgm:pt modelId="{7EA34D83-7AC4-49A9-94E2-CA3638B4658C}" type="pres">
      <dgm:prSet presAssocID="{FE73EF00-FBCC-49FD-A766-314F894EB50A}" presName="nodeFollowingNodes" presStyleLbl="node1" presStyleIdx="4" presStyleCnt="8">
        <dgm:presLayoutVars>
          <dgm:bulletEnabled val="1"/>
        </dgm:presLayoutVars>
      </dgm:prSet>
      <dgm:spPr/>
    </dgm:pt>
    <dgm:pt modelId="{0ADFAB66-2D6A-4592-B002-61D76A99AF05}" type="pres">
      <dgm:prSet presAssocID="{AB8A3A78-F59C-4C6A-85AB-9D3883808EBB}" presName="nodeFollowingNodes" presStyleLbl="node1" presStyleIdx="5" presStyleCnt="8">
        <dgm:presLayoutVars>
          <dgm:bulletEnabled val="1"/>
        </dgm:presLayoutVars>
      </dgm:prSet>
      <dgm:spPr/>
    </dgm:pt>
    <dgm:pt modelId="{BEEF0A51-4E21-493F-AB78-1B88CE862038}" type="pres">
      <dgm:prSet presAssocID="{B46A2A65-A0D5-4079-A8C1-82DD58717070}" presName="nodeFollowingNodes" presStyleLbl="node1" presStyleIdx="6" presStyleCnt="8">
        <dgm:presLayoutVars>
          <dgm:bulletEnabled val="1"/>
        </dgm:presLayoutVars>
      </dgm:prSet>
      <dgm:spPr/>
    </dgm:pt>
    <dgm:pt modelId="{B1C18EC6-9005-4A6F-B3AC-6D75D011129C}" type="pres">
      <dgm:prSet presAssocID="{C7579F57-DDE4-444D-A991-5E664E814920}" presName="nodeFollowingNodes" presStyleLbl="node1" presStyleIdx="7" presStyleCnt="8">
        <dgm:presLayoutVars>
          <dgm:bulletEnabled val="1"/>
        </dgm:presLayoutVars>
      </dgm:prSet>
      <dgm:spPr/>
    </dgm:pt>
  </dgm:ptLst>
  <dgm:cxnLst>
    <dgm:cxn modelId="{12922602-C8B7-45EA-BBDA-D2B427E2A7A2}" type="presOf" srcId="{663A301D-7A65-462B-B69F-7CAF85C9A51D}" destId="{5E7B81C3-136B-49B3-A56E-2F60612E2C7A}" srcOrd="0" destOrd="0" presId="urn:microsoft.com/office/officeart/2005/8/layout/cycle3"/>
    <dgm:cxn modelId="{AF2B9A06-E480-40B1-AD75-C0ABCC46D76F}" srcId="{31E23525-B99B-4BFD-817B-B495624F6C0C}" destId="{FE73EF00-FBCC-49FD-A766-314F894EB50A}" srcOrd="4" destOrd="0" parTransId="{31BCB942-1CA7-432A-9D30-029DB36D4A62}" sibTransId="{0EF4466D-EAAA-4B8D-A199-5ADDE8E468E2}"/>
    <dgm:cxn modelId="{4097A91B-E662-4828-BBF3-730B06474024}" type="presOf" srcId="{FE73EF00-FBCC-49FD-A766-314F894EB50A}" destId="{7EA34D83-7AC4-49A9-94E2-CA3638B4658C}" srcOrd="0" destOrd="0" presId="urn:microsoft.com/office/officeart/2005/8/layout/cycle3"/>
    <dgm:cxn modelId="{6F5E7929-B65A-41EB-9271-7B72DBFFDEB1}" srcId="{31E23525-B99B-4BFD-817B-B495624F6C0C}" destId="{B46A2A65-A0D5-4079-A8C1-82DD58717070}" srcOrd="6" destOrd="0" parTransId="{3BEF9FA0-9F66-4663-BDA6-39D0B3A2CB71}" sibTransId="{CFC5A9BC-DBC6-4AB6-8F74-720FF33375AD}"/>
    <dgm:cxn modelId="{F2B5E842-8E4E-41CD-B816-781F87DDADE4}" type="presOf" srcId="{36D77816-689C-43A4-82E1-540B08C379B3}" destId="{5BD95023-119F-479F-B7C0-FA5ABBF055E9}" srcOrd="0" destOrd="0" presId="urn:microsoft.com/office/officeart/2005/8/layout/cycle3"/>
    <dgm:cxn modelId="{47159043-4E71-4E73-8ADA-EC637476D6AA}" srcId="{31E23525-B99B-4BFD-817B-B495624F6C0C}" destId="{36D77816-689C-43A4-82E1-540B08C379B3}" srcOrd="1" destOrd="0" parTransId="{E0E71E5F-3700-492C-8438-F5BF5E39BF97}" sibTransId="{5EBEF390-0DDB-4C99-A3F3-1B3AF1F586BF}"/>
    <dgm:cxn modelId="{F3891878-A56D-4DCB-A41D-CED5A7C47D98}" type="presOf" srcId="{B46A2A65-A0D5-4079-A8C1-82DD58717070}" destId="{BEEF0A51-4E21-493F-AB78-1B88CE862038}" srcOrd="0" destOrd="0" presId="urn:microsoft.com/office/officeart/2005/8/layout/cycle3"/>
    <dgm:cxn modelId="{83AFF77A-CF10-4174-B93D-A99CBD6D1795}" srcId="{31E23525-B99B-4BFD-817B-B495624F6C0C}" destId="{AC9C9557-CE4C-43EC-ACA5-2FEDC4830364}" srcOrd="2" destOrd="0" parTransId="{938FD884-4F1D-465A-BA7D-4D4210AECA2C}" sibTransId="{D021853F-AB35-45FA-9CCE-A930DAF72D7B}"/>
    <dgm:cxn modelId="{3C1CDD7C-ADC9-4204-B705-9182227EE7B3}" type="presOf" srcId="{C7579F57-DDE4-444D-A991-5E664E814920}" destId="{B1C18EC6-9005-4A6F-B3AC-6D75D011129C}" srcOrd="0" destOrd="0" presId="urn:microsoft.com/office/officeart/2005/8/layout/cycle3"/>
    <dgm:cxn modelId="{B47AB6A1-7D8C-411E-8259-0068AECD25C3}" srcId="{31E23525-B99B-4BFD-817B-B495624F6C0C}" destId="{F9D1A9DC-2E73-47FD-A9E2-2B9F125E3825}" srcOrd="3" destOrd="0" parTransId="{9498B65F-C924-4524-B00D-58BF08CB8D41}" sibTransId="{00FB5727-7274-418F-9E32-A216A1550C97}"/>
    <dgm:cxn modelId="{1F8A54B2-7BE3-4BD1-9B5C-71AB2DC7C970}" type="presOf" srcId="{AB8A3A78-F59C-4C6A-85AB-9D3883808EBB}" destId="{0ADFAB66-2D6A-4592-B002-61D76A99AF05}" srcOrd="0" destOrd="0" presId="urn:microsoft.com/office/officeart/2005/8/layout/cycle3"/>
    <dgm:cxn modelId="{B2C2C3CF-237B-4EB7-ABCE-87D3FFE9EE63}" type="presOf" srcId="{04C8D47C-8FDE-4E96-A380-58A249FCB4A4}" destId="{3C9C2A2D-B96E-4BB6-8044-94583859B51C}" srcOrd="0" destOrd="0" presId="urn:microsoft.com/office/officeart/2005/8/layout/cycle3"/>
    <dgm:cxn modelId="{ABE994E7-9377-4A98-AC58-EEFF8F6EBC79}" srcId="{31E23525-B99B-4BFD-817B-B495624F6C0C}" destId="{C7579F57-DDE4-444D-A991-5E664E814920}" srcOrd="7" destOrd="0" parTransId="{33E24D14-416D-4534-86F0-1D488CDEF2A1}" sibTransId="{55C12891-9E8D-470F-8001-9AD96E12AB06}"/>
    <dgm:cxn modelId="{BFCCD7E7-C154-42B4-80DA-46E227FA69D4}" srcId="{31E23525-B99B-4BFD-817B-B495624F6C0C}" destId="{AB8A3A78-F59C-4C6A-85AB-9D3883808EBB}" srcOrd="5" destOrd="0" parTransId="{BB565F5B-3FA8-4CE1-90EC-17F2B13C4564}" sibTransId="{BD0D6CB6-6B6B-4FEA-836F-87D9C4718AEE}"/>
    <dgm:cxn modelId="{E9E986EC-AD28-4303-80B5-DCDDE4034AD8}" type="presOf" srcId="{F9D1A9DC-2E73-47FD-A9E2-2B9F125E3825}" destId="{B683600A-4E81-4157-8688-9E5C1C7E6F7A}" srcOrd="0" destOrd="0" presId="urn:microsoft.com/office/officeart/2005/8/layout/cycle3"/>
    <dgm:cxn modelId="{8BAB91EC-D7DD-4250-A46D-4EF992EA10CC}" type="presOf" srcId="{31E23525-B99B-4BFD-817B-B495624F6C0C}" destId="{8CDB8E45-3F1B-49EF-A10F-FBDD32489BA9}" srcOrd="0" destOrd="0" presId="urn:microsoft.com/office/officeart/2005/8/layout/cycle3"/>
    <dgm:cxn modelId="{AFD608FA-FBE0-440D-9B1C-79329036062C}" srcId="{31E23525-B99B-4BFD-817B-B495624F6C0C}" destId="{663A301D-7A65-462B-B69F-7CAF85C9A51D}" srcOrd="0" destOrd="0" parTransId="{40CE2919-ED2C-41E8-A040-3EF2F78C222A}" sibTransId="{04C8D47C-8FDE-4E96-A380-58A249FCB4A4}"/>
    <dgm:cxn modelId="{C96A34FF-BE9D-44DB-8224-7518A2366E33}" type="presOf" srcId="{AC9C9557-CE4C-43EC-ACA5-2FEDC4830364}" destId="{2962E4C9-6121-49FD-8139-C96BD12F726E}" srcOrd="0" destOrd="0" presId="urn:microsoft.com/office/officeart/2005/8/layout/cycle3"/>
    <dgm:cxn modelId="{2AC43B81-BCDD-4ED8-AB10-22537EA687FF}" type="presParOf" srcId="{8CDB8E45-3F1B-49EF-A10F-FBDD32489BA9}" destId="{D711E219-37C5-43EC-B576-42442BFA822B}" srcOrd="0" destOrd="0" presId="urn:microsoft.com/office/officeart/2005/8/layout/cycle3"/>
    <dgm:cxn modelId="{0456CE35-FDFF-4DD8-81AB-D256AD99A306}" type="presParOf" srcId="{D711E219-37C5-43EC-B576-42442BFA822B}" destId="{5E7B81C3-136B-49B3-A56E-2F60612E2C7A}" srcOrd="0" destOrd="0" presId="urn:microsoft.com/office/officeart/2005/8/layout/cycle3"/>
    <dgm:cxn modelId="{9F034B2B-D478-4597-9721-1C9140D86E9C}" type="presParOf" srcId="{D711E219-37C5-43EC-B576-42442BFA822B}" destId="{3C9C2A2D-B96E-4BB6-8044-94583859B51C}" srcOrd="1" destOrd="0" presId="urn:microsoft.com/office/officeart/2005/8/layout/cycle3"/>
    <dgm:cxn modelId="{2B947E7D-DEA5-4721-92C1-98DA6C3706E6}" type="presParOf" srcId="{D711E219-37C5-43EC-B576-42442BFA822B}" destId="{5BD95023-119F-479F-B7C0-FA5ABBF055E9}" srcOrd="2" destOrd="0" presId="urn:microsoft.com/office/officeart/2005/8/layout/cycle3"/>
    <dgm:cxn modelId="{C49ECE3A-A08C-4C25-8589-C0929D02798B}" type="presParOf" srcId="{D711E219-37C5-43EC-B576-42442BFA822B}" destId="{2962E4C9-6121-49FD-8139-C96BD12F726E}" srcOrd="3" destOrd="0" presId="urn:microsoft.com/office/officeart/2005/8/layout/cycle3"/>
    <dgm:cxn modelId="{B6AA35F2-8A71-4429-B6F4-B6771B71C97D}" type="presParOf" srcId="{D711E219-37C5-43EC-B576-42442BFA822B}" destId="{B683600A-4E81-4157-8688-9E5C1C7E6F7A}" srcOrd="4" destOrd="0" presId="urn:microsoft.com/office/officeart/2005/8/layout/cycle3"/>
    <dgm:cxn modelId="{2A87244C-2558-47EF-8F8B-0C5BDFA9A0B6}" type="presParOf" srcId="{D711E219-37C5-43EC-B576-42442BFA822B}" destId="{7EA34D83-7AC4-49A9-94E2-CA3638B4658C}" srcOrd="5" destOrd="0" presId="urn:microsoft.com/office/officeart/2005/8/layout/cycle3"/>
    <dgm:cxn modelId="{C28667B2-0D09-45DE-A6FA-C8B8A738D649}" type="presParOf" srcId="{D711E219-37C5-43EC-B576-42442BFA822B}" destId="{0ADFAB66-2D6A-4592-B002-61D76A99AF05}" srcOrd="6" destOrd="0" presId="urn:microsoft.com/office/officeart/2005/8/layout/cycle3"/>
    <dgm:cxn modelId="{AA004F63-1573-4C8A-8FC4-67C1E63D2DE8}" type="presParOf" srcId="{D711E219-37C5-43EC-B576-42442BFA822B}" destId="{BEEF0A51-4E21-493F-AB78-1B88CE862038}" srcOrd="7" destOrd="0" presId="urn:microsoft.com/office/officeart/2005/8/layout/cycle3"/>
    <dgm:cxn modelId="{62E2E446-9DC5-4F8F-9421-708861D5AA83}" type="presParOf" srcId="{D711E219-37C5-43EC-B576-42442BFA822B}" destId="{B1C18EC6-9005-4A6F-B3AC-6D75D011129C}" srcOrd="8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C2A2D-B96E-4BB6-8044-94583859B51C}">
      <dsp:nvSpPr>
        <dsp:cNvPr id="0" name=""/>
        <dsp:cNvSpPr/>
      </dsp:nvSpPr>
      <dsp:spPr>
        <a:xfrm>
          <a:off x="1104457" y="-40612"/>
          <a:ext cx="4526182" cy="4526182"/>
        </a:xfrm>
        <a:prstGeom prst="circularArrow">
          <a:avLst>
            <a:gd name="adj1" fmla="val 5544"/>
            <a:gd name="adj2" fmla="val 330680"/>
            <a:gd name="adj3" fmla="val 14654660"/>
            <a:gd name="adj4" fmla="val 16871168"/>
            <a:gd name="adj5" fmla="val 5757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B81C3-136B-49B3-A56E-2F60612E2C7A}">
      <dsp:nvSpPr>
        <dsp:cNvPr id="0" name=""/>
        <dsp:cNvSpPr/>
      </dsp:nvSpPr>
      <dsp:spPr>
        <a:xfrm>
          <a:off x="2732844" y="764"/>
          <a:ext cx="1269407" cy="6347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762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 Foam Producer</a:t>
          </a:r>
          <a:endParaRPr lang="th-TH" sz="1100" kern="1200" dirty="0"/>
        </a:p>
      </dsp:txBody>
      <dsp:txXfrm>
        <a:off x="2763828" y="31748"/>
        <a:ext cx="1207439" cy="572735"/>
      </dsp:txXfrm>
    </dsp:sp>
    <dsp:sp modelId="{5BD95023-119F-479F-B7C0-FA5ABBF055E9}">
      <dsp:nvSpPr>
        <dsp:cNvPr id="0" name=""/>
        <dsp:cNvSpPr/>
      </dsp:nvSpPr>
      <dsp:spPr>
        <a:xfrm>
          <a:off x="4097660" y="566090"/>
          <a:ext cx="1269407" cy="634703"/>
        </a:xfrm>
        <a:prstGeom prst="roundRect">
          <a:avLst/>
        </a:prstGeom>
        <a:solidFill>
          <a:schemeClr val="accent3">
            <a:hueOff val="588166"/>
            <a:satOff val="3530"/>
            <a:lumOff val="2689"/>
            <a:alphaOff val="0"/>
          </a:schemeClr>
        </a:solidFill>
        <a:ln w="762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Mattress Manufacturer</a:t>
          </a:r>
          <a:endParaRPr lang="th-TH" sz="1100" kern="1200" dirty="0"/>
        </a:p>
      </dsp:txBody>
      <dsp:txXfrm>
        <a:off x="4128644" y="597074"/>
        <a:ext cx="1207439" cy="572735"/>
      </dsp:txXfrm>
    </dsp:sp>
    <dsp:sp modelId="{2962E4C9-6121-49FD-8139-C96BD12F726E}">
      <dsp:nvSpPr>
        <dsp:cNvPr id="0" name=""/>
        <dsp:cNvSpPr/>
      </dsp:nvSpPr>
      <dsp:spPr>
        <a:xfrm>
          <a:off x="4662986" y="1930906"/>
          <a:ext cx="1269407" cy="634703"/>
        </a:xfrm>
        <a:prstGeom prst="roundRect">
          <a:avLst/>
        </a:prstGeom>
        <a:solidFill>
          <a:schemeClr val="accent3">
            <a:hueOff val="1176332"/>
            <a:satOff val="7061"/>
            <a:lumOff val="5379"/>
            <a:alphaOff val="0"/>
          </a:schemeClr>
        </a:solidFill>
        <a:ln w="762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Retail/Online Channel</a:t>
          </a:r>
          <a:endParaRPr lang="th-TH" sz="1100" kern="1200" dirty="0"/>
        </a:p>
      </dsp:txBody>
      <dsp:txXfrm>
        <a:off x="4693970" y="1961890"/>
        <a:ext cx="1207439" cy="572735"/>
      </dsp:txXfrm>
    </dsp:sp>
    <dsp:sp modelId="{B683600A-4E81-4157-8688-9E5C1C7E6F7A}">
      <dsp:nvSpPr>
        <dsp:cNvPr id="0" name=""/>
        <dsp:cNvSpPr/>
      </dsp:nvSpPr>
      <dsp:spPr>
        <a:xfrm>
          <a:off x="4097660" y="3295722"/>
          <a:ext cx="1269407" cy="634703"/>
        </a:xfrm>
        <a:prstGeom prst="roundRect">
          <a:avLst/>
        </a:prstGeom>
        <a:solidFill>
          <a:schemeClr val="accent3">
            <a:hueOff val="1764498"/>
            <a:satOff val="10591"/>
            <a:lumOff val="8068"/>
            <a:alphaOff val="0"/>
          </a:schemeClr>
        </a:solidFill>
        <a:ln w="76200" cap="flat" cmpd="sng" algn="ctr">
          <a:solidFill>
            <a:srgbClr val="92D05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Consumer</a:t>
          </a:r>
          <a:endParaRPr lang="th-TH" sz="1100" kern="1200" dirty="0"/>
        </a:p>
      </dsp:txBody>
      <dsp:txXfrm>
        <a:off x="4128644" y="3326706"/>
        <a:ext cx="1207439" cy="572735"/>
      </dsp:txXfrm>
    </dsp:sp>
    <dsp:sp modelId="{7EA34D83-7AC4-49A9-94E2-CA3638B4658C}">
      <dsp:nvSpPr>
        <dsp:cNvPr id="0" name=""/>
        <dsp:cNvSpPr/>
      </dsp:nvSpPr>
      <dsp:spPr>
        <a:xfrm>
          <a:off x="2732844" y="3861048"/>
          <a:ext cx="1269407" cy="634703"/>
        </a:xfrm>
        <a:prstGeom prst="roundRect">
          <a:avLst/>
        </a:prstGeom>
        <a:solidFill>
          <a:schemeClr val="accent3">
            <a:hueOff val="2352665"/>
            <a:satOff val="14121"/>
            <a:lumOff val="10757"/>
            <a:alphaOff val="0"/>
          </a:schemeClr>
        </a:solidFill>
        <a:ln w="762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Collection/Return</a:t>
          </a:r>
          <a:endParaRPr lang="th-TH" sz="1100" kern="1200" dirty="0"/>
        </a:p>
      </dsp:txBody>
      <dsp:txXfrm>
        <a:off x="2763828" y="3892032"/>
        <a:ext cx="1207439" cy="572735"/>
      </dsp:txXfrm>
    </dsp:sp>
    <dsp:sp modelId="{0ADFAB66-2D6A-4592-B002-61D76A99AF05}">
      <dsp:nvSpPr>
        <dsp:cNvPr id="0" name=""/>
        <dsp:cNvSpPr/>
      </dsp:nvSpPr>
      <dsp:spPr>
        <a:xfrm>
          <a:off x="1368028" y="3295722"/>
          <a:ext cx="1269407" cy="634703"/>
        </a:xfrm>
        <a:prstGeom prst="roundRect">
          <a:avLst/>
        </a:prstGeom>
        <a:solidFill>
          <a:schemeClr val="accent3">
            <a:hueOff val="2940831"/>
            <a:satOff val="17651"/>
            <a:lumOff val="13446"/>
            <a:alphaOff val="0"/>
          </a:schemeClr>
        </a:solidFill>
        <a:ln w="762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Dismantle &amp; Sort</a:t>
          </a:r>
          <a:endParaRPr lang="th-TH" sz="1100" kern="1200" dirty="0"/>
        </a:p>
      </dsp:txBody>
      <dsp:txXfrm>
        <a:off x="1399012" y="3326706"/>
        <a:ext cx="1207439" cy="572735"/>
      </dsp:txXfrm>
    </dsp:sp>
    <dsp:sp modelId="{BEEF0A51-4E21-493F-AB78-1B88CE862038}">
      <dsp:nvSpPr>
        <dsp:cNvPr id="0" name=""/>
        <dsp:cNvSpPr/>
      </dsp:nvSpPr>
      <dsp:spPr>
        <a:xfrm>
          <a:off x="802702" y="1930906"/>
          <a:ext cx="1269407" cy="634703"/>
        </a:xfrm>
        <a:prstGeom prst="roundRect">
          <a:avLst/>
        </a:prstGeom>
        <a:solidFill>
          <a:schemeClr val="accent3">
            <a:hueOff val="3528997"/>
            <a:satOff val="21182"/>
            <a:lumOff val="16136"/>
            <a:alphaOff val="0"/>
          </a:schemeClr>
        </a:solidFill>
        <a:ln w="76200" cap="flat" cmpd="sng" algn="ctr">
          <a:solidFill>
            <a:srgbClr val="FFFF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Recycle/Upcycle</a:t>
          </a:r>
          <a:endParaRPr lang="th-TH" sz="1100" kern="1200" dirty="0"/>
        </a:p>
      </dsp:txBody>
      <dsp:txXfrm>
        <a:off x="833686" y="1961890"/>
        <a:ext cx="1207439" cy="572735"/>
      </dsp:txXfrm>
    </dsp:sp>
    <dsp:sp modelId="{B1C18EC6-9005-4A6F-B3AC-6D75D011129C}">
      <dsp:nvSpPr>
        <dsp:cNvPr id="0" name=""/>
        <dsp:cNvSpPr/>
      </dsp:nvSpPr>
      <dsp:spPr>
        <a:xfrm>
          <a:off x="1368028" y="566090"/>
          <a:ext cx="1269407" cy="634703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762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Chemical Producer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Metal Recycling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Textile Recycling</a:t>
          </a:r>
          <a:endParaRPr lang="th-TH" sz="900" kern="1200" dirty="0"/>
        </a:p>
      </dsp:txBody>
      <dsp:txXfrm>
        <a:off x="1399012" y="597074"/>
        <a:ext cx="1207439" cy="5727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C2A2D-B96E-4BB6-8044-94583859B51C}">
      <dsp:nvSpPr>
        <dsp:cNvPr id="0" name=""/>
        <dsp:cNvSpPr/>
      </dsp:nvSpPr>
      <dsp:spPr>
        <a:xfrm>
          <a:off x="1104457" y="-40612"/>
          <a:ext cx="4526182" cy="4526182"/>
        </a:xfrm>
        <a:prstGeom prst="circularArrow">
          <a:avLst>
            <a:gd name="adj1" fmla="val 5544"/>
            <a:gd name="adj2" fmla="val 330680"/>
            <a:gd name="adj3" fmla="val 14654660"/>
            <a:gd name="adj4" fmla="val 16871168"/>
            <a:gd name="adj5" fmla="val 5757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B81C3-136B-49B3-A56E-2F60612E2C7A}">
      <dsp:nvSpPr>
        <dsp:cNvPr id="0" name=""/>
        <dsp:cNvSpPr/>
      </dsp:nvSpPr>
      <dsp:spPr>
        <a:xfrm>
          <a:off x="2732844" y="764"/>
          <a:ext cx="1269407" cy="634703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PU Foam Producer</a:t>
          </a:r>
          <a:endParaRPr lang="th-TH" sz="1100" kern="1200" dirty="0"/>
        </a:p>
      </dsp:txBody>
      <dsp:txXfrm>
        <a:off x="2763828" y="31748"/>
        <a:ext cx="1207439" cy="572735"/>
      </dsp:txXfrm>
    </dsp:sp>
    <dsp:sp modelId="{5BD95023-119F-479F-B7C0-FA5ABBF055E9}">
      <dsp:nvSpPr>
        <dsp:cNvPr id="0" name=""/>
        <dsp:cNvSpPr/>
      </dsp:nvSpPr>
      <dsp:spPr>
        <a:xfrm>
          <a:off x="4097660" y="566090"/>
          <a:ext cx="1269407" cy="634703"/>
        </a:xfrm>
        <a:prstGeom prst="roundRect">
          <a:avLst/>
        </a:prstGeom>
        <a:solidFill>
          <a:schemeClr val="accent3">
            <a:hueOff val="588166"/>
            <a:satOff val="3530"/>
            <a:lumOff val="268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Mattress Manufacturer</a:t>
          </a:r>
          <a:endParaRPr lang="th-TH" sz="1100" kern="1200" dirty="0"/>
        </a:p>
      </dsp:txBody>
      <dsp:txXfrm>
        <a:off x="4128644" y="597074"/>
        <a:ext cx="1207439" cy="572735"/>
      </dsp:txXfrm>
    </dsp:sp>
    <dsp:sp modelId="{2962E4C9-6121-49FD-8139-C96BD12F726E}">
      <dsp:nvSpPr>
        <dsp:cNvPr id="0" name=""/>
        <dsp:cNvSpPr/>
      </dsp:nvSpPr>
      <dsp:spPr>
        <a:xfrm>
          <a:off x="4662986" y="1930906"/>
          <a:ext cx="1269407" cy="634703"/>
        </a:xfrm>
        <a:prstGeom prst="roundRect">
          <a:avLst/>
        </a:prstGeom>
        <a:solidFill>
          <a:schemeClr val="accent3">
            <a:hueOff val="1176332"/>
            <a:satOff val="7061"/>
            <a:lumOff val="53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Retail/Online Channel</a:t>
          </a:r>
          <a:endParaRPr lang="th-TH" sz="1100" kern="1200" dirty="0"/>
        </a:p>
      </dsp:txBody>
      <dsp:txXfrm>
        <a:off x="4693970" y="1961890"/>
        <a:ext cx="1207439" cy="572735"/>
      </dsp:txXfrm>
    </dsp:sp>
    <dsp:sp modelId="{B683600A-4E81-4157-8688-9E5C1C7E6F7A}">
      <dsp:nvSpPr>
        <dsp:cNvPr id="0" name=""/>
        <dsp:cNvSpPr/>
      </dsp:nvSpPr>
      <dsp:spPr>
        <a:xfrm>
          <a:off x="4097660" y="3295722"/>
          <a:ext cx="1269407" cy="634703"/>
        </a:xfrm>
        <a:prstGeom prst="roundRect">
          <a:avLst/>
        </a:prstGeom>
        <a:solidFill>
          <a:schemeClr val="accent3">
            <a:hueOff val="1764498"/>
            <a:satOff val="10591"/>
            <a:lumOff val="806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Consumer</a:t>
          </a:r>
          <a:endParaRPr lang="th-TH" sz="1100" kern="1200" dirty="0"/>
        </a:p>
      </dsp:txBody>
      <dsp:txXfrm>
        <a:off x="4128644" y="3326706"/>
        <a:ext cx="1207439" cy="572735"/>
      </dsp:txXfrm>
    </dsp:sp>
    <dsp:sp modelId="{7EA34D83-7AC4-49A9-94E2-CA3638B4658C}">
      <dsp:nvSpPr>
        <dsp:cNvPr id="0" name=""/>
        <dsp:cNvSpPr/>
      </dsp:nvSpPr>
      <dsp:spPr>
        <a:xfrm>
          <a:off x="2732844" y="3861048"/>
          <a:ext cx="1269407" cy="634703"/>
        </a:xfrm>
        <a:prstGeom prst="roundRect">
          <a:avLst/>
        </a:prstGeom>
        <a:solidFill>
          <a:schemeClr val="accent3">
            <a:hueOff val="2352665"/>
            <a:satOff val="14121"/>
            <a:lumOff val="107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Collection/Return</a:t>
          </a:r>
          <a:endParaRPr lang="th-TH" sz="1100" kern="1200" dirty="0"/>
        </a:p>
      </dsp:txBody>
      <dsp:txXfrm>
        <a:off x="2763828" y="3892032"/>
        <a:ext cx="1207439" cy="572735"/>
      </dsp:txXfrm>
    </dsp:sp>
    <dsp:sp modelId="{0ADFAB66-2D6A-4592-B002-61D76A99AF05}">
      <dsp:nvSpPr>
        <dsp:cNvPr id="0" name=""/>
        <dsp:cNvSpPr/>
      </dsp:nvSpPr>
      <dsp:spPr>
        <a:xfrm>
          <a:off x="1368028" y="3295722"/>
          <a:ext cx="1269407" cy="634703"/>
        </a:xfrm>
        <a:prstGeom prst="roundRect">
          <a:avLst/>
        </a:prstGeom>
        <a:solidFill>
          <a:schemeClr val="accent3">
            <a:hueOff val="2940831"/>
            <a:satOff val="17651"/>
            <a:lumOff val="1344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Dismantle &amp; Sort</a:t>
          </a:r>
          <a:endParaRPr lang="th-TH" sz="1100" kern="1200" dirty="0"/>
        </a:p>
      </dsp:txBody>
      <dsp:txXfrm>
        <a:off x="1399012" y="3326706"/>
        <a:ext cx="1207439" cy="572735"/>
      </dsp:txXfrm>
    </dsp:sp>
    <dsp:sp modelId="{BEEF0A51-4E21-493F-AB78-1B88CE862038}">
      <dsp:nvSpPr>
        <dsp:cNvPr id="0" name=""/>
        <dsp:cNvSpPr/>
      </dsp:nvSpPr>
      <dsp:spPr>
        <a:xfrm>
          <a:off x="802702" y="1930906"/>
          <a:ext cx="1269407" cy="634703"/>
        </a:xfrm>
        <a:prstGeom prst="roundRect">
          <a:avLst/>
        </a:prstGeom>
        <a:solidFill>
          <a:schemeClr val="accent3">
            <a:hueOff val="3528997"/>
            <a:satOff val="21182"/>
            <a:lumOff val="1613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Recycle/Upcycle</a:t>
          </a:r>
          <a:endParaRPr lang="th-TH" sz="1100" kern="1200" dirty="0"/>
        </a:p>
      </dsp:txBody>
      <dsp:txXfrm>
        <a:off x="833686" y="1961890"/>
        <a:ext cx="1207439" cy="572735"/>
      </dsp:txXfrm>
    </dsp:sp>
    <dsp:sp modelId="{B1C18EC6-9005-4A6F-B3AC-6D75D011129C}">
      <dsp:nvSpPr>
        <dsp:cNvPr id="0" name=""/>
        <dsp:cNvSpPr/>
      </dsp:nvSpPr>
      <dsp:spPr>
        <a:xfrm>
          <a:off x="1368028" y="566090"/>
          <a:ext cx="1269407" cy="634703"/>
        </a:xfrm>
        <a:prstGeom prst="round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Chemical Producer</a:t>
          </a:r>
          <a:endParaRPr lang="th-TH" sz="1100" kern="1200" dirty="0"/>
        </a:p>
      </dsp:txBody>
      <dsp:txXfrm>
        <a:off x="1399012" y="597074"/>
        <a:ext cx="1207439" cy="572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0216C-4D05-4570-B3E8-646C4E890C7E}" type="datetimeFigureOut">
              <a:rPr lang="th-TH" smtClean="0"/>
              <a:t>10/09/67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E2E52-1F52-4BC9-A063-3EE9A058F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4683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E2E52-1F52-4BC9-A063-3EE9A058FBB5}" type="slidenum">
              <a:rPr lang="th-TH" smtClean="0"/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47788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54F7A-7762-55F5-9792-A5BCEC0A9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26BE7-8F3F-E6E7-2973-0CCC95172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D90E0-83EB-E64D-331D-68330B0B7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57-5F20-423C-A7B8-8D2280082201}" type="datetimeFigureOut">
              <a:rPr lang="th-TH" smtClean="0"/>
              <a:t>10/09/67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13D26-81C8-30B3-AB49-A3316B31D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4A5FB-7654-A5EA-E2A3-2BA45E34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2BE2-4415-4646-A15B-73EC127FFF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90090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AD60-ADAD-09A8-7B85-FA0909D5F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5D0E80-232F-F0C7-4711-EEE6CA209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1B4D4-D8D1-0ACD-9D37-1BF15E86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57-5F20-423C-A7B8-8D2280082201}" type="datetimeFigureOut">
              <a:rPr lang="th-TH" smtClean="0"/>
              <a:t>10/09/67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8281B-3713-07F0-AFCD-92120333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1667D-19EB-F524-514E-2E821C45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2BE2-4415-4646-A15B-73EC127FFF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4318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1F0C2-DDD9-7F59-0EF3-6DA2756A5D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3CA01-0430-8BCD-FD64-9E78080B6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88504-D55F-B313-C718-1E47723D0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57-5F20-423C-A7B8-8D2280082201}" type="datetimeFigureOut">
              <a:rPr lang="th-TH" smtClean="0"/>
              <a:t>10/09/67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BBE50-D883-445D-A6F9-9FC91D2D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A237-2EB4-377A-B1F6-07CBB2DDA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2BE2-4415-4646-A15B-73EC127FFF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93318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FFCE-B79D-D34A-46B6-16C9FA5A8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80557-76FC-4082-CEFE-C9465495B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6AF12-44BB-26C7-8884-D76217A8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57-5F20-423C-A7B8-8D2280082201}" type="datetimeFigureOut">
              <a:rPr lang="th-TH" smtClean="0"/>
              <a:t>10/09/67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98CDC-CF74-DB8E-EA27-991B1E0E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E59DC-1CE6-5ECF-8410-E2E8CB8F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2BE2-4415-4646-A15B-73EC127FFF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009453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7C1C8-58A5-F381-607C-5CCD3C94E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B00A9-A105-FDA5-F4D7-B5D622017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C13D5-C19B-D50E-8359-DC591803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57-5F20-423C-A7B8-8D2280082201}" type="datetimeFigureOut">
              <a:rPr lang="th-TH" smtClean="0"/>
              <a:t>10/09/67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28AA7-31C0-45B3-F740-4B4EE7BB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3CDF2-159D-943B-6799-E5027E672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2BE2-4415-4646-A15B-73EC127FFF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48838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6F741-AC73-DA39-B4C1-FBE9259C7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D95CC-A7A0-8E51-FDF1-5E23BA6896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73C7C-B1CD-1183-4A39-93D2292595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A973D-565C-5468-4C20-54DDA31B5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57-5F20-423C-A7B8-8D2280082201}" type="datetimeFigureOut">
              <a:rPr lang="th-TH" smtClean="0"/>
              <a:t>10/09/67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C61A4-D4C8-FC08-A270-7A3AA7F7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264A0-4F3D-DEC9-3459-7A810EBAC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2BE2-4415-4646-A15B-73EC127FFF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2417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93911-1777-2988-1465-2F2255F1F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D7ECD-3450-CECE-4028-81CDC9693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5F20F2-4106-0CE8-AC6D-F72664936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F9FCF-F141-7558-E984-C7E5A5725C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FDB098-D7E8-D5F7-11A1-CA863E7926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1E930-B2A4-5118-5E76-6A2A3C0E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57-5F20-423C-A7B8-8D2280082201}" type="datetimeFigureOut">
              <a:rPr lang="th-TH" smtClean="0"/>
              <a:t>10/09/67</a:t>
            </a:fld>
            <a:endParaRPr lang="th-T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10A66-5B5C-398D-883B-7779ED8E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8CD38B-56D1-1435-D034-5CC5A076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2BE2-4415-4646-A15B-73EC127FFF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52751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BAE1C-5603-08E4-89AE-E2872EF44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352F8E-2E62-0511-D1F5-FB14DA00C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57-5F20-423C-A7B8-8D2280082201}" type="datetimeFigureOut">
              <a:rPr lang="th-TH" smtClean="0"/>
              <a:t>10/09/67</a:t>
            </a:fld>
            <a:endParaRPr lang="th-T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88FCE7-2281-66C9-D35A-6F8D3F931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8F6B0-F77D-73A4-67B1-1C0B402A0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2BE2-4415-4646-A15B-73EC127FFF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6995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2DAF97-5E24-CEE9-C0D8-195159865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57-5F20-423C-A7B8-8D2280082201}" type="datetimeFigureOut">
              <a:rPr lang="th-TH" smtClean="0"/>
              <a:t>10/09/67</a:t>
            </a:fld>
            <a:endParaRPr lang="th-T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D61EF-E8DA-BADE-B8FB-8DB81AEDA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9C1F3-22AA-3C4E-9A81-84D1F149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2BE2-4415-4646-A15B-73EC127FFF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570584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EFC3C-6F17-C02C-2820-13E41F65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6A887E-43AC-B604-8EC3-67DF8648C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553AC0-A69D-D9C4-2A04-6349CB9288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51C41-4015-699B-15B1-C8D8BDD8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57-5F20-423C-A7B8-8D2280082201}" type="datetimeFigureOut">
              <a:rPr lang="th-TH" smtClean="0"/>
              <a:t>10/09/67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59F17-C7F4-4EBE-AD7E-2A890CBA2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865F9-25BB-BCB5-ECC1-C527BC9C2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2BE2-4415-4646-A15B-73EC127FFF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1345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9F6F-98E6-997C-F8AB-FFEAF9674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7336A1-9B56-DDC8-A314-C8D38EF98E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E9F39-0AA7-43E1-D0C9-F6C808867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F2CB9-1F84-E9B6-41A2-E1DD4BC6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3B557-5F20-423C-A7B8-8D2280082201}" type="datetimeFigureOut">
              <a:rPr lang="th-TH" smtClean="0"/>
              <a:t>10/09/67</a:t>
            </a:fld>
            <a:endParaRPr lang="th-T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B8569-21DA-61B6-F2C8-830DE0B74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53D96-1218-E702-5ECA-30A264F87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C2BE2-4415-4646-A15B-73EC127FFF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1408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7BA70-AAF0-5130-79EC-98EE10B56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2570F-7A76-EF3B-F95A-9643B487F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CA387-7900-D14A-BB14-238ADB2B25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03B557-5F20-423C-A7B8-8D2280082201}" type="datetimeFigureOut">
              <a:rPr lang="th-TH" smtClean="0"/>
              <a:t>10/09/67</a:t>
            </a:fld>
            <a:endParaRPr lang="th-T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429ED-BAAF-F307-E5EE-959843050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F9A44-3A15-DF94-2D69-953052C79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2C2BE2-4415-4646-A15B-73EC127FFFD7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75302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ngall.com/mattress-png/download/1566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pngall.com/mattress-png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113D4E66-1F0E-33F0-23B2-7F3AAC69265A}"/>
              </a:ext>
            </a:extLst>
          </p:cNvPr>
          <p:cNvGrpSpPr/>
          <p:nvPr/>
        </p:nvGrpSpPr>
        <p:grpSpPr>
          <a:xfrm>
            <a:off x="1692275" y="815975"/>
            <a:ext cx="8807450" cy="5958451"/>
            <a:chOff x="1692275" y="815975"/>
            <a:chExt cx="8807450" cy="595845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761E54A-A61D-486A-78F3-D7C1081A0E0B}"/>
                </a:ext>
              </a:extLst>
            </p:cNvPr>
            <p:cNvSpPr/>
            <p:nvPr/>
          </p:nvSpPr>
          <p:spPr>
            <a:xfrm>
              <a:off x="7890592" y="6308131"/>
              <a:ext cx="993058" cy="46629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External party</a:t>
              </a:r>
              <a:endParaRPr lang="th-TH" sz="1200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0384D9BC-E742-FA6D-604E-5929CA20CFC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92275" y="815975"/>
              <a:ext cx="8807450" cy="5226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7DCD1AE-A25C-02A6-F6BA-2D00EAE1B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63" y="1203325"/>
              <a:ext cx="1549400" cy="396557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4597BF-EF06-223E-C9FC-534BD119A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63" y="1203325"/>
              <a:ext cx="1549400" cy="3965575"/>
            </a:xfrm>
            <a:prstGeom prst="rect">
              <a:avLst/>
            </a:prstGeom>
            <a:noFill/>
            <a:ln w="25400" cap="rnd">
              <a:solidFill>
                <a:srgbClr val="FEBF0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46547CA-DE16-DA40-5733-BC888CAF26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09750" y="1308100"/>
              <a:ext cx="952500" cy="104775"/>
            </a:xfrm>
            <a:custGeom>
              <a:avLst/>
              <a:gdLst>
                <a:gd name="T0" fmla="*/ 96 w 1998"/>
                <a:gd name="T1" fmla="*/ 164 h 220"/>
                <a:gd name="T2" fmla="*/ 14 w 1998"/>
                <a:gd name="T3" fmla="*/ 218 h 220"/>
                <a:gd name="T4" fmla="*/ 82 w 1998"/>
                <a:gd name="T5" fmla="*/ 16 h 220"/>
                <a:gd name="T6" fmla="*/ 110 w 1998"/>
                <a:gd name="T7" fmla="*/ 133 h 220"/>
                <a:gd name="T8" fmla="*/ 54 w 1998"/>
                <a:gd name="T9" fmla="*/ 37 h 220"/>
                <a:gd name="T10" fmla="*/ 300 w 1998"/>
                <a:gd name="T11" fmla="*/ 218 h 220"/>
                <a:gd name="T12" fmla="*/ 182 w 1998"/>
                <a:gd name="T13" fmla="*/ 195 h 220"/>
                <a:gd name="T14" fmla="*/ 258 w 1998"/>
                <a:gd name="T15" fmla="*/ 89 h 220"/>
                <a:gd name="T16" fmla="*/ 186 w 1998"/>
                <a:gd name="T17" fmla="*/ 85 h 220"/>
                <a:gd name="T18" fmla="*/ 305 w 1998"/>
                <a:gd name="T19" fmla="*/ 213 h 220"/>
                <a:gd name="T20" fmla="*/ 277 w 1998"/>
                <a:gd name="T21" fmla="*/ 179 h 220"/>
                <a:gd name="T22" fmla="*/ 490 w 1998"/>
                <a:gd name="T23" fmla="*/ 218 h 220"/>
                <a:gd name="T24" fmla="*/ 406 w 1998"/>
                <a:gd name="T25" fmla="*/ 218 h 220"/>
                <a:gd name="T26" fmla="*/ 334 w 1998"/>
                <a:gd name="T27" fmla="*/ 69 h 220"/>
                <a:gd name="T28" fmla="*/ 433 w 1998"/>
                <a:gd name="T29" fmla="*/ 73 h 220"/>
                <a:gd name="T30" fmla="*/ 499 w 1998"/>
                <a:gd name="T31" fmla="*/ 190 h 220"/>
                <a:gd name="T32" fmla="*/ 565 w 1998"/>
                <a:gd name="T33" fmla="*/ 72 h 220"/>
                <a:gd name="T34" fmla="*/ 900 w 1998"/>
                <a:gd name="T35" fmla="*/ 37 h 220"/>
                <a:gd name="T36" fmla="*/ 792 w 1998"/>
                <a:gd name="T37" fmla="*/ 214 h 220"/>
                <a:gd name="T38" fmla="*/ 688 w 1998"/>
                <a:gd name="T39" fmla="*/ 215 h 220"/>
                <a:gd name="T40" fmla="*/ 808 w 1998"/>
                <a:gd name="T41" fmla="*/ 178 h 220"/>
                <a:gd name="T42" fmla="*/ 928 w 1998"/>
                <a:gd name="T43" fmla="*/ 22 h 220"/>
                <a:gd name="T44" fmla="*/ 1081 w 1998"/>
                <a:gd name="T45" fmla="*/ 199 h 220"/>
                <a:gd name="T46" fmla="*/ 1055 w 1998"/>
                <a:gd name="T47" fmla="*/ 131 h 220"/>
                <a:gd name="T48" fmla="*/ 991 w 1998"/>
                <a:gd name="T49" fmla="*/ 101 h 220"/>
                <a:gd name="T50" fmla="*/ 1044 w 1998"/>
                <a:gd name="T51" fmla="*/ 66 h 220"/>
                <a:gd name="T52" fmla="*/ 1010 w 1998"/>
                <a:gd name="T53" fmla="*/ 165 h 220"/>
                <a:gd name="T54" fmla="*/ 1238 w 1998"/>
                <a:gd name="T55" fmla="*/ 216 h 220"/>
                <a:gd name="T56" fmla="*/ 1145 w 1998"/>
                <a:gd name="T57" fmla="*/ 88 h 220"/>
                <a:gd name="T58" fmla="*/ 1178 w 1998"/>
                <a:gd name="T59" fmla="*/ 30 h 220"/>
                <a:gd name="T60" fmla="*/ 1245 w 1998"/>
                <a:gd name="T61" fmla="*/ 74 h 220"/>
                <a:gd name="T62" fmla="*/ 1238 w 1998"/>
                <a:gd name="T63" fmla="*/ 194 h 220"/>
                <a:gd name="T64" fmla="*/ 1298 w 1998"/>
                <a:gd name="T65" fmla="*/ 169 h 220"/>
                <a:gd name="T66" fmla="*/ 1402 w 1998"/>
                <a:gd name="T67" fmla="*/ 194 h 220"/>
                <a:gd name="T68" fmla="*/ 1310 w 1998"/>
                <a:gd name="T69" fmla="*/ 215 h 220"/>
                <a:gd name="T70" fmla="*/ 1405 w 1998"/>
                <a:gd name="T71" fmla="*/ 106 h 220"/>
                <a:gd name="T72" fmla="*/ 1380 w 1998"/>
                <a:gd name="T73" fmla="*/ 129 h 220"/>
                <a:gd name="T74" fmla="*/ 1510 w 1998"/>
                <a:gd name="T75" fmla="*/ 92 h 220"/>
                <a:gd name="T76" fmla="*/ 1455 w 1998"/>
                <a:gd name="T77" fmla="*/ 217 h 220"/>
                <a:gd name="T78" fmla="*/ 1477 w 1998"/>
                <a:gd name="T79" fmla="*/ 71 h 220"/>
                <a:gd name="T80" fmla="*/ 1540 w 1998"/>
                <a:gd name="T81" fmla="*/ 70 h 220"/>
                <a:gd name="T82" fmla="*/ 1588 w 1998"/>
                <a:gd name="T83" fmla="*/ 218 h 220"/>
                <a:gd name="T84" fmla="*/ 1606 w 1998"/>
                <a:gd name="T85" fmla="*/ 69 h 220"/>
                <a:gd name="T86" fmla="*/ 1595 w 1998"/>
                <a:gd name="T87" fmla="*/ 10 h 220"/>
                <a:gd name="T88" fmla="*/ 1753 w 1998"/>
                <a:gd name="T89" fmla="*/ 199 h 220"/>
                <a:gd name="T90" fmla="*/ 1727 w 1998"/>
                <a:gd name="T91" fmla="*/ 131 h 220"/>
                <a:gd name="T92" fmla="*/ 1663 w 1998"/>
                <a:gd name="T93" fmla="*/ 101 h 220"/>
                <a:gd name="T94" fmla="*/ 1716 w 1998"/>
                <a:gd name="T95" fmla="*/ 66 h 220"/>
                <a:gd name="T96" fmla="*/ 1682 w 1998"/>
                <a:gd name="T97" fmla="*/ 165 h 220"/>
                <a:gd name="T98" fmla="*/ 1842 w 1998"/>
                <a:gd name="T99" fmla="*/ 218 h 220"/>
                <a:gd name="T100" fmla="*/ 1835 w 1998"/>
                <a:gd name="T101" fmla="*/ 0 h 220"/>
                <a:gd name="T102" fmla="*/ 1937 w 1998"/>
                <a:gd name="T103" fmla="*/ 220 h 220"/>
                <a:gd name="T104" fmla="*/ 1893 w 1998"/>
                <a:gd name="T105" fmla="*/ 186 h 220"/>
                <a:gd name="T106" fmla="*/ 1957 w 1998"/>
                <a:gd name="T107" fmla="*/ 160 h 220"/>
                <a:gd name="T108" fmla="*/ 1948 w 1998"/>
                <a:gd name="T109" fmla="*/ 66 h 220"/>
                <a:gd name="T110" fmla="*/ 1989 w 1998"/>
                <a:gd name="T111" fmla="*/ 94 h 220"/>
                <a:gd name="T112" fmla="*/ 1919 w 1998"/>
                <a:gd name="T113" fmla="*/ 106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998" h="220">
                  <a:moveTo>
                    <a:pt x="148" y="213"/>
                  </a:moveTo>
                  <a:cubicBezTo>
                    <a:pt x="148" y="214"/>
                    <a:pt x="148" y="215"/>
                    <a:pt x="148" y="215"/>
                  </a:cubicBezTo>
                  <a:cubicBezTo>
                    <a:pt x="147" y="216"/>
                    <a:pt x="146" y="216"/>
                    <a:pt x="145" y="217"/>
                  </a:cubicBezTo>
                  <a:cubicBezTo>
                    <a:pt x="144" y="217"/>
                    <a:pt x="143" y="218"/>
                    <a:pt x="140" y="218"/>
                  </a:cubicBezTo>
                  <a:cubicBezTo>
                    <a:pt x="138" y="218"/>
                    <a:pt x="136" y="218"/>
                    <a:pt x="132" y="218"/>
                  </a:cubicBezTo>
                  <a:cubicBezTo>
                    <a:pt x="129" y="218"/>
                    <a:pt x="127" y="218"/>
                    <a:pt x="125" y="218"/>
                  </a:cubicBezTo>
                  <a:cubicBezTo>
                    <a:pt x="123" y="218"/>
                    <a:pt x="121" y="217"/>
                    <a:pt x="120" y="217"/>
                  </a:cubicBezTo>
                  <a:cubicBezTo>
                    <a:pt x="119" y="216"/>
                    <a:pt x="118" y="216"/>
                    <a:pt x="118" y="215"/>
                  </a:cubicBezTo>
                  <a:cubicBezTo>
                    <a:pt x="117" y="214"/>
                    <a:pt x="117" y="213"/>
                    <a:pt x="116" y="212"/>
                  </a:cubicBezTo>
                  <a:lnTo>
                    <a:pt x="96" y="164"/>
                  </a:lnTo>
                  <a:cubicBezTo>
                    <a:pt x="93" y="159"/>
                    <a:pt x="91" y="154"/>
                    <a:pt x="88" y="149"/>
                  </a:cubicBezTo>
                  <a:cubicBezTo>
                    <a:pt x="86" y="145"/>
                    <a:pt x="82" y="141"/>
                    <a:pt x="79" y="137"/>
                  </a:cubicBezTo>
                  <a:cubicBezTo>
                    <a:pt x="75" y="134"/>
                    <a:pt x="71" y="132"/>
                    <a:pt x="66" y="130"/>
                  </a:cubicBezTo>
                  <a:cubicBezTo>
                    <a:pt x="62" y="128"/>
                    <a:pt x="56" y="127"/>
                    <a:pt x="49" y="127"/>
                  </a:cubicBezTo>
                  <a:lnTo>
                    <a:pt x="29" y="127"/>
                  </a:lnTo>
                  <a:lnTo>
                    <a:pt x="29" y="213"/>
                  </a:lnTo>
                  <a:cubicBezTo>
                    <a:pt x="29" y="214"/>
                    <a:pt x="29" y="215"/>
                    <a:pt x="28" y="215"/>
                  </a:cubicBezTo>
                  <a:cubicBezTo>
                    <a:pt x="28" y="216"/>
                    <a:pt x="27" y="216"/>
                    <a:pt x="26" y="217"/>
                  </a:cubicBezTo>
                  <a:cubicBezTo>
                    <a:pt x="25" y="217"/>
                    <a:pt x="24" y="217"/>
                    <a:pt x="22" y="218"/>
                  </a:cubicBezTo>
                  <a:cubicBezTo>
                    <a:pt x="20" y="218"/>
                    <a:pt x="17" y="218"/>
                    <a:pt x="14" y="218"/>
                  </a:cubicBezTo>
                  <a:cubicBezTo>
                    <a:pt x="12" y="218"/>
                    <a:pt x="9" y="218"/>
                    <a:pt x="7" y="218"/>
                  </a:cubicBezTo>
                  <a:cubicBezTo>
                    <a:pt x="5" y="217"/>
                    <a:pt x="4" y="217"/>
                    <a:pt x="3" y="217"/>
                  </a:cubicBezTo>
                  <a:cubicBezTo>
                    <a:pt x="2" y="216"/>
                    <a:pt x="1" y="216"/>
                    <a:pt x="0" y="215"/>
                  </a:cubicBezTo>
                  <a:cubicBezTo>
                    <a:pt x="0" y="215"/>
                    <a:pt x="0" y="214"/>
                    <a:pt x="0" y="213"/>
                  </a:cubicBezTo>
                  <a:lnTo>
                    <a:pt x="0" y="26"/>
                  </a:lnTo>
                  <a:cubicBezTo>
                    <a:pt x="0" y="22"/>
                    <a:pt x="1" y="19"/>
                    <a:pt x="3" y="17"/>
                  </a:cubicBezTo>
                  <a:cubicBezTo>
                    <a:pt x="6" y="16"/>
                    <a:pt x="8" y="15"/>
                    <a:pt x="11" y="15"/>
                  </a:cubicBezTo>
                  <a:lnTo>
                    <a:pt x="58" y="15"/>
                  </a:lnTo>
                  <a:cubicBezTo>
                    <a:pt x="64" y="15"/>
                    <a:pt x="68" y="15"/>
                    <a:pt x="72" y="15"/>
                  </a:cubicBezTo>
                  <a:cubicBezTo>
                    <a:pt x="76" y="16"/>
                    <a:pt x="79" y="16"/>
                    <a:pt x="82" y="16"/>
                  </a:cubicBezTo>
                  <a:cubicBezTo>
                    <a:pt x="91" y="18"/>
                    <a:pt x="98" y="20"/>
                    <a:pt x="105" y="23"/>
                  </a:cubicBezTo>
                  <a:cubicBezTo>
                    <a:pt x="111" y="26"/>
                    <a:pt x="117" y="29"/>
                    <a:pt x="121" y="34"/>
                  </a:cubicBezTo>
                  <a:cubicBezTo>
                    <a:pt x="126" y="38"/>
                    <a:pt x="129" y="43"/>
                    <a:pt x="131" y="49"/>
                  </a:cubicBezTo>
                  <a:cubicBezTo>
                    <a:pt x="134" y="55"/>
                    <a:pt x="135" y="61"/>
                    <a:pt x="135" y="68"/>
                  </a:cubicBezTo>
                  <a:cubicBezTo>
                    <a:pt x="135" y="75"/>
                    <a:pt x="134" y="81"/>
                    <a:pt x="132" y="87"/>
                  </a:cubicBezTo>
                  <a:cubicBezTo>
                    <a:pt x="130" y="92"/>
                    <a:pt x="127" y="97"/>
                    <a:pt x="123" y="101"/>
                  </a:cubicBezTo>
                  <a:cubicBezTo>
                    <a:pt x="119" y="105"/>
                    <a:pt x="115" y="108"/>
                    <a:pt x="110" y="111"/>
                  </a:cubicBezTo>
                  <a:cubicBezTo>
                    <a:pt x="104" y="114"/>
                    <a:pt x="98" y="117"/>
                    <a:pt x="92" y="119"/>
                  </a:cubicBezTo>
                  <a:cubicBezTo>
                    <a:pt x="95" y="121"/>
                    <a:pt x="99" y="122"/>
                    <a:pt x="102" y="125"/>
                  </a:cubicBezTo>
                  <a:cubicBezTo>
                    <a:pt x="105" y="127"/>
                    <a:pt x="108" y="130"/>
                    <a:pt x="110" y="133"/>
                  </a:cubicBezTo>
                  <a:cubicBezTo>
                    <a:pt x="113" y="136"/>
                    <a:pt x="115" y="139"/>
                    <a:pt x="117" y="143"/>
                  </a:cubicBezTo>
                  <a:cubicBezTo>
                    <a:pt x="120" y="148"/>
                    <a:pt x="122" y="152"/>
                    <a:pt x="124" y="157"/>
                  </a:cubicBezTo>
                  <a:lnTo>
                    <a:pt x="144" y="202"/>
                  </a:lnTo>
                  <a:cubicBezTo>
                    <a:pt x="146" y="205"/>
                    <a:pt x="147" y="208"/>
                    <a:pt x="147" y="210"/>
                  </a:cubicBezTo>
                  <a:cubicBezTo>
                    <a:pt x="148" y="211"/>
                    <a:pt x="148" y="212"/>
                    <a:pt x="148" y="213"/>
                  </a:cubicBezTo>
                  <a:close/>
                  <a:moveTo>
                    <a:pt x="104" y="71"/>
                  </a:moveTo>
                  <a:cubicBezTo>
                    <a:pt x="104" y="63"/>
                    <a:pt x="102" y="57"/>
                    <a:pt x="98" y="51"/>
                  </a:cubicBezTo>
                  <a:cubicBezTo>
                    <a:pt x="94" y="46"/>
                    <a:pt x="87" y="42"/>
                    <a:pt x="78" y="39"/>
                  </a:cubicBezTo>
                  <a:cubicBezTo>
                    <a:pt x="75" y="39"/>
                    <a:pt x="72" y="38"/>
                    <a:pt x="68" y="38"/>
                  </a:cubicBezTo>
                  <a:cubicBezTo>
                    <a:pt x="65" y="37"/>
                    <a:pt x="60" y="37"/>
                    <a:pt x="54" y="37"/>
                  </a:cubicBezTo>
                  <a:lnTo>
                    <a:pt x="29" y="37"/>
                  </a:lnTo>
                  <a:lnTo>
                    <a:pt x="29" y="105"/>
                  </a:lnTo>
                  <a:lnTo>
                    <a:pt x="58" y="105"/>
                  </a:lnTo>
                  <a:cubicBezTo>
                    <a:pt x="66" y="105"/>
                    <a:pt x="73" y="104"/>
                    <a:pt x="78" y="103"/>
                  </a:cubicBezTo>
                  <a:cubicBezTo>
                    <a:pt x="84" y="101"/>
                    <a:pt x="89" y="99"/>
                    <a:pt x="93" y="96"/>
                  </a:cubicBezTo>
                  <a:cubicBezTo>
                    <a:pt x="96" y="92"/>
                    <a:pt x="99" y="89"/>
                    <a:pt x="101" y="85"/>
                  </a:cubicBezTo>
                  <a:cubicBezTo>
                    <a:pt x="103" y="81"/>
                    <a:pt x="104" y="76"/>
                    <a:pt x="104" y="71"/>
                  </a:cubicBezTo>
                  <a:close/>
                  <a:moveTo>
                    <a:pt x="305" y="213"/>
                  </a:moveTo>
                  <a:cubicBezTo>
                    <a:pt x="305" y="215"/>
                    <a:pt x="305" y="216"/>
                    <a:pt x="304" y="216"/>
                  </a:cubicBezTo>
                  <a:cubicBezTo>
                    <a:pt x="303" y="217"/>
                    <a:pt x="301" y="217"/>
                    <a:pt x="300" y="218"/>
                  </a:cubicBezTo>
                  <a:cubicBezTo>
                    <a:pt x="298" y="218"/>
                    <a:pt x="296" y="218"/>
                    <a:pt x="293" y="218"/>
                  </a:cubicBezTo>
                  <a:cubicBezTo>
                    <a:pt x="290" y="218"/>
                    <a:pt x="287" y="218"/>
                    <a:pt x="286" y="218"/>
                  </a:cubicBezTo>
                  <a:cubicBezTo>
                    <a:pt x="284" y="217"/>
                    <a:pt x="283" y="217"/>
                    <a:pt x="282" y="216"/>
                  </a:cubicBezTo>
                  <a:cubicBezTo>
                    <a:pt x="281" y="216"/>
                    <a:pt x="281" y="215"/>
                    <a:pt x="281" y="213"/>
                  </a:cubicBezTo>
                  <a:lnTo>
                    <a:pt x="281" y="199"/>
                  </a:lnTo>
                  <a:cubicBezTo>
                    <a:pt x="274" y="206"/>
                    <a:pt x="266" y="211"/>
                    <a:pt x="258" y="215"/>
                  </a:cubicBezTo>
                  <a:cubicBezTo>
                    <a:pt x="250" y="218"/>
                    <a:pt x="241" y="220"/>
                    <a:pt x="232" y="220"/>
                  </a:cubicBezTo>
                  <a:cubicBezTo>
                    <a:pt x="223" y="220"/>
                    <a:pt x="216" y="219"/>
                    <a:pt x="209" y="217"/>
                  </a:cubicBezTo>
                  <a:cubicBezTo>
                    <a:pt x="203" y="215"/>
                    <a:pt x="197" y="213"/>
                    <a:pt x="193" y="209"/>
                  </a:cubicBezTo>
                  <a:cubicBezTo>
                    <a:pt x="188" y="205"/>
                    <a:pt x="184" y="201"/>
                    <a:pt x="182" y="195"/>
                  </a:cubicBezTo>
                  <a:cubicBezTo>
                    <a:pt x="179" y="190"/>
                    <a:pt x="178" y="184"/>
                    <a:pt x="178" y="177"/>
                  </a:cubicBezTo>
                  <a:cubicBezTo>
                    <a:pt x="178" y="169"/>
                    <a:pt x="180" y="163"/>
                    <a:pt x="183" y="157"/>
                  </a:cubicBezTo>
                  <a:cubicBezTo>
                    <a:pt x="187" y="151"/>
                    <a:pt x="192" y="146"/>
                    <a:pt x="199" y="142"/>
                  </a:cubicBezTo>
                  <a:cubicBezTo>
                    <a:pt x="205" y="138"/>
                    <a:pt x="213" y="135"/>
                    <a:pt x="223" y="134"/>
                  </a:cubicBezTo>
                  <a:cubicBezTo>
                    <a:pt x="233" y="132"/>
                    <a:pt x="243" y="131"/>
                    <a:pt x="255" y="131"/>
                  </a:cubicBezTo>
                  <a:lnTo>
                    <a:pt x="277" y="131"/>
                  </a:lnTo>
                  <a:lnTo>
                    <a:pt x="277" y="120"/>
                  </a:lnTo>
                  <a:cubicBezTo>
                    <a:pt x="277" y="114"/>
                    <a:pt x="276" y="109"/>
                    <a:pt x="275" y="105"/>
                  </a:cubicBezTo>
                  <a:cubicBezTo>
                    <a:pt x="274" y="101"/>
                    <a:pt x="272" y="98"/>
                    <a:pt x="269" y="95"/>
                  </a:cubicBezTo>
                  <a:cubicBezTo>
                    <a:pt x="266" y="92"/>
                    <a:pt x="262" y="90"/>
                    <a:pt x="258" y="89"/>
                  </a:cubicBezTo>
                  <a:cubicBezTo>
                    <a:pt x="253" y="87"/>
                    <a:pt x="248" y="87"/>
                    <a:pt x="241" y="87"/>
                  </a:cubicBezTo>
                  <a:cubicBezTo>
                    <a:pt x="234" y="87"/>
                    <a:pt x="228" y="87"/>
                    <a:pt x="223" y="89"/>
                  </a:cubicBezTo>
                  <a:cubicBezTo>
                    <a:pt x="217" y="90"/>
                    <a:pt x="212" y="92"/>
                    <a:pt x="208" y="94"/>
                  </a:cubicBezTo>
                  <a:cubicBezTo>
                    <a:pt x="204" y="96"/>
                    <a:pt x="200" y="97"/>
                    <a:pt x="197" y="99"/>
                  </a:cubicBezTo>
                  <a:cubicBezTo>
                    <a:pt x="195" y="100"/>
                    <a:pt x="193" y="101"/>
                    <a:pt x="191" y="101"/>
                  </a:cubicBezTo>
                  <a:cubicBezTo>
                    <a:pt x="190" y="101"/>
                    <a:pt x="189" y="101"/>
                    <a:pt x="189" y="100"/>
                  </a:cubicBezTo>
                  <a:cubicBezTo>
                    <a:pt x="188" y="100"/>
                    <a:pt x="187" y="99"/>
                    <a:pt x="187" y="99"/>
                  </a:cubicBezTo>
                  <a:cubicBezTo>
                    <a:pt x="186" y="98"/>
                    <a:pt x="186" y="97"/>
                    <a:pt x="186" y="95"/>
                  </a:cubicBezTo>
                  <a:cubicBezTo>
                    <a:pt x="186" y="94"/>
                    <a:pt x="186" y="93"/>
                    <a:pt x="186" y="91"/>
                  </a:cubicBezTo>
                  <a:cubicBezTo>
                    <a:pt x="186" y="89"/>
                    <a:pt x="186" y="86"/>
                    <a:pt x="186" y="85"/>
                  </a:cubicBezTo>
                  <a:cubicBezTo>
                    <a:pt x="187" y="83"/>
                    <a:pt x="187" y="82"/>
                    <a:pt x="189" y="81"/>
                  </a:cubicBezTo>
                  <a:cubicBezTo>
                    <a:pt x="191" y="79"/>
                    <a:pt x="193" y="78"/>
                    <a:pt x="197" y="76"/>
                  </a:cubicBezTo>
                  <a:cubicBezTo>
                    <a:pt x="201" y="74"/>
                    <a:pt x="205" y="72"/>
                    <a:pt x="210" y="71"/>
                  </a:cubicBezTo>
                  <a:cubicBezTo>
                    <a:pt x="215" y="69"/>
                    <a:pt x="220" y="68"/>
                    <a:pt x="226" y="67"/>
                  </a:cubicBezTo>
                  <a:cubicBezTo>
                    <a:pt x="232" y="66"/>
                    <a:pt x="238" y="66"/>
                    <a:pt x="244" y="66"/>
                  </a:cubicBezTo>
                  <a:cubicBezTo>
                    <a:pt x="255" y="66"/>
                    <a:pt x="265" y="67"/>
                    <a:pt x="272" y="69"/>
                  </a:cubicBezTo>
                  <a:cubicBezTo>
                    <a:pt x="280" y="71"/>
                    <a:pt x="286" y="75"/>
                    <a:pt x="291" y="79"/>
                  </a:cubicBezTo>
                  <a:cubicBezTo>
                    <a:pt x="296" y="84"/>
                    <a:pt x="300" y="89"/>
                    <a:pt x="302" y="96"/>
                  </a:cubicBezTo>
                  <a:cubicBezTo>
                    <a:pt x="304" y="102"/>
                    <a:pt x="305" y="110"/>
                    <a:pt x="305" y="119"/>
                  </a:cubicBezTo>
                  <a:lnTo>
                    <a:pt x="305" y="213"/>
                  </a:lnTo>
                  <a:close/>
                  <a:moveTo>
                    <a:pt x="277" y="149"/>
                  </a:moveTo>
                  <a:lnTo>
                    <a:pt x="253" y="149"/>
                  </a:lnTo>
                  <a:cubicBezTo>
                    <a:pt x="245" y="149"/>
                    <a:pt x="238" y="150"/>
                    <a:pt x="232" y="151"/>
                  </a:cubicBezTo>
                  <a:cubicBezTo>
                    <a:pt x="227" y="152"/>
                    <a:pt x="222" y="154"/>
                    <a:pt x="218" y="156"/>
                  </a:cubicBezTo>
                  <a:cubicBezTo>
                    <a:pt x="214" y="159"/>
                    <a:pt x="211" y="162"/>
                    <a:pt x="210" y="165"/>
                  </a:cubicBezTo>
                  <a:cubicBezTo>
                    <a:pt x="208" y="168"/>
                    <a:pt x="207" y="172"/>
                    <a:pt x="207" y="176"/>
                  </a:cubicBezTo>
                  <a:cubicBezTo>
                    <a:pt x="207" y="183"/>
                    <a:pt x="210" y="189"/>
                    <a:pt x="215" y="194"/>
                  </a:cubicBezTo>
                  <a:cubicBezTo>
                    <a:pt x="220" y="198"/>
                    <a:pt x="227" y="200"/>
                    <a:pt x="236" y="200"/>
                  </a:cubicBezTo>
                  <a:cubicBezTo>
                    <a:pt x="243" y="200"/>
                    <a:pt x="250" y="198"/>
                    <a:pt x="257" y="195"/>
                  </a:cubicBezTo>
                  <a:cubicBezTo>
                    <a:pt x="263" y="191"/>
                    <a:pt x="270" y="186"/>
                    <a:pt x="277" y="179"/>
                  </a:cubicBezTo>
                  <a:lnTo>
                    <a:pt x="277" y="149"/>
                  </a:lnTo>
                  <a:close/>
                  <a:moveTo>
                    <a:pt x="565" y="72"/>
                  </a:moveTo>
                  <a:cubicBezTo>
                    <a:pt x="565" y="73"/>
                    <a:pt x="565" y="74"/>
                    <a:pt x="564" y="75"/>
                  </a:cubicBezTo>
                  <a:cubicBezTo>
                    <a:pt x="564" y="76"/>
                    <a:pt x="564" y="77"/>
                    <a:pt x="563" y="79"/>
                  </a:cubicBezTo>
                  <a:lnTo>
                    <a:pt x="518" y="213"/>
                  </a:lnTo>
                  <a:cubicBezTo>
                    <a:pt x="517" y="214"/>
                    <a:pt x="517" y="215"/>
                    <a:pt x="516" y="215"/>
                  </a:cubicBezTo>
                  <a:cubicBezTo>
                    <a:pt x="515" y="216"/>
                    <a:pt x="514" y="217"/>
                    <a:pt x="513" y="217"/>
                  </a:cubicBezTo>
                  <a:cubicBezTo>
                    <a:pt x="512" y="217"/>
                    <a:pt x="510" y="218"/>
                    <a:pt x="508" y="218"/>
                  </a:cubicBezTo>
                  <a:cubicBezTo>
                    <a:pt x="505" y="218"/>
                    <a:pt x="502" y="218"/>
                    <a:pt x="499" y="218"/>
                  </a:cubicBezTo>
                  <a:cubicBezTo>
                    <a:pt x="495" y="218"/>
                    <a:pt x="492" y="218"/>
                    <a:pt x="490" y="218"/>
                  </a:cubicBezTo>
                  <a:cubicBezTo>
                    <a:pt x="488" y="218"/>
                    <a:pt x="486" y="217"/>
                    <a:pt x="484" y="217"/>
                  </a:cubicBezTo>
                  <a:cubicBezTo>
                    <a:pt x="483" y="216"/>
                    <a:pt x="482" y="216"/>
                    <a:pt x="481" y="215"/>
                  </a:cubicBezTo>
                  <a:cubicBezTo>
                    <a:pt x="480" y="214"/>
                    <a:pt x="480" y="214"/>
                    <a:pt x="480" y="213"/>
                  </a:cubicBezTo>
                  <a:lnTo>
                    <a:pt x="447" y="110"/>
                  </a:lnTo>
                  <a:lnTo>
                    <a:pt x="447" y="109"/>
                  </a:lnTo>
                  <a:lnTo>
                    <a:pt x="446" y="110"/>
                  </a:lnTo>
                  <a:lnTo>
                    <a:pt x="416" y="213"/>
                  </a:lnTo>
                  <a:cubicBezTo>
                    <a:pt x="416" y="214"/>
                    <a:pt x="415" y="215"/>
                    <a:pt x="415" y="215"/>
                  </a:cubicBezTo>
                  <a:cubicBezTo>
                    <a:pt x="414" y="216"/>
                    <a:pt x="413" y="217"/>
                    <a:pt x="411" y="217"/>
                  </a:cubicBezTo>
                  <a:cubicBezTo>
                    <a:pt x="410" y="217"/>
                    <a:pt x="408" y="218"/>
                    <a:pt x="406" y="218"/>
                  </a:cubicBezTo>
                  <a:cubicBezTo>
                    <a:pt x="403" y="218"/>
                    <a:pt x="400" y="218"/>
                    <a:pt x="397" y="218"/>
                  </a:cubicBezTo>
                  <a:cubicBezTo>
                    <a:pt x="393" y="218"/>
                    <a:pt x="390" y="218"/>
                    <a:pt x="388" y="218"/>
                  </a:cubicBezTo>
                  <a:cubicBezTo>
                    <a:pt x="386" y="218"/>
                    <a:pt x="384" y="217"/>
                    <a:pt x="383" y="217"/>
                  </a:cubicBezTo>
                  <a:cubicBezTo>
                    <a:pt x="381" y="216"/>
                    <a:pt x="380" y="216"/>
                    <a:pt x="380" y="215"/>
                  </a:cubicBezTo>
                  <a:cubicBezTo>
                    <a:pt x="379" y="214"/>
                    <a:pt x="378" y="214"/>
                    <a:pt x="378" y="213"/>
                  </a:cubicBezTo>
                  <a:lnTo>
                    <a:pt x="333" y="79"/>
                  </a:lnTo>
                  <a:cubicBezTo>
                    <a:pt x="332" y="77"/>
                    <a:pt x="332" y="76"/>
                    <a:pt x="332" y="75"/>
                  </a:cubicBezTo>
                  <a:cubicBezTo>
                    <a:pt x="331" y="74"/>
                    <a:pt x="331" y="73"/>
                    <a:pt x="331" y="72"/>
                  </a:cubicBezTo>
                  <a:cubicBezTo>
                    <a:pt x="331" y="71"/>
                    <a:pt x="331" y="71"/>
                    <a:pt x="332" y="70"/>
                  </a:cubicBezTo>
                  <a:cubicBezTo>
                    <a:pt x="332" y="70"/>
                    <a:pt x="333" y="69"/>
                    <a:pt x="334" y="69"/>
                  </a:cubicBezTo>
                  <a:cubicBezTo>
                    <a:pt x="335" y="68"/>
                    <a:pt x="337" y="68"/>
                    <a:pt x="339" y="68"/>
                  </a:cubicBezTo>
                  <a:cubicBezTo>
                    <a:pt x="340" y="68"/>
                    <a:pt x="343" y="68"/>
                    <a:pt x="345" y="68"/>
                  </a:cubicBezTo>
                  <a:cubicBezTo>
                    <a:pt x="349" y="68"/>
                    <a:pt x="351" y="68"/>
                    <a:pt x="353" y="68"/>
                  </a:cubicBezTo>
                  <a:cubicBezTo>
                    <a:pt x="355" y="68"/>
                    <a:pt x="357" y="68"/>
                    <a:pt x="358" y="69"/>
                  </a:cubicBezTo>
                  <a:cubicBezTo>
                    <a:pt x="359" y="69"/>
                    <a:pt x="359" y="70"/>
                    <a:pt x="360" y="70"/>
                  </a:cubicBezTo>
                  <a:cubicBezTo>
                    <a:pt x="360" y="71"/>
                    <a:pt x="361" y="72"/>
                    <a:pt x="361" y="73"/>
                  </a:cubicBezTo>
                  <a:lnTo>
                    <a:pt x="398" y="189"/>
                  </a:lnTo>
                  <a:lnTo>
                    <a:pt x="399" y="190"/>
                  </a:lnTo>
                  <a:lnTo>
                    <a:pt x="399" y="189"/>
                  </a:lnTo>
                  <a:lnTo>
                    <a:pt x="433" y="73"/>
                  </a:lnTo>
                  <a:cubicBezTo>
                    <a:pt x="433" y="72"/>
                    <a:pt x="434" y="71"/>
                    <a:pt x="434" y="70"/>
                  </a:cubicBezTo>
                  <a:cubicBezTo>
                    <a:pt x="435" y="70"/>
                    <a:pt x="436" y="69"/>
                    <a:pt x="437" y="69"/>
                  </a:cubicBezTo>
                  <a:cubicBezTo>
                    <a:pt x="438" y="68"/>
                    <a:pt x="439" y="68"/>
                    <a:pt x="441" y="68"/>
                  </a:cubicBezTo>
                  <a:cubicBezTo>
                    <a:pt x="443" y="68"/>
                    <a:pt x="445" y="68"/>
                    <a:pt x="448" y="68"/>
                  </a:cubicBezTo>
                  <a:cubicBezTo>
                    <a:pt x="451" y="68"/>
                    <a:pt x="453" y="68"/>
                    <a:pt x="455" y="68"/>
                  </a:cubicBezTo>
                  <a:cubicBezTo>
                    <a:pt x="456" y="68"/>
                    <a:pt x="458" y="68"/>
                    <a:pt x="459" y="69"/>
                  </a:cubicBezTo>
                  <a:cubicBezTo>
                    <a:pt x="460" y="69"/>
                    <a:pt x="461" y="70"/>
                    <a:pt x="461" y="70"/>
                  </a:cubicBezTo>
                  <a:cubicBezTo>
                    <a:pt x="461" y="71"/>
                    <a:pt x="462" y="72"/>
                    <a:pt x="462" y="73"/>
                  </a:cubicBezTo>
                  <a:lnTo>
                    <a:pt x="499" y="189"/>
                  </a:lnTo>
                  <a:lnTo>
                    <a:pt x="499" y="190"/>
                  </a:lnTo>
                  <a:lnTo>
                    <a:pt x="500" y="189"/>
                  </a:lnTo>
                  <a:lnTo>
                    <a:pt x="536" y="73"/>
                  </a:lnTo>
                  <a:cubicBezTo>
                    <a:pt x="537" y="72"/>
                    <a:pt x="537" y="71"/>
                    <a:pt x="537" y="70"/>
                  </a:cubicBezTo>
                  <a:cubicBezTo>
                    <a:pt x="538" y="70"/>
                    <a:pt x="539" y="69"/>
                    <a:pt x="540" y="69"/>
                  </a:cubicBezTo>
                  <a:cubicBezTo>
                    <a:pt x="541" y="68"/>
                    <a:pt x="542" y="68"/>
                    <a:pt x="544" y="68"/>
                  </a:cubicBezTo>
                  <a:cubicBezTo>
                    <a:pt x="546" y="68"/>
                    <a:pt x="549" y="68"/>
                    <a:pt x="552" y="68"/>
                  </a:cubicBezTo>
                  <a:cubicBezTo>
                    <a:pt x="554" y="68"/>
                    <a:pt x="557" y="68"/>
                    <a:pt x="558" y="68"/>
                  </a:cubicBezTo>
                  <a:cubicBezTo>
                    <a:pt x="560" y="68"/>
                    <a:pt x="561" y="68"/>
                    <a:pt x="562" y="69"/>
                  </a:cubicBezTo>
                  <a:cubicBezTo>
                    <a:pt x="563" y="69"/>
                    <a:pt x="564" y="70"/>
                    <a:pt x="564" y="70"/>
                  </a:cubicBezTo>
                  <a:cubicBezTo>
                    <a:pt x="565" y="71"/>
                    <a:pt x="565" y="71"/>
                    <a:pt x="565" y="72"/>
                  </a:cubicBezTo>
                  <a:close/>
                  <a:moveTo>
                    <a:pt x="930" y="213"/>
                  </a:moveTo>
                  <a:cubicBezTo>
                    <a:pt x="930" y="214"/>
                    <a:pt x="929" y="215"/>
                    <a:pt x="929" y="215"/>
                  </a:cubicBezTo>
                  <a:cubicBezTo>
                    <a:pt x="928" y="216"/>
                    <a:pt x="928" y="216"/>
                    <a:pt x="926" y="217"/>
                  </a:cubicBezTo>
                  <a:cubicBezTo>
                    <a:pt x="925" y="217"/>
                    <a:pt x="924" y="217"/>
                    <a:pt x="922" y="218"/>
                  </a:cubicBezTo>
                  <a:cubicBezTo>
                    <a:pt x="920" y="218"/>
                    <a:pt x="918" y="218"/>
                    <a:pt x="915" y="218"/>
                  </a:cubicBezTo>
                  <a:cubicBezTo>
                    <a:pt x="912" y="218"/>
                    <a:pt x="910" y="218"/>
                    <a:pt x="908" y="218"/>
                  </a:cubicBezTo>
                  <a:cubicBezTo>
                    <a:pt x="906" y="217"/>
                    <a:pt x="904" y="217"/>
                    <a:pt x="903" y="217"/>
                  </a:cubicBezTo>
                  <a:cubicBezTo>
                    <a:pt x="902" y="216"/>
                    <a:pt x="901" y="216"/>
                    <a:pt x="901" y="215"/>
                  </a:cubicBezTo>
                  <a:cubicBezTo>
                    <a:pt x="900" y="215"/>
                    <a:pt x="900" y="214"/>
                    <a:pt x="900" y="213"/>
                  </a:cubicBezTo>
                  <a:lnTo>
                    <a:pt x="900" y="37"/>
                  </a:lnTo>
                  <a:lnTo>
                    <a:pt x="900" y="37"/>
                  </a:lnTo>
                  <a:lnTo>
                    <a:pt x="821" y="214"/>
                  </a:lnTo>
                  <a:cubicBezTo>
                    <a:pt x="821" y="215"/>
                    <a:pt x="820" y="215"/>
                    <a:pt x="820" y="216"/>
                  </a:cubicBezTo>
                  <a:cubicBezTo>
                    <a:pt x="819" y="216"/>
                    <a:pt x="818" y="217"/>
                    <a:pt x="817" y="217"/>
                  </a:cubicBezTo>
                  <a:cubicBezTo>
                    <a:pt x="816" y="217"/>
                    <a:pt x="814" y="218"/>
                    <a:pt x="813" y="218"/>
                  </a:cubicBezTo>
                  <a:cubicBezTo>
                    <a:pt x="811" y="218"/>
                    <a:pt x="809" y="218"/>
                    <a:pt x="807" y="218"/>
                  </a:cubicBezTo>
                  <a:cubicBezTo>
                    <a:pt x="804" y="218"/>
                    <a:pt x="802" y="218"/>
                    <a:pt x="801" y="218"/>
                  </a:cubicBezTo>
                  <a:cubicBezTo>
                    <a:pt x="799" y="218"/>
                    <a:pt x="797" y="217"/>
                    <a:pt x="796" y="217"/>
                  </a:cubicBezTo>
                  <a:cubicBezTo>
                    <a:pt x="795" y="217"/>
                    <a:pt x="794" y="216"/>
                    <a:pt x="794" y="216"/>
                  </a:cubicBezTo>
                  <a:cubicBezTo>
                    <a:pt x="793" y="215"/>
                    <a:pt x="793" y="215"/>
                    <a:pt x="792" y="214"/>
                  </a:cubicBezTo>
                  <a:lnTo>
                    <a:pt x="717" y="37"/>
                  </a:lnTo>
                  <a:lnTo>
                    <a:pt x="717" y="37"/>
                  </a:lnTo>
                  <a:lnTo>
                    <a:pt x="717" y="213"/>
                  </a:lnTo>
                  <a:cubicBezTo>
                    <a:pt x="717" y="214"/>
                    <a:pt x="717" y="215"/>
                    <a:pt x="717" y="215"/>
                  </a:cubicBezTo>
                  <a:cubicBezTo>
                    <a:pt x="716" y="216"/>
                    <a:pt x="715" y="216"/>
                    <a:pt x="714" y="217"/>
                  </a:cubicBezTo>
                  <a:cubicBezTo>
                    <a:pt x="713" y="217"/>
                    <a:pt x="711" y="217"/>
                    <a:pt x="709" y="218"/>
                  </a:cubicBezTo>
                  <a:cubicBezTo>
                    <a:pt x="708" y="218"/>
                    <a:pt x="705" y="218"/>
                    <a:pt x="702" y="218"/>
                  </a:cubicBezTo>
                  <a:cubicBezTo>
                    <a:pt x="699" y="218"/>
                    <a:pt x="697" y="218"/>
                    <a:pt x="695" y="218"/>
                  </a:cubicBezTo>
                  <a:cubicBezTo>
                    <a:pt x="693" y="217"/>
                    <a:pt x="692" y="217"/>
                    <a:pt x="691" y="217"/>
                  </a:cubicBezTo>
                  <a:cubicBezTo>
                    <a:pt x="689" y="216"/>
                    <a:pt x="689" y="216"/>
                    <a:pt x="688" y="215"/>
                  </a:cubicBezTo>
                  <a:cubicBezTo>
                    <a:pt x="688" y="215"/>
                    <a:pt x="688" y="214"/>
                    <a:pt x="688" y="213"/>
                  </a:cubicBezTo>
                  <a:lnTo>
                    <a:pt x="688" y="27"/>
                  </a:lnTo>
                  <a:cubicBezTo>
                    <a:pt x="688" y="23"/>
                    <a:pt x="689" y="20"/>
                    <a:pt x="692" y="18"/>
                  </a:cubicBezTo>
                  <a:cubicBezTo>
                    <a:pt x="694" y="16"/>
                    <a:pt x="697" y="15"/>
                    <a:pt x="700" y="15"/>
                  </a:cubicBezTo>
                  <a:lnTo>
                    <a:pt x="718" y="15"/>
                  </a:lnTo>
                  <a:cubicBezTo>
                    <a:pt x="722" y="15"/>
                    <a:pt x="725" y="15"/>
                    <a:pt x="728" y="16"/>
                  </a:cubicBezTo>
                  <a:cubicBezTo>
                    <a:pt x="731" y="17"/>
                    <a:pt x="733" y="18"/>
                    <a:pt x="735" y="19"/>
                  </a:cubicBezTo>
                  <a:cubicBezTo>
                    <a:pt x="737" y="20"/>
                    <a:pt x="739" y="22"/>
                    <a:pt x="741" y="24"/>
                  </a:cubicBezTo>
                  <a:cubicBezTo>
                    <a:pt x="742" y="26"/>
                    <a:pt x="743" y="29"/>
                    <a:pt x="744" y="31"/>
                  </a:cubicBezTo>
                  <a:lnTo>
                    <a:pt x="808" y="178"/>
                  </a:lnTo>
                  <a:lnTo>
                    <a:pt x="809" y="178"/>
                  </a:lnTo>
                  <a:lnTo>
                    <a:pt x="875" y="32"/>
                  </a:lnTo>
                  <a:cubicBezTo>
                    <a:pt x="876" y="29"/>
                    <a:pt x="878" y="26"/>
                    <a:pt x="879" y="24"/>
                  </a:cubicBezTo>
                  <a:cubicBezTo>
                    <a:pt x="881" y="22"/>
                    <a:pt x="882" y="20"/>
                    <a:pt x="884" y="19"/>
                  </a:cubicBezTo>
                  <a:cubicBezTo>
                    <a:pt x="886" y="17"/>
                    <a:pt x="888" y="16"/>
                    <a:pt x="890" y="16"/>
                  </a:cubicBezTo>
                  <a:cubicBezTo>
                    <a:pt x="892" y="15"/>
                    <a:pt x="895" y="15"/>
                    <a:pt x="898" y="15"/>
                  </a:cubicBezTo>
                  <a:lnTo>
                    <a:pt x="917" y="15"/>
                  </a:lnTo>
                  <a:cubicBezTo>
                    <a:pt x="919" y="15"/>
                    <a:pt x="920" y="15"/>
                    <a:pt x="922" y="16"/>
                  </a:cubicBezTo>
                  <a:cubicBezTo>
                    <a:pt x="923" y="16"/>
                    <a:pt x="925" y="17"/>
                    <a:pt x="926" y="18"/>
                  </a:cubicBezTo>
                  <a:cubicBezTo>
                    <a:pt x="927" y="19"/>
                    <a:pt x="928" y="20"/>
                    <a:pt x="928" y="22"/>
                  </a:cubicBezTo>
                  <a:cubicBezTo>
                    <a:pt x="929" y="23"/>
                    <a:pt x="930" y="25"/>
                    <a:pt x="930" y="27"/>
                  </a:cubicBezTo>
                  <a:lnTo>
                    <a:pt x="930" y="213"/>
                  </a:lnTo>
                  <a:close/>
                  <a:moveTo>
                    <a:pt x="1105" y="213"/>
                  </a:moveTo>
                  <a:cubicBezTo>
                    <a:pt x="1105" y="215"/>
                    <a:pt x="1105" y="216"/>
                    <a:pt x="1104" y="216"/>
                  </a:cubicBezTo>
                  <a:cubicBezTo>
                    <a:pt x="1103" y="217"/>
                    <a:pt x="1101" y="217"/>
                    <a:pt x="1100" y="218"/>
                  </a:cubicBezTo>
                  <a:cubicBezTo>
                    <a:pt x="1098" y="218"/>
                    <a:pt x="1096" y="218"/>
                    <a:pt x="1093" y="218"/>
                  </a:cubicBezTo>
                  <a:cubicBezTo>
                    <a:pt x="1090" y="218"/>
                    <a:pt x="1087" y="218"/>
                    <a:pt x="1086" y="218"/>
                  </a:cubicBezTo>
                  <a:cubicBezTo>
                    <a:pt x="1084" y="217"/>
                    <a:pt x="1083" y="217"/>
                    <a:pt x="1082" y="216"/>
                  </a:cubicBezTo>
                  <a:cubicBezTo>
                    <a:pt x="1081" y="216"/>
                    <a:pt x="1081" y="215"/>
                    <a:pt x="1081" y="213"/>
                  </a:cubicBezTo>
                  <a:lnTo>
                    <a:pt x="1081" y="199"/>
                  </a:lnTo>
                  <a:cubicBezTo>
                    <a:pt x="1074" y="206"/>
                    <a:pt x="1066" y="211"/>
                    <a:pt x="1058" y="215"/>
                  </a:cubicBezTo>
                  <a:cubicBezTo>
                    <a:pt x="1050" y="218"/>
                    <a:pt x="1041" y="220"/>
                    <a:pt x="1032" y="220"/>
                  </a:cubicBezTo>
                  <a:cubicBezTo>
                    <a:pt x="1023" y="220"/>
                    <a:pt x="1016" y="219"/>
                    <a:pt x="1009" y="217"/>
                  </a:cubicBezTo>
                  <a:cubicBezTo>
                    <a:pt x="1003" y="215"/>
                    <a:pt x="997" y="213"/>
                    <a:pt x="993" y="209"/>
                  </a:cubicBezTo>
                  <a:cubicBezTo>
                    <a:pt x="988" y="205"/>
                    <a:pt x="984" y="201"/>
                    <a:pt x="982" y="195"/>
                  </a:cubicBezTo>
                  <a:cubicBezTo>
                    <a:pt x="979" y="190"/>
                    <a:pt x="978" y="184"/>
                    <a:pt x="978" y="177"/>
                  </a:cubicBezTo>
                  <a:cubicBezTo>
                    <a:pt x="978" y="169"/>
                    <a:pt x="980" y="163"/>
                    <a:pt x="983" y="157"/>
                  </a:cubicBezTo>
                  <a:cubicBezTo>
                    <a:pt x="987" y="151"/>
                    <a:pt x="992" y="146"/>
                    <a:pt x="999" y="142"/>
                  </a:cubicBezTo>
                  <a:cubicBezTo>
                    <a:pt x="1005" y="138"/>
                    <a:pt x="1013" y="135"/>
                    <a:pt x="1023" y="134"/>
                  </a:cubicBezTo>
                  <a:cubicBezTo>
                    <a:pt x="1033" y="132"/>
                    <a:pt x="1043" y="131"/>
                    <a:pt x="1055" y="131"/>
                  </a:cubicBezTo>
                  <a:lnTo>
                    <a:pt x="1077" y="131"/>
                  </a:lnTo>
                  <a:lnTo>
                    <a:pt x="1077" y="120"/>
                  </a:lnTo>
                  <a:cubicBezTo>
                    <a:pt x="1077" y="114"/>
                    <a:pt x="1076" y="109"/>
                    <a:pt x="1075" y="105"/>
                  </a:cubicBezTo>
                  <a:cubicBezTo>
                    <a:pt x="1074" y="101"/>
                    <a:pt x="1072" y="98"/>
                    <a:pt x="1069" y="95"/>
                  </a:cubicBezTo>
                  <a:cubicBezTo>
                    <a:pt x="1066" y="92"/>
                    <a:pt x="1062" y="90"/>
                    <a:pt x="1058" y="89"/>
                  </a:cubicBezTo>
                  <a:cubicBezTo>
                    <a:pt x="1053" y="87"/>
                    <a:pt x="1048" y="87"/>
                    <a:pt x="1041" y="87"/>
                  </a:cubicBezTo>
                  <a:cubicBezTo>
                    <a:pt x="1034" y="87"/>
                    <a:pt x="1028" y="87"/>
                    <a:pt x="1023" y="89"/>
                  </a:cubicBezTo>
                  <a:cubicBezTo>
                    <a:pt x="1017" y="90"/>
                    <a:pt x="1012" y="92"/>
                    <a:pt x="1008" y="94"/>
                  </a:cubicBezTo>
                  <a:cubicBezTo>
                    <a:pt x="1004" y="96"/>
                    <a:pt x="1000" y="97"/>
                    <a:pt x="997" y="99"/>
                  </a:cubicBezTo>
                  <a:cubicBezTo>
                    <a:pt x="995" y="100"/>
                    <a:pt x="993" y="101"/>
                    <a:pt x="991" y="101"/>
                  </a:cubicBezTo>
                  <a:cubicBezTo>
                    <a:pt x="990" y="101"/>
                    <a:pt x="989" y="101"/>
                    <a:pt x="989" y="100"/>
                  </a:cubicBezTo>
                  <a:cubicBezTo>
                    <a:pt x="988" y="100"/>
                    <a:pt x="987" y="99"/>
                    <a:pt x="987" y="99"/>
                  </a:cubicBezTo>
                  <a:cubicBezTo>
                    <a:pt x="986" y="98"/>
                    <a:pt x="986" y="97"/>
                    <a:pt x="986" y="95"/>
                  </a:cubicBezTo>
                  <a:cubicBezTo>
                    <a:pt x="986" y="94"/>
                    <a:pt x="986" y="93"/>
                    <a:pt x="986" y="91"/>
                  </a:cubicBezTo>
                  <a:cubicBezTo>
                    <a:pt x="986" y="89"/>
                    <a:pt x="986" y="86"/>
                    <a:pt x="986" y="85"/>
                  </a:cubicBezTo>
                  <a:cubicBezTo>
                    <a:pt x="987" y="83"/>
                    <a:pt x="987" y="82"/>
                    <a:pt x="989" y="81"/>
                  </a:cubicBezTo>
                  <a:cubicBezTo>
                    <a:pt x="991" y="79"/>
                    <a:pt x="993" y="78"/>
                    <a:pt x="997" y="76"/>
                  </a:cubicBezTo>
                  <a:cubicBezTo>
                    <a:pt x="1001" y="74"/>
                    <a:pt x="1005" y="72"/>
                    <a:pt x="1010" y="71"/>
                  </a:cubicBezTo>
                  <a:cubicBezTo>
                    <a:pt x="1015" y="69"/>
                    <a:pt x="1020" y="68"/>
                    <a:pt x="1026" y="67"/>
                  </a:cubicBezTo>
                  <a:cubicBezTo>
                    <a:pt x="1032" y="66"/>
                    <a:pt x="1038" y="66"/>
                    <a:pt x="1044" y="66"/>
                  </a:cubicBezTo>
                  <a:cubicBezTo>
                    <a:pt x="1055" y="66"/>
                    <a:pt x="1065" y="67"/>
                    <a:pt x="1072" y="69"/>
                  </a:cubicBezTo>
                  <a:cubicBezTo>
                    <a:pt x="1080" y="71"/>
                    <a:pt x="1086" y="75"/>
                    <a:pt x="1091" y="79"/>
                  </a:cubicBezTo>
                  <a:cubicBezTo>
                    <a:pt x="1096" y="84"/>
                    <a:pt x="1100" y="89"/>
                    <a:pt x="1102" y="96"/>
                  </a:cubicBezTo>
                  <a:cubicBezTo>
                    <a:pt x="1104" y="102"/>
                    <a:pt x="1105" y="110"/>
                    <a:pt x="1105" y="119"/>
                  </a:cubicBezTo>
                  <a:lnTo>
                    <a:pt x="1105" y="213"/>
                  </a:lnTo>
                  <a:close/>
                  <a:moveTo>
                    <a:pt x="1077" y="149"/>
                  </a:moveTo>
                  <a:lnTo>
                    <a:pt x="1053" y="149"/>
                  </a:lnTo>
                  <a:cubicBezTo>
                    <a:pt x="1045" y="149"/>
                    <a:pt x="1038" y="150"/>
                    <a:pt x="1032" y="151"/>
                  </a:cubicBezTo>
                  <a:cubicBezTo>
                    <a:pt x="1027" y="152"/>
                    <a:pt x="1022" y="154"/>
                    <a:pt x="1018" y="156"/>
                  </a:cubicBezTo>
                  <a:cubicBezTo>
                    <a:pt x="1014" y="159"/>
                    <a:pt x="1011" y="162"/>
                    <a:pt x="1010" y="165"/>
                  </a:cubicBezTo>
                  <a:cubicBezTo>
                    <a:pt x="1008" y="168"/>
                    <a:pt x="1007" y="172"/>
                    <a:pt x="1007" y="176"/>
                  </a:cubicBezTo>
                  <a:cubicBezTo>
                    <a:pt x="1007" y="183"/>
                    <a:pt x="1010" y="189"/>
                    <a:pt x="1015" y="194"/>
                  </a:cubicBezTo>
                  <a:cubicBezTo>
                    <a:pt x="1020" y="198"/>
                    <a:pt x="1027" y="200"/>
                    <a:pt x="1036" y="200"/>
                  </a:cubicBezTo>
                  <a:cubicBezTo>
                    <a:pt x="1043" y="200"/>
                    <a:pt x="1050" y="198"/>
                    <a:pt x="1057" y="195"/>
                  </a:cubicBezTo>
                  <a:cubicBezTo>
                    <a:pt x="1063" y="191"/>
                    <a:pt x="1070" y="186"/>
                    <a:pt x="1077" y="179"/>
                  </a:cubicBezTo>
                  <a:lnTo>
                    <a:pt x="1077" y="149"/>
                  </a:lnTo>
                  <a:close/>
                  <a:moveTo>
                    <a:pt x="1245" y="203"/>
                  </a:moveTo>
                  <a:cubicBezTo>
                    <a:pt x="1245" y="206"/>
                    <a:pt x="1245" y="208"/>
                    <a:pt x="1244" y="210"/>
                  </a:cubicBezTo>
                  <a:cubicBezTo>
                    <a:pt x="1244" y="212"/>
                    <a:pt x="1243" y="213"/>
                    <a:pt x="1242" y="214"/>
                  </a:cubicBezTo>
                  <a:cubicBezTo>
                    <a:pt x="1241" y="215"/>
                    <a:pt x="1240" y="216"/>
                    <a:pt x="1238" y="216"/>
                  </a:cubicBezTo>
                  <a:cubicBezTo>
                    <a:pt x="1236" y="217"/>
                    <a:pt x="1234" y="218"/>
                    <a:pt x="1232" y="218"/>
                  </a:cubicBezTo>
                  <a:cubicBezTo>
                    <a:pt x="1229" y="219"/>
                    <a:pt x="1227" y="219"/>
                    <a:pt x="1224" y="219"/>
                  </a:cubicBezTo>
                  <a:cubicBezTo>
                    <a:pt x="1222" y="220"/>
                    <a:pt x="1219" y="220"/>
                    <a:pt x="1216" y="220"/>
                  </a:cubicBezTo>
                  <a:cubicBezTo>
                    <a:pt x="1208" y="220"/>
                    <a:pt x="1201" y="219"/>
                    <a:pt x="1196" y="217"/>
                  </a:cubicBezTo>
                  <a:cubicBezTo>
                    <a:pt x="1190" y="215"/>
                    <a:pt x="1185" y="212"/>
                    <a:pt x="1182" y="208"/>
                  </a:cubicBezTo>
                  <a:cubicBezTo>
                    <a:pt x="1178" y="204"/>
                    <a:pt x="1175" y="199"/>
                    <a:pt x="1174" y="193"/>
                  </a:cubicBezTo>
                  <a:cubicBezTo>
                    <a:pt x="1172" y="187"/>
                    <a:pt x="1171" y="180"/>
                    <a:pt x="1171" y="172"/>
                  </a:cubicBezTo>
                  <a:lnTo>
                    <a:pt x="1171" y="90"/>
                  </a:lnTo>
                  <a:lnTo>
                    <a:pt x="1149" y="90"/>
                  </a:lnTo>
                  <a:cubicBezTo>
                    <a:pt x="1148" y="90"/>
                    <a:pt x="1146" y="89"/>
                    <a:pt x="1145" y="88"/>
                  </a:cubicBezTo>
                  <a:cubicBezTo>
                    <a:pt x="1144" y="86"/>
                    <a:pt x="1144" y="83"/>
                    <a:pt x="1144" y="79"/>
                  </a:cubicBezTo>
                  <a:cubicBezTo>
                    <a:pt x="1144" y="77"/>
                    <a:pt x="1144" y="76"/>
                    <a:pt x="1144" y="74"/>
                  </a:cubicBezTo>
                  <a:cubicBezTo>
                    <a:pt x="1145" y="73"/>
                    <a:pt x="1145" y="72"/>
                    <a:pt x="1145" y="71"/>
                  </a:cubicBezTo>
                  <a:cubicBezTo>
                    <a:pt x="1146" y="70"/>
                    <a:pt x="1146" y="70"/>
                    <a:pt x="1147" y="69"/>
                  </a:cubicBezTo>
                  <a:cubicBezTo>
                    <a:pt x="1148" y="69"/>
                    <a:pt x="1149" y="69"/>
                    <a:pt x="1150" y="69"/>
                  </a:cubicBezTo>
                  <a:lnTo>
                    <a:pt x="1171" y="69"/>
                  </a:lnTo>
                  <a:lnTo>
                    <a:pt x="1171" y="35"/>
                  </a:lnTo>
                  <a:cubicBezTo>
                    <a:pt x="1171" y="34"/>
                    <a:pt x="1171" y="34"/>
                    <a:pt x="1172" y="33"/>
                  </a:cubicBezTo>
                  <a:cubicBezTo>
                    <a:pt x="1172" y="33"/>
                    <a:pt x="1173" y="32"/>
                    <a:pt x="1174" y="32"/>
                  </a:cubicBezTo>
                  <a:cubicBezTo>
                    <a:pt x="1175" y="31"/>
                    <a:pt x="1177" y="31"/>
                    <a:pt x="1178" y="30"/>
                  </a:cubicBezTo>
                  <a:cubicBezTo>
                    <a:pt x="1180" y="30"/>
                    <a:pt x="1182" y="30"/>
                    <a:pt x="1185" y="30"/>
                  </a:cubicBezTo>
                  <a:cubicBezTo>
                    <a:pt x="1188" y="30"/>
                    <a:pt x="1190" y="30"/>
                    <a:pt x="1192" y="30"/>
                  </a:cubicBezTo>
                  <a:cubicBezTo>
                    <a:pt x="1194" y="31"/>
                    <a:pt x="1196" y="31"/>
                    <a:pt x="1197" y="32"/>
                  </a:cubicBezTo>
                  <a:cubicBezTo>
                    <a:pt x="1198" y="32"/>
                    <a:pt x="1198" y="33"/>
                    <a:pt x="1199" y="33"/>
                  </a:cubicBezTo>
                  <a:cubicBezTo>
                    <a:pt x="1199" y="34"/>
                    <a:pt x="1199" y="34"/>
                    <a:pt x="1199" y="35"/>
                  </a:cubicBezTo>
                  <a:lnTo>
                    <a:pt x="1199" y="69"/>
                  </a:lnTo>
                  <a:lnTo>
                    <a:pt x="1239" y="69"/>
                  </a:lnTo>
                  <a:cubicBezTo>
                    <a:pt x="1240" y="69"/>
                    <a:pt x="1241" y="69"/>
                    <a:pt x="1242" y="69"/>
                  </a:cubicBezTo>
                  <a:cubicBezTo>
                    <a:pt x="1242" y="70"/>
                    <a:pt x="1243" y="70"/>
                    <a:pt x="1243" y="71"/>
                  </a:cubicBezTo>
                  <a:cubicBezTo>
                    <a:pt x="1244" y="72"/>
                    <a:pt x="1244" y="73"/>
                    <a:pt x="1245" y="74"/>
                  </a:cubicBezTo>
                  <a:cubicBezTo>
                    <a:pt x="1245" y="76"/>
                    <a:pt x="1245" y="77"/>
                    <a:pt x="1245" y="79"/>
                  </a:cubicBezTo>
                  <a:cubicBezTo>
                    <a:pt x="1245" y="83"/>
                    <a:pt x="1244" y="86"/>
                    <a:pt x="1243" y="88"/>
                  </a:cubicBezTo>
                  <a:cubicBezTo>
                    <a:pt x="1242" y="89"/>
                    <a:pt x="1241" y="90"/>
                    <a:pt x="1239" y="90"/>
                  </a:cubicBezTo>
                  <a:lnTo>
                    <a:pt x="1199" y="90"/>
                  </a:lnTo>
                  <a:lnTo>
                    <a:pt x="1199" y="168"/>
                  </a:lnTo>
                  <a:cubicBezTo>
                    <a:pt x="1199" y="178"/>
                    <a:pt x="1201" y="185"/>
                    <a:pt x="1204" y="190"/>
                  </a:cubicBezTo>
                  <a:cubicBezTo>
                    <a:pt x="1207" y="195"/>
                    <a:pt x="1213" y="198"/>
                    <a:pt x="1221" y="198"/>
                  </a:cubicBezTo>
                  <a:cubicBezTo>
                    <a:pt x="1224" y="198"/>
                    <a:pt x="1226" y="198"/>
                    <a:pt x="1228" y="197"/>
                  </a:cubicBezTo>
                  <a:cubicBezTo>
                    <a:pt x="1230" y="197"/>
                    <a:pt x="1232" y="196"/>
                    <a:pt x="1234" y="196"/>
                  </a:cubicBezTo>
                  <a:cubicBezTo>
                    <a:pt x="1235" y="195"/>
                    <a:pt x="1237" y="195"/>
                    <a:pt x="1238" y="194"/>
                  </a:cubicBezTo>
                  <a:cubicBezTo>
                    <a:pt x="1239" y="194"/>
                    <a:pt x="1240" y="193"/>
                    <a:pt x="1241" y="193"/>
                  </a:cubicBezTo>
                  <a:cubicBezTo>
                    <a:pt x="1241" y="193"/>
                    <a:pt x="1242" y="194"/>
                    <a:pt x="1243" y="194"/>
                  </a:cubicBezTo>
                  <a:cubicBezTo>
                    <a:pt x="1243" y="194"/>
                    <a:pt x="1243" y="195"/>
                    <a:pt x="1244" y="195"/>
                  </a:cubicBezTo>
                  <a:cubicBezTo>
                    <a:pt x="1244" y="196"/>
                    <a:pt x="1244" y="197"/>
                    <a:pt x="1245" y="198"/>
                  </a:cubicBezTo>
                  <a:cubicBezTo>
                    <a:pt x="1245" y="200"/>
                    <a:pt x="1245" y="201"/>
                    <a:pt x="1245" y="203"/>
                  </a:cubicBezTo>
                  <a:close/>
                  <a:moveTo>
                    <a:pt x="1408" y="137"/>
                  </a:moveTo>
                  <a:cubicBezTo>
                    <a:pt x="1408" y="141"/>
                    <a:pt x="1407" y="144"/>
                    <a:pt x="1405" y="146"/>
                  </a:cubicBezTo>
                  <a:cubicBezTo>
                    <a:pt x="1403" y="147"/>
                    <a:pt x="1400" y="148"/>
                    <a:pt x="1397" y="148"/>
                  </a:cubicBezTo>
                  <a:lnTo>
                    <a:pt x="1296" y="148"/>
                  </a:lnTo>
                  <a:cubicBezTo>
                    <a:pt x="1296" y="156"/>
                    <a:pt x="1296" y="163"/>
                    <a:pt x="1298" y="169"/>
                  </a:cubicBezTo>
                  <a:cubicBezTo>
                    <a:pt x="1300" y="175"/>
                    <a:pt x="1303" y="181"/>
                    <a:pt x="1307" y="185"/>
                  </a:cubicBezTo>
                  <a:cubicBezTo>
                    <a:pt x="1311" y="190"/>
                    <a:pt x="1316" y="193"/>
                    <a:pt x="1322" y="196"/>
                  </a:cubicBezTo>
                  <a:cubicBezTo>
                    <a:pt x="1329" y="198"/>
                    <a:pt x="1337" y="199"/>
                    <a:pt x="1346" y="199"/>
                  </a:cubicBezTo>
                  <a:cubicBezTo>
                    <a:pt x="1353" y="199"/>
                    <a:pt x="1360" y="199"/>
                    <a:pt x="1366" y="198"/>
                  </a:cubicBezTo>
                  <a:cubicBezTo>
                    <a:pt x="1372" y="197"/>
                    <a:pt x="1377" y="195"/>
                    <a:pt x="1381" y="194"/>
                  </a:cubicBezTo>
                  <a:cubicBezTo>
                    <a:pt x="1385" y="193"/>
                    <a:pt x="1388" y="191"/>
                    <a:pt x="1391" y="190"/>
                  </a:cubicBezTo>
                  <a:cubicBezTo>
                    <a:pt x="1394" y="189"/>
                    <a:pt x="1396" y="189"/>
                    <a:pt x="1397" y="189"/>
                  </a:cubicBezTo>
                  <a:cubicBezTo>
                    <a:pt x="1398" y="189"/>
                    <a:pt x="1399" y="189"/>
                    <a:pt x="1399" y="189"/>
                  </a:cubicBezTo>
                  <a:cubicBezTo>
                    <a:pt x="1400" y="190"/>
                    <a:pt x="1401" y="190"/>
                    <a:pt x="1401" y="191"/>
                  </a:cubicBezTo>
                  <a:cubicBezTo>
                    <a:pt x="1401" y="192"/>
                    <a:pt x="1401" y="193"/>
                    <a:pt x="1402" y="194"/>
                  </a:cubicBezTo>
                  <a:cubicBezTo>
                    <a:pt x="1402" y="195"/>
                    <a:pt x="1402" y="197"/>
                    <a:pt x="1402" y="199"/>
                  </a:cubicBezTo>
                  <a:cubicBezTo>
                    <a:pt x="1402" y="200"/>
                    <a:pt x="1402" y="201"/>
                    <a:pt x="1402" y="202"/>
                  </a:cubicBezTo>
                  <a:cubicBezTo>
                    <a:pt x="1402" y="203"/>
                    <a:pt x="1401" y="204"/>
                    <a:pt x="1401" y="205"/>
                  </a:cubicBezTo>
                  <a:cubicBezTo>
                    <a:pt x="1401" y="206"/>
                    <a:pt x="1401" y="206"/>
                    <a:pt x="1400" y="207"/>
                  </a:cubicBezTo>
                  <a:cubicBezTo>
                    <a:pt x="1400" y="208"/>
                    <a:pt x="1400" y="208"/>
                    <a:pt x="1399" y="209"/>
                  </a:cubicBezTo>
                  <a:cubicBezTo>
                    <a:pt x="1398" y="209"/>
                    <a:pt x="1396" y="210"/>
                    <a:pt x="1393" y="212"/>
                  </a:cubicBezTo>
                  <a:cubicBezTo>
                    <a:pt x="1390" y="213"/>
                    <a:pt x="1386" y="214"/>
                    <a:pt x="1381" y="215"/>
                  </a:cubicBezTo>
                  <a:cubicBezTo>
                    <a:pt x="1376" y="217"/>
                    <a:pt x="1371" y="218"/>
                    <a:pt x="1364" y="219"/>
                  </a:cubicBezTo>
                  <a:cubicBezTo>
                    <a:pt x="1358" y="220"/>
                    <a:pt x="1351" y="220"/>
                    <a:pt x="1343" y="220"/>
                  </a:cubicBezTo>
                  <a:cubicBezTo>
                    <a:pt x="1331" y="220"/>
                    <a:pt x="1320" y="219"/>
                    <a:pt x="1310" y="215"/>
                  </a:cubicBezTo>
                  <a:cubicBezTo>
                    <a:pt x="1300" y="212"/>
                    <a:pt x="1292" y="207"/>
                    <a:pt x="1286" y="201"/>
                  </a:cubicBezTo>
                  <a:cubicBezTo>
                    <a:pt x="1279" y="195"/>
                    <a:pt x="1274" y="187"/>
                    <a:pt x="1271" y="177"/>
                  </a:cubicBezTo>
                  <a:cubicBezTo>
                    <a:pt x="1268" y="167"/>
                    <a:pt x="1266" y="156"/>
                    <a:pt x="1266" y="144"/>
                  </a:cubicBezTo>
                  <a:cubicBezTo>
                    <a:pt x="1266" y="132"/>
                    <a:pt x="1268" y="121"/>
                    <a:pt x="1271" y="111"/>
                  </a:cubicBezTo>
                  <a:cubicBezTo>
                    <a:pt x="1275" y="101"/>
                    <a:pt x="1280" y="93"/>
                    <a:pt x="1286" y="87"/>
                  </a:cubicBezTo>
                  <a:cubicBezTo>
                    <a:pt x="1293" y="80"/>
                    <a:pt x="1300" y="75"/>
                    <a:pt x="1310" y="71"/>
                  </a:cubicBezTo>
                  <a:cubicBezTo>
                    <a:pt x="1319" y="67"/>
                    <a:pt x="1329" y="66"/>
                    <a:pt x="1340" y="66"/>
                  </a:cubicBezTo>
                  <a:cubicBezTo>
                    <a:pt x="1353" y="66"/>
                    <a:pt x="1363" y="67"/>
                    <a:pt x="1371" y="71"/>
                  </a:cubicBezTo>
                  <a:cubicBezTo>
                    <a:pt x="1380" y="74"/>
                    <a:pt x="1387" y="79"/>
                    <a:pt x="1392" y="85"/>
                  </a:cubicBezTo>
                  <a:cubicBezTo>
                    <a:pt x="1398" y="91"/>
                    <a:pt x="1402" y="98"/>
                    <a:pt x="1405" y="106"/>
                  </a:cubicBezTo>
                  <a:cubicBezTo>
                    <a:pt x="1407" y="114"/>
                    <a:pt x="1408" y="123"/>
                    <a:pt x="1408" y="132"/>
                  </a:cubicBezTo>
                  <a:lnTo>
                    <a:pt x="1408" y="137"/>
                  </a:lnTo>
                  <a:close/>
                  <a:moveTo>
                    <a:pt x="1380" y="129"/>
                  </a:moveTo>
                  <a:cubicBezTo>
                    <a:pt x="1380" y="116"/>
                    <a:pt x="1377" y="105"/>
                    <a:pt x="1370" y="97"/>
                  </a:cubicBezTo>
                  <a:cubicBezTo>
                    <a:pt x="1363" y="90"/>
                    <a:pt x="1353" y="86"/>
                    <a:pt x="1339" y="86"/>
                  </a:cubicBezTo>
                  <a:cubicBezTo>
                    <a:pt x="1332" y="86"/>
                    <a:pt x="1326" y="87"/>
                    <a:pt x="1320" y="89"/>
                  </a:cubicBezTo>
                  <a:cubicBezTo>
                    <a:pt x="1315" y="92"/>
                    <a:pt x="1311" y="95"/>
                    <a:pt x="1307" y="99"/>
                  </a:cubicBezTo>
                  <a:cubicBezTo>
                    <a:pt x="1304" y="103"/>
                    <a:pt x="1301" y="107"/>
                    <a:pt x="1299" y="113"/>
                  </a:cubicBezTo>
                  <a:cubicBezTo>
                    <a:pt x="1297" y="118"/>
                    <a:pt x="1296" y="124"/>
                    <a:pt x="1296" y="129"/>
                  </a:cubicBezTo>
                  <a:lnTo>
                    <a:pt x="1380" y="129"/>
                  </a:lnTo>
                  <a:close/>
                  <a:moveTo>
                    <a:pt x="1543" y="82"/>
                  </a:moveTo>
                  <a:cubicBezTo>
                    <a:pt x="1543" y="84"/>
                    <a:pt x="1543" y="86"/>
                    <a:pt x="1543" y="88"/>
                  </a:cubicBezTo>
                  <a:cubicBezTo>
                    <a:pt x="1543" y="89"/>
                    <a:pt x="1542" y="90"/>
                    <a:pt x="1542" y="91"/>
                  </a:cubicBezTo>
                  <a:cubicBezTo>
                    <a:pt x="1542" y="92"/>
                    <a:pt x="1541" y="93"/>
                    <a:pt x="1541" y="93"/>
                  </a:cubicBezTo>
                  <a:cubicBezTo>
                    <a:pt x="1540" y="94"/>
                    <a:pt x="1539" y="94"/>
                    <a:pt x="1539" y="94"/>
                  </a:cubicBezTo>
                  <a:cubicBezTo>
                    <a:pt x="1538" y="94"/>
                    <a:pt x="1537" y="94"/>
                    <a:pt x="1535" y="93"/>
                  </a:cubicBezTo>
                  <a:cubicBezTo>
                    <a:pt x="1534" y="93"/>
                    <a:pt x="1532" y="92"/>
                    <a:pt x="1531" y="92"/>
                  </a:cubicBezTo>
                  <a:cubicBezTo>
                    <a:pt x="1529" y="92"/>
                    <a:pt x="1527" y="91"/>
                    <a:pt x="1525" y="91"/>
                  </a:cubicBezTo>
                  <a:cubicBezTo>
                    <a:pt x="1523" y="90"/>
                    <a:pt x="1521" y="90"/>
                    <a:pt x="1518" y="90"/>
                  </a:cubicBezTo>
                  <a:cubicBezTo>
                    <a:pt x="1516" y="90"/>
                    <a:pt x="1513" y="91"/>
                    <a:pt x="1510" y="92"/>
                  </a:cubicBezTo>
                  <a:cubicBezTo>
                    <a:pt x="1507" y="93"/>
                    <a:pt x="1504" y="94"/>
                    <a:pt x="1501" y="97"/>
                  </a:cubicBezTo>
                  <a:cubicBezTo>
                    <a:pt x="1498" y="99"/>
                    <a:pt x="1495" y="102"/>
                    <a:pt x="1492" y="106"/>
                  </a:cubicBezTo>
                  <a:cubicBezTo>
                    <a:pt x="1488" y="110"/>
                    <a:pt x="1485" y="115"/>
                    <a:pt x="1481" y="121"/>
                  </a:cubicBezTo>
                  <a:lnTo>
                    <a:pt x="1481" y="213"/>
                  </a:lnTo>
                  <a:cubicBezTo>
                    <a:pt x="1481" y="214"/>
                    <a:pt x="1481" y="215"/>
                    <a:pt x="1480" y="215"/>
                  </a:cubicBezTo>
                  <a:cubicBezTo>
                    <a:pt x="1480" y="216"/>
                    <a:pt x="1479" y="216"/>
                    <a:pt x="1478" y="217"/>
                  </a:cubicBezTo>
                  <a:cubicBezTo>
                    <a:pt x="1477" y="217"/>
                    <a:pt x="1475" y="218"/>
                    <a:pt x="1474" y="218"/>
                  </a:cubicBezTo>
                  <a:cubicBezTo>
                    <a:pt x="1472" y="218"/>
                    <a:pt x="1469" y="218"/>
                    <a:pt x="1467" y="218"/>
                  </a:cubicBezTo>
                  <a:cubicBezTo>
                    <a:pt x="1464" y="218"/>
                    <a:pt x="1461" y="218"/>
                    <a:pt x="1460" y="218"/>
                  </a:cubicBezTo>
                  <a:cubicBezTo>
                    <a:pt x="1458" y="218"/>
                    <a:pt x="1456" y="217"/>
                    <a:pt x="1455" y="217"/>
                  </a:cubicBezTo>
                  <a:cubicBezTo>
                    <a:pt x="1454" y="216"/>
                    <a:pt x="1453" y="216"/>
                    <a:pt x="1453" y="215"/>
                  </a:cubicBezTo>
                  <a:cubicBezTo>
                    <a:pt x="1453" y="215"/>
                    <a:pt x="1452" y="214"/>
                    <a:pt x="1452" y="213"/>
                  </a:cubicBezTo>
                  <a:lnTo>
                    <a:pt x="1452" y="73"/>
                  </a:lnTo>
                  <a:cubicBezTo>
                    <a:pt x="1452" y="72"/>
                    <a:pt x="1453" y="71"/>
                    <a:pt x="1453" y="71"/>
                  </a:cubicBezTo>
                  <a:cubicBezTo>
                    <a:pt x="1453" y="70"/>
                    <a:pt x="1454" y="69"/>
                    <a:pt x="1455" y="69"/>
                  </a:cubicBezTo>
                  <a:cubicBezTo>
                    <a:pt x="1456" y="69"/>
                    <a:pt x="1457" y="68"/>
                    <a:pt x="1459" y="68"/>
                  </a:cubicBezTo>
                  <a:cubicBezTo>
                    <a:pt x="1461" y="68"/>
                    <a:pt x="1463" y="68"/>
                    <a:pt x="1465" y="68"/>
                  </a:cubicBezTo>
                  <a:cubicBezTo>
                    <a:pt x="1468" y="68"/>
                    <a:pt x="1470" y="68"/>
                    <a:pt x="1472" y="68"/>
                  </a:cubicBezTo>
                  <a:cubicBezTo>
                    <a:pt x="1473" y="68"/>
                    <a:pt x="1475" y="69"/>
                    <a:pt x="1475" y="69"/>
                  </a:cubicBezTo>
                  <a:cubicBezTo>
                    <a:pt x="1476" y="69"/>
                    <a:pt x="1477" y="70"/>
                    <a:pt x="1477" y="71"/>
                  </a:cubicBezTo>
                  <a:cubicBezTo>
                    <a:pt x="1478" y="71"/>
                    <a:pt x="1478" y="72"/>
                    <a:pt x="1478" y="73"/>
                  </a:cubicBezTo>
                  <a:lnTo>
                    <a:pt x="1478" y="93"/>
                  </a:lnTo>
                  <a:cubicBezTo>
                    <a:pt x="1482" y="88"/>
                    <a:pt x="1486" y="83"/>
                    <a:pt x="1490" y="79"/>
                  </a:cubicBezTo>
                  <a:cubicBezTo>
                    <a:pt x="1494" y="76"/>
                    <a:pt x="1497" y="73"/>
                    <a:pt x="1501" y="71"/>
                  </a:cubicBezTo>
                  <a:cubicBezTo>
                    <a:pt x="1504" y="69"/>
                    <a:pt x="1507" y="68"/>
                    <a:pt x="1510" y="67"/>
                  </a:cubicBezTo>
                  <a:cubicBezTo>
                    <a:pt x="1514" y="66"/>
                    <a:pt x="1517" y="66"/>
                    <a:pt x="1520" y="66"/>
                  </a:cubicBezTo>
                  <a:cubicBezTo>
                    <a:pt x="1522" y="66"/>
                    <a:pt x="1524" y="66"/>
                    <a:pt x="1525" y="66"/>
                  </a:cubicBezTo>
                  <a:cubicBezTo>
                    <a:pt x="1527" y="66"/>
                    <a:pt x="1529" y="66"/>
                    <a:pt x="1531" y="67"/>
                  </a:cubicBezTo>
                  <a:cubicBezTo>
                    <a:pt x="1533" y="67"/>
                    <a:pt x="1535" y="68"/>
                    <a:pt x="1537" y="68"/>
                  </a:cubicBezTo>
                  <a:cubicBezTo>
                    <a:pt x="1539" y="69"/>
                    <a:pt x="1540" y="69"/>
                    <a:pt x="1540" y="70"/>
                  </a:cubicBezTo>
                  <a:cubicBezTo>
                    <a:pt x="1541" y="70"/>
                    <a:pt x="1542" y="71"/>
                    <a:pt x="1542" y="71"/>
                  </a:cubicBezTo>
                  <a:cubicBezTo>
                    <a:pt x="1542" y="72"/>
                    <a:pt x="1542" y="72"/>
                    <a:pt x="1542" y="73"/>
                  </a:cubicBezTo>
                  <a:cubicBezTo>
                    <a:pt x="1543" y="74"/>
                    <a:pt x="1543" y="75"/>
                    <a:pt x="1543" y="76"/>
                  </a:cubicBezTo>
                  <a:cubicBezTo>
                    <a:pt x="1543" y="78"/>
                    <a:pt x="1543" y="79"/>
                    <a:pt x="1543" y="82"/>
                  </a:cubicBezTo>
                  <a:close/>
                  <a:moveTo>
                    <a:pt x="1609" y="213"/>
                  </a:moveTo>
                  <a:cubicBezTo>
                    <a:pt x="1609" y="214"/>
                    <a:pt x="1609" y="215"/>
                    <a:pt x="1608" y="215"/>
                  </a:cubicBezTo>
                  <a:cubicBezTo>
                    <a:pt x="1608" y="216"/>
                    <a:pt x="1607" y="216"/>
                    <a:pt x="1606" y="217"/>
                  </a:cubicBezTo>
                  <a:cubicBezTo>
                    <a:pt x="1605" y="217"/>
                    <a:pt x="1603" y="218"/>
                    <a:pt x="1602" y="218"/>
                  </a:cubicBezTo>
                  <a:cubicBezTo>
                    <a:pt x="1600" y="218"/>
                    <a:pt x="1597" y="218"/>
                    <a:pt x="1595" y="218"/>
                  </a:cubicBezTo>
                  <a:cubicBezTo>
                    <a:pt x="1592" y="218"/>
                    <a:pt x="1589" y="218"/>
                    <a:pt x="1588" y="218"/>
                  </a:cubicBezTo>
                  <a:cubicBezTo>
                    <a:pt x="1586" y="218"/>
                    <a:pt x="1584" y="217"/>
                    <a:pt x="1583" y="217"/>
                  </a:cubicBezTo>
                  <a:cubicBezTo>
                    <a:pt x="1582" y="216"/>
                    <a:pt x="1581" y="216"/>
                    <a:pt x="1581" y="215"/>
                  </a:cubicBezTo>
                  <a:cubicBezTo>
                    <a:pt x="1581" y="215"/>
                    <a:pt x="1580" y="214"/>
                    <a:pt x="1580" y="213"/>
                  </a:cubicBezTo>
                  <a:lnTo>
                    <a:pt x="1580" y="73"/>
                  </a:lnTo>
                  <a:cubicBezTo>
                    <a:pt x="1580" y="72"/>
                    <a:pt x="1581" y="71"/>
                    <a:pt x="1581" y="71"/>
                  </a:cubicBezTo>
                  <a:cubicBezTo>
                    <a:pt x="1581" y="70"/>
                    <a:pt x="1582" y="69"/>
                    <a:pt x="1583" y="69"/>
                  </a:cubicBezTo>
                  <a:cubicBezTo>
                    <a:pt x="1584" y="69"/>
                    <a:pt x="1586" y="68"/>
                    <a:pt x="1588" y="68"/>
                  </a:cubicBezTo>
                  <a:cubicBezTo>
                    <a:pt x="1589" y="68"/>
                    <a:pt x="1592" y="68"/>
                    <a:pt x="1595" y="68"/>
                  </a:cubicBezTo>
                  <a:cubicBezTo>
                    <a:pt x="1597" y="68"/>
                    <a:pt x="1600" y="68"/>
                    <a:pt x="1602" y="68"/>
                  </a:cubicBezTo>
                  <a:cubicBezTo>
                    <a:pt x="1603" y="68"/>
                    <a:pt x="1605" y="69"/>
                    <a:pt x="1606" y="69"/>
                  </a:cubicBezTo>
                  <a:cubicBezTo>
                    <a:pt x="1607" y="69"/>
                    <a:pt x="1608" y="70"/>
                    <a:pt x="1608" y="71"/>
                  </a:cubicBezTo>
                  <a:cubicBezTo>
                    <a:pt x="1609" y="71"/>
                    <a:pt x="1609" y="72"/>
                    <a:pt x="1609" y="73"/>
                  </a:cubicBezTo>
                  <a:lnTo>
                    <a:pt x="1609" y="213"/>
                  </a:lnTo>
                  <a:close/>
                  <a:moveTo>
                    <a:pt x="1612" y="25"/>
                  </a:moveTo>
                  <a:cubicBezTo>
                    <a:pt x="1612" y="31"/>
                    <a:pt x="1611" y="35"/>
                    <a:pt x="1608" y="38"/>
                  </a:cubicBezTo>
                  <a:cubicBezTo>
                    <a:pt x="1606" y="40"/>
                    <a:pt x="1601" y="41"/>
                    <a:pt x="1594" y="41"/>
                  </a:cubicBezTo>
                  <a:cubicBezTo>
                    <a:pt x="1588" y="41"/>
                    <a:pt x="1583" y="40"/>
                    <a:pt x="1581" y="38"/>
                  </a:cubicBezTo>
                  <a:cubicBezTo>
                    <a:pt x="1578" y="35"/>
                    <a:pt x="1577" y="31"/>
                    <a:pt x="1577" y="25"/>
                  </a:cubicBezTo>
                  <a:cubicBezTo>
                    <a:pt x="1577" y="19"/>
                    <a:pt x="1578" y="15"/>
                    <a:pt x="1581" y="13"/>
                  </a:cubicBezTo>
                  <a:cubicBezTo>
                    <a:pt x="1583" y="11"/>
                    <a:pt x="1588" y="10"/>
                    <a:pt x="1595" y="10"/>
                  </a:cubicBezTo>
                  <a:cubicBezTo>
                    <a:pt x="1601" y="10"/>
                    <a:pt x="1606" y="11"/>
                    <a:pt x="1608" y="13"/>
                  </a:cubicBezTo>
                  <a:cubicBezTo>
                    <a:pt x="1611" y="15"/>
                    <a:pt x="1612" y="19"/>
                    <a:pt x="1612" y="25"/>
                  </a:cubicBezTo>
                  <a:close/>
                  <a:moveTo>
                    <a:pt x="1777" y="213"/>
                  </a:moveTo>
                  <a:cubicBezTo>
                    <a:pt x="1777" y="215"/>
                    <a:pt x="1777" y="216"/>
                    <a:pt x="1776" y="216"/>
                  </a:cubicBezTo>
                  <a:cubicBezTo>
                    <a:pt x="1775" y="217"/>
                    <a:pt x="1773" y="217"/>
                    <a:pt x="1772" y="218"/>
                  </a:cubicBezTo>
                  <a:cubicBezTo>
                    <a:pt x="1770" y="218"/>
                    <a:pt x="1768" y="218"/>
                    <a:pt x="1765" y="218"/>
                  </a:cubicBezTo>
                  <a:cubicBezTo>
                    <a:pt x="1762" y="218"/>
                    <a:pt x="1759" y="218"/>
                    <a:pt x="1758" y="218"/>
                  </a:cubicBezTo>
                  <a:cubicBezTo>
                    <a:pt x="1756" y="217"/>
                    <a:pt x="1755" y="217"/>
                    <a:pt x="1754" y="216"/>
                  </a:cubicBezTo>
                  <a:cubicBezTo>
                    <a:pt x="1753" y="216"/>
                    <a:pt x="1753" y="215"/>
                    <a:pt x="1753" y="213"/>
                  </a:cubicBezTo>
                  <a:lnTo>
                    <a:pt x="1753" y="199"/>
                  </a:lnTo>
                  <a:cubicBezTo>
                    <a:pt x="1746" y="206"/>
                    <a:pt x="1738" y="211"/>
                    <a:pt x="1730" y="215"/>
                  </a:cubicBezTo>
                  <a:cubicBezTo>
                    <a:pt x="1722" y="218"/>
                    <a:pt x="1713" y="220"/>
                    <a:pt x="1704" y="220"/>
                  </a:cubicBezTo>
                  <a:cubicBezTo>
                    <a:pt x="1695" y="220"/>
                    <a:pt x="1688" y="219"/>
                    <a:pt x="1681" y="217"/>
                  </a:cubicBezTo>
                  <a:cubicBezTo>
                    <a:pt x="1675" y="215"/>
                    <a:pt x="1669" y="213"/>
                    <a:pt x="1665" y="209"/>
                  </a:cubicBezTo>
                  <a:cubicBezTo>
                    <a:pt x="1660" y="205"/>
                    <a:pt x="1656" y="201"/>
                    <a:pt x="1654" y="195"/>
                  </a:cubicBezTo>
                  <a:cubicBezTo>
                    <a:pt x="1651" y="190"/>
                    <a:pt x="1650" y="184"/>
                    <a:pt x="1650" y="177"/>
                  </a:cubicBezTo>
                  <a:cubicBezTo>
                    <a:pt x="1650" y="169"/>
                    <a:pt x="1652" y="163"/>
                    <a:pt x="1655" y="157"/>
                  </a:cubicBezTo>
                  <a:cubicBezTo>
                    <a:pt x="1659" y="151"/>
                    <a:pt x="1664" y="146"/>
                    <a:pt x="1671" y="142"/>
                  </a:cubicBezTo>
                  <a:cubicBezTo>
                    <a:pt x="1677" y="138"/>
                    <a:pt x="1685" y="135"/>
                    <a:pt x="1695" y="134"/>
                  </a:cubicBezTo>
                  <a:cubicBezTo>
                    <a:pt x="1705" y="132"/>
                    <a:pt x="1715" y="131"/>
                    <a:pt x="1727" y="131"/>
                  </a:cubicBezTo>
                  <a:lnTo>
                    <a:pt x="1749" y="131"/>
                  </a:lnTo>
                  <a:lnTo>
                    <a:pt x="1749" y="120"/>
                  </a:lnTo>
                  <a:cubicBezTo>
                    <a:pt x="1749" y="114"/>
                    <a:pt x="1748" y="109"/>
                    <a:pt x="1747" y="105"/>
                  </a:cubicBezTo>
                  <a:cubicBezTo>
                    <a:pt x="1746" y="101"/>
                    <a:pt x="1744" y="98"/>
                    <a:pt x="1741" y="95"/>
                  </a:cubicBezTo>
                  <a:cubicBezTo>
                    <a:pt x="1738" y="92"/>
                    <a:pt x="1734" y="90"/>
                    <a:pt x="1730" y="89"/>
                  </a:cubicBezTo>
                  <a:cubicBezTo>
                    <a:pt x="1725" y="87"/>
                    <a:pt x="1720" y="87"/>
                    <a:pt x="1713" y="87"/>
                  </a:cubicBezTo>
                  <a:cubicBezTo>
                    <a:pt x="1706" y="87"/>
                    <a:pt x="1700" y="87"/>
                    <a:pt x="1695" y="89"/>
                  </a:cubicBezTo>
                  <a:cubicBezTo>
                    <a:pt x="1689" y="90"/>
                    <a:pt x="1684" y="92"/>
                    <a:pt x="1680" y="94"/>
                  </a:cubicBezTo>
                  <a:cubicBezTo>
                    <a:pt x="1676" y="96"/>
                    <a:pt x="1672" y="97"/>
                    <a:pt x="1669" y="99"/>
                  </a:cubicBezTo>
                  <a:cubicBezTo>
                    <a:pt x="1667" y="100"/>
                    <a:pt x="1665" y="101"/>
                    <a:pt x="1663" y="101"/>
                  </a:cubicBezTo>
                  <a:cubicBezTo>
                    <a:pt x="1662" y="101"/>
                    <a:pt x="1661" y="101"/>
                    <a:pt x="1661" y="100"/>
                  </a:cubicBezTo>
                  <a:cubicBezTo>
                    <a:pt x="1660" y="100"/>
                    <a:pt x="1659" y="99"/>
                    <a:pt x="1659" y="99"/>
                  </a:cubicBezTo>
                  <a:cubicBezTo>
                    <a:pt x="1658" y="98"/>
                    <a:pt x="1658" y="97"/>
                    <a:pt x="1658" y="95"/>
                  </a:cubicBezTo>
                  <a:cubicBezTo>
                    <a:pt x="1658" y="94"/>
                    <a:pt x="1658" y="93"/>
                    <a:pt x="1658" y="91"/>
                  </a:cubicBezTo>
                  <a:cubicBezTo>
                    <a:pt x="1658" y="89"/>
                    <a:pt x="1658" y="86"/>
                    <a:pt x="1658" y="85"/>
                  </a:cubicBezTo>
                  <a:cubicBezTo>
                    <a:pt x="1659" y="83"/>
                    <a:pt x="1659" y="82"/>
                    <a:pt x="1661" y="81"/>
                  </a:cubicBezTo>
                  <a:cubicBezTo>
                    <a:pt x="1663" y="79"/>
                    <a:pt x="1665" y="78"/>
                    <a:pt x="1669" y="76"/>
                  </a:cubicBezTo>
                  <a:cubicBezTo>
                    <a:pt x="1673" y="74"/>
                    <a:pt x="1677" y="72"/>
                    <a:pt x="1682" y="71"/>
                  </a:cubicBezTo>
                  <a:cubicBezTo>
                    <a:pt x="1687" y="69"/>
                    <a:pt x="1692" y="68"/>
                    <a:pt x="1698" y="67"/>
                  </a:cubicBezTo>
                  <a:cubicBezTo>
                    <a:pt x="1704" y="66"/>
                    <a:pt x="1710" y="66"/>
                    <a:pt x="1716" y="66"/>
                  </a:cubicBezTo>
                  <a:cubicBezTo>
                    <a:pt x="1727" y="66"/>
                    <a:pt x="1737" y="67"/>
                    <a:pt x="1744" y="69"/>
                  </a:cubicBezTo>
                  <a:cubicBezTo>
                    <a:pt x="1752" y="71"/>
                    <a:pt x="1758" y="75"/>
                    <a:pt x="1763" y="79"/>
                  </a:cubicBezTo>
                  <a:cubicBezTo>
                    <a:pt x="1768" y="84"/>
                    <a:pt x="1772" y="89"/>
                    <a:pt x="1774" y="96"/>
                  </a:cubicBezTo>
                  <a:cubicBezTo>
                    <a:pt x="1776" y="102"/>
                    <a:pt x="1777" y="110"/>
                    <a:pt x="1777" y="119"/>
                  </a:cubicBezTo>
                  <a:lnTo>
                    <a:pt x="1777" y="213"/>
                  </a:lnTo>
                  <a:close/>
                  <a:moveTo>
                    <a:pt x="1749" y="149"/>
                  </a:moveTo>
                  <a:lnTo>
                    <a:pt x="1725" y="149"/>
                  </a:lnTo>
                  <a:cubicBezTo>
                    <a:pt x="1717" y="149"/>
                    <a:pt x="1710" y="150"/>
                    <a:pt x="1704" y="151"/>
                  </a:cubicBezTo>
                  <a:cubicBezTo>
                    <a:pt x="1699" y="152"/>
                    <a:pt x="1694" y="154"/>
                    <a:pt x="1690" y="156"/>
                  </a:cubicBezTo>
                  <a:cubicBezTo>
                    <a:pt x="1686" y="159"/>
                    <a:pt x="1683" y="162"/>
                    <a:pt x="1682" y="165"/>
                  </a:cubicBezTo>
                  <a:cubicBezTo>
                    <a:pt x="1680" y="168"/>
                    <a:pt x="1679" y="172"/>
                    <a:pt x="1679" y="176"/>
                  </a:cubicBezTo>
                  <a:cubicBezTo>
                    <a:pt x="1679" y="183"/>
                    <a:pt x="1682" y="189"/>
                    <a:pt x="1687" y="194"/>
                  </a:cubicBezTo>
                  <a:cubicBezTo>
                    <a:pt x="1692" y="198"/>
                    <a:pt x="1699" y="200"/>
                    <a:pt x="1708" y="200"/>
                  </a:cubicBezTo>
                  <a:cubicBezTo>
                    <a:pt x="1715" y="200"/>
                    <a:pt x="1722" y="198"/>
                    <a:pt x="1729" y="195"/>
                  </a:cubicBezTo>
                  <a:cubicBezTo>
                    <a:pt x="1735" y="191"/>
                    <a:pt x="1742" y="186"/>
                    <a:pt x="1749" y="179"/>
                  </a:cubicBezTo>
                  <a:lnTo>
                    <a:pt x="1749" y="149"/>
                  </a:lnTo>
                  <a:close/>
                  <a:moveTo>
                    <a:pt x="1849" y="213"/>
                  </a:moveTo>
                  <a:cubicBezTo>
                    <a:pt x="1849" y="214"/>
                    <a:pt x="1849" y="215"/>
                    <a:pt x="1848" y="215"/>
                  </a:cubicBezTo>
                  <a:cubicBezTo>
                    <a:pt x="1848" y="216"/>
                    <a:pt x="1847" y="216"/>
                    <a:pt x="1846" y="217"/>
                  </a:cubicBezTo>
                  <a:cubicBezTo>
                    <a:pt x="1845" y="217"/>
                    <a:pt x="1843" y="218"/>
                    <a:pt x="1842" y="218"/>
                  </a:cubicBezTo>
                  <a:cubicBezTo>
                    <a:pt x="1840" y="218"/>
                    <a:pt x="1837" y="218"/>
                    <a:pt x="1835" y="218"/>
                  </a:cubicBezTo>
                  <a:cubicBezTo>
                    <a:pt x="1832" y="218"/>
                    <a:pt x="1829" y="218"/>
                    <a:pt x="1828" y="218"/>
                  </a:cubicBezTo>
                  <a:cubicBezTo>
                    <a:pt x="1826" y="218"/>
                    <a:pt x="1824" y="217"/>
                    <a:pt x="1823" y="217"/>
                  </a:cubicBezTo>
                  <a:cubicBezTo>
                    <a:pt x="1822" y="216"/>
                    <a:pt x="1821" y="216"/>
                    <a:pt x="1821" y="215"/>
                  </a:cubicBezTo>
                  <a:cubicBezTo>
                    <a:pt x="1821" y="215"/>
                    <a:pt x="1820" y="214"/>
                    <a:pt x="1820" y="213"/>
                  </a:cubicBezTo>
                  <a:lnTo>
                    <a:pt x="1820" y="5"/>
                  </a:lnTo>
                  <a:cubicBezTo>
                    <a:pt x="1820" y="4"/>
                    <a:pt x="1821" y="3"/>
                    <a:pt x="1821" y="2"/>
                  </a:cubicBezTo>
                  <a:cubicBezTo>
                    <a:pt x="1821" y="2"/>
                    <a:pt x="1822" y="1"/>
                    <a:pt x="1823" y="1"/>
                  </a:cubicBezTo>
                  <a:cubicBezTo>
                    <a:pt x="1824" y="0"/>
                    <a:pt x="1826" y="0"/>
                    <a:pt x="1828" y="0"/>
                  </a:cubicBezTo>
                  <a:cubicBezTo>
                    <a:pt x="1829" y="0"/>
                    <a:pt x="1832" y="0"/>
                    <a:pt x="1835" y="0"/>
                  </a:cubicBezTo>
                  <a:cubicBezTo>
                    <a:pt x="1837" y="0"/>
                    <a:pt x="1840" y="0"/>
                    <a:pt x="1842" y="0"/>
                  </a:cubicBezTo>
                  <a:cubicBezTo>
                    <a:pt x="1843" y="0"/>
                    <a:pt x="1845" y="0"/>
                    <a:pt x="1846" y="1"/>
                  </a:cubicBezTo>
                  <a:cubicBezTo>
                    <a:pt x="1847" y="1"/>
                    <a:pt x="1848" y="2"/>
                    <a:pt x="1848" y="2"/>
                  </a:cubicBezTo>
                  <a:cubicBezTo>
                    <a:pt x="1849" y="3"/>
                    <a:pt x="1849" y="4"/>
                    <a:pt x="1849" y="5"/>
                  </a:cubicBezTo>
                  <a:lnTo>
                    <a:pt x="1849" y="213"/>
                  </a:lnTo>
                  <a:close/>
                  <a:moveTo>
                    <a:pt x="1998" y="175"/>
                  </a:moveTo>
                  <a:cubicBezTo>
                    <a:pt x="1998" y="182"/>
                    <a:pt x="1996" y="189"/>
                    <a:pt x="1993" y="194"/>
                  </a:cubicBezTo>
                  <a:cubicBezTo>
                    <a:pt x="1990" y="200"/>
                    <a:pt x="1986" y="205"/>
                    <a:pt x="1981" y="208"/>
                  </a:cubicBezTo>
                  <a:cubicBezTo>
                    <a:pt x="1975" y="212"/>
                    <a:pt x="1969" y="215"/>
                    <a:pt x="1961" y="217"/>
                  </a:cubicBezTo>
                  <a:cubicBezTo>
                    <a:pt x="1954" y="219"/>
                    <a:pt x="1946" y="220"/>
                    <a:pt x="1937" y="220"/>
                  </a:cubicBezTo>
                  <a:cubicBezTo>
                    <a:pt x="1931" y="220"/>
                    <a:pt x="1926" y="220"/>
                    <a:pt x="1921" y="219"/>
                  </a:cubicBezTo>
                  <a:cubicBezTo>
                    <a:pt x="1916" y="218"/>
                    <a:pt x="1912" y="217"/>
                    <a:pt x="1908" y="216"/>
                  </a:cubicBezTo>
                  <a:cubicBezTo>
                    <a:pt x="1904" y="215"/>
                    <a:pt x="1900" y="214"/>
                    <a:pt x="1898" y="212"/>
                  </a:cubicBezTo>
                  <a:cubicBezTo>
                    <a:pt x="1895" y="211"/>
                    <a:pt x="1893" y="210"/>
                    <a:pt x="1892" y="209"/>
                  </a:cubicBezTo>
                  <a:cubicBezTo>
                    <a:pt x="1890" y="208"/>
                    <a:pt x="1889" y="206"/>
                    <a:pt x="1889" y="204"/>
                  </a:cubicBezTo>
                  <a:cubicBezTo>
                    <a:pt x="1888" y="203"/>
                    <a:pt x="1888" y="200"/>
                    <a:pt x="1888" y="197"/>
                  </a:cubicBezTo>
                  <a:cubicBezTo>
                    <a:pt x="1888" y="195"/>
                    <a:pt x="1888" y="193"/>
                    <a:pt x="1888" y="192"/>
                  </a:cubicBezTo>
                  <a:cubicBezTo>
                    <a:pt x="1889" y="190"/>
                    <a:pt x="1889" y="189"/>
                    <a:pt x="1889" y="188"/>
                  </a:cubicBezTo>
                  <a:cubicBezTo>
                    <a:pt x="1890" y="188"/>
                    <a:pt x="1890" y="187"/>
                    <a:pt x="1891" y="187"/>
                  </a:cubicBezTo>
                  <a:cubicBezTo>
                    <a:pt x="1891" y="186"/>
                    <a:pt x="1892" y="186"/>
                    <a:pt x="1893" y="186"/>
                  </a:cubicBezTo>
                  <a:cubicBezTo>
                    <a:pt x="1894" y="186"/>
                    <a:pt x="1896" y="187"/>
                    <a:pt x="1898" y="188"/>
                  </a:cubicBezTo>
                  <a:cubicBezTo>
                    <a:pt x="1901" y="190"/>
                    <a:pt x="1904" y="191"/>
                    <a:pt x="1908" y="193"/>
                  </a:cubicBezTo>
                  <a:cubicBezTo>
                    <a:pt x="1911" y="194"/>
                    <a:pt x="1915" y="196"/>
                    <a:pt x="1920" y="197"/>
                  </a:cubicBezTo>
                  <a:cubicBezTo>
                    <a:pt x="1925" y="199"/>
                    <a:pt x="1931" y="200"/>
                    <a:pt x="1937" y="200"/>
                  </a:cubicBezTo>
                  <a:cubicBezTo>
                    <a:pt x="1942" y="200"/>
                    <a:pt x="1947" y="199"/>
                    <a:pt x="1950" y="198"/>
                  </a:cubicBezTo>
                  <a:cubicBezTo>
                    <a:pt x="1954" y="197"/>
                    <a:pt x="1958" y="196"/>
                    <a:pt x="1961" y="194"/>
                  </a:cubicBezTo>
                  <a:cubicBezTo>
                    <a:pt x="1963" y="192"/>
                    <a:pt x="1966" y="190"/>
                    <a:pt x="1967" y="187"/>
                  </a:cubicBezTo>
                  <a:cubicBezTo>
                    <a:pt x="1969" y="184"/>
                    <a:pt x="1970" y="181"/>
                    <a:pt x="1970" y="177"/>
                  </a:cubicBezTo>
                  <a:cubicBezTo>
                    <a:pt x="1970" y="173"/>
                    <a:pt x="1968" y="170"/>
                    <a:pt x="1966" y="167"/>
                  </a:cubicBezTo>
                  <a:cubicBezTo>
                    <a:pt x="1964" y="164"/>
                    <a:pt x="1961" y="162"/>
                    <a:pt x="1957" y="160"/>
                  </a:cubicBezTo>
                  <a:cubicBezTo>
                    <a:pt x="1954" y="158"/>
                    <a:pt x="1950" y="156"/>
                    <a:pt x="1945" y="154"/>
                  </a:cubicBezTo>
                  <a:cubicBezTo>
                    <a:pt x="1940" y="153"/>
                    <a:pt x="1936" y="151"/>
                    <a:pt x="1931" y="149"/>
                  </a:cubicBezTo>
                  <a:cubicBezTo>
                    <a:pt x="1926" y="147"/>
                    <a:pt x="1921" y="145"/>
                    <a:pt x="1917" y="143"/>
                  </a:cubicBezTo>
                  <a:cubicBezTo>
                    <a:pt x="1912" y="141"/>
                    <a:pt x="1908" y="138"/>
                    <a:pt x="1904" y="135"/>
                  </a:cubicBezTo>
                  <a:cubicBezTo>
                    <a:pt x="1900" y="132"/>
                    <a:pt x="1897" y="128"/>
                    <a:pt x="1895" y="123"/>
                  </a:cubicBezTo>
                  <a:cubicBezTo>
                    <a:pt x="1893" y="119"/>
                    <a:pt x="1892" y="114"/>
                    <a:pt x="1892" y="107"/>
                  </a:cubicBezTo>
                  <a:cubicBezTo>
                    <a:pt x="1892" y="102"/>
                    <a:pt x="1893" y="97"/>
                    <a:pt x="1895" y="92"/>
                  </a:cubicBezTo>
                  <a:cubicBezTo>
                    <a:pt x="1898" y="86"/>
                    <a:pt x="1901" y="82"/>
                    <a:pt x="1906" y="78"/>
                  </a:cubicBezTo>
                  <a:cubicBezTo>
                    <a:pt x="1911" y="74"/>
                    <a:pt x="1917" y="71"/>
                    <a:pt x="1924" y="69"/>
                  </a:cubicBezTo>
                  <a:cubicBezTo>
                    <a:pt x="1931" y="67"/>
                    <a:pt x="1939" y="66"/>
                    <a:pt x="1948" y="66"/>
                  </a:cubicBezTo>
                  <a:cubicBezTo>
                    <a:pt x="1952" y="66"/>
                    <a:pt x="1956" y="66"/>
                    <a:pt x="1961" y="67"/>
                  </a:cubicBezTo>
                  <a:cubicBezTo>
                    <a:pt x="1965" y="67"/>
                    <a:pt x="1968" y="68"/>
                    <a:pt x="1972" y="69"/>
                  </a:cubicBezTo>
                  <a:cubicBezTo>
                    <a:pt x="1975" y="70"/>
                    <a:pt x="1978" y="71"/>
                    <a:pt x="1980" y="72"/>
                  </a:cubicBezTo>
                  <a:cubicBezTo>
                    <a:pt x="1983" y="73"/>
                    <a:pt x="1984" y="74"/>
                    <a:pt x="1986" y="75"/>
                  </a:cubicBezTo>
                  <a:cubicBezTo>
                    <a:pt x="1987" y="76"/>
                    <a:pt x="1988" y="76"/>
                    <a:pt x="1988" y="77"/>
                  </a:cubicBezTo>
                  <a:cubicBezTo>
                    <a:pt x="1988" y="78"/>
                    <a:pt x="1989" y="78"/>
                    <a:pt x="1989" y="79"/>
                  </a:cubicBezTo>
                  <a:cubicBezTo>
                    <a:pt x="1989" y="80"/>
                    <a:pt x="1989" y="81"/>
                    <a:pt x="1989" y="82"/>
                  </a:cubicBezTo>
                  <a:cubicBezTo>
                    <a:pt x="1990" y="83"/>
                    <a:pt x="1990" y="85"/>
                    <a:pt x="1990" y="86"/>
                  </a:cubicBezTo>
                  <a:cubicBezTo>
                    <a:pt x="1990" y="88"/>
                    <a:pt x="1990" y="90"/>
                    <a:pt x="1989" y="91"/>
                  </a:cubicBezTo>
                  <a:cubicBezTo>
                    <a:pt x="1989" y="92"/>
                    <a:pt x="1989" y="93"/>
                    <a:pt x="1989" y="94"/>
                  </a:cubicBezTo>
                  <a:cubicBezTo>
                    <a:pt x="1988" y="95"/>
                    <a:pt x="1988" y="96"/>
                    <a:pt x="1987" y="96"/>
                  </a:cubicBezTo>
                  <a:cubicBezTo>
                    <a:pt x="1986" y="96"/>
                    <a:pt x="1986" y="96"/>
                    <a:pt x="1985" y="96"/>
                  </a:cubicBezTo>
                  <a:cubicBezTo>
                    <a:pt x="1984" y="96"/>
                    <a:pt x="1983" y="96"/>
                    <a:pt x="1981" y="95"/>
                  </a:cubicBezTo>
                  <a:cubicBezTo>
                    <a:pt x="1979" y="94"/>
                    <a:pt x="1976" y="92"/>
                    <a:pt x="1973" y="91"/>
                  </a:cubicBezTo>
                  <a:cubicBezTo>
                    <a:pt x="1970" y="90"/>
                    <a:pt x="1966" y="89"/>
                    <a:pt x="1962" y="87"/>
                  </a:cubicBezTo>
                  <a:cubicBezTo>
                    <a:pt x="1958" y="86"/>
                    <a:pt x="1953" y="86"/>
                    <a:pt x="1948" y="86"/>
                  </a:cubicBezTo>
                  <a:cubicBezTo>
                    <a:pt x="1943" y="86"/>
                    <a:pt x="1939" y="86"/>
                    <a:pt x="1935" y="87"/>
                  </a:cubicBezTo>
                  <a:cubicBezTo>
                    <a:pt x="1931" y="88"/>
                    <a:pt x="1928" y="90"/>
                    <a:pt x="1926" y="91"/>
                  </a:cubicBezTo>
                  <a:cubicBezTo>
                    <a:pt x="1924" y="93"/>
                    <a:pt x="1922" y="95"/>
                    <a:pt x="1921" y="98"/>
                  </a:cubicBezTo>
                  <a:cubicBezTo>
                    <a:pt x="1920" y="100"/>
                    <a:pt x="1919" y="103"/>
                    <a:pt x="1919" y="106"/>
                  </a:cubicBezTo>
                  <a:cubicBezTo>
                    <a:pt x="1919" y="110"/>
                    <a:pt x="1920" y="113"/>
                    <a:pt x="1922" y="116"/>
                  </a:cubicBezTo>
                  <a:cubicBezTo>
                    <a:pt x="1925" y="119"/>
                    <a:pt x="1928" y="121"/>
                    <a:pt x="1931" y="123"/>
                  </a:cubicBezTo>
                  <a:cubicBezTo>
                    <a:pt x="1935" y="126"/>
                    <a:pt x="1939" y="127"/>
                    <a:pt x="1944" y="129"/>
                  </a:cubicBezTo>
                  <a:cubicBezTo>
                    <a:pt x="1949" y="131"/>
                    <a:pt x="1953" y="132"/>
                    <a:pt x="1958" y="134"/>
                  </a:cubicBezTo>
                  <a:cubicBezTo>
                    <a:pt x="1963" y="136"/>
                    <a:pt x="1968" y="138"/>
                    <a:pt x="1973" y="140"/>
                  </a:cubicBezTo>
                  <a:cubicBezTo>
                    <a:pt x="1977" y="142"/>
                    <a:pt x="1982" y="145"/>
                    <a:pt x="1985" y="148"/>
                  </a:cubicBezTo>
                  <a:cubicBezTo>
                    <a:pt x="1989" y="151"/>
                    <a:pt x="1992" y="155"/>
                    <a:pt x="1994" y="159"/>
                  </a:cubicBezTo>
                  <a:cubicBezTo>
                    <a:pt x="1996" y="164"/>
                    <a:pt x="1998" y="169"/>
                    <a:pt x="1998" y="175"/>
                  </a:cubicBezTo>
                  <a:close/>
                </a:path>
              </a:pathLst>
            </a:custGeom>
            <a:solidFill>
              <a:srgbClr val="8D6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FD7B009-6F02-A7C5-A78A-A2E636B5C2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3975" y="879475"/>
              <a:ext cx="1547813" cy="4775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C2C42AC-80D1-D300-4BB5-6E3919DE1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3975" y="879475"/>
              <a:ext cx="1547813" cy="4775200"/>
            </a:xfrm>
            <a:prstGeom prst="rect">
              <a:avLst/>
            </a:prstGeom>
            <a:noFill/>
            <a:ln w="25400" cap="rnd">
              <a:solidFill>
                <a:srgbClr val="FEBF0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E097B16-7187-343F-03B8-63AA514251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92875" y="982663"/>
              <a:ext cx="1020763" cy="106363"/>
            </a:xfrm>
            <a:custGeom>
              <a:avLst/>
              <a:gdLst>
                <a:gd name="T0" fmla="*/ 109 w 2142"/>
                <a:gd name="T1" fmla="*/ 108 h 221"/>
                <a:gd name="T2" fmla="*/ 30 w 2142"/>
                <a:gd name="T3" fmla="*/ 214 h 221"/>
                <a:gd name="T4" fmla="*/ 0 w 2142"/>
                <a:gd name="T5" fmla="*/ 27 h 221"/>
                <a:gd name="T6" fmla="*/ 185 w 2142"/>
                <a:gd name="T7" fmla="*/ 216 h 221"/>
                <a:gd name="T8" fmla="*/ 158 w 2142"/>
                <a:gd name="T9" fmla="*/ 71 h 221"/>
                <a:gd name="T10" fmla="*/ 189 w 2142"/>
                <a:gd name="T11" fmla="*/ 26 h 221"/>
                <a:gd name="T12" fmla="*/ 370 w 2142"/>
                <a:gd name="T13" fmla="*/ 214 h 221"/>
                <a:gd name="T14" fmla="*/ 342 w 2142"/>
                <a:gd name="T15" fmla="*/ 132 h 221"/>
                <a:gd name="T16" fmla="*/ 263 w 2142"/>
                <a:gd name="T17" fmla="*/ 218 h 221"/>
                <a:gd name="T18" fmla="*/ 240 w 2142"/>
                <a:gd name="T19" fmla="*/ 70 h 221"/>
                <a:gd name="T20" fmla="*/ 315 w 2142"/>
                <a:gd name="T21" fmla="*/ 66 h 221"/>
                <a:gd name="T22" fmla="*/ 450 w 2142"/>
                <a:gd name="T23" fmla="*/ 219 h 221"/>
                <a:gd name="T24" fmla="*/ 436 w 2142"/>
                <a:gd name="T25" fmla="*/ 69 h 221"/>
                <a:gd name="T26" fmla="*/ 443 w 2142"/>
                <a:gd name="T27" fmla="*/ 41 h 221"/>
                <a:gd name="T28" fmla="*/ 589 w 2142"/>
                <a:gd name="T29" fmla="*/ 209 h 221"/>
                <a:gd name="T30" fmla="*/ 497 w 2142"/>
                <a:gd name="T31" fmla="*/ 192 h 221"/>
                <a:gd name="T32" fmla="*/ 569 w 2142"/>
                <a:gd name="T33" fmla="*/ 195 h 221"/>
                <a:gd name="T34" fmla="*/ 504 w 2142"/>
                <a:gd name="T35" fmla="*/ 124 h 221"/>
                <a:gd name="T36" fmla="*/ 594 w 2142"/>
                <a:gd name="T37" fmla="*/ 76 h 221"/>
                <a:gd name="T38" fmla="*/ 589 w 2142"/>
                <a:gd name="T39" fmla="*/ 95 h 221"/>
                <a:gd name="T40" fmla="*/ 540 w 2142"/>
                <a:gd name="T41" fmla="*/ 124 h 221"/>
                <a:gd name="T42" fmla="*/ 767 w 2142"/>
                <a:gd name="T43" fmla="*/ 218 h 221"/>
                <a:gd name="T44" fmla="*/ 734 w 2142"/>
                <a:gd name="T45" fmla="*/ 100 h 221"/>
                <a:gd name="T46" fmla="*/ 651 w 2142"/>
                <a:gd name="T47" fmla="*/ 219 h 221"/>
                <a:gd name="T48" fmla="*/ 651 w 2142"/>
                <a:gd name="T49" fmla="*/ 0 h 221"/>
                <a:gd name="T50" fmla="*/ 758 w 2142"/>
                <a:gd name="T51" fmla="*/ 84 h 221"/>
                <a:gd name="T52" fmla="*/ 860 w 2142"/>
                <a:gd name="T53" fmla="*/ 186 h 221"/>
                <a:gd name="T54" fmla="*/ 954 w 2142"/>
                <a:gd name="T55" fmla="*/ 195 h 221"/>
                <a:gd name="T56" fmla="*/ 896 w 2142"/>
                <a:gd name="T57" fmla="*/ 221 h 221"/>
                <a:gd name="T58" fmla="*/ 924 w 2142"/>
                <a:gd name="T59" fmla="*/ 72 h 221"/>
                <a:gd name="T60" fmla="*/ 860 w 2142"/>
                <a:gd name="T61" fmla="*/ 100 h 221"/>
                <a:gd name="T62" fmla="*/ 1119 w 2142"/>
                <a:gd name="T63" fmla="*/ 219 h 221"/>
                <a:gd name="T64" fmla="*/ 999 w 2142"/>
                <a:gd name="T65" fmla="*/ 175 h 221"/>
                <a:gd name="T66" fmla="*/ 1110 w 2142"/>
                <a:gd name="T67" fmla="*/ 4 h 221"/>
                <a:gd name="T68" fmla="*/ 1109 w 2142"/>
                <a:gd name="T69" fmla="*/ 115 h 221"/>
                <a:gd name="T70" fmla="*/ 1045 w 2142"/>
                <a:gd name="T71" fmla="*/ 194 h 221"/>
                <a:gd name="T72" fmla="*/ 1430 w 2142"/>
                <a:gd name="T73" fmla="*/ 52 h 221"/>
                <a:gd name="T74" fmla="*/ 1287 w 2142"/>
                <a:gd name="T75" fmla="*/ 84 h 221"/>
                <a:gd name="T76" fmla="*/ 1350 w 2142"/>
                <a:gd name="T77" fmla="*/ 129 h 221"/>
                <a:gd name="T78" fmla="*/ 1428 w 2142"/>
                <a:gd name="T79" fmla="*/ 110 h 221"/>
                <a:gd name="T80" fmla="*/ 1360 w 2142"/>
                <a:gd name="T81" fmla="*/ 221 h 221"/>
                <a:gd name="T82" fmla="*/ 1385 w 2142"/>
                <a:gd name="T83" fmla="*/ 15 h 221"/>
                <a:gd name="T84" fmla="*/ 1584 w 2142"/>
                <a:gd name="T85" fmla="*/ 215 h 221"/>
                <a:gd name="T86" fmla="*/ 1553 w 2142"/>
                <a:gd name="T87" fmla="*/ 66 h 221"/>
                <a:gd name="T88" fmla="*/ 1552 w 2142"/>
                <a:gd name="T89" fmla="*/ 88 h 221"/>
                <a:gd name="T90" fmla="*/ 1573 w 2142"/>
                <a:gd name="T91" fmla="*/ 195 h 221"/>
                <a:gd name="T92" fmla="*/ 1709 w 2142"/>
                <a:gd name="T93" fmla="*/ 216 h 221"/>
                <a:gd name="T94" fmla="*/ 1802 w 2142"/>
                <a:gd name="T95" fmla="*/ 86 h 221"/>
                <a:gd name="T96" fmla="*/ 1707 w 2142"/>
                <a:gd name="T97" fmla="*/ 103 h 221"/>
                <a:gd name="T98" fmla="*/ 1789 w 2142"/>
                <a:gd name="T99" fmla="*/ 166 h 221"/>
                <a:gd name="T100" fmla="*/ 1961 w 2142"/>
                <a:gd name="T101" fmla="*/ 216 h 221"/>
                <a:gd name="T102" fmla="*/ 1848 w 2142"/>
                <a:gd name="T103" fmla="*/ 113 h 221"/>
                <a:gd name="T104" fmla="*/ 1964 w 2142"/>
                <a:gd name="T105" fmla="*/ 1 h 221"/>
                <a:gd name="T106" fmla="*/ 1912 w 2142"/>
                <a:gd name="T107" fmla="*/ 89 h 221"/>
                <a:gd name="T108" fmla="*/ 1922 w 2142"/>
                <a:gd name="T109" fmla="*/ 197 h 221"/>
                <a:gd name="T110" fmla="*/ 2082 w 2142"/>
                <a:gd name="T111" fmla="*/ 221 h 221"/>
                <a:gd name="T112" fmla="*/ 2035 w 2142"/>
                <a:gd name="T113" fmla="*/ 187 h 221"/>
                <a:gd name="T114" fmla="*/ 2114 w 2142"/>
                <a:gd name="T115" fmla="*/ 178 h 221"/>
                <a:gd name="T116" fmla="*/ 2040 w 2142"/>
                <a:gd name="T117" fmla="*/ 92 h 221"/>
                <a:gd name="T118" fmla="*/ 2134 w 2142"/>
                <a:gd name="T119" fmla="*/ 80 h 221"/>
                <a:gd name="T120" fmla="*/ 2107 w 2142"/>
                <a:gd name="T121" fmla="*/ 88 h 221"/>
                <a:gd name="T122" fmla="*/ 2103 w 2142"/>
                <a:gd name="T123" fmla="*/ 135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142" h="221">
                  <a:moveTo>
                    <a:pt x="117" y="27"/>
                  </a:moveTo>
                  <a:cubicBezTo>
                    <a:pt x="117" y="29"/>
                    <a:pt x="117" y="31"/>
                    <a:pt x="117" y="32"/>
                  </a:cubicBezTo>
                  <a:cubicBezTo>
                    <a:pt x="117" y="34"/>
                    <a:pt x="116" y="35"/>
                    <a:pt x="116" y="36"/>
                  </a:cubicBezTo>
                  <a:cubicBezTo>
                    <a:pt x="115" y="37"/>
                    <a:pt x="115" y="37"/>
                    <a:pt x="114" y="38"/>
                  </a:cubicBezTo>
                  <a:cubicBezTo>
                    <a:pt x="113" y="38"/>
                    <a:pt x="112" y="39"/>
                    <a:pt x="111" y="39"/>
                  </a:cubicBezTo>
                  <a:lnTo>
                    <a:pt x="30" y="39"/>
                  </a:lnTo>
                  <a:lnTo>
                    <a:pt x="30" y="107"/>
                  </a:lnTo>
                  <a:lnTo>
                    <a:pt x="107" y="107"/>
                  </a:lnTo>
                  <a:cubicBezTo>
                    <a:pt x="108" y="107"/>
                    <a:pt x="109" y="107"/>
                    <a:pt x="109" y="108"/>
                  </a:cubicBezTo>
                  <a:cubicBezTo>
                    <a:pt x="110" y="108"/>
                    <a:pt x="111" y="109"/>
                    <a:pt x="111" y="110"/>
                  </a:cubicBezTo>
                  <a:cubicBezTo>
                    <a:pt x="112" y="110"/>
                    <a:pt x="112" y="112"/>
                    <a:pt x="113" y="113"/>
                  </a:cubicBezTo>
                  <a:cubicBezTo>
                    <a:pt x="113" y="114"/>
                    <a:pt x="113" y="116"/>
                    <a:pt x="113" y="118"/>
                  </a:cubicBezTo>
                  <a:cubicBezTo>
                    <a:pt x="113" y="120"/>
                    <a:pt x="113" y="122"/>
                    <a:pt x="113" y="123"/>
                  </a:cubicBezTo>
                  <a:cubicBezTo>
                    <a:pt x="112" y="125"/>
                    <a:pt x="112" y="126"/>
                    <a:pt x="111" y="127"/>
                  </a:cubicBezTo>
                  <a:cubicBezTo>
                    <a:pt x="111" y="128"/>
                    <a:pt x="110" y="128"/>
                    <a:pt x="109" y="129"/>
                  </a:cubicBezTo>
                  <a:cubicBezTo>
                    <a:pt x="109" y="129"/>
                    <a:pt x="108" y="130"/>
                    <a:pt x="107" y="130"/>
                  </a:cubicBezTo>
                  <a:lnTo>
                    <a:pt x="30" y="130"/>
                  </a:lnTo>
                  <a:lnTo>
                    <a:pt x="30" y="214"/>
                  </a:lnTo>
                  <a:cubicBezTo>
                    <a:pt x="30" y="215"/>
                    <a:pt x="30" y="215"/>
                    <a:pt x="29" y="216"/>
                  </a:cubicBezTo>
                  <a:cubicBezTo>
                    <a:pt x="29" y="217"/>
                    <a:pt x="28" y="217"/>
                    <a:pt x="27" y="217"/>
                  </a:cubicBezTo>
                  <a:cubicBezTo>
                    <a:pt x="26" y="218"/>
                    <a:pt x="24" y="218"/>
                    <a:pt x="22" y="218"/>
                  </a:cubicBezTo>
                  <a:cubicBezTo>
                    <a:pt x="21" y="219"/>
                    <a:pt x="18" y="219"/>
                    <a:pt x="15" y="219"/>
                  </a:cubicBezTo>
                  <a:cubicBezTo>
                    <a:pt x="12" y="219"/>
                    <a:pt x="10" y="219"/>
                    <a:pt x="8" y="218"/>
                  </a:cubicBezTo>
                  <a:cubicBezTo>
                    <a:pt x="6" y="218"/>
                    <a:pt x="5" y="218"/>
                    <a:pt x="4" y="217"/>
                  </a:cubicBezTo>
                  <a:cubicBezTo>
                    <a:pt x="2" y="217"/>
                    <a:pt x="2" y="217"/>
                    <a:pt x="1" y="216"/>
                  </a:cubicBezTo>
                  <a:cubicBezTo>
                    <a:pt x="1" y="215"/>
                    <a:pt x="0" y="215"/>
                    <a:pt x="0" y="214"/>
                  </a:cubicBezTo>
                  <a:lnTo>
                    <a:pt x="0" y="27"/>
                  </a:lnTo>
                  <a:cubicBezTo>
                    <a:pt x="0" y="23"/>
                    <a:pt x="2" y="20"/>
                    <a:pt x="4" y="18"/>
                  </a:cubicBezTo>
                  <a:cubicBezTo>
                    <a:pt x="6" y="17"/>
                    <a:pt x="9" y="16"/>
                    <a:pt x="11" y="16"/>
                  </a:cubicBezTo>
                  <a:lnTo>
                    <a:pt x="111" y="16"/>
                  </a:lnTo>
                  <a:cubicBezTo>
                    <a:pt x="112" y="16"/>
                    <a:pt x="113" y="16"/>
                    <a:pt x="114" y="16"/>
                  </a:cubicBezTo>
                  <a:cubicBezTo>
                    <a:pt x="115" y="17"/>
                    <a:pt x="115" y="17"/>
                    <a:pt x="116" y="18"/>
                  </a:cubicBezTo>
                  <a:cubicBezTo>
                    <a:pt x="116" y="19"/>
                    <a:pt x="117" y="21"/>
                    <a:pt x="117" y="22"/>
                  </a:cubicBezTo>
                  <a:cubicBezTo>
                    <a:pt x="117" y="24"/>
                    <a:pt x="117" y="25"/>
                    <a:pt x="117" y="27"/>
                  </a:cubicBezTo>
                  <a:close/>
                  <a:moveTo>
                    <a:pt x="186" y="214"/>
                  </a:moveTo>
                  <a:cubicBezTo>
                    <a:pt x="186" y="215"/>
                    <a:pt x="185" y="216"/>
                    <a:pt x="185" y="216"/>
                  </a:cubicBezTo>
                  <a:cubicBezTo>
                    <a:pt x="184" y="217"/>
                    <a:pt x="184" y="217"/>
                    <a:pt x="183" y="218"/>
                  </a:cubicBezTo>
                  <a:cubicBezTo>
                    <a:pt x="182" y="218"/>
                    <a:pt x="180" y="218"/>
                    <a:pt x="178" y="219"/>
                  </a:cubicBezTo>
                  <a:cubicBezTo>
                    <a:pt x="177" y="219"/>
                    <a:pt x="174" y="219"/>
                    <a:pt x="171" y="219"/>
                  </a:cubicBezTo>
                  <a:cubicBezTo>
                    <a:pt x="169" y="219"/>
                    <a:pt x="166" y="219"/>
                    <a:pt x="164" y="219"/>
                  </a:cubicBezTo>
                  <a:cubicBezTo>
                    <a:pt x="163" y="218"/>
                    <a:pt x="161" y="218"/>
                    <a:pt x="160" y="218"/>
                  </a:cubicBezTo>
                  <a:cubicBezTo>
                    <a:pt x="159" y="217"/>
                    <a:pt x="158" y="217"/>
                    <a:pt x="158" y="216"/>
                  </a:cubicBezTo>
                  <a:cubicBezTo>
                    <a:pt x="157" y="216"/>
                    <a:pt x="157" y="215"/>
                    <a:pt x="157" y="214"/>
                  </a:cubicBezTo>
                  <a:lnTo>
                    <a:pt x="157" y="73"/>
                  </a:lnTo>
                  <a:cubicBezTo>
                    <a:pt x="157" y="73"/>
                    <a:pt x="157" y="72"/>
                    <a:pt x="158" y="71"/>
                  </a:cubicBezTo>
                  <a:cubicBezTo>
                    <a:pt x="158" y="71"/>
                    <a:pt x="159" y="70"/>
                    <a:pt x="160" y="70"/>
                  </a:cubicBezTo>
                  <a:cubicBezTo>
                    <a:pt x="161" y="69"/>
                    <a:pt x="163" y="69"/>
                    <a:pt x="164" y="69"/>
                  </a:cubicBezTo>
                  <a:cubicBezTo>
                    <a:pt x="166" y="69"/>
                    <a:pt x="169" y="69"/>
                    <a:pt x="171" y="69"/>
                  </a:cubicBezTo>
                  <a:cubicBezTo>
                    <a:pt x="174" y="69"/>
                    <a:pt x="177" y="69"/>
                    <a:pt x="178" y="69"/>
                  </a:cubicBezTo>
                  <a:cubicBezTo>
                    <a:pt x="180" y="69"/>
                    <a:pt x="182" y="69"/>
                    <a:pt x="183" y="70"/>
                  </a:cubicBezTo>
                  <a:cubicBezTo>
                    <a:pt x="184" y="70"/>
                    <a:pt x="184" y="71"/>
                    <a:pt x="185" y="71"/>
                  </a:cubicBezTo>
                  <a:cubicBezTo>
                    <a:pt x="185" y="72"/>
                    <a:pt x="186" y="73"/>
                    <a:pt x="186" y="73"/>
                  </a:cubicBezTo>
                  <a:lnTo>
                    <a:pt x="186" y="214"/>
                  </a:lnTo>
                  <a:close/>
                  <a:moveTo>
                    <a:pt x="189" y="26"/>
                  </a:moveTo>
                  <a:cubicBezTo>
                    <a:pt x="189" y="32"/>
                    <a:pt x="188" y="36"/>
                    <a:pt x="185" y="38"/>
                  </a:cubicBezTo>
                  <a:cubicBezTo>
                    <a:pt x="183" y="40"/>
                    <a:pt x="178" y="41"/>
                    <a:pt x="171" y="41"/>
                  </a:cubicBezTo>
                  <a:cubicBezTo>
                    <a:pt x="164" y="41"/>
                    <a:pt x="160" y="40"/>
                    <a:pt x="157" y="38"/>
                  </a:cubicBezTo>
                  <a:cubicBezTo>
                    <a:pt x="155" y="36"/>
                    <a:pt x="154" y="32"/>
                    <a:pt x="154" y="26"/>
                  </a:cubicBezTo>
                  <a:cubicBezTo>
                    <a:pt x="154" y="20"/>
                    <a:pt x="155" y="16"/>
                    <a:pt x="158" y="14"/>
                  </a:cubicBezTo>
                  <a:cubicBezTo>
                    <a:pt x="160" y="12"/>
                    <a:pt x="165" y="11"/>
                    <a:pt x="171" y="11"/>
                  </a:cubicBezTo>
                  <a:cubicBezTo>
                    <a:pt x="178" y="11"/>
                    <a:pt x="183" y="12"/>
                    <a:pt x="185" y="14"/>
                  </a:cubicBezTo>
                  <a:cubicBezTo>
                    <a:pt x="188" y="16"/>
                    <a:pt x="189" y="20"/>
                    <a:pt x="189" y="26"/>
                  </a:cubicBezTo>
                  <a:close/>
                  <a:moveTo>
                    <a:pt x="370" y="214"/>
                  </a:moveTo>
                  <a:cubicBezTo>
                    <a:pt x="370" y="215"/>
                    <a:pt x="370" y="216"/>
                    <a:pt x="370" y="216"/>
                  </a:cubicBezTo>
                  <a:cubicBezTo>
                    <a:pt x="369" y="217"/>
                    <a:pt x="369" y="217"/>
                    <a:pt x="367" y="218"/>
                  </a:cubicBezTo>
                  <a:cubicBezTo>
                    <a:pt x="366" y="218"/>
                    <a:pt x="365" y="218"/>
                    <a:pt x="363" y="219"/>
                  </a:cubicBezTo>
                  <a:cubicBezTo>
                    <a:pt x="361" y="219"/>
                    <a:pt x="359" y="219"/>
                    <a:pt x="356" y="219"/>
                  </a:cubicBezTo>
                  <a:cubicBezTo>
                    <a:pt x="353" y="219"/>
                    <a:pt x="351" y="219"/>
                    <a:pt x="349" y="219"/>
                  </a:cubicBezTo>
                  <a:cubicBezTo>
                    <a:pt x="347" y="218"/>
                    <a:pt x="346" y="218"/>
                    <a:pt x="345" y="218"/>
                  </a:cubicBezTo>
                  <a:cubicBezTo>
                    <a:pt x="344" y="217"/>
                    <a:pt x="343" y="217"/>
                    <a:pt x="343" y="216"/>
                  </a:cubicBezTo>
                  <a:cubicBezTo>
                    <a:pt x="342" y="216"/>
                    <a:pt x="342" y="215"/>
                    <a:pt x="342" y="214"/>
                  </a:cubicBezTo>
                  <a:lnTo>
                    <a:pt x="342" y="132"/>
                  </a:lnTo>
                  <a:cubicBezTo>
                    <a:pt x="342" y="124"/>
                    <a:pt x="341" y="117"/>
                    <a:pt x="340" y="112"/>
                  </a:cubicBezTo>
                  <a:cubicBezTo>
                    <a:pt x="339" y="107"/>
                    <a:pt x="337" y="103"/>
                    <a:pt x="334" y="100"/>
                  </a:cubicBezTo>
                  <a:cubicBezTo>
                    <a:pt x="331" y="96"/>
                    <a:pt x="328" y="93"/>
                    <a:pt x="324" y="91"/>
                  </a:cubicBezTo>
                  <a:cubicBezTo>
                    <a:pt x="320" y="90"/>
                    <a:pt x="315" y="89"/>
                    <a:pt x="309" y="89"/>
                  </a:cubicBezTo>
                  <a:cubicBezTo>
                    <a:pt x="302" y="89"/>
                    <a:pt x="295" y="91"/>
                    <a:pt x="288" y="96"/>
                  </a:cubicBezTo>
                  <a:cubicBezTo>
                    <a:pt x="281" y="100"/>
                    <a:pt x="273" y="107"/>
                    <a:pt x="266" y="116"/>
                  </a:cubicBezTo>
                  <a:lnTo>
                    <a:pt x="266" y="214"/>
                  </a:lnTo>
                  <a:cubicBezTo>
                    <a:pt x="266" y="215"/>
                    <a:pt x="265" y="216"/>
                    <a:pt x="265" y="216"/>
                  </a:cubicBezTo>
                  <a:cubicBezTo>
                    <a:pt x="264" y="217"/>
                    <a:pt x="264" y="217"/>
                    <a:pt x="263" y="218"/>
                  </a:cubicBezTo>
                  <a:cubicBezTo>
                    <a:pt x="262" y="218"/>
                    <a:pt x="260" y="218"/>
                    <a:pt x="258" y="219"/>
                  </a:cubicBezTo>
                  <a:cubicBezTo>
                    <a:pt x="257" y="219"/>
                    <a:pt x="254" y="219"/>
                    <a:pt x="251" y="219"/>
                  </a:cubicBezTo>
                  <a:cubicBezTo>
                    <a:pt x="249" y="219"/>
                    <a:pt x="246" y="219"/>
                    <a:pt x="244" y="219"/>
                  </a:cubicBezTo>
                  <a:cubicBezTo>
                    <a:pt x="243" y="218"/>
                    <a:pt x="241" y="218"/>
                    <a:pt x="240" y="218"/>
                  </a:cubicBezTo>
                  <a:cubicBezTo>
                    <a:pt x="239" y="217"/>
                    <a:pt x="238" y="217"/>
                    <a:pt x="238" y="216"/>
                  </a:cubicBezTo>
                  <a:cubicBezTo>
                    <a:pt x="237" y="216"/>
                    <a:pt x="237" y="215"/>
                    <a:pt x="237" y="214"/>
                  </a:cubicBezTo>
                  <a:lnTo>
                    <a:pt x="237" y="73"/>
                  </a:lnTo>
                  <a:cubicBezTo>
                    <a:pt x="237" y="73"/>
                    <a:pt x="237" y="72"/>
                    <a:pt x="238" y="71"/>
                  </a:cubicBezTo>
                  <a:cubicBezTo>
                    <a:pt x="238" y="71"/>
                    <a:pt x="239" y="70"/>
                    <a:pt x="240" y="70"/>
                  </a:cubicBezTo>
                  <a:cubicBezTo>
                    <a:pt x="241" y="69"/>
                    <a:pt x="242" y="69"/>
                    <a:pt x="244" y="69"/>
                  </a:cubicBezTo>
                  <a:cubicBezTo>
                    <a:pt x="245" y="69"/>
                    <a:pt x="247" y="69"/>
                    <a:pt x="250" y="69"/>
                  </a:cubicBezTo>
                  <a:cubicBezTo>
                    <a:pt x="253" y="69"/>
                    <a:pt x="255" y="69"/>
                    <a:pt x="256" y="69"/>
                  </a:cubicBezTo>
                  <a:cubicBezTo>
                    <a:pt x="258" y="69"/>
                    <a:pt x="259" y="69"/>
                    <a:pt x="260" y="70"/>
                  </a:cubicBezTo>
                  <a:cubicBezTo>
                    <a:pt x="261" y="70"/>
                    <a:pt x="262" y="71"/>
                    <a:pt x="262" y="71"/>
                  </a:cubicBezTo>
                  <a:cubicBezTo>
                    <a:pt x="263" y="72"/>
                    <a:pt x="263" y="73"/>
                    <a:pt x="263" y="73"/>
                  </a:cubicBezTo>
                  <a:lnTo>
                    <a:pt x="263" y="92"/>
                  </a:lnTo>
                  <a:cubicBezTo>
                    <a:pt x="272" y="83"/>
                    <a:pt x="280" y="77"/>
                    <a:pt x="289" y="72"/>
                  </a:cubicBezTo>
                  <a:cubicBezTo>
                    <a:pt x="298" y="68"/>
                    <a:pt x="306" y="66"/>
                    <a:pt x="315" y="66"/>
                  </a:cubicBezTo>
                  <a:cubicBezTo>
                    <a:pt x="325" y="66"/>
                    <a:pt x="334" y="68"/>
                    <a:pt x="341" y="71"/>
                  </a:cubicBezTo>
                  <a:cubicBezTo>
                    <a:pt x="348" y="74"/>
                    <a:pt x="354" y="79"/>
                    <a:pt x="358" y="84"/>
                  </a:cubicBezTo>
                  <a:cubicBezTo>
                    <a:pt x="363" y="89"/>
                    <a:pt x="366" y="95"/>
                    <a:pt x="368" y="102"/>
                  </a:cubicBezTo>
                  <a:cubicBezTo>
                    <a:pt x="369" y="110"/>
                    <a:pt x="370" y="118"/>
                    <a:pt x="370" y="128"/>
                  </a:cubicBezTo>
                  <a:lnTo>
                    <a:pt x="370" y="214"/>
                  </a:lnTo>
                  <a:close/>
                  <a:moveTo>
                    <a:pt x="458" y="214"/>
                  </a:moveTo>
                  <a:cubicBezTo>
                    <a:pt x="458" y="215"/>
                    <a:pt x="457" y="216"/>
                    <a:pt x="457" y="216"/>
                  </a:cubicBezTo>
                  <a:cubicBezTo>
                    <a:pt x="456" y="217"/>
                    <a:pt x="456" y="217"/>
                    <a:pt x="455" y="218"/>
                  </a:cubicBezTo>
                  <a:cubicBezTo>
                    <a:pt x="454" y="218"/>
                    <a:pt x="452" y="218"/>
                    <a:pt x="450" y="219"/>
                  </a:cubicBezTo>
                  <a:cubicBezTo>
                    <a:pt x="449" y="219"/>
                    <a:pt x="446" y="219"/>
                    <a:pt x="443" y="219"/>
                  </a:cubicBezTo>
                  <a:cubicBezTo>
                    <a:pt x="441" y="219"/>
                    <a:pt x="438" y="219"/>
                    <a:pt x="436" y="219"/>
                  </a:cubicBezTo>
                  <a:cubicBezTo>
                    <a:pt x="435" y="218"/>
                    <a:pt x="433" y="218"/>
                    <a:pt x="432" y="218"/>
                  </a:cubicBezTo>
                  <a:cubicBezTo>
                    <a:pt x="431" y="217"/>
                    <a:pt x="430" y="217"/>
                    <a:pt x="430" y="216"/>
                  </a:cubicBezTo>
                  <a:cubicBezTo>
                    <a:pt x="429" y="216"/>
                    <a:pt x="429" y="215"/>
                    <a:pt x="429" y="214"/>
                  </a:cubicBezTo>
                  <a:lnTo>
                    <a:pt x="429" y="73"/>
                  </a:lnTo>
                  <a:cubicBezTo>
                    <a:pt x="429" y="73"/>
                    <a:pt x="429" y="72"/>
                    <a:pt x="430" y="71"/>
                  </a:cubicBezTo>
                  <a:cubicBezTo>
                    <a:pt x="430" y="71"/>
                    <a:pt x="431" y="70"/>
                    <a:pt x="432" y="70"/>
                  </a:cubicBezTo>
                  <a:cubicBezTo>
                    <a:pt x="433" y="69"/>
                    <a:pt x="435" y="69"/>
                    <a:pt x="436" y="69"/>
                  </a:cubicBezTo>
                  <a:cubicBezTo>
                    <a:pt x="438" y="69"/>
                    <a:pt x="441" y="69"/>
                    <a:pt x="443" y="69"/>
                  </a:cubicBezTo>
                  <a:cubicBezTo>
                    <a:pt x="446" y="69"/>
                    <a:pt x="449" y="69"/>
                    <a:pt x="450" y="69"/>
                  </a:cubicBezTo>
                  <a:cubicBezTo>
                    <a:pt x="452" y="69"/>
                    <a:pt x="454" y="69"/>
                    <a:pt x="455" y="70"/>
                  </a:cubicBezTo>
                  <a:cubicBezTo>
                    <a:pt x="456" y="70"/>
                    <a:pt x="456" y="71"/>
                    <a:pt x="457" y="71"/>
                  </a:cubicBezTo>
                  <a:cubicBezTo>
                    <a:pt x="457" y="72"/>
                    <a:pt x="458" y="73"/>
                    <a:pt x="458" y="73"/>
                  </a:cubicBezTo>
                  <a:lnTo>
                    <a:pt x="458" y="214"/>
                  </a:lnTo>
                  <a:close/>
                  <a:moveTo>
                    <a:pt x="461" y="26"/>
                  </a:moveTo>
                  <a:cubicBezTo>
                    <a:pt x="461" y="32"/>
                    <a:pt x="460" y="36"/>
                    <a:pt x="457" y="38"/>
                  </a:cubicBezTo>
                  <a:cubicBezTo>
                    <a:pt x="455" y="40"/>
                    <a:pt x="450" y="41"/>
                    <a:pt x="443" y="41"/>
                  </a:cubicBezTo>
                  <a:cubicBezTo>
                    <a:pt x="436" y="41"/>
                    <a:pt x="432" y="40"/>
                    <a:pt x="429" y="38"/>
                  </a:cubicBezTo>
                  <a:cubicBezTo>
                    <a:pt x="427" y="36"/>
                    <a:pt x="426" y="32"/>
                    <a:pt x="426" y="26"/>
                  </a:cubicBezTo>
                  <a:cubicBezTo>
                    <a:pt x="426" y="20"/>
                    <a:pt x="427" y="16"/>
                    <a:pt x="430" y="14"/>
                  </a:cubicBezTo>
                  <a:cubicBezTo>
                    <a:pt x="432" y="12"/>
                    <a:pt x="437" y="11"/>
                    <a:pt x="443" y="11"/>
                  </a:cubicBezTo>
                  <a:cubicBezTo>
                    <a:pt x="450" y="11"/>
                    <a:pt x="455" y="12"/>
                    <a:pt x="457" y="14"/>
                  </a:cubicBezTo>
                  <a:cubicBezTo>
                    <a:pt x="460" y="16"/>
                    <a:pt x="461" y="20"/>
                    <a:pt x="461" y="26"/>
                  </a:cubicBezTo>
                  <a:close/>
                  <a:moveTo>
                    <a:pt x="606" y="176"/>
                  </a:moveTo>
                  <a:cubicBezTo>
                    <a:pt x="606" y="183"/>
                    <a:pt x="605" y="189"/>
                    <a:pt x="602" y="195"/>
                  </a:cubicBezTo>
                  <a:cubicBezTo>
                    <a:pt x="599" y="201"/>
                    <a:pt x="595" y="205"/>
                    <a:pt x="589" y="209"/>
                  </a:cubicBezTo>
                  <a:cubicBezTo>
                    <a:pt x="584" y="213"/>
                    <a:pt x="578" y="216"/>
                    <a:pt x="570" y="218"/>
                  </a:cubicBezTo>
                  <a:cubicBezTo>
                    <a:pt x="563" y="220"/>
                    <a:pt x="555" y="221"/>
                    <a:pt x="546" y="221"/>
                  </a:cubicBezTo>
                  <a:cubicBezTo>
                    <a:pt x="540" y="221"/>
                    <a:pt x="535" y="220"/>
                    <a:pt x="530" y="220"/>
                  </a:cubicBezTo>
                  <a:cubicBezTo>
                    <a:pt x="525" y="219"/>
                    <a:pt x="520" y="218"/>
                    <a:pt x="517" y="217"/>
                  </a:cubicBezTo>
                  <a:cubicBezTo>
                    <a:pt x="513" y="216"/>
                    <a:pt x="509" y="214"/>
                    <a:pt x="506" y="213"/>
                  </a:cubicBezTo>
                  <a:cubicBezTo>
                    <a:pt x="504" y="212"/>
                    <a:pt x="502" y="210"/>
                    <a:pt x="500" y="209"/>
                  </a:cubicBezTo>
                  <a:cubicBezTo>
                    <a:pt x="499" y="208"/>
                    <a:pt x="498" y="207"/>
                    <a:pt x="498" y="205"/>
                  </a:cubicBezTo>
                  <a:cubicBezTo>
                    <a:pt x="497" y="203"/>
                    <a:pt x="497" y="201"/>
                    <a:pt x="497" y="197"/>
                  </a:cubicBezTo>
                  <a:cubicBezTo>
                    <a:pt x="497" y="195"/>
                    <a:pt x="497" y="194"/>
                    <a:pt x="497" y="192"/>
                  </a:cubicBezTo>
                  <a:cubicBezTo>
                    <a:pt x="497" y="191"/>
                    <a:pt x="498" y="190"/>
                    <a:pt x="498" y="189"/>
                  </a:cubicBezTo>
                  <a:cubicBezTo>
                    <a:pt x="498" y="188"/>
                    <a:pt x="499" y="188"/>
                    <a:pt x="499" y="187"/>
                  </a:cubicBezTo>
                  <a:cubicBezTo>
                    <a:pt x="500" y="187"/>
                    <a:pt x="501" y="187"/>
                    <a:pt x="502" y="187"/>
                  </a:cubicBezTo>
                  <a:cubicBezTo>
                    <a:pt x="503" y="187"/>
                    <a:pt x="505" y="187"/>
                    <a:pt x="507" y="189"/>
                  </a:cubicBezTo>
                  <a:cubicBezTo>
                    <a:pt x="510" y="190"/>
                    <a:pt x="513" y="192"/>
                    <a:pt x="516" y="194"/>
                  </a:cubicBezTo>
                  <a:cubicBezTo>
                    <a:pt x="520" y="195"/>
                    <a:pt x="524" y="197"/>
                    <a:pt x="529" y="198"/>
                  </a:cubicBezTo>
                  <a:cubicBezTo>
                    <a:pt x="534" y="200"/>
                    <a:pt x="540" y="200"/>
                    <a:pt x="546" y="200"/>
                  </a:cubicBezTo>
                  <a:cubicBezTo>
                    <a:pt x="551" y="200"/>
                    <a:pt x="555" y="200"/>
                    <a:pt x="559" y="199"/>
                  </a:cubicBezTo>
                  <a:cubicBezTo>
                    <a:pt x="563" y="198"/>
                    <a:pt x="566" y="197"/>
                    <a:pt x="569" y="195"/>
                  </a:cubicBezTo>
                  <a:cubicBezTo>
                    <a:pt x="572" y="193"/>
                    <a:pt x="574" y="191"/>
                    <a:pt x="576" y="188"/>
                  </a:cubicBezTo>
                  <a:cubicBezTo>
                    <a:pt x="578" y="185"/>
                    <a:pt x="578" y="182"/>
                    <a:pt x="578" y="178"/>
                  </a:cubicBezTo>
                  <a:cubicBezTo>
                    <a:pt x="578" y="174"/>
                    <a:pt x="577" y="170"/>
                    <a:pt x="575" y="168"/>
                  </a:cubicBezTo>
                  <a:cubicBezTo>
                    <a:pt x="573" y="165"/>
                    <a:pt x="570" y="163"/>
                    <a:pt x="566" y="161"/>
                  </a:cubicBezTo>
                  <a:cubicBezTo>
                    <a:pt x="562" y="158"/>
                    <a:pt x="558" y="157"/>
                    <a:pt x="554" y="155"/>
                  </a:cubicBezTo>
                  <a:cubicBezTo>
                    <a:pt x="549" y="153"/>
                    <a:pt x="544" y="152"/>
                    <a:pt x="540" y="150"/>
                  </a:cubicBezTo>
                  <a:cubicBezTo>
                    <a:pt x="535" y="148"/>
                    <a:pt x="530" y="146"/>
                    <a:pt x="525" y="144"/>
                  </a:cubicBezTo>
                  <a:cubicBezTo>
                    <a:pt x="521" y="142"/>
                    <a:pt x="516" y="139"/>
                    <a:pt x="513" y="136"/>
                  </a:cubicBezTo>
                  <a:cubicBezTo>
                    <a:pt x="509" y="132"/>
                    <a:pt x="506" y="129"/>
                    <a:pt x="504" y="124"/>
                  </a:cubicBezTo>
                  <a:cubicBezTo>
                    <a:pt x="502" y="120"/>
                    <a:pt x="501" y="114"/>
                    <a:pt x="501" y="108"/>
                  </a:cubicBezTo>
                  <a:cubicBezTo>
                    <a:pt x="501" y="103"/>
                    <a:pt x="502" y="97"/>
                    <a:pt x="504" y="92"/>
                  </a:cubicBezTo>
                  <a:cubicBezTo>
                    <a:pt x="506" y="87"/>
                    <a:pt x="510" y="83"/>
                    <a:pt x="515" y="79"/>
                  </a:cubicBezTo>
                  <a:cubicBezTo>
                    <a:pt x="519" y="75"/>
                    <a:pt x="525" y="72"/>
                    <a:pt x="532" y="70"/>
                  </a:cubicBezTo>
                  <a:cubicBezTo>
                    <a:pt x="539" y="67"/>
                    <a:pt x="548" y="66"/>
                    <a:pt x="557" y="66"/>
                  </a:cubicBezTo>
                  <a:cubicBezTo>
                    <a:pt x="561" y="66"/>
                    <a:pt x="565" y="67"/>
                    <a:pt x="569" y="67"/>
                  </a:cubicBezTo>
                  <a:cubicBezTo>
                    <a:pt x="573" y="68"/>
                    <a:pt x="577" y="69"/>
                    <a:pt x="581" y="70"/>
                  </a:cubicBezTo>
                  <a:cubicBezTo>
                    <a:pt x="584" y="71"/>
                    <a:pt x="587" y="72"/>
                    <a:pt x="589" y="73"/>
                  </a:cubicBezTo>
                  <a:cubicBezTo>
                    <a:pt x="591" y="74"/>
                    <a:pt x="593" y="75"/>
                    <a:pt x="594" y="76"/>
                  </a:cubicBezTo>
                  <a:cubicBezTo>
                    <a:pt x="596" y="76"/>
                    <a:pt x="596" y="77"/>
                    <a:pt x="597" y="78"/>
                  </a:cubicBezTo>
                  <a:cubicBezTo>
                    <a:pt x="597" y="78"/>
                    <a:pt x="597" y="79"/>
                    <a:pt x="598" y="80"/>
                  </a:cubicBezTo>
                  <a:cubicBezTo>
                    <a:pt x="598" y="81"/>
                    <a:pt x="598" y="82"/>
                    <a:pt x="598" y="83"/>
                  </a:cubicBezTo>
                  <a:cubicBezTo>
                    <a:pt x="598" y="84"/>
                    <a:pt x="598" y="85"/>
                    <a:pt x="598" y="87"/>
                  </a:cubicBezTo>
                  <a:cubicBezTo>
                    <a:pt x="598" y="89"/>
                    <a:pt x="598" y="90"/>
                    <a:pt x="598" y="92"/>
                  </a:cubicBezTo>
                  <a:cubicBezTo>
                    <a:pt x="598" y="93"/>
                    <a:pt x="598" y="94"/>
                    <a:pt x="597" y="95"/>
                  </a:cubicBezTo>
                  <a:cubicBezTo>
                    <a:pt x="597" y="96"/>
                    <a:pt x="596" y="96"/>
                    <a:pt x="596" y="97"/>
                  </a:cubicBezTo>
                  <a:cubicBezTo>
                    <a:pt x="595" y="97"/>
                    <a:pt x="595" y="97"/>
                    <a:pt x="594" y="97"/>
                  </a:cubicBezTo>
                  <a:cubicBezTo>
                    <a:pt x="593" y="97"/>
                    <a:pt x="591" y="97"/>
                    <a:pt x="589" y="95"/>
                  </a:cubicBezTo>
                  <a:cubicBezTo>
                    <a:pt x="588" y="94"/>
                    <a:pt x="585" y="93"/>
                    <a:pt x="582" y="92"/>
                  </a:cubicBezTo>
                  <a:cubicBezTo>
                    <a:pt x="579" y="90"/>
                    <a:pt x="575" y="89"/>
                    <a:pt x="571" y="88"/>
                  </a:cubicBezTo>
                  <a:cubicBezTo>
                    <a:pt x="567" y="87"/>
                    <a:pt x="562" y="86"/>
                    <a:pt x="557" y="86"/>
                  </a:cubicBezTo>
                  <a:cubicBezTo>
                    <a:pt x="552" y="86"/>
                    <a:pt x="548" y="87"/>
                    <a:pt x="544" y="88"/>
                  </a:cubicBezTo>
                  <a:cubicBezTo>
                    <a:pt x="540" y="89"/>
                    <a:pt x="537" y="90"/>
                    <a:pt x="535" y="92"/>
                  </a:cubicBezTo>
                  <a:cubicBezTo>
                    <a:pt x="533" y="94"/>
                    <a:pt x="531" y="96"/>
                    <a:pt x="530" y="99"/>
                  </a:cubicBezTo>
                  <a:cubicBezTo>
                    <a:pt x="528" y="101"/>
                    <a:pt x="528" y="104"/>
                    <a:pt x="528" y="107"/>
                  </a:cubicBezTo>
                  <a:cubicBezTo>
                    <a:pt x="528" y="111"/>
                    <a:pt x="529" y="114"/>
                    <a:pt x="531" y="117"/>
                  </a:cubicBezTo>
                  <a:cubicBezTo>
                    <a:pt x="533" y="120"/>
                    <a:pt x="536" y="122"/>
                    <a:pt x="540" y="124"/>
                  </a:cubicBezTo>
                  <a:cubicBezTo>
                    <a:pt x="544" y="126"/>
                    <a:pt x="548" y="128"/>
                    <a:pt x="553" y="130"/>
                  </a:cubicBezTo>
                  <a:cubicBezTo>
                    <a:pt x="557" y="131"/>
                    <a:pt x="562" y="133"/>
                    <a:pt x="567" y="135"/>
                  </a:cubicBezTo>
                  <a:cubicBezTo>
                    <a:pt x="572" y="137"/>
                    <a:pt x="577" y="139"/>
                    <a:pt x="581" y="141"/>
                  </a:cubicBezTo>
                  <a:cubicBezTo>
                    <a:pt x="586" y="143"/>
                    <a:pt x="590" y="146"/>
                    <a:pt x="594" y="149"/>
                  </a:cubicBezTo>
                  <a:cubicBezTo>
                    <a:pt x="598" y="152"/>
                    <a:pt x="601" y="156"/>
                    <a:pt x="603" y="160"/>
                  </a:cubicBezTo>
                  <a:cubicBezTo>
                    <a:pt x="605" y="164"/>
                    <a:pt x="606" y="170"/>
                    <a:pt x="606" y="176"/>
                  </a:cubicBezTo>
                  <a:close/>
                  <a:moveTo>
                    <a:pt x="770" y="214"/>
                  </a:moveTo>
                  <a:cubicBezTo>
                    <a:pt x="770" y="215"/>
                    <a:pt x="770" y="216"/>
                    <a:pt x="770" y="216"/>
                  </a:cubicBezTo>
                  <a:cubicBezTo>
                    <a:pt x="769" y="217"/>
                    <a:pt x="769" y="217"/>
                    <a:pt x="767" y="218"/>
                  </a:cubicBezTo>
                  <a:cubicBezTo>
                    <a:pt x="766" y="218"/>
                    <a:pt x="765" y="218"/>
                    <a:pt x="763" y="219"/>
                  </a:cubicBezTo>
                  <a:cubicBezTo>
                    <a:pt x="761" y="219"/>
                    <a:pt x="759" y="219"/>
                    <a:pt x="756" y="219"/>
                  </a:cubicBezTo>
                  <a:cubicBezTo>
                    <a:pt x="753" y="219"/>
                    <a:pt x="751" y="219"/>
                    <a:pt x="749" y="219"/>
                  </a:cubicBezTo>
                  <a:cubicBezTo>
                    <a:pt x="747" y="218"/>
                    <a:pt x="746" y="218"/>
                    <a:pt x="745" y="218"/>
                  </a:cubicBezTo>
                  <a:cubicBezTo>
                    <a:pt x="744" y="217"/>
                    <a:pt x="743" y="217"/>
                    <a:pt x="743" y="216"/>
                  </a:cubicBezTo>
                  <a:cubicBezTo>
                    <a:pt x="742" y="216"/>
                    <a:pt x="742" y="215"/>
                    <a:pt x="742" y="214"/>
                  </a:cubicBezTo>
                  <a:lnTo>
                    <a:pt x="742" y="132"/>
                  </a:lnTo>
                  <a:cubicBezTo>
                    <a:pt x="742" y="124"/>
                    <a:pt x="741" y="117"/>
                    <a:pt x="740" y="112"/>
                  </a:cubicBezTo>
                  <a:cubicBezTo>
                    <a:pt x="739" y="107"/>
                    <a:pt x="737" y="103"/>
                    <a:pt x="734" y="100"/>
                  </a:cubicBezTo>
                  <a:cubicBezTo>
                    <a:pt x="731" y="96"/>
                    <a:pt x="728" y="93"/>
                    <a:pt x="724" y="91"/>
                  </a:cubicBezTo>
                  <a:cubicBezTo>
                    <a:pt x="720" y="90"/>
                    <a:pt x="715" y="89"/>
                    <a:pt x="709" y="89"/>
                  </a:cubicBezTo>
                  <a:cubicBezTo>
                    <a:pt x="702" y="89"/>
                    <a:pt x="695" y="91"/>
                    <a:pt x="688" y="96"/>
                  </a:cubicBezTo>
                  <a:cubicBezTo>
                    <a:pt x="681" y="100"/>
                    <a:pt x="673" y="107"/>
                    <a:pt x="666" y="116"/>
                  </a:cubicBezTo>
                  <a:lnTo>
                    <a:pt x="666" y="214"/>
                  </a:lnTo>
                  <a:cubicBezTo>
                    <a:pt x="666" y="215"/>
                    <a:pt x="665" y="216"/>
                    <a:pt x="665" y="216"/>
                  </a:cubicBezTo>
                  <a:cubicBezTo>
                    <a:pt x="664" y="217"/>
                    <a:pt x="664" y="217"/>
                    <a:pt x="663" y="218"/>
                  </a:cubicBezTo>
                  <a:cubicBezTo>
                    <a:pt x="662" y="218"/>
                    <a:pt x="660" y="218"/>
                    <a:pt x="658" y="219"/>
                  </a:cubicBezTo>
                  <a:cubicBezTo>
                    <a:pt x="657" y="219"/>
                    <a:pt x="654" y="219"/>
                    <a:pt x="651" y="219"/>
                  </a:cubicBezTo>
                  <a:cubicBezTo>
                    <a:pt x="649" y="219"/>
                    <a:pt x="646" y="219"/>
                    <a:pt x="644" y="219"/>
                  </a:cubicBezTo>
                  <a:cubicBezTo>
                    <a:pt x="643" y="218"/>
                    <a:pt x="641" y="218"/>
                    <a:pt x="640" y="218"/>
                  </a:cubicBezTo>
                  <a:cubicBezTo>
                    <a:pt x="639" y="217"/>
                    <a:pt x="638" y="217"/>
                    <a:pt x="638" y="216"/>
                  </a:cubicBezTo>
                  <a:cubicBezTo>
                    <a:pt x="637" y="216"/>
                    <a:pt x="637" y="215"/>
                    <a:pt x="637" y="214"/>
                  </a:cubicBezTo>
                  <a:lnTo>
                    <a:pt x="637" y="5"/>
                  </a:lnTo>
                  <a:cubicBezTo>
                    <a:pt x="637" y="4"/>
                    <a:pt x="637" y="4"/>
                    <a:pt x="638" y="3"/>
                  </a:cubicBezTo>
                  <a:cubicBezTo>
                    <a:pt x="638" y="2"/>
                    <a:pt x="639" y="2"/>
                    <a:pt x="640" y="1"/>
                  </a:cubicBezTo>
                  <a:cubicBezTo>
                    <a:pt x="641" y="1"/>
                    <a:pt x="643" y="1"/>
                    <a:pt x="644" y="1"/>
                  </a:cubicBezTo>
                  <a:cubicBezTo>
                    <a:pt x="646" y="0"/>
                    <a:pt x="649" y="0"/>
                    <a:pt x="651" y="0"/>
                  </a:cubicBezTo>
                  <a:cubicBezTo>
                    <a:pt x="654" y="0"/>
                    <a:pt x="657" y="0"/>
                    <a:pt x="658" y="1"/>
                  </a:cubicBezTo>
                  <a:cubicBezTo>
                    <a:pt x="660" y="1"/>
                    <a:pt x="662" y="1"/>
                    <a:pt x="663" y="1"/>
                  </a:cubicBezTo>
                  <a:cubicBezTo>
                    <a:pt x="664" y="2"/>
                    <a:pt x="664" y="2"/>
                    <a:pt x="665" y="3"/>
                  </a:cubicBezTo>
                  <a:cubicBezTo>
                    <a:pt x="665" y="4"/>
                    <a:pt x="666" y="4"/>
                    <a:pt x="666" y="5"/>
                  </a:cubicBezTo>
                  <a:lnTo>
                    <a:pt x="666" y="89"/>
                  </a:lnTo>
                  <a:cubicBezTo>
                    <a:pt x="674" y="82"/>
                    <a:pt x="682" y="76"/>
                    <a:pt x="690" y="72"/>
                  </a:cubicBezTo>
                  <a:cubicBezTo>
                    <a:pt x="698" y="68"/>
                    <a:pt x="707" y="66"/>
                    <a:pt x="715" y="66"/>
                  </a:cubicBezTo>
                  <a:cubicBezTo>
                    <a:pt x="725" y="66"/>
                    <a:pt x="734" y="68"/>
                    <a:pt x="741" y="71"/>
                  </a:cubicBezTo>
                  <a:cubicBezTo>
                    <a:pt x="748" y="74"/>
                    <a:pt x="754" y="79"/>
                    <a:pt x="758" y="84"/>
                  </a:cubicBezTo>
                  <a:cubicBezTo>
                    <a:pt x="763" y="89"/>
                    <a:pt x="766" y="95"/>
                    <a:pt x="768" y="102"/>
                  </a:cubicBezTo>
                  <a:cubicBezTo>
                    <a:pt x="769" y="110"/>
                    <a:pt x="770" y="118"/>
                    <a:pt x="770" y="128"/>
                  </a:cubicBezTo>
                  <a:lnTo>
                    <a:pt x="770" y="214"/>
                  </a:lnTo>
                  <a:close/>
                  <a:moveTo>
                    <a:pt x="961" y="138"/>
                  </a:moveTo>
                  <a:cubicBezTo>
                    <a:pt x="961" y="142"/>
                    <a:pt x="960" y="145"/>
                    <a:pt x="958" y="146"/>
                  </a:cubicBezTo>
                  <a:cubicBezTo>
                    <a:pt x="956" y="148"/>
                    <a:pt x="953" y="149"/>
                    <a:pt x="950" y="149"/>
                  </a:cubicBezTo>
                  <a:lnTo>
                    <a:pt x="848" y="149"/>
                  </a:lnTo>
                  <a:cubicBezTo>
                    <a:pt x="848" y="157"/>
                    <a:pt x="849" y="164"/>
                    <a:pt x="851" y="170"/>
                  </a:cubicBezTo>
                  <a:cubicBezTo>
                    <a:pt x="853" y="176"/>
                    <a:pt x="855" y="182"/>
                    <a:pt x="860" y="186"/>
                  </a:cubicBezTo>
                  <a:cubicBezTo>
                    <a:pt x="864" y="190"/>
                    <a:pt x="869" y="194"/>
                    <a:pt x="875" y="196"/>
                  </a:cubicBezTo>
                  <a:cubicBezTo>
                    <a:pt x="882" y="199"/>
                    <a:pt x="890" y="200"/>
                    <a:pt x="899" y="200"/>
                  </a:cubicBezTo>
                  <a:cubicBezTo>
                    <a:pt x="906" y="200"/>
                    <a:pt x="913" y="199"/>
                    <a:pt x="919" y="198"/>
                  </a:cubicBezTo>
                  <a:cubicBezTo>
                    <a:pt x="924" y="197"/>
                    <a:pt x="929" y="196"/>
                    <a:pt x="934" y="195"/>
                  </a:cubicBezTo>
                  <a:cubicBezTo>
                    <a:pt x="938" y="193"/>
                    <a:pt x="941" y="192"/>
                    <a:pt x="944" y="191"/>
                  </a:cubicBezTo>
                  <a:cubicBezTo>
                    <a:pt x="947" y="190"/>
                    <a:pt x="949" y="189"/>
                    <a:pt x="950" y="189"/>
                  </a:cubicBezTo>
                  <a:cubicBezTo>
                    <a:pt x="951" y="189"/>
                    <a:pt x="952" y="189"/>
                    <a:pt x="952" y="190"/>
                  </a:cubicBezTo>
                  <a:cubicBezTo>
                    <a:pt x="953" y="190"/>
                    <a:pt x="953" y="191"/>
                    <a:pt x="954" y="191"/>
                  </a:cubicBezTo>
                  <a:cubicBezTo>
                    <a:pt x="954" y="192"/>
                    <a:pt x="954" y="193"/>
                    <a:pt x="954" y="195"/>
                  </a:cubicBezTo>
                  <a:cubicBezTo>
                    <a:pt x="955" y="196"/>
                    <a:pt x="955" y="197"/>
                    <a:pt x="955" y="199"/>
                  </a:cubicBezTo>
                  <a:cubicBezTo>
                    <a:pt x="955" y="201"/>
                    <a:pt x="955" y="202"/>
                    <a:pt x="954" y="203"/>
                  </a:cubicBezTo>
                  <a:cubicBezTo>
                    <a:pt x="954" y="204"/>
                    <a:pt x="954" y="205"/>
                    <a:pt x="954" y="205"/>
                  </a:cubicBezTo>
                  <a:cubicBezTo>
                    <a:pt x="954" y="206"/>
                    <a:pt x="954" y="207"/>
                    <a:pt x="953" y="208"/>
                  </a:cubicBezTo>
                  <a:cubicBezTo>
                    <a:pt x="953" y="208"/>
                    <a:pt x="952" y="209"/>
                    <a:pt x="952" y="209"/>
                  </a:cubicBezTo>
                  <a:cubicBezTo>
                    <a:pt x="951" y="210"/>
                    <a:pt x="949" y="211"/>
                    <a:pt x="946" y="212"/>
                  </a:cubicBezTo>
                  <a:cubicBezTo>
                    <a:pt x="943" y="213"/>
                    <a:pt x="939" y="215"/>
                    <a:pt x="934" y="216"/>
                  </a:cubicBezTo>
                  <a:cubicBezTo>
                    <a:pt x="929" y="217"/>
                    <a:pt x="923" y="218"/>
                    <a:pt x="917" y="219"/>
                  </a:cubicBezTo>
                  <a:cubicBezTo>
                    <a:pt x="910" y="220"/>
                    <a:pt x="904" y="221"/>
                    <a:pt x="896" y="221"/>
                  </a:cubicBezTo>
                  <a:cubicBezTo>
                    <a:pt x="884" y="221"/>
                    <a:pt x="872" y="219"/>
                    <a:pt x="863" y="216"/>
                  </a:cubicBezTo>
                  <a:cubicBezTo>
                    <a:pt x="853" y="213"/>
                    <a:pt x="845" y="208"/>
                    <a:pt x="839" y="202"/>
                  </a:cubicBezTo>
                  <a:cubicBezTo>
                    <a:pt x="832" y="195"/>
                    <a:pt x="827" y="187"/>
                    <a:pt x="824" y="178"/>
                  </a:cubicBezTo>
                  <a:cubicBezTo>
                    <a:pt x="821" y="168"/>
                    <a:pt x="819" y="157"/>
                    <a:pt x="819" y="144"/>
                  </a:cubicBezTo>
                  <a:cubicBezTo>
                    <a:pt x="819" y="132"/>
                    <a:pt x="821" y="121"/>
                    <a:pt x="824" y="112"/>
                  </a:cubicBezTo>
                  <a:cubicBezTo>
                    <a:pt x="827" y="102"/>
                    <a:pt x="832" y="94"/>
                    <a:pt x="839" y="87"/>
                  </a:cubicBezTo>
                  <a:cubicBezTo>
                    <a:pt x="845" y="80"/>
                    <a:pt x="853" y="75"/>
                    <a:pt x="862" y="72"/>
                  </a:cubicBezTo>
                  <a:cubicBezTo>
                    <a:pt x="872" y="68"/>
                    <a:pt x="882" y="66"/>
                    <a:pt x="893" y="66"/>
                  </a:cubicBezTo>
                  <a:cubicBezTo>
                    <a:pt x="905" y="66"/>
                    <a:pt x="916" y="68"/>
                    <a:pt x="924" y="72"/>
                  </a:cubicBezTo>
                  <a:cubicBezTo>
                    <a:pt x="933" y="75"/>
                    <a:pt x="940" y="80"/>
                    <a:pt x="945" y="86"/>
                  </a:cubicBezTo>
                  <a:cubicBezTo>
                    <a:pt x="951" y="92"/>
                    <a:pt x="955" y="99"/>
                    <a:pt x="957" y="107"/>
                  </a:cubicBezTo>
                  <a:cubicBezTo>
                    <a:pt x="960" y="115"/>
                    <a:pt x="961" y="124"/>
                    <a:pt x="961" y="133"/>
                  </a:cubicBezTo>
                  <a:lnTo>
                    <a:pt x="961" y="138"/>
                  </a:lnTo>
                  <a:close/>
                  <a:moveTo>
                    <a:pt x="933" y="130"/>
                  </a:moveTo>
                  <a:cubicBezTo>
                    <a:pt x="933" y="116"/>
                    <a:pt x="930" y="106"/>
                    <a:pt x="923" y="98"/>
                  </a:cubicBezTo>
                  <a:cubicBezTo>
                    <a:pt x="916" y="90"/>
                    <a:pt x="905" y="86"/>
                    <a:pt x="892" y="86"/>
                  </a:cubicBezTo>
                  <a:cubicBezTo>
                    <a:pt x="885" y="86"/>
                    <a:pt x="878" y="88"/>
                    <a:pt x="873" y="90"/>
                  </a:cubicBezTo>
                  <a:cubicBezTo>
                    <a:pt x="868" y="92"/>
                    <a:pt x="863" y="96"/>
                    <a:pt x="860" y="100"/>
                  </a:cubicBezTo>
                  <a:cubicBezTo>
                    <a:pt x="856" y="104"/>
                    <a:pt x="854" y="108"/>
                    <a:pt x="852" y="113"/>
                  </a:cubicBezTo>
                  <a:cubicBezTo>
                    <a:pt x="850" y="119"/>
                    <a:pt x="849" y="124"/>
                    <a:pt x="848" y="130"/>
                  </a:cubicBezTo>
                  <a:lnTo>
                    <a:pt x="933" y="130"/>
                  </a:lnTo>
                  <a:close/>
                  <a:moveTo>
                    <a:pt x="1138" y="214"/>
                  </a:moveTo>
                  <a:cubicBezTo>
                    <a:pt x="1138" y="215"/>
                    <a:pt x="1138" y="216"/>
                    <a:pt x="1137" y="216"/>
                  </a:cubicBezTo>
                  <a:cubicBezTo>
                    <a:pt x="1137" y="217"/>
                    <a:pt x="1136" y="217"/>
                    <a:pt x="1135" y="218"/>
                  </a:cubicBezTo>
                  <a:cubicBezTo>
                    <a:pt x="1134" y="218"/>
                    <a:pt x="1133" y="218"/>
                    <a:pt x="1131" y="219"/>
                  </a:cubicBezTo>
                  <a:cubicBezTo>
                    <a:pt x="1130" y="219"/>
                    <a:pt x="1128" y="219"/>
                    <a:pt x="1125" y="219"/>
                  </a:cubicBezTo>
                  <a:cubicBezTo>
                    <a:pt x="1123" y="219"/>
                    <a:pt x="1121" y="219"/>
                    <a:pt x="1119" y="219"/>
                  </a:cubicBezTo>
                  <a:cubicBezTo>
                    <a:pt x="1118" y="218"/>
                    <a:pt x="1116" y="218"/>
                    <a:pt x="1115" y="218"/>
                  </a:cubicBezTo>
                  <a:cubicBezTo>
                    <a:pt x="1114" y="217"/>
                    <a:pt x="1114" y="217"/>
                    <a:pt x="1113" y="216"/>
                  </a:cubicBezTo>
                  <a:cubicBezTo>
                    <a:pt x="1113" y="216"/>
                    <a:pt x="1112" y="215"/>
                    <a:pt x="1112" y="214"/>
                  </a:cubicBezTo>
                  <a:lnTo>
                    <a:pt x="1112" y="195"/>
                  </a:lnTo>
                  <a:cubicBezTo>
                    <a:pt x="1104" y="203"/>
                    <a:pt x="1096" y="210"/>
                    <a:pt x="1087" y="214"/>
                  </a:cubicBezTo>
                  <a:cubicBezTo>
                    <a:pt x="1078" y="219"/>
                    <a:pt x="1069" y="221"/>
                    <a:pt x="1058" y="221"/>
                  </a:cubicBezTo>
                  <a:cubicBezTo>
                    <a:pt x="1047" y="221"/>
                    <a:pt x="1037" y="219"/>
                    <a:pt x="1029" y="215"/>
                  </a:cubicBezTo>
                  <a:cubicBezTo>
                    <a:pt x="1021" y="211"/>
                    <a:pt x="1015" y="205"/>
                    <a:pt x="1010" y="199"/>
                  </a:cubicBezTo>
                  <a:cubicBezTo>
                    <a:pt x="1005" y="192"/>
                    <a:pt x="1001" y="184"/>
                    <a:pt x="999" y="175"/>
                  </a:cubicBezTo>
                  <a:cubicBezTo>
                    <a:pt x="997" y="165"/>
                    <a:pt x="995" y="156"/>
                    <a:pt x="995" y="145"/>
                  </a:cubicBezTo>
                  <a:cubicBezTo>
                    <a:pt x="995" y="133"/>
                    <a:pt x="997" y="122"/>
                    <a:pt x="1000" y="113"/>
                  </a:cubicBezTo>
                  <a:cubicBezTo>
                    <a:pt x="1003" y="103"/>
                    <a:pt x="1007" y="95"/>
                    <a:pt x="1012" y="88"/>
                  </a:cubicBezTo>
                  <a:cubicBezTo>
                    <a:pt x="1018" y="81"/>
                    <a:pt x="1025" y="76"/>
                    <a:pt x="1033" y="72"/>
                  </a:cubicBezTo>
                  <a:cubicBezTo>
                    <a:pt x="1042" y="68"/>
                    <a:pt x="1051" y="66"/>
                    <a:pt x="1062" y="66"/>
                  </a:cubicBezTo>
                  <a:cubicBezTo>
                    <a:pt x="1071" y="66"/>
                    <a:pt x="1079" y="68"/>
                    <a:pt x="1087" y="72"/>
                  </a:cubicBezTo>
                  <a:cubicBezTo>
                    <a:pt x="1094" y="75"/>
                    <a:pt x="1102" y="81"/>
                    <a:pt x="1109" y="88"/>
                  </a:cubicBezTo>
                  <a:lnTo>
                    <a:pt x="1109" y="6"/>
                  </a:lnTo>
                  <a:cubicBezTo>
                    <a:pt x="1109" y="5"/>
                    <a:pt x="1109" y="4"/>
                    <a:pt x="1110" y="4"/>
                  </a:cubicBezTo>
                  <a:cubicBezTo>
                    <a:pt x="1110" y="3"/>
                    <a:pt x="1111" y="3"/>
                    <a:pt x="1112" y="2"/>
                  </a:cubicBezTo>
                  <a:cubicBezTo>
                    <a:pt x="1113" y="2"/>
                    <a:pt x="1115" y="2"/>
                    <a:pt x="1116" y="1"/>
                  </a:cubicBezTo>
                  <a:cubicBezTo>
                    <a:pt x="1118" y="1"/>
                    <a:pt x="1121" y="1"/>
                    <a:pt x="1123" y="1"/>
                  </a:cubicBezTo>
                  <a:cubicBezTo>
                    <a:pt x="1126" y="1"/>
                    <a:pt x="1128" y="1"/>
                    <a:pt x="1130" y="1"/>
                  </a:cubicBezTo>
                  <a:cubicBezTo>
                    <a:pt x="1132" y="2"/>
                    <a:pt x="1134" y="2"/>
                    <a:pt x="1135" y="2"/>
                  </a:cubicBezTo>
                  <a:cubicBezTo>
                    <a:pt x="1136" y="3"/>
                    <a:pt x="1136" y="3"/>
                    <a:pt x="1137" y="4"/>
                  </a:cubicBezTo>
                  <a:cubicBezTo>
                    <a:pt x="1137" y="4"/>
                    <a:pt x="1138" y="5"/>
                    <a:pt x="1138" y="6"/>
                  </a:cubicBezTo>
                  <a:lnTo>
                    <a:pt x="1138" y="214"/>
                  </a:lnTo>
                  <a:close/>
                  <a:moveTo>
                    <a:pt x="1109" y="115"/>
                  </a:moveTo>
                  <a:cubicBezTo>
                    <a:pt x="1102" y="106"/>
                    <a:pt x="1094" y="100"/>
                    <a:pt x="1087" y="95"/>
                  </a:cubicBezTo>
                  <a:cubicBezTo>
                    <a:pt x="1080" y="91"/>
                    <a:pt x="1072" y="89"/>
                    <a:pt x="1064" y="89"/>
                  </a:cubicBezTo>
                  <a:cubicBezTo>
                    <a:pt x="1057" y="89"/>
                    <a:pt x="1051" y="90"/>
                    <a:pt x="1046" y="93"/>
                  </a:cubicBezTo>
                  <a:cubicBezTo>
                    <a:pt x="1041" y="96"/>
                    <a:pt x="1037" y="100"/>
                    <a:pt x="1034" y="106"/>
                  </a:cubicBezTo>
                  <a:cubicBezTo>
                    <a:pt x="1031" y="111"/>
                    <a:pt x="1028" y="116"/>
                    <a:pt x="1027" y="123"/>
                  </a:cubicBezTo>
                  <a:cubicBezTo>
                    <a:pt x="1026" y="129"/>
                    <a:pt x="1025" y="136"/>
                    <a:pt x="1025" y="143"/>
                  </a:cubicBezTo>
                  <a:cubicBezTo>
                    <a:pt x="1025" y="150"/>
                    <a:pt x="1025" y="157"/>
                    <a:pt x="1027" y="163"/>
                  </a:cubicBezTo>
                  <a:cubicBezTo>
                    <a:pt x="1028" y="170"/>
                    <a:pt x="1030" y="176"/>
                    <a:pt x="1033" y="181"/>
                  </a:cubicBezTo>
                  <a:cubicBezTo>
                    <a:pt x="1036" y="187"/>
                    <a:pt x="1040" y="191"/>
                    <a:pt x="1045" y="194"/>
                  </a:cubicBezTo>
                  <a:cubicBezTo>
                    <a:pt x="1050" y="197"/>
                    <a:pt x="1056" y="199"/>
                    <a:pt x="1063" y="199"/>
                  </a:cubicBezTo>
                  <a:cubicBezTo>
                    <a:pt x="1067" y="199"/>
                    <a:pt x="1071" y="198"/>
                    <a:pt x="1074" y="197"/>
                  </a:cubicBezTo>
                  <a:cubicBezTo>
                    <a:pt x="1078" y="196"/>
                    <a:pt x="1081" y="195"/>
                    <a:pt x="1085" y="193"/>
                  </a:cubicBezTo>
                  <a:cubicBezTo>
                    <a:pt x="1089" y="191"/>
                    <a:pt x="1092" y="188"/>
                    <a:pt x="1096" y="184"/>
                  </a:cubicBezTo>
                  <a:cubicBezTo>
                    <a:pt x="1100" y="181"/>
                    <a:pt x="1105" y="176"/>
                    <a:pt x="1109" y="171"/>
                  </a:cubicBezTo>
                  <a:lnTo>
                    <a:pt x="1109" y="115"/>
                  </a:lnTo>
                  <a:close/>
                  <a:moveTo>
                    <a:pt x="1432" y="43"/>
                  </a:moveTo>
                  <a:cubicBezTo>
                    <a:pt x="1432" y="45"/>
                    <a:pt x="1431" y="47"/>
                    <a:pt x="1431" y="48"/>
                  </a:cubicBezTo>
                  <a:cubicBezTo>
                    <a:pt x="1431" y="50"/>
                    <a:pt x="1431" y="51"/>
                    <a:pt x="1430" y="52"/>
                  </a:cubicBezTo>
                  <a:cubicBezTo>
                    <a:pt x="1430" y="53"/>
                    <a:pt x="1429" y="54"/>
                    <a:pt x="1428" y="54"/>
                  </a:cubicBezTo>
                  <a:cubicBezTo>
                    <a:pt x="1428" y="55"/>
                    <a:pt x="1427" y="55"/>
                    <a:pt x="1426" y="55"/>
                  </a:cubicBezTo>
                  <a:cubicBezTo>
                    <a:pt x="1425" y="55"/>
                    <a:pt x="1423" y="54"/>
                    <a:pt x="1419" y="52"/>
                  </a:cubicBezTo>
                  <a:cubicBezTo>
                    <a:pt x="1416" y="50"/>
                    <a:pt x="1412" y="48"/>
                    <a:pt x="1406" y="45"/>
                  </a:cubicBezTo>
                  <a:cubicBezTo>
                    <a:pt x="1401" y="43"/>
                    <a:pt x="1395" y="41"/>
                    <a:pt x="1387" y="39"/>
                  </a:cubicBezTo>
                  <a:cubicBezTo>
                    <a:pt x="1380" y="37"/>
                    <a:pt x="1371" y="36"/>
                    <a:pt x="1360" y="36"/>
                  </a:cubicBezTo>
                  <a:cubicBezTo>
                    <a:pt x="1348" y="36"/>
                    <a:pt x="1337" y="38"/>
                    <a:pt x="1327" y="42"/>
                  </a:cubicBezTo>
                  <a:cubicBezTo>
                    <a:pt x="1318" y="46"/>
                    <a:pt x="1309" y="52"/>
                    <a:pt x="1303" y="59"/>
                  </a:cubicBezTo>
                  <a:cubicBezTo>
                    <a:pt x="1296" y="66"/>
                    <a:pt x="1291" y="75"/>
                    <a:pt x="1287" y="84"/>
                  </a:cubicBezTo>
                  <a:cubicBezTo>
                    <a:pt x="1283" y="94"/>
                    <a:pt x="1282" y="105"/>
                    <a:pt x="1282" y="117"/>
                  </a:cubicBezTo>
                  <a:cubicBezTo>
                    <a:pt x="1282" y="130"/>
                    <a:pt x="1284" y="141"/>
                    <a:pt x="1288" y="151"/>
                  </a:cubicBezTo>
                  <a:cubicBezTo>
                    <a:pt x="1292" y="161"/>
                    <a:pt x="1297" y="169"/>
                    <a:pt x="1304" y="176"/>
                  </a:cubicBezTo>
                  <a:cubicBezTo>
                    <a:pt x="1311" y="183"/>
                    <a:pt x="1319" y="188"/>
                    <a:pt x="1329" y="192"/>
                  </a:cubicBezTo>
                  <a:cubicBezTo>
                    <a:pt x="1339" y="195"/>
                    <a:pt x="1349" y="197"/>
                    <a:pt x="1361" y="197"/>
                  </a:cubicBezTo>
                  <a:cubicBezTo>
                    <a:pt x="1368" y="197"/>
                    <a:pt x="1375" y="197"/>
                    <a:pt x="1382" y="195"/>
                  </a:cubicBezTo>
                  <a:cubicBezTo>
                    <a:pt x="1389" y="193"/>
                    <a:pt x="1395" y="191"/>
                    <a:pt x="1401" y="188"/>
                  </a:cubicBezTo>
                  <a:lnTo>
                    <a:pt x="1401" y="129"/>
                  </a:lnTo>
                  <a:lnTo>
                    <a:pt x="1350" y="129"/>
                  </a:lnTo>
                  <a:cubicBezTo>
                    <a:pt x="1348" y="129"/>
                    <a:pt x="1346" y="128"/>
                    <a:pt x="1346" y="127"/>
                  </a:cubicBezTo>
                  <a:cubicBezTo>
                    <a:pt x="1345" y="125"/>
                    <a:pt x="1344" y="122"/>
                    <a:pt x="1344" y="118"/>
                  </a:cubicBezTo>
                  <a:cubicBezTo>
                    <a:pt x="1344" y="116"/>
                    <a:pt x="1344" y="115"/>
                    <a:pt x="1344" y="113"/>
                  </a:cubicBezTo>
                  <a:cubicBezTo>
                    <a:pt x="1345" y="112"/>
                    <a:pt x="1345" y="111"/>
                    <a:pt x="1346" y="110"/>
                  </a:cubicBezTo>
                  <a:cubicBezTo>
                    <a:pt x="1346" y="109"/>
                    <a:pt x="1347" y="108"/>
                    <a:pt x="1347" y="108"/>
                  </a:cubicBezTo>
                  <a:cubicBezTo>
                    <a:pt x="1348" y="107"/>
                    <a:pt x="1349" y="107"/>
                    <a:pt x="1350" y="107"/>
                  </a:cubicBezTo>
                  <a:lnTo>
                    <a:pt x="1421" y="107"/>
                  </a:lnTo>
                  <a:cubicBezTo>
                    <a:pt x="1422" y="107"/>
                    <a:pt x="1423" y="107"/>
                    <a:pt x="1424" y="108"/>
                  </a:cubicBezTo>
                  <a:cubicBezTo>
                    <a:pt x="1426" y="108"/>
                    <a:pt x="1427" y="109"/>
                    <a:pt x="1428" y="110"/>
                  </a:cubicBezTo>
                  <a:cubicBezTo>
                    <a:pt x="1429" y="111"/>
                    <a:pt x="1430" y="112"/>
                    <a:pt x="1430" y="113"/>
                  </a:cubicBezTo>
                  <a:cubicBezTo>
                    <a:pt x="1431" y="115"/>
                    <a:pt x="1431" y="116"/>
                    <a:pt x="1431" y="118"/>
                  </a:cubicBezTo>
                  <a:lnTo>
                    <a:pt x="1431" y="195"/>
                  </a:lnTo>
                  <a:cubicBezTo>
                    <a:pt x="1431" y="198"/>
                    <a:pt x="1430" y="200"/>
                    <a:pt x="1429" y="202"/>
                  </a:cubicBezTo>
                  <a:cubicBezTo>
                    <a:pt x="1428" y="204"/>
                    <a:pt x="1426" y="206"/>
                    <a:pt x="1423" y="207"/>
                  </a:cubicBezTo>
                  <a:cubicBezTo>
                    <a:pt x="1420" y="209"/>
                    <a:pt x="1415" y="211"/>
                    <a:pt x="1410" y="212"/>
                  </a:cubicBezTo>
                  <a:cubicBezTo>
                    <a:pt x="1405" y="214"/>
                    <a:pt x="1399" y="216"/>
                    <a:pt x="1394" y="217"/>
                  </a:cubicBezTo>
                  <a:cubicBezTo>
                    <a:pt x="1388" y="218"/>
                    <a:pt x="1382" y="219"/>
                    <a:pt x="1377" y="220"/>
                  </a:cubicBezTo>
                  <a:cubicBezTo>
                    <a:pt x="1371" y="220"/>
                    <a:pt x="1365" y="221"/>
                    <a:pt x="1360" y="221"/>
                  </a:cubicBezTo>
                  <a:cubicBezTo>
                    <a:pt x="1342" y="221"/>
                    <a:pt x="1327" y="218"/>
                    <a:pt x="1314" y="213"/>
                  </a:cubicBezTo>
                  <a:cubicBezTo>
                    <a:pt x="1300" y="209"/>
                    <a:pt x="1289" y="202"/>
                    <a:pt x="1279" y="193"/>
                  </a:cubicBezTo>
                  <a:cubicBezTo>
                    <a:pt x="1270" y="184"/>
                    <a:pt x="1263" y="173"/>
                    <a:pt x="1258" y="161"/>
                  </a:cubicBezTo>
                  <a:cubicBezTo>
                    <a:pt x="1253" y="148"/>
                    <a:pt x="1251" y="134"/>
                    <a:pt x="1251" y="119"/>
                  </a:cubicBezTo>
                  <a:cubicBezTo>
                    <a:pt x="1251" y="103"/>
                    <a:pt x="1253" y="88"/>
                    <a:pt x="1259" y="75"/>
                  </a:cubicBezTo>
                  <a:cubicBezTo>
                    <a:pt x="1264" y="62"/>
                    <a:pt x="1271" y="51"/>
                    <a:pt x="1281" y="42"/>
                  </a:cubicBezTo>
                  <a:cubicBezTo>
                    <a:pt x="1291" y="33"/>
                    <a:pt x="1302" y="26"/>
                    <a:pt x="1316" y="20"/>
                  </a:cubicBezTo>
                  <a:cubicBezTo>
                    <a:pt x="1330" y="15"/>
                    <a:pt x="1345" y="13"/>
                    <a:pt x="1361" y="13"/>
                  </a:cubicBezTo>
                  <a:cubicBezTo>
                    <a:pt x="1370" y="13"/>
                    <a:pt x="1378" y="14"/>
                    <a:pt x="1385" y="15"/>
                  </a:cubicBezTo>
                  <a:cubicBezTo>
                    <a:pt x="1392" y="16"/>
                    <a:pt x="1399" y="18"/>
                    <a:pt x="1405" y="20"/>
                  </a:cubicBezTo>
                  <a:cubicBezTo>
                    <a:pt x="1411" y="22"/>
                    <a:pt x="1415" y="23"/>
                    <a:pt x="1419" y="26"/>
                  </a:cubicBezTo>
                  <a:cubicBezTo>
                    <a:pt x="1423" y="28"/>
                    <a:pt x="1426" y="30"/>
                    <a:pt x="1428" y="31"/>
                  </a:cubicBezTo>
                  <a:cubicBezTo>
                    <a:pt x="1429" y="32"/>
                    <a:pt x="1430" y="34"/>
                    <a:pt x="1431" y="36"/>
                  </a:cubicBezTo>
                  <a:cubicBezTo>
                    <a:pt x="1431" y="37"/>
                    <a:pt x="1432" y="40"/>
                    <a:pt x="1432" y="43"/>
                  </a:cubicBezTo>
                  <a:close/>
                  <a:moveTo>
                    <a:pt x="1629" y="142"/>
                  </a:moveTo>
                  <a:cubicBezTo>
                    <a:pt x="1629" y="154"/>
                    <a:pt x="1627" y="164"/>
                    <a:pt x="1624" y="174"/>
                  </a:cubicBezTo>
                  <a:cubicBezTo>
                    <a:pt x="1621" y="183"/>
                    <a:pt x="1616" y="192"/>
                    <a:pt x="1609" y="199"/>
                  </a:cubicBezTo>
                  <a:cubicBezTo>
                    <a:pt x="1603" y="206"/>
                    <a:pt x="1594" y="211"/>
                    <a:pt x="1584" y="215"/>
                  </a:cubicBezTo>
                  <a:cubicBezTo>
                    <a:pt x="1575" y="219"/>
                    <a:pt x="1563" y="221"/>
                    <a:pt x="1550" y="221"/>
                  </a:cubicBezTo>
                  <a:cubicBezTo>
                    <a:pt x="1537" y="221"/>
                    <a:pt x="1526" y="219"/>
                    <a:pt x="1517" y="216"/>
                  </a:cubicBezTo>
                  <a:cubicBezTo>
                    <a:pt x="1507" y="212"/>
                    <a:pt x="1499" y="207"/>
                    <a:pt x="1493" y="201"/>
                  </a:cubicBezTo>
                  <a:cubicBezTo>
                    <a:pt x="1487" y="194"/>
                    <a:pt x="1482" y="186"/>
                    <a:pt x="1479" y="177"/>
                  </a:cubicBezTo>
                  <a:cubicBezTo>
                    <a:pt x="1476" y="167"/>
                    <a:pt x="1474" y="157"/>
                    <a:pt x="1474" y="145"/>
                  </a:cubicBezTo>
                  <a:cubicBezTo>
                    <a:pt x="1474" y="133"/>
                    <a:pt x="1476" y="123"/>
                    <a:pt x="1479" y="113"/>
                  </a:cubicBezTo>
                  <a:cubicBezTo>
                    <a:pt x="1483" y="104"/>
                    <a:pt x="1487" y="95"/>
                    <a:pt x="1494" y="88"/>
                  </a:cubicBezTo>
                  <a:cubicBezTo>
                    <a:pt x="1501" y="81"/>
                    <a:pt x="1509" y="76"/>
                    <a:pt x="1519" y="72"/>
                  </a:cubicBezTo>
                  <a:cubicBezTo>
                    <a:pt x="1529" y="68"/>
                    <a:pt x="1540" y="66"/>
                    <a:pt x="1553" y="66"/>
                  </a:cubicBezTo>
                  <a:cubicBezTo>
                    <a:pt x="1566" y="66"/>
                    <a:pt x="1577" y="68"/>
                    <a:pt x="1587" y="71"/>
                  </a:cubicBezTo>
                  <a:cubicBezTo>
                    <a:pt x="1596" y="75"/>
                    <a:pt x="1604" y="80"/>
                    <a:pt x="1610" y="86"/>
                  </a:cubicBezTo>
                  <a:cubicBezTo>
                    <a:pt x="1616" y="93"/>
                    <a:pt x="1621" y="101"/>
                    <a:pt x="1624" y="110"/>
                  </a:cubicBezTo>
                  <a:cubicBezTo>
                    <a:pt x="1627" y="120"/>
                    <a:pt x="1629" y="130"/>
                    <a:pt x="1629" y="142"/>
                  </a:cubicBezTo>
                  <a:close/>
                  <a:moveTo>
                    <a:pt x="1600" y="144"/>
                  </a:moveTo>
                  <a:cubicBezTo>
                    <a:pt x="1600" y="136"/>
                    <a:pt x="1599" y="129"/>
                    <a:pt x="1597" y="122"/>
                  </a:cubicBezTo>
                  <a:cubicBezTo>
                    <a:pt x="1596" y="115"/>
                    <a:pt x="1593" y="110"/>
                    <a:pt x="1590" y="104"/>
                  </a:cubicBezTo>
                  <a:cubicBezTo>
                    <a:pt x="1586" y="99"/>
                    <a:pt x="1581" y="95"/>
                    <a:pt x="1575" y="92"/>
                  </a:cubicBezTo>
                  <a:cubicBezTo>
                    <a:pt x="1569" y="89"/>
                    <a:pt x="1561" y="88"/>
                    <a:pt x="1552" y="88"/>
                  </a:cubicBezTo>
                  <a:cubicBezTo>
                    <a:pt x="1544" y="88"/>
                    <a:pt x="1536" y="89"/>
                    <a:pt x="1530" y="92"/>
                  </a:cubicBezTo>
                  <a:cubicBezTo>
                    <a:pt x="1524" y="95"/>
                    <a:pt x="1519" y="98"/>
                    <a:pt x="1515" y="103"/>
                  </a:cubicBezTo>
                  <a:cubicBezTo>
                    <a:pt x="1511" y="108"/>
                    <a:pt x="1509" y="114"/>
                    <a:pt x="1507" y="121"/>
                  </a:cubicBezTo>
                  <a:cubicBezTo>
                    <a:pt x="1505" y="128"/>
                    <a:pt x="1504" y="135"/>
                    <a:pt x="1504" y="143"/>
                  </a:cubicBezTo>
                  <a:cubicBezTo>
                    <a:pt x="1504" y="151"/>
                    <a:pt x="1505" y="158"/>
                    <a:pt x="1506" y="165"/>
                  </a:cubicBezTo>
                  <a:cubicBezTo>
                    <a:pt x="1508" y="172"/>
                    <a:pt x="1510" y="178"/>
                    <a:pt x="1514" y="183"/>
                  </a:cubicBezTo>
                  <a:cubicBezTo>
                    <a:pt x="1518" y="188"/>
                    <a:pt x="1522" y="192"/>
                    <a:pt x="1529" y="195"/>
                  </a:cubicBezTo>
                  <a:cubicBezTo>
                    <a:pt x="1535" y="198"/>
                    <a:pt x="1542" y="199"/>
                    <a:pt x="1551" y="199"/>
                  </a:cubicBezTo>
                  <a:cubicBezTo>
                    <a:pt x="1560" y="199"/>
                    <a:pt x="1567" y="198"/>
                    <a:pt x="1573" y="195"/>
                  </a:cubicBezTo>
                  <a:cubicBezTo>
                    <a:pt x="1579" y="192"/>
                    <a:pt x="1584" y="189"/>
                    <a:pt x="1588" y="184"/>
                  </a:cubicBezTo>
                  <a:cubicBezTo>
                    <a:pt x="1592" y="179"/>
                    <a:pt x="1595" y="173"/>
                    <a:pt x="1597" y="166"/>
                  </a:cubicBezTo>
                  <a:cubicBezTo>
                    <a:pt x="1599" y="159"/>
                    <a:pt x="1600" y="152"/>
                    <a:pt x="1600" y="144"/>
                  </a:cubicBezTo>
                  <a:close/>
                  <a:moveTo>
                    <a:pt x="1821" y="142"/>
                  </a:moveTo>
                  <a:cubicBezTo>
                    <a:pt x="1821" y="154"/>
                    <a:pt x="1819" y="164"/>
                    <a:pt x="1816" y="174"/>
                  </a:cubicBezTo>
                  <a:cubicBezTo>
                    <a:pt x="1813" y="183"/>
                    <a:pt x="1808" y="192"/>
                    <a:pt x="1801" y="199"/>
                  </a:cubicBezTo>
                  <a:cubicBezTo>
                    <a:pt x="1795" y="206"/>
                    <a:pt x="1786" y="211"/>
                    <a:pt x="1776" y="215"/>
                  </a:cubicBezTo>
                  <a:cubicBezTo>
                    <a:pt x="1767" y="219"/>
                    <a:pt x="1755" y="221"/>
                    <a:pt x="1742" y="221"/>
                  </a:cubicBezTo>
                  <a:cubicBezTo>
                    <a:pt x="1729" y="221"/>
                    <a:pt x="1718" y="219"/>
                    <a:pt x="1709" y="216"/>
                  </a:cubicBezTo>
                  <a:cubicBezTo>
                    <a:pt x="1699" y="212"/>
                    <a:pt x="1691" y="207"/>
                    <a:pt x="1685" y="201"/>
                  </a:cubicBezTo>
                  <a:cubicBezTo>
                    <a:pt x="1679" y="194"/>
                    <a:pt x="1674" y="186"/>
                    <a:pt x="1671" y="177"/>
                  </a:cubicBezTo>
                  <a:cubicBezTo>
                    <a:pt x="1668" y="167"/>
                    <a:pt x="1666" y="157"/>
                    <a:pt x="1666" y="145"/>
                  </a:cubicBezTo>
                  <a:cubicBezTo>
                    <a:pt x="1666" y="133"/>
                    <a:pt x="1668" y="123"/>
                    <a:pt x="1671" y="113"/>
                  </a:cubicBezTo>
                  <a:cubicBezTo>
                    <a:pt x="1675" y="104"/>
                    <a:pt x="1679" y="95"/>
                    <a:pt x="1686" y="88"/>
                  </a:cubicBezTo>
                  <a:cubicBezTo>
                    <a:pt x="1693" y="81"/>
                    <a:pt x="1701" y="76"/>
                    <a:pt x="1711" y="72"/>
                  </a:cubicBezTo>
                  <a:cubicBezTo>
                    <a:pt x="1721" y="68"/>
                    <a:pt x="1732" y="66"/>
                    <a:pt x="1745" y="66"/>
                  </a:cubicBezTo>
                  <a:cubicBezTo>
                    <a:pt x="1758" y="66"/>
                    <a:pt x="1769" y="68"/>
                    <a:pt x="1779" y="71"/>
                  </a:cubicBezTo>
                  <a:cubicBezTo>
                    <a:pt x="1788" y="75"/>
                    <a:pt x="1796" y="80"/>
                    <a:pt x="1802" y="86"/>
                  </a:cubicBezTo>
                  <a:cubicBezTo>
                    <a:pt x="1808" y="93"/>
                    <a:pt x="1813" y="101"/>
                    <a:pt x="1816" y="110"/>
                  </a:cubicBezTo>
                  <a:cubicBezTo>
                    <a:pt x="1819" y="120"/>
                    <a:pt x="1821" y="130"/>
                    <a:pt x="1821" y="142"/>
                  </a:cubicBezTo>
                  <a:close/>
                  <a:moveTo>
                    <a:pt x="1792" y="144"/>
                  </a:moveTo>
                  <a:cubicBezTo>
                    <a:pt x="1792" y="136"/>
                    <a:pt x="1791" y="129"/>
                    <a:pt x="1789" y="122"/>
                  </a:cubicBezTo>
                  <a:cubicBezTo>
                    <a:pt x="1788" y="115"/>
                    <a:pt x="1785" y="110"/>
                    <a:pt x="1782" y="104"/>
                  </a:cubicBezTo>
                  <a:cubicBezTo>
                    <a:pt x="1778" y="99"/>
                    <a:pt x="1773" y="95"/>
                    <a:pt x="1767" y="92"/>
                  </a:cubicBezTo>
                  <a:cubicBezTo>
                    <a:pt x="1761" y="89"/>
                    <a:pt x="1753" y="88"/>
                    <a:pt x="1744" y="88"/>
                  </a:cubicBezTo>
                  <a:cubicBezTo>
                    <a:pt x="1736" y="88"/>
                    <a:pt x="1728" y="89"/>
                    <a:pt x="1722" y="92"/>
                  </a:cubicBezTo>
                  <a:cubicBezTo>
                    <a:pt x="1716" y="95"/>
                    <a:pt x="1711" y="98"/>
                    <a:pt x="1707" y="103"/>
                  </a:cubicBezTo>
                  <a:cubicBezTo>
                    <a:pt x="1703" y="108"/>
                    <a:pt x="1701" y="114"/>
                    <a:pt x="1699" y="121"/>
                  </a:cubicBezTo>
                  <a:cubicBezTo>
                    <a:pt x="1697" y="128"/>
                    <a:pt x="1696" y="135"/>
                    <a:pt x="1696" y="143"/>
                  </a:cubicBezTo>
                  <a:cubicBezTo>
                    <a:pt x="1696" y="151"/>
                    <a:pt x="1697" y="158"/>
                    <a:pt x="1698" y="165"/>
                  </a:cubicBezTo>
                  <a:cubicBezTo>
                    <a:pt x="1700" y="172"/>
                    <a:pt x="1702" y="178"/>
                    <a:pt x="1706" y="183"/>
                  </a:cubicBezTo>
                  <a:cubicBezTo>
                    <a:pt x="1710" y="188"/>
                    <a:pt x="1714" y="192"/>
                    <a:pt x="1721" y="195"/>
                  </a:cubicBezTo>
                  <a:cubicBezTo>
                    <a:pt x="1727" y="198"/>
                    <a:pt x="1734" y="199"/>
                    <a:pt x="1743" y="199"/>
                  </a:cubicBezTo>
                  <a:cubicBezTo>
                    <a:pt x="1752" y="199"/>
                    <a:pt x="1759" y="198"/>
                    <a:pt x="1765" y="195"/>
                  </a:cubicBezTo>
                  <a:cubicBezTo>
                    <a:pt x="1771" y="192"/>
                    <a:pt x="1776" y="189"/>
                    <a:pt x="1780" y="184"/>
                  </a:cubicBezTo>
                  <a:cubicBezTo>
                    <a:pt x="1784" y="179"/>
                    <a:pt x="1787" y="173"/>
                    <a:pt x="1789" y="166"/>
                  </a:cubicBezTo>
                  <a:cubicBezTo>
                    <a:pt x="1791" y="159"/>
                    <a:pt x="1792" y="152"/>
                    <a:pt x="1792" y="144"/>
                  </a:cubicBezTo>
                  <a:close/>
                  <a:moveTo>
                    <a:pt x="1986" y="214"/>
                  </a:moveTo>
                  <a:cubicBezTo>
                    <a:pt x="1986" y="215"/>
                    <a:pt x="1986" y="216"/>
                    <a:pt x="1985" y="216"/>
                  </a:cubicBezTo>
                  <a:cubicBezTo>
                    <a:pt x="1985" y="217"/>
                    <a:pt x="1984" y="217"/>
                    <a:pt x="1983" y="218"/>
                  </a:cubicBezTo>
                  <a:cubicBezTo>
                    <a:pt x="1982" y="218"/>
                    <a:pt x="1981" y="218"/>
                    <a:pt x="1979" y="219"/>
                  </a:cubicBezTo>
                  <a:cubicBezTo>
                    <a:pt x="1978" y="219"/>
                    <a:pt x="1976" y="219"/>
                    <a:pt x="1973" y="219"/>
                  </a:cubicBezTo>
                  <a:cubicBezTo>
                    <a:pt x="1971" y="219"/>
                    <a:pt x="1969" y="219"/>
                    <a:pt x="1967" y="219"/>
                  </a:cubicBezTo>
                  <a:cubicBezTo>
                    <a:pt x="1966" y="218"/>
                    <a:pt x="1964" y="218"/>
                    <a:pt x="1963" y="218"/>
                  </a:cubicBezTo>
                  <a:cubicBezTo>
                    <a:pt x="1962" y="217"/>
                    <a:pt x="1962" y="217"/>
                    <a:pt x="1961" y="216"/>
                  </a:cubicBezTo>
                  <a:cubicBezTo>
                    <a:pt x="1961" y="216"/>
                    <a:pt x="1960" y="215"/>
                    <a:pt x="1960" y="214"/>
                  </a:cubicBezTo>
                  <a:lnTo>
                    <a:pt x="1960" y="195"/>
                  </a:lnTo>
                  <a:cubicBezTo>
                    <a:pt x="1952" y="203"/>
                    <a:pt x="1944" y="210"/>
                    <a:pt x="1935" y="214"/>
                  </a:cubicBezTo>
                  <a:cubicBezTo>
                    <a:pt x="1926" y="219"/>
                    <a:pt x="1917" y="221"/>
                    <a:pt x="1906" y="221"/>
                  </a:cubicBezTo>
                  <a:cubicBezTo>
                    <a:pt x="1895" y="221"/>
                    <a:pt x="1885" y="219"/>
                    <a:pt x="1877" y="215"/>
                  </a:cubicBezTo>
                  <a:cubicBezTo>
                    <a:pt x="1869" y="211"/>
                    <a:pt x="1863" y="205"/>
                    <a:pt x="1858" y="199"/>
                  </a:cubicBezTo>
                  <a:cubicBezTo>
                    <a:pt x="1853" y="192"/>
                    <a:pt x="1849" y="184"/>
                    <a:pt x="1847" y="175"/>
                  </a:cubicBezTo>
                  <a:cubicBezTo>
                    <a:pt x="1845" y="165"/>
                    <a:pt x="1843" y="156"/>
                    <a:pt x="1843" y="145"/>
                  </a:cubicBezTo>
                  <a:cubicBezTo>
                    <a:pt x="1843" y="133"/>
                    <a:pt x="1845" y="122"/>
                    <a:pt x="1848" y="113"/>
                  </a:cubicBezTo>
                  <a:cubicBezTo>
                    <a:pt x="1851" y="103"/>
                    <a:pt x="1855" y="95"/>
                    <a:pt x="1860" y="88"/>
                  </a:cubicBezTo>
                  <a:cubicBezTo>
                    <a:pt x="1866" y="81"/>
                    <a:pt x="1873" y="76"/>
                    <a:pt x="1881" y="72"/>
                  </a:cubicBezTo>
                  <a:cubicBezTo>
                    <a:pt x="1890" y="68"/>
                    <a:pt x="1899" y="66"/>
                    <a:pt x="1910" y="66"/>
                  </a:cubicBezTo>
                  <a:cubicBezTo>
                    <a:pt x="1919" y="66"/>
                    <a:pt x="1927" y="68"/>
                    <a:pt x="1935" y="72"/>
                  </a:cubicBezTo>
                  <a:cubicBezTo>
                    <a:pt x="1942" y="75"/>
                    <a:pt x="1950" y="81"/>
                    <a:pt x="1957" y="88"/>
                  </a:cubicBezTo>
                  <a:lnTo>
                    <a:pt x="1957" y="6"/>
                  </a:lnTo>
                  <a:cubicBezTo>
                    <a:pt x="1957" y="5"/>
                    <a:pt x="1957" y="4"/>
                    <a:pt x="1958" y="4"/>
                  </a:cubicBezTo>
                  <a:cubicBezTo>
                    <a:pt x="1958" y="3"/>
                    <a:pt x="1959" y="3"/>
                    <a:pt x="1960" y="2"/>
                  </a:cubicBezTo>
                  <a:cubicBezTo>
                    <a:pt x="1961" y="2"/>
                    <a:pt x="1963" y="2"/>
                    <a:pt x="1964" y="1"/>
                  </a:cubicBezTo>
                  <a:cubicBezTo>
                    <a:pt x="1966" y="1"/>
                    <a:pt x="1969" y="1"/>
                    <a:pt x="1971" y="1"/>
                  </a:cubicBezTo>
                  <a:cubicBezTo>
                    <a:pt x="1974" y="1"/>
                    <a:pt x="1976" y="1"/>
                    <a:pt x="1978" y="1"/>
                  </a:cubicBezTo>
                  <a:cubicBezTo>
                    <a:pt x="1980" y="2"/>
                    <a:pt x="1982" y="2"/>
                    <a:pt x="1983" y="2"/>
                  </a:cubicBezTo>
                  <a:cubicBezTo>
                    <a:pt x="1984" y="3"/>
                    <a:pt x="1984" y="3"/>
                    <a:pt x="1985" y="4"/>
                  </a:cubicBezTo>
                  <a:cubicBezTo>
                    <a:pt x="1985" y="4"/>
                    <a:pt x="1986" y="5"/>
                    <a:pt x="1986" y="6"/>
                  </a:cubicBezTo>
                  <a:lnTo>
                    <a:pt x="1986" y="214"/>
                  </a:lnTo>
                  <a:close/>
                  <a:moveTo>
                    <a:pt x="1957" y="115"/>
                  </a:moveTo>
                  <a:cubicBezTo>
                    <a:pt x="1950" y="106"/>
                    <a:pt x="1942" y="100"/>
                    <a:pt x="1935" y="95"/>
                  </a:cubicBezTo>
                  <a:cubicBezTo>
                    <a:pt x="1928" y="91"/>
                    <a:pt x="1920" y="89"/>
                    <a:pt x="1912" y="89"/>
                  </a:cubicBezTo>
                  <a:cubicBezTo>
                    <a:pt x="1905" y="89"/>
                    <a:pt x="1899" y="90"/>
                    <a:pt x="1894" y="93"/>
                  </a:cubicBezTo>
                  <a:cubicBezTo>
                    <a:pt x="1889" y="96"/>
                    <a:pt x="1885" y="100"/>
                    <a:pt x="1882" y="106"/>
                  </a:cubicBezTo>
                  <a:cubicBezTo>
                    <a:pt x="1879" y="111"/>
                    <a:pt x="1876" y="116"/>
                    <a:pt x="1875" y="123"/>
                  </a:cubicBezTo>
                  <a:cubicBezTo>
                    <a:pt x="1874" y="129"/>
                    <a:pt x="1873" y="136"/>
                    <a:pt x="1873" y="143"/>
                  </a:cubicBezTo>
                  <a:cubicBezTo>
                    <a:pt x="1873" y="150"/>
                    <a:pt x="1873" y="157"/>
                    <a:pt x="1875" y="163"/>
                  </a:cubicBezTo>
                  <a:cubicBezTo>
                    <a:pt x="1876" y="170"/>
                    <a:pt x="1878" y="176"/>
                    <a:pt x="1881" y="181"/>
                  </a:cubicBezTo>
                  <a:cubicBezTo>
                    <a:pt x="1884" y="187"/>
                    <a:pt x="1888" y="191"/>
                    <a:pt x="1893" y="194"/>
                  </a:cubicBezTo>
                  <a:cubicBezTo>
                    <a:pt x="1898" y="197"/>
                    <a:pt x="1904" y="199"/>
                    <a:pt x="1911" y="199"/>
                  </a:cubicBezTo>
                  <a:cubicBezTo>
                    <a:pt x="1915" y="199"/>
                    <a:pt x="1919" y="198"/>
                    <a:pt x="1922" y="197"/>
                  </a:cubicBezTo>
                  <a:cubicBezTo>
                    <a:pt x="1926" y="196"/>
                    <a:pt x="1929" y="195"/>
                    <a:pt x="1933" y="193"/>
                  </a:cubicBezTo>
                  <a:cubicBezTo>
                    <a:pt x="1937" y="191"/>
                    <a:pt x="1940" y="188"/>
                    <a:pt x="1944" y="184"/>
                  </a:cubicBezTo>
                  <a:cubicBezTo>
                    <a:pt x="1948" y="181"/>
                    <a:pt x="1953" y="176"/>
                    <a:pt x="1957" y="171"/>
                  </a:cubicBezTo>
                  <a:lnTo>
                    <a:pt x="1957" y="115"/>
                  </a:lnTo>
                  <a:close/>
                  <a:moveTo>
                    <a:pt x="2142" y="176"/>
                  </a:moveTo>
                  <a:cubicBezTo>
                    <a:pt x="2142" y="183"/>
                    <a:pt x="2141" y="189"/>
                    <a:pt x="2138" y="195"/>
                  </a:cubicBezTo>
                  <a:cubicBezTo>
                    <a:pt x="2135" y="201"/>
                    <a:pt x="2131" y="205"/>
                    <a:pt x="2125" y="209"/>
                  </a:cubicBezTo>
                  <a:cubicBezTo>
                    <a:pt x="2120" y="213"/>
                    <a:pt x="2114" y="216"/>
                    <a:pt x="2106" y="218"/>
                  </a:cubicBezTo>
                  <a:cubicBezTo>
                    <a:pt x="2099" y="220"/>
                    <a:pt x="2091" y="221"/>
                    <a:pt x="2082" y="221"/>
                  </a:cubicBezTo>
                  <a:cubicBezTo>
                    <a:pt x="2076" y="221"/>
                    <a:pt x="2071" y="220"/>
                    <a:pt x="2066" y="220"/>
                  </a:cubicBezTo>
                  <a:cubicBezTo>
                    <a:pt x="2061" y="219"/>
                    <a:pt x="2056" y="218"/>
                    <a:pt x="2053" y="217"/>
                  </a:cubicBezTo>
                  <a:cubicBezTo>
                    <a:pt x="2049" y="216"/>
                    <a:pt x="2045" y="214"/>
                    <a:pt x="2042" y="213"/>
                  </a:cubicBezTo>
                  <a:cubicBezTo>
                    <a:pt x="2040" y="212"/>
                    <a:pt x="2038" y="210"/>
                    <a:pt x="2036" y="209"/>
                  </a:cubicBezTo>
                  <a:cubicBezTo>
                    <a:pt x="2035" y="208"/>
                    <a:pt x="2034" y="207"/>
                    <a:pt x="2034" y="205"/>
                  </a:cubicBezTo>
                  <a:cubicBezTo>
                    <a:pt x="2033" y="203"/>
                    <a:pt x="2033" y="201"/>
                    <a:pt x="2033" y="197"/>
                  </a:cubicBezTo>
                  <a:cubicBezTo>
                    <a:pt x="2033" y="195"/>
                    <a:pt x="2033" y="194"/>
                    <a:pt x="2033" y="192"/>
                  </a:cubicBezTo>
                  <a:cubicBezTo>
                    <a:pt x="2033" y="191"/>
                    <a:pt x="2034" y="190"/>
                    <a:pt x="2034" y="189"/>
                  </a:cubicBezTo>
                  <a:cubicBezTo>
                    <a:pt x="2034" y="188"/>
                    <a:pt x="2035" y="188"/>
                    <a:pt x="2035" y="187"/>
                  </a:cubicBezTo>
                  <a:cubicBezTo>
                    <a:pt x="2036" y="187"/>
                    <a:pt x="2037" y="187"/>
                    <a:pt x="2038" y="187"/>
                  </a:cubicBezTo>
                  <a:cubicBezTo>
                    <a:pt x="2039" y="187"/>
                    <a:pt x="2041" y="187"/>
                    <a:pt x="2043" y="189"/>
                  </a:cubicBezTo>
                  <a:cubicBezTo>
                    <a:pt x="2046" y="190"/>
                    <a:pt x="2049" y="192"/>
                    <a:pt x="2052" y="194"/>
                  </a:cubicBezTo>
                  <a:cubicBezTo>
                    <a:pt x="2056" y="195"/>
                    <a:pt x="2060" y="197"/>
                    <a:pt x="2065" y="198"/>
                  </a:cubicBezTo>
                  <a:cubicBezTo>
                    <a:pt x="2070" y="200"/>
                    <a:pt x="2076" y="200"/>
                    <a:pt x="2082" y="200"/>
                  </a:cubicBezTo>
                  <a:cubicBezTo>
                    <a:pt x="2087" y="200"/>
                    <a:pt x="2091" y="200"/>
                    <a:pt x="2095" y="199"/>
                  </a:cubicBezTo>
                  <a:cubicBezTo>
                    <a:pt x="2099" y="198"/>
                    <a:pt x="2102" y="197"/>
                    <a:pt x="2105" y="195"/>
                  </a:cubicBezTo>
                  <a:cubicBezTo>
                    <a:pt x="2108" y="193"/>
                    <a:pt x="2110" y="191"/>
                    <a:pt x="2112" y="188"/>
                  </a:cubicBezTo>
                  <a:cubicBezTo>
                    <a:pt x="2114" y="185"/>
                    <a:pt x="2114" y="182"/>
                    <a:pt x="2114" y="178"/>
                  </a:cubicBezTo>
                  <a:cubicBezTo>
                    <a:pt x="2114" y="174"/>
                    <a:pt x="2113" y="170"/>
                    <a:pt x="2111" y="168"/>
                  </a:cubicBezTo>
                  <a:cubicBezTo>
                    <a:pt x="2109" y="165"/>
                    <a:pt x="2106" y="163"/>
                    <a:pt x="2102" y="161"/>
                  </a:cubicBezTo>
                  <a:cubicBezTo>
                    <a:pt x="2098" y="158"/>
                    <a:pt x="2094" y="157"/>
                    <a:pt x="2090" y="155"/>
                  </a:cubicBezTo>
                  <a:cubicBezTo>
                    <a:pt x="2085" y="153"/>
                    <a:pt x="2080" y="152"/>
                    <a:pt x="2076" y="150"/>
                  </a:cubicBezTo>
                  <a:cubicBezTo>
                    <a:pt x="2071" y="148"/>
                    <a:pt x="2066" y="146"/>
                    <a:pt x="2061" y="144"/>
                  </a:cubicBezTo>
                  <a:cubicBezTo>
                    <a:pt x="2057" y="142"/>
                    <a:pt x="2052" y="139"/>
                    <a:pt x="2049" y="136"/>
                  </a:cubicBezTo>
                  <a:cubicBezTo>
                    <a:pt x="2045" y="132"/>
                    <a:pt x="2042" y="129"/>
                    <a:pt x="2040" y="124"/>
                  </a:cubicBezTo>
                  <a:cubicBezTo>
                    <a:pt x="2038" y="120"/>
                    <a:pt x="2037" y="114"/>
                    <a:pt x="2037" y="108"/>
                  </a:cubicBezTo>
                  <a:cubicBezTo>
                    <a:pt x="2037" y="103"/>
                    <a:pt x="2038" y="97"/>
                    <a:pt x="2040" y="92"/>
                  </a:cubicBezTo>
                  <a:cubicBezTo>
                    <a:pt x="2042" y="87"/>
                    <a:pt x="2046" y="83"/>
                    <a:pt x="2051" y="79"/>
                  </a:cubicBezTo>
                  <a:cubicBezTo>
                    <a:pt x="2055" y="75"/>
                    <a:pt x="2061" y="72"/>
                    <a:pt x="2068" y="70"/>
                  </a:cubicBezTo>
                  <a:cubicBezTo>
                    <a:pt x="2075" y="67"/>
                    <a:pt x="2084" y="66"/>
                    <a:pt x="2093" y="66"/>
                  </a:cubicBezTo>
                  <a:cubicBezTo>
                    <a:pt x="2097" y="66"/>
                    <a:pt x="2101" y="67"/>
                    <a:pt x="2105" y="67"/>
                  </a:cubicBezTo>
                  <a:cubicBezTo>
                    <a:pt x="2109" y="68"/>
                    <a:pt x="2113" y="69"/>
                    <a:pt x="2117" y="70"/>
                  </a:cubicBezTo>
                  <a:cubicBezTo>
                    <a:pt x="2120" y="71"/>
                    <a:pt x="2123" y="72"/>
                    <a:pt x="2125" y="73"/>
                  </a:cubicBezTo>
                  <a:cubicBezTo>
                    <a:pt x="2127" y="74"/>
                    <a:pt x="2129" y="75"/>
                    <a:pt x="2130" y="76"/>
                  </a:cubicBezTo>
                  <a:cubicBezTo>
                    <a:pt x="2132" y="76"/>
                    <a:pt x="2132" y="77"/>
                    <a:pt x="2133" y="78"/>
                  </a:cubicBezTo>
                  <a:cubicBezTo>
                    <a:pt x="2133" y="78"/>
                    <a:pt x="2133" y="79"/>
                    <a:pt x="2134" y="80"/>
                  </a:cubicBezTo>
                  <a:cubicBezTo>
                    <a:pt x="2134" y="81"/>
                    <a:pt x="2134" y="82"/>
                    <a:pt x="2134" y="83"/>
                  </a:cubicBezTo>
                  <a:cubicBezTo>
                    <a:pt x="2134" y="84"/>
                    <a:pt x="2134" y="85"/>
                    <a:pt x="2134" y="87"/>
                  </a:cubicBezTo>
                  <a:cubicBezTo>
                    <a:pt x="2134" y="89"/>
                    <a:pt x="2134" y="90"/>
                    <a:pt x="2134" y="92"/>
                  </a:cubicBezTo>
                  <a:cubicBezTo>
                    <a:pt x="2134" y="93"/>
                    <a:pt x="2134" y="94"/>
                    <a:pt x="2133" y="95"/>
                  </a:cubicBezTo>
                  <a:cubicBezTo>
                    <a:pt x="2133" y="96"/>
                    <a:pt x="2132" y="96"/>
                    <a:pt x="2132" y="97"/>
                  </a:cubicBezTo>
                  <a:cubicBezTo>
                    <a:pt x="2131" y="97"/>
                    <a:pt x="2131" y="97"/>
                    <a:pt x="2130" y="97"/>
                  </a:cubicBezTo>
                  <a:cubicBezTo>
                    <a:pt x="2129" y="97"/>
                    <a:pt x="2127" y="97"/>
                    <a:pt x="2125" y="95"/>
                  </a:cubicBezTo>
                  <a:cubicBezTo>
                    <a:pt x="2124" y="94"/>
                    <a:pt x="2121" y="93"/>
                    <a:pt x="2118" y="92"/>
                  </a:cubicBezTo>
                  <a:cubicBezTo>
                    <a:pt x="2115" y="90"/>
                    <a:pt x="2111" y="89"/>
                    <a:pt x="2107" y="88"/>
                  </a:cubicBezTo>
                  <a:cubicBezTo>
                    <a:pt x="2103" y="87"/>
                    <a:pt x="2098" y="86"/>
                    <a:pt x="2093" y="86"/>
                  </a:cubicBezTo>
                  <a:cubicBezTo>
                    <a:pt x="2088" y="86"/>
                    <a:pt x="2084" y="87"/>
                    <a:pt x="2080" y="88"/>
                  </a:cubicBezTo>
                  <a:cubicBezTo>
                    <a:pt x="2076" y="89"/>
                    <a:pt x="2073" y="90"/>
                    <a:pt x="2071" y="92"/>
                  </a:cubicBezTo>
                  <a:cubicBezTo>
                    <a:pt x="2069" y="94"/>
                    <a:pt x="2067" y="96"/>
                    <a:pt x="2066" y="99"/>
                  </a:cubicBezTo>
                  <a:cubicBezTo>
                    <a:pt x="2064" y="101"/>
                    <a:pt x="2064" y="104"/>
                    <a:pt x="2064" y="107"/>
                  </a:cubicBezTo>
                  <a:cubicBezTo>
                    <a:pt x="2064" y="111"/>
                    <a:pt x="2065" y="114"/>
                    <a:pt x="2067" y="117"/>
                  </a:cubicBezTo>
                  <a:cubicBezTo>
                    <a:pt x="2069" y="120"/>
                    <a:pt x="2072" y="122"/>
                    <a:pt x="2076" y="124"/>
                  </a:cubicBezTo>
                  <a:cubicBezTo>
                    <a:pt x="2080" y="126"/>
                    <a:pt x="2084" y="128"/>
                    <a:pt x="2089" y="130"/>
                  </a:cubicBezTo>
                  <a:cubicBezTo>
                    <a:pt x="2093" y="131"/>
                    <a:pt x="2098" y="133"/>
                    <a:pt x="2103" y="135"/>
                  </a:cubicBezTo>
                  <a:cubicBezTo>
                    <a:pt x="2108" y="137"/>
                    <a:pt x="2113" y="139"/>
                    <a:pt x="2117" y="141"/>
                  </a:cubicBezTo>
                  <a:cubicBezTo>
                    <a:pt x="2122" y="143"/>
                    <a:pt x="2126" y="146"/>
                    <a:pt x="2130" y="149"/>
                  </a:cubicBezTo>
                  <a:cubicBezTo>
                    <a:pt x="2134" y="152"/>
                    <a:pt x="2137" y="156"/>
                    <a:pt x="2139" y="160"/>
                  </a:cubicBezTo>
                  <a:cubicBezTo>
                    <a:pt x="2141" y="164"/>
                    <a:pt x="2142" y="170"/>
                    <a:pt x="2142" y="176"/>
                  </a:cubicBezTo>
                  <a:close/>
                </a:path>
              </a:pathLst>
            </a:custGeom>
            <a:solidFill>
              <a:srgbClr val="8D6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4C79260-D1D8-AEFF-BEDD-6237336B0C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9513" y="842963"/>
              <a:ext cx="1674813" cy="5154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6BF293-7745-3A15-AC72-886BBBE5D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9513" y="842963"/>
              <a:ext cx="1674813" cy="5154613"/>
            </a:xfrm>
            <a:prstGeom prst="rect">
              <a:avLst/>
            </a:prstGeom>
            <a:noFill/>
            <a:ln w="25400" cap="rnd">
              <a:solidFill>
                <a:srgbClr val="FEBF0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FC0213E9-26DA-648E-1D97-486393814F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883650" y="954088"/>
              <a:ext cx="714375" cy="98425"/>
            </a:xfrm>
            <a:custGeom>
              <a:avLst/>
              <a:gdLst>
                <a:gd name="T0" fmla="*/ 118 w 1499"/>
                <a:gd name="T1" fmla="*/ 205 h 207"/>
                <a:gd name="T2" fmla="*/ 58 w 1499"/>
                <a:gd name="T3" fmla="*/ 7 h 207"/>
                <a:gd name="T4" fmla="*/ 161 w 1499"/>
                <a:gd name="T5" fmla="*/ 26 h 207"/>
                <a:gd name="T6" fmla="*/ 121 w 1499"/>
                <a:gd name="T7" fmla="*/ 26 h 207"/>
                <a:gd name="T8" fmla="*/ 70 w 1499"/>
                <a:gd name="T9" fmla="*/ 178 h 207"/>
                <a:gd name="T10" fmla="*/ 161 w 1499"/>
                <a:gd name="T11" fmla="*/ 170 h 207"/>
                <a:gd name="T12" fmla="*/ 311 w 1499"/>
                <a:gd name="T13" fmla="*/ 204 h 207"/>
                <a:gd name="T14" fmla="*/ 204 w 1499"/>
                <a:gd name="T15" fmla="*/ 171 h 207"/>
                <a:gd name="T16" fmla="*/ 227 w 1499"/>
                <a:gd name="T17" fmla="*/ 56 h 207"/>
                <a:gd name="T18" fmla="*/ 284 w 1499"/>
                <a:gd name="T19" fmla="*/ 178 h 207"/>
                <a:gd name="T20" fmla="*/ 331 w 1499"/>
                <a:gd name="T21" fmla="*/ 56 h 207"/>
                <a:gd name="T22" fmla="*/ 414 w 1499"/>
                <a:gd name="T23" fmla="*/ 207 h 207"/>
                <a:gd name="T24" fmla="*/ 367 w 1499"/>
                <a:gd name="T25" fmla="*/ 176 h 207"/>
                <a:gd name="T26" fmla="*/ 438 w 1499"/>
                <a:gd name="T27" fmla="*/ 181 h 207"/>
                <a:gd name="T28" fmla="*/ 382 w 1499"/>
                <a:gd name="T29" fmla="*/ 122 h 207"/>
                <a:gd name="T30" fmla="*/ 449 w 1499"/>
                <a:gd name="T31" fmla="*/ 56 h 207"/>
                <a:gd name="T32" fmla="*/ 466 w 1499"/>
                <a:gd name="T33" fmla="*/ 81 h 207"/>
                <a:gd name="T34" fmla="*/ 404 w 1499"/>
                <a:gd name="T35" fmla="*/ 78 h 207"/>
                <a:gd name="T36" fmla="*/ 463 w 1499"/>
                <a:gd name="T37" fmla="*/ 135 h 207"/>
                <a:gd name="T38" fmla="*/ 582 w 1499"/>
                <a:gd name="T39" fmla="*/ 206 h 207"/>
                <a:gd name="T40" fmla="*/ 503 w 1499"/>
                <a:gd name="T41" fmla="*/ 75 h 207"/>
                <a:gd name="T42" fmla="*/ 529 w 1499"/>
                <a:gd name="T43" fmla="*/ 20 h 207"/>
                <a:gd name="T44" fmla="*/ 557 w 1499"/>
                <a:gd name="T45" fmla="*/ 56 h 207"/>
                <a:gd name="T46" fmla="*/ 557 w 1499"/>
                <a:gd name="T47" fmla="*/ 77 h 207"/>
                <a:gd name="T48" fmla="*/ 600 w 1499"/>
                <a:gd name="T49" fmla="*/ 181 h 207"/>
                <a:gd name="T50" fmla="*/ 699 w 1499"/>
                <a:gd name="T51" fmla="*/ 207 h 207"/>
                <a:gd name="T52" fmla="*/ 702 w 1499"/>
                <a:gd name="T53" fmla="*/ 53 h 207"/>
                <a:gd name="T54" fmla="*/ 724 w 1499"/>
                <a:gd name="T55" fmla="*/ 79 h 207"/>
                <a:gd name="T56" fmla="*/ 677 w 1499"/>
                <a:gd name="T57" fmla="*/ 181 h 207"/>
                <a:gd name="T58" fmla="*/ 1053 w 1499"/>
                <a:gd name="T59" fmla="*/ 204 h 207"/>
                <a:gd name="T60" fmla="*/ 1025 w 1499"/>
                <a:gd name="T61" fmla="*/ 99 h 207"/>
                <a:gd name="T62" fmla="*/ 952 w 1499"/>
                <a:gd name="T63" fmla="*/ 204 h 207"/>
                <a:gd name="T64" fmla="*/ 925 w 1499"/>
                <a:gd name="T65" fmla="*/ 99 h 207"/>
                <a:gd name="T66" fmla="*/ 851 w 1499"/>
                <a:gd name="T67" fmla="*/ 204 h 207"/>
                <a:gd name="T68" fmla="*/ 826 w 1499"/>
                <a:gd name="T69" fmla="*/ 58 h 207"/>
                <a:gd name="T70" fmla="*/ 852 w 1499"/>
                <a:gd name="T71" fmla="*/ 78 h 207"/>
                <a:gd name="T72" fmla="*/ 977 w 1499"/>
                <a:gd name="T73" fmla="*/ 59 h 207"/>
                <a:gd name="T74" fmla="*/ 1230 w 1499"/>
                <a:gd name="T75" fmla="*/ 124 h 207"/>
                <a:gd name="T76" fmla="*/ 1187 w 1499"/>
                <a:gd name="T77" fmla="*/ 185 h 207"/>
                <a:gd name="T78" fmla="*/ 1223 w 1499"/>
                <a:gd name="T79" fmla="*/ 189 h 207"/>
                <a:gd name="T80" fmla="*/ 1132 w 1499"/>
                <a:gd name="T81" fmla="*/ 202 h 207"/>
                <a:gd name="T82" fmla="*/ 1193 w 1499"/>
                <a:gd name="T83" fmla="*/ 58 h 207"/>
                <a:gd name="T84" fmla="*/ 1142 w 1499"/>
                <a:gd name="T85" fmla="*/ 76 h 207"/>
                <a:gd name="T86" fmla="*/ 1362 w 1499"/>
                <a:gd name="T87" fmla="*/ 80 h 207"/>
                <a:gd name="T88" fmla="*/ 1313 w 1499"/>
                <a:gd name="T89" fmla="*/ 93 h 207"/>
                <a:gd name="T90" fmla="*/ 1277 w 1499"/>
                <a:gd name="T91" fmla="*/ 204 h 207"/>
                <a:gd name="T92" fmla="*/ 1293 w 1499"/>
                <a:gd name="T93" fmla="*/ 55 h 207"/>
                <a:gd name="T94" fmla="*/ 1342 w 1499"/>
                <a:gd name="T95" fmla="*/ 53 h 207"/>
                <a:gd name="T96" fmla="*/ 1364 w 1499"/>
                <a:gd name="T97" fmla="*/ 69 h 207"/>
                <a:gd name="T98" fmla="*/ 1399 w 1499"/>
                <a:gd name="T99" fmla="*/ 199 h 207"/>
                <a:gd name="T100" fmla="*/ 1400 w 1499"/>
                <a:gd name="T101" fmla="*/ 175 h 207"/>
                <a:gd name="T102" fmla="*/ 1468 w 1499"/>
                <a:gd name="T103" fmla="*/ 154 h 207"/>
                <a:gd name="T104" fmla="*/ 1397 w 1499"/>
                <a:gd name="T105" fmla="*/ 79 h 207"/>
                <a:gd name="T106" fmla="*/ 1490 w 1499"/>
                <a:gd name="T107" fmla="*/ 64 h 207"/>
                <a:gd name="T108" fmla="*/ 1482 w 1499"/>
                <a:gd name="T109" fmla="*/ 82 h 207"/>
                <a:gd name="T110" fmla="*/ 1424 w 1499"/>
                <a:gd name="T111" fmla="*/ 103 h 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99" h="207">
                  <a:moveTo>
                    <a:pt x="162" y="176"/>
                  </a:moveTo>
                  <a:cubicBezTo>
                    <a:pt x="162" y="177"/>
                    <a:pt x="162" y="179"/>
                    <a:pt x="162" y="180"/>
                  </a:cubicBezTo>
                  <a:cubicBezTo>
                    <a:pt x="161" y="181"/>
                    <a:pt x="161" y="182"/>
                    <a:pt x="161" y="183"/>
                  </a:cubicBezTo>
                  <a:cubicBezTo>
                    <a:pt x="161" y="184"/>
                    <a:pt x="160" y="185"/>
                    <a:pt x="160" y="186"/>
                  </a:cubicBezTo>
                  <a:cubicBezTo>
                    <a:pt x="159" y="187"/>
                    <a:pt x="159" y="187"/>
                    <a:pt x="157" y="189"/>
                  </a:cubicBezTo>
                  <a:cubicBezTo>
                    <a:pt x="156" y="190"/>
                    <a:pt x="154" y="191"/>
                    <a:pt x="150" y="193"/>
                  </a:cubicBezTo>
                  <a:cubicBezTo>
                    <a:pt x="147" y="195"/>
                    <a:pt x="142" y="198"/>
                    <a:pt x="137" y="200"/>
                  </a:cubicBezTo>
                  <a:cubicBezTo>
                    <a:pt x="131" y="202"/>
                    <a:pt x="125" y="203"/>
                    <a:pt x="118" y="205"/>
                  </a:cubicBezTo>
                  <a:cubicBezTo>
                    <a:pt x="111" y="206"/>
                    <a:pt x="103" y="207"/>
                    <a:pt x="95" y="207"/>
                  </a:cubicBezTo>
                  <a:cubicBezTo>
                    <a:pt x="80" y="207"/>
                    <a:pt x="67" y="205"/>
                    <a:pt x="56" y="200"/>
                  </a:cubicBezTo>
                  <a:cubicBezTo>
                    <a:pt x="44" y="196"/>
                    <a:pt x="34" y="189"/>
                    <a:pt x="26" y="181"/>
                  </a:cubicBezTo>
                  <a:cubicBezTo>
                    <a:pt x="18" y="172"/>
                    <a:pt x="11" y="162"/>
                    <a:pt x="7" y="149"/>
                  </a:cubicBezTo>
                  <a:cubicBezTo>
                    <a:pt x="3" y="137"/>
                    <a:pt x="0" y="122"/>
                    <a:pt x="0" y="106"/>
                  </a:cubicBezTo>
                  <a:cubicBezTo>
                    <a:pt x="0" y="89"/>
                    <a:pt x="3" y="74"/>
                    <a:pt x="7" y="61"/>
                  </a:cubicBezTo>
                  <a:cubicBezTo>
                    <a:pt x="12" y="48"/>
                    <a:pt x="19" y="37"/>
                    <a:pt x="28" y="28"/>
                  </a:cubicBezTo>
                  <a:cubicBezTo>
                    <a:pt x="36" y="19"/>
                    <a:pt x="46" y="12"/>
                    <a:pt x="58" y="7"/>
                  </a:cubicBezTo>
                  <a:cubicBezTo>
                    <a:pt x="70" y="2"/>
                    <a:pt x="84" y="0"/>
                    <a:pt x="98" y="0"/>
                  </a:cubicBezTo>
                  <a:cubicBezTo>
                    <a:pt x="105" y="0"/>
                    <a:pt x="111" y="0"/>
                    <a:pt x="117" y="1"/>
                  </a:cubicBezTo>
                  <a:cubicBezTo>
                    <a:pt x="123" y="2"/>
                    <a:pt x="129" y="4"/>
                    <a:pt x="134" y="5"/>
                  </a:cubicBezTo>
                  <a:cubicBezTo>
                    <a:pt x="139" y="7"/>
                    <a:pt x="143" y="9"/>
                    <a:pt x="147" y="11"/>
                  </a:cubicBezTo>
                  <a:cubicBezTo>
                    <a:pt x="151" y="13"/>
                    <a:pt x="154" y="15"/>
                    <a:pt x="156" y="17"/>
                  </a:cubicBezTo>
                  <a:cubicBezTo>
                    <a:pt x="157" y="18"/>
                    <a:pt x="158" y="19"/>
                    <a:pt x="159" y="20"/>
                  </a:cubicBezTo>
                  <a:cubicBezTo>
                    <a:pt x="159" y="20"/>
                    <a:pt x="160" y="21"/>
                    <a:pt x="160" y="22"/>
                  </a:cubicBezTo>
                  <a:cubicBezTo>
                    <a:pt x="160" y="23"/>
                    <a:pt x="160" y="25"/>
                    <a:pt x="161" y="26"/>
                  </a:cubicBezTo>
                  <a:cubicBezTo>
                    <a:pt x="161" y="27"/>
                    <a:pt x="161" y="29"/>
                    <a:pt x="161" y="31"/>
                  </a:cubicBezTo>
                  <a:cubicBezTo>
                    <a:pt x="161" y="33"/>
                    <a:pt x="161" y="35"/>
                    <a:pt x="161" y="36"/>
                  </a:cubicBezTo>
                  <a:cubicBezTo>
                    <a:pt x="160" y="37"/>
                    <a:pt x="160" y="39"/>
                    <a:pt x="159" y="40"/>
                  </a:cubicBezTo>
                  <a:cubicBezTo>
                    <a:pt x="159" y="41"/>
                    <a:pt x="158" y="41"/>
                    <a:pt x="158" y="42"/>
                  </a:cubicBezTo>
                  <a:cubicBezTo>
                    <a:pt x="157" y="42"/>
                    <a:pt x="156" y="43"/>
                    <a:pt x="156" y="43"/>
                  </a:cubicBezTo>
                  <a:cubicBezTo>
                    <a:pt x="154" y="43"/>
                    <a:pt x="152" y="42"/>
                    <a:pt x="149" y="40"/>
                  </a:cubicBezTo>
                  <a:cubicBezTo>
                    <a:pt x="146" y="38"/>
                    <a:pt x="142" y="35"/>
                    <a:pt x="138" y="33"/>
                  </a:cubicBezTo>
                  <a:cubicBezTo>
                    <a:pt x="133" y="30"/>
                    <a:pt x="128" y="28"/>
                    <a:pt x="121" y="26"/>
                  </a:cubicBezTo>
                  <a:cubicBezTo>
                    <a:pt x="115" y="24"/>
                    <a:pt x="107" y="23"/>
                    <a:pt x="98" y="23"/>
                  </a:cubicBezTo>
                  <a:cubicBezTo>
                    <a:pt x="88" y="23"/>
                    <a:pt x="79" y="25"/>
                    <a:pt x="71" y="28"/>
                  </a:cubicBezTo>
                  <a:cubicBezTo>
                    <a:pt x="62" y="32"/>
                    <a:pt x="56" y="37"/>
                    <a:pt x="50" y="44"/>
                  </a:cubicBezTo>
                  <a:cubicBezTo>
                    <a:pt x="44" y="51"/>
                    <a:pt x="40" y="60"/>
                    <a:pt x="36" y="70"/>
                  </a:cubicBezTo>
                  <a:cubicBezTo>
                    <a:pt x="33" y="80"/>
                    <a:pt x="32" y="91"/>
                    <a:pt x="32" y="104"/>
                  </a:cubicBezTo>
                  <a:cubicBezTo>
                    <a:pt x="32" y="117"/>
                    <a:pt x="33" y="128"/>
                    <a:pt x="36" y="138"/>
                  </a:cubicBezTo>
                  <a:cubicBezTo>
                    <a:pt x="39" y="148"/>
                    <a:pt x="44" y="156"/>
                    <a:pt x="49" y="163"/>
                  </a:cubicBezTo>
                  <a:cubicBezTo>
                    <a:pt x="55" y="170"/>
                    <a:pt x="62" y="175"/>
                    <a:pt x="70" y="178"/>
                  </a:cubicBezTo>
                  <a:cubicBezTo>
                    <a:pt x="79" y="181"/>
                    <a:pt x="88" y="183"/>
                    <a:pt x="98" y="183"/>
                  </a:cubicBezTo>
                  <a:cubicBezTo>
                    <a:pt x="107" y="183"/>
                    <a:pt x="115" y="182"/>
                    <a:pt x="122" y="180"/>
                  </a:cubicBezTo>
                  <a:cubicBezTo>
                    <a:pt x="128" y="178"/>
                    <a:pt x="134" y="176"/>
                    <a:pt x="139" y="173"/>
                  </a:cubicBezTo>
                  <a:cubicBezTo>
                    <a:pt x="143" y="171"/>
                    <a:pt x="147" y="169"/>
                    <a:pt x="150" y="167"/>
                  </a:cubicBezTo>
                  <a:cubicBezTo>
                    <a:pt x="153" y="165"/>
                    <a:pt x="156" y="164"/>
                    <a:pt x="157" y="164"/>
                  </a:cubicBezTo>
                  <a:cubicBezTo>
                    <a:pt x="158" y="164"/>
                    <a:pt x="159" y="164"/>
                    <a:pt x="159" y="164"/>
                  </a:cubicBezTo>
                  <a:cubicBezTo>
                    <a:pt x="160" y="165"/>
                    <a:pt x="160" y="165"/>
                    <a:pt x="161" y="166"/>
                  </a:cubicBezTo>
                  <a:cubicBezTo>
                    <a:pt x="161" y="167"/>
                    <a:pt x="161" y="168"/>
                    <a:pt x="161" y="170"/>
                  </a:cubicBezTo>
                  <a:cubicBezTo>
                    <a:pt x="162" y="171"/>
                    <a:pt x="162" y="173"/>
                    <a:pt x="162" y="176"/>
                  </a:cubicBezTo>
                  <a:close/>
                  <a:moveTo>
                    <a:pt x="334" y="200"/>
                  </a:moveTo>
                  <a:cubicBezTo>
                    <a:pt x="334" y="201"/>
                    <a:pt x="334" y="202"/>
                    <a:pt x="334" y="203"/>
                  </a:cubicBezTo>
                  <a:cubicBezTo>
                    <a:pt x="333" y="203"/>
                    <a:pt x="333" y="204"/>
                    <a:pt x="332" y="204"/>
                  </a:cubicBezTo>
                  <a:cubicBezTo>
                    <a:pt x="331" y="204"/>
                    <a:pt x="329" y="205"/>
                    <a:pt x="328" y="205"/>
                  </a:cubicBezTo>
                  <a:cubicBezTo>
                    <a:pt x="326" y="205"/>
                    <a:pt x="324" y="205"/>
                    <a:pt x="322" y="205"/>
                  </a:cubicBezTo>
                  <a:cubicBezTo>
                    <a:pt x="319" y="205"/>
                    <a:pt x="317" y="205"/>
                    <a:pt x="315" y="205"/>
                  </a:cubicBezTo>
                  <a:cubicBezTo>
                    <a:pt x="313" y="205"/>
                    <a:pt x="312" y="204"/>
                    <a:pt x="311" y="204"/>
                  </a:cubicBezTo>
                  <a:cubicBezTo>
                    <a:pt x="310" y="204"/>
                    <a:pt x="310" y="203"/>
                    <a:pt x="309" y="203"/>
                  </a:cubicBezTo>
                  <a:cubicBezTo>
                    <a:pt x="309" y="202"/>
                    <a:pt x="309" y="201"/>
                    <a:pt x="309" y="200"/>
                  </a:cubicBezTo>
                  <a:lnTo>
                    <a:pt x="309" y="182"/>
                  </a:lnTo>
                  <a:cubicBezTo>
                    <a:pt x="300" y="191"/>
                    <a:pt x="291" y="197"/>
                    <a:pt x="283" y="201"/>
                  </a:cubicBezTo>
                  <a:cubicBezTo>
                    <a:pt x="274" y="205"/>
                    <a:pt x="265" y="207"/>
                    <a:pt x="256" y="207"/>
                  </a:cubicBezTo>
                  <a:cubicBezTo>
                    <a:pt x="246" y="207"/>
                    <a:pt x="237" y="206"/>
                    <a:pt x="230" y="203"/>
                  </a:cubicBezTo>
                  <a:cubicBezTo>
                    <a:pt x="223" y="199"/>
                    <a:pt x="218" y="195"/>
                    <a:pt x="213" y="190"/>
                  </a:cubicBezTo>
                  <a:cubicBezTo>
                    <a:pt x="209" y="184"/>
                    <a:pt x="206" y="178"/>
                    <a:pt x="204" y="171"/>
                  </a:cubicBezTo>
                  <a:cubicBezTo>
                    <a:pt x="202" y="164"/>
                    <a:pt x="201" y="155"/>
                    <a:pt x="201" y="145"/>
                  </a:cubicBezTo>
                  <a:lnTo>
                    <a:pt x="201" y="60"/>
                  </a:lnTo>
                  <a:cubicBezTo>
                    <a:pt x="201" y="59"/>
                    <a:pt x="201" y="58"/>
                    <a:pt x="202" y="58"/>
                  </a:cubicBezTo>
                  <a:cubicBezTo>
                    <a:pt x="202" y="57"/>
                    <a:pt x="203" y="57"/>
                    <a:pt x="204" y="56"/>
                  </a:cubicBezTo>
                  <a:cubicBezTo>
                    <a:pt x="205" y="56"/>
                    <a:pt x="207" y="55"/>
                    <a:pt x="209" y="55"/>
                  </a:cubicBezTo>
                  <a:cubicBezTo>
                    <a:pt x="210" y="55"/>
                    <a:pt x="213" y="55"/>
                    <a:pt x="215" y="55"/>
                  </a:cubicBezTo>
                  <a:cubicBezTo>
                    <a:pt x="218" y="55"/>
                    <a:pt x="220" y="55"/>
                    <a:pt x="222" y="55"/>
                  </a:cubicBezTo>
                  <a:cubicBezTo>
                    <a:pt x="224" y="55"/>
                    <a:pt x="226" y="56"/>
                    <a:pt x="227" y="56"/>
                  </a:cubicBezTo>
                  <a:cubicBezTo>
                    <a:pt x="228" y="57"/>
                    <a:pt x="228" y="57"/>
                    <a:pt x="229" y="58"/>
                  </a:cubicBezTo>
                  <a:cubicBezTo>
                    <a:pt x="229" y="58"/>
                    <a:pt x="230" y="59"/>
                    <a:pt x="230" y="60"/>
                  </a:cubicBezTo>
                  <a:lnTo>
                    <a:pt x="230" y="142"/>
                  </a:lnTo>
                  <a:cubicBezTo>
                    <a:pt x="230" y="150"/>
                    <a:pt x="230" y="156"/>
                    <a:pt x="232" y="161"/>
                  </a:cubicBezTo>
                  <a:cubicBezTo>
                    <a:pt x="233" y="166"/>
                    <a:pt x="235" y="171"/>
                    <a:pt x="238" y="174"/>
                  </a:cubicBezTo>
                  <a:cubicBezTo>
                    <a:pt x="240" y="178"/>
                    <a:pt x="244" y="180"/>
                    <a:pt x="248" y="182"/>
                  </a:cubicBezTo>
                  <a:cubicBezTo>
                    <a:pt x="252" y="184"/>
                    <a:pt x="257" y="185"/>
                    <a:pt x="262" y="185"/>
                  </a:cubicBezTo>
                  <a:cubicBezTo>
                    <a:pt x="269" y="185"/>
                    <a:pt x="276" y="183"/>
                    <a:pt x="284" y="178"/>
                  </a:cubicBezTo>
                  <a:cubicBezTo>
                    <a:pt x="291" y="174"/>
                    <a:pt x="298" y="167"/>
                    <a:pt x="306" y="158"/>
                  </a:cubicBezTo>
                  <a:lnTo>
                    <a:pt x="306" y="60"/>
                  </a:lnTo>
                  <a:cubicBezTo>
                    <a:pt x="306" y="59"/>
                    <a:pt x="306" y="58"/>
                    <a:pt x="307" y="58"/>
                  </a:cubicBezTo>
                  <a:cubicBezTo>
                    <a:pt x="307" y="57"/>
                    <a:pt x="308" y="57"/>
                    <a:pt x="309" y="56"/>
                  </a:cubicBezTo>
                  <a:cubicBezTo>
                    <a:pt x="310" y="56"/>
                    <a:pt x="311" y="55"/>
                    <a:pt x="313" y="55"/>
                  </a:cubicBezTo>
                  <a:cubicBezTo>
                    <a:pt x="315" y="55"/>
                    <a:pt x="317" y="55"/>
                    <a:pt x="320" y="55"/>
                  </a:cubicBezTo>
                  <a:cubicBezTo>
                    <a:pt x="323" y="55"/>
                    <a:pt x="325" y="55"/>
                    <a:pt x="327" y="55"/>
                  </a:cubicBezTo>
                  <a:cubicBezTo>
                    <a:pt x="329" y="55"/>
                    <a:pt x="330" y="56"/>
                    <a:pt x="331" y="56"/>
                  </a:cubicBezTo>
                  <a:cubicBezTo>
                    <a:pt x="332" y="57"/>
                    <a:pt x="333" y="57"/>
                    <a:pt x="334" y="58"/>
                  </a:cubicBezTo>
                  <a:cubicBezTo>
                    <a:pt x="334" y="58"/>
                    <a:pt x="334" y="59"/>
                    <a:pt x="334" y="60"/>
                  </a:cubicBezTo>
                  <a:lnTo>
                    <a:pt x="334" y="200"/>
                  </a:lnTo>
                  <a:close/>
                  <a:moveTo>
                    <a:pt x="475" y="162"/>
                  </a:moveTo>
                  <a:cubicBezTo>
                    <a:pt x="475" y="169"/>
                    <a:pt x="474" y="176"/>
                    <a:pt x="471" y="181"/>
                  </a:cubicBezTo>
                  <a:cubicBezTo>
                    <a:pt x="468" y="187"/>
                    <a:pt x="464" y="192"/>
                    <a:pt x="458" y="196"/>
                  </a:cubicBezTo>
                  <a:cubicBezTo>
                    <a:pt x="453" y="199"/>
                    <a:pt x="446" y="202"/>
                    <a:pt x="439" y="204"/>
                  </a:cubicBezTo>
                  <a:cubicBezTo>
                    <a:pt x="432" y="206"/>
                    <a:pt x="423" y="207"/>
                    <a:pt x="414" y="207"/>
                  </a:cubicBezTo>
                  <a:cubicBezTo>
                    <a:pt x="409" y="207"/>
                    <a:pt x="404" y="207"/>
                    <a:pt x="399" y="206"/>
                  </a:cubicBezTo>
                  <a:cubicBezTo>
                    <a:pt x="394" y="205"/>
                    <a:pt x="389" y="204"/>
                    <a:pt x="385" y="203"/>
                  </a:cubicBezTo>
                  <a:cubicBezTo>
                    <a:pt x="381" y="202"/>
                    <a:pt x="378" y="201"/>
                    <a:pt x="375" y="199"/>
                  </a:cubicBezTo>
                  <a:cubicBezTo>
                    <a:pt x="372" y="198"/>
                    <a:pt x="370" y="197"/>
                    <a:pt x="369" y="196"/>
                  </a:cubicBezTo>
                  <a:cubicBezTo>
                    <a:pt x="368" y="195"/>
                    <a:pt x="367" y="193"/>
                    <a:pt x="366" y="191"/>
                  </a:cubicBezTo>
                  <a:cubicBezTo>
                    <a:pt x="366" y="190"/>
                    <a:pt x="366" y="187"/>
                    <a:pt x="366" y="184"/>
                  </a:cubicBezTo>
                  <a:cubicBezTo>
                    <a:pt x="366" y="182"/>
                    <a:pt x="366" y="180"/>
                    <a:pt x="366" y="179"/>
                  </a:cubicBezTo>
                  <a:cubicBezTo>
                    <a:pt x="366" y="177"/>
                    <a:pt x="366" y="176"/>
                    <a:pt x="367" y="176"/>
                  </a:cubicBezTo>
                  <a:cubicBezTo>
                    <a:pt x="367" y="175"/>
                    <a:pt x="368" y="174"/>
                    <a:pt x="368" y="174"/>
                  </a:cubicBezTo>
                  <a:cubicBezTo>
                    <a:pt x="369" y="173"/>
                    <a:pt x="370" y="173"/>
                    <a:pt x="370" y="173"/>
                  </a:cubicBezTo>
                  <a:cubicBezTo>
                    <a:pt x="372" y="173"/>
                    <a:pt x="374" y="174"/>
                    <a:pt x="376" y="175"/>
                  </a:cubicBezTo>
                  <a:cubicBezTo>
                    <a:pt x="378" y="177"/>
                    <a:pt x="381" y="178"/>
                    <a:pt x="385" y="180"/>
                  </a:cubicBezTo>
                  <a:cubicBezTo>
                    <a:pt x="389" y="182"/>
                    <a:pt x="393" y="183"/>
                    <a:pt x="398" y="185"/>
                  </a:cubicBezTo>
                  <a:cubicBezTo>
                    <a:pt x="403" y="186"/>
                    <a:pt x="409" y="187"/>
                    <a:pt x="415" y="187"/>
                  </a:cubicBezTo>
                  <a:cubicBezTo>
                    <a:pt x="420" y="187"/>
                    <a:pt x="424" y="186"/>
                    <a:pt x="428" y="185"/>
                  </a:cubicBezTo>
                  <a:cubicBezTo>
                    <a:pt x="432" y="184"/>
                    <a:pt x="435" y="183"/>
                    <a:pt x="438" y="181"/>
                  </a:cubicBezTo>
                  <a:cubicBezTo>
                    <a:pt x="441" y="179"/>
                    <a:pt x="443" y="177"/>
                    <a:pt x="445" y="174"/>
                  </a:cubicBezTo>
                  <a:cubicBezTo>
                    <a:pt x="446" y="171"/>
                    <a:pt x="447" y="168"/>
                    <a:pt x="447" y="164"/>
                  </a:cubicBezTo>
                  <a:cubicBezTo>
                    <a:pt x="447" y="160"/>
                    <a:pt x="446" y="157"/>
                    <a:pt x="444" y="154"/>
                  </a:cubicBezTo>
                  <a:cubicBezTo>
                    <a:pt x="441" y="151"/>
                    <a:pt x="439" y="149"/>
                    <a:pt x="435" y="147"/>
                  </a:cubicBezTo>
                  <a:cubicBezTo>
                    <a:pt x="431" y="145"/>
                    <a:pt x="427" y="143"/>
                    <a:pt x="422" y="141"/>
                  </a:cubicBezTo>
                  <a:cubicBezTo>
                    <a:pt x="418" y="140"/>
                    <a:pt x="413" y="138"/>
                    <a:pt x="408" y="136"/>
                  </a:cubicBezTo>
                  <a:cubicBezTo>
                    <a:pt x="403" y="135"/>
                    <a:pt x="399" y="133"/>
                    <a:pt x="394" y="130"/>
                  </a:cubicBezTo>
                  <a:cubicBezTo>
                    <a:pt x="389" y="128"/>
                    <a:pt x="385" y="125"/>
                    <a:pt x="382" y="122"/>
                  </a:cubicBezTo>
                  <a:cubicBezTo>
                    <a:pt x="378" y="119"/>
                    <a:pt x="375" y="115"/>
                    <a:pt x="373" y="111"/>
                  </a:cubicBezTo>
                  <a:cubicBezTo>
                    <a:pt x="370" y="106"/>
                    <a:pt x="369" y="101"/>
                    <a:pt x="369" y="94"/>
                  </a:cubicBezTo>
                  <a:cubicBezTo>
                    <a:pt x="369" y="89"/>
                    <a:pt x="371" y="84"/>
                    <a:pt x="373" y="79"/>
                  </a:cubicBezTo>
                  <a:cubicBezTo>
                    <a:pt x="375" y="74"/>
                    <a:pt x="379" y="69"/>
                    <a:pt x="383" y="65"/>
                  </a:cubicBezTo>
                  <a:cubicBezTo>
                    <a:pt x="388" y="62"/>
                    <a:pt x="394" y="58"/>
                    <a:pt x="401" y="56"/>
                  </a:cubicBezTo>
                  <a:cubicBezTo>
                    <a:pt x="408" y="54"/>
                    <a:pt x="416" y="53"/>
                    <a:pt x="426" y="53"/>
                  </a:cubicBezTo>
                  <a:cubicBezTo>
                    <a:pt x="430" y="53"/>
                    <a:pt x="434" y="53"/>
                    <a:pt x="438" y="54"/>
                  </a:cubicBezTo>
                  <a:cubicBezTo>
                    <a:pt x="442" y="54"/>
                    <a:pt x="446" y="55"/>
                    <a:pt x="449" y="56"/>
                  </a:cubicBezTo>
                  <a:cubicBezTo>
                    <a:pt x="453" y="57"/>
                    <a:pt x="455" y="58"/>
                    <a:pt x="458" y="59"/>
                  </a:cubicBezTo>
                  <a:cubicBezTo>
                    <a:pt x="460" y="60"/>
                    <a:pt x="462" y="61"/>
                    <a:pt x="463" y="62"/>
                  </a:cubicBezTo>
                  <a:cubicBezTo>
                    <a:pt x="464" y="63"/>
                    <a:pt x="465" y="64"/>
                    <a:pt x="466" y="64"/>
                  </a:cubicBezTo>
                  <a:cubicBezTo>
                    <a:pt x="466" y="65"/>
                    <a:pt x="466" y="65"/>
                    <a:pt x="466" y="66"/>
                  </a:cubicBezTo>
                  <a:cubicBezTo>
                    <a:pt x="467" y="67"/>
                    <a:pt x="467" y="68"/>
                    <a:pt x="467" y="69"/>
                  </a:cubicBezTo>
                  <a:cubicBezTo>
                    <a:pt x="467" y="70"/>
                    <a:pt x="467" y="72"/>
                    <a:pt x="467" y="73"/>
                  </a:cubicBezTo>
                  <a:cubicBezTo>
                    <a:pt x="467" y="75"/>
                    <a:pt x="467" y="77"/>
                    <a:pt x="467" y="78"/>
                  </a:cubicBezTo>
                  <a:cubicBezTo>
                    <a:pt x="467" y="79"/>
                    <a:pt x="466" y="80"/>
                    <a:pt x="466" y="81"/>
                  </a:cubicBezTo>
                  <a:cubicBezTo>
                    <a:pt x="466" y="82"/>
                    <a:pt x="465" y="83"/>
                    <a:pt x="465" y="83"/>
                  </a:cubicBezTo>
                  <a:cubicBezTo>
                    <a:pt x="464" y="83"/>
                    <a:pt x="463" y="84"/>
                    <a:pt x="463" y="84"/>
                  </a:cubicBezTo>
                  <a:cubicBezTo>
                    <a:pt x="462" y="84"/>
                    <a:pt x="460" y="83"/>
                    <a:pt x="458" y="82"/>
                  </a:cubicBezTo>
                  <a:cubicBezTo>
                    <a:pt x="456" y="81"/>
                    <a:pt x="454" y="79"/>
                    <a:pt x="451" y="78"/>
                  </a:cubicBezTo>
                  <a:cubicBezTo>
                    <a:pt x="448" y="77"/>
                    <a:pt x="444" y="76"/>
                    <a:pt x="440" y="74"/>
                  </a:cubicBezTo>
                  <a:cubicBezTo>
                    <a:pt x="436" y="73"/>
                    <a:pt x="431" y="73"/>
                    <a:pt x="425" y="73"/>
                  </a:cubicBezTo>
                  <a:cubicBezTo>
                    <a:pt x="421" y="73"/>
                    <a:pt x="416" y="73"/>
                    <a:pt x="413" y="74"/>
                  </a:cubicBezTo>
                  <a:cubicBezTo>
                    <a:pt x="409" y="75"/>
                    <a:pt x="406" y="77"/>
                    <a:pt x="404" y="78"/>
                  </a:cubicBezTo>
                  <a:cubicBezTo>
                    <a:pt x="401" y="80"/>
                    <a:pt x="400" y="82"/>
                    <a:pt x="398" y="85"/>
                  </a:cubicBezTo>
                  <a:cubicBezTo>
                    <a:pt x="397" y="87"/>
                    <a:pt x="397" y="90"/>
                    <a:pt x="397" y="93"/>
                  </a:cubicBezTo>
                  <a:cubicBezTo>
                    <a:pt x="397" y="97"/>
                    <a:pt x="398" y="101"/>
                    <a:pt x="400" y="103"/>
                  </a:cubicBezTo>
                  <a:cubicBezTo>
                    <a:pt x="402" y="106"/>
                    <a:pt x="405" y="108"/>
                    <a:pt x="409" y="111"/>
                  </a:cubicBezTo>
                  <a:cubicBezTo>
                    <a:pt x="413" y="113"/>
                    <a:pt x="417" y="115"/>
                    <a:pt x="421" y="116"/>
                  </a:cubicBezTo>
                  <a:cubicBezTo>
                    <a:pt x="426" y="118"/>
                    <a:pt x="431" y="120"/>
                    <a:pt x="436" y="121"/>
                  </a:cubicBezTo>
                  <a:cubicBezTo>
                    <a:pt x="441" y="123"/>
                    <a:pt x="445" y="125"/>
                    <a:pt x="450" y="127"/>
                  </a:cubicBezTo>
                  <a:cubicBezTo>
                    <a:pt x="455" y="129"/>
                    <a:pt x="459" y="132"/>
                    <a:pt x="463" y="135"/>
                  </a:cubicBezTo>
                  <a:cubicBezTo>
                    <a:pt x="467" y="138"/>
                    <a:pt x="469" y="142"/>
                    <a:pt x="472" y="146"/>
                  </a:cubicBezTo>
                  <a:cubicBezTo>
                    <a:pt x="474" y="151"/>
                    <a:pt x="475" y="156"/>
                    <a:pt x="475" y="162"/>
                  </a:cubicBezTo>
                  <a:close/>
                  <a:moveTo>
                    <a:pt x="602" y="190"/>
                  </a:moveTo>
                  <a:cubicBezTo>
                    <a:pt x="602" y="193"/>
                    <a:pt x="602" y="195"/>
                    <a:pt x="602" y="197"/>
                  </a:cubicBezTo>
                  <a:cubicBezTo>
                    <a:pt x="601" y="199"/>
                    <a:pt x="601" y="200"/>
                    <a:pt x="600" y="201"/>
                  </a:cubicBezTo>
                  <a:cubicBezTo>
                    <a:pt x="599" y="202"/>
                    <a:pt x="597" y="203"/>
                    <a:pt x="596" y="204"/>
                  </a:cubicBezTo>
                  <a:cubicBezTo>
                    <a:pt x="594" y="204"/>
                    <a:pt x="592" y="205"/>
                    <a:pt x="589" y="205"/>
                  </a:cubicBezTo>
                  <a:cubicBezTo>
                    <a:pt x="587" y="206"/>
                    <a:pt x="584" y="206"/>
                    <a:pt x="582" y="206"/>
                  </a:cubicBezTo>
                  <a:cubicBezTo>
                    <a:pt x="579" y="207"/>
                    <a:pt x="577" y="207"/>
                    <a:pt x="574" y="207"/>
                  </a:cubicBezTo>
                  <a:cubicBezTo>
                    <a:pt x="566" y="207"/>
                    <a:pt x="559" y="206"/>
                    <a:pt x="553" y="204"/>
                  </a:cubicBezTo>
                  <a:cubicBezTo>
                    <a:pt x="548" y="202"/>
                    <a:pt x="543" y="199"/>
                    <a:pt x="539" y="195"/>
                  </a:cubicBezTo>
                  <a:cubicBezTo>
                    <a:pt x="535" y="191"/>
                    <a:pt x="533" y="186"/>
                    <a:pt x="531" y="180"/>
                  </a:cubicBezTo>
                  <a:cubicBezTo>
                    <a:pt x="530" y="174"/>
                    <a:pt x="529" y="167"/>
                    <a:pt x="529" y="159"/>
                  </a:cubicBezTo>
                  <a:lnTo>
                    <a:pt x="529" y="77"/>
                  </a:lnTo>
                  <a:lnTo>
                    <a:pt x="507" y="77"/>
                  </a:lnTo>
                  <a:cubicBezTo>
                    <a:pt x="505" y="77"/>
                    <a:pt x="504" y="76"/>
                    <a:pt x="503" y="75"/>
                  </a:cubicBezTo>
                  <a:cubicBezTo>
                    <a:pt x="502" y="73"/>
                    <a:pt x="501" y="70"/>
                    <a:pt x="501" y="66"/>
                  </a:cubicBezTo>
                  <a:cubicBezTo>
                    <a:pt x="501" y="65"/>
                    <a:pt x="501" y="63"/>
                    <a:pt x="502" y="61"/>
                  </a:cubicBezTo>
                  <a:cubicBezTo>
                    <a:pt x="502" y="60"/>
                    <a:pt x="502" y="59"/>
                    <a:pt x="503" y="58"/>
                  </a:cubicBezTo>
                  <a:cubicBezTo>
                    <a:pt x="503" y="57"/>
                    <a:pt x="504" y="57"/>
                    <a:pt x="505" y="56"/>
                  </a:cubicBezTo>
                  <a:cubicBezTo>
                    <a:pt x="505" y="56"/>
                    <a:pt x="506" y="56"/>
                    <a:pt x="507" y="56"/>
                  </a:cubicBezTo>
                  <a:lnTo>
                    <a:pt x="529" y="56"/>
                  </a:lnTo>
                  <a:lnTo>
                    <a:pt x="529" y="22"/>
                  </a:lnTo>
                  <a:cubicBezTo>
                    <a:pt x="529" y="22"/>
                    <a:pt x="529" y="21"/>
                    <a:pt x="529" y="20"/>
                  </a:cubicBezTo>
                  <a:cubicBezTo>
                    <a:pt x="530" y="20"/>
                    <a:pt x="530" y="19"/>
                    <a:pt x="532" y="19"/>
                  </a:cubicBezTo>
                  <a:cubicBezTo>
                    <a:pt x="533" y="18"/>
                    <a:pt x="534" y="18"/>
                    <a:pt x="536" y="18"/>
                  </a:cubicBezTo>
                  <a:cubicBezTo>
                    <a:pt x="538" y="17"/>
                    <a:pt x="540" y="17"/>
                    <a:pt x="543" y="17"/>
                  </a:cubicBezTo>
                  <a:cubicBezTo>
                    <a:pt x="546" y="17"/>
                    <a:pt x="548" y="17"/>
                    <a:pt x="550" y="18"/>
                  </a:cubicBezTo>
                  <a:cubicBezTo>
                    <a:pt x="552" y="18"/>
                    <a:pt x="553" y="18"/>
                    <a:pt x="554" y="19"/>
                  </a:cubicBezTo>
                  <a:cubicBezTo>
                    <a:pt x="555" y="19"/>
                    <a:pt x="556" y="20"/>
                    <a:pt x="556" y="20"/>
                  </a:cubicBezTo>
                  <a:cubicBezTo>
                    <a:pt x="557" y="21"/>
                    <a:pt x="557" y="22"/>
                    <a:pt x="557" y="22"/>
                  </a:cubicBezTo>
                  <a:lnTo>
                    <a:pt x="557" y="56"/>
                  </a:lnTo>
                  <a:lnTo>
                    <a:pt x="597" y="56"/>
                  </a:lnTo>
                  <a:cubicBezTo>
                    <a:pt x="598" y="56"/>
                    <a:pt x="598" y="56"/>
                    <a:pt x="599" y="56"/>
                  </a:cubicBezTo>
                  <a:cubicBezTo>
                    <a:pt x="600" y="57"/>
                    <a:pt x="600" y="57"/>
                    <a:pt x="601" y="58"/>
                  </a:cubicBezTo>
                  <a:cubicBezTo>
                    <a:pt x="601" y="59"/>
                    <a:pt x="602" y="60"/>
                    <a:pt x="602" y="61"/>
                  </a:cubicBezTo>
                  <a:cubicBezTo>
                    <a:pt x="602" y="63"/>
                    <a:pt x="602" y="65"/>
                    <a:pt x="602" y="66"/>
                  </a:cubicBezTo>
                  <a:cubicBezTo>
                    <a:pt x="602" y="70"/>
                    <a:pt x="602" y="73"/>
                    <a:pt x="601" y="75"/>
                  </a:cubicBezTo>
                  <a:cubicBezTo>
                    <a:pt x="600" y="76"/>
                    <a:pt x="598" y="77"/>
                    <a:pt x="597" y="77"/>
                  </a:cubicBezTo>
                  <a:lnTo>
                    <a:pt x="557" y="77"/>
                  </a:lnTo>
                  <a:lnTo>
                    <a:pt x="557" y="156"/>
                  </a:lnTo>
                  <a:cubicBezTo>
                    <a:pt x="557" y="165"/>
                    <a:pt x="559" y="173"/>
                    <a:pt x="562" y="178"/>
                  </a:cubicBezTo>
                  <a:cubicBezTo>
                    <a:pt x="565" y="182"/>
                    <a:pt x="571" y="185"/>
                    <a:pt x="579" y="185"/>
                  </a:cubicBezTo>
                  <a:cubicBezTo>
                    <a:pt x="581" y="185"/>
                    <a:pt x="584" y="185"/>
                    <a:pt x="586" y="184"/>
                  </a:cubicBezTo>
                  <a:cubicBezTo>
                    <a:pt x="588" y="184"/>
                    <a:pt x="590" y="183"/>
                    <a:pt x="591" y="183"/>
                  </a:cubicBezTo>
                  <a:cubicBezTo>
                    <a:pt x="593" y="182"/>
                    <a:pt x="594" y="182"/>
                    <a:pt x="595" y="181"/>
                  </a:cubicBezTo>
                  <a:cubicBezTo>
                    <a:pt x="597" y="181"/>
                    <a:pt x="598" y="181"/>
                    <a:pt x="598" y="181"/>
                  </a:cubicBezTo>
                  <a:cubicBezTo>
                    <a:pt x="599" y="181"/>
                    <a:pt x="600" y="181"/>
                    <a:pt x="600" y="181"/>
                  </a:cubicBezTo>
                  <a:cubicBezTo>
                    <a:pt x="601" y="181"/>
                    <a:pt x="601" y="182"/>
                    <a:pt x="601" y="182"/>
                  </a:cubicBezTo>
                  <a:cubicBezTo>
                    <a:pt x="602" y="183"/>
                    <a:pt x="602" y="184"/>
                    <a:pt x="602" y="185"/>
                  </a:cubicBezTo>
                  <a:cubicBezTo>
                    <a:pt x="602" y="187"/>
                    <a:pt x="602" y="188"/>
                    <a:pt x="602" y="190"/>
                  </a:cubicBezTo>
                  <a:close/>
                  <a:moveTo>
                    <a:pt x="778" y="129"/>
                  </a:moveTo>
                  <a:cubicBezTo>
                    <a:pt x="778" y="140"/>
                    <a:pt x="776" y="151"/>
                    <a:pt x="773" y="160"/>
                  </a:cubicBezTo>
                  <a:cubicBezTo>
                    <a:pt x="770" y="170"/>
                    <a:pt x="765" y="178"/>
                    <a:pt x="758" y="185"/>
                  </a:cubicBezTo>
                  <a:cubicBezTo>
                    <a:pt x="751" y="192"/>
                    <a:pt x="743" y="198"/>
                    <a:pt x="733" y="201"/>
                  </a:cubicBezTo>
                  <a:cubicBezTo>
                    <a:pt x="723" y="205"/>
                    <a:pt x="712" y="207"/>
                    <a:pt x="699" y="207"/>
                  </a:cubicBezTo>
                  <a:cubicBezTo>
                    <a:pt x="686" y="207"/>
                    <a:pt x="675" y="206"/>
                    <a:pt x="666" y="202"/>
                  </a:cubicBezTo>
                  <a:cubicBezTo>
                    <a:pt x="656" y="199"/>
                    <a:pt x="648" y="194"/>
                    <a:pt x="642" y="187"/>
                  </a:cubicBezTo>
                  <a:cubicBezTo>
                    <a:pt x="636" y="181"/>
                    <a:pt x="631" y="173"/>
                    <a:pt x="628" y="163"/>
                  </a:cubicBezTo>
                  <a:cubicBezTo>
                    <a:pt x="625" y="154"/>
                    <a:pt x="623" y="143"/>
                    <a:pt x="623" y="131"/>
                  </a:cubicBezTo>
                  <a:cubicBezTo>
                    <a:pt x="623" y="120"/>
                    <a:pt x="625" y="109"/>
                    <a:pt x="628" y="100"/>
                  </a:cubicBezTo>
                  <a:cubicBezTo>
                    <a:pt x="631" y="90"/>
                    <a:pt x="636" y="82"/>
                    <a:pt x="643" y="75"/>
                  </a:cubicBezTo>
                  <a:cubicBezTo>
                    <a:pt x="649" y="68"/>
                    <a:pt x="658" y="62"/>
                    <a:pt x="667" y="59"/>
                  </a:cubicBezTo>
                  <a:cubicBezTo>
                    <a:pt x="677" y="55"/>
                    <a:pt x="689" y="53"/>
                    <a:pt x="702" y="53"/>
                  </a:cubicBezTo>
                  <a:cubicBezTo>
                    <a:pt x="715" y="53"/>
                    <a:pt x="726" y="54"/>
                    <a:pt x="735" y="58"/>
                  </a:cubicBezTo>
                  <a:cubicBezTo>
                    <a:pt x="745" y="61"/>
                    <a:pt x="753" y="66"/>
                    <a:pt x="759" y="73"/>
                  </a:cubicBezTo>
                  <a:cubicBezTo>
                    <a:pt x="765" y="79"/>
                    <a:pt x="770" y="87"/>
                    <a:pt x="773" y="97"/>
                  </a:cubicBezTo>
                  <a:cubicBezTo>
                    <a:pt x="776" y="106"/>
                    <a:pt x="778" y="117"/>
                    <a:pt x="778" y="129"/>
                  </a:cubicBezTo>
                  <a:close/>
                  <a:moveTo>
                    <a:pt x="748" y="130"/>
                  </a:moveTo>
                  <a:cubicBezTo>
                    <a:pt x="748" y="123"/>
                    <a:pt x="748" y="115"/>
                    <a:pt x="746" y="109"/>
                  </a:cubicBezTo>
                  <a:cubicBezTo>
                    <a:pt x="745" y="102"/>
                    <a:pt x="742" y="96"/>
                    <a:pt x="738" y="91"/>
                  </a:cubicBezTo>
                  <a:cubicBezTo>
                    <a:pt x="735" y="86"/>
                    <a:pt x="730" y="82"/>
                    <a:pt x="724" y="79"/>
                  </a:cubicBezTo>
                  <a:cubicBezTo>
                    <a:pt x="718" y="76"/>
                    <a:pt x="710" y="74"/>
                    <a:pt x="701" y="74"/>
                  </a:cubicBezTo>
                  <a:cubicBezTo>
                    <a:pt x="692" y="74"/>
                    <a:pt x="685" y="76"/>
                    <a:pt x="679" y="78"/>
                  </a:cubicBezTo>
                  <a:cubicBezTo>
                    <a:pt x="673" y="81"/>
                    <a:pt x="668" y="85"/>
                    <a:pt x="664" y="90"/>
                  </a:cubicBezTo>
                  <a:cubicBezTo>
                    <a:pt x="660" y="95"/>
                    <a:pt x="657" y="101"/>
                    <a:pt x="655" y="107"/>
                  </a:cubicBezTo>
                  <a:cubicBezTo>
                    <a:pt x="653" y="114"/>
                    <a:pt x="653" y="122"/>
                    <a:pt x="653" y="130"/>
                  </a:cubicBezTo>
                  <a:cubicBezTo>
                    <a:pt x="653" y="137"/>
                    <a:pt x="653" y="145"/>
                    <a:pt x="655" y="151"/>
                  </a:cubicBezTo>
                  <a:cubicBezTo>
                    <a:pt x="656" y="158"/>
                    <a:pt x="659" y="164"/>
                    <a:pt x="663" y="169"/>
                  </a:cubicBezTo>
                  <a:cubicBezTo>
                    <a:pt x="666" y="174"/>
                    <a:pt x="671" y="178"/>
                    <a:pt x="677" y="181"/>
                  </a:cubicBezTo>
                  <a:cubicBezTo>
                    <a:pt x="683" y="184"/>
                    <a:pt x="691" y="186"/>
                    <a:pt x="700" y="186"/>
                  </a:cubicBezTo>
                  <a:cubicBezTo>
                    <a:pt x="709" y="186"/>
                    <a:pt x="716" y="184"/>
                    <a:pt x="722" y="181"/>
                  </a:cubicBezTo>
                  <a:cubicBezTo>
                    <a:pt x="728" y="179"/>
                    <a:pt x="733" y="175"/>
                    <a:pt x="737" y="170"/>
                  </a:cubicBezTo>
                  <a:cubicBezTo>
                    <a:pt x="741" y="165"/>
                    <a:pt x="744" y="159"/>
                    <a:pt x="746" y="153"/>
                  </a:cubicBezTo>
                  <a:cubicBezTo>
                    <a:pt x="748" y="146"/>
                    <a:pt x="748" y="138"/>
                    <a:pt x="748" y="130"/>
                  </a:cubicBezTo>
                  <a:close/>
                  <a:moveTo>
                    <a:pt x="1055" y="200"/>
                  </a:moveTo>
                  <a:cubicBezTo>
                    <a:pt x="1055" y="201"/>
                    <a:pt x="1055" y="202"/>
                    <a:pt x="1055" y="203"/>
                  </a:cubicBezTo>
                  <a:cubicBezTo>
                    <a:pt x="1054" y="203"/>
                    <a:pt x="1054" y="204"/>
                    <a:pt x="1053" y="204"/>
                  </a:cubicBezTo>
                  <a:cubicBezTo>
                    <a:pt x="1051" y="204"/>
                    <a:pt x="1050" y="205"/>
                    <a:pt x="1048" y="205"/>
                  </a:cubicBezTo>
                  <a:cubicBezTo>
                    <a:pt x="1046" y="205"/>
                    <a:pt x="1044" y="205"/>
                    <a:pt x="1041" y="205"/>
                  </a:cubicBezTo>
                  <a:cubicBezTo>
                    <a:pt x="1038" y="205"/>
                    <a:pt x="1036" y="205"/>
                    <a:pt x="1034" y="205"/>
                  </a:cubicBezTo>
                  <a:cubicBezTo>
                    <a:pt x="1032" y="205"/>
                    <a:pt x="1031" y="204"/>
                    <a:pt x="1030" y="204"/>
                  </a:cubicBezTo>
                  <a:cubicBezTo>
                    <a:pt x="1029" y="204"/>
                    <a:pt x="1028" y="203"/>
                    <a:pt x="1028" y="203"/>
                  </a:cubicBezTo>
                  <a:cubicBezTo>
                    <a:pt x="1027" y="202"/>
                    <a:pt x="1027" y="201"/>
                    <a:pt x="1027" y="200"/>
                  </a:cubicBezTo>
                  <a:lnTo>
                    <a:pt x="1027" y="115"/>
                  </a:lnTo>
                  <a:cubicBezTo>
                    <a:pt x="1027" y="109"/>
                    <a:pt x="1026" y="104"/>
                    <a:pt x="1025" y="99"/>
                  </a:cubicBezTo>
                  <a:cubicBezTo>
                    <a:pt x="1024" y="94"/>
                    <a:pt x="1022" y="90"/>
                    <a:pt x="1020" y="86"/>
                  </a:cubicBezTo>
                  <a:cubicBezTo>
                    <a:pt x="1017" y="82"/>
                    <a:pt x="1014" y="80"/>
                    <a:pt x="1010" y="78"/>
                  </a:cubicBezTo>
                  <a:cubicBezTo>
                    <a:pt x="1006" y="76"/>
                    <a:pt x="1002" y="75"/>
                    <a:pt x="996" y="75"/>
                  </a:cubicBezTo>
                  <a:cubicBezTo>
                    <a:pt x="990" y="75"/>
                    <a:pt x="983" y="77"/>
                    <a:pt x="977" y="82"/>
                  </a:cubicBezTo>
                  <a:cubicBezTo>
                    <a:pt x="970" y="87"/>
                    <a:pt x="963" y="93"/>
                    <a:pt x="955" y="102"/>
                  </a:cubicBezTo>
                  <a:lnTo>
                    <a:pt x="955" y="200"/>
                  </a:lnTo>
                  <a:cubicBezTo>
                    <a:pt x="955" y="201"/>
                    <a:pt x="955" y="202"/>
                    <a:pt x="954" y="203"/>
                  </a:cubicBezTo>
                  <a:cubicBezTo>
                    <a:pt x="954" y="203"/>
                    <a:pt x="953" y="204"/>
                    <a:pt x="952" y="204"/>
                  </a:cubicBezTo>
                  <a:cubicBezTo>
                    <a:pt x="951" y="204"/>
                    <a:pt x="949" y="205"/>
                    <a:pt x="947" y="205"/>
                  </a:cubicBezTo>
                  <a:cubicBezTo>
                    <a:pt x="946" y="205"/>
                    <a:pt x="943" y="205"/>
                    <a:pt x="941" y="205"/>
                  </a:cubicBezTo>
                  <a:cubicBezTo>
                    <a:pt x="938" y="205"/>
                    <a:pt x="936" y="205"/>
                    <a:pt x="934" y="205"/>
                  </a:cubicBezTo>
                  <a:cubicBezTo>
                    <a:pt x="932" y="205"/>
                    <a:pt x="930" y="204"/>
                    <a:pt x="929" y="204"/>
                  </a:cubicBezTo>
                  <a:cubicBezTo>
                    <a:pt x="928" y="204"/>
                    <a:pt x="928" y="203"/>
                    <a:pt x="927" y="203"/>
                  </a:cubicBezTo>
                  <a:cubicBezTo>
                    <a:pt x="927" y="202"/>
                    <a:pt x="927" y="201"/>
                    <a:pt x="927" y="200"/>
                  </a:cubicBezTo>
                  <a:lnTo>
                    <a:pt x="927" y="115"/>
                  </a:lnTo>
                  <a:cubicBezTo>
                    <a:pt x="927" y="109"/>
                    <a:pt x="926" y="104"/>
                    <a:pt x="925" y="99"/>
                  </a:cubicBezTo>
                  <a:cubicBezTo>
                    <a:pt x="923" y="94"/>
                    <a:pt x="921" y="90"/>
                    <a:pt x="919" y="86"/>
                  </a:cubicBezTo>
                  <a:cubicBezTo>
                    <a:pt x="916" y="82"/>
                    <a:pt x="913" y="80"/>
                    <a:pt x="909" y="78"/>
                  </a:cubicBezTo>
                  <a:cubicBezTo>
                    <a:pt x="906" y="76"/>
                    <a:pt x="901" y="75"/>
                    <a:pt x="896" y="75"/>
                  </a:cubicBezTo>
                  <a:cubicBezTo>
                    <a:pt x="889" y="75"/>
                    <a:pt x="883" y="77"/>
                    <a:pt x="876" y="82"/>
                  </a:cubicBezTo>
                  <a:cubicBezTo>
                    <a:pt x="869" y="87"/>
                    <a:pt x="862" y="93"/>
                    <a:pt x="854" y="102"/>
                  </a:cubicBezTo>
                  <a:lnTo>
                    <a:pt x="854" y="200"/>
                  </a:lnTo>
                  <a:cubicBezTo>
                    <a:pt x="854" y="201"/>
                    <a:pt x="854" y="202"/>
                    <a:pt x="854" y="203"/>
                  </a:cubicBezTo>
                  <a:cubicBezTo>
                    <a:pt x="853" y="203"/>
                    <a:pt x="852" y="204"/>
                    <a:pt x="851" y="204"/>
                  </a:cubicBezTo>
                  <a:cubicBezTo>
                    <a:pt x="850" y="204"/>
                    <a:pt x="849" y="205"/>
                    <a:pt x="847" y="205"/>
                  </a:cubicBezTo>
                  <a:cubicBezTo>
                    <a:pt x="845" y="205"/>
                    <a:pt x="843" y="205"/>
                    <a:pt x="840" y="205"/>
                  </a:cubicBezTo>
                  <a:cubicBezTo>
                    <a:pt x="837" y="205"/>
                    <a:pt x="835" y="205"/>
                    <a:pt x="833" y="205"/>
                  </a:cubicBezTo>
                  <a:cubicBezTo>
                    <a:pt x="831" y="205"/>
                    <a:pt x="830" y="204"/>
                    <a:pt x="829" y="204"/>
                  </a:cubicBezTo>
                  <a:cubicBezTo>
                    <a:pt x="828" y="204"/>
                    <a:pt x="827" y="203"/>
                    <a:pt x="827" y="203"/>
                  </a:cubicBezTo>
                  <a:cubicBezTo>
                    <a:pt x="826" y="202"/>
                    <a:pt x="826" y="201"/>
                    <a:pt x="826" y="200"/>
                  </a:cubicBezTo>
                  <a:lnTo>
                    <a:pt x="826" y="60"/>
                  </a:lnTo>
                  <a:cubicBezTo>
                    <a:pt x="826" y="59"/>
                    <a:pt x="826" y="58"/>
                    <a:pt x="826" y="58"/>
                  </a:cubicBezTo>
                  <a:cubicBezTo>
                    <a:pt x="827" y="57"/>
                    <a:pt x="828" y="57"/>
                    <a:pt x="829" y="56"/>
                  </a:cubicBezTo>
                  <a:cubicBezTo>
                    <a:pt x="830" y="56"/>
                    <a:pt x="831" y="55"/>
                    <a:pt x="833" y="55"/>
                  </a:cubicBezTo>
                  <a:cubicBezTo>
                    <a:pt x="834" y="55"/>
                    <a:pt x="836" y="55"/>
                    <a:pt x="839" y="55"/>
                  </a:cubicBezTo>
                  <a:cubicBezTo>
                    <a:pt x="841" y="55"/>
                    <a:pt x="843" y="55"/>
                    <a:pt x="845" y="55"/>
                  </a:cubicBezTo>
                  <a:cubicBezTo>
                    <a:pt x="847" y="55"/>
                    <a:pt x="848" y="56"/>
                    <a:pt x="849" y="56"/>
                  </a:cubicBezTo>
                  <a:cubicBezTo>
                    <a:pt x="850" y="57"/>
                    <a:pt x="851" y="57"/>
                    <a:pt x="851" y="58"/>
                  </a:cubicBezTo>
                  <a:cubicBezTo>
                    <a:pt x="851" y="58"/>
                    <a:pt x="852" y="59"/>
                    <a:pt x="852" y="60"/>
                  </a:cubicBezTo>
                  <a:lnTo>
                    <a:pt x="852" y="78"/>
                  </a:lnTo>
                  <a:cubicBezTo>
                    <a:pt x="860" y="70"/>
                    <a:pt x="869" y="63"/>
                    <a:pt x="877" y="59"/>
                  </a:cubicBezTo>
                  <a:cubicBezTo>
                    <a:pt x="885" y="55"/>
                    <a:pt x="893" y="53"/>
                    <a:pt x="902" y="53"/>
                  </a:cubicBezTo>
                  <a:cubicBezTo>
                    <a:pt x="908" y="53"/>
                    <a:pt x="914" y="53"/>
                    <a:pt x="919" y="55"/>
                  </a:cubicBezTo>
                  <a:cubicBezTo>
                    <a:pt x="924" y="56"/>
                    <a:pt x="929" y="58"/>
                    <a:pt x="933" y="60"/>
                  </a:cubicBezTo>
                  <a:cubicBezTo>
                    <a:pt x="936" y="63"/>
                    <a:pt x="940" y="66"/>
                    <a:pt x="943" y="69"/>
                  </a:cubicBezTo>
                  <a:cubicBezTo>
                    <a:pt x="945" y="73"/>
                    <a:pt x="948" y="76"/>
                    <a:pt x="949" y="81"/>
                  </a:cubicBezTo>
                  <a:cubicBezTo>
                    <a:pt x="955" y="75"/>
                    <a:pt x="959" y="71"/>
                    <a:pt x="964" y="68"/>
                  </a:cubicBezTo>
                  <a:cubicBezTo>
                    <a:pt x="969" y="64"/>
                    <a:pt x="973" y="61"/>
                    <a:pt x="977" y="59"/>
                  </a:cubicBezTo>
                  <a:cubicBezTo>
                    <a:pt x="982" y="57"/>
                    <a:pt x="986" y="55"/>
                    <a:pt x="990" y="54"/>
                  </a:cubicBezTo>
                  <a:cubicBezTo>
                    <a:pt x="994" y="53"/>
                    <a:pt x="998" y="53"/>
                    <a:pt x="1002" y="53"/>
                  </a:cubicBezTo>
                  <a:cubicBezTo>
                    <a:pt x="1012" y="53"/>
                    <a:pt x="1021" y="54"/>
                    <a:pt x="1027" y="58"/>
                  </a:cubicBezTo>
                  <a:cubicBezTo>
                    <a:pt x="1034" y="61"/>
                    <a:pt x="1040" y="65"/>
                    <a:pt x="1044" y="70"/>
                  </a:cubicBezTo>
                  <a:cubicBezTo>
                    <a:pt x="1048" y="76"/>
                    <a:pt x="1051" y="82"/>
                    <a:pt x="1053" y="89"/>
                  </a:cubicBezTo>
                  <a:cubicBezTo>
                    <a:pt x="1055" y="96"/>
                    <a:pt x="1055" y="104"/>
                    <a:pt x="1055" y="111"/>
                  </a:cubicBezTo>
                  <a:lnTo>
                    <a:pt x="1055" y="200"/>
                  </a:lnTo>
                  <a:close/>
                  <a:moveTo>
                    <a:pt x="1230" y="124"/>
                  </a:moveTo>
                  <a:cubicBezTo>
                    <a:pt x="1230" y="128"/>
                    <a:pt x="1229" y="131"/>
                    <a:pt x="1227" y="133"/>
                  </a:cubicBezTo>
                  <a:cubicBezTo>
                    <a:pt x="1224" y="134"/>
                    <a:pt x="1222" y="135"/>
                    <a:pt x="1219" y="135"/>
                  </a:cubicBezTo>
                  <a:lnTo>
                    <a:pt x="1117" y="135"/>
                  </a:lnTo>
                  <a:cubicBezTo>
                    <a:pt x="1117" y="143"/>
                    <a:pt x="1118" y="150"/>
                    <a:pt x="1120" y="156"/>
                  </a:cubicBezTo>
                  <a:cubicBezTo>
                    <a:pt x="1121" y="163"/>
                    <a:pt x="1124" y="168"/>
                    <a:pt x="1128" y="172"/>
                  </a:cubicBezTo>
                  <a:cubicBezTo>
                    <a:pt x="1132" y="177"/>
                    <a:pt x="1138" y="180"/>
                    <a:pt x="1144" y="183"/>
                  </a:cubicBezTo>
                  <a:cubicBezTo>
                    <a:pt x="1150" y="185"/>
                    <a:pt x="1158" y="186"/>
                    <a:pt x="1168" y="186"/>
                  </a:cubicBezTo>
                  <a:cubicBezTo>
                    <a:pt x="1175" y="186"/>
                    <a:pt x="1182" y="186"/>
                    <a:pt x="1187" y="185"/>
                  </a:cubicBezTo>
                  <a:cubicBezTo>
                    <a:pt x="1193" y="184"/>
                    <a:pt x="1198" y="182"/>
                    <a:pt x="1202" y="181"/>
                  </a:cubicBezTo>
                  <a:cubicBezTo>
                    <a:pt x="1206" y="180"/>
                    <a:pt x="1210" y="178"/>
                    <a:pt x="1213" y="177"/>
                  </a:cubicBezTo>
                  <a:cubicBezTo>
                    <a:pt x="1215" y="176"/>
                    <a:pt x="1217" y="176"/>
                    <a:pt x="1219" y="176"/>
                  </a:cubicBezTo>
                  <a:cubicBezTo>
                    <a:pt x="1220" y="176"/>
                    <a:pt x="1220" y="176"/>
                    <a:pt x="1221" y="176"/>
                  </a:cubicBezTo>
                  <a:cubicBezTo>
                    <a:pt x="1222" y="177"/>
                    <a:pt x="1222" y="177"/>
                    <a:pt x="1222" y="178"/>
                  </a:cubicBezTo>
                  <a:cubicBezTo>
                    <a:pt x="1223" y="179"/>
                    <a:pt x="1223" y="180"/>
                    <a:pt x="1223" y="181"/>
                  </a:cubicBezTo>
                  <a:cubicBezTo>
                    <a:pt x="1223" y="182"/>
                    <a:pt x="1223" y="184"/>
                    <a:pt x="1223" y="186"/>
                  </a:cubicBezTo>
                  <a:cubicBezTo>
                    <a:pt x="1223" y="187"/>
                    <a:pt x="1223" y="188"/>
                    <a:pt x="1223" y="189"/>
                  </a:cubicBezTo>
                  <a:cubicBezTo>
                    <a:pt x="1223" y="190"/>
                    <a:pt x="1223" y="191"/>
                    <a:pt x="1223" y="192"/>
                  </a:cubicBezTo>
                  <a:cubicBezTo>
                    <a:pt x="1223" y="193"/>
                    <a:pt x="1222" y="193"/>
                    <a:pt x="1222" y="194"/>
                  </a:cubicBezTo>
                  <a:cubicBezTo>
                    <a:pt x="1222" y="195"/>
                    <a:pt x="1221" y="195"/>
                    <a:pt x="1220" y="196"/>
                  </a:cubicBezTo>
                  <a:cubicBezTo>
                    <a:pt x="1220" y="196"/>
                    <a:pt x="1218" y="197"/>
                    <a:pt x="1215" y="199"/>
                  </a:cubicBezTo>
                  <a:cubicBezTo>
                    <a:pt x="1212" y="200"/>
                    <a:pt x="1208" y="201"/>
                    <a:pt x="1203" y="202"/>
                  </a:cubicBezTo>
                  <a:cubicBezTo>
                    <a:pt x="1198" y="204"/>
                    <a:pt x="1192" y="205"/>
                    <a:pt x="1186" y="206"/>
                  </a:cubicBezTo>
                  <a:cubicBezTo>
                    <a:pt x="1179" y="207"/>
                    <a:pt x="1172" y="207"/>
                    <a:pt x="1165" y="207"/>
                  </a:cubicBezTo>
                  <a:cubicBezTo>
                    <a:pt x="1152" y="207"/>
                    <a:pt x="1141" y="206"/>
                    <a:pt x="1132" y="202"/>
                  </a:cubicBezTo>
                  <a:cubicBezTo>
                    <a:pt x="1122" y="199"/>
                    <a:pt x="1114" y="194"/>
                    <a:pt x="1107" y="188"/>
                  </a:cubicBezTo>
                  <a:cubicBezTo>
                    <a:pt x="1101" y="182"/>
                    <a:pt x="1096" y="174"/>
                    <a:pt x="1093" y="164"/>
                  </a:cubicBezTo>
                  <a:cubicBezTo>
                    <a:pt x="1089" y="155"/>
                    <a:pt x="1088" y="143"/>
                    <a:pt x="1088" y="131"/>
                  </a:cubicBezTo>
                  <a:cubicBezTo>
                    <a:pt x="1088" y="119"/>
                    <a:pt x="1089" y="108"/>
                    <a:pt x="1093" y="98"/>
                  </a:cubicBezTo>
                  <a:cubicBezTo>
                    <a:pt x="1096" y="88"/>
                    <a:pt x="1101" y="80"/>
                    <a:pt x="1108" y="74"/>
                  </a:cubicBezTo>
                  <a:cubicBezTo>
                    <a:pt x="1114" y="67"/>
                    <a:pt x="1122" y="62"/>
                    <a:pt x="1131" y="58"/>
                  </a:cubicBezTo>
                  <a:cubicBezTo>
                    <a:pt x="1140" y="55"/>
                    <a:pt x="1151" y="53"/>
                    <a:pt x="1162" y="53"/>
                  </a:cubicBezTo>
                  <a:cubicBezTo>
                    <a:pt x="1174" y="53"/>
                    <a:pt x="1184" y="55"/>
                    <a:pt x="1193" y="58"/>
                  </a:cubicBezTo>
                  <a:cubicBezTo>
                    <a:pt x="1201" y="62"/>
                    <a:pt x="1208" y="66"/>
                    <a:pt x="1214" y="72"/>
                  </a:cubicBezTo>
                  <a:cubicBezTo>
                    <a:pt x="1219" y="78"/>
                    <a:pt x="1224" y="85"/>
                    <a:pt x="1226" y="93"/>
                  </a:cubicBezTo>
                  <a:cubicBezTo>
                    <a:pt x="1229" y="102"/>
                    <a:pt x="1230" y="110"/>
                    <a:pt x="1230" y="119"/>
                  </a:cubicBezTo>
                  <a:lnTo>
                    <a:pt x="1230" y="124"/>
                  </a:lnTo>
                  <a:close/>
                  <a:moveTo>
                    <a:pt x="1201" y="116"/>
                  </a:moveTo>
                  <a:cubicBezTo>
                    <a:pt x="1202" y="103"/>
                    <a:pt x="1198" y="92"/>
                    <a:pt x="1191" y="84"/>
                  </a:cubicBezTo>
                  <a:cubicBezTo>
                    <a:pt x="1185" y="77"/>
                    <a:pt x="1174" y="73"/>
                    <a:pt x="1160" y="73"/>
                  </a:cubicBezTo>
                  <a:cubicBezTo>
                    <a:pt x="1153" y="73"/>
                    <a:pt x="1147" y="74"/>
                    <a:pt x="1142" y="76"/>
                  </a:cubicBezTo>
                  <a:cubicBezTo>
                    <a:pt x="1137" y="79"/>
                    <a:pt x="1132" y="82"/>
                    <a:pt x="1129" y="86"/>
                  </a:cubicBezTo>
                  <a:cubicBezTo>
                    <a:pt x="1125" y="90"/>
                    <a:pt x="1122" y="95"/>
                    <a:pt x="1120" y="100"/>
                  </a:cubicBezTo>
                  <a:cubicBezTo>
                    <a:pt x="1118" y="105"/>
                    <a:pt x="1117" y="111"/>
                    <a:pt x="1117" y="116"/>
                  </a:cubicBezTo>
                  <a:lnTo>
                    <a:pt x="1201" y="116"/>
                  </a:lnTo>
                  <a:close/>
                  <a:moveTo>
                    <a:pt x="1364" y="69"/>
                  </a:moveTo>
                  <a:cubicBezTo>
                    <a:pt x="1364" y="71"/>
                    <a:pt x="1364" y="73"/>
                    <a:pt x="1364" y="75"/>
                  </a:cubicBezTo>
                  <a:cubicBezTo>
                    <a:pt x="1364" y="76"/>
                    <a:pt x="1364" y="78"/>
                    <a:pt x="1364" y="78"/>
                  </a:cubicBezTo>
                  <a:cubicBezTo>
                    <a:pt x="1363" y="79"/>
                    <a:pt x="1363" y="80"/>
                    <a:pt x="1362" y="80"/>
                  </a:cubicBezTo>
                  <a:cubicBezTo>
                    <a:pt x="1362" y="81"/>
                    <a:pt x="1361" y="81"/>
                    <a:pt x="1360" y="81"/>
                  </a:cubicBezTo>
                  <a:cubicBezTo>
                    <a:pt x="1359" y="81"/>
                    <a:pt x="1358" y="81"/>
                    <a:pt x="1357" y="80"/>
                  </a:cubicBezTo>
                  <a:cubicBezTo>
                    <a:pt x="1355" y="80"/>
                    <a:pt x="1354" y="80"/>
                    <a:pt x="1352" y="79"/>
                  </a:cubicBezTo>
                  <a:cubicBezTo>
                    <a:pt x="1351" y="79"/>
                    <a:pt x="1349" y="78"/>
                    <a:pt x="1347" y="78"/>
                  </a:cubicBezTo>
                  <a:cubicBezTo>
                    <a:pt x="1345" y="77"/>
                    <a:pt x="1342" y="77"/>
                    <a:pt x="1340" y="77"/>
                  </a:cubicBezTo>
                  <a:cubicBezTo>
                    <a:pt x="1337" y="77"/>
                    <a:pt x="1334" y="78"/>
                    <a:pt x="1332" y="79"/>
                  </a:cubicBezTo>
                  <a:cubicBezTo>
                    <a:pt x="1329" y="80"/>
                    <a:pt x="1326" y="81"/>
                    <a:pt x="1323" y="84"/>
                  </a:cubicBezTo>
                  <a:cubicBezTo>
                    <a:pt x="1320" y="86"/>
                    <a:pt x="1317" y="89"/>
                    <a:pt x="1313" y="93"/>
                  </a:cubicBezTo>
                  <a:cubicBezTo>
                    <a:pt x="1310" y="97"/>
                    <a:pt x="1306" y="102"/>
                    <a:pt x="1302" y="108"/>
                  </a:cubicBezTo>
                  <a:lnTo>
                    <a:pt x="1302" y="200"/>
                  </a:lnTo>
                  <a:cubicBezTo>
                    <a:pt x="1302" y="201"/>
                    <a:pt x="1302" y="202"/>
                    <a:pt x="1302" y="203"/>
                  </a:cubicBezTo>
                  <a:cubicBezTo>
                    <a:pt x="1301" y="203"/>
                    <a:pt x="1300" y="204"/>
                    <a:pt x="1299" y="204"/>
                  </a:cubicBezTo>
                  <a:cubicBezTo>
                    <a:pt x="1298" y="204"/>
                    <a:pt x="1297" y="205"/>
                    <a:pt x="1295" y="205"/>
                  </a:cubicBezTo>
                  <a:cubicBezTo>
                    <a:pt x="1293" y="205"/>
                    <a:pt x="1291" y="205"/>
                    <a:pt x="1288" y="205"/>
                  </a:cubicBezTo>
                  <a:cubicBezTo>
                    <a:pt x="1285" y="205"/>
                    <a:pt x="1283" y="205"/>
                    <a:pt x="1281" y="205"/>
                  </a:cubicBezTo>
                  <a:cubicBezTo>
                    <a:pt x="1279" y="205"/>
                    <a:pt x="1278" y="204"/>
                    <a:pt x="1277" y="204"/>
                  </a:cubicBezTo>
                  <a:cubicBezTo>
                    <a:pt x="1276" y="204"/>
                    <a:pt x="1275" y="203"/>
                    <a:pt x="1275" y="203"/>
                  </a:cubicBezTo>
                  <a:cubicBezTo>
                    <a:pt x="1274" y="202"/>
                    <a:pt x="1274" y="201"/>
                    <a:pt x="1274" y="200"/>
                  </a:cubicBezTo>
                  <a:lnTo>
                    <a:pt x="1274" y="60"/>
                  </a:lnTo>
                  <a:cubicBezTo>
                    <a:pt x="1274" y="59"/>
                    <a:pt x="1274" y="58"/>
                    <a:pt x="1274" y="58"/>
                  </a:cubicBezTo>
                  <a:cubicBezTo>
                    <a:pt x="1275" y="57"/>
                    <a:pt x="1276" y="57"/>
                    <a:pt x="1277" y="56"/>
                  </a:cubicBezTo>
                  <a:cubicBezTo>
                    <a:pt x="1278" y="56"/>
                    <a:pt x="1279" y="55"/>
                    <a:pt x="1281" y="55"/>
                  </a:cubicBezTo>
                  <a:cubicBezTo>
                    <a:pt x="1282" y="55"/>
                    <a:pt x="1284" y="55"/>
                    <a:pt x="1287" y="55"/>
                  </a:cubicBezTo>
                  <a:cubicBezTo>
                    <a:pt x="1289" y="55"/>
                    <a:pt x="1291" y="55"/>
                    <a:pt x="1293" y="55"/>
                  </a:cubicBezTo>
                  <a:cubicBezTo>
                    <a:pt x="1295" y="55"/>
                    <a:pt x="1296" y="56"/>
                    <a:pt x="1297" y="56"/>
                  </a:cubicBezTo>
                  <a:cubicBezTo>
                    <a:pt x="1298" y="57"/>
                    <a:pt x="1299" y="57"/>
                    <a:pt x="1299" y="58"/>
                  </a:cubicBezTo>
                  <a:cubicBezTo>
                    <a:pt x="1299" y="58"/>
                    <a:pt x="1300" y="59"/>
                    <a:pt x="1300" y="60"/>
                  </a:cubicBezTo>
                  <a:lnTo>
                    <a:pt x="1300" y="80"/>
                  </a:lnTo>
                  <a:cubicBezTo>
                    <a:pt x="1304" y="75"/>
                    <a:pt x="1308" y="70"/>
                    <a:pt x="1312" y="66"/>
                  </a:cubicBezTo>
                  <a:cubicBezTo>
                    <a:pt x="1315" y="63"/>
                    <a:pt x="1319" y="60"/>
                    <a:pt x="1322" y="58"/>
                  </a:cubicBezTo>
                  <a:cubicBezTo>
                    <a:pt x="1325" y="56"/>
                    <a:pt x="1329" y="55"/>
                    <a:pt x="1332" y="54"/>
                  </a:cubicBezTo>
                  <a:cubicBezTo>
                    <a:pt x="1335" y="53"/>
                    <a:pt x="1339" y="53"/>
                    <a:pt x="1342" y="53"/>
                  </a:cubicBezTo>
                  <a:cubicBezTo>
                    <a:pt x="1343" y="53"/>
                    <a:pt x="1345" y="53"/>
                    <a:pt x="1347" y="53"/>
                  </a:cubicBezTo>
                  <a:cubicBezTo>
                    <a:pt x="1349" y="53"/>
                    <a:pt x="1351" y="53"/>
                    <a:pt x="1353" y="54"/>
                  </a:cubicBezTo>
                  <a:cubicBezTo>
                    <a:pt x="1355" y="54"/>
                    <a:pt x="1357" y="55"/>
                    <a:pt x="1358" y="55"/>
                  </a:cubicBezTo>
                  <a:cubicBezTo>
                    <a:pt x="1360" y="56"/>
                    <a:pt x="1361" y="56"/>
                    <a:pt x="1362" y="57"/>
                  </a:cubicBezTo>
                  <a:cubicBezTo>
                    <a:pt x="1363" y="57"/>
                    <a:pt x="1363" y="58"/>
                    <a:pt x="1363" y="58"/>
                  </a:cubicBezTo>
                  <a:cubicBezTo>
                    <a:pt x="1364" y="59"/>
                    <a:pt x="1364" y="59"/>
                    <a:pt x="1364" y="60"/>
                  </a:cubicBezTo>
                  <a:cubicBezTo>
                    <a:pt x="1364" y="61"/>
                    <a:pt x="1364" y="62"/>
                    <a:pt x="1364" y="63"/>
                  </a:cubicBezTo>
                  <a:cubicBezTo>
                    <a:pt x="1364" y="65"/>
                    <a:pt x="1364" y="67"/>
                    <a:pt x="1364" y="69"/>
                  </a:cubicBezTo>
                  <a:close/>
                  <a:moveTo>
                    <a:pt x="1499" y="162"/>
                  </a:moveTo>
                  <a:cubicBezTo>
                    <a:pt x="1499" y="169"/>
                    <a:pt x="1498" y="176"/>
                    <a:pt x="1495" y="181"/>
                  </a:cubicBezTo>
                  <a:cubicBezTo>
                    <a:pt x="1492" y="187"/>
                    <a:pt x="1488" y="192"/>
                    <a:pt x="1482" y="196"/>
                  </a:cubicBezTo>
                  <a:cubicBezTo>
                    <a:pt x="1477" y="199"/>
                    <a:pt x="1470" y="202"/>
                    <a:pt x="1463" y="204"/>
                  </a:cubicBezTo>
                  <a:cubicBezTo>
                    <a:pt x="1456" y="206"/>
                    <a:pt x="1447" y="207"/>
                    <a:pt x="1438" y="207"/>
                  </a:cubicBezTo>
                  <a:cubicBezTo>
                    <a:pt x="1433" y="207"/>
                    <a:pt x="1428" y="207"/>
                    <a:pt x="1423" y="206"/>
                  </a:cubicBezTo>
                  <a:cubicBezTo>
                    <a:pt x="1418" y="205"/>
                    <a:pt x="1413" y="204"/>
                    <a:pt x="1409" y="203"/>
                  </a:cubicBezTo>
                  <a:cubicBezTo>
                    <a:pt x="1405" y="202"/>
                    <a:pt x="1402" y="201"/>
                    <a:pt x="1399" y="199"/>
                  </a:cubicBezTo>
                  <a:cubicBezTo>
                    <a:pt x="1396" y="198"/>
                    <a:pt x="1394" y="197"/>
                    <a:pt x="1393" y="196"/>
                  </a:cubicBezTo>
                  <a:cubicBezTo>
                    <a:pt x="1392" y="195"/>
                    <a:pt x="1391" y="193"/>
                    <a:pt x="1390" y="191"/>
                  </a:cubicBezTo>
                  <a:cubicBezTo>
                    <a:pt x="1390" y="190"/>
                    <a:pt x="1390" y="187"/>
                    <a:pt x="1390" y="184"/>
                  </a:cubicBezTo>
                  <a:cubicBezTo>
                    <a:pt x="1390" y="182"/>
                    <a:pt x="1390" y="180"/>
                    <a:pt x="1390" y="179"/>
                  </a:cubicBezTo>
                  <a:cubicBezTo>
                    <a:pt x="1390" y="177"/>
                    <a:pt x="1390" y="176"/>
                    <a:pt x="1391" y="176"/>
                  </a:cubicBezTo>
                  <a:cubicBezTo>
                    <a:pt x="1391" y="175"/>
                    <a:pt x="1392" y="174"/>
                    <a:pt x="1392" y="174"/>
                  </a:cubicBezTo>
                  <a:cubicBezTo>
                    <a:pt x="1393" y="173"/>
                    <a:pt x="1394" y="173"/>
                    <a:pt x="1394" y="173"/>
                  </a:cubicBezTo>
                  <a:cubicBezTo>
                    <a:pt x="1396" y="173"/>
                    <a:pt x="1398" y="174"/>
                    <a:pt x="1400" y="175"/>
                  </a:cubicBezTo>
                  <a:cubicBezTo>
                    <a:pt x="1402" y="177"/>
                    <a:pt x="1405" y="178"/>
                    <a:pt x="1409" y="180"/>
                  </a:cubicBezTo>
                  <a:cubicBezTo>
                    <a:pt x="1413" y="182"/>
                    <a:pt x="1417" y="183"/>
                    <a:pt x="1422" y="185"/>
                  </a:cubicBezTo>
                  <a:cubicBezTo>
                    <a:pt x="1427" y="186"/>
                    <a:pt x="1433" y="187"/>
                    <a:pt x="1439" y="187"/>
                  </a:cubicBezTo>
                  <a:cubicBezTo>
                    <a:pt x="1444" y="187"/>
                    <a:pt x="1448" y="186"/>
                    <a:pt x="1452" y="185"/>
                  </a:cubicBezTo>
                  <a:cubicBezTo>
                    <a:pt x="1456" y="184"/>
                    <a:pt x="1459" y="183"/>
                    <a:pt x="1462" y="181"/>
                  </a:cubicBezTo>
                  <a:cubicBezTo>
                    <a:pt x="1465" y="179"/>
                    <a:pt x="1467" y="177"/>
                    <a:pt x="1469" y="174"/>
                  </a:cubicBezTo>
                  <a:cubicBezTo>
                    <a:pt x="1470" y="171"/>
                    <a:pt x="1471" y="168"/>
                    <a:pt x="1471" y="164"/>
                  </a:cubicBezTo>
                  <a:cubicBezTo>
                    <a:pt x="1471" y="160"/>
                    <a:pt x="1470" y="157"/>
                    <a:pt x="1468" y="154"/>
                  </a:cubicBezTo>
                  <a:cubicBezTo>
                    <a:pt x="1465" y="151"/>
                    <a:pt x="1463" y="149"/>
                    <a:pt x="1459" y="147"/>
                  </a:cubicBezTo>
                  <a:cubicBezTo>
                    <a:pt x="1455" y="145"/>
                    <a:pt x="1451" y="143"/>
                    <a:pt x="1446" y="141"/>
                  </a:cubicBezTo>
                  <a:cubicBezTo>
                    <a:pt x="1442" y="140"/>
                    <a:pt x="1437" y="138"/>
                    <a:pt x="1432" y="136"/>
                  </a:cubicBezTo>
                  <a:cubicBezTo>
                    <a:pt x="1427" y="135"/>
                    <a:pt x="1423" y="133"/>
                    <a:pt x="1418" y="130"/>
                  </a:cubicBezTo>
                  <a:cubicBezTo>
                    <a:pt x="1413" y="128"/>
                    <a:pt x="1409" y="125"/>
                    <a:pt x="1406" y="122"/>
                  </a:cubicBezTo>
                  <a:cubicBezTo>
                    <a:pt x="1402" y="119"/>
                    <a:pt x="1399" y="115"/>
                    <a:pt x="1397" y="111"/>
                  </a:cubicBezTo>
                  <a:cubicBezTo>
                    <a:pt x="1394" y="106"/>
                    <a:pt x="1393" y="101"/>
                    <a:pt x="1393" y="94"/>
                  </a:cubicBezTo>
                  <a:cubicBezTo>
                    <a:pt x="1393" y="89"/>
                    <a:pt x="1395" y="84"/>
                    <a:pt x="1397" y="79"/>
                  </a:cubicBezTo>
                  <a:cubicBezTo>
                    <a:pt x="1399" y="74"/>
                    <a:pt x="1403" y="69"/>
                    <a:pt x="1407" y="65"/>
                  </a:cubicBezTo>
                  <a:cubicBezTo>
                    <a:pt x="1412" y="62"/>
                    <a:pt x="1418" y="58"/>
                    <a:pt x="1425" y="56"/>
                  </a:cubicBezTo>
                  <a:cubicBezTo>
                    <a:pt x="1432" y="54"/>
                    <a:pt x="1440" y="53"/>
                    <a:pt x="1450" y="53"/>
                  </a:cubicBezTo>
                  <a:cubicBezTo>
                    <a:pt x="1454" y="53"/>
                    <a:pt x="1458" y="53"/>
                    <a:pt x="1462" y="54"/>
                  </a:cubicBezTo>
                  <a:cubicBezTo>
                    <a:pt x="1466" y="54"/>
                    <a:pt x="1470" y="55"/>
                    <a:pt x="1473" y="56"/>
                  </a:cubicBezTo>
                  <a:cubicBezTo>
                    <a:pt x="1477" y="57"/>
                    <a:pt x="1479" y="58"/>
                    <a:pt x="1482" y="59"/>
                  </a:cubicBezTo>
                  <a:cubicBezTo>
                    <a:pt x="1484" y="60"/>
                    <a:pt x="1486" y="61"/>
                    <a:pt x="1487" y="62"/>
                  </a:cubicBezTo>
                  <a:cubicBezTo>
                    <a:pt x="1488" y="63"/>
                    <a:pt x="1489" y="64"/>
                    <a:pt x="1490" y="64"/>
                  </a:cubicBezTo>
                  <a:cubicBezTo>
                    <a:pt x="1490" y="65"/>
                    <a:pt x="1490" y="65"/>
                    <a:pt x="1490" y="66"/>
                  </a:cubicBezTo>
                  <a:cubicBezTo>
                    <a:pt x="1491" y="67"/>
                    <a:pt x="1491" y="68"/>
                    <a:pt x="1491" y="69"/>
                  </a:cubicBezTo>
                  <a:cubicBezTo>
                    <a:pt x="1491" y="70"/>
                    <a:pt x="1491" y="72"/>
                    <a:pt x="1491" y="73"/>
                  </a:cubicBezTo>
                  <a:cubicBezTo>
                    <a:pt x="1491" y="75"/>
                    <a:pt x="1491" y="77"/>
                    <a:pt x="1491" y="78"/>
                  </a:cubicBezTo>
                  <a:cubicBezTo>
                    <a:pt x="1491" y="79"/>
                    <a:pt x="1490" y="80"/>
                    <a:pt x="1490" y="81"/>
                  </a:cubicBezTo>
                  <a:cubicBezTo>
                    <a:pt x="1490" y="82"/>
                    <a:pt x="1489" y="83"/>
                    <a:pt x="1489" y="83"/>
                  </a:cubicBezTo>
                  <a:cubicBezTo>
                    <a:pt x="1488" y="83"/>
                    <a:pt x="1487" y="84"/>
                    <a:pt x="1487" y="84"/>
                  </a:cubicBezTo>
                  <a:cubicBezTo>
                    <a:pt x="1486" y="84"/>
                    <a:pt x="1484" y="83"/>
                    <a:pt x="1482" y="82"/>
                  </a:cubicBezTo>
                  <a:cubicBezTo>
                    <a:pt x="1480" y="81"/>
                    <a:pt x="1478" y="79"/>
                    <a:pt x="1475" y="78"/>
                  </a:cubicBezTo>
                  <a:cubicBezTo>
                    <a:pt x="1472" y="77"/>
                    <a:pt x="1468" y="76"/>
                    <a:pt x="1464" y="74"/>
                  </a:cubicBezTo>
                  <a:cubicBezTo>
                    <a:pt x="1460" y="73"/>
                    <a:pt x="1455" y="73"/>
                    <a:pt x="1449" y="73"/>
                  </a:cubicBezTo>
                  <a:cubicBezTo>
                    <a:pt x="1445" y="73"/>
                    <a:pt x="1440" y="73"/>
                    <a:pt x="1437" y="74"/>
                  </a:cubicBezTo>
                  <a:cubicBezTo>
                    <a:pt x="1433" y="75"/>
                    <a:pt x="1430" y="77"/>
                    <a:pt x="1428" y="78"/>
                  </a:cubicBezTo>
                  <a:cubicBezTo>
                    <a:pt x="1425" y="80"/>
                    <a:pt x="1424" y="82"/>
                    <a:pt x="1422" y="85"/>
                  </a:cubicBezTo>
                  <a:cubicBezTo>
                    <a:pt x="1421" y="87"/>
                    <a:pt x="1421" y="90"/>
                    <a:pt x="1421" y="93"/>
                  </a:cubicBezTo>
                  <a:cubicBezTo>
                    <a:pt x="1421" y="97"/>
                    <a:pt x="1422" y="101"/>
                    <a:pt x="1424" y="103"/>
                  </a:cubicBezTo>
                  <a:cubicBezTo>
                    <a:pt x="1426" y="106"/>
                    <a:pt x="1429" y="108"/>
                    <a:pt x="1433" y="111"/>
                  </a:cubicBezTo>
                  <a:cubicBezTo>
                    <a:pt x="1437" y="113"/>
                    <a:pt x="1441" y="115"/>
                    <a:pt x="1445" y="116"/>
                  </a:cubicBezTo>
                  <a:cubicBezTo>
                    <a:pt x="1450" y="118"/>
                    <a:pt x="1455" y="120"/>
                    <a:pt x="1460" y="121"/>
                  </a:cubicBezTo>
                  <a:cubicBezTo>
                    <a:pt x="1465" y="123"/>
                    <a:pt x="1469" y="125"/>
                    <a:pt x="1474" y="127"/>
                  </a:cubicBezTo>
                  <a:cubicBezTo>
                    <a:pt x="1479" y="129"/>
                    <a:pt x="1483" y="132"/>
                    <a:pt x="1487" y="135"/>
                  </a:cubicBezTo>
                  <a:cubicBezTo>
                    <a:pt x="1491" y="138"/>
                    <a:pt x="1493" y="142"/>
                    <a:pt x="1496" y="146"/>
                  </a:cubicBezTo>
                  <a:cubicBezTo>
                    <a:pt x="1498" y="151"/>
                    <a:pt x="1499" y="156"/>
                    <a:pt x="1499" y="162"/>
                  </a:cubicBezTo>
                  <a:close/>
                </a:path>
              </a:pathLst>
            </a:custGeom>
            <a:solidFill>
              <a:srgbClr val="8D6B01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7532B5B-F911-9C7D-A97C-9C1335B19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7213" y="1636713"/>
              <a:ext cx="1333500" cy="720725"/>
            </a:xfrm>
            <a:prstGeom prst="rect">
              <a:avLst/>
            </a:prstGeom>
            <a:noFill/>
            <a:ln w="2540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02DEBD-1B9A-3CBC-70A3-D82533D9A3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4563" y="1901825"/>
              <a:ext cx="647700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altLang="th-TH" sz="1200" b="1" i="0" u="none" strike="noStrike" cap="none" normalizeH="0" baseline="0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Mattress</a:t>
              </a:r>
              <a:endParaRPr kumimoji="0" lang="th-TH" altLang="th-TH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83EC46-BC7B-36D9-0503-F83E2517DD18}"/>
                </a:ext>
              </a:extLst>
            </p:cNvPr>
            <p:cNvGrpSpPr/>
            <p:nvPr/>
          </p:nvGrpSpPr>
          <p:grpSpPr>
            <a:xfrm>
              <a:off x="3935413" y="2122488"/>
              <a:ext cx="1905000" cy="2058987"/>
              <a:chOff x="3935413" y="2122488"/>
              <a:chExt cx="1905000" cy="2058987"/>
            </a:xfrm>
          </p:grpSpPr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42795E7D-7B43-1CBF-7059-AB0818DAB39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89388" y="2122488"/>
                <a:ext cx="1674813" cy="1676400"/>
              </a:xfrm>
              <a:custGeom>
                <a:avLst/>
                <a:gdLst>
                  <a:gd name="T0" fmla="*/ 636 w 1055"/>
                  <a:gd name="T1" fmla="*/ 637 h 1056"/>
                  <a:gd name="T2" fmla="*/ 1055 w 1055"/>
                  <a:gd name="T3" fmla="*/ 419 h 1056"/>
                  <a:gd name="T4" fmla="*/ 1055 w 1055"/>
                  <a:gd name="T5" fmla="*/ 1056 h 1056"/>
                  <a:gd name="T6" fmla="*/ 0 w 1055"/>
                  <a:gd name="T7" fmla="*/ 1056 h 1056"/>
                  <a:gd name="T8" fmla="*/ 0 w 1055"/>
                  <a:gd name="T9" fmla="*/ 637 h 1056"/>
                  <a:gd name="T10" fmla="*/ 46 w 1055"/>
                  <a:gd name="T11" fmla="*/ 0 h 1056"/>
                  <a:gd name="T12" fmla="*/ 171 w 1055"/>
                  <a:gd name="T13" fmla="*/ 0 h 1056"/>
                  <a:gd name="T14" fmla="*/ 217 w 1055"/>
                  <a:gd name="T15" fmla="*/ 637 h 1056"/>
                  <a:gd name="T16" fmla="*/ 636 w 1055"/>
                  <a:gd name="T17" fmla="*/ 419 h 1056"/>
                  <a:gd name="T18" fmla="*/ 636 w 1055"/>
                  <a:gd name="T19" fmla="*/ 637 h 1056"/>
                  <a:gd name="T20" fmla="*/ 310 w 1055"/>
                  <a:gd name="T21" fmla="*/ 947 h 1056"/>
                  <a:gd name="T22" fmla="*/ 310 w 1055"/>
                  <a:gd name="T23" fmla="*/ 808 h 1056"/>
                  <a:gd name="T24" fmla="*/ 124 w 1055"/>
                  <a:gd name="T25" fmla="*/ 808 h 1056"/>
                  <a:gd name="T26" fmla="*/ 124 w 1055"/>
                  <a:gd name="T27" fmla="*/ 947 h 1056"/>
                  <a:gd name="T28" fmla="*/ 310 w 1055"/>
                  <a:gd name="T29" fmla="*/ 947 h 1056"/>
                  <a:gd name="T30" fmla="*/ 621 w 1055"/>
                  <a:gd name="T31" fmla="*/ 947 h 1056"/>
                  <a:gd name="T32" fmla="*/ 621 w 1055"/>
                  <a:gd name="T33" fmla="*/ 808 h 1056"/>
                  <a:gd name="T34" fmla="*/ 435 w 1055"/>
                  <a:gd name="T35" fmla="*/ 808 h 1056"/>
                  <a:gd name="T36" fmla="*/ 435 w 1055"/>
                  <a:gd name="T37" fmla="*/ 947 h 1056"/>
                  <a:gd name="T38" fmla="*/ 621 w 1055"/>
                  <a:gd name="T39" fmla="*/ 947 h 1056"/>
                  <a:gd name="T40" fmla="*/ 931 w 1055"/>
                  <a:gd name="T41" fmla="*/ 947 h 1056"/>
                  <a:gd name="T42" fmla="*/ 931 w 1055"/>
                  <a:gd name="T43" fmla="*/ 808 h 1056"/>
                  <a:gd name="T44" fmla="*/ 745 w 1055"/>
                  <a:gd name="T45" fmla="*/ 808 h 1056"/>
                  <a:gd name="T46" fmla="*/ 745 w 1055"/>
                  <a:gd name="T47" fmla="*/ 947 h 1056"/>
                  <a:gd name="T48" fmla="*/ 931 w 1055"/>
                  <a:gd name="T49" fmla="*/ 947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55" h="1056">
                    <a:moveTo>
                      <a:pt x="636" y="637"/>
                    </a:moveTo>
                    <a:lnTo>
                      <a:pt x="1055" y="419"/>
                    </a:lnTo>
                    <a:lnTo>
                      <a:pt x="1055" y="1056"/>
                    </a:lnTo>
                    <a:lnTo>
                      <a:pt x="0" y="1056"/>
                    </a:lnTo>
                    <a:lnTo>
                      <a:pt x="0" y="637"/>
                    </a:lnTo>
                    <a:lnTo>
                      <a:pt x="46" y="0"/>
                    </a:lnTo>
                    <a:lnTo>
                      <a:pt x="171" y="0"/>
                    </a:lnTo>
                    <a:lnTo>
                      <a:pt x="217" y="637"/>
                    </a:lnTo>
                    <a:lnTo>
                      <a:pt x="636" y="419"/>
                    </a:lnTo>
                    <a:lnTo>
                      <a:pt x="636" y="637"/>
                    </a:lnTo>
                    <a:close/>
                    <a:moveTo>
                      <a:pt x="310" y="947"/>
                    </a:moveTo>
                    <a:lnTo>
                      <a:pt x="310" y="808"/>
                    </a:lnTo>
                    <a:lnTo>
                      <a:pt x="124" y="808"/>
                    </a:lnTo>
                    <a:lnTo>
                      <a:pt x="124" y="947"/>
                    </a:lnTo>
                    <a:lnTo>
                      <a:pt x="310" y="947"/>
                    </a:lnTo>
                    <a:close/>
                    <a:moveTo>
                      <a:pt x="621" y="947"/>
                    </a:moveTo>
                    <a:lnTo>
                      <a:pt x="621" y="808"/>
                    </a:lnTo>
                    <a:lnTo>
                      <a:pt x="435" y="808"/>
                    </a:lnTo>
                    <a:lnTo>
                      <a:pt x="435" y="947"/>
                    </a:lnTo>
                    <a:lnTo>
                      <a:pt x="621" y="947"/>
                    </a:lnTo>
                    <a:close/>
                    <a:moveTo>
                      <a:pt x="931" y="947"/>
                    </a:moveTo>
                    <a:lnTo>
                      <a:pt x="931" y="808"/>
                    </a:lnTo>
                    <a:lnTo>
                      <a:pt x="745" y="808"/>
                    </a:lnTo>
                    <a:lnTo>
                      <a:pt x="745" y="947"/>
                    </a:lnTo>
                    <a:lnTo>
                      <a:pt x="931" y="947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4A65E5-FCEE-76D0-A799-15B9598D66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5413" y="3838575"/>
                <a:ext cx="1905000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h-TH" altLang="th-TH" sz="1800" b="1" i="0" u="none" strike="noStrike" cap="none" normalizeH="0" baseline="0">
                    <a:ln>
                      <a:noFill/>
                    </a:ln>
                    <a:solidFill>
                      <a:srgbClr val="5C5C5C"/>
                    </a:solidFill>
                    <a:effectLst/>
                    <a:latin typeface="Calibri" panose="020F0502020204030204" pitchFamily="34" charset="0"/>
                  </a:rPr>
                  <a:t>EcoFoam Solutions</a:t>
                </a:r>
                <a:endParaRPr kumimoji="0" lang="th-TH" altLang="th-TH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1042" name="Picture 18">
                <a:extLst>
                  <a:ext uri="{FF2B5EF4-FFF2-40B4-BE49-F238E27FC236}">
                    <a16:creationId xmlns:a16="http://schemas.microsoft.com/office/drawing/2014/main" id="{01BCD4C0-8495-297A-AD56-4007261C456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7500" y="3275013"/>
                <a:ext cx="387350" cy="388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9" name="Rectangle 19">
              <a:extLst>
                <a:ext uri="{FF2B5EF4-FFF2-40B4-BE49-F238E27FC236}">
                  <a16:creationId xmlns:a16="http://schemas.microsoft.com/office/drawing/2014/main" id="{FE4FA8D8-7B6E-C352-E9F9-C2352B3F32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7213" y="3438525"/>
              <a:ext cx="1333500" cy="720725"/>
            </a:xfrm>
            <a:prstGeom prst="rect">
              <a:avLst/>
            </a:prstGeom>
            <a:noFill/>
            <a:ln w="2540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0" name="Rectangle 20">
              <a:extLst>
                <a:ext uri="{FF2B5EF4-FFF2-40B4-BE49-F238E27FC236}">
                  <a16:creationId xmlns:a16="http://schemas.microsoft.com/office/drawing/2014/main" id="{391F1AC3-FD7C-423D-59CE-616C587BD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6788" y="3703638"/>
              <a:ext cx="603250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altLang="th-TH" sz="1200" b="1" i="0" u="none" strike="noStrike" cap="none" normalizeH="0" baseline="0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Car Seat</a:t>
              </a:r>
              <a:endParaRPr kumimoji="0" lang="th-TH" altLang="th-TH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1" name="Rectangle 21">
              <a:extLst>
                <a:ext uri="{FF2B5EF4-FFF2-40B4-BE49-F238E27FC236}">
                  <a16:creationId xmlns:a16="http://schemas.microsoft.com/office/drawing/2014/main" id="{69F62938-A375-D254-E102-DC2AC3EC34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7213" y="2536825"/>
              <a:ext cx="1333500" cy="722313"/>
            </a:xfrm>
            <a:prstGeom prst="rect">
              <a:avLst/>
            </a:prstGeom>
            <a:noFill/>
            <a:ln w="2540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2" name="Rectangle 22">
              <a:extLst>
                <a:ext uri="{FF2B5EF4-FFF2-40B4-BE49-F238E27FC236}">
                  <a16:creationId xmlns:a16="http://schemas.microsoft.com/office/drawing/2014/main" id="{4631B1D3-6190-816D-A461-38418C40E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1863" y="2803525"/>
              <a:ext cx="679450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altLang="th-TH" sz="1200" b="1" i="0" u="none" strike="noStrike" cap="none" normalizeH="0" baseline="0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Furniture</a:t>
              </a:r>
              <a:endParaRPr kumimoji="0" lang="th-TH" altLang="th-TH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3" name="Rectangle 23">
              <a:extLst>
                <a:ext uri="{FF2B5EF4-FFF2-40B4-BE49-F238E27FC236}">
                  <a16:creationId xmlns:a16="http://schemas.microsoft.com/office/drawing/2014/main" id="{3E942ACC-277D-4D53-F533-C1B8C0DE0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7213" y="4338638"/>
              <a:ext cx="1333500" cy="722313"/>
            </a:xfrm>
            <a:prstGeom prst="rect">
              <a:avLst/>
            </a:prstGeom>
            <a:noFill/>
            <a:ln w="2540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4" name="Rectangle 24">
              <a:extLst>
                <a:ext uri="{FF2B5EF4-FFF2-40B4-BE49-F238E27FC236}">
                  <a16:creationId xmlns:a16="http://schemas.microsoft.com/office/drawing/2014/main" id="{54B1DE91-F39D-BD85-A2DF-9B4EA5C5F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963" y="4605338"/>
              <a:ext cx="854075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altLang="th-TH" sz="1200" b="1" i="0" u="none" strike="noStrike" cap="none" normalizeH="0" baseline="0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Refrigerator</a:t>
              </a:r>
              <a:endParaRPr kumimoji="0" lang="th-TH" altLang="th-TH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5">
              <a:extLst>
                <a:ext uri="{FF2B5EF4-FFF2-40B4-BE49-F238E27FC236}">
                  <a16:creationId xmlns:a16="http://schemas.microsoft.com/office/drawing/2014/main" id="{4244036B-C77A-748B-CA08-E37D2E9A3C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2875" y="1339982"/>
              <a:ext cx="1331913" cy="722313"/>
            </a:xfrm>
            <a:prstGeom prst="rect">
              <a:avLst/>
            </a:prstGeom>
            <a:solidFill>
              <a:schemeClr val="accent2"/>
            </a:solidFill>
            <a:ln w="25400" cap="rnd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6" name="Rectangle 26">
              <a:extLst>
                <a:ext uri="{FF2B5EF4-FFF2-40B4-BE49-F238E27FC236}">
                  <a16:creationId xmlns:a16="http://schemas.microsoft.com/office/drawing/2014/main" id="{5884C173-B147-AB9A-C260-71DB7DECF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2938" y="1485900"/>
              <a:ext cx="411075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altLang="th-TH" sz="1200" b="1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Metal</a:t>
              </a:r>
              <a:r>
                <a:rPr kumimoji="0" lang="th-TH" altLang="th-TH" sz="1200" b="1" i="0" u="none" strike="noStrike" cap="none" normalizeH="0" baseline="0" dirty="0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th-TH" altLang="th-TH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27">
              <a:extLst>
                <a:ext uri="{FF2B5EF4-FFF2-40B4-BE49-F238E27FC236}">
                  <a16:creationId xmlns:a16="http://schemas.microsoft.com/office/drawing/2014/main" id="{3632719B-87C0-F74F-08CD-7C95EF5DF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775" y="1666875"/>
              <a:ext cx="66832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altLang="th-TH" sz="1200" b="1" i="0" u="none" strike="noStrike" cap="none" normalizeH="0" baseline="0" dirty="0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(</a:t>
              </a:r>
              <a:r>
                <a:rPr kumimoji="0" lang="th-TH" altLang="th-TH" sz="1200" b="1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shredded</a:t>
              </a:r>
              <a:r>
                <a:rPr kumimoji="0" lang="th-TH" altLang="th-TH" sz="1200" b="1" i="0" u="none" strike="noStrike" cap="none" normalizeH="0" baseline="0" dirty="0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)</a:t>
              </a:r>
              <a:endParaRPr kumimoji="0" lang="th-TH" altLang="th-TH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28">
              <a:extLst>
                <a:ext uri="{FF2B5EF4-FFF2-40B4-BE49-F238E27FC236}">
                  <a16:creationId xmlns:a16="http://schemas.microsoft.com/office/drawing/2014/main" id="{8D88055A-60D6-3E14-10A6-441632A0D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925" y="3068638"/>
              <a:ext cx="1331913" cy="720725"/>
            </a:xfrm>
            <a:prstGeom prst="rect">
              <a:avLst/>
            </a:prstGeom>
            <a:noFill/>
            <a:ln w="25400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29" name="Rectangle 29">
              <a:extLst>
                <a:ext uri="{FF2B5EF4-FFF2-40B4-BE49-F238E27FC236}">
                  <a16:creationId xmlns:a16="http://schemas.microsoft.com/office/drawing/2014/main" id="{0131D0F7-BBD9-F690-A0DA-27EE5BCD9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04038" y="3332163"/>
              <a:ext cx="701675" cy="252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altLang="th-TH" sz="1200" b="1" i="0" u="none" strike="noStrike" cap="none" normalizeH="0" baseline="0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Repolyol</a:t>
              </a:r>
              <a:endParaRPr kumimoji="0" lang="th-TH" altLang="th-TH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0" name="Rectangle 30">
              <a:extLst>
                <a:ext uri="{FF2B5EF4-FFF2-40B4-BE49-F238E27FC236}">
                  <a16:creationId xmlns:a16="http://schemas.microsoft.com/office/drawing/2014/main" id="{10CB1830-606E-0C79-3D5A-1EC89EFAFA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925" y="2190750"/>
              <a:ext cx="1331913" cy="720725"/>
            </a:xfrm>
            <a:prstGeom prst="rect">
              <a:avLst/>
            </a:prstGeom>
            <a:noFill/>
            <a:ln w="25400" cap="rnd">
              <a:solidFill>
                <a:srgbClr val="00B05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1" name="Rectangle 31">
              <a:extLst>
                <a:ext uri="{FF2B5EF4-FFF2-40B4-BE49-F238E27FC236}">
                  <a16:creationId xmlns:a16="http://schemas.microsoft.com/office/drawing/2014/main" id="{28760BBF-7F93-5286-3CCD-35BAAE1F4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7688" y="2362200"/>
              <a:ext cx="649288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altLang="th-TH" sz="1200" b="1" i="0" u="none" strike="noStrike" cap="none" normalizeH="0" baseline="0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PU Foam</a:t>
              </a:r>
              <a:endParaRPr kumimoji="0" lang="th-TH" altLang="th-TH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Rectangle 32">
              <a:extLst>
                <a:ext uri="{FF2B5EF4-FFF2-40B4-BE49-F238E27FC236}">
                  <a16:creationId xmlns:a16="http://schemas.microsoft.com/office/drawing/2014/main" id="{EA260BD1-DC4D-4527-0380-DE8EF1100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1638" y="2547938"/>
              <a:ext cx="938213" cy="236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altLang="th-TH" sz="1200" b="1" i="0" u="none" strike="noStrike" cap="none" normalizeH="0" baseline="0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(compressed)</a:t>
              </a:r>
              <a:endParaRPr kumimoji="0" lang="th-TH" altLang="th-TH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33">
              <a:extLst>
                <a:ext uri="{FF2B5EF4-FFF2-40B4-BE49-F238E27FC236}">
                  <a16:creationId xmlns:a16="http://schemas.microsoft.com/office/drawing/2014/main" id="{EEFA5954-A237-F196-85AA-91DAB9749C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925" y="3948113"/>
              <a:ext cx="1331913" cy="720725"/>
            </a:xfrm>
            <a:prstGeom prst="rect">
              <a:avLst/>
            </a:prstGeom>
            <a:solidFill>
              <a:schemeClr val="accent2"/>
            </a:solidFill>
            <a:ln w="25400" cap="rnd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34" name="Rectangle 34">
              <a:extLst>
                <a:ext uri="{FF2B5EF4-FFF2-40B4-BE49-F238E27FC236}">
                  <a16:creationId xmlns:a16="http://schemas.microsoft.com/office/drawing/2014/main" id="{D2D5CFB2-6649-E1E6-021D-655709BDB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763" y="4121150"/>
              <a:ext cx="418769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altLang="th-TH" sz="1200" b="1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Wood</a:t>
              </a:r>
              <a:r>
                <a:rPr kumimoji="0" lang="th-TH" altLang="th-TH" sz="1200" b="1" i="0" u="none" strike="noStrike" cap="none" normalizeH="0" baseline="0" dirty="0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 </a:t>
              </a:r>
              <a:endParaRPr kumimoji="0" lang="th-TH" altLang="th-TH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5" name="Rectangle 35">
              <a:extLst>
                <a:ext uri="{FF2B5EF4-FFF2-40B4-BE49-F238E27FC236}">
                  <a16:creationId xmlns:a16="http://schemas.microsoft.com/office/drawing/2014/main" id="{27BAC6E2-0320-727F-7D11-51017E360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775" y="4305300"/>
              <a:ext cx="66832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altLang="th-TH" sz="1200" b="1" i="0" u="none" strike="noStrike" cap="none" normalizeH="0" baseline="0" dirty="0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(</a:t>
              </a:r>
              <a:r>
                <a:rPr kumimoji="0" lang="th-TH" altLang="th-TH" sz="1200" b="1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shredded</a:t>
              </a:r>
              <a:r>
                <a:rPr kumimoji="0" lang="th-TH" altLang="th-TH" sz="1200" b="1" i="0" u="none" strike="noStrike" cap="none" normalizeH="0" baseline="0" dirty="0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)</a:t>
              </a:r>
              <a:endParaRPr kumimoji="0" lang="th-TH" altLang="th-TH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36">
              <a:extLst>
                <a:ext uri="{FF2B5EF4-FFF2-40B4-BE49-F238E27FC236}">
                  <a16:creationId xmlns:a16="http://schemas.microsoft.com/office/drawing/2014/main" id="{390DE170-69DC-C20A-E8C0-707B60086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925" y="4826000"/>
              <a:ext cx="1331913" cy="720725"/>
            </a:xfrm>
            <a:prstGeom prst="rect">
              <a:avLst/>
            </a:prstGeom>
            <a:solidFill>
              <a:schemeClr val="accent2"/>
            </a:solidFill>
            <a:ln w="25400" cap="rnd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>
                <a:solidFill>
                  <a:schemeClr val="bg1"/>
                </a:solidFill>
              </a:endParaRPr>
            </a:p>
          </p:txBody>
        </p:sp>
        <p:sp>
          <p:nvSpPr>
            <p:cNvPr id="37" name="Rectangle 37">
              <a:extLst>
                <a:ext uri="{FF2B5EF4-FFF2-40B4-BE49-F238E27FC236}">
                  <a16:creationId xmlns:a16="http://schemas.microsoft.com/office/drawing/2014/main" id="{8B44876D-3A39-3E5F-628A-8062A03FD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67538" y="5000625"/>
              <a:ext cx="415498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altLang="th-TH" sz="1200" b="1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Textile</a:t>
              </a:r>
              <a:endParaRPr kumimoji="0" lang="th-TH" altLang="th-TH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Rectangle 38">
              <a:extLst>
                <a:ext uri="{FF2B5EF4-FFF2-40B4-BE49-F238E27FC236}">
                  <a16:creationId xmlns:a16="http://schemas.microsoft.com/office/drawing/2014/main" id="{F0A025D1-5EFD-5A1A-83C4-FA52C84822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775" y="5183188"/>
              <a:ext cx="668324" cy="1846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altLang="th-TH" sz="1200" b="1" i="0" u="none" strike="noStrike" cap="none" normalizeH="0" baseline="0" dirty="0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(</a:t>
              </a:r>
              <a:r>
                <a:rPr kumimoji="0" lang="th-TH" altLang="th-TH" sz="1200" b="1" i="0" u="none" strike="noStrike" cap="none" normalizeH="0" baseline="0" dirty="0" err="1">
                  <a:ln>
                    <a:noFill/>
                  </a:ln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shredded</a:t>
              </a:r>
              <a:r>
                <a:rPr kumimoji="0" lang="th-TH" altLang="th-TH" sz="1200" b="1" i="0" u="none" strike="noStrike" cap="none" normalizeH="0" baseline="0" dirty="0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)</a:t>
              </a:r>
              <a:endParaRPr kumimoji="0" lang="th-TH" altLang="th-TH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598E1418-E0D6-5A39-EDBB-D3727D24BC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47200" y="1320800"/>
              <a:ext cx="487363" cy="487363"/>
            </a:xfrm>
            <a:custGeom>
              <a:avLst/>
              <a:gdLst>
                <a:gd name="T0" fmla="*/ 185 w 307"/>
                <a:gd name="T1" fmla="*/ 185 h 307"/>
                <a:gd name="T2" fmla="*/ 307 w 307"/>
                <a:gd name="T3" fmla="*/ 122 h 307"/>
                <a:gd name="T4" fmla="*/ 307 w 307"/>
                <a:gd name="T5" fmla="*/ 307 h 307"/>
                <a:gd name="T6" fmla="*/ 0 w 307"/>
                <a:gd name="T7" fmla="*/ 307 h 307"/>
                <a:gd name="T8" fmla="*/ 0 w 307"/>
                <a:gd name="T9" fmla="*/ 185 h 307"/>
                <a:gd name="T10" fmla="*/ 14 w 307"/>
                <a:gd name="T11" fmla="*/ 0 h 307"/>
                <a:gd name="T12" fmla="*/ 50 w 307"/>
                <a:gd name="T13" fmla="*/ 0 h 307"/>
                <a:gd name="T14" fmla="*/ 63 w 307"/>
                <a:gd name="T15" fmla="*/ 185 h 307"/>
                <a:gd name="T16" fmla="*/ 185 w 307"/>
                <a:gd name="T17" fmla="*/ 122 h 307"/>
                <a:gd name="T18" fmla="*/ 185 w 307"/>
                <a:gd name="T19" fmla="*/ 185 h 307"/>
                <a:gd name="T20" fmla="*/ 90 w 307"/>
                <a:gd name="T21" fmla="*/ 275 h 307"/>
                <a:gd name="T22" fmla="*/ 90 w 307"/>
                <a:gd name="T23" fmla="*/ 234 h 307"/>
                <a:gd name="T24" fmla="*/ 36 w 307"/>
                <a:gd name="T25" fmla="*/ 234 h 307"/>
                <a:gd name="T26" fmla="*/ 36 w 307"/>
                <a:gd name="T27" fmla="*/ 275 h 307"/>
                <a:gd name="T28" fmla="*/ 90 w 307"/>
                <a:gd name="T29" fmla="*/ 275 h 307"/>
                <a:gd name="T30" fmla="*/ 180 w 307"/>
                <a:gd name="T31" fmla="*/ 275 h 307"/>
                <a:gd name="T32" fmla="*/ 180 w 307"/>
                <a:gd name="T33" fmla="*/ 234 h 307"/>
                <a:gd name="T34" fmla="*/ 126 w 307"/>
                <a:gd name="T35" fmla="*/ 234 h 307"/>
                <a:gd name="T36" fmla="*/ 126 w 307"/>
                <a:gd name="T37" fmla="*/ 275 h 307"/>
                <a:gd name="T38" fmla="*/ 180 w 307"/>
                <a:gd name="T39" fmla="*/ 275 h 307"/>
                <a:gd name="T40" fmla="*/ 271 w 307"/>
                <a:gd name="T41" fmla="*/ 275 h 307"/>
                <a:gd name="T42" fmla="*/ 271 w 307"/>
                <a:gd name="T43" fmla="*/ 234 h 307"/>
                <a:gd name="T44" fmla="*/ 216 w 307"/>
                <a:gd name="T45" fmla="*/ 234 h 307"/>
                <a:gd name="T46" fmla="*/ 216 w 307"/>
                <a:gd name="T47" fmla="*/ 275 h 307"/>
                <a:gd name="T48" fmla="*/ 271 w 307"/>
                <a:gd name="T49" fmla="*/ 27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7" h="307">
                  <a:moveTo>
                    <a:pt x="185" y="185"/>
                  </a:moveTo>
                  <a:lnTo>
                    <a:pt x="307" y="122"/>
                  </a:lnTo>
                  <a:lnTo>
                    <a:pt x="307" y="307"/>
                  </a:lnTo>
                  <a:lnTo>
                    <a:pt x="0" y="307"/>
                  </a:lnTo>
                  <a:lnTo>
                    <a:pt x="0" y="185"/>
                  </a:lnTo>
                  <a:lnTo>
                    <a:pt x="14" y="0"/>
                  </a:lnTo>
                  <a:lnTo>
                    <a:pt x="50" y="0"/>
                  </a:lnTo>
                  <a:lnTo>
                    <a:pt x="63" y="185"/>
                  </a:lnTo>
                  <a:lnTo>
                    <a:pt x="185" y="122"/>
                  </a:lnTo>
                  <a:lnTo>
                    <a:pt x="185" y="185"/>
                  </a:lnTo>
                  <a:close/>
                  <a:moveTo>
                    <a:pt x="90" y="275"/>
                  </a:moveTo>
                  <a:lnTo>
                    <a:pt x="90" y="234"/>
                  </a:lnTo>
                  <a:lnTo>
                    <a:pt x="36" y="234"/>
                  </a:lnTo>
                  <a:lnTo>
                    <a:pt x="36" y="275"/>
                  </a:lnTo>
                  <a:lnTo>
                    <a:pt x="90" y="275"/>
                  </a:lnTo>
                  <a:close/>
                  <a:moveTo>
                    <a:pt x="180" y="275"/>
                  </a:moveTo>
                  <a:lnTo>
                    <a:pt x="180" y="234"/>
                  </a:lnTo>
                  <a:lnTo>
                    <a:pt x="126" y="234"/>
                  </a:lnTo>
                  <a:lnTo>
                    <a:pt x="126" y="275"/>
                  </a:lnTo>
                  <a:lnTo>
                    <a:pt x="180" y="275"/>
                  </a:lnTo>
                  <a:close/>
                  <a:moveTo>
                    <a:pt x="271" y="275"/>
                  </a:moveTo>
                  <a:lnTo>
                    <a:pt x="271" y="234"/>
                  </a:lnTo>
                  <a:lnTo>
                    <a:pt x="216" y="234"/>
                  </a:lnTo>
                  <a:lnTo>
                    <a:pt x="216" y="275"/>
                  </a:lnTo>
                  <a:lnTo>
                    <a:pt x="271" y="2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557BFAF3-2E07-A042-0A6D-4176CFB52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9563" y="1854200"/>
              <a:ext cx="922338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altLang="th-TH" sz="1000" b="0" i="0" u="none" strike="noStrike" cap="none" normalizeH="0" baseline="0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Metal recycling</a:t>
              </a:r>
              <a:endParaRPr kumimoji="0" lang="th-TH" altLang="th-TH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10528478-16D4-6909-847D-27AD9BBBBC6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47200" y="2114550"/>
              <a:ext cx="487363" cy="485775"/>
            </a:xfrm>
            <a:custGeom>
              <a:avLst/>
              <a:gdLst>
                <a:gd name="T0" fmla="*/ 185 w 307"/>
                <a:gd name="T1" fmla="*/ 184 h 306"/>
                <a:gd name="T2" fmla="*/ 307 w 307"/>
                <a:gd name="T3" fmla="*/ 121 h 306"/>
                <a:gd name="T4" fmla="*/ 307 w 307"/>
                <a:gd name="T5" fmla="*/ 306 h 306"/>
                <a:gd name="T6" fmla="*/ 0 w 307"/>
                <a:gd name="T7" fmla="*/ 306 h 306"/>
                <a:gd name="T8" fmla="*/ 0 w 307"/>
                <a:gd name="T9" fmla="*/ 184 h 306"/>
                <a:gd name="T10" fmla="*/ 14 w 307"/>
                <a:gd name="T11" fmla="*/ 0 h 306"/>
                <a:gd name="T12" fmla="*/ 50 w 307"/>
                <a:gd name="T13" fmla="*/ 0 h 306"/>
                <a:gd name="T14" fmla="*/ 63 w 307"/>
                <a:gd name="T15" fmla="*/ 184 h 306"/>
                <a:gd name="T16" fmla="*/ 185 w 307"/>
                <a:gd name="T17" fmla="*/ 121 h 306"/>
                <a:gd name="T18" fmla="*/ 185 w 307"/>
                <a:gd name="T19" fmla="*/ 184 h 306"/>
                <a:gd name="T20" fmla="*/ 90 w 307"/>
                <a:gd name="T21" fmla="*/ 275 h 306"/>
                <a:gd name="T22" fmla="*/ 90 w 307"/>
                <a:gd name="T23" fmla="*/ 234 h 306"/>
                <a:gd name="T24" fmla="*/ 36 w 307"/>
                <a:gd name="T25" fmla="*/ 234 h 306"/>
                <a:gd name="T26" fmla="*/ 36 w 307"/>
                <a:gd name="T27" fmla="*/ 275 h 306"/>
                <a:gd name="T28" fmla="*/ 90 w 307"/>
                <a:gd name="T29" fmla="*/ 275 h 306"/>
                <a:gd name="T30" fmla="*/ 180 w 307"/>
                <a:gd name="T31" fmla="*/ 275 h 306"/>
                <a:gd name="T32" fmla="*/ 180 w 307"/>
                <a:gd name="T33" fmla="*/ 234 h 306"/>
                <a:gd name="T34" fmla="*/ 126 w 307"/>
                <a:gd name="T35" fmla="*/ 234 h 306"/>
                <a:gd name="T36" fmla="*/ 126 w 307"/>
                <a:gd name="T37" fmla="*/ 275 h 306"/>
                <a:gd name="T38" fmla="*/ 180 w 307"/>
                <a:gd name="T39" fmla="*/ 275 h 306"/>
                <a:gd name="T40" fmla="*/ 271 w 307"/>
                <a:gd name="T41" fmla="*/ 275 h 306"/>
                <a:gd name="T42" fmla="*/ 271 w 307"/>
                <a:gd name="T43" fmla="*/ 234 h 306"/>
                <a:gd name="T44" fmla="*/ 216 w 307"/>
                <a:gd name="T45" fmla="*/ 234 h 306"/>
                <a:gd name="T46" fmla="*/ 216 w 307"/>
                <a:gd name="T47" fmla="*/ 275 h 306"/>
                <a:gd name="T48" fmla="*/ 271 w 307"/>
                <a:gd name="T49" fmla="*/ 27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7" h="306">
                  <a:moveTo>
                    <a:pt x="185" y="184"/>
                  </a:moveTo>
                  <a:lnTo>
                    <a:pt x="307" y="121"/>
                  </a:lnTo>
                  <a:lnTo>
                    <a:pt x="307" y="306"/>
                  </a:lnTo>
                  <a:lnTo>
                    <a:pt x="0" y="306"/>
                  </a:lnTo>
                  <a:lnTo>
                    <a:pt x="0" y="184"/>
                  </a:lnTo>
                  <a:lnTo>
                    <a:pt x="14" y="0"/>
                  </a:lnTo>
                  <a:lnTo>
                    <a:pt x="50" y="0"/>
                  </a:lnTo>
                  <a:lnTo>
                    <a:pt x="63" y="184"/>
                  </a:lnTo>
                  <a:lnTo>
                    <a:pt x="185" y="121"/>
                  </a:lnTo>
                  <a:lnTo>
                    <a:pt x="185" y="184"/>
                  </a:lnTo>
                  <a:close/>
                  <a:moveTo>
                    <a:pt x="90" y="275"/>
                  </a:moveTo>
                  <a:lnTo>
                    <a:pt x="90" y="234"/>
                  </a:lnTo>
                  <a:lnTo>
                    <a:pt x="36" y="234"/>
                  </a:lnTo>
                  <a:lnTo>
                    <a:pt x="36" y="275"/>
                  </a:lnTo>
                  <a:lnTo>
                    <a:pt x="90" y="275"/>
                  </a:lnTo>
                  <a:close/>
                  <a:moveTo>
                    <a:pt x="180" y="275"/>
                  </a:moveTo>
                  <a:lnTo>
                    <a:pt x="180" y="234"/>
                  </a:lnTo>
                  <a:lnTo>
                    <a:pt x="126" y="234"/>
                  </a:lnTo>
                  <a:lnTo>
                    <a:pt x="126" y="275"/>
                  </a:lnTo>
                  <a:lnTo>
                    <a:pt x="180" y="275"/>
                  </a:lnTo>
                  <a:close/>
                  <a:moveTo>
                    <a:pt x="271" y="275"/>
                  </a:moveTo>
                  <a:lnTo>
                    <a:pt x="271" y="234"/>
                  </a:lnTo>
                  <a:lnTo>
                    <a:pt x="216" y="234"/>
                  </a:lnTo>
                  <a:lnTo>
                    <a:pt x="216" y="275"/>
                  </a:lnTo>
                  <a:lnTo>
                    <a:pt x="271" y="275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2" name="Rectangle 42">
              <a:extLst>
                <a:ext uri="{FF2B5EF4-FFF2-40B4-BE49-F238E27FC236}">
                  <a16:creationId xmlns:a16="http://schemas.microsoft.com/office/drawing/2014/main" id="{B81DDA81-8113-E283-0107-D3DF4E91C8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6075" y="2646363"/>
              <a:ext cx="877888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altLang="th-TH" sz="1000" b="0" i="0" u="none" strike="noStrike" cap="none" normalizeH="0" baseline="0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Rebond Foam </a:t>
              </a:r>
              <a:endParaRPr kumimoji="0" lang="th-TH" altLang="th-TH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Rectangle 43">
              <a:extLst>
                <a:ext uri="{FF2B5EF4-FFF2-40B4-BE49-F238E27FC236}">
                  <a16:creationId xmlns:a16="http://schemas.microsoft.com/office/drawing/2014/main" id="{AA4AEB30-F4F8-94E5-4C21-EFCB5DE35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58313" y="2801938"/>
              <a:ext cx="579438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altLang="th-TH" sz="1000" b="0" i="0" u="none" strike="noStrike" cap="none" normalizeH="0" baseline="0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Producer</a:t>
              </a:r>
              <a:endParaRPr kumimoji="0" lang="th-TH" altLang="th-TH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E33C5189-E2C9-D5F4-E4C6-109423F318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47200" y="3700463"/>
              <a:ext cx="487363" cy="485775"/>
            </a:xfrm>
            <a:custGeom>
              <a:avLst/>
              <a:gdLst>
                <a:gd name="T0" fmla="*/ 185 w 307"/>
                <a:gd name="T1" fmla="*/ 184 h 306"/>
                <a:gd name="T2" fmla="*/ 307 w 307"/>
                <a:gd name="T3" fmla="*/ 121 h 306"/>
                <a:gd name="T4" fmla="*/ 307 w 307"/>
                <a:gd name="T5" fmla="*/ 306 h 306"/>
                <a:gd name="T6" fmla="*/ 0 w 307"/>
                <a:gd name="T7" fmla="*/ 306 h 306"/>
                <a:gd name="T8" fmla="*/ 0 w 307"/>
                <a:gd name="T9" fmla="*/ 184 h 306"/>
                <a:gd name="T10" fmla="*/ 14 w 307"/>
                <a:gd name="T11" fmla="*/ 0 h 306"/>
                <a:gd name="T12" fmla="*/ 50 w 307"/>
                <a:gd name="T13" fmla="*/ 0 h 306"/>
                <a:gd name="T14" fmla="*/ 63 w 307"/>
                <a:gd name="T15" fmla="*/ 184 h 306"/>
                <a:gd name="T16" fmla="*/ 185 w 307"/>
                <a:gd name="T17" fmla="*/ 121 h 306"/>
                <a:gd name="T18" fmla="*/ 185 w 307"/>
                <a:gd name="T19" fmla="*/ 184 h 306"/>
                <a:gd name="T20" fmla="*/ 90 w 307"/>
                <a:gd name="T21" fmla="*/ 275 h 306"/>
                <a:gd name="T22" fmla="*/ 90 w 307"/>
                <a:gd name="T23" fmla="*/ 234 h 306"/>
                <a:gd name="T24" fmla="*/ 36 w 307"/>
                <a:gd name="T25" fmla="*/ 234 h 306"/>
                <a:gd name="T26" fmla="*/ 36 w 307"/>
                <a:gd name="T27" fmla="*/ 275 h 306"/>
                <a:gd name="T28" fmla="*/ 90 w 307"/>
                <a:gd name="T29" fmla="*/ 275 h 306"/>
                <a:gd name="T30" fmla="*/ 180 w 307"/>
                <a:gd name="T31" fmla="*/ 275 h 306"/>
                <a:gd name="T32" fmla="*/ 180 w 307"/>
                <a:gd name="T33" fmla="*/ 234 h 306"/>
                <a:gd name="T34" fmla="*/ 126 w 307"/>
                <a:gd name="T35" fmla="*/ 234 h 306"/>
                <a:gd name="T36" fmla="*/ 126 w 307"/>
                <a:gd name="T37" fmla="*/ 275 h 306"/>
                <a:gd name="T38" fmla="*/ 180 w 307"/>
                <a:gd name="T39" fmla="*/ 275 h 306"/>
                <a:gd name="T40" fmla="*/ 271 w 307"/>
                <a:gd name="T41" fmla="*/ 275 h 306"/>
                <a:gd name="T42" fmla="*/ 271 w 307"/>
                <a:gd name="T43" fmla="*/ 234 h 306"/>
                <a:gd name="T44" fmla="*/ 216 w 307"/>
                <a:gd name="T45" fmla="*/ 234 h 306"/>
                <a:gd name="T46" fmla="*/ 216 w 307"/>
                <a:gd name="T47" fmla="*/ 275 h 306"/>
                <a:gd name="T48" fmla="*/ 271 w 307"/>
                <a:gd name="T49" fmla="*/ 27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7" h="306">
                  <a:moveTo>
                    <a:pt x="185" y="184"/>
                  </a:moveTo>
                  <a:lnTo>
                    <a:pt x="307" y="121"/>
                  </a:lnTo>
                  <a:lnTo>
                    <a:pt x="307" y="306"/>
                  </a:lnTo>
                  <a:lnTo>
                    <a:pt x="0" y="306"/>
                  </a:lnTo>
                  <a:lnTo>
                    <a:pt x="0" y="184"/>
                  </a:lnTo>
                  <a:lnTo>
                    <a:pt x="14" y="0"/>
                  </a:lnTo>
                  <a:lnTo>
                    <a:pt x="50" y="0"/>
                  </a:lnTo>
                  <a:lnTo>
                    <a:pt x="63" y="184"/>
                  </a:lnTo>
                  <a:lnTo>
                    <a:pt x="185" y="121"/>
                  </a:lnTo>
                  <a:lnTo>
                    <a:pt x="185" y="184"/>
                  </a:lnTo>
                  <a:close/>
                  <a:moveTo>
                    <a:pt x="90" y="275"/>
                  </a:moveTo>
                  <a:lnTo>
                    <a:pt x="90" y="234"/>
                  </a:lnTo>
                  <a:lnTo>
                    <a:pt x="36" y="234"/>
                  </a:lnTo>
                  <a:lnTo>
                    <a:pt x="36" y="275"/>
                  </a:lnTo>
                  <a:lnTo>
                    <a:pt x="90" y="275"/>
                  </a:lnTo>
                  <a:close/>
                  <a:moveTo>
                    <a:pt x="180" y="275"/>
                  </a:moveTo>
                  <a:lnTo>
                    <a:pt x="180" y="234"/>
                  </a:lnTo>
                  <a:lnTo>
                    <a:pt x="126" y="234"/>
                  </a:lnTo>
                  <a:lnTo>
                    <a:pt x="126" y="275"/>
                  </a:lnTo>
                  <a:lnTo>
                    <a:pt x="180" y="275"/>
                  </a:lnTo>
                  <a:close/>
                  <a:moveTo>
                    <a:pt x="271" y="275"/>
                  </a:moveTo>
                  <a:lnTo>
                    <a:pt x="271" y="234"/>
                  </a:lnTo>
                  <a:lnTo>
                    <a:pt x="216" y="234"/>
                  </a:lnTo>
                  <a:lnTo>
                    <a:pt x="216" y="275"/>
                  </a:lnTo>
                  <a:lnTo>
                    <a:pt x="271" y="275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5" name="Rectangle 45">
              <a:extLst>
                <a:ext uri="{FF2B5EF4-FFF2-40B4-BE49-F238E27FC236}">
                  <a16:creationId xmlns:a16="http://schemas.microsoft.com/office/drawing/2014/main" id="{65F5238E-913F-558E-BE8F-3BE3E4C77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6863" y="4235450"/>
              <a:ext cx="952500" cy="204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altLang="th-TH" sz="1000" b="0" i="0" u="none" strike="noStrike" cap="none" normalizeH="0" baseline="0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Polyol Producer</a:t>
              </a:r>
              <a:endParaRPr kumimoji="0" lang="th-TH" altLang="th-TH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Freeform 46">
              <a:extLst>
                <a:ext uri="{FF2B5EF4-FFF2-40B4-BE49-F238E27FC236}">
                  <a16:creationId xmlns:a16="http://schemas.microsoft.com/office/drawing/2014/main" id="{001DEE0C-0BFA-CC85-7848-AB0B1AE726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47200" y="4492625"/>
              <a:ext cx="487363" cy="487363"/>
            </a:xfrm>
            <a:custGeom>
              <a:avLst/>
              <a:gdLst>
                <a:gd name="T0" fmla="*/ 185 w 307"/>
                <a:gd name="T1" fmla="*/ 185 h 307"/>
                <a:gd name="T2" fmla="*/ 307 w 307"/>
                <a:gd name="T3" fmla="*/ 122 h 307"/>
                <a:gd name="T4" fmla="*/ 307 w 307"/>
                <a:gd name="T5" fmla="*/ 307 h 307"/>
                <a:gd name="T6" fmla="*/ 0 w 307"/>
                <a:gd name="T7" fmla="*/ 307 h 307"/>
                <a:gd name="T8" fmla="*/ 0 w 307"/>
                <a:gd name="T9" fmla="*/ 185 h 307"/>
                <a:gd name="T10" fmla="*/ 14 w 307"/>
                <a:gd name="T11" fmla="*/ 0 h 307"/>
                <a:gd name="T12" fmla="*/ 50 w 307"/>
                <a:gd name="T13" fmla="*/ 0 h 307"/>
                <a:gd name="T14" fmla="*/ 63 w 307"/>
                <a:gd name="T15" fmla="*/ 185 h 307"/>
                <a:gd name="T16" fmla="*/ 185 w 307"/>
                <a:gd name="T17" fmla="*/ 122 h 307"/>
                <a:gd name="T18" fmla="*/ 185 w 307"/>
                <a:gd name="T19" fmla="*/ 185 h 307"/>
                <a:gd name="T20" fmla="*/ 90 w 307"/>
                <a:gd name="T21" fmla="*/ 275 h 307"/>
                <a:gd name="T22" fmla="*/ 90 w 307"/>
                <a:gd name="T23" fmla="*/ 235 h 307"/>
                <a:gd name="T24" fmla="*/ 36 w 307"/>
                <a:gd name="T25" fmla="*/ 235 h 307"/>
                <a:gd name="T26" fmla="*/ 36 w 307"/>
                <a:gd name="T27" fmla="*/ 275 h 307"/>
                <a:gd name="T28" fmla="*/ 90 w 307"/>
                <a:gd name="T29" fmla="*/ 275 h 307"/>
                <a:gd name="T30" fmla="*/ 180 w 307"/>
                <a:gd name="T31" fmla="*/ 275 h 307"/>
                <a:gd name="T32" fmla="*/ 180 w 307"/>
                <a:gd name="T33" fmla="*/ 235 h 307"/>
                <a:gd name="T34" fmla="*/ 126 w 307"/>
                <a:gd name="T35" fmla="*/ 235 h 307"/>
                <a:gd name="T36" fmla="*/ 126 w 307"/>
                <a:gd name="T37" fmla="*/ 275 h 307"/>
                <a:gd name="T38" fmla="*/ 180 w 307"/>
                <a:gd name="T39" fmla="*/ 275 h 307"/>
                <a:gd name="T40" fmla="*/ 271 w 307"/>
                <a:gd name="T41" fmla="*/ 275 h 307"/>
                <a:gd name="T42" fmla="*/ 271 w 307"/>
                <a:gd name="T43" fmla="*/ 235 h 307"/>
                <a:gd name="T44" fmla="*/ 216 w 307"/>
                <a:gd name="T45" fmla="*/ 235 h 307"/>
                <a:gd name="T46" fmla="*/ 216 w 307"/>
                <a:gd name="T47" fmla="*/ 275 h 307"/>
                <a:gd name="T48" fmla="*/ 271 w 307"/>
                <a:gd name="T49" fmla="*/ 27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7" h="307">
                  <a:moveTo>
                    <a:pt x="185" y="185"/>
                  </a:moveTo>
                  <a:lnTo>
                    <a:pt x="307" y="122"/>
                  </a:lnTo>
                  <a:lnTo>
                    <a:pt x="307" y="307"/>
                  </a:lnTo>
                  <a:lnTo>
                    <a:pt x="0" y="307"/>
                  </a:lnTo>
                  <a:lnTo>
                    <a:pt x="0" y="185"/>
                  </a:lnTo>
                  <a:lnTo>
                    <a:pt x="14" y="0"/>
                  </a:lnTo>
                  <a:lnTo>
                    <a:pt x="50" y="0"/>
                  </a:lnTo>
                  <a:lnTo>
                    <a:pt x="63" y="185"/>
                  </a:lnTo>
                  <a:lnTo>
                    <a:pt x="185" y="122"/>
                  </a:lnTo>
                  <a:lnTo>
                    <a:pt x="185" y="185"/>
                  </a:lnTo>
                  <a:close/>
                  <a:moveTo>
                    <a:pt x="90" y="275"/>
                  </a:moveTo>
                  <a:lnTo>
                    <a:pt x="90" y="235"/>
                  </a:lnTo>
                  <a:lnTo>
                    <a:pt x="36" y="235"/>
                  </a:lnTo>
                  <a:lnTo>
                    <a:pt x="36" y="275"/>
                  </a:lnTo>
                  <a:lnTo>
                    <a:pt x="90" y="275"/>
                  </a:lnTo>
                  <a:close/>
                  <a:moveTo>
                    <a:pt x="180" y="275"/>
                  </a:moveTo>
                  <a:lnTo>
                    <a:pt x="180" y="235"/>
                  </a:lnTo>
                  <a:lnTo>
                    <a:pt x="126" y="235"/>
                  </a:lnTo>
                  <a:lnTo>
                    <a:pt x="126" y="275"/>
                  </a:lnTo>
                  <a:lnTo>
                    <a:pt x="180" y="275"/>
                  </a:lnTo>
                  <a:close/>
                  <a:moveTo>
                    <a:pt x="271" y="275"/>
                  </a:moveTo>
                  <a:lnTo>
                    <a:pt x="271" y="235"/>
                  </a:lnTo>
                  <a:lnTo>
                    <a:pt x="216" y="235"/>
                  </a:lnTo>
                  <a:lnTo>
                    <a:pt x="216" y="275"/>
                  </a:lnTo>
                  <a:lnTo>
                    <a:pt x="271" y="2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7" name="Rectangle 47">
              <a:extLst>
                <a:ext uri="{FF2B5EF4-FFF2-40B4-BE49-F238E27FC236}">
                  <a16:creationId xmlns:a16="http://schemas.microsoft.com/office/drawing/2014/main" id="{4AA5CDDA-423C-79A5-0EDB-43C9CEF6C2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4800" y="5026025"/>
              <a:ext cx="938213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altLang="th-TH" sz="1000" b="0" i="0" u="none" strike="noStrike" cap="none" normalizeH="0" baseline="0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Wood recycling</a:t>
              </a:r>
              <a:endParaRPr kumimoji="0" lang="th-TH" altLang="th-TH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8" name="Freeform 48">
              <a:extLst>
                <a:ext uri="{FF2B5EF4-FFF2-40B4-BE49-F238E27FC236}">
                  <a16:creationId xmlns:a16="http://schemas.microsoft.com/office/drawing/2014/main" id="{BCF83B08-B969-8462-360C-BC0A23A586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47200" y="5286375"/>
              <a:ext cx="487363" cy="485775"/>
            </a:xfrm>
            <a:custGeom>
              <a:avLst/>
              <a:gdLst>
                <a:gd name="T0" fmla="*/ 185 w 307"/>
                <a:gd name="T1" fmla="*/ 184 h 306"/>
                <a:gd name="T2" fmla="*/ 307 w 307"/>
                <a:gd name="T3" fmla="*/ 121 h 306"/>
                <a:gd name="T4" fmla="*/ 307 w 307"/>
                <a:gd name="T5" fmla="*/ 306 h 306"/>
                <a:gd name="T6" fmla="*/ 0 w 307"/>
                <a:gd name="T7" fmla="*/ 306 h 306"/>
                <a:gd name="T8" fmla="*/ 0 w 307"/>
                <a:gd name="T9" fmla="*/ 184 h 306"/>
                <a:gd name="T10" fmla="*/ 14 w 307"/>
                <a:gd name="T11" fmla="*/ 0 h 306"/>
                <a:gd name="T12" fmla="*/ 50 w 307"/>
                <a:gd name="T13" fmla="*/ 0 h 306"/>
                <a:gd name="T14" fmla="*/ 63 w 307"/>
                <a:gd name="T15" fmla="*/ 184 h 306"/>
                <a:gd name="T16" fmla="*/ 185 w 307"/>
                <a:gd name="T17" fmla="*/ 121 h 306"/>
                <a:gd name="T18" fmla="*/ 185 w 307"/>
                <a:gd name="T19" fmla="*/ 184 h 306"/>
                <a:gd name="T20" fmla="*/ 90 w 307"/>
                <a:gd name="T21" fmla="*/ 275 h 306"/>
                <a:gd name="T22" fmla="*/ 90 w 307"/>
                <a:gd name="T23" fmla="*/ 234 h 306"/>
                <a:gd name="T24" fmla="*/ 36 w 307"/>
                <a:gd name="T25" fmla="*/ 234 h 306"/>
                <a:gd name="T26" fmla="*/ 36 w 307"/>
                <a:gd name="T27" fmla="*/ 275 h 306"/>
                <a:gd name="T28" fmla="*/ 90 w 307"/>
                <a:gd name="T29" fmla="*/ 275 h 306"/>
                <a:gd name="T30" fmla="*/ 180 w 307"/>
                <a:gd name="T31" fmla="*/ 275 h 306"/>
                <a:gd name="T32" fmla="*/ 180 w 307"/>
                <a:gd name="T33" fmla="*/ 234 h 306"/>
                <a:gd name="T34" fmla="*/ 126 w 307"/>
                <a:gd name="T35" fmla="*/ 234 h 306"/>
                <a:gd name="T36" fmla="*/ 126 w 307"/>
                <a:gd name="T37" fmla="*/ 275 h 306"/>
                <a:gd name="T38" fmla="*/ 180 w 307"/>
                <a:gd name="T39" fmla="*/ 275 h 306"/>
                <a:gd name="T40" fmla="*/ 271 w 307"/>
                <a:gd name="T41" fmla="*/ 275 h 306"/>
                <a:gd name="T42" fmla="*/ 271 w 307"/>
                <a:gd name="T43" fmla="*/ 234 h 306"/>
                <a:gd name="T44" fmla="*/ 216 w 307"/>
                <a:gd name="T45" fmla="*/ 234 h 306"/>
                <a:gd name="T46" fmla="*/ 216 w 307"/>
                <a:gd name="T47" fmla="*/ 275 h 306"/>
                <a:gd name="T48" fmla="*/ 271 w 307"/>
                <a:gd name="T49" fmla="*/ 275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7" h="306">
                  <a:moveTo>
                    <a:pt x="185" y="184"/>
                  </a:moveTo>
                  <a:lnTo>
                    <a:pt x="307" y="121"/>
                  </a:lnTo>
                  <a:lnTo>
                    <a:pt x="307" y="306"/>
                  </a:lnTo>
                  <a:lnTo>
                    <a:pt x="0" y="306"/>
                  </a:lnTo>
                  <a:lnTo>
                    <a:pt x="0" y="184"/>
                  </a:lnTo>
                  <a:lnTo>
                    <a:pt x="14" y="0"/>
                  </a:lnTo>
                  <a:lnTo>
                    <a:pt x="50" y="0"/>
                  </a:lnTo>
                  <a:lnTo>
                    <a:pt x="63" y="184"/>
                  </a:lnTo>
                  <a:lnTo>
                    <a:pt x="185" y="121"/>
                  </a:lnTo>
                  <a:lnTo>
                    <a:pt x="185" y="184"/>
                  </a:lnTo>
                  <a:close/>
                  <a:moveTo>
                    <a:pt x="90" y="275"/>
                  </a:moveTo>
                  <a:lnTo>
                    <a:pt x="90" y="234"/>
                  </a:lnTo>
                  <a:lnTo>
                    <a:pt x="36" y="234"/>
                  </a:lnTo>
                  <a:lnTo>
                    <a:pt x="36" y="275"/>
                  </a:lnTo>
                  <a:lnTo>
                    <a:pt x="90" y="275"/>
                  </a:lnTo>
                  <a:close/>
                  <a:moveTo>
                    <a:pt x="180" y="275"/>
                  </a:moveTo>
                  <a:lnTo>
                    <a:pt x="180" y="234"/>
                  </a:lnTo>
                  <a:lnTo>
                    <a:pt x="126" y="234"/>
                  </a:lnTo>
                  <a:lnTo>
                    <a:pt x="126" y="275"/>
                  </a:lnTo>
                  <a:lnTo>
                    <a:pt x="180" y="275"/>
                  </a:lnTo>
                  <a:close/>
                  <a:moveTo>
                    <a:pt x="271" y="275"/>
                  </a:moveTo>
                  <a:lnTo>
                    <a:pt x="271" y="234"/>
                  </a:lnTo>
                  <a:lnTo>
                    <a:pt x="216" y="234"/>
                  </a:lnTo>
                  <a:lnTo>
                    <a:pt x="216" y="275"/>
                  </a:lnTo>
                  <a:lnTo>
                    <a:pt x="271" y="27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49" name="Rectangle 49">
              <a:extLst>
                <a:ext uri="{FF2B5EF4-FFF2-40B4-BE49-F238E27FC236}">
                  <a16:creationId xmlns:a16="http://schemas.microsoft.com/office/drawing/2014/main" id="{BFC48E43-04CA-C0C6-FDF6-3A481BA0A5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8925" y="5821363"/>
              <a:ext cx="1114088" cy="15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altLang="th-TH" sz="1000" b="0" i="0" u="none" strike="noStrike" cap="none" normalizeH="0" baseline="0" dirty="0" err="1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Textile</a:t>
              </a:r>
              <a:r>
                <a:rPr kumimoji="0" lang="en-US" altLang="th-TH" sz="1000" b="0" i="0" u="none" strike="noStrike" cap="none" normalizeH="0" baseline="0" dirty="0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 up &amp;</a:t>
              </a:r>
              <a:r>
                <a:rPr kumimoji="0" lang="th-TH" altLang="th-TH" sz="1000" b="0" i="0" u="none" strike="noStrike" cap="none" normalizeH="0" baseline="0" dirty="0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 </a:t>
              </a:r>
              <a:r>
                <a:rPr kumimoji="0" lang="th-TH" altLang="th-TH" sz="1000" b="0" i="0" u="none" strike="noStrike" cap="none" normalizeH="0" baseline="0" dirty="0" err="1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recycling</a:t>
              </a:r>
              <a:endParaRPr kumimoji="0" lang="th-TH" altLang="th-TH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0" name="Freeform 50">
              <a:extLst>
                <a:ext uri="{FF2B5EF4-FFF2-40B4-BE49-F238E27FC236}">
                  <a16:creationId xmlns:a16="http://schemas.microsoft.com/office/drawing/2014/main" id="{6F48828A-351B-6060-BC86-68DDA7567D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347200" y="2906713"/>
              <a:ext cx="487363" cy="487363"/>
            </a:xfrm>
            <a:custGeom>
              <a:avLst/>
              <a:gdLst>
                <a:gd name="T0" fmla="*/ 185 w 307"/>
                <a:gd name="T1" fmla="*/ 185 h 307"/>
                <a:gd name="T2" fmla="*/ 307 w 307"/>
                <a:gd name="T3" fmla="*/ 122 h 307"/>
                <a:gd name="T4" fmla="*/ 307 w 307"/>
                <a:gd name="T5" fmla="*/ 307 h 307"/>
                <a:gd name="T6" fmla="*/ 0 w 307"/>
                <a:gd name="T7" fmla="*/ 307 h 307"/>
                <a:gd name="T8" fmla="*/ 0 w 307"/>
                <a:gd name="T9" fmla="*/ 185 h 307"/>
                <a:gd name="T10" fmla="*/ 14 w 307"/>
                <a:gd name="T11" fmla="*/ 0 h 307"/>
                <a:gd name="T12" fmla="*/ 50 w 307"/>
                <a:gd name="T13" fmla="*/ 0 h 307"/>
                <a:gd name="T14" fmla="*/ 63 w 307"/>
                <a:gd name="T15" fmla="*/ 185 h 307"/>
                <a:gd name="T16" fmla="*/ 185 w 307"/>
                <a:gd name="T17" fmla="*/ 122 h 307"/>
                <a:gd name="T18" fmla="*/ 185 w 307"/>
                <a:gd name="T19" fmla="*/ 185 h 307"/>
                <a:gd name="T20" fmla="*/ 90 w 307"/>
                <a:gd name="T21" fmla="*/ 275 h 307"/>
                <a:gd name="T22" fmla="*/ 90 w 307"/>
                <a:gd name="T23" fmla="*/ 234 h 307"/>
                <a:gd name="T24" fmla="*/ 36 w 307"/>
                <a:gd name="T25" fmla="*/ 234 h 307"/>
                <a:gd name="T26" fmla="*/ 36 w 307"/>
                <a:gd name="T27" fmla="*/ 275 h 307"/>
                <a:gd name="T28" fmla="*/ 90 w 307"/>
                <a:gd name="T29" fmla="*/ 275 h 307"/>
                <a:gd name="T30" fmla="*/ 180 w 307"/>
                <a:gd name="T31" fmla="*/ 275 h 307"/>
                <a:gd name="T32" fmla="*/ 180 w 307"/>
                <a:gd name="T33" fmla="*/ 234 h 307"/>
                <a:gd name="T34" fmla="*/ 126 w 307"/>
                <a:gd name="T35" fmla="*/ 234 h 307"/>
                <a:gd name="T36" fmla="*/ 126 w 307"/>
                <a:gd name="T37" fmla="*/ 275 h 307"/>
                <a:gd name="T38" fmla="*/ 180 w 307"/>
                <a:gd name="T39" fmla="*/ 275 h 307"/>
                <a:gd name="T40" fmla="*/ 271 w 307"/>
                <a:gd name="T41" fmla="*/ 275 h 307"/>
                <a:gd name="T42" fmla="*/ 271 w 307"/>
                <a:gd name="T43" fmla="*/ 234 h 307"/>
                <a:gd name="T44" fmla="*/ 216 w 307"/>
                <a:gd name="T45" fmla="*/ 234 h 307"/>
                <a:gd name="T46" fmla="*/ 216 w 307"/>
                <a:gd name="T47" fmla="*/ 275 h 307"/>
                <a:gd name="T48" fmla="*/ 271 w 307"/>
                <a:gd name="T49" fmla="*/ 275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307" h="307">
                  <a:moveTo>
                    <a:pt x="185" y="185"/>
                  </a:moveTo>
                  <a:lnTo>
                    <a:pt x="307" y="122"/>
                  </a:lnTo>
                  <a:lnTo>
                    <a:pt x="307" y="307"/>
                  </a:lnTo>
                  <a:lnTo>
                    <a:pt x="0" y="307"/>
                  </a:lnTo>
                  <a:lnTo>
                    <a:pt x="0" y="185"/>
                  </a:lnTo>
                  <a:lnTo>
                    <a:pt x="14" y="0"/>
                  </a:lnTo>
                  <a:lnTo>
                    <a:pt x="50" y="0"/>
                  </a:lnTo>
                  <a:lnTo>
                    <a:pt x="63" y="185"/>
                  </a:lnTo>
                  <a:lnTo>
                    <a:pt x="185" y="122"/>
                  </a:lnTo>
                  <a:lnTo>
                    <a:pt x="185" y="185"/>
                  </a:lnTo>
                  <a:close/>
                  <a:moveTo>
                    <a:pt x="90" y="275"/>
                  </a:moveTo>
                  <a:lnTo>
                    <a:pt x="90" y="234"/>
                  </a:lnTo>
                  <a:lnTo>
                    <a:pt x="36" y="234"/>
                  </a:lnTo>
                  <a:lnTo>
                    <a:pt x="36" y="275"/>
                  </a:lnTo>
                  <a:lnTo>
                    <a:pt x="90" y="275"/>
                  </a:lnTo>
                  <a:close/>
                  <a:moveTo>
                    <a:pt x="180" y="275"/>
                  </a:moveTo>
                  <a:lnTo>
                    <a:pt x="180" y="234"/>
                  </a:lnTo>
                  <a:lnTo>
                    <a:pt x="126" y="234"/>
                  </a:lnTo>
                  <a:lnTo>
                    <a:pt x="126" y="275"/>
                  </a:lnTo>
                  <a:lnTo>
                    <a:pt x="180" y="275"/>
                  </a:lnTo>
                  <a:close/>
                  <a:moveTo>
                    <a:pt x="271" y="275"/>
                  </a:moveTo>
                  <a:lnTo>
                    <a:pt x="271" y="234"/>
                  </a:lnTo>
                  <a:lnTo>
                    <a:pt x="216" y="234"/>
                  </a:lnTo>
                  <a:lnTo>
                    <a:pt x="216" y="275"/>
                  </a:lnTo>
                  <a:lnTo>
                    <a:pt x="271" y="275"/>
                  </a:lnTo>
                  <a:close/>
                </a:path>
              </a:pathLst>
            </a:custGeom>
            <a:solidFill>
              <a:srgbClr val="A5A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1" name="Rectangle 51">
              <a:extLst>
                <a:ext uri="{FF2B5EF4-FFF2-40B4-BE49-F238E27FC236}">
                  <a16:creationId xmlns:a16="http://schemas.microsoft.com/office/drawing/2014/main" id="{023929C4-D936-2FDC-ED11-4F86DBC1B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53513" y="3440113"/>
              <a:ext cx="1235075" cy="206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th-TH" altLang="th-TH" sz="1000" b="0" i="0" u="none" strike="noStrike" cap="none" normalizeH="0" baseline="0">
                  <a:ln>
                    <a:noFill/>
                  </a:ln>
                  <a:solidFill>
                    <a:srgbClr val="5C5C5C"/>
                  </a:solidFill>
                  <a:effectLst/>
                  <a:latin typeface="Calibri" panose="020F0502020204030204" pitchFamily="34" charset="0"/>
                </a:rPr>
                <a:t>Foam Manufacturing</a:t>
              </a:r>
              <a:endParaRPr kumimoji="0" lang="th-TH" altLang="th-TH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2" name="Freeform 52">
              <a:extLst>
                <a:ext uri="{FF2B5EF4-FFF2-40B4-BE49-F238E27FC236}">
                  <a16:creationId xmlns:a16="http://schemas.microsoft.com/office/drawing/2014/main" id="{177D28EB-4467-B212-24A3-3915CADBE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075" y="3078163"/>
              <a:ext cx="487363" cy="485775"/>
            </a:xfrm>
            <a:custGeom>
              <a:avLst/>
              <a:gdLst>
                <a:gd name="T0" fmla="*/ 0 w 307"/>
                <a:gd name="T1" fmla="*/ 306 h 306"/>
                <a:gd name="T2" fmla="*/ 154 w 307"/>
                <a:gd name="T3" fmla="*/ 306 h 306"/>
                <a:gd name="T4" fmla="*/ 307 w 307"/>
                <a:gd name="T5" fmla="*/ 153 h 306"/>
                <a:gd name="T6" fmla="*/ 154 w 307"/>
                <a:gd name="T7" fmla="*/ 0 h 306"/>
                <a:gd name="T8" fmla="*/ 0 w 307"/>
                <a:gd name="T9" fmla="*/ 0 h 306"/>
                <a:gd name="T10" fmla="*/ 0 w 307"/>
                <a:gd name="T11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306">
                  <a:moveTo>
                    <a:pt x="0" y="306"/>
                  </a:moveTo>
                  <a:lnTo>
                    <a:pt x="154" y="306"/>
                  </a:lnTo>
                  <a:lnTo>
                    <a:pt x="307" y="153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3" name="Freeform 53">
              <a:extLst>
                <a:ext uri="{FF2B5EF4-FFF2-40B4-BE49-F238E27FC236}">
                  <a16:creationId xmlns:a16="http://schemas.microsoft.com/office/drawing/2014/main" id="{8A98C010-55CE-3EBC-A1FB-9B8E16364A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94075" y="3078163"/>
              <a:ext cx="487363" cy="485775"/>
            </a:xfrm>
            <a:custGeom>
              <a:avLst/>
              <a:gdLst>
                <a:gd name="T0" fmla="*/ 0 w 307"/>
                <a:gd name="T1" fmla="*/ 306 h 306"/>
                <a:gd name="T2" fmla="*/ 154 w 307"/>
                <a:gd name="T3" fmla="*/ 306 h 306"/>
                <a:gd name="T4" fmla="*/ 307 w 307"/>
                <a:gd name="T5" fmla="*/ 153 h 306"/>
                <a:gd name="T6" fmla="*/ 154 w 307"/>
                <a:gd name="T7" fmla="*/ 0 h 306"/>
                <a:gd name="T8" fmla="*/ 0 w 307"/>
                <a:gd name="T9" fmla="*/ 0 h 306"/>
                <a:gd name="T10" fmla="*/ 0 w 307"/>
                <a:gd name="T11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306">
                  <a:moveTo>
                    <a:pt x="0" y="306"/>
                  </a:moveTo>
                  <a:lnTo>
                    <a:pt x="154" y="306"/>
                  </a:lnTo>
                  <a:lnTo>
                    <a:pt x="307" y="153"/>
                  </a:lnTo>
                  <a:lnTo>
                    <a:pt x="154" y="0"/>
                  </a:lnTo>
                  <a:lnTo>
                    <a:pt x="0" y="0"/>
                  </a:lnTo>
                  <a:lnTo>
                    <a:pt x="0" y="306"/>
                  </a:lnTo>
                  <a:close/>
                </a:path>
              </a:pathLst>
            </a:custGeom>
            <a:noFill/>
            <a:ln w="2540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4" name="Freeform 54">
              <a:extLst>
                <a:ext uri="{FF2B5EF4-FFF2-40B4-BE49-F238E27FC236}">
                  <a16:creationId xmlns:a16="http://schemas.microsoft.com/office/drawing/2014/main" id="{A8312A38-6CBC-9F24-F7C1-259B2AD12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2150" y="3078163"/>
              <a:ext cx="487363" cy="485775"/>
            </a:xfrm>
            <a:custGeom>
              <a:avLst/>
              <a:gdLst>
                <a:gd name="T0" fmla="*/ 0 w 307"/>
                <a:gd name="T1" fmla="*/ 306 h 306"/>
                <a:gd name="T2" fmla="*/ 153 w 307"/>
                <a:gd name="T3" fmla="*/ 306 h 306"/>
                <a:gd name="T4" fmla="*/ 307 w 307"/>
                <a:gd name="T5" fmla="*/ 153 h 306"/>
                <a:gd name="T6" fmla="*/ 153 w 307"/>
                <a:gd name="T7" fmla="*/ 0 h 306"/>
                <a:gd name="T8" fmla="*/ 0 w 307"/>
                <a:gd name="T9" fmla="*/ 0 h 306"/>
                <a:gd name="T10" fmla="*/ 0 w 307"/>
                <a:gd name="T11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306">
                  <a:moveTo>
                    <a:pt x="0" y="306"/>
                  </a:moveTo>
                  <a:lnTo>
                    <a:pt x="153" y="306"/>
                  </a:lnTo>
                  <a:lnTo>
                    <a:pt x="307" y="153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5" name="Freeform 55">
              <a:extLst>
                <a:ext uri="{FF2B5EF4-FFF2-40B4-BE49-F238E27FC236}">
                  <a16:creationId xmlns:a16="http://schemas.microsoft.com/office/drawing/2014/main" id="{8B3BC7F0-1D1D-E01E-46A1-8D3096B4E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72150" y="3078163"/>
              <a:ext cx="487363" cy="485775"/>
            </a:xfrm>
            <a:custGeom>
              <a:avLst/>
              <a:gdLst>
                <a:gd name="T0" fmla="*/ 0 w 307"/>
                <a:gd name="T1" fmla="*/ 306 h 306"/>
                <a:gd name="T2" fmla="*/ 153 w 307"/>
                <a:gd name="T3" fmla="*/ 306 h 306"/>
                <a:gd name="T4" fmla="*/ 307 w 307"/>
                <a:gd name="T5" fmla="*/ 153 h 306"/>
                <a:gd name="T6" fmla="*/ 153 w 307"/>
                <a:gd name="T7" fmla="*/ 0 h 306"/>
                <a:gd name="T8" fmla="*/ 0 w 307"/>
                <a:gd name="T9" fmla="*/ 0 h 306"/>
                <a:gd name="T10" fmla="*/ 0 w 307"/>
                <a:gd name="T11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7" h="306">
                  <a:moveTo>
                    <a:pt x="0" y="306"/>
                  </a:moveTo>
                  <a:lnTo>
                    <a:pt x="153" y="306"/>
                  </a:lnTo>
                  <a:lnTo>
                    <a:pt x="307" y="153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306"/>
                  </a:lnTo>
                  <a:close/>
                </a:path>
              </a:pathLst>
            </a:custGeom>
            <a:noFill/>
            <a:ln w="2540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6" name="Freeform 56">
              <a:extLst>
                <a:ext uri="{FF2B5EF4-FFF2-40B4-BE49-F238E27FC236}">
                  <a16:creationId xmlns:a16="http://schemas.microsoft.com/office/drawing/2014/main" id="{C1E5C407-1BD5-A631-8619-F26BE609B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2763" y="3078163"/>
              <a:ext cx="485775" cy="485775"/>
            </a:xfrm>
            <a:custGeom>
              <a:avLst/>
              <a:gdLst>
                <a:gd name="T0" fmla="*/ 0 w 306"/>
                <a:gd name="T1" fmla="*/ 306 h 306"/>
                <a:gd name="T2" fmla="*/ 153 w 306"/>
                <a:gd name="T3" fmla="*/ 306 h 306"/>
                <a:gd name="T4" fmla="*/ 306 w 306"/>
                <a:gd name="T5" fmla="*/ 153 h 306"/>
                <a:gd name="T6" fmla="*/ 153 w 306"/>
                <a:gd name="T7" fmla="*/ 0 h 306"/>
                <a:gd name="T8" fmla="*/ 0 w 306"/>
                <a:gd name="T9" fmla="*/ 0 h 306"/>
                <a:gd name="T10" fmla="*/ 0 w 306"/>
                <a:gd name="T11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306">
                  <a:moveTo>
                    <a:pt x="0" y="306"/>
                  </a:moveTo>
                  <a:lnTo>
                    <a:pt x="153" y="306"/>
                  </a:lnTo>
                  <a:lnTo>
                    <a:pt x="306" y="153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30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  <p:sp>
          <p:nvSpPr>
            <p:cNvPr id="57" name="Freeform 57">
              <a:extLst>
                <a:ext uri="{FF2B5EF4-FFF2-40B4-BE49-F238E27FC236}">
                  <a16:creationId xmlns:a16="http://schemas.microsoft.com/office/drawing/2014/main" id="{E609ABD2-1B00-224C-9B19-60CA00EA8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2763" y="3078163"/>
              <a:ext cx="485775" cy="485775"/>
            </a:xfrm>
            <a:custGeom>
              <a:avLst/>
              <a:gdLst>
                <a:gd name="T0" fmla="*/ 0 w 306"/>
                <a:gd name="T1" fmla="*/ 306 h 306"/>
                <a:gd name="T2" fmla="*/ 153 w 306"/>
                <a:gd name="T3" fmla="*/ 306 h 306"/>
                <a:gd name="T4" fmla="*/ 306 w 306"/>
                <a:gd name="T5" fmla="*/ 153 h 306"/>
                <a:gd name="T6" fmla="*/ 153 w 306"/>
                <a:gd name="T7" fmla="*/ 0 h 306"/>
                <a:gd name="T8" fmla="*/ 0 w 306"/>
                <a:gd name="T9" fmla="*/ 0 h 306"/>
                <a:gd name="T10" fmla="*/ 0 w 306"/>
                <a:gd name="T11" fmla="*/ 306 h 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06" h="306">
                  <a:moveTo>
                    <a:pt x="0" y="306"/>
                  </a:moveTo>
                  <a:lnTo>
                    <a:pt x="153" y="306"/>
                  </a:lnTo>
                  <a:lnTo>
                    <a:pt x="306" y="153"/>
                  </a:lnTo>
                  <a:lnTo>
                    <a:pt x="153" y="0"/>
                  </a:lnTo>
                  <a:lnTo>
                    <a:pt x="0" y="0"/>
                  </a:lnTo>
                  <a:lnTo>
                    <a:pt x="0" y="306"/>
                  </a:lnTo>
                  <a:close/>
                </a:path>
              </a:pathLst>
            </a:custGeom>
            <a:noFill/>
            <a:ln w="25400" cap="rnd">
              <a:solidFill>
                <a:srgbClr val="0070C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th-TH"/>
            </a:p>
          </p:txBody>
        </p:sp>
      </p:grpSp>
    </p:spTree>
    <p:extLst>
      <p:ext uri="{BB962C8B-B14F-4D97-AF65-F5344CB8AC3E}">
        <p14:creationId xmlns:p14="http://schemas.microsoft.com/office/powerpoint/2010/main" val="4196184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099ABE-27EB-8DD2-89EA-52727EC0D0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9650471" y="1740874"/>
            <a:ext cx="2238653" cy="2111883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8B19B43E-F30A-4FA4-EA1E-F9CC37D5CA3A}"/>
              </a:ext>
            </a:extLst>
          </p:cNvPr>
          <p:cNvGrpSpPr/>
          <p:nvPr/>
        </p:nvGrpSpPr>
        <p:grpSpPr>
          <a:xfrm>
            <a:off x="869077" y="1180741"/>
            <a:ext cx="6735097" cy="5121736"/>
            <a:chOff x="869077" y="1180741"/>
            <a:chExt cx="6735097" cy="51217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03E699-EED2-3094-AEFD-768B2F4EF02A}"/>
                </a:ext>
              </a:extLst>
            </p:cNvPr>
            <p:cNvGrpSpPr/>
            <p:nvPr/>
          </p:nvGrpSpPr>
          <p:grpSpPr>
            <a:xfrm>
              <a:off x="869077" y="1180741"/>
              <a:ext cx="6735097" cy="4496517"/>
              <a:chOff x="-399285" y="1278955"/>
              <a:chExt cx="6735097" cy="4496517"/>
            </a:xfrm>
          </p:grpSpPr>
          <p:graphicFrame>
            <p:nvGraphicFramePr>
              <p:cNvPr id="3" name="Diagram 2">
                <a:extLst>
                  <a:ext uri="{FF2B5EF4-FFF2-40B4-BE49-F238E27FC236}">
                    <a16:creationId xmlns:a16="http://schemas.microsoft.com/office/drawing/2014/main" id="{641B53D5-6B73-C99A-29F1-7D9232BEE0A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10052713"/>
                  </p:ext>
                </p:extLst>
              </p:nvPr>
            </p:nvGraphicFramePr>
            <p:xfrm>
              <a:off x="-399285" y="1278955"/>
              <a:ext cx="6735097" cy="4496517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E940E72-3BAE-E06A-BB79-2E11DDD016C9}"/>
                  </a:ext>
                </a:extLst>
              </p:cNvPr>
              <p:cNvSpPr txBox="1"/>
              <p:nvPr/>
            </p:nvSpPr>
            <p:spPr>
              <a:xfrm>
                <a:off x="2148775" y="2619272"/>
                <a:ext cx="1638975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/>
                  <a:t>Circular</a:t>
                </a:r>
              </a:p>
              <a:p>
                <a:pPr algn="ctr"/>
                <a:r>
                  <a:rPr lang="en-US" b="1" dirty="0"/>
                  <a:t>PU Foam</a:t>
                </a:r>
              </a:p>
              <a:p>
                <a:pPr algn="ctr"/>
                <a:r>
                  <a:rPr lang="en-US" b="1" dirty="0"/>
                  <a:t>Supply</a:t>
                </a:r>
              </a:p>
              <a:p>
                <a:pPr algn="ctr"/>
                <a:r>
                  <a:rPr lang="en-US" b="1" dirty="0"/>
                  <a:t>Chain</a:t>
                </a:r>
                <a:endParaRPr lang="th-TH" b="1" dirty="0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E51B8CC-5FD8-5928-0AAF-71A6F327D02F}"/>
                </a:ext>
              </a:extLst>
            </p:cNvPr>
            <p:cNvSpPr/>
            <p:nvPr/>
          </p:nvSpPr>
          <p:spPr>
            <a:xfrm>
              <a:off x="1789471" y="5840361"/>
              <a:ext cx="1425677" cy="46211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EcoFoam Solutions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7EB618A-A4C5-67C1-9548-695FF924A7CE}"/>
                </a:ext>
              </a:extLst>
            </p:cNvPr>
            <p:cNvSpPr/>
            <p:nvPr/>
          </p:nvSpPr>
          <p:spPr>
            <a:xfrm>
              <a:off x="3578943" y="5840361"/>
              <a:ext cx="1425677" cy="46211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Strategic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Partners</a:t>
              </a:r>
              <a:endParaRPr lang="th-TH" sz="1200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5C17C3-3027-25AC-8F37-042C2A8E3CA3}"/>
                </a:ext>
              </a:extLst>
            </p:cNvPr>
            <p:cNvSpPr/>
            <p:nvPr/>
          </p:nvSpPr>
          <p:spPr>
            <a:xfrm>
              <a:off x="5294672" y="5840361"/>
              <a:ext cx="1425677" cy="462116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PCW Source</a:t>
              </a:r>
              <a:endParaRPr lang="th-TH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4560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099ABE-27EB-8DD2-89EA-52727EC0D0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5216486" y="2311686"/>
            <a:ext cx="2238653" cy="211188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D11F3DE-9A10-249F-DDDA-137F40FD1D17}"/>
              </a:ext>
            </a:extLst>
          </p:cNvPr>
          <p:cNvGrpSpPr/>
          <p:nvPr/>
        </p:nvGrpSpPr>
        <p:grpSpPr>
          <a:xfrm>
            <a:off x="2968265" y="1278956"/>
            <a:ext cx="6735097" cy="4496517"/>
            <a:chOff x="-1033913" y="2386063"/>
            <a:chExt cx="6735097" cy="4496517"/>
          </a:xfrm>
        </p:grpSpPr>
        <p:graphicFrame>
          <p:nvGraphicFramePr>
            <p:cNvPr id="3" name="Diagram 2">
              <a:extLst>
                <a:ext uri="{FF2B5EF4-FFF2-40B4-BE49-F238E27FC236}">
                  <a16:creationId xmlns:a16="http://schemas.microsoft.com/office/drawing/2014/main" id="{641B53D5-6B73-C99A-29F1-7D9232BEE0AE}"/>
                </a:ext>
              </a:extLst>
            </p:cNvPr>
            <p:cNvGraphicFramePr/>
            <p:nvPr/>
          </p:nvGraphicFramePr>
          <p:xfrm>
            <a:off x="-1033913" y="2386063"/>
            <a:ext cx="6735097" cy="449651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E940E72-3BAE-E06A-BB79-2E11DDD016C9}"/>
                </a:ext>
              </a:extLst>
            </p:cNvPr>
            <p:cNvSpPr txBox="1"/>
            <p:nvPr/>
          </p:nvSpPr>
          <p:spPr>
            <a:xfrm>
              <a:off x="1516711" y="3566793"/>
              <a:ext cx="1633845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Circular</a:t>
              </a:r>
            </a:p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Mattress</a:t>
              </a:r>
            </a:p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Supply</a:t>
              </a:r>
            </a:p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Chain</a:t>
              </a:r>
              <a:endParaRPr lang="th-TH" b="1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226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DE82D69-F47E-B155-1309-BC694F1CB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620" y="835743"/>
            <a:ext cx="10335118" cy="5004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0131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Description automatically generated with medium confidence">
            <a:extLst>
              <a:ext uri="{FF2B5EF4-FFF2-40B4-BE49-F238E27FC236}">
                <a16:creationId xmlns:a16="http://schemas.microsoft.com/office/drawing/2014/main" id="{84DEFD57-5F52-5F81-BE83-A052367A3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846" y="1314266"/>
            <a:ext cx="9556308" cy="422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72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G_5922 (003)">
            <a:extLst>
              <a:ext uri="{FF2B5EF4-FFF2-40B4-BE49-F238E27FC236}">
                <a16:creationId xmlns:a16="http://schemas.microsoft.com/office/drawing/2014/main" id="{1BECB98D-0B02-33AF-864B-820BD50B59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00"/>
          <a:stretch/>
        </p:blipFill>
        <p:spPr bwMode="auto">
          <a:xfrm>
            <a:off x="235277" y="403123"/>
            <a:ext cx="5860724" cy="596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697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ECE3F8-58EA-E798-E137-919BCF81C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98120"/>
            <a:ext cx="9906000" cy="646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20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15BD84-9949-7038-1EC5-7D17FD101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75" y="608956"/>
            <a:ext cx="9862077" cy="533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35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6D76A9EA-9518-E6DA-CD77-F6C5B7D17633}"/>
              </a:ext>
            </a:extLst>
          </p:cNvPr>
          <p:cNvGrpSpPr/>
          <p:nvPr/>
        </p:nvGrpSpPr>
        <p:grpSpPr>
          <a:xfrm>
            <a:off x="38455" y="218167"/>
            <a:ext cx="10945686" cy="5804475"/>
            <a:chOff x="38455" y="218167"/>
            <a:chExt cx="10945686" cy="5804475"/>
          </a:xfrm>
        </p:grpSpPr>
        <p:pic>
          <p:nvPicPr>
            <p:cNvPr id="3" name="Picture 2" descr="A mattress on a black background&#10;&#10;Description automatically generated">
              <a:extLst>
                <a:ext uri="{FF2B5EF4-FFF2-40B4-BE49-F238E27FC236}">
                  <a16:creationId xmlns:a16="http://schemas.microsoft.com/office/drawing/2014/main" id="{A5D9783E-0FAA-5BA5-1B12-36ABB48AAF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8455" y="845574"/>
              <a:ext cx="2308692" cy="1430593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233010D-4E20-4D6B-6B66-9A30178A769C}"/>
                </a:ext>
              </a:extLst>
            </p:cNvPr>
            <p:cNvGrpSpPr/>
            <p:nvPr/>
          </p:nvGrpSpPr>
          <p:grpSpPr>
            <a:xfrm>
              <a:off x="2451764" y="403558"/>
              <a:ext cx="1905000" cy="2058987"/>
              <a:chOff x="3935413" y="2122488"/>
              <a:chExt cx="1905000" cy="2058987"/>
            </a:xfrm>
          </p:grpSpPr>
          <p:sp>
            <p:nvSpPr>
              <p:cNvPr id="7" name="Freeform 16">
                <a:extLst>
                  <a:ext uri="{FF2B5EF4-FFF2-40B4-BE49-F238E27FC236}">
                    <a16:creationId xmlns:a16="http://schemas.microsoft.com/office/drawing/2014/main" id="{1776DFC4-3AE2-7BC0-12D5-560412DF9C2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989388" y="2122488"/>
                <a:ext cx="1674813" cy="1676400"/>
              </a:xfrm>
              <a:custGeom>
                <a:avLst/>
                <a:gdLst>
                  <a:gd name="T0" fmla="*/ 636 w 1055"/>
                  <a:gd name="T1" fmla="*/ 637 h 1056"/>
                  <a:gd name="T2" fmla="*/ 1055 w 1055"/>
                  <a:gd name="T3" fmla="*/ 419 h 1056"/>
                  <a:gd name="T4" fmla="*/ 1055 w 1055"/>
                  <a:gd name="T5" fmla="*/ 1056 h 1056"/>
                  <a:gd name="T6" fmla="*/ 0 w 1055"/>
                  <a:gd name="T7" fmla="*/ 1056 h 1056"/>
                  <a:gd name="T8" fmla="*/ 0 w 1055"/>
                  <a:gd name="T9" fmla="*/ 637 h 1056"/>
                  <a:gd name="T10" fmla="*/ 46 w 1055"/>
                  <a:gd name="T11" fmla="*/ 0 h 1056"/>
                  <a:gd name="T12" fmla="*/ 171 w 1055"/>
                  <a:gd name="T13" fmla="*/ 0 h 1056"/>
                  <a:gd name="T14" fmla="*/ 217 w 1055"/>
                  <a:gd name="T15" fmla="*/ 637 h 1056"/>
                  <a:gd name="T16" fmla="*/ 636 w 1055"/>
                  <a:gd name="T17" fmla="*/ 419 h 1056"/>
                  <a:gd name="T18" fmla="*/ 636 w 1055"/>
                  <a:gd name="T19" fmla="*/ 637 h 1056"/>
                  <a:gd name="T20" fmla="*/ 310 w 1055"/>
                  <a:gd name="T21" fmla="*/ 947 h 1056"/>
                  <a:gd name="T22" fmla="*/ 310 w 1055"/>
                  <a:gd name="T23" fmla="*/ 808 h 1056"/>
                  <a:gd name="T24" fmla="*/ 124 w 1055"/>
                  <a:gd name="T25" fmla="*/ 808 h 1056"/>
                  <a:gd name="T26" fmla="*/ 124 w 1055"/>
                  <a:gd name="T27" fmla="*/ 947 h 1056"/>
                  <a:gd name="T28" fmla="*/ 310 w 1055"/>
                  <a:gd name="T29" fmla="*/ 947 h 1056"/>
                  <a:gd name="T30" fmla="*/ 621 w 1055"/>
                  <a:gd name="T31" fmla="*/ 947 h 1056"/>
                  <a:gd name="T32" fmla="*/ 621 w 1055"/>
                  <a:gd name="T33" fmla="*/ 808 h 1056"/>
                  <a:gd name="T34" fmla="*/ 435 w 1055"/>
                  <a:gd name="T35" fmla="*/ 808 h 1056"/>
                  <a:gd name="T36" fmla="*/ 435 w 1055"/>
                  <a:gd name="T37" fmla="*/ 947 h 1056"/>
                  <a:gd name="T38" fmla="*/ 621 w 1055"/>
                  <a:gd name="T39" fmla="*/ 947 h 1056"/>
                  <a:gd name="T40" fmla="*/ 931 w 1055"/>
                  <a:gd name="T41" fmla="*/ 947 h 1056"/>
                  <a:gd name="T42" fmla="*/ 931 w 1055"/>
                  <a:gd name="T43" fmla="*/ 808 h 1056"/>
                  <a:gd name="T44" fmla="*/ 745 w 1055"/>
                  <a:gd name="T45" fmla="*/ 808 h 1056"/>
                  <a:gd name="T46" fmla="*/ 745 w 1055"/>
                  <a:gd name="T47" fmla="*/ 947 h 1056"/>
                  <a:gd name="T48" fmla="*/ 931 w 1055"/>
                  <a:gd name="T49" fmla="*/ 947 h 10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55" h="1056">
                    <a:moveTo>
                      <a:pt x="636" y="637"/>
                    </a:moveTo>
                    <a:lnTo>
                      <a:pt x="1055" y="419"/>
                    </a:lnTo>
                    <a:lnTo>
                      <a:pt x="1055" y="1056"/>
                    </a:lnTo>
                    <a:lnTo>
                      <a:pt x="0" y="1056"/>
                    </a:lnTo>
                    <a:lnTo>
                      <a:pt x="0" y="637"/>
                    </a:lnTo>
                    <a:lnTo>
                      <a:pt x="46" y="0"/>
                    </a:lnTo>
                    <a:lnTo>
                      <a:pt x="171" y="0"/>
                    </a:lnTo>
                    <a:lnTo>
                      <a:pt x="217" y="637"/>
                    </a:lnTo>
                    <a:lnTo>
                      <a:pt x="636" y="419"/>
                    </a:lnTo>
                    <a:lnTo>
                      <a:pt x="636" y="637"/>
                    </a:lnTo>
                    <a:close/>
                    <a:moveTo>
                      <a:pt x="310" y="947"/>
                    </a:moveTo>
                    <a:lnTo>
                      <a:pt x="310" y="808"/>
                    </a:lnTo>
                    <a:lnTo>
                      <a:pt x="124" y="808"/>
                    </a:lnTo>
                    <a:lnTo>
                      <a:pt x="124" y="947"/>
                    </a:lnTo>
                    <a:lnTo>
                      <a:pt x="310" y="947"/>
                    </a:lnTo>
                    <a:close/>
                    <a:moveTo>
                      <a:pt x="621" y="947"/>
                    </a:moveTo>
                    <a:lnTo>
                      <a:pt x="621" y="808"/>
                    </a:lnTo>
                    <a:lnTo>
                      <a:pt x="435" y="808"/>
                    </a:lnTo>
                    <a:lnTo>
                      <a:pt x="435" y="947"/>
                    </a:lnTo>
                    <a:lnTo>
                      <a:pt x="621" y="947"/>
                    </a:lnTo>
                    <a:close/>
                    <a:moveTo>
                      <a:pt x="931" y="947"/>
                    </a:moveTo>
                    <a:lnTo>
                      <a:pt x="931" y="808"/>
                    </a:lnTo>
                    <a:lnTo>
                      <a:pt x="745" y="808"/>
                    </a:lnTo>
                    <a:lnTo>
                      <a:pt x="745" y="947"/>
                    </a:lnTo>
                    <a:lnTo>
                      <a:pt x="931" y="947"/>
                    </a:lnTo>
                    <a:close/>
                  </a:path>
                </a:pathLst>
              </a:custGeom>
              <a:solidFill>
                <a:srgbClr val="A5A5A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th-TH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A6F1E7-80EB-F88B-2FD2-D6FBD0DF6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5413" y="3838575"/>
                <a:ext cx="1905000" cy="3429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none" lIns="0" tIns="0" rIns="0" bIns="0" numCol="1" anchor="t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th-TH" altLang="th-TH" sz="1800" b="1" i="0" u="none" strike="noStrike" cap="none" normalizeH="0" baseline="0">
                    <a:ln>
                      <a:noFill/>
                    </a:ln>
                    <a:solidFill>
                      <a:srgbClr val="5C5C5C"/>
                    </a:solidFill>
                    <a:effectLst/>
                    <a:latin typeface="Calibri" panose="020F0502020204030204" pitchFamily="34" charset="0"/>
                  </a:rPr>
                  <a:t>EcoFoam Solutions</a:t>
                </a:r>
                <a:endParaRPr kumimoji="0" lang="th-TH" altLang="th-TH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pic>
            <p:nvPicPr>
              <p:cNvPr id="9" name="Picture 18">
                <a:extLst>
                  <a:ext uri="{FF2B5EF4-FFF2-40B4-BE49-F238E27FC236}">
                    <a16:creationId xmlns:a16="http://schemas.microsoft.com/office/drawing/2014/main" id="{877463D4-A353-952F-3E89-75EF297AE6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27500" y="3275013"/>
                <a:ext cx="387350" cy="388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5484D9-383B-8994-EC15-D472E78B5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516" y="2511758"/>
              <a:ext cx="1918878" cy="720725"/>
            </a:xfrm>
            <a:prstGeom prst="rect">
              <a:avLst/>
            </a:prstGeom>
            <a:noFill/>
            <a:ln w="2540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Inspection</a:t>
              </a:r>
              <a:endParaRPr lang="th-TH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C66333-B489-71BA-4DC1-A9386C5FE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516" y="3441811"/>
              <a:ext cx="1918878" cy="720725"/>
            </a:xfrm>
            <a:prstGeom prst="rect">
              <a:avLst/>
            </a:prstGeom>
            <a:noFill/>
            <a:ln w="2540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Repair</a:t>
              </a:r>
              <a:endParaRPr lang="th-TH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D4BC34-2D41-AD2B-EEF3-2F68C61DEC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516" y="4371864"/>
              <a:ext cx="1918878" cy="720725"/>
            </a:xfrm>
            <a:prstGeom prst="rect">
              <a:avLst/>
            </a:prstGeom>
            <a:noFill/>
            <a:ln w="2540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Packaging</a:t>
              </a:r>
              <a:endParaRPr lang="th-TH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CB62BF9-EB18-634F-6E26-7CBBDCD86C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2516" y="5301917"/>
              <a:ext cx="1918878" cy="720725"/>
            </a:xfrm>
            <a:prstGeom prst="rect">
              <a:avLst/>
            </a:prstGeom>
            <a:noFill/>
            <a:ln w="25400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Shipping</a:t>
              </a:r>
              <a:endParaRPr lang="th-TH" dirty="0"/>
            </a:p>
          </p:txBody>
        </p:sp>
        <p:pic>
          <p:nvPicPr>
            <p:cNvPr id="16" name="Picture 15" descr="A mattress with a black background&#10;&#10;Description automatically generated">
              <a:extLst>
                <a:ext uri="{FF2B5EF4-FFF2-40B4-BE49-F238E27FC236}">
                  <a16:creationId xmlns:a16="http://schemas.microsoft.com/office/drawing/2014/main" id="{86CEA1D3-1D19-ECFF-B17B-C72F09E86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6"/>
                </a:ext>
              </a:extLst>
            </a:blip>
            <a:stretch>
              <a:fillRect/>
            </a:stretch>
          </p:blipFill>
          <p:spPr>
            <a:xfrm>
              <a:off x="8496331" y="958789"/>
              <a:ext cx="2487810" cy="1676401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03FFD95-A551-4107-4FBC-95D0685E5B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3536" y="2937908"/>
              <a:ext cx="1256087" cy="491092"/>
            </a:xfrm>
            <a:prstGeom prst="rect">
              <a:avLst/>
            </a:prstGeom>
            <a:noFill/>
            <a:ln w="9525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 dirty="0"/>
                <a:t>Replace Textile</a:t>
              </a:r>
              <a:endParaRPr lang="th-TH" sz="1600" i="1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1991685-3521-E5CF-8776-AE6E31981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3537" y="3620474"/>
              <a:ext cx="1256087" cy="491092"/>
            </a:xfrm>
            <a:prstGeom prst="rect">
              <a:avLst/>
            </a:prstGeom>
            <a:noFill/>
            <a:ln w="9525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 dirty="0"/>
                <a:t>Replace Foam</a:t>
              </a:r>
              <a:endParaRPr lang="th-TH" sz="1600" i="1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7BDDEF6-B11A-DF1C-86CC-50E48B10A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3535" y="4303040"/>
              <a:ext cx="1256087" cy="491092"/>
            </a:xfrm>
            <a:prstGeom prst="rect">
              <a:avLst/>
            </a:prstGeom>
            <a:noFill/>
            <a:ln w="9525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 dirty="0"/>
                <a:t>Replace Spring</a:t>
              </a:r>
              <a:endParaRPr lang="th-TH" sz="1600" i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85A255D4-346E-5FFD-6839-E8DA2386B1FA}"/>
                </a:ext>
              </a:extLst>
            </p:cNvPr>
            <p:cNvCxnSpPr>
              <a:stCxn id="11" idx="3"/>
              <a:endCxn id="18" idx="1"/>
            </p:cNvCxnSpPr>
            <p:nvPr/>
          </p:nvCxnSpPr>
          <p:spPr>
            <a:xfrm flipV="1">
              <a:off x="4311394" y="3183454"/>
              <a:ext cx="902142" cy="6187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B6ED50-0A87-5D89-B918-7C73593AFF12}"/>
                </a:ext>
              </a:extLst>
            </p:cNvPr>
            <p:cNvCxnSpPr>
              <a:cxnSpLocks/>
              <a:stCxn id="11" idx="3"/>
              <a:endCxn id="19" idx="1"/>
            </p:cNvCxnSpPr>
            <p:nvPr/>
          </p:nvCxnSpPr>
          <p:spPr>
            <a:xfrm>
              <a:off x="4311394" y="3802174"/>
              <a:ext cx="902143" cy="638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968C956-C8B3-8D2B-F604-8B0621C43578}"/>
                </a:ext>
              </a:extLst>
            </p:cNvPr>
            <p:cNvCxnSpPr>
              <a:cxnSpLocks/>
              <a:stCxn id="11" idx="3"/>
              <a:endCxn id="20" idx="1"/>
            </p:cNvCxnSpPr>
            <p:nvPr/>
          </p:nvCxnSpPr>
          <p:spPr>
            <a:xfrm>
              <a:off x="4311394" y="3802174"/>
              <a:ext cx="902141" cy="7464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96CED19-7BAE-53D6-A0CF-2BA2C9051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072" y="4173274"/>
              <a:ext cx="1256087" cy="491092"/>
            </a:xfrm>
            <a:prstGeom prst="rect">
              <a:avLst/>
            </a:prstGeom>
            <a:noFill/>
            <a:ln w="9525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 dirty="0" err="1"/>
                <a:t>Rollpack</a:t>
              </a:r>
              <a:r>
                <a:rPr lang="en-US" sz="1600" i="1" dirty="0"/>
                <a:t> &amp; Box</a:t>
              </a:r>
              <a:endParaRPr lang="th-TH" sz="1600" i="1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45EA65F-6EEB-848C-0A8F-61B6F2DA9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755" y="4790122"/>
              <a:ext cx="1256087" cy="491092"/>
            </a:xfrm>
            <a:prstGeom prst="rect">
              <a:avLst/>
            </a:prstGeom>
            <a:noFill/>
            <a:ln w="9525" cap="rnd">
              <a:solidFill>
                <a:srgbClr val="00B0F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i="1" dirty="0"/>
                <a:t>PE packed</a:t>
              </a:r>
              <a:endParaRPr lang="th-TH" sz="1600" i="1" dirty="0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95297A4-CE29-A913-CFA9-FB4F86D65861}"/>
                </a:ext>
              </a:extLst>
            </p:cNvPr>
            <p:cNvCxnSpPr>
              <a:stCxn id="12" idx="1"/>
              <a:endCxn id="29" idx="3"/>
            </p:cNvCxnSpPr>
            <p:nvPr/>
          </p:nvCxnSpPr>
          <p:spPr>
            <a:xfrm flipH="1" flipV="1">
              <a:off x="1707159" y="4418820"/>
              <a:ext cx="685357" cy="31340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87E6CC2-FF24-5B89-5CE8-24B82A6BD41D}"/>
                </a:ext>
              </a:extLst>
            </p:cNvPr>
            <p:cNvCxnSpPr>
              <a:cxnSpLocks/>
              <a:stCxn id="12" idx="1"/>
              <a:endCxn id="30" idx="3"/>
            </p:cNvCxnSpPr>
            <p:nvPr/>
          </p:nvCxnSpPr>
          <p:spPr>
            <a:xfrm flipH="1">
              <a:off x="1742842" y="4732227"/>
              <a:ext cx="649674" cy="30344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3408609E-6E3D-BF3F-971B-9CA023821C6C}"/>
                </a:ext>
              </a:extLst>
            </p:cNvPr>
            <p:cNvSpPr/>
            <p:nvPr/>
          </p:nvSpPr>
          <p:spPr>
            <a:xfrm>
              <a:off x="5515897" y="1750552"/>
              <a:ext cx="2585884" cy="71199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h-TH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5F149CD-33E5-48BB-C03B-4FE3CB5E6491}"/>
                </a:ext>
              </a:extLst>
            </p:cNvPr>
            <p:cNvSpPr txBox="1"/>
            <p:nvPr/>
          </p:nvSpPr>
          <p:spPr>
            <a:xfrm>
              <a:off x="768863" y="1227332"/>
              <a:ext cx="10692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Used </a:t>
              </a:r>
              <a:endParaRPr lang="th-TH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1C0CC28-16BC-EDC2-A601-7ED6F219E256}"/>
                </a:ext>
              </a:extLst>
            </p:cNvPr>
            <p:cNvSpPr txBox="1"/>
            <p:nvPr/>
          </p:nvSpPr>
          <p:spPr>
            <a:xfrm>
              <a:off x="8748016" y="2418262"/>
              <a:ext cx="223612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Rejuvenated/</a:t>
              </a:r>
            </a:p>
            <a:p>
              <a:r>
                <a:rPr lang="en-US" dirty="0"/>
                <a:t>Refurbished</a:t>
              </a:r>
              <a:endParaRPr lang="th-TH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E6C8038-184A-85F3-338D-65F38709B7A8}"/>
                </a:ext>
              </a:extLst>
            </p:cNvPr>
            <p:cNvSpPr txBox="1"/>
            <p:nvPr/>
          </p:nvSpPr>
          <p:spPr>
            <a:xfrm>
              <a:off x="4180552" y="218167"/>
              <a:ext cx="36356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Mattress Rejuvenation</a:t>
              </a:r>
              <a:endParaRPr lang="th-TH" dirty="0"/>
            </a:p>
          </p:txBody>
        </p:sp>
      </p:grpSp>
    </p:spTree>
    <p:extLst>
      <p:ext uri="{BB962C8B-B14F-4D97-AF65-F5344CB8AC3E}">
        <p14:creationId xmlns:p14="http://schemas.microsoft.com/office/powerpoint/2010/main" val="1915658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a city with a truck&#10;&#10;Description automatically generated">
            <a:extLst>
              <a:ext uri="{FF2B5EF4-FFF2-40B4-BE49-F238E27FC236}">
                <a16:creationId xmlns:a16="http://schemas.microsoft.com/office/drawing/2014/main" id="{42258CC0-948B-C3AA-3978-6B0E960D9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47" y="0"/>
            <a:ext cx="10076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91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8FF70CB-FF26-CAF0-7239-A318D718DA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099" b="1164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240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map of the country&#10;&#10;Description automatically generated">
            <a:extLst>
              <a:ext uri="{FF2B5EF4-FFF2-40B4-BE49-F238E27FC236}">
                <a16:creationId xmlns:a16="http://schemas.microsoft.com/office/drawing/2014/main" id="{CDB205AE-7D3A-80B6-8440-2DEFC58FF9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493" y="0"/>
            <a:ext cx="51450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58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994010-91D8-008F-6B9A-386E2741C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335" y="595037"/>
            <a:ext cx="5781367" cy="60375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17B314C-DE2E-D591-0795-84B594D3BB71}"/>
              </a:ext>
            </a:extLst>
          </p:cNvPr>
          <p:cNvSpPr txBox="1"/>
          <p:nvPr/>
        </p:nvSpPr>
        <p:spPr>
          <a:xfrm>
            <a:off x="9153832" y="953729"/>
            <a:ext cx="2167453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Wang Noi</a:t>
            </a:r>
          </a:p>
          <a:p>
            <a:r>
              <a:rPr lang="en-US" dirty="0"/>
              <a:t>DC area of:</a:t>
            </a:r>
          </a:p>
          <a:p>
            <a:pPr marL="514350" indent="-514350">
              <a:buAutoNum type="arabicPeriod"/>
            </a:pPr>
            <a:r>
              <a:rPr lang="en-US" dirty="0" err="1"/>
              <a:t>Homepro</a:t>
            </a: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Lotus</a:t>
            </a:r>
          </a:p>
          <a:p>
            <a:pPr marL="514350" indent="-514350">
              <a:buAutoNum type="arabicPeriod"/>
            </a:pPr>
            <a:r>
              <a:rPr lang="en-US" dirty="0"/>
              <a:t>Makro</a:t>
            </a:r>
          </a:p>
          <a:p>
            <a:pPr marL="514350" indent="-514350">
              <a:buAutoNum type="arabicPeriod"/>
            </a:pPr>
            <a:r>
              <a:rPr lang="en-US" dirty="0"/>
              <a:t>Big C</a:t>
            </a:r>
          </a:p>
          <a:p>
            <a:pPr marL="514350" indent="-514350">
              <a:buAutoNum type="arabicPeriod"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538607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158AF2-0ACA-9949-6C84-F2D1903E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565" y="1127560"/>
            <a:ext cx="7254869" cy="460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24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8420</TotalTime>
  <Words>138</Words>
  <Application>Microsoft Office PowerPoint</Application>
  <PresentationFormat>Widescreen</PresentationFormat>
  <Paragraphs>73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Stefan Hermes</dc:creator>
  <cp:lastModifiedBy>Stefan Hermes</cp:lastModifiedBy>
  <cp:revision>1</cp:revision>
  <dcterms:created xsi:type="dcterms:W3CDTF">2024-08-15T03:10:31Z</dcterms:created>
  <dcterms:modified xsi:type="dcterms:W3CDTF">2024-09-10T01:39:46Z</dcterms:modified>
</cp:coreProperties>
</file>