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8254-7CB4-0870-A3AA-21670A00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FDAE0-57F2-DF84-69B6-D6C550693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55010-B30D-D86B-B86D-59DCB0D0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416D9-7E5E-3640-E7F4-425CF7B0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493A-1358-55BC-A1A4-E88FBEFC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7467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7733-956E-EB65-6B5F-7EEDB7CE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3117A-6F3A-A618-EFE8-B4FD01B76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A4DD-6C4F-B591-E13E-41BE6A45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69E7-38DE-0E46-23D4-D1B16C9F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3E0E-2EC9-8D5C-B658-C896B2F6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805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7CDE4-159B-EF6A-5CBB-1BC5EDAAB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0639C-827C-8F5E-9339-F237DA6E1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7EE06-4907-C825-EC5B-3396039B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12ED9-5623-E9F9-CB27-A836981F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1806E-2F80-50A2-99A8-DE90F5F1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3678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F0D1-9938-3485-A52A-422FF20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4008-D168-1E7F-071A-FBA79D80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1213-8F1C-1D7B-EC43-61347421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FC37-FC51-6887-4788-D0D70843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82C6-0354-4F69-EDB2-040A4AF3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1294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437B-233D-E533-A186-1534576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049D8-A3F0-E41C-899B-A6CFF766E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4940-FEFD-BB59-ABA1-BC36F52A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613C2-3477-2E23-2242-9014361E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B81C0-6A14-4BC4-EE66-5A865D63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71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695C-FE73-03F5-BDB2-697266BA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A425-41BE-3AC6-62DE-2044795D5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47226-43F2-3AE7-BE36-5F0203E60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25760-2B45-70FD-929F-AEC9FA6E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93542-0E2B-307F-AE3F-1B0A41ED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51A2C-5209-4C48-B72B-9F4FCA6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40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B716-706B-06D4-8C80-9F435902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85F6-90E7-6468-D796-0529EAF0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67039-FDC2-E5EC-0005-AFA2B64B9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9E1FE9-1419-CC9D-100C-A6758BD76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9B95E-98C1-AB99-8D50-7D7E07129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DD152-FBA6-BAFE-B6DB-D35D4AA5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30BC5C-12B7-F58D-8346-5F2F804B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99C9C-4FA4-762E-071C-229A1DEA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9299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E166-A1B1-CAE8-33A4-7669C30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203F8-4FE3-1261-9FD6-74A191DB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04F67-1DDF-6D68-0EE0-57CB25CF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3FAFC-407C-2824-7DC8-BE2D4965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323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BE237-840D-8DCB-7335-6F71B485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8860A-A6D5-D0AB-0D1C-C02156F0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F5D74-220D-9F33-CAC0-C6094A29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01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53EB-98AC-FB3B-632F-96436549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C111-EDC8-BA55-3F0F-3B421C5E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50977-EA21-AB8A-265A-15DEC54B6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D1348-C09D-94F5-4FBA-ECA453D0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741C-9541-3D94-CD69-1DAE4EC8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BE7F5-ACF2-CD4B-A306-56C37580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005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CA7F-6A5E-2E91-FD78-EE82EF114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E09F5-83F4-A06D-EA85-D699F8AB6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00DB-067E-58EF-7572-4B68C0E8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52C43-B456-A26B-248E-407A3C65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A14FC-DF71-E43F-4AE2-2F994159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7950-00DC-F260-3D4B-1DA26765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305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E868F-BFB2-4D85-9F03-CFE5F3B6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40897-A7C8-0895-BE69-2379559B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A943-806B-77A9-4AB7-36475469E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BA936-1BA6-41FC-80EF-89CF8FBAA91C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328DC-1D78-DEE2-A1C6-90A0C56DD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51A4-80B0-C348-F5FA-DB1A87273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C6C04-C3BD-4E72-84EB-5DF17DE5E88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131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C0EDA-0DA7-0ABE-E1E6-F5FF8153A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0" y="403122"/>
            <a:ext cx="11594882" cy="608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4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A1CB14FE-E946-34C7-8CD0-8B9DF6DE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0" y="152061"/>
            <a:ext cx="11736761" cy="59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5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diagram&#10;&#10;Description automatically generated">
            <a:extLst>
              <a:ext uri="{FF2B5EF4-FFF2-40B4-BE49-F238E27FC236}">
                <a16:creationId xmlns:a16="http://schemas.microsoft.com/office/drawing/2014/main" id="{74BDDE44-2983-9A73-F0AF-F94EE342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61" y="166317"/>
            <a:ext cx="11784996" cy="61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0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Hermes</dc:creator>
  <cp:lastModifiedBy>Stefan Hermes</cp:lastModifiedBy>
  <cp:revision>1</cp:revision>
  <dcterms:created xsi:type="dcterms:W3CDTF">2024-09-06T01:35:11Z</dcterms:created>
  <dcterms:modified xsi:type="dcterms:W3CDTF">2024-09-06T01:41:46Z</dcterms:modified>
</cp:coreProperties>
</file>