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6C58F-F062-4363-A19E-577038312CBA}" v="9" dt="2024-09-09T00:52:39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ermes" userId="e77f2135-fb18-456e-9dd9-a5b6b1513b99" providerId="ADAL" clId="{2986C58F-F062-4363-A19E-577038312CBA}"/>
    <pc:docChg chg="modSld">
      <pc:chgData name="Stefan Hermes" userId="e77f2135-fb18-456e-9dd9-a5b6b1513b99" providerId="ADAL" clId="{2986C58F-F062-4363-A19E-577038312CBA}" dt="2024-09-09T00:52:44.095" v="69" actId="255"/>
      <pc:docMkLst>
        <pc:docMk/>
      </pc:docMkLst>
      <pc:sldChg chg="addSp modSp mod">
        <pc:chgData name="Stefan Hermes" userId="e77f2135-fb18-456e-9dd9-a5b6b1513b99" providerId="ADAL" clId="{2986C58F-F062-4363-A19E-577038312CBA}" dt="2024-09-09T00:52:44.095" v="69" actId="255"/>
        <pc:sldMkLst>
          <pc:docMk/>
          <pc:sldMk cId="623667696" sldId="256"/>
        </pc:sldMkLst>
        <pc:spChg chg="add mod">
          <ac:chgData name="Stefan Hermes" userId="e77f2135-fb18-456e-9dd9-a5b6b1513b99" providerId="ADAL" clId="{2986C58F-F062-4363-A19E-577038312CBA}" dt="2024-09-04T11:14:40.288" v="27" actId="1076"/>
          <ac:spMkLst>
            <pc:docMk/>
            <pc:sldMk cId="623667696" sldId="256"/>
            <ac:spMk id="3" creationId="{ED2EF4EE-D47B-7005-19E0-315F4EA73B71}"/>
          </ac:spMkLst>
        </pc:spChg>
        <pc:spChg chg="mod">
          <ac:chgData name="Stefan Hermes" userId="e77f2135-fb18-456e-9dd9-a5b6b1513b99" providerId="ADAL" clId="{2986C58F-F062-4363-A19E-577038312CBA}" dt="2024-09-04T11:14:26.552" v="24" actId="255"/>
          <ac:spMkLst>
            <pc:docMk/>
            <pc:sldMk cId="623667696" sldId="256"/>
            <ac:spMk id="5" creationId="{EC79D63E-8ECB-815F-D846-C0C7A2ADB854}"/>
          </ac:spMkLst>
        </pc:spChg>
        <pc:spChg chg="add mod">
          <ac:chgData name="Stefan Hermes" userId="e77f2135-fb18-456e-9dd9-a5b6b1513b99" providerId="ADAL" clId="{2986C58F-F062-4363-A19E-577038312CBA}" dt="2024-09-04T11:29:10.909" v="31" actId="20577"/>
          <ac:spMkLst>
            <pc:docMk/>
            <pc:sldMk cId="623667696" sldId="256"/>
            <ac:spMk id="6" creationId="{5C2F7702-E704-C319-F319-6301B386925A}"/>
          </ac:spMkLst>
        </pc:spChg>
        <pc:spChg chg="add mod">
          <ac:chgData name="Stefan Hermes" userId="e77f2135-fb18-456e-9dd9-a5b6b1513b99" providerId="ADAL" clId="{2986C58F-F062-4363-A19E-577038312CBA}" dt="2024-09-04T11:14:32.501" v="25" actId="1076"/>
          <ac:spMkLst>
            <pc:docMk/>
            <pc:sldMk cId="623667696" sldId="256"/>
            <ac:spMk id="7" creationId="{D8430065-DED5-0DC8-85F6-C5786ACF6E2E}"/>
          </ac:spMkLst>
        </pc:spChg>
        <pc:spChg chg="add mod">
          <ac:chgData name="Stefan Hermes" userId="e77f2135-fb18-456e-9dd9-a5b6b1513b99" providerId="ADAL" clId="{2986C58F-F062-4363-A19E-577038312CBA}" dt="2024-09-04T11:14:36.251" v="26" actId="1076"/>
          <ac:spMkLst>
            <pc:docMk/>
            <pc:sldMk cId="623667696" sldId="256"/>
            <ac:spMk id="9" creationId="{0305D957-0519-079E-15D5-7C3EC8B4687D}"/>
          </ac:spMkLst>
        </pc:spChg>
        <pc:spChg chg="add mod">
          <ac:chgData name="Stefan Hermes" userId="e77f2135-fb18-456e-9dd9-a5b6b1513b99" providerId="ADAL" clId="{2986C58F-F062-4363-A19E-577038312CBA}" dt="2024-09-04T11:30:02.514" v="36" actId="1076"/>
          <ac:spMkLst>
            <pc:docMk/>
            <pc:sldMk cId="623667696" sldId="256"/>
            <ac:spMk id="10" creationId="{54A1B009-B951-3D91-2AC5-42979D32173B}"/>
          </ac:spMkLst>
        </pc:spChg>
        <pc:spChg chg="add mod">
          <ac:chgData name="Stefan Hermes" userId="e77f2135-fb18-456e-9dd9-a5b6b1513b99" providerId="ADAL" clId="{2986C58F-F062-4363-A19E-577038312CBA}" dt="2024-09-04T11:34:17.496" v="40" actId="255"/>
          <ac:spMkLst>
            <pc:docMk/>
            <pc:sldMk cId="623667696" sldId="256"/>
            <ac:spMk id="12" creationId="{A8A9088D-0333-C8CE-AB4A-F50408241779}"/>
          </ac:spMkLst>
        </pc:spChg>
        <pc:spChg chg="add mod">
          <ac:chgData name="Stefan Hermes" userId="e77f2135-fb18-456e-9dd9-a5b6b1513b99" providerId="ADAL" clId="{2986C58F-F062-4363-A19E-577038312CBA}" dt="2024-09-06T02:31:20.482" v="50" actId="404"/>
          <ac:spMkLst>
            <pc:docMk/>
            <pc:sldMk cId="623667696" sldId="256"/>
            <ac:spMk id="14" creationId="{A179B53C-0E34-EBA2-96F8-D41D87B6DD2E}"/>
          </ac:spMkLst>
        </pc:spChg>
        <pc:spChg chg="add mod">
          <ac:chgData name="Stefan Hermes" userId="e77f2135-fb18-456e-9dd9-a5b6b1513b99" providerId="ADAL" clId="{2986C58F-F062-4363-A19E-577038312CBA}" dt="2024-09-06T05:17:32.835" v="59" actId="1076"/>
          <ac:spMkLst>
            <pc:docMk/>
            <pc:sldMk cId="623667696" sldId="256"/>
            <ac:spMk id="16" creationId="{F6ED5112-436A-D6AD-707C-FFEA1CA13B94}"/>
          </ac:spMkLst>
        </pc:spChg>
        <pc:spChg chg="add mod">
          <ac:chgData name="Stefan Hermes" userId="e77f2135-fb18-456e-9dd9-a5b6b1513b99" providerId="ADAL" clId="{2986C58F-F062-4363-A19E-577038312CBA}" dt="2024-09-06T05:17:36.482" v="60" actId="1076"/>
          <ac:spMkLst>
            <pc:docMk/>
            <pc:sldMk cId="623667696" sldId="256"/>
            <ac:spMk id="18" creationId="{2BB255F4-6AF2-BE49-0D25-7EC6621961F7}"/>
          </ac:spMkLst>
        </pc:spChg>
        <pc:spChg chg="add mod">
          <ac:chgData name="Stefan Hermes" userId="e77f2135-fb18-456e-9dd9-a5b6b1513b99" providerId="ADAL" clId="{2986C58F-F062-4363-A19E-577038312CBA}" dt="2024-09-06T06:28:05.903" v="65" actId="255"/>
          <ac:spMkLst>
            <pc:docMk/>
            <pc:sldMk cId="623667696" sldId="256"/>
            <ac:spMk id="20" creationId="{982AFBE5-85AA-FE20-9598-348684E543B4}"/>
          </ac:spMkLst>
        </pc:spChg>
        <pc:spChg chg="add mod">
          <ac:chgData name="Stefan Hermes" userId="e77f2135-fb18-456e-9dd9-a5b6b1513b99" providerId="ADAL" clId="{2986C58F-F062-4363-A19E-577038312CBA}" dt="2024-09-09T00:52:44.095" v="69" actId="255"/>
          <ac:spMkLst>
            <pc:docMk/>
            <pc:sldMk cId="623667696" sldId="256"/>
            <ac:spMk id="22" creationId="{3D03B337-9796-3D09-3248-2D0A47AF1C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6405-4975-A914-E94E-28B3E70C5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083E9-A59D-FAB1-07BD-24B72511D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E34E3-DB80-09E4-B200-33CDB3EB9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C84-68CE-4C2A-827F-37CEF0F607E8}" type="datetimeFigureOut">
              <a:rPr lang="th-TH" smtClean="0"/>
              <a:t>04/09/67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8BFDF-6CE3-84B9-0D1C-49326DDD0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C5D95-9768-907A-2685-BC3E8BED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B766-4207-4871-A1D0-797FD72DD2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1194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E1B3-C421-ACBA-4CB0-CE72751B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1869B-47CC-16C5-05B7-81F26AFBB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A4459-8ED6-EDC7-1D63-3015A294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C84-68CE-4C2A-827F-37CEF0F607E8}" type="datetimeFigureOut">
              <a:rPr lang="th-TH" smtClean="0"/>
              <a:t>04/09/67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C587-CBEE-9405-C7A7-D9635B8C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5E452-F809-4E4C-CF40-801A8F6E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B766-4207-4871-A1D0-797FD72DD2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307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ABEB4-D97E-EFAC-DD41-5C48CB7B6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1D5C0-FE92-CF40-69DE-2C85F2544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F0562-9CF2-1308-76CF-38B7D8CA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C84-68CE-4C2A-827F-37CEF0F607E8}" type="datetimeFigureOut">
              <a:rPr lang="th-TH" smtClean="0"/>
              <a:t>04/09/67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07F7C-807F-1D5B-630D-3833B191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88D14-9964-ADBE-D2D6-53B2F279C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B766-4207-4871-A1D0-797FD72DD2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3517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F9B5-4E8F-8416-B13F-119945A4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DE75-4B51-DD6E-C657-42F28F02C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01830-D762-8E8F-7FFF-4270258E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C84-68CE-4C2A-827F-37CEF0F607E8}" type="datetimeFigureOut">
              <a:rPr lang="th-TH" smtClean="0"/>
              <a:t>04/09/67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E3A4-9D7F-1233-19C3-A6F51718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9CCE-2E6A-9497-AE69-1F4271FCF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B766-4207-4871-A1D0-797FD72DD2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194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13E5-3796-AC15-CD75-1610AD62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0C4BE-8DAB-21D8-74F0-65EC21764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D9801-9222-C7A6-A7F8-87F9207B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C84-68CE-4C2A-827F-37CEF0F607E8}" type="datetimeFigureOut">
              <a:rPr lang="th-TH" smtClean="0"/>
              <a:t>04/09/67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1C88E-4636-857F-095A-9050756F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B687-CD8C-D8FA-99B4-5DDCD5F8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B766-4207-4871-A1D0-797FD72DD2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572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F444-9509-C309-426C-F96CB6A8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2FEAC-CDA7-8556-564B-E25B62A57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C4777-2BD5-F13C-1D07-B77DB0E23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771EE-397A-9282-9F13-66AA0D02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C84-68CE-4C2A-827F-37CEF0F607E8}" type="datetimeFigureOut">
              <a:rPr lang="th-TH" smtClean="0"/>
              <a:t>04/09/67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D10B0-4778-8DBF-4520-F23D656C2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0E012-D40B-9CA0-6BEA-C8EEF88C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B766-4207-4871-A1D0-797FD72DD2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024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89D9-1015-72CB-396D-8ACA27AC5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B5A33-6993-35EF-D15C-35A9E2712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D8ACB-1618-9D38-1937-527C27982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DB6F9-FD3B-D4CD-9F26-90929ED47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DAC4F-033F-B5E6-8E12-A513F3674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F030B-D491-92E0-B85B-CD330366D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C84-68CE-4C2A-827F-37CEF0F607E8}" type="datetimeFigureOut">
              <a:rPr lang="th-TH" smtClean="0"/>
              <a:t>04/09/67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85AAF8-2D87-DE02-6754-4F4B691D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3B1D8-AEE3-5988-972C-3E29DB6E5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B766-4207-4871-A1D0-797FD72DD2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39677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C3A4D-DEB7-4601-9F66-D36FE50D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9DFF7-9C43-FF04-5412-06D52980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C84-68CE-4C2A-827F-37CEF0F607E8}" type="datetimeFigureOut">
              <a:rPr lang="th-TH" smtClean="0"/>
              <a:t>04/09/67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D9F03-EF8A-9001-55FF-32AA964D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2DA37-8125-E28E-AFF6-768C943D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B766-4207-4871-A1D0-797FD72DD2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7938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7853-EBEC-A90C-EF6F-E14AE393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C84-68CE-4C2A-827F-37CEF0F607E8}" type="datetimeFigureOut">
              <a:rPr lang="th-TH" smtClean="0"/>
              <a:t>04/09/67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12304-44E3-602B-F4C0-EFAD795A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F3CD7-1C25-657F-02BE-C6DB8A9E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B766-4207-4871-A1D0-797FD72DD2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0042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C13B-6098-7211-3517-C1A0FBB4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2D1E-E560-F793-63E0-57ADE297F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CFA18-5311-9C76-EED8-DBCC55930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8E67E-C9A2-37E8-0EE8-F73D88C1C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C84-68CE-4C2A-827F-37CEF0F607E8}" type="datetimeFigureOut">
              <a:rPr lang="th-TH" smtClean="0"/>
              <a:t>04/09/67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A23F3-F95B-B108-13E2-E402415B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1128E-E3D9-10B1-21E2-6E3A2AE1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B766-4207-4871-A1D0-797FD72DD2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796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A76F-8A21-71C8-53B2-BEB3298C2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194E82-2E23-B87A-4CB5-592B74BAB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87C95-9486-7D82-FCE4-309907E60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E3625-1D71-C5E7-8FB8-D8ECE000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BC84-68CE-4C2A-827F-37CEF0F607E8}" type="datetimeFigureOut">
              <a:rPr lang="th-TH" smtClean="0"/>
              <a:t>04/09/67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C548F-6C63-0C60-1A6C-8869AE11B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B8E97-6B6A-6D21-669C-8F6D4209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0B766-4207-4871-A1D0-797FD72DD2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0825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92938-B617-0B9D-1F33-A3C76001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F9B83-0A2C-4250-0BA9-D95B0D028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379D9-0C33-C622-B9A1-C6D38B34C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64BC84-68CE-4C2A-827F-37CEF0F607E8}" type="datetimeFigureOut">
              <a:rPr lang="th-TH" smtClean="0"/>
              <a:t>04/09/67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21D94-EA98-9DE4-46FC-4DD936289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4CAFF-FA94-ECE3-FB24-A4882575A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0B766-4207-4871-A1D0-797FD72DD2E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4855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renewable-carbon.eu/news/circular-economy-new-life-for-old-mattresses/" TargetMode="External"/><Relationship Id="rId13" Type="http://schemas.openxmlformats.org/officeDocument/2006/relationships/hyperlink" Target="https://circular-foam.eu/" TargetMode="External"/><Relationship Id="rId3" Type="http://schemas.openxmlformats.org/officeDocument/2006/relationships/hyperlink" Target="https://search.app/VVpNRhBu81MN4XpY6" TargetMode="External"/><Relationship Id="rId7" Type="http://schemas.openxmlformats.org/officeDocument/2006/relationships/hyperlink" Target="https://youtu.be/0oiWw7G4YI4" TargetMode="External"/><Relationship Id="rId12" Type="http://schemas.openxmlformats.org/officeDocument/2006/relationships/hyperlink" Target="https://www.greenmattressco.com/about/our-process" TargetMode="External"/><Relationship Id="rId2" Type="http://schemas.openxmlformats.org/officeDocument/2006/relationships/hyperlink" Target="https://www.secondchancerecyclingmn.com/mattress-recycling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ttressrecyclingcouncil.org/" TargetMode="External"/><Relationship Id="rId11" Type="http://schemas.openxmlformats.org/officeDocument/2006/relationships/hyperlink" Target="https://softlanding.com.au/partners/" TargetMode="External"/><Relationship Id="rId5" Type="http://schemas.openxmlformats.org/officeDocument/2006/relationships/hyperlink" Target="https://www.recyclingproductnews.com/article/39791/life-cycle-analysis-finds-mattress-recycling-cuts-emissions-reduces-water-and-energy-consumption" TargetMode="External"/><Relationship Id="rId10" Type="http://schemas.openxmlformats.org/officeDocument/2006/relationships/hyperlink" Target="https://www.energy.gov.au/rebates/mattress-recycling-and-collection-scheme" TargetMode="External"/><Relationship Id="rId4" Type="http://schemas.openxmlformats.org/officeDocument/2006/relationships/hyperlink" Target="https://www.switch-asia.eu/news/asean-circular-economy-business-alliance-aceba-launched-in-support-of-regional-circular-economy-transition-in-southeast-asia/" TargetMode="External"/><Relationship Id="rId9" Type="http://schemas.openxmlformats.org/officeDocument/2006/relationships/hyperlink" Target="https://www.beddingstewardship.org.au/recyclin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79D63E-8ECB-815F-D846-C0C7A2ADB854}"/>
              </a:ext>
            </a:extLst>
          </p:cNvPr>
          <p:cNvSpPr txBox="1"/>
          <p:nvPr/>
        </p:nvSpPr>
        <p:spPr>
          <a:xfrm>
            <a:off x="639097" y="781476"/>
            <a:ext cx="104615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https://www.secondchancerecyclingmn.com/mattress-recycling/</a:t>
            </a:r>
            <a:r>
              <a:rPr lang="en-US" sz="1200" dirty="0"/>
              <a:t> </a:t>
            </a:r>
            <a:endParaRPr lang="th-TH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30065-DED5-0DC8-85F6-C5786ACF6E2E}"/>
              </a:ext>
            </a:extLst>
          </p:cNvPr>
          <p:cNvSpPr txBox="1"/>
          <p:nvPr/>
        </p:nvSpPr>
        <p:spPr>
          <a:xfrm>
            <a:off x="639097" y="955859"/>
            <a:ext cx="84950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/>
          </a:p>
          <a:p>
            <a:r>
              <a:rPr lang="th-TH" sz="1200" dirty="0">
                <a:hlinkClick r:id="rId3"/>
              </a:rPr>
              <a:t>https://search.app/VVpNRhBu81MN4XpY6</a:t>
            </a:r>
            <a:r>
              <a:rPr lang="en-US" sz="1200" dirty="0"/>
              <a:t> </a:t>
            </a:r>
            <a:endParaRPr lang="th-TH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5D957-0519-079E-15D5-7C3EC8B4687D}"/>
              </a:ext>
            </a:extLst>
          </p:cNvPr>
          <p:cNvSpPr txBox="1"/>
          <p:nvPr/>
        </p:nvSpPr>
        <p:spPr>
          <a:xfrm>
            <a:off x="639097" y="1417524"/>
            <a:ext cx="103238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1200" dirty="0">
                <a:hlinkClick r:id="rId4"/>
              </a:rPr>
              <a:t>https://www.switch-asia.eu/news/asean-circular-economy-business-alliance-aceba-launched-in-support-of-regional-circular-economy-transition-in-southeast-asia/</a:t>
            </a:r>
            <a:r>
              <a:rPr lang="en-US" sz="1200" dirty="0"/>
              <a:t> </a:t>
            </a:r>
            <a:endParaRPr lang="th-TH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EF4EE-D47B-7005-19E0-315F4EA73B71}"/>
              </a:ext>
            </a:extLst>
          </p:cNvPr>
          <p:cNvSpPr txBox="1"/>
          <p:nvPr/>
        </p:nvSpPr>
        <p:spPr>
          <a:xfrm>
            <a:off x="639098" y="1879189"/>
            <a:ext cx="10323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5"/>
              </a:rPr>
              <a:t>https://www.recyclingproductnews.com/article/39791/life-cycle-analysis-finds-mattress-recycling-cuts-emissions-reduces-water-and-energy-consumption</a:t>
            </a:r>
            <a:r>
              <a:rPr lang="en-US" sz="1200" dirty="0"/>
              <a:t> </a:t>
            </a:r>
            <a:endParaRPr lang="th-TH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2F7702-E704-C319-F319-6301B386925A}"/>
              </a:ext>
            </a:extLst>
          </p:cNvPr>
          <p:cNvSpPr txBox="1"/>
          <p:nvPr/>
        </p:nvSpPr>
        <p:spPr>
          <a:xfrm>
            <a:off x="639097" y="254090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6"/>
              </a:rPr>
              <a:t>https://mattressrecyclingcouncil.org/</a:t>
            </a:r>
            <a:r>
              <a:rPr lang="en-US" sz="1200" dirty="0"/>
              <a:t> </a:t>
            </a:r>
            <a:endParaRPr lang="th-TH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1B009-B951-3D91-2AC5-42979D32173B}"/>
              </a:ext>
            </a:extLst>
          </p:cNvPr>
          <p:cNvSpPr txBox="1"/>
          <p:nvPr/>
        </p:nvSpPr>
        <p:spPr>
          <a:xfrm>
            <a:off x="639097" y="281790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7"/>
              </a:rPr>
              <a:t>https://youtu.be/0oiWw7G4YI4</a:t>
            </a:r>
            <a:r>
              <a:rPr lang="en-US" sz="1200" dirty="0"/>
              <a:t> </a:t>
            </a:r>
            <a:endParaRPr lang="th-TH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A9088D-0333-C8CE-AB4A-F50408241779}"/>
              </a:ext>
            </a:extLst>
          </p:cNvPr>
          <p:cNvSpPr txBox="1"/>
          <p:nvPr/>
        </p:nvSpPr>
        <p:spPr>
          <a:xfrm>
            <a:off x="639097" y="3132152"/>
            <a:ext cx="101567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8"/>
              </a:rPr>
              <a:t>Circular economy – New life for old mattresses - Renewable Carbon News (renewable-carbon.eu)</a:t>
            </a:r>
            <a:endParaRPr lang="th-TH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79B53C-0E34-EBA2-96F8-D41D87B6DD2E}"/>
              </a:ext>
            </a:extLst>
          </p:cNvPr>
          <p:cNvSpPr txBox="1"/>
          <p:nvPr/>
        </p:nvSpPr>
        <p:spPr>
          <a:xfrm>
            <a:off x="639097" y="3479628"/>
            <a:ext cx="97536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9"/>
              </a:rPr>
              <a:t>https://www.beddingstewardship.org.au/recycling/</a:t>
            </a:r>
            <a:r>
              <a:rPr lang="en-US" sz="1200" dirty="0"/>
              <a:t> </a:t>
            </a:r>
            <a:endParaRPr lang="th-TH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ED5112-436A-D6AD-707C-FFEA1CA13B94}"/>
              </a:ext>
            </a:extLst>
          </p:cNvPr>
          <p:cNvSpPr txBox="1"/>
          <p:nvPr/>
        </p:nvSpPr>
        <p:spPr>
          <a:xfrm>
            <a:off x="639097" y="375662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10"/>
              </a:rPr>
              <a:t>Mattress recycling and collection scheme | energy.gov.au</a:t>
            </a:r>
            <a:endParaRPr lang="th-TH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255F4-6AF2-BE49-0D25-7EC6621961F7}"/>
              </a:ext>
            </a:extLst>
          </p:cNvPr>
          <p:cNvSpPr txBox="1"/>
          <p:nvPr/>
        </p:nvSpPr>
        <p:spPr>
          <a:xfrm>
            <a:off x="639097" y="406194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11"/>
              </a:rPr>
              <a:t>https://softlanding.com.au/partners/</a:t>
            </a:r>
            <a:r>
              <a:rPr lang="en-US" sz="1200" dirty="0"/>
              <a:t> </a:t>
            </a:r>
            <a:endParaRPr lang="th-TH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2AFBE5-85AA-FE20-9598-348684E543B4}"/>
              </a:ext>
            </a:extLst>
          </p:cNvPr>
          <p:cNvSpPr txBox="1"/>
          <p:nvPr/>
        </p:nvSpPr>
        <p:spPr>
          <a:xfrm>
            <a:off x="639097" y="4346851"/>
            <a:ext cx="101567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12"/>
              </a:rPr>
              <a:t>https://www.greenmattressco.com/about/our-process</a:t>
            </a:r>
            <a:r>
              <a:rPr lang="en-US" sz="1200" dirty="0"/>
              <a:t> </a:t>
            </a:r>
            <a:endParaRPr lang="th-TH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3B337-9796-3D09-3248-2D0A47AF1CCF}"/>
              </a:ext>
            </a:extLst>
          </p:cNvPr>
          <p:cNvSpPr txBox="1"/>
          <p:nvPr/>
        </p:nvSpPr>
        <p:spPr>
          <a:xfrm>
            <a:off x="639097" y="491725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13"/>
              </a:rPr>
              <a:t>https://circular-foam.eu/</a:t>
            </a:r>
            <a:r>
              <a:rPr lang="en-US" sz="1200" dirty="0"/>
              <a:t> </a:t>
            </a:r>
            <a:endParaRPr lang="th-TH" sz="1200" dirty="0"/>
          </a:p>
        </p:txBody>
      </p:sp>
    </p:spTree>
    <p:extLst>
      <p:ext uri="{BB962C8B-B14F-4D97-AF65-F5344CB8AC3E}">
        <p14:creationId xmlns:p14="http://schemas.microsoft.com/office/powerpoint/2010/main" val="623667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A883F7-C247-4D3A-95BB-EEA69610026F}">
  <we:reference id="wa200005566" version="3.0.0.2" store="nl-NL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7183</TotalTime>
  <Words>122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Hermes</dc:creator>
  <cp:lastModifiedBy>Stefan Hermes</cp:lastModifiedBy>
  <cp:revision>1</cp:revision>
  <dcterms:created xsi:type="dcterms:W3CDTF">2024-09-01T02:19:44Z</dcterms:created>
  <dcterms:modified xsi:type="dcterms:W3CDTF">2024-09-09T00:52:53Z</dcterms:modified>
</cp:coreProperties>
</file>