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3" r:id="rId4"/>
    <p:sldId id="270" r:id="rId5"/>
    <p:sldId id="266" r:id="rId6"/>
    <p:sldId id="268" r:id="rId7"/>
    <p:sldId id="26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A4"/>
    <a:srgbClr val="163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A6339-83BF-43E8-ACD2-96BD6944B522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702C6-E6DE-4469-A9AB-F0E2752E2D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Sprachfeatures</a:t>
            </a:r>
          </a:p>
          <a:p>
            <a:r>
              <a:rPr lang="de-DE" dirty="0" smtClean="0"/>
              <a:t>FP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02C6-E6DE-4469-A9AB-F0E2752E2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Rätsel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02C6-E6DE-4469-A9AB-F0E2752E2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02C6-E6DE-4469-A9AB-F0E2752E2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02C6-E6DE-4469-A9AB-F0E2752E2D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Stream API</a:t>
            </a:r>
            <a:r>
              <a:rPr lang="de-DE" baseline="0" dirty="0" smtClean="0"/>
              <a:t> = FP</a:t>
            </a:r>
          </a:p>
          <a:p>
            <a:r>
              <a:rPr lang="de-DE" baseline="0" dirty="0" smtClean="0"/>
              <a:t>Nashorn/Date Upgrades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02C6-E6DE-4469-A9AB-F0E2752E2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02C6-E6DE-4469-A9AB-F0E2752E2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ethodPark_ppt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079500"/>
            <a:ext cx="8786813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85738" y="1438275"/>
            <a:ext cx="5830678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71738" y="3068960"/>
            <a:ext cx="5844678" cy="10081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7" descr="Brand_Signal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38275"/>
            <a:ext cx="900113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2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A4A4A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Folie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A4A4A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Folie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7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A4A4A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Folie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16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A4A4A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Folie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0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A4A4A4"/>
                </a:solidFill>
              </a:defRPr>
            </a:lvl1pPr>
          </a:lstStyle>
          <a:p>
            <a:r>
              <a:rPr lang="en-US" dirty="0" err="1" smtClean="0"/>
              <a:t>Folie</a:t>
            </a:r>
            <a:r>
              <a:rPr lang="en-US" dirty="0" smtClean="0"/>
              <a:t>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3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6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A4A4A4"/>
                </a:solidFill>
              </a:defRPr>
            </a:lvl1pPr>
          </a:lstStyle>
          <a:p>
            <a:r>
              <a:rPr lang="en-US" dirty="0" err="1" smtClean="0"/>
              <a:t>Folie</a:t>
            </a:r>
            <a:r>
              <a:rPr lang="en-US" dirty="0" smtClean="0"/>
              <a:t>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48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A4A4A4"/>
                </a:solidFill>
              </a:defRPr>
            </a:lvl1pPr>
          </a:lstStyle>
          <a:p>
            <a:r>
              <a:rPr lang="en-US" dirty="0" err="1" smtClean="0"/>
              <a:t>Folie</a:t>
            </a:r>
            <a:r>
              <a:rPr lang="en-US" dirty="0" smtClean="0"/>
              <a:t>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04863"/>
            <a:ext cx="5486400" cy="32482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A4A4A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Folie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8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A4A4A4"/>
                </a:solidFill>
              </a:defRPr>
            </a:lvl1pPr>
          </a:lstStyle>
          <a:p>
            <a:r>
              <a:rPr lang="en-US" dirty="0" err="1" smtClean="0"/>
              <a:t>Folie</a:t>
            </a:r>
            <a:r>
              <a:rPr lang="en-US" dirty="0" smtClean="0"/>
              <a:t>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09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6648"/>
            <a:ext cx="6299869" cy="1037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863" y="133588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0" y="1079500"/>
            <a:ext cx="360363" cy="5038725"/>
          </a:xfrm>
          <a:prstGeom prst="rect">
            <a:avLst/>
          </a:prstGeom>
          <a:solidFill>
            <a:srgbClr val="163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rgbClr val="FF6600"/>
              </a:solidFill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 rot="16200000">
            <a:off x="4622800" y="-3476624"/>
            <a:ext cx="71437" cy="8970962"/>
          </a:xfrm>
          <a:prstGeom prst="rect">
            <a:avLst/>
          </a:prstGeom>
          <a:solidFill>
            <a:srgbClr val="A6B9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de-DE" dirty="0">
              <a:solidFill>
                <a:srgbClr val="FF6600"/>
              </a:solidFill>
            </a:endParaRP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 rot="16200000">
            <a:off x="142875" y="830263"/>
            <a:ext cx="71437" cy="35718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de-DE" dirty="0">
              <a:solidFill>
                <a:srgbClr val="FF6600"/>
              </a:solidFill>
            </a:endParaRPr>
          </a:p>
        </p:txBody>
      </p:sp>
      <p:pic>
        <p:nvPicPr>
          <p:cNvPr id="10" name="Picture 17" descr="Method_Park_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04813"/>
            <a:ext cx="190341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60383" y="6453336"/>
            <a:ext cx="720080" cy="293117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A4A4A4"/>
                </a:solidFill>
              </a:defRPr>
            </a:lvl1pPr>
          </a:lstStyle>
          <a:p>
            <a:r>
              <a:rPr lang="en-US" dirty="0" err="1" smtClean="0"/>
              <a:t>Folie</a:t>
            </a:r>
            <a:r>
              <a:rPr lang="en-US" dirty="0" smtClean="0"/>
              <a:t> </a:t>
            </a:r>
            <a:fld id="{8B5CAC79-531A-4352-86F7-266F81D779E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A4A4A4"/>
                </a:solidFill>
              </a:defRPr>
            </a:lvl1pPr>
          </a:lstStyle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16397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63975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63975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Clr>
          <a:srgbClr val="163975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rgbClr val="163975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Clr>
          <a:srgbClr val="163975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Was </a:t>
            </a:r>
            <a:r>
              <a:rPr lang="de-DE" dirty="0" smtClean="0"/>
              <a:t>gibt es Neues?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76075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Sprachfeatures</a:t>
            </a:r>
          </a:p>
          <a:p>
            <a:endParaRPr lang="de-DE" dirty="0"/>
          </a:p>
          <a:p>
            <a:pPr lvl="1"/>
            <a:r>
              <a:rPr lang="de-DE" dirty="0" smtClean="0"/>
              <a:t>Aspekte der funktionalen Programmierung</a:t>
            </a:r>
          </a:p>
          <a:p>
            <a:pPr lvl="2"/>
            <a:r>
              <a:rPr lang="de-DE" dirty="0" smtClean="0"/>
              <a:t>Neue Syntax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Aufgebohrte Interfaces</a:t>
            </a:r>
          </a:p>
          <a:p>
            <a:endParaRPr lang="de-DE" dirty="0"/>
          </a:p>
          <a:p>
            <a:r>
              <a:rPr lang="de-DE" dirty="0" smtClean="0"/>
              <a:t>Standardbibliothek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9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„</a:t>
            </a:r>
            <a:r>
              <a:rPr lang="de-DE" dirty="0" err="1" smtClean="0"/>
              <a:t>Functional</a:t>
            </a:r>
            <a:r>
              <a:rPr lang="de-DE" dirty="0" smtClean="0"/>
              <a:t> Interface“?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0" y="1335088"/>
            <a:ext cx="7159766" cy="452596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059832" y="6453336"/>
            <a:ext cx="4877608" cy="288032"/>
          </a:xfrm>
        </p:spPr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457200" y="6453335"/>
            <a:ext cx="2818656" cy="288033"/>
          </a:xfrm>
        </p:spPr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Syntax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smtClean="0"/>
              <a:t>(</a:t>
            </a:r>
            <a:r>
              <a:rPr lang="de-DE" dirty="0" smtClean="0"/>
              <a:t>Expression)    </a:t>
            </a:r>
            <a:r>
              <a:rPr lang="de-DE" b="1" dirty="0" smtClean="0"/>
              <a:t>-&gt;</a:t>
            </a:r>
          </a:p>
          <a:p>
            <a:pPr lvl="1"/>
            <a:r>
              <a:rPr lang="de-DE" dirty="0" smtClean="0"/>
              <a:t>Implementieren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smtClean="0"/>
              <a:t>Interfaces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Method </a:t>
            </a:r>
            <a:r>
              <a:rPr lang="de-DE" dirty="0" smtClean="0"/>
              <a:t>Reference      </a:t>
            </a:r>
            <a:r>
              <a:rPr lang="de-DE" b="1" dirty="0" smtClean="0"/>
              <a:t>::</a:t>
            </a:r>
          </a:p>
          <a:p>
            <a:pPr lvl="1"/>
            <a:r>
              <a:rPr lang="de-DE" dirty="0" smtClean="0"/>
              <a:t>Verwendung von objektorientiertem Code anstatt Lambda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78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 sind weiterhin implizit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endParaRPr lang="de-DE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smtClean="0"/>
              <a:t>… aber können stattdessen auch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de-DE" dirty="0" smtClean="0"/>
              <a:t> sein</a:t>
            </a:r>
          </a:p>
          <a:p>
            <a:pPr lvl="1"/>
            <a:r>
              <a:rPr lang="de-DE" dirty="0" smtClean="0"/>
              <a:t>Auch „Defender“ oder „Virtual Extension </a:t>
            </a:r>
            <a:r>
              <a:rPr lang="de-DE" dirty="0" err="1" smtClean="0"/>
              <a:t>Methods</a:t>
            </a:r>
            <a:r>
              <a:rPr lang="de-DE" dirty="0" smtClean="0"/>
              <a:t>“ genannt</a:t>
            </a:r>
          </a:p>
          <a:p>
            <a:pPr lvl="1"/>
            <a:r>
              <a:rPr lang="de-DE" dirty="0" smtClean="0"/>
              <a:t>Inklusive Implementierung (</a:t>
            </a:r>
            <a:r>
              <a:rPr lang="de-DE" dirty="0" err="1" smtClean="0"/>
              <a:t>stateless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Erweiterung von implementierten Interfaces</a:t>
            </a:r>
          </a:p>
          <a:p>
            <a:pPr lvl="2"/>
            <a:r>
              <a:rPr lang="de-DE" dirty="0" smtClean="0"/>
              <a:t>Eingeschränkte Mehrfachvererbung</a:t>
            </a:r>
          </a:p>
          <a:p>
            <a:pPr lvl="2"/>
            <a:endParaRPr lang="de-DE" dirty="0" smtClean="0"/>
          </a:p>
          <a:p>
            <a:r>
              <a:rPr lang="de-DE" dirty="0" smtClean="0"/>
              <a:t>… oder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endParaRPr lang="de-DE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smtClean="0"/>
              <a:t>Z.B. Hilfsmethoden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26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Standardbibliothek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Stream API</a:t>
            </a:r>
          </a:p>
          <a:p>
            <a:endParaRPr lang="de-DE" dirty="0" smtClean="0"/>
          </a:p>
          <a:p>
            <a:r>
              <a:rPr lang="de-DE" dirty="0" smtClean="0"/>
              <a:t>JavaScript Engine („Nashorn“)</a:t>
            </a:r>
          </a:p>
          <a:p>
            <a:endParaRPr lang="de-DE" dirty="0" smtClean="0"/>
          </a:p>
          <a:p>
            <a:r>
              <a:rPr lang="de-DE" dirty="0" smtClean="0"/>
              <a:t>Date/Time API</a:t>
            </a:r>
          </a:p>
          <a:p>
            <a:endParaRPr lang="de-DE" dirty="0" smtClean="0"/>
          </a:p>
          <a:p>
            <a:r>
              <a:rPr lang="de-DE" dirty="0" smtClean="0"/>
              <a:t>… </a:t>
            </a:r>
            <a:r>
              <a:rPr lang="de-DE" dirty="0" err="1" smtClean="0"/>
              <a:t>uvm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93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große Features</a:t>
            </a:r>
          </a:p>
          <a:p>
            <a:pPr lvl="1"/>
            <a:r>
              <a:rPr lang="de-DE" dirty="0" smtClean="0"/>
              <a:t>Lambdas</a:t>
            </a:r>
            <a:endParaRPr lang="de-DE" dirty="0"/>
          </a:p>
          <a:p>
            <a:pPr lvl="1"/>
            <a:r>
              <a:rPr lang="de-DE" dirty="0" smtClean="0"/>
              <a:t>Default </a:t>
            </a:r>
            <a:r>
              <a:rPr lang="de-DE" dirty="0" err="1" smtClean="0"/>
              <a:t>Methods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Die Sprache entwickelt sich weiter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Gute </a:t>
            </a:r>
            <a:r>
              <a:rPr lang="de-DE" dirty="0" smtClean="0"/>
              <a:t>Umsetzung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FP vs. OOP</a:t>
            </a:r>
          </a:p>
          <a:p>
            <a:endParaRPr lang="de-DE" dirty="0" smtClean="0"/>
          </a:p>
          <a:p>
            <a:r>
              <a:rPr lang="de-DE" dirty="0"/>
              <a:t>Bibliotheken und Tools rüsten nach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33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solidFill>
                  <a:srgbClr val="A4A4A4"/>
                </a:solidFill>
              </a:rPr>
              <a:t>TechTalk Java 8</a:t>
            </a:r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© 2013 Method Park Software AG  | 13.06.2014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45999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</Template>
  <TotalTime>0</TotalTime>
  <Words>225</Words>
  <Application>Microsoft Office PowerPoint</Application>
  <PresentationFormat>Bildschirmpräsentation (4:3)</PresentationFormat>
  <Paragraphs>81</Paragraphs>
  <Slides>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Folien</vt:lpstr>
      <vt:lpstr>Java 8</vt:lpstr>
      <vt:lpstr>Agenda</vt:lpstr>
      <vt:lpstr>Was ist ein „Functional Interface“?</vt:lpstr>
      <vt:lpstr>Neue Syntax</vt:lpstr>
      <vt:lpstr>Interfaces</vt:lpstr>
      <vt:lpstr>Standardbibliothek</vt:lpstr>
      <vt:lpstr>Fazit</vt:lpstr>
      <vt:lpstr>Danke</vt:lpstr>
    </vt:vector>
  </TitlesOfParts>
  <Company>Method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shr</dc:creator>
  <cp:lastModifiedBy>shr</cp:lastModifiedBy>
  <cp:revision>42</cp:revision>
  <dcterms:created xsi:type="dcterms:W3CDTF">2014-06-10T05:23:23Z</dcterms:created>
  <dcterms:modified xsi:type="dcterms:W3CDTF">2014-06-12T12:42:09Z</dcterms:modified>
</cp:coreProperties>
</file>