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9AC691-EE77-467E-8083-592FC3A64AB0}">
  <a:tblStyle styleId="{589AC691-EE77-467E-8083-592FC3A64A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23.xml"/><Relationship Id="rId5" Type="http://schemas.openxmlformats.org/officeDocument/2006/relationships/slide" Target="/ppt/slides/slide23.xml"/><Relationship Id="rId6" Type="http://schemas.openxmlformats.org/officeDocument/2006/relationships/slide" Target="/ppt/slides/slide20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{589AC691-EE77-467E-8083-592FC3A64AB0}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39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{589AC691-EE77-467E-8083-592FC3A64AB0}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39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" name="Google Shape;172;p40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4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" name="Google Shape;181;p4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{589AC691-EE77-467E-8083-592FC3A64AB0}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Intel Core i5 10400F BX8070110400F de 6 núcleos y 4.3GHz de frecuencia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9" name="Google Shape;189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{589AC691-EE77-467E-8083-592FC3A64AB0}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7" name="Google Shape;197;p43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{589AC691-EE77-467E-8083-592FC3A64AB0}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43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4" name="Google Shape;204;p44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Google Shape;2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952500" y="7809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4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4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{589AC691-EE77-467E-8083-592FC3A64AB0}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6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{589AC691-EE77-467E-8083-592FC3A64AB0}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47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47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{589AC691-EE77-467E-8083-592FC3A64AB0}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47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6" name="Google Shape;236;p4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7" name="Google Shape;237;p4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Google Shape;2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7" name="Google Shape;257;p5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40350" y="5637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37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3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{589AC691-EE77-467E-8083-592FC3A64AB0}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Motherboard Asus Prime H310m-e R2.0 Intel H310 1151 8va Ddr4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</a:t>
                      </a: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DDR4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Western Digital WD Purple WD10PURZ 1TB púrpura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