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15"/>
  </p:notesMasterIdLst>
  <p:handoutMasterIdLst>
    <p:handoutMasterId r:id="rId16"/>
  </p:handoutMasterIdLst>
  <p:sldIdLst>
    <p:sldId id="350" r:id="rId5"/>
    <p:sldId id="351" r:id="rId6"/>
    <p:sldId id="352" r:id="rId7"/>
    <p:sldId id="353" r:id="rId8"/>
    <p:sldId id="354" r:id="rId9"/>
    <p:sldId id="355" r:id="rId10"/>
    <p:sldId id="356" r:id="rId11"/>
    <p:sldId id="357" r:id="rId12"/>
    <p:sldId id="358" r:id="rId13"/>
    <p:sldId id="3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C3256-1F46-495A-B822-E89305A53021}" v="1" dt="2023-05-05T04:58:39.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16" autoAdjust="0"/>
    <p:restoredTop sz="95755"/>
  </p:normalViewPr>
  <p:slideViewPr>
    <p:cSldViewPr snapToGrid="0">
      <p:cViewPr>
        <p:scale>
          <a:sx n="79" d="100"/>
          <a:sy n="79" d="100"/>
        </p:scale>
        <p:origin x="324" y="2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5/4/2023</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9E47A7D6-43B5-B24C-ABE1-61694AD83374}"/>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43EE8A8D-7824-2044-95EE-751770B84FEA}" type="datetime1">
              <a:rPr lang="en-US" smtClean="0"/>
              <a:t>5/4/2023</a:t>
            </a:fld>
            <a:endParaRPr lang="en-US" dirty="0"/>
          </a:p>
        </p:txBody>
      </p:sp>
      <p:sp>
        <p:nvSpPr>
          <p:cNvPr id="13" name="Slide Number Placeholder 5">
            <a:extLst>
              <a:ext uri="{FF2B5EF4-FFF2-40B4-BE49-F238E27FC236}">
                <a16:creationId xmlns:a16="http://schemas.microsoft.com/office/drawing/2014/main" id="{A07F595D-9B78-DE4E-87F5-8C815787B046}"/>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FAB83A59-113F-F5A9-6A10-28376F547330}"/>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D038BFE-195F-F746-A911-CDC3962F95BA}"/>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A3DACBF8-88E2-644D-B8D5-9F11748EDCAE}" type="datetime1">
              <a:rPr lang="en-US" smtClean="0"/>
              <a:t>5/4/2023</a:t>
            </a:fld>
            <a:endParaRPr lang="en-US" dirty="0"/>
          </a:p>
        </p:txBody>
      </p:sp>
      <p:sp>
        <p:nvSpPr>
          <p:cNvPr id="8" name="Slide Number Placeholder 5">
            <a:extLst>
              <a:ext uri="{FF2B5EF4-FFF2-40B4-BE49-F238E27FC236}">
                <a16:creationId xmlns:a16="http://schemas.microsoft.com/office/drawing/2014/main" id="{1461A47E-C96E-3745-AEE0-76F5C3254CFB}"/>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FC432FFC-0BCC-3774-235F-BBEF9102F9D6}"/>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92F41A5-0C93-4842-B034-E046FE994AD7}"/>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B9E943BE-B17E-6B4A-BF56-A5064DBDCC63}" type="datetime1">
              <a:rPr lang="en-US" smtClean="0"/>
              <a:t>5/4/2023</a:t>
            </a:fld>
            <a:endParaRPr lang="en-US" dirty="0"/>
          </a:p>
        </p:txBody>
      </p:sp>
      <p:sp>
        <p:nvSpPr>
          <p:cNvPr id="8" name="Slide Number Placeholder 5">
            <a:extLst>
              <a:ext uri="{FF2B5EF4-FFF2-40B4-BE49-F238E27FC236}">
                <a16:creationId xmlns:a16="http://schemas.microsoft.com/office/drawing/2014/main" id="{20D3D8FE-A128-6048-9A7D-84C9FAC7EEA8}"/>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0C18A9B5-4E35-DC47-29B0-BF86CBBF65DA}"/>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15DE4B7-2955-2448-8039-03276E70812D}"/>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088B7113-B51D-D14D-A596-C31D60C680EA}" type="datetime1">
              <a:rPr lang="en-US" smtClean="0"/>
              <a:t>5/4/2023</a:t>
            </a:fld>
            <a:endParaRPr lang="en-US" dirty="0"/>
          </a:p>
        </p:txBody>
      </p:sp>
      <p:sp>
        <p:nvSpPr>
          <p:cNvPr id="8" name="Slide Number Placeholder 5">
            <a:extLst>
              <a:ext uri="{FF2B5EF4-FFF2-40B4-BE49-F238E27FC236}">
                <a16:creationId xmlns:a16="http://schemas.microsoft.com/office/drawing/2014/main" id="{EBAB5CC5-1095-F34D-9E84-3E9847B8B739}"/>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879CB37E-405D-B4DA-7F3E-9790B0D28F24}"/>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E0160F49-3B6D-874A-91C6-782F0BF60084}"/>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940B1848-1C76-2841-BD72-617238A05448}" type="datetime1">
              <a:rPr lang="en-US" smtClean="0"/>
              <a:t>5/4/2023</a:t>
            </a:fld>
            <a:endParaRPr lang="en-US" dirty="0"/>
          </a:p>
        </p:txBody>
      </p:sp>
      <p:sp>
        <p:nvSpPr>
          <p:cNvPr id="8" name="Slide Number Placeholder 5">
            <a:extLst>
              <a:ext uri="{FF2B5EF4-FFF2-40B4-BE49-F238E27FC236}">
                <a16:creationId xmlns:a16="http://schemas.microsoft.com/office/drawing/2014/main" id="{9E1CCFB2-E84D-F448-BF74-0BEEE839125F}"/>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64A0A269-DF33-33A6-0ACA-4B4501AED44E}"/>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FE0CD4A1-9EC5-6142-A0A5-7BD036D43C07}"/>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8B120F00-E5FA-184C-AFB4-7E04294CBFA3}" type="datetime1">
              <a:rPr lang="en-US" smtClean="0"/>
              <a:t>5/4/2023</a:t>
            </a:fld>
            <a:endParaRPr lang="en-US" dirty="0"/>
          </a:p>
        </p:txBody>
      </p:sp>
      <p:sp>
        <p:nvSpPr>
          <p:cNvPr id="9" name="Slide Number Placeholder 5">
            <a:extLst>
              <a:ext uri="{FF2B5EF4-FFF2-40B4-BE49-F238E27FC236}">
                <a16:creationId xmlns:a16="http://schemas.microsoft.com/office/drawing/2014/main" id="{7D8064E7-55A1-7B4F-86FE-B1BA9679F740}"/>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5" name="TextBox 4">
            <a:extLst>
              <a:ext uri="{FF2B5EF4-FFF2-40B4-BE49-F238E27FC236}">
                <a16:creationId xmlns:a16="http://schemas.microsoft.com/office/drawing/2014/main" id="{C1893A2C-5589-334A-0299-FDA4C326BF1B}"/>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F11E0BF2-5DC9-8B46-9CB3-B797DD34E7F3}"/>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BC4EA094-3761-1240-A8EF-1840B8957C12}" type="datetime1">
              <a:rPr lang="en-US" smtClean="0"/>
              <a:t>5/4/2023</a:t>
            </a:fld>
            <a:endParaRPr lang="en-US" dirty="0"/>
          </a:p>
        </p:txBody>
      </p:sp>
      <p:sp>
        <p:nvSpPr>
          <p:cNvPr id="11" name="Slide Number Placeholder 5">
            <a:extLst>
              <a:ext uri="{FF2B5EF4-FFF2-40B4-BE49-F238E27FC236}">
                <a16:creationId xmlns:a16="http://schemas.microsoft.com/office/drawing/2014/main" id="{1BFDEC8B-5053-AB41-A000-68913952D8C9}"/>
              </a:ext>
            </a:extLst>
          </p:cNvPr>
          <p:cNvSpPr>
            <a:spLocks noGrp="1"/>
          </p:cNvSpPr>
          <p:nvPr>
            <p:ph type="sldNum" sz="quarter" idx="11"/>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7" name="TextBox 6">
            <a:extLst>
              <a:ext uri="{FF2B5EF4-FFF2-40B4-BE49-F238E27FC236}">
                <a16:creationId xmlns:a16="http://schemas.microsoft.com/office/drawing/2014/main" id="{E4E1F2D4-951A-C963-E593-395946DF15DA}"/>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9EAF53FA-3751-D241-9E1C-7FF373E1E6A0}"/>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47365A8E-E03D-9A47-BEB8-B51625041D7A}" type="datetime1">
              <a:rPr lang="en-US" smtClean="0"/>
              <a:t>5/4/2023</a:t>
            </a:fld>
            <a:endParaRPr lang="en-US" dirty="0"/>
          </a:p>
        </p:txBody>
      </p:sp>
      <p:sp>
        <p:nvSpPr>
          <p:cNvPr id="7" name="Slide Number Placeholder 5">
            <a:extLst>
              <a:ext uri="{FF2B5EF4-FFF2-40B4-BE49-F238E27FC236}">
                <a16:creationId xmlns:a16="http://schemas.microsoft.com/office/drawing/2014/main" id="{608D4391-C4D7-264F-BFBC-79BCF03C62AE}"/>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3" name="TextBox 2">
            <a:extLst>
              <a:ext uri="{FF2B5EF4-FFF2-40B4-BE49-F238E27FC236}">
                <a16:creationId xmlns:a16="http://schemas.microsoft.com/office/drawing/2014/main" id="{A5C7C143-C4B5-E17C-CE70-EC924C3A35C2}"/>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2A88546-F520-8546-AF37-5EB335298761}"/>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B987A88-461D-F146-9578-069D6B21F8BF}" type="datetime1">
              <a:rPr lang="en-US" smtClean="0"/>
              <a:t>5/4/2023</a:t>
            </a:fld>
            <a:endParaRPr lang="en-US" dirty="0"/>
          </a:p>
        </p:txBody>
      </p:sp>
      <p:sp>
        <p:nvSpPr>
          <p:cNvPr id="6" name="Slide Number Placeholder 5">
            <a:extLst>
              <a:ext uri="{FF2B5EF4-FFF2-40B4-BE49-F238E27FC236}">
                <a16:creationId xmlns:a16="http://schemas.microsoft.com/office/drawing/2014/main" id="{DFAE1E4C-5FE1-3A4E-9FFE-6D291A5CB5C7}"/>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2" name="TextBox 1">
            <a:extLst>
              <a:ext uri="{FF2B5EF4-FFF2-40B4-BE49-F238E27FC236}">
                <a16:creationId xmlns:a16="http://schemas.microsoft.com/office/drawing/2014/main" id="{BBCA5231-4F13-44FB-E719-731CFC63D1A4}"/>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Date Placeholder 3">
            <a:extLst>
              <a:ext uri="{FF2B5EF4-FFF2-40B4-BE49-F238E27FC236}">
                <a16:creationId xmlns:a16="http://schemas.microsoft.com/office/drawing/2014/main" id="{E67A1F6E-ACA6-264D-8D85-A1C1EAEBAEFF}"/>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2262EBB0-DBB3-0F48-A665-8E5F9CC4C301}" type="datetime1">
              <a:rPr lang="en-US" smtClean="0"/>
              <a:t>5/4/2023</a:t>
            </a:fld>
            <a:endParaRPr lang="en-US" dirty="0"/>
          </a:p>
        </p:txBody>
      </p:sp>
      <p:sp>
        <p:nvSpPr>
          <p:cNvPr id="11" name="Slide Number Placeholder 5">
            <a:extLst>
              <a:ext uri="{FF2B5EF4-FFF2-40B4-BE49-F238E27FC236}">
                <a16:creationId xmlns:a16="http://schemas.microsoft.com/office/drawing/2014/main" id="{2B70E230-C547-F148-8AB9-0C866FF51485}"/>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5" name="TextBox 4">
            <a:extLst>
              <a:ext uri="{FF2B5EF4-FFF2-40B4-BE49-F238E27FC236}">
                <a16:creationId xmlns:a16="http://schemas.microsoft.com/office/drawing/2014/main" id="{5CA75B0B-6CF4-D207-327D-2904EC7882AE}"/>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id="{17D6F328-718F-5942-A798-3CD1ABD41AB2}"/>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CB48D4F1-4EB0-3742-8A92-6AA0B6E94B58}" type="datetime1">
              <a:rPr lang="en-US" smtClean="0"/>
              <a:t>5/4/2023</a:t>
            </a:fld>
            <a:endParaRPr lang="en-US" dirty="0"/>
          </a:p>
        </p:txBody>
      </p:sp>
      <p:sp>
        <p:nvSpPr>
          <p:cNvPr id="9" name="Slide Number Placeholder 5">
            <a:extLst>
              <a:ext uri="{FF2B5EF4-FFF2-40B4-BE49-F238E27FC236}">
                <a16:creationId xmlns:a16="http://schemas.microsoft.com/office/drawing/2014/main" id="{B40E27FB-219B-2742-970C-959579F1DBFF}"/>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5" name="TextBox 4">
            <a:extLst>
              <a:ext uri="{FF2B5EF4-FFF2-40B4-BE49-F238E27FC236}">
                <a16:creationId xmlns:a16="http://schemas.microsoft.com/office/drawing/2014/main" id="{383F6B16-4C9E-1236-1FF4-C1F319B8EA37}"/>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13BE57B3-037A-BA43-B713-94B19F784CCC}"/>
              </a:ext>
            </a:extLst>
          </p:cNvPr>
          <p:cNvSpPr txBox="1"/>
          <p:nvPr userDrawn="1"/>
        </p:nvSpPr>
        <p:spPr>
          <a:xfrm>
            <a:off x="1" y="0"/>
            <a:ext cx="12192000" cy="369332"/>
          </a:xfrm>
          <a:prstGeom prst="rect">
            <a:avLst/>
          </a:prstGeom>
          <a:solidFill>
            <a:srgbClr val="CB333B"/>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42C190B0-709C-C145-ABF1-23FAB9FEE9CC}"/>
              </a:ext>
            </a:extLst>
          </p:cNvPr>
          <p:cNvSpPr txBox="1"/>
          <p:nvPr userDrawn="1"/>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9" name="Straight Connector 8">
            <a:extLst>
              <a:ext uri="{FF2B5EF4-FFF2-40B4-BE49-F238E27FC236}">
                <a16:creationId xmlns:a16="http://schemas.microsoft.com/office/drawing/2014/main" id="{1A7E85D6-8259-2D43-9CA6-CC537EF600E7}"/>
              </a:ext>
            </a:extLst>
          </p:cNvPr>
          <p:cNvCxnSpPr/>
          <p:nvPr userDrawn="1"/>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3477BEE-FE65-D24F-A709-99933314F296}"/>
              </a:ext>
            </a:extLst>
          </p:cNvPr>
          <p:cNvCxnSpPr/>
          <p:nvPr userDrawn="1"/>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2" name="Date Placeholder 3">
            <a:extLst>
              <a:ext uri="{FF2B5EF4-FFF2-40B4-BE49-F238E27FC236}">
                <a16:creationId xmlns:a16="http://schemas.microsoft.com/office/drawing/2014/main" id="{22016FA0-F2A4-1F4B-9E3D-F9B43CBB456A}"/>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BC32A113-71BA-054C-8B91-2553CD807264}" type="datetime1">
              <a:rPr lang="en-US" smtClean="0"/>
              <a:t>5/4/2023</a:t>
            </a:fld>
            <a:endParaRPr lang="en-US" dirty="0"/>
          </a:p>
        </p:txBody>
      </p:sp>
      <p:sp>
        <p:nvSpPr>
          <p:cNvPr id="13" name="Slide Number Placeholder 5">
            <a:extLst>
              <a:ext uri="{FF2B5EF4-FFF2-40B4-BE49-F238E27FC236}">
                <a16:creationId xmlns:a16="http://schemas.microsoft.com/office/drawing/2014/main" id="{7DE3FABA-C7D0-9A43-9568-0FAF0498BF30}"/>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CCCE-8F7D-E30D-6BAE-4A910A759BA6}"/>
              </a:ext>
            </a:extLst>
          </p:cNvPr>
          <p:cNvSpPr>
            <a:spLocks noGrp="1"/>
          </p:cNvSpPr>
          <p:nvPr>
            <p:ph type="ctrTitle"/>
          </p:nvPr>
        </p:nvSpPr>
        <p:spPr>
          <a:xfrm>
            <a:off x="0" y="1602807"/>
            <a:ext cx="12192000" cy="1107534"/>
          </a:xfrm>
          <a:noFill/>
        </p:spPr>
        <p:txBody>
          <a:bodyPr>
            <a:normAutofit/>
          </a:bodyPr>
          <a:lstStyle/>
          <a:p>
            <a:r>
              <a:rPr lang="en-US" sz="6600" dirty="0"/>
              <a:t>Capstone</a:t>
            </a:r>
          </a:p>
        </p:txBody>
      </p:sp>
      <p:sp>
        <p:nvSpPr>
          <p:cNvPr id="3" name="Subtitle 2">
            <a:extLst>
              <a:ext uri="{FF2B5EF4-FFF2-40B4-BE49-F238E27FC236}">
                <a16:creationId xmlns:a16="http://schemas.microsoft.com/office/drawing/2014/main" id="{4B0A257A-67A4-33BE-0B12-F6CD3CB4644B}"/>
              </a:ext>
            </a:extLst>
          </p:cNvPr>
          <p:cNvSpPr>
            <a:spLocks noGrp="1"/>
          </p:cNvSpPr>
          <p:nvPr>
            <p:ph type="subTitle" idx="1"/>
          </p:nvPr>
        </p:nvSpPr>
        <p:spPr>
          <a:xfrm>
            <a:off x="1264217" y="4308534"/>
            <a:ext cx="5910774" cy="1802038"/>
          </a:xfrm>
          <a:noFill/>
        </p:spPr>
        <p:txBody>
          <a:bodyPr>
            <a:normAutofit/>
          </a:bodyPr>
          <a:lstStyle/>
          <a:p>
            <a:pPr algn="l"/>
            <a:r>
              <a:rPr lang="en-US" sz="3200" dirty="0"/>
              <a:t>Stefanie Perez</a:t>
            </a:r>
          </a:p>
          <a:p>
            <a:pPr algn="l"/>
            <a:endParaRPr lang="en-US" sz="3200" dirty="0"/>
          </a:p>
        </p:txBody>
      </p:sp>
      <p:sp>
        <p:nvSpPr>
          <p:cNvPr id="5" name="Title 1">
            <a:extLst>
              <a:ext uri="{FF2B5EF4-FFF2-40B4-BE49-F238E27FC236}">
                <a16:creationId xmlns:a16="http://schemas.microsoft.com/office/drawing/2014/main" id="{2BDA5866-646A-1F02-300D-FAED4EDC96D6}"/>
              </a:ext>
            </a:extLst>
          </p:cNvPr>
          <p:cNvSpPr txBox="1">
            <a:spLocks/>
          </p:cNvSpPr>
          <p:nvPr/>
        </p:nvSpPr>
        <p:spPr>
          <a:xfrm>
            <a:off x="0" y="3029043"/>
            <a:ext cx="12192000" cy="595029"/>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Department of Engineering, Computing, and Cybersecurity</a:t>
            </a:r>
          </a:p>
        </p:txBody>
      </p:sp>
    </p:spTree>
    <p:extLst>
      <p:ext uri="{BB962C8B-B14F-4D97-AF65-F5344CB8AC3E}">
        <p14:creationId xmlns:p14="http://schemas.microsoft.com/office/powerpoint/2010/main" val="315021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F4BF-E8D5-BC80-167E-EE8643EEED28}"/>
              </a:ext>
            </a:extLst>
          </p:cNvPr>
          <p:cNvSpPr>
            <a:spLocks noGrp="1"/>
          </p:cNvSpPr>
          <p:nvPr>
            <p:ph type="title"/>
          </p:nvPr>
        </p:nvSpPr>
        <p:spPr>
          <a:xfrm>
            <a:off x="601133" y="573163"/>
            <a:ext cx="10515600" cy="1325563"/>
          </a:xfrm>
        </p:spPr>
        <p:txBody>
          <a:bodyPr/>
          <a:lstStyle/>
          <a:p>
            <a:endParaRPr lang="en-US" dirty="0"/>
          </a:p>
        </p:txBody>
      </p:sp>
      <p:pic>
        <p:nvPicPr>
          <p:cNvPr id="7" name="Content Placeholder 6" descr="Text&#10;&#10;Description automatically generated">
            <a:extLst>
              <a:ext uri="{FF2B5EF4-FFF2-40B4-BE49-F238E27FC236}">
                <a16:creationId xmlns:a16="http://schemas.microsoft.com/office/drawing/2014/main" id="{14505F2B-65C5-636A-AD74-4A377CB1F05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36688" y="1194254"/>
            <a:ext cx="4750102" cy="4750102"/>
          </a:xfrm>
        </p:spPr>
      </p:pic>
      <p:sp>
        <p:nvSpPr>
          <p:cNvPr id="4" name="Date Placeholder 3">
            <a:extLst>
              <a:ext uri="{FF2B5EF4-FFF2-40B4-BE49-F238E27FC236}">
                <a16:creationId xmlns:a16="http://schemas.microsoft.com/office/drawing/2014/main" id="{5A6ECDA3-250E-EEAC-406D-5827DE3BE24E}"/>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9A5034AE-1C8E-16DC-D0FD-553397455F51}"/>
              </a:ext>
            </a:extLst>
          </p:cNvPr>
          <p:cNvSpPr>
            <a:spLocks noGrp="1"/>
          </p:cNvSpPr>
          <p:nvPr>
            <p:ph type="sldNum" sz="quarter" idx="4"/>
          </p:nvPr>
        </p:nvSpPr>
        <p:spPr/>
        <p:txBody>
          <a:bodyPr/>
          <a:lstStyle/>
          <a:p>
            <a:fld id="{39CD5DC9-4D8F-4DDC-BB28-9BDC483A5893}" type="slidenum">
              <a:rPr lang="en-US" smtClean="0"/>
              <a:pPr/>
              <a:t>9</a:t>
            </a:fld>
            <a:endParaRPr lang="en-US" dirty="0"/>
          </a:p>
        </p:txBody>
      </p:sp>
    </p:spTree>
    <p:extLst>
      <p:ext uri="{BB962C8B-B14F-4D97-AF65-F5344CB8AC3E}">
        <p14:creationId xmlns:p14="http://schemas.microsoft.com/office/powerpoint/2010/main" val="277332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A326-9852-91D2-77CE-968B87DF77FA}"/>
              </a:ext>
            </a:extLst>
          </p:cNvPr>
          <p:cNvSpPr>
            <a:spLocks noGrp="1"/>
          </p:cNvSpPr>
          <p:nvPr>
            <p:ph type="title"/>
          </p:nvPr>
        </p:nvSpPr>
        <p:spPr/>
        <p:txBody>
          <a:bodyPr/>
          <a:lstStyle/>
          <a:p>
            <a:r>
              <a:rPr lang="en-US"/>
              <a:t>What is my project?</a:t>
            </a:r>
            <a:endParaRPr lang="en-US" dirty="0"/>
          </a:p>
        </p:txBody>
      </p:sp>
      <p:sp>
        <p:nvSpPr>
          <p:cNvPr id="3" name="Content Placeholder 2">
            <a:extLst>
              <a:ext uri="{FF2B5EF4-FFF2-40B4-BE49-F238E27FC236}">
                <a16:creationId xmlns:a16="http://schemas.microsoft.com/office/drawing/2014/main" id="{25BFB3D8-E029-5FD1-ECE9-5E6A088C6980}"/>
              </a:ext>
            </a:extLst>
          </p:cNvPr>
          <p:cNvSpPr>
            <a:spLocks noGrp="1"/>
          </p:cNvSpPr>
          <p:nvPr>
            <p:ph idx="1"/>
          </p:nvPr>
        </p:nvSpPr>
        <p:spPr>
          <a:xfrm>
            <a:off x="838200" y="1825625"/>
            <a:ext cx="3985381" cy="3844623"/>
          </a:xfrm>
        </p:spPr>
        <p:txBody>
          <a:bodyPr>
            <a:normAutofit lnSpcReduction="10000"/>
          </a:bodyPr>
          <a:lstStyle/>
          <a:p>
            <a:r>
              <a:rPr lang="en-US"/>
              <a:t>My project is based off a construction company from McAllen TX who advertises their work through Facebook. This website will help him in ways to reach out to customers to show them what type of work he does.</a:t>
            </a:r>
            <a:endParaRPr lang="en-US" dirty="0"/>
          </a:p>
        </p:txBody>
      </p:sp>
      <p:sp>
        <p:nvSpPr>
          <p:cNvPr id="4" name="Date Placeholder 3">
            <a:extLst>
              <a:ext uri="{FF2B5EF4-FFF2-40B4-BE49-F238E27FC236}">
                <a16:creationId xmlns:a16="http://schemas.microsoft.com/office/drawing/2014/main" id="{5F6D9873-5C82-6A48-038E-373950F80861}"/>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1DBF76B6-4889-A7ED-1531-60EE3781FF32}"/>
              </a:ext>
            </a:extLst>
          </p:cNvPr>
          <p:cNvSpPr>
            <a:spLocks noGrp="1"/>
          </p:cNvSpPr>
          <p:nvPr>
            <p:ph type="sldNum" sz="quarter" idx="4"/>
          </p:nvPr>
        </p:nvSpPr>
        <p:spPr/>
        <p:txBody>
          <a:bodyPr/>
          <a:lstStyle/>
          <a:p>
            <a:fld id="{39CD5DC9-4D8F-4DDC-BB28-9BDC483A5893}" type="slidenum">
              <a:rPr lang="en-US" smtClean="0"/>
              <a:pPr/>
              <a:t>1</a:t>
            </a:fld>
            <a:endParaRPr lang="en-US" dirty="0"/>
          </a:p>
        </p:txBody>
      </p:sp>
      <p:pic>
        <p:nvPicPr>
          <p:cNvPr id="7" name="Picture 6" descr="Timeline&#10;&#10;Description automatically generated">
            <a:extLst>
              <a:ext uri="{FF2B5EF4-FFF2-40B4-BE49-F238E27FC236}">
                <a16:creationId xmlns:a16="http://schemas.microsoft.com/office/drawing/2014/main" id="{ACC6659D-C7C9-D416-EAC8-15A18470F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105" y="462642"/>
            <a:ext cx="2824431" cy="5834743"/>
          </a:xfrm>
          <a:prstGeom prst="rect">
            <a:avLst/>
          </a:prstGeom>
        </p:spPr>
      </p:pic>
    </p:spTree>
    <p:extLst>
      <p:ext uri="{BB962C8B-B14F-4D97-AF65-F5344CB8AC3E}">
        <p14:creationId xmlns:p14="http://schemas.microsoft.com/office/powerpoint/2010/main" val="280095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4FBC-62EB-0A26-DBDB-A436F0BA421C}"/>
              </a:ext>
            </a:extLst>
          </p:cNvPr>
          <p:cNvSpPr>
            <a:spLocks noGrp="1"/>
          </p:cNvSpPr>
          <p:nvPr>
            <p:ph type="title"/>
          </p:nvPr>
        </p:nvSpPr>
        <p:spPr/>
        <p:txBody>
          <a:bodyPr/>
          <a:lstStyle/>
          <a:p>
            <a:r>
              <a:rPr lang="en-US" dirty="0"/>
              <a:t>Who I did my website for</a:t>
            </a:r>
          </a:p>
        </p:txBody>
      </p:sp>
      <p:sp>
        <p:nvSpPr>
          <p:cNvPr id="3" name="Content Placeholder 2">
            <a:extLst>
              <a:ext uri="{FF2B5EF4-FFF2-40B4-BE49-F238E27FC236}">
                <a16:creationId xmlns:a16="http://schemas.microsoft.com/office/drawing/2014/main" id="{7D82F763-C5CF-66E3-F76A-BFE60C6DB4CC}"/>
              </a:ext>
            </a:extLst>
          </p:cNvPr>
          <p:cNvSpPr>
            <a:spLocks noGrp="1"/>
          </p:cNvSpPr>
          <p:nvPr>
            <p:ph idx="1"/>
          </p:nvPr>
        </p:nvSpPr>
        <p:spPr>
          <a:xfrm>
            <a:off x="838200" y="1825626"/>
            <a:ext cx="10037838" cy="1686832"/>
          </a:xfrm>
        </p:spPr>
        <p:txBody>
          <a:bodyPr/>
          <a:lstStyle/>
          <a:p>
            <a:r>
              <a:rPr lang="en-US" dirty="0"/>
              <a:t>I did my project for my best friend's dad who has his own construction company on the side named Mike’s Construction. He's had his little business since 2012 and eventually started growing through the Rio Grande Valley.</a:t>
            </a:r>
          </a:p>
        </p:txBody>
      </p:sp>
      <p:sp>
        <p:nvSpPr>
          <p:cNvPr id="4" name="Date Placeholder 3">
            <a:extLst>
              <a:ext uri="{FF2B5EF4-FFF2-40B4-BE49-F238E27FC236}">
                <a16:creationId xmlns:a16="http://schemas.microsoft.com/office/drawing/2014/main" id="{8A2D6602-43AE-E0B3-9D20-948869022610}"/>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27294ED6-4B4F-2756-66D7-D762BB36E508}"/>
              </a:ext>
            </a:extLst>
          </p:cNvPr>
          <p:cNvSpPr>
            <a:spLocks noGrp="1"/>
          </p:cNvSpPr>
          <p:nvPr>
            <p:ph type="sldNum" sz="quarter" idx="4"/>
          </p:nvPr>
        </p:nvSpPr>
        <p:spPr/>
        <p:txBody>
          <a:bodyPr/>
          <a:lstStyle/>
          <a:p>
            <a:fld id="{39CD5DC9-4D8F-4DDC-BB28-9BDC483A5893}" type="slidenum">
              <a:rPr lang="en-US" smtClean="0"/>
              <a:pPr/>
              <a:t>2</a:t>
            </a:fld>
            <a:endParaRPr lang="en-US" dirty="0"/>
          </a:p>
        </p:txBody>
      </p:sp>
    </p:spTree>
    <p:extLst>
      <p:ext uri="{BB962C8B-B14F-4D97-AF65-F5344CB8AC3E}">
        <p14:creationId xmlns:p14="http://schemas.microsoft.com/office/powerpoint/2010/main" val="94020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A4E2-4FD1-8A5D-25A9-1D4A6A74E805}"/>
              </a:ext>
            </a:extLst>
          </p:cNvPr>
          <p:cNvSpPr>
            <a:spLocks noGrp="1"/>
          </p:cNvSpPr>
          <p:nvPr>
            <p:ph type="title"/>
          </p:nvPr>
        </p:nvSpPr>
        <p:spPr/>
        <p:txBody>
          <a:bodyPr/>
          <a:lstStyle/>
          <a:p>
            <a:r>
              <a:rPr lang="en-US" dirty="0"/>
              <a:t>My mentor</a:t>
            </a:r>
          </a:p>
        </p:txBody>
      </p:sp>
      <p:sp>
        <p:nvSpPr>
          <p:cNvPr id="3" name="Content Placeholder 2">
            <a:extLst>
              <a:ext uri="{FF2B5EF4-FFF2-40B4-BE49-F238E27FC236}">
                <a16:creationId xmlns:a16="http://schemas.microsoft.com/office/drawing/2014/main" id="{E97F7F67-626B-C3A4-5545-8864A61C9C84}"/>
              </a:ext>
            </a:extLst>
          </p:cNvPr>
          <p:cNvSpPr>
            <a:spLocks noGrp="1"/>
          </p:cNvSpPr>
          <p:nvPr>
            <p:ph idx="1"/>
          </p:nvPr>
        </p:nvSpPr>
        <p:spPr>
          <a:xfrm>
            <a:off x="507999" y="1869168"/>
            <a:ext cx="4923971" cy="3025471"/>
          </a:xfrm>
        </p:spPr>
        <p:txBody>
          <a:bodyPr/>
          <a:lstStyle/>
          <a:p>
            <a:r>
              <a:rPr lang="en-US" dirty="0"/>
              <a:t>The mentor I chose was Srikanth Vemula.</a:t>
            </a:r>
          </a:p>
        </p:txBody>
      </p:sp>
      <p:sp>
        <p:nvSpPr>
          <p:cNvPr id="4" name="Date Placeholder 3">
            <a:extLst>
              <a:ext uri="{FF2B5EF4-FFF2-40B4-BE49-F238E27FC236}">
                <a16:creationId xmlns:a16="http://schemas.microsoft.com/office/drawing/2014/main" id="{5133CBF2-C913-0B62-EFC6-E62CBD3DE850}"/>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ED1AED59-E6C7-E929-D6D2-4F093EFE93A7}"/>
              </a:ext>
            </a:extLst>
          </p:cNvPr>
          <p:cNvSpPr>
            <a:spLocks noGrp="1"/>
          </p:cNvSpPr>
          <p:nvPr>
            <p:ph type="sldNum" sz="quarter" idx="4"/>
          </p:nvPr>
        </p:nvSpPr>
        <p:spPr/>
        <p:txBody>
          <a:bodyPr/>
          <a:lstStyle/>
          <a:p>
            <a:fld id="{39CD5DC9-4D8F-4DDC-BB28-9BDC483A5893}" type="slidenum">
              <a:rPr lang="en-US" smtClean="0"/>
              <a:pPr/>
              <a:t>3</a:t>
            </a:fld>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7ED08BAD-5444-0CD0-E784-44BEC2D73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896" y="2019748"/>
            <a:ext cx="5634565" cy="3552226"/>
          </a:xfrm>
          <a:prstGeom prst="rect">
            <a:avLst/>
          </a:prstGeom>
        </p:spPr>
      </p:pic>
    </p:spTree>
    <p:extLst>
      <p:ext uri="{BB962C8B-B14F-4D97-AF65-F5344CB8AC3E}">
        <p14:creationId xmlns:p14="http://schemas.microsoft.com/office/powerpoint/2010/main" val="422497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FDA5-F844-2CCD-EBA2-FD202373E47E}"/>
              </a:ext>
            </a:extLst>
          </p:cNvPr>
          <p:cNvSpPr>
            <a:spLocks noGrp="1"/>
          </p:cNvSpPr>
          <p:nvPr>
            <p:ph type="title"/>
          </p:nvPr>
        </p:nvSpPr>
        <p:spPr/>
        <p:txBody>
          <a:bodyPr/>
          <a:lstStyle/>
          <a:p>
            <a:r>
              <a:rPr lang="en-US" dirty="0"/>
              <a:t>Goal of my project</a:t>
            </a:r>
          </a:p>
        </p:txBody>
      </p:sp>
      <p:sp>
        <p:nvSpPr>
          <p:cNvPr id="3" name="Content Placeholder 2">
            <a:extLst>
              <a:ext uri="{FF2B5EF4-FFF2-40B4-BE49-F238E27FC236}">
                <a16:creationId xmlns:a16="http://schemas.microsoft.com/office/drawing/2014/main" id="{0F43E5A4-19E5-9AE5-751A-6F006A8EB850}"/>
              </a:ext>
            </a:extLst>
          </p:cNvPr>
          <p:cNvSpPr>
            <a:spLocks noGrp="1"/>
          </p:cNvSpPr>
          <p:nvPr>
            <p:ph idx="1"/>
          </p:nvPr>
        </p:nvSpPr>
        <p:spPr>
          <a:xfrm>
            <a:off x="838200" y="1825625"/>
            <a:ext cx="3975705" cy="3781727"/>
          </a:xfrm>
        </p:spPr>
        <p:txBody>
          <a:bodyPr>
            <a:normAutofit fontScale="92500"/>
          </a:bodyPr>
          <a:lstStyle/>
          <a:p>
            <a:r>
              <a:rPr lang="en-US" dirty="0"/>
              <a:t>The goal of my project was to create a website that is easy to navigate for customers who either want to build or remodel their home. I want it to show customers the type of work he does and the quality of work he provides.</a:t>
            </a:r>
          </a:p>
        </p:txBody>
      </p:sp>
      <p:sp>
        <p:nvSpPr>
          <p:cNvPr id="4" name="Date Placeholder 3">
            <a:extLst>
              <a:ext uri="{FF2B5EF4-FFF2-40B4-BE49-F238E27FC236}">
                <a16:creationId xmlns:a16="http://schemas.microsoft.com/office/drawing/2014/main" id="{AE956471-19C6-73F7-EF6F-9E4650EDD895}"/>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76C809B1-CDFE-F918-8177-EBB32A78A14C}"/>
              </a:ext>
            </a:extLst>
          </p:cNvPr>
          <p:cNvSpPr>
            <a:spLocks noGrp="1"/>
          </p:cNvSpPr>
          <p:nvPr>
            <p:ph type="sldNum" sz="quarter" idx="4"/>
          </p:nvPr>
        </p:nvSpPr>
        <p:spPr/>
        <p:txBody>
          <a:bodyPr/>
          <a:lstStyle/>
          <a:p>
            <a:fld id="{39CD5DC9-4D8F-4DDC-BB28-9BDC483A5893}" type="slidenum">
              <a:rPr lang="en-US" smtClean="0"/>
              <a:pPr/>
              <a:t>4</a:t>
            </a:fld>
            <a:endParaRPr lang="en-US" dirty="0"/>
          </a:p>
        </p:txBody>
      </p:sp>
      <p:pic>
        <p:nvPicPr>
          <p:cNvPr id="9" name="Picture 8" descr="Graphical user interface, website&#10;&#10;Description automatically generated">
            <a:extLst>
              <a:ext uri="{FF2B5EF4-FFF2-40B4-BE49-F238E27FC236}">
                <a16:creationId xmlns:a16="http://schemas.microsoft.com/office/drawing/2014/main" id="{521F6B41-89B4-4F80-4939-A2D1BCC19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191" y="607181"/>
            <a:ext cx="2631748" cy="5643638"/>
          </a:xfrm>
          <a:prstGeom prst="rect">
            <a:avLst/>
          </a:prstGeom>
        </p:spPr>
      </p:pic>
    </p:spTree>
    <p:extLst>
      <p:ext uri="{BB962C8B-B14F-4D97-AF65-F5344CB8AC3E}">
        <p14:creationId xmlns:p14="http://schemas.microsoft.com/office/powerpoint/2010/main" val="323103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79DB-198C-0E40-559F-96CA6B78D1B7}"/>
              </a:ext>
            </a:extLst>
          </p:cNvPr>
          <p:cNvSpPr>
            <a:spLocks noGrp="1"/>
          </p:cNvSpPr>
          <p:nvPr>
            <p:ph type="title"/>
          </p:nvPr>
        </p:nvSpPr>
        <p:spPr/>
        <p:txBody>
          <a:bodyPr/>
          <a:lstStyle/>
          <a:p>
            <a:r>
              <a:rPr lang="en-US" dirty="0"/>
              <a:t>Conceptual Design and materials</a:t>
            </a:r>
          </a:p>
        </p:txBody>
      </p:sp>
      <p:sp>
        <p:nvSpPr>
          <p:cNvPr id="3" name="Content Placeholder 2">
            <a:extLst>
              <a:ext uri="{FF2B5EF4-FFF2-40B4-BE49-F238E27FC236}">
                <a16:creationId xmlns:a16="http://schemas.microsoft.com/office/drawing/2014/main" id="{59A487A5-7E93-9ED3-74A8-6FB6E461CBE6}"/>
              </a:ext>
            </a:extLst>
          </p:cNvPr>
          <p:cNvSpPr>
            <a:spLocks noGrp="1"/>
          </p:cNvSpPr>
          <p:nvPr>
            <p:ph idx="1"/>
          </p:nvPr>
        </p:nvSpPr>
        <p:spPr/>
        <p:txBody>
          <a:bodyPr/>
          <a:lstStyle/>
          <a:p>
            <a:r>
              <a:rPr lang="en-US" dirty="0"/>
              <a:t>Visual studio code</a:t>
            </a:r>
          </a:p>
          <a:p>
            <a:r>
              <a:rPr lang="en-US" dirty="0"/>
              <a:t>Microsoft Word</a:t>
            </a:r>
          </a:p>
        </p:txBody>
      </p:sp>
      <p:sp>
        <p:nvSpPr>
          <p:cNvPr id="4" name="Date Placeholder 3">
            <a:extLst>
              <a:ext uri="{FF2B5EF4-FFF2-40B4-BE49-F238E27FC236}">
                <a16:creationId xmlns:a16="http://schemas.microsoft.com/office/drawing/2014/main" id="{7BBA47F7-9DA1-7AA3-AD12-0D6D6F9C34B3}"/>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7D657959-1BFC-157E-15B9-D7B05A415877}"/>
              </a:ext>
            </a:extLst>
          </p:cNvPr>
          <p:cNvSpPr>
            <a:spLocks noGrp="1"/>
          </p:cNvSpPr>
          <p:nvPr>
            <p:ph type="sldNum" sz="quarter" idx="4"/>
          </p:nvPr>
        </p:nvSpPr>
        <p:spPr/>
        <p:txBody>
          <a:bodyPr/>
          <a:lstStyle/>
          <a:p>
            <a:fld id="{39CD5DC9-4D8F-4DDC-BB28-9BDC483A5893}" type="slidenum">
              <a:rPr lang="en-US" smtClean="0"/>
              <a:pPr/>
              <a:t>5</a:t>
            </a:fld>
            <a:endParaRPr lang="en-US" dirty="0"/>
          </a:p>
        </p:txBody>
      </p:sp>
      <p:pic>
        <p:nvPicPr>
          <p:cNvPr id="7" name="Picture 6">
            <a:extLst>
              <a:ext uri="{FF2B5EF4-FFF2-40B4-BE49-F238E27FC236}">
                <a16:creationId xmlns:a16="http://schemas.microsoft.com/office/drawing/2014/main" id="{49FC4C1A-B694-60C4-B986-EA01B8978BC3}"/>
              </a:ext>
            </a:extLst>
          </p:cNvPr>
          <p:cNvPicPr>
            <a:picLocks noChangeAspect="1"/>
          </p:cNvPicPr>
          <p:nvPr/>
        </p:nvPicPr>
        <p:blipFill>
          <a:blip r:embed="rId2"/>
          <a:stretch>
            <a:fillRect/>
          </a:stretch>
        </p:blipFill>
        <p:spPr>
          <a:xfrm>
            <a:off x="4663806" y="1383695"/>
            <a:ext cx="5768095" cy="4183078"/>
          </a:xfrm>
          <a:prstGeom prst="rect">
            <a:avLst/>
          </a:prstGeom>
        </p:spPr>
      </p:pic>
    </p:spTree>
    <p:extLst>
      <p:ext uri="{BB962C8B-B14F-4D97-AF65-F5344CB8AC3E}">
        <p14:creationId xmlns:p14="http://schemas.microsoft.com/office/powerpoint/2010/main" val="41987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362B-8432-EB46-8156-57233D088172}"/>
              </a:ext>
            </a:extLst>
          </p:cNvPr>
          <p:cNvSpPr>
            <a:spLocks noGrp="1"/>
          </p:cNvSpPr>
          <p:nvPr>
            <p:ph type="title"/>
          </p:nvPr>
        </p:nvSpPr>
        <p:spPr/>
        <p:txBody>
          <a:bodyPr/>
          <a:lstStyle/>
          <a:p>
            <a:r>
              <a:rPr lang="en-US" dirty="0"/>
              <a:t>Gantt Chart with milestones</a:t>
            </a:r>
          </a:p>
        </p:txBody>
      </p:sp>
      <p:pic>
        <p:nvPicPr>
          <p:cNvPr id="7" name="Content Placeholder 6" descr="Chart, timeline&#10;&#10;Description automatically generated">
            <a:extLst>
              <a:ext uri="{FF2B5EF4-FFF2-40B4-BE49-F238E27FC236}">
                <a16:creationId xmlns:a16="http://schemas.microsoft.com/office/drawing/2014/main" id="{16047B6D-B5DB-EC4A-0B38-30B0B3C89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
        <p:nvSpPr>
          <p:cNvPr id="4" name="Date Placeholder 3">
            <a:extLst>
              <a:ext uri="{FF2B5EF4-FFF2-40B4-BE49-F238E27FC236}">
                <a16:creationId xmlns:a16="http://schemas.microsoft.com/office/drawing/2014/main" id="{26D575E3-F30A-2669-D0A6-32FF694033CB}"/>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460E42AD-EB70-EA31-0509-B5867BE3ADC3}"/>
              </a:ext>
            </a:extLst>
          </p:cNvPr>
          <p:cNvSpPr>
            <a:spLocks noGrp="1"/>
          </p:cNvSpPr>
          <p:nvPr>
            <p:ph type="sldNum" sz="quarter" idx="4"/>
          </p:nvPr>
        </p:nvSpPr>
        <p:spPr/>
        <p:txBody>
          <a:bodyPr/>
          <a:lstStyle/>
          <a:p>
            <a:fld id="{39CD5DC9-4D8F-4DDC-BB28-9BDC483A5893}" type="slidenum">
              <a:rPr lang="en-US" smtClean="0"/>
              <a:pPr/>
              <a:t>6</a:t>
            </a:fld>
            <a:endParaRPr lang="en-US" dirty="0"/>
          </a:p>
        </p:txBody>
      </p:sp>
    </p:spTree>
    <p:extLst>
      <p:ext uri="{BB962C8B-B14F-4D97-AF65-F5344CB8AC3E}">
        <p14:creationId xmlns:p14="http://schemas.microsoft.com/office/powerpoint/2010/main" val="189258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CF28-B410-CA14-082A-C26CE5436A8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A878458E-8A4C-5111-3D51-5F02D8FB074B}"/>
              </a:ext>
            </a:extLst>
          </p:cNvPr>
          <p:cNvSpPr>
            <a:spLocks noGrp="1"/>
          </p:cNvSpPr>
          <p:nvPr>
            <p:ph idx="1"/>
          </p:nvPr>
        </p:nvSpPr>
        <p:spPr/>
        <p:txBody>
          <a:bodyPr/>
          <a:lstStyle/>
          <a:p>
            <a:r>
              <a:rPr lang="en-US" dirty="0"/>
              <a:t>Coming up with a design for how I want it to look</a:t>
            </a:r>
          </a:p>
          <a:p>
            <a:r>
              <a:rPr lang="en-US" dirty="0"/>
              <a:t>Building the code without errors</a:t>
            </a:r>
          </a:p>
          <a:p>
            <a:r>
              <a:rPr lang="en-US" dirty="0"/>
              <a:t>Styling the </a:t>
            </a:r>
            <a:r>
              <a:rPr lang="en-US" dirty="0" err="1"/>
              <a:t>css</a:t>
            </a:r>
            <a:r>
              <a:rPr lang="en-US" dirty="0"/>
              <a:t> to get the right area for text/pictures</a:t>
            </a:r>
          </a:p>
          <a:p>
            <a:endParaRPr lang="en-US" dirty="0"/>
          </a:p>
          <a:p>
            <a:endParaRPr lang="en-US" dirty="0"/>
          </a:p>
        </p:txBody>
      </p:sp>
      <p:sp>
        <p:nvSpPr>
          <p:cNvPr id="4" name="Date Placeholder 3">
            <a:extLst>
              <a:ext uri="{FF2B5EF4-FFF2-40B4-BE49-F238E27FC236}">
                <a16:creationId xmlns:a16="http://schemas.microsoft.com/office/drawing/2014/main" id="{496DF04B-580A-84A2-96D6-AEA07C1CA005}"/>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38BA04BB-6F99-8C62-B9D8-87D60B89D825}"/>
              </a:ext>
            </a:extLst>
          </p:cNvPr>
          <p:cNvSpPr>
            <a:spLocks noGrp="1"/>
          </p:cNvSpPr>
          <p:nvPr>
            <p:ph type="sldNum" sz="quarter" idx="4"/>
          </p:nvPr>
        </p:nvSpPr>
        <p:spPr/>
        <p:txBody>
          <a:bodyPr/>
          <a:lstStyle/>
          <a:p>
            <a:fld id="{39CD5DC9-4D8F-4DDC-BB28-9BDC483A5893}" type="slidenum">
              <a:rPr lang="en-US" smtClean="0"/>
              <a:pPr/>
              <a:t>7</a:t>
            </a:fld>
            <a:endParaRPr lang="en-US" dirty="0"/>
          </a:p>
        </p:txBody>
      </p:sp>
    </p:spTree>
    <p:extLst>
      <p:ext uri="{BB962C8B-B14F-4D97-AF65-F5344CB8AC3E}">
        <p14:creationId xmlns:p14="http://schemas.microsoft.com/office/powerpoint/2010/main" val="4348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910A-A96A-ACF0-EFA0-A6265D213E5E}"/>
              </a:ext>
            </a:extLst>
          </p:cNvPr>
          <p:cNvSpPr>
            <a:spLocks noGrp="1"/>
          </p:cNvSpPr>
          <p:nvPr>
            <p:ph type="title"/>
          </p:nvPr>
        </p:nvSpPr>
        <p:spPr/>
        <p:txBody>
          <a:bodyPr/>
          <a:lstStyle/>
          <a:p>
            <a:r>
              <a:rPr lang="en-US" dirty="0"/>
              <a:t>Success within the project</a:t>
            </a:r>
          </a:p>
        </p:txBody>
      </p:sp>
      <p:sp>
        <p:nvSpPr>
          <p:cNvPr id="3" name="Content Placeholder 2">
            <a:extLst>
              <a:ext uri="{FF2B5EF4-FFF2-40B4-BE49-F238E27FC236}">
                <a16:creationId xmlns:a16="http://schemas.microsoft.com/office/drawing/2014/main" id="{40C90E73-81CD-C5C0-B48B-8B1ADD03FA16}"/>
              </a:ext>
            </a:extLst>
          </p:cNvPr>
          <p:cNvSpPr>
            <a:spLocks noGrp="1"/>
          </p:cNvSpPr>
          <p:nvPr>
            <p:ph idx="1"/>
          </p:nvPr>
        </p:nvSpPr>
        <p:spPr/>
        <p:txBody>
          <a:bodyPr/>
          <a:lstStyle/>
          <a:p>
            <a:r>
              <a:rPr lang="en-US" dirty="0"/>
              <a:t>Designing the website to the clients liking</a:t>
            </a:r>
          </a:p>
          <a:p>
            <a:r>
              <a:rPr lang="en-US" dirty="0"/>
              <a:t>Creating a </a:t>
            </a:r>
            <a:r>
              <a:rPr lang="en-US" dirty="0" err="1"/>
              <a:t>php</a:t>
            </a:r>
            <a:r>
              <a:rPr lang="en-US" dirty="0"/>
              <a:t> for social media pictures </a:t>
            </a:r>
          </a:p>
          <a:p>
            <a:r>
              <a:rPr lang="en-US" dirty="0"/>
              <a:t>Easy to navigate website</a:t>
            </a:r>
          </a:p>
          <a:p>
            <a:r>
              <a:rPr lang="en-US" dirty="0"/>
              <a:t>How to properly build </a:t>
            </a:r>
            <a:r>
              <a:rPr lang="en-US"/>
              <a:t>a website</a:t>
            </a:r>
            <a:endParaRPr lang="en-US" dirty="0"/>
          </a:p>
          <a:p>
            <a:endParaRPr lang="en-US" dirty="0"/>
          </a:p>
        </p:txBody>
      </p:sp>
      <p:sp>
        <p:nvSpPr>
          <p:cNvPr id="4" name="Date Placeholder 3">
            <a:extLst>
              <a:ext uri="{FF2B5EF4-FFF2-40B4-BE49-F238E27FC236}">
                <a16:creationId xmlns:a16="http://schemas.microsoft.com/office/drawing/2014/main" id="{B0C14CDA-0BEE-E339-2DE3-53468D089513}"/>
              </a:ext>
            </a:extLst>
          </p:cNvPr>
          <p:cNvSpPr>
            <a:spLocks noGrp="1"/>
          </p:cNvSpPr>
          <p:nvPr>
            <p:ph type="dt" sz="half" idx="2"/>
          </p:nvPr>
        </p:nvSpPr>
        <p:spPr/>
        <p:txBody>
          <a:bodyPr/>
          <a:lstStyle/>
          <a:p>
            <a:fld id="{088B7113-B51D-D14D-A596-C31D60C680EA}" type="datetime1">
              <a:rPr lang="en-US" smtClean="0"/>
              <a:t>5/4/2023</a:t>
            </a:fld>
            <a:endParaRPr lang="en-US" dirty="0"/>
          </a:p>
        </p:txBody>
      </p:sp>
      <p:sp>
        <p:nvSpPr>
          <p:cNvPr id="5" name="Slide Number Placeholder 4">
            <a:extLst>
              <a:ext uri="{FF2B5EF4-FFF2-40B4-BE49-F238E27FC236}">
                <a16:creationId xmlns:a16="http://schemas.microsoft.com/office/drawing/2014/main" id="{F8CA7AD0-682E-CC40-2F60-7CB634B2C574}"/>
              </a:ext>
            </a:extLst>
          </p:cNvPr>
          <p:cNvSpPr>
            <a:spLocks noGrp="1"/>
          </p:cNvSpPr>
          <p:nvPr>
            <p:ph type="sldNum" sz="quarter" idx="4"/>
          </p:nvPr>
        </p:nvSpPr>
        <p:spPr/>
        <p:txBody>
          <a:bodyPr/>
          <a:lstStyle/>
          <a:p>
            <a:fld id="{39CD5DC9-4D8F-4DDC-BB28-9BDC483A5893}" type="slidenum">
              <a:rPr lang="en-US" smtClean="0"/>
              <a:pPr/>
              <a:t>8</a:t>
            </a:fld>
            <a:endParaRPr lang="en-US" dirty="0"/>
          </a:p>
        </p:txBody>
      </p:sp>
    </p:spTree>
    <p:extLst>
      <p:ext uri="{BB962C8B-B14F-4D97-AF65-F5344CB8AC3E}">
        <p14:creationId xmlns:p14="http://schemas.microsoft.com/office/powerpoint/2010/main" val="111603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0392F043249A439521F462B72B89FF" ma:contentTypeVersion="14" ma:contentTypeDescription="Create a new document." ma:contentTypeScope="" ma:versionID="d68df292c240e5f8c989d3149a4f8abb">
  <xsd:schema xmlns:xsd="http://www.w3.org/2001/XMLSchema" xmlns:xs="http://www.w3.org/2001/XMLSchema" xmlns:p="http://schemas.microsoft.com/office/2006/metadata/properties" xmlns:ns3="1dbbb8cd-b509-4e39-a9ec-bdc6fe64e34b" xmlns:ns4="d8b86ac4-2bc5-47d3-8e35-055e9303249b" targetNamespace="http://schemas.microsoft.com/office/2006/metadata/properties" ma:root="true" ma:fieldsID="9160d8640ec72670a0fb995b37672a36" ns3:_="" ns4:_="">
    <xsd:import namespace="1dbbb8cd-b509-4e39-a9ec-bdc6fe64e34b"/>
    <xsd:import namespace="d8b86ac4-2bc5-47d3-8e35-055e9303249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SearchProperties" minOccurs="0"/>
                <xsd:element ref="ns3:_activity"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bbb8cd-b509-4e39-a9ec-bdc6fe64e3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b86ac4-2bc5-47d3-8e35-055e9303249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dbbb8cd-b509-4e39-a9ec-bdc6fe64e34b" xsi:nil="true"/>
  </documentManagement>
</p:properties>
</file>

<file path=customXml/itemProps1.xml><?xml version="1.0" encoding="utf-8"?>
<ds:datastoreItem xmlns:ds="http://schemas.openxmlformats.org/officeDocument/2006/customXml" ds:itemID="{946F489A-B816-4241-A779-9D6541841F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bbb8cd-b509-4e39-a9ec-bdc6fe64e34b"/>
    <ds:schemaRef ds:uri="d8b86ac4-2bc5-47d3-8e35-055e930324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E7B008-53AC-4338-94A7-CE08B07C5C0D}">
  <ds:schemaRefs>
    <ds:schemaRef ds:uri="http://schemas.microsoft.com/sharepoint/v3/contenttype/forms"/>
  </ds:schemaRefs>
</ds:datastoreItem>
</file>

<file path=customXml/itemProps3.xml><?xml version="1.0" encoding="utf-8"?>
<ds:datastoreItem xmlns:ds="http://schemas.openxmlformats.org/officeDocument/2006/customXml" ds:itemID="{999D2B07-FD86-4D63-ADE6-934C72309DD6}">
  <ds:schemaRefs>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1dbbb8cd-b509-4e39-a9ec-bdc6fe64e34b"/>
    <ds:schemaRef ds:uri="http://schemas.openxmlformats.org/package/2006/metadata/core-properties"/>
    <ds:schemaRef ds:uri="d8b86ac4-2bc5-47d3-8e35-055e9303249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1508</TotalTime>
  <Words>251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vt:lpstr>
      <vt:lpstr>What is my project?</vt:lpstr>
      <vt:lpstr>Who I did my website for</vt:lpstr>
      <vt:lpstr>My mentor</vt:lpstr>
      <vt:lpstr>Goal of my project</vt:lpstr>
      <vt:lpstr>Conceptual Design and materials</vt:lpstr>
      <vt:lpstr>Gantt Chart with milestones</vt:lpstr>
      <vt:lpstr>Challenges</vt:lpstr>
      <vt:lpstr>Success within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Perez, Stefanie N.</cp:lastModifiedBy>
  <cp:revision>22</cp:revision>
  <dcterms:created xsi:type="dcterms:W3CDTF">2021-08-23T19:21:20Z</dcterms:created>
  <dcterms:modified xsi:type="dcterms:W3CDTF">2023-05-05T05:03:45Z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0x0101000E0392F043249A439521F462B72B89FF</vt:lpwstr>
  </property>
</Properties>
</file>