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6" d="100"/>
          <a:sy n="116" d="100"/>
        </p:scale>
        <p:origin x="5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C6F4-526A-4945-975F-36D04824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AEC27-DB07-45B9-8E79-98313E3C9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CD48-9C89-4CF4-A31B-6C7313C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6189-A855-4FAA-89D3-4BC7F32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DF33-ED02-43C0-A408-0A648572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8A47-1DE0-4967-BA5C-0BE1C9A1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6C319-3730-49A7-A620-498940B7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0EDB-72AB-4980-9C65-74351822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764D-B8F1-4DE1-854B-8BED01E6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4BDF-05D6-4DB7-8A03-34D6DB43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794D3-9E65-469C-B043-FBEA657A4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8A234-FBF1-436F-9DB0-19BBD9FB4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1DF0-4E93-4185-A704-94CDCEFE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FDA3-7D00-4223-B2F7-D88B138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AE36-E12B-419F-8AAD-B3F8C2CC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8F6C-0A3C-4EFA-8E54-9DB10CCB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5C89-4E2C-472B-B958-35ECD3C8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DBB7-E8EC-46B3-BB00-7062073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E4E3-F3AB-4271-951C-E51E9123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73C8-3644-4FB5-A344-E5C3EA4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0E43-3112-4DA5-AF55-4A3F3851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92F7-C131-4569-8B1D-7994FADC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5176-8AED-4E6F-AE0A-CDA56301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5306-EE56-4B77-AE97-F3BFA3B2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77CA-065C-4B0F-BBD2-FEA7ACE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30D-FBAA-4C75-A796-BBEE911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B4D2-4B3C-4402-A189-BD8899AA1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31414-568B-4E57-B586-40FF0139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8099-E1A8-4C71-9D32-E94CDEE4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DDF9-64A0-443B-810C-8BB8004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D99D-7785-45AD-85C2-77B558B2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DAE0-9201-4E2C-B5F8-B573D61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2290-F392-4E7C-A609-A71F44FB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0DEA-131C-41DA-91E2-CAFE8372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C248-66E0-4A7C-A457-8AD458BE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CFEBA-40EE-471B-B7DC-E1066DE8D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90001-5328-40C9-98EC-7BE37E54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C6C49-E60A-42C5-B201-924BA38F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6AD1F-4CC8-48A3-86B2-9E3950EF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4E79-ADDA-45AA-BCF5-46E8B121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320BD-3BE4-4424-AA29-E798E76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6FDC-DEB9-40FE-80A1-7AF001A4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56D3-FA9A-4101-9BEB-07965FED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5CF37-ED88-44B2-AA20-D4D36ABC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8DB6C-9B53-4E48-8CC4-CE25E6C5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9B37-9B76-4B09-9D85-D7B586F3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F29C-DD9F-4427-B86E-D9D6440D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4FEF-19DD-42F6-92E3-A47685B0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37D1B-BDF5-43CA-8538-5038532F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665E-6DB3-4E9C-991C-9D868BDB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F4A0-F5AB-405C-89E9-604EC14A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D2EA-D5D8-4ABA-8CE7-36BE7229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AC9D-0380-4EEF-AD4C-A7FD3C27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402C9-C2BD-429A-9358-7ECB9C87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19571-EAB3-4940-AE0B-85DD6A24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DD4D-B96C-4741-B958-848E6DD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DCA6A-0058-4652-8DDD-075E81E1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1ADD-17DF-433C-8C39-3A64642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A369C-246A-4BD4-82D8-2988D0B8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F8CF9-71BD-44FF-A22D-7C194C6B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8629-5F9A-45FC-868F-42E96CED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2E41-0584-4052-B504-674FCB4658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780-4D66-4109-83E6-207CBA400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FB81-D234-4162-A3C9-CEFE2F1A7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22B3-0A21-45B7-BA6C-5D66A3FB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ADDA04-3F76-467C-86C5-98AAB89422CF}"/>
              </a:ext>
            </a:extLst>
          </p:cNvPr>
          <p:cNvGrpSpPr/>
          <p:nvPr/>
        </p:nvGrpSpPr>
        <p:grpSpPr>
          <a:xfrm>
            <a:off x="2736574" y="205809"/>
            <a:ext cx="6553805" cy="6105176"/>
            <a:chOff x="2736574" y="205809"/>
            <a:chExt cx="6553805" cy="61051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72DF2F-342B-4D68-B665-6F5308EC878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36574" y="205809"/>
              <a:ext cx="6400800" cy="24110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7B2139-5059-464D-B85B-29F5F11830B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075029"/>
              <a:ext cx="3880179" cy="2332135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4101E-8498-47A4-8DE4-62CA13280AA1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32" t="919"/>
            <a:stretch/>
          </p:blipFill>
          <p:spPr bwMode="auto">
            <a:xfrm>
              <a:off x="2747172" y="2657309"/>
              <a:ext cx="2460931" cy="365367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877F5-C872-4FBE-8B2A-168D31A41771}"/>
                </a:ext>
              </a:extLst>
            </p:cNvPr>
            <p:cNvSpPr txBox="1"/>
            <p:nvPr/>
          </p:nvSpPr>
          <p:spPr>
            <a:xfrm>
              <a:off x="2836283" y="2726774"/>
              <a:ext cx="21901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ABE0E3-356B-4D54-BEB1-ADD2BD9C8BC6}"/>
                </a:ext>
              </a:extLst>
            </p:cNvPr>
            <p:cNvSpPr txBox="1"/>
            <p:nvPr/>
          </p:nvSpPr>
          <p:spPr>
            <a:xfrm>
              <a:off x="5410200" y="2722856"/>
              <a:ext cx="21901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45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3F06F5-ADF0-4529-8ECC-6BBB71763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9934B-21F4-4989-AF1D-FF51302185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620542-2F5A-4379-B296-6A287A904583}">
  <ds:schemaRefs>
    <ds:schemaRef ds:uri="http://purl.org/dc/dcmitype/"/>
    <ds:schemaRef ds:uri="http://purl.org/dc/terms/"/>
    <ds:schemaRef ds:uri="8c008993-a31f-4b40-b1f3-88dd9c6e1924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360018dd-41eb-4458-b1d4-4b46a95a2b0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4</cp:revision>
  <dcterms:created xsi:type="dcterms:W3CDTF">2022-05-20T03:25:27Z</dcterms:created>
  <dcterms:modified xsi:type="dcterms:W3CDTF">2022-05-20T05:25:45Z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