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8" r:id="rId5"/>
    <p:sldId id="257" r:id="rId6"/>
    <p:sldId id="262" r:id="rId7"/>
    <p:sldId id="263" r:id="rId8"/>
    <p:sldId id="259" r:id="rId9"/>
    <p:sldId id="260" r:id="rId10"/>
    <p:sldId id="266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96" autoAdjust="0"/>
  </p:normalViewPr>
  <p:slideViewPr>
    <p:cSldViewPr snapToGrid="0">
      <p:cViewPr>
        <p:scale>
          <a:sx n="80" d="100"/>
          <a:sy n="80" d="100"/>
        </p:scale>
        <p:origin x="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, Stefanie" userId="4a8c6c9c-e558-4387-bb26-bde8015993b6" providerId="ADAL" clId="{B4BD43B7-AF8F-43B1-A77E-65DDDF9B44F8}"/>
    <pc:docChg chg="undo custSel addSld delSld modSld sldOrd">
      <pc:chgData name="Lane, Stefanie" userId="4a8c6c9c-e558-4387-bb26-bde8015993b6" providerId="ADAL" clId="{B4BD43B7-AF8F-43B1-A77E-65DDDF9B44F8}" dt="2022-07-27T20:19:47.525" v="3876" actId="400"/>
      <pc:docMkLst>
        <pc:docMk/>
      </pc:docMkLst>
      <pc:sldChg chg="modNotesTx">
        <pc:chgData name="Lane, Stefanie" userId="4a8c6c9c-e558-4387-bb26-bde8015993b6" providerId="ADAL" clId="{B4BD43B7-AF8F-43B1-A77E-65DDDF9B44F8}" dt="2022-07-26T23:58:34.179" v="2607" actId="20577"/>
        <pc:sldMkLst>
          <pc:docMk/>
          <pc:sldMk cId="4150767901" sldId="257"/>
        </pc:sldMkLst>
      </pc:sldChg>
      <pc:sldChg chg="modSp add">
        <pc:chgData name="Lane, Stefanie" userId="4a8c6c9c-e558-4387-bb26-bde8015993b6" providerId="ADAL" clId="{B4BD43B7-AF8F-43B1-A77E-65DDDF9B44F8}" dt="2022-07-27T19:53:58.349" v="3875" actId="113"/>
        <pc:sldMkLst>
          <pc:docMk/>
          <pc:sldMk cId="571559870" sldId="258"/>
        </pc:sldMkLst>
        <pc:spChg chg="mod">
          <ac:chgData name="Lane, Stefanie" userId="4a8c6c9c-e558-4387-bb26-bde8015993b6" providerId="ADAL" clId="{B4BD43B7-AF8F-43B1-A77E-65DDDF9B44F8}" dt="2022-07-27T02:01:39.756" v="3352" actId="20577"/>
          <ac:spMkLst>
            <pc:docMk/>
            <pc:sldMk cId="571559870" sldId="258"/>
            <ac:spMk id="2" creationId="{35E30752-AB12-410F-8BF1-84F5BF333417}"/>
          </ac:spMkLst>
        </pc:spChg>
        <pc:spChg chg="mod">
          <ac:chgData name="Lane, Stefanie" userId="4a8c6c9c-e558-4387-bb26-bde8015993b6" providerId="ADAL" clId="{B4BD43B7-AF8F-43B1-A77E-65DDDF9B44F8}" dt="2022-07-27T19:53:58.349" v="3875" actId="113"/>
          <ac:spMkLst>
            <pc:docMk/>
            <pc:sldMk cId="571559870" sldId="258"/>
            <ac:spMk id="3" creationId="{E0E62BC4-6FF8-4827-81CB-499464C0E810}"/>
          </ac:spMkLst>
        </pc:spChg>
      </pc:sldChg>
      <pc:sldChg chg="addSp delSp modSp add modNotesTx">
        <pc:chgData name="Lane, Stefanie" userId="4a8c6c9c-e558-4387-bb26-bde8015993b6" providerId="ADAL" clId="{B4BD43B7-AF8F-43B1-A77E-65DDDF9B44F8}" dt="2022-07-27T00:00:26.788" v="2777" actId="20577"/>
        <pc:sldMkLst>
          <pc:docMk/>
          <pc:sldMk cId="2324176837" sldId="259"/>
        </pc:sldMkLst>
        <pc:spChg chg="add del mod">
          <ac:chgData name="Lane, Stefanie" userId="4a8c6c9c-e558-4387-bb26-bde8015993b6" providerId="ADAL" clId="{B4BD43B7-AF8F-43B1-A77E-65DDDF9B44F8}" dt="2022-07-26T23:36:43.224" v="1679" actId="478"/>
          <ac:spMkLst>
            <pc:docMk/>
            <pc:sldMk cId="2324176837" sldId="259"/>
            <ac:spMk id="6" creationId="{11A00F1F-F32B-4084-B9D0-1E0E1FC4D9E9}"/>
          </ac:spMkLst>
        </pc:spChg>
        <pc:spChg chg="add mod">
          <ac:chgData name="Lane, Stefanie" userId="4a8c6c9c-e558-4387-bb26-bde8015993b6" providerId="ADAL" clId="{B4BD43B7-AF8F-43B1-A77E-65DDDF9B44F8}" dt="2022-07-26T23:44:24.301" v="1888" actId="20577"/>
          <ac:spMkLst>
            <pc:docMk/>
            <pc:sldMk cId="2324176837" sldId="259"/>
            <ac:spMk id="8" creationId="{6C6EEC73-F81F-4446-8714-CD6FF3161519}"/>
          </ac:spMkLst>
        </pc:spChg>
        <pc:picChg chg="add del mod">
          <ac:chgData name="Lane, Stefanie" userId="4a8c6c9c-e558-4387-bb26-bde8015993b6" providerId="ADAL" clId="{B4BD43B7-AF8F-43B1-A77E-65DDDF9B44F8}" dt="2022-07-26T23:36:38.486" v="1678" actId="478"/>
          <ac:picMkLst>
            <pc:docMk/>
            <pc:sldMk cId="2324176837" sldId="259"/>
            <ac:picMk id="2" creationId="{884F8C3E-B797-4417-8A40-13FFEF8ECBA9}"/>
          </ac:picMkLst>
        </pc:picChg>
        <pc:picChg chg="add del mod">
          <ac:chgData name="Lane, Stefanie" userId="4a8c6c9c-e558-4387-bb26-bde8015993b6" providerId="ADAL" clId="{B4BD43B7-AF8F-43B1-A77E-65DDDF9B44F8}" dt="2022-07-26T23:36:38.486" v="1678" actId="478"/>
          <ac:picMkLst>
            <pc:docMk/>
            <pc:sldMk cId="2324176837" sldId="259"/>
            <ac:picMk id="3" creationId="{4A51795C-938F-4D5C-AE6A-1295DA3C69D8}"/>
          </ac:picMkLst>
        </pc:picChg>
        <pc:picChg chg="add del mod">
          <ac:chgData name="Lane, Stefanie" userId="4a8c6c9c-e558-4387-bb26-bde8015993b6" providerId="ADAL" clId="{B4BD43B7-AF8F-43B1-A77E-65DDDF9B44F8}" dt="2022-07-26T23:36:38.486" v="1678" actId="478"/>
          <ac:picMkLst>
            <pc:docMk/>
            <pc:sldMk cId="2324176837" sldId="259"/>
            <ac:picMk id="4" creationId="{5AD67756-7AA5-4827-BF9D-2FF4D05AA23F}"/>
          </ac:picMkLst>
        </pc:picChg>
        <pc:picChg chg="add del mod">
          <ac:chgData name="Lane, Stefanie" userId="4a8c6c9c-e558-4387-bb26-bde8015993b6" providerId="ADAL" clId="{B4BD43B7-AF8F-43B1-A77E-65DDDF9B44F8}" dt="2022-07-26T23:43:08.207" v="1775" actId="478"/>
          <ac:picMkLst>
            <pc:docMk/>
            <pc:sldMk cId="2324176837" sldId="259"/>
            <ac:picMk id="5" creationId="{87CC0FD3-3239-4CED-8245-9A928DB76539}"/>
          </ac:picMkLst>
        </pc:picChg>
        <pc:picChg chg="add mod">
          <ac:chgData name="Lane, Stefanie" userId="4a8c6c9c-e558-4387-bb26-bde8015993b6" providerId="ADAL" clId="{B4BD43B7-AF8F-43B1-A77E-65DDDF9B44F8}" dt="2022-07-26T23:43:37.898" v="1777" actId="1076"/>
          <ac:picMkLst>
            <pc:docMk/>
            <pc:sldMk cId="2324176837" sldId="259"/>
            <ac:picMk id="7" creationId="{131ABC52-1F78-418F-BBE0-BD2949F9F0D0}"/>
          </ac:picMkLst>
        </pc:picChg>
        <pc:picChg chg="add mod">
          <ac:chgData name="Lane, Stefanie" userId="4a8c6c9c-e558-4387-bb26-bde8015993b6" providerId="ADAL" clId="{B4BD43B7-AF8F-43B1-A77E-65DDDF9B44F8}" dt="2022-07-26T23:45:37.583" v="1892" actId="14100"/>
          <ac:picMkLst>
            <pc:docMk/>
            <pc:sldMk cId="2324176837" sldId="259"/>
            <ac:picMk id="9" creationId="{7AF7A9ED-3D9B-4997-ABFD-AC62ACEEF88F}"/>
          </ac:picMkLst>
        </pc:picChg>
        <pc:picChg chg="add mod">
          <ac:chgData name="Lane, Stefanie" userId="4a8c6c9c-e558-4387-bb26-bde8015993b6" providerId="ADAL" clId="{B4BD43B7-AF8F-43B1-A77E-65DDDF9B44F8}" dt="2022-07-26T23:46:20.381" v="1901" actId="1076"/>
          <ac:picMkLst>
            <pc:docMk/>
            <pc:sldMk cId="2324176837" sldId="259"/>
            <ac:picMk id="10" creationId="{E54EEAB3-2DE5-4D3E-BAEF-4467CBAB97E9}"/>
          </ac:picMkLst>
        </pc:picChg>
        <pc:picChg chg="add mod">
          <ac:chgData name="Lane, Stefanie" userId="4a8c6c9c-e558-4387-bb26-bde8015993b6" providerId="ADAL" clId="{B4BD43B7-AF8F-43B1-A77E-65DDDF9B44F8}" dt="2022-07-26T23:46:18.943" v="1900" actId="14100"/>
          <ac:picMkLst>
            <pc:docMk/>
            <pc:sldMk cId="2324176837" sldId="259"/>
            <ac:picMk id="11" creationId="{FFB91CE2-2CE4-4F4D-9D03-55550710E7D2}"/>
          </ac:picMkLst>
        </pc:picChg>
        <pc:picChg chg="add mod">
          <ac:chgData name="Lane, Stefanie" userId="4a8c6c9c-e558-4387-bb26-bde8015993b6" providerId="ADAL" clId="{B4BD43B7-AF8F-43B1-A77E-65DDDF9B44F8}" dt="2022-07-26T23:52:56.030" v="1905" actId="1076"/>
          <ac:picMkLst>
            <pc:docMk/>
            <pc:sldMk cId="2324176837" sldId="259"/>
            <ac:picMk id="12" creationId="{5888C791-AAD4-4C24-B7AE-396317DAE278}"/>
          </ac:picMkLst>
        </pc:picChg>
      </pc:sldChg>
      <pc:sldChg chg="addSp modSp add">
        <pc:chgData name="Lane, Stefanie" userId="4a8c6c9c-e558-4387-bb26-bde8015993b6" providerId="ADAL" clId="{B4BD43B7-AF8F-43B1-A77E-65DDDF9B44F8}" dt="2022-07-27T02:05:46.838" v="3801" actId="255"/>
        <pc:sldMkLst>
          <pc:docMk/>
          <pc:sldMk cId="1846734144" sldId="260"/>
        </pc:sldMkLst>
        <pc:spChg chg="add mod">
          <ac:chgData name="Lane, Stefanie" userId="4a8c6c9c-e558-4387-bb26-bde8015993b6" providerId="ADAL" clId="{B4BD43B7-AF8F-43B1-A77E-65DDDF9B44F8}" dt="2022-07-26T19:20:23.598" v="892" actId="20577"/>
          <ac:spMkLst>
            <pc:docMk/>
            <pc:sldMk cId="1846734144" sldId="260"/>
            <ac:spMk id="2" creationId="{F051FF32-5EF6-404C-8C24-3F087A7934B9}"/>
          </ac:spMkLst>
        </pc:spChg>
        <pc:spChg chg="add mod">
          <ac:chgData name="Lane, Stefanie" userId="4a8c6c9c-e558-4387-bb26-bde8015993b6" providerId="ADAL" clId="{B4BD43B7-AF8F-43B1-A77E-65DDDF9B44F8}" dt="2022-07-27T02:05:46.838" v="3801" actId="255"/>
          <ac:spMkLst>
            <pc:docMk/>
            <pc:sldMk cId="1846734144" sldId="260"/>
            <ac:spMk id="3" creationId="{7C8D6892-3294-455B-8359-2F32ED5CBD3D}"/>
          </ac:spMkLst>
        </pc:spChg>
      </pc:sldChg>
      <pc:sldChg chg="addSp modSp add">
        <pc:chgData name="Lane, Stefanie" userId="4a8c6c9c-e558-4387-bb26-bde8015993b6" providerId="ADAL" clId="{B4BD43B7-AF8F-43B1-A77E-65DDDF9B44F8}" dt="2022-07-26T23:36:05.578" v="1633" actId="207"/>
        <pc:sldMkLst>
          <pc:docMk/>
          <pc:sldMk cId="1623833840" sldId="261"/>
        </pc:sldMkLst>
        <pc:spChg chg="mod">
          <ac:chgData name="Lane, Stefanie" userId="4a8c6c9c-e558-4387-bb26-bde8015993b6" providerId="ADAL" clId="{B4BD43B7-AF8F-43B1-A77E-65DDDF9B44F8}" dt="2022-07-26T23:25:50.151" v="1162" actId="20577"/>
          <ac:spMkLst>
            <pc:docMk/>
            <pc:sldMk cId="1623833840" sldId="261"/>
            <ac:spMk id="2" creationId="{6BDAA1D8-1AA6-44D3-9077-F9D25A5FB29E}"/>
          </ac:spMkLst>
        </pc:spChg>
        <pc:spChg chg="mod">
          <ac:chgData name="Lane, Stefanie" userId="4a8c6c9c-e558-4387-bb26-bde8015993b6" providerId="ADAL" clId="{B4BD43B7-AF8F-43B1-A77E-65DDDF9B44F8}" dt="2022-07-26T23:31:57.063" v="1550" actId="20577"/>
          <ac:spMkLst>
            <pc:docMk/>
            <pc:sldMk cId="1623833840" sldId="261"/>
            <ac:spMk id="3" creationId="{F89BE916-670A-466A-A4F6-09C8A77B0011}"/>
          </ac:spMkLst>
        </pc:spChg>
        <pc:spChg chg="add mod">
          <ac:chgData name="Lane, Stefanie" userId="4a8c6c9c-e558-4387-bb26-bde8015993b6" providerId="ADAL" clId="{B4BD43B7-AF8F-43B1-A77E-65DDDF9B44F8}" dt="2022-07-26T23:29:06.419" v="1265" actId="27636"/>
          <ac:spMkLst>
            <pc:docMk/>
            <pc:sldMk cId="1623833840" sldId="261"/>
            <ac:spMk id="4" creationId="{60126B9F-6676-4C04-BFD5-BB653FD46386}"/>
          </ac:spMkLst>
        </pc:spChg>
        <pc:spChg chg="add mod">
          <ac:chgData name="Lane, Stefanie" userId="4a8c6c9c-e558-4387-bb26-bde8015993b6" providerId="ADAL" clId="{B4BD43B7-AF8F-43B1-A77E-65DDDF9B44F8}" dt="2022-07-26T23:36:05.578" v="1633" actId="207"/>
          <ac:spMkLst>
            <pc:docMk/>
            <pc:sldMk cId="1623833840" sldId="261"/>
            <ac:spMk id="5" creationId="{6DBB5906-3D61-4814-956B-A54E872B6152}"/>
          </ac:spMkLst>
        </pc:spChg>
        <pc:spChg chg="add mod">
          <ac:chgData name="Lane, Stefanie" userId="4a8c6c9c-e558-4387-bb26-bde8015993b6" providerId="ADAL" clId="{B4BD43B7-AF8F-43B1-A77E-65DDDF9B44F8}" dt="2022-07-26T23:32:57.269" v="1630" actId="20577"/>
          <ac:spMkLst>
            <pc:docMk/>
            <pc:sldMk cId="1623833840" sldId="261"/>
            <ac:spMk id="6" creationId="{64019E36-F6FE-468D-87E9-DBF7A1633C16}"/>
          </ac:spMkLst>
        </pc:spChg>
      </pc:sldChg>
      <pc:sldChg chg="addSp modSp add modNotesTx">
        <pc:chgData name="Lane, Stefanie" userId="4a8c6c9c-e558-4387-bb26-bde8015993b6" providerId="ADAL" clId="{B4BD43B7-AF8F-43B1-A77E-65DDDF9B44F8}" dt="2022-07-26T23:54:42.195" v="2233" actId="20577"/>
        <pc:sldMkLst>
          <pc:docMk/>
          <pc:sldMk cId="2385368368" sldId="262"/>
        </pc:sldMkLst>
        <pc:spChg chg="add mod">
          <ac:chgData name="Lane, Stefanie" userId="4a8c6c9c-e558-4387-bb26-bde8015993b6" providerId="ADAL" clId="{B4BD43B7-AF8F-43B1-A77E-65DDDF9B44F8}" dt="2022-07-26T23:44:05.420" v="1853" actId="6549"/>
          <ac:spMkLst>
            <pc:docMk/>
            <pc:sldMk cId="2385368368" sldId="262"/>
            <ac:spMk id="7" creationId="{7F41DF87-1B88-4651-B3B8-A3468360AE78}"/>
          </ac:spMkLst>
        </pc:spChg>
        <pc:picChg chg="add mod">
          <ac:chgData name="Lane, Stefanie" userId="4a8c6c9c-e558-4387-bb26-bde8015993b6" providerId="ADAL" clId="{B4BD43B7-AF8F-43B1-A77E-65DDDF9B44F8}" dt="2022-07-26T23:38:24.830" v="1682" actId="1076"/>
          <ac:picMkLst>
            <pc:docMk/>
            <pc:sldMk cId="2385368368" sldId="262"/>
            <ac:picMk id="2" creationId="{33B860E4-C29C-4AB4-BB8F-8C557539F2C6}"/>
          </ac:picMkLst>
        </pc:picChg>
        <pc:picChg chg="add mod">
          <ac:chgData name="Lane, Stefanie" userId="4a8c6c9c-e558-4387-bb26-bde8015993b6" providerId="ADAL" clId="{B4BD43B7-AF8F-43B1-A77E-65DDDF9B44F8}" dt="2022-07-26T23:39:23.558" v="1691" actId="1076"/>
          <ac:picMkLst>
            <pc:docMk/>
            <pc:sldMk cId="2385368368" sldId="262"/>
            <ac:picMk id="3" creationId="{2C3B85F1-A26F-4640-B246-55E971F6FDB7}"/>
          </ac:picMkLst>
        </pc:picChg>
        <pc:picChg chg="add mod">
          <ac:chgData name="Lane, Stefanie" userId="4a8c6c9c-e558-4387-bb26-bde8015993b6" providerId="ADAL" clId="{B4BD43B7-AF8F-43B1-A77E-65DDDF9B44F8}" dt="2022-07-26T23:39:26.138" v="1693" actId="14100"/>
          <ac:picMkLst>
            <pc:docMk/>
            <pc:sldMk cId="2385368368" sldId="262"/>
            <ac:picMk id="4" creationId="{B5877C37-07F5-45D9-801A-5D65FC6200EE}"/>
          </ac:picMkLst>
        </pc:picChg>
        <pc:picChg chg="add mod">
          <ac:chgData name="Lane, Stefanie" userId="4a8c6c9c-e558-4387-bb26-bde8015993b6" providerId="ADAL" clId="{B4BD43B7-AF8F-43B1-A77E-65DDDF9B44F8}" dt="2022-07-26T23:39:58.219" v="1698" actId="14100"/>
          <ac:picMkLst>
            <pc:docMk/>
            <pc:sldMk cId="2385368368" sldId="262"/>
            <ac:picMk id="5" creationId="{6CCF0B7F-AB49-4659-863A-18DCF7303D63}"/>
          </ac:picMkLst>
        </pc:picChg>
        <pc:picChg chg="add mod">
          <ac:chgData name="Lane, Stefanie" userId="4a8c6c9c-e558-4387-bb26-bde8015993b6" providerId="ADAL" clId="{B4BD43B7-AF8F-43B1-A77E-65DDDF9B44F8}" dt="2022-07-26T23:40:57.885" v="1703" actId="14100"/>
          <ac:picMkLst>
            <pc:docMk/>
            <pc:sldMk cId="2385368368" sldId="262"/>
            <ac:picMk id="6" creationId="{6798FD66-844A-4AA5-BDF2-F9A03E49529B}"/>
          </ac:picMkLst>
        </pc:picChg>
      </pc:sldChg>
      <pc:sldChg chg="addSp delSp modSp add ord">
        <pc:chgData name="Lane, Stefanie" userId="4a8c6c9c-e558-4387-bb26-bde8015993b6" providerId="ADAL" clId="{B4BD43B7-AF8F-43B1-A77E-65DDDF9B44F8}" dt="2022-07-26T23:43:00.730" v="1774"/>
        <pc:sldMkLst>
          <pc:docMk/>
          <pc:sldMk cId="3638259750" sldId="263"/>
        </pc:sldMkLst>
        <pc:spChg chg="mod">
          <ac:chgData name="Lane, Stefanie" userId="4a8c6c9c-e558-4387-bb26-bde8015993b6" providerId="ADAL" clId="{B4BD43B7-AF8F-43B1-A77E-65DDDF9B44F8}" dt="2022-07-26T23:42:58.166" v="1773" actId="20577"/>
          <ac:spMkLst>
            <pc:docMk/>
            <pc:sldMk cId="3638259750" sldId="263"/>
            <ac:spMk id="2" creationId="{8D9371F2-6CC0-4E29-91C0-476AB6806C58}"/>
          </ac:spMkLst>
        </pc:spChg>
        <pc:spChg chg="del">
          <ac:chgData name="Lane, Stefanie" userId="4a8c6c9c-e558-4387-bb26-bde8015993b6" providerId="ADAL" clId="{B4BD43B7-AF8F-43B1-A77E-65DDDF9B44F8}" dt="2022-07-26T23:42:35.743" v="1741"/>
          <ac:spMkLst>
            <pc:docMk/>
            <pc:sldMk cId="3638259750" sldId="263"/>
            <ac:spMk id="3" creationId="{4363E5E3-C548-4EE7-8833-A1E63C3C826A}"/>
          </ac:spMkLst>
        </pc:spChg>
        <pc:spChg chg="add mod">
          <ac:chgData name="Lane, Stefanie" userId="4a8c6c9c-e558-4387-bb26-bde8015993b6" providerId="ADAL" clId="{B4BD43B7-AF8F-43B1-A77E-65DDDF9B44F8}" dt="2022-07-26T23:42:54.588" v="1761" actId="1582"/>
          <ac:spMkLst>
            <pc:docMk/>
            <pc:sldMk cId="3638259750" sldId="263"/>
            <ac:spMk id="5" creationId="{3354F906-7721-48DE-A06D-00B06ECADC51}"/>
          </ac:spMkLst>
        </pc:spChg>
        <pc:picChg chg="add mod">
          <ac:chgData name="Lane, Stefanie" userId="4a8c6c9c-e558-4387-bb26-bde8015993b6" providerId="ADAL" clId="{B4BD43B7-AF8F-43B1-A77E-65DDDF9B44F8}" dt="2022-07-26T23:42:35.743" v="1741"/>
          <ac:picMkLst>
            <pc:docMk/>
            <pc:sldMk cId="3638259750" sldId="263"/>
            <ac:picMk id="4" creationId="{7CAA96AE-078E-40CF-96CF-962597BA5043}"/>
          </ac:picMkLst>
        </pc:picChg>
      </pc:sldChg>
      <pc:sldChg chg="addSp modSp add ord">
        <pc:chgData name="Lane, Stefanie" userId="4a8c6c9c-e558-4387-bb26-bde8015993b6" providerId="ADAL" clId="{B4BD43B7-AF8F-43B1-A77E-65DDDF9B44F8}" dt="2022-07-27T02:02:36.056" v="3397"/>
        <pc:sldMkLst>
          <pc:docMk/>
          <pc:sldMk cId="2282976020" sldId="264"/>
        </pc:sldMkLst>
        <pc:picChg chg="add mod">
          <ac:chgData name="Lane, Stefanie" userId="4a8c6c9c-e558-4387-bb26-bde8015993b6" providerId="ADAL" clId="{B4BD43B7-AF8F-43B1-A77E-65DDDF9B44F8}" dt="2022-07-27T00:11:48.143" v="2784" actId="14100"/>
          <ac:picMkLst>
            <pc:docMk/>
            <pc:sldMk cId="2282976020" sldId="264"/>
            <ac:picMk id="2" creationId="{917485CE-5CFA-4827-B72B-7E1DCFC5E3A7}"/>
          </ac:picMkLst>
        </pc:picChg>
      </pc:sldChg>
      <pc:sldChg chg="modSp add ord">
        <pc:chgData name="Lane, Stefanie" userId="4a8c6c9c-e558-4387-bb26-bde8015993b6" providerId="ADAL" clId="{B4BD43B7-AF8F-43B1-A77E-65DDDF9B44F8}" dt="2022-07-27T20:19:47.525" v="3876" actId="400"/>
        <pc:sldMkLst>
          <pc:docMk/>
          <pc:sldMk cId="3815423298" sldId="265"/>
        </pc:sldMkLst>
        <pc:spChg chg="mod">
          <ac:chgData name="Lane, Stefanie" userId="4a8c6c9c-e558-4387-bb26-bde8015993b6" providerId="ADAL" clId="{B4BD43B7-AF8F-43B1-A77E-65DDDF9B44F8}" dt="2022-07-27T20:19:47.525" v="3876" actId="400"/>
          <ac:spMkLst>
            <pc:docMk/>
            <pc:sldMk cId="3815423298" sldId="265"/>
            <ac:spMk id="3" creationId="{7C8D6892-3294-455B-8359-2F32ED5CBD3D}"/>
          </ac:spMkLst>
        </pc:spChg>
      </pc:sldChg>
      <pc:sldChg chg="addSp modSp add ord">
        <pc:chgData name="Lane, Stefanie" userId="4a8c6c9c-e558-4387-bb26-bde8015993b6" providerId="ADAL" clId="{B4BD43B7-AF8F-43B1-A77E-65DDDF9B44F8}" dt="2022-07-27T00:54:38.156" v="3105"/>
        <pc:sldMkLst>
          <pc:docMk/>
          <pc:sldMk cId="3101069651" sldId="266"/>
        </pc:sldMkLst>
        <pc:grpChg chg="add mod">
          <ac:chgData name="Lane, Stefanie" userId="4a8c6c9c-e558-4387-bb26-bde8015993b6" providerId="ADAL" clId="{B4BD43B7-AF8F-43B1-A77E-65DDDF9B44F8}" dt="2022-07-27T00:50:51.703" v="3103" actId="1076"/>
          <ac:grpSpMkLst>
            <pc:docMk/>
            <pc:sldMk cId="3101069651" sldId="266"/>
            <ac:grpSpMk id="4" creationId="{61E7CA63-6A8A-479D-A1E9-6F6BBE12281F}"/>
          </ac:grpSpMkLst>
        </pc:grpChg>
        <pc:picChg chg="add mod modCrop">
          <ac:chgData name="Lane, Stefanie" userId="4a8c6c9c-e558-4387-bb26-bde8015993b6" providerId="ADAL" clId="{B4BD43B7-AF8F-43B1-A77E-65DDDF9B44F8}" dt="2022-07-27T00:50:45.824" v="3101" actId="164"/>
          <ac:picMkLst>
            <pc:docMk/>
            <pc:sldMk cId="3101069651" sldId="266"/>
            <ac:picMk id="2" creationId="{2D5E96DD-4E08-417C-9F6B-98D7EFD23674}"/>
          </ac:picMkLst>
        </pc:picChg>
        <pc:picChg chg="add mod modCrop">
          <ac:chgData name="Lane, Stefanie" userId="4a8c6c9c-e558-4387-bb26-bde8015993b6" providerId="ADAL" clId="{B4BD43B7-AF8F-43B1-A77E-65DDDF9B44F8}" dt="2022-07-27T00:50:45.824" v="3101" actId="164"/>
          <ac:picMkLst>
            <pc:docMk/>
            <pc:sldMk cId="3101069651" sldId="266"/>
            <ac:picMk id="3" creationId="{F9FB16C7-5B39-4B52-8781-3891053E62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483D0-AD16-4C3E-B281-051F0F0F53A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060A3-B470-4C55-9D9E-EA71BB5F3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messages : (1) disturbed sites have species richness similar to recovered &amp; reference sites, (2) exotic sp richness is relatively low across all sites, (3) graminoids (*sp &gt; 10 cm) recover over time, but (4) exotic species dominate graminoid cover after 10 years grazing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060A3-B470-4C55-9D9E-EA71BB5F3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message: </a:t>
            </a:r>
            <a:r>
              <a:rPr lang="en-US" dirty="0" err="1"/>
              <a:t>graminiod</a:t>
            </a:r>
            <a:r>
              <a:rPr lang="en-US" dirty="0"/>
              <a:t> cover severely impacted 1 year after grazing exclusion, but recovers to reference condition after 10 years grazing exclusion. Note: does not count ground-cover species &lt; 10 cm tall (Eleocharis </a:t>
            </a:r>
            <a:r>
              <a:rPr lang="en-US" dirty="0" err="1"/>
              <a:t>parvula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060A3-B470-4C55-9D9E-EA71BB5F3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message: 50% greater exotic cover in excl10 than reference. **Using comparison to reference to allow gaussian distribution; data do not fit models otherwise.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060A3-B470-4C55-9D9E-EA71BB5F3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6525-DB77-4192-86F1-E85734EB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B034D-69A5-4DEC-87C0-4C06489A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FA11-07A4-4A1B-A3C9-9087F80F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DB58-F3B8-454D-93E3-8C322569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78CD-6F3C-43E1-AB13-3FA467C4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7E18-C84C-41AA-9C3A-1AE55C7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3AF08-4DA8-4EA7-AB27-3848A9B03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034F-35A3-47BB-84A0-DCCABF2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480F-0031-4554-A3E5-5F1B364A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9B7-F75F-49EF-A4E9-22F4C766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8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3B4F4-F35B-4D84-B780-75A6A590E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51985-5126-427B-A2A2-6BC781E5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5002-F823-4AE9-9434-7DAC6F06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E773-9CEA-4237-97F1-1DFB5534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7DD7-1DE5-4F3B-82F7-98251E03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9EEF-80CE-43C7-991F-0186871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2ED2-511B-42CB-B4A5-0274A292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6DE3-94A0-422E-8D3C-76F557C4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CB5E-C876-4253-AD85-0E787CE1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90DA-50A5-47F6-A090-5C4C5E73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0A37-A573-453C-A66C-4B2A8165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167C-D772-46E2-BD77-A14C0780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43DC-AF32-4BF7-BC6D-53A21879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D930-3188-4237-83FC-82199027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1EDD-D05D-4832-AE0E-D17FA8D7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2711-6B12-44AD-A75D-36C7D900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8453-929A-4A6B-977B-88A5E19F9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CD3C-4C86-4436-840E-D87679F82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09FCA-4ED5-4BC9-9A46-00980084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8923F-6CEB-4846-9800-347BE473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4017-DF53-4800-BF24-4C5AFB21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621B-D6D9-4E19-90D6-AEAF9637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A273-0549-4ED6-9B7C-1D2E81ED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6F889-415D-443B-8E5F-D3CD6855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33DA2-29B4-4C4F-80CD-1B17B3F31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F1AE0-0B0D-4ADD-9510-EC3CD6320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024E3-451B-4F1D-A7CD-9544A03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649FC-590E-4DE5-9724-1CFA1F2A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81993-620D-44EB-A654-5DB7DAA5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13F5-9FFF-45C4-832F-BF51E0BC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EF2F1-85FB-40EC-BF75-88E53CD0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E788D-E8DE-445C-B39E-293D67E8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30763-D47F-4A03-9228-38EB8CBC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00A35-2CDF-4FB7-84E0-48D070E4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36678-E077-4CC1-AFA5-F78FA21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B0B91-6D49-4893-AC9A-31DCD65E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F588-8F44-44B7-A0C3-AE82491E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47BF-F316-404C-9211-8E40753D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7E262-CE09-4A65-8FC8-C2EDC0C8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4A9C-20C8-42B0-856F-2F65E0DE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DF4F-7CFC-4036-B2B5-6C204D8B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200D7-9640-4CD8-8816-99B9480B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476-F6FF-427D-8AE7-69158EFC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01770-F1BD-47B5-A3FA-9253F4D53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139B4-9B73-44F0-B085-701791D2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8AF16-AD52-45EA-8D85-BB9A38D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D2B91-902A-4393-A7F8-FC762A7D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25F8-AA55-4C5A-B311-AE6F5FB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1DF4C-3158-46F7-AC5E-90074571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D79A8-6251-43AA-B424-D652810F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9233-756A-48A6-8052-B0F4BAF20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77EE-2871-46FD-8595-C513E8BE77C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A561-45F8-4900-92A3-7E20F0032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25DF-B062-41F6-A67F-B3B35DA8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C55A-C68C-4A4A-9D4E-E7F2C27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752-AB12-410F-8BF1-84F5BF3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 recovery proceeding according to expected successional patterns following grazing disturbance?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2BC4-6FF8-4827-81CB-499464C0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1. Above-ground vegetation at older disturbance  sites will be more similar to reference vegetation than recently disturbed (regardless of seed inputs) in terms of:</a:t>
            </a:r>
          </a:p>
          <a:p>
            <a:pPr lvl="1"/>
            <a:r>
              <a:rPr lang="en-US" sz="2200" dirty="0"/>
              <a:t>Native vs. exotic richness</a:t>
            </a:r>
          </a:p>
          <a:p>
            <a:pPr lvl="1"/>
            <a:r>
              <a:rPr lang="en-US" sz="2200" dirty="0"/>
              <a:t>Native vs. exotic cover</a:t>
            </a:r>
          </a:p>
          <a:p>
            <a:pPr lvl="1"/>
            <a:r>
              <a:rPr lang="en-US" sz="2200" dirty="0"/>
              <a:t>Graminoid cover (*only species whose mature height &gt; 10 cm)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Above-ground vegetation in recently disturbed sites will look MORE similar to seed inputs than older disturbance vegetation similarity to seed, or reference vegetation similarity to seed.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3. Seed inputs in recently disturbed sites will be highly similar </a:t>
            </a:r>
            <a:r>
              <a:rPr lang="en-US" sz="2200" strike="sngStrike" dirty="0"/>
              <a:t>throughout season</a:t>
            </a:r>
          </a:p>
          <a:p>
            <a:r>
              <a:rPr lang="en-US" sz="2200" dirty="0"/>
              <a:t>What is the diversity &amp; </a:t>
            </a:r>
            <a:r>
              <a:rPr lang="en-US" sz="2200" dirty="0" err="1"/>
              <a:t>rel.abund</a:t>
            </a:r>
            <a:r>
              <a:rPr lang="en-US" sz="2200" dirty="0"/>
              <a:t> of seeds </a:t>
            </a:r>
            <a:r>
              <a:rPr lang="en-US" sz="2200" b="1" dirty="0"/>
              <a:t>colonizing</a:t>
            </a:r>
            <a:r>
              <a:rPr lang="en-US" sz="2200" dirty="0"/>
              <a:t> the site?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155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A1D8-1AA6-44D3-9077-F9D25A5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timeline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26B9F-6676-4C04-BFD5-BB653FD46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2023 Graduation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E916-670A-466A-A4F6-09C8A77B00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Begin circulating dissertation to committee:</a:t>
            </a:r>
          </a:p>
          <a:p>
            <a:pPr lvl="1"/>
            <a:r>
              <a:rPr lang="en-US" dirty="0"/>
              <a:t>Early Oct., 2022</a:t>
            </a:r>
          </a:p>
          <a:p>
            <a:r>
              <a:rPr lang="en-US" dirty="0"/>
              <a:t>External Examiner form submitted: </a:t>
            </a:r>
          </a:p>
          <a:p>
            <a:pPr lvl="1"/>
            <a:r>
              <a:rPr lang="en-US" dirty="0"/>
              <a:t>Nov. 25, 2022</a:t>
            </a:r>
          </a:p>
          <a:p>
            <a:r>
              <a:rPr lang="en-US" dirty="0"/>
              <a:t>Dissertation submitted to G+PS:</a:t>
            </a:r>
          </a:p>
          <a:p>
            <a:pPr lvl="1"/>
            <a:r>
              <a:rPr lang="en-US" dirty="0"/>
              <a:t>Jan. 27, 2023</a:t>
            </a:r>
          </a:p>
          <a:p>
            <a:r>
              <a:rPr lang="en-US" dirty="0"/>
              <a:t>Last day for oral exam:</a:t>
            </a:r>
          </a:p>
          <a:p>
            <a:pPr lvl="1"/>
            <a:r>
              <a:rPr lang="en-US" dirty="0"/>
              <a:t>Mar. 24, 2023</a:t>
            </a:r>
          </a:p>
          <a:p>
            <a:r>
              <a:rPr lang="en-US" dirty="0"/>
              <a:t>Approved dissertation accepted by G+PS: </a:t>
            </a:r>
          </a:p>
          <a:p>
            <a:pPr lvl="1"/>
            <a:r>
              <a:rPr lang="en-US" dirty="0"/>
              <a:t>Apr. 21,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B5906-3D61-4814-956B-A54E872B6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Apr. 30, 2023 program end date </a:t>
            </a:r>
          </a:p>
          <a:p>
            <a:r>
              <a:rPr lang="en-US" b="0" i="1" dirty="0">
                <a:solidFill>
                  <a:srgbClr val="FF0000"/>
                </a:solidFill>
              </a:rPr>
              <a:t>(still spring graduation?)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19E36-F6FE-468D-87E9-DBF7A1633C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Begin circulating dissertation to committee:</a:t>
            </a:r>
          </a:p>
          <a:p>
            <a:pPr lvl="1"/>
            <a:r>
              <a:rPr lang="en-US" dirty="0"/>
              <a:t>Early Nov., 2022</a:t>
            </a:r>
          </a:p>
          <a:p>
            <a:r>
              <a:rPr lang="en-US" dirty="0"/>
              <a:t>External Examiner form submitted: </a:t>
            </a:r>
          </a:p>
          <a:p>
            <a:pPr lvl="1"/>
            <a:r>
              <a:rPr lang="en-US" dirty="0"/>
              <a:t>Dec. 9, 2022</a:t>
            </a:r>
          </a:p>
          <a:p>
            <a:r>
              <a:rPr lang="en-US" dirty="0"/>
              <a:t>Dissertation submitted to G+PS</a:t>
            </a:r>
          </a:p>
          <a:p>
            <a:pPr lvl="1"/>
            <a:r>
              <a:rPr lang="en-US" dirty="0"/>
              <a:t>Feb. 3, 2023</a:t>
            </a:r>
          </a:p>
          <a:p>
            <a:r>
              <a:rPr lang="en-US" dirty="0"/>
              <a:t>Last day for oral exam:</a:t>
            </a:r>
          </a:p>
          <a:p>
            <a:pPr lvl="1"/>
            <a:r>
              <a:rPr lang="en-US" dirty="0"/>
              <a:t>Apr. 6, 2023</a:t>
            </a:r>
          </a:p>
          <a:p>
            <a:r>
              <a:rPr lang="en-US" dirty="0"/>
              <a:t>Approved dissertation accepted by G+PS:</a:t>
            </a:r>
          </a:p>
          <a:p>
            <a:pPr lvl="1"/>
            <a:r>
              <a:rPr lang="en-US" dirty="0"/>
              <a:t>Apr. 28, 2023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8C4F-B6F2-47BA-9E7C-C20B48F5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64F4-31CB-4BDF-B1A9-ACCEAD06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6BE6D-4A81-43DA-94E8-DC5014535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383327"/>
            <a:ext cx="11182350" cy="6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6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860E4-C29C-4AB4-BB8F-8C557539F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326"/>
            <a:ext cx="5543550" cy="3600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3B85F1-A26F-4640-B246-55E971F6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" y="4654364"/>
            <a:ext cx="3500194" cy="2203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877C37-07F5-45D9-801A-5D65FC620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609" y="4654365"/>
            <a:ext cx="3516657" cy="220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F0B7F-AB49-4659-863A-18DCF7303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793" y="4622004"/>
            <a:ext cx="3516658" cy="2235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8FD66-844A-4AA5-BDF2-F9A03E495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1845" y="-1"/>
            <a:ext cx="6340155" cy="3912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41DF87-1B88-4651-B3B8-A3468360AE78}"/>
              </a:ext>
            </a:extLst>
          </p:cNvPr>
          <p:cNvSpPr txBox="1"/>
          <p:nvPr/>
        </p:nvSpPr>
        <p:spPr>
          <a:xfrm>
            <a:off x="136141" y="170121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Graminoid cover </a:t>
            </a:r>
          </a:p>
        </p:txBody>
      </p:sp>
    </p:spTree>
    <p:extLst>
      <p:ext uri="{BB962C8B-B14F-4D97-AF65-F5344CB8AC3E}">
        <p14:creationId xmlns:p14="http://schemas.microsoft.com/office/powerpoint/2010/main" val="238536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71F2-6CC0-4E29-91C0-476AB680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significant effect of estuary on graminoid cover </a:t>
            </a:r>
            <a:r>
              <a:rPr lang="en-US" dirty="0" err="1"/>
              <a:t>glm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AA96AE-078E-40CF-96CF-962597BA5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143919"/>
            <a:ext cx="5915025" cy="3714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54F906-7721-48DE-A06D-00B06ECADC51}"/>
              </a:ext>
            </a:extLst>
          </p:cNvPr>
          <p:cNvSpPr/>
          <p:nvPr/>
        </p:nvSpPr>
        <p:spPr>
          <a:xfrm>
            <a:off x="3138487" y="4178595"/>
            <a:ext cx="4485057" cy="223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1ABC52-1F78-418F-BBE0-BD2949F9F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1" y="760449"/>
            <a:ext cx="5162550" cy="3295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6EEC73-F81F-4446-8714-CD6FF3161519}"/>
              </a:ext>
            </a:extLst>
          </p:cNvPr>
          <p:cNvSpPr txBox="1"/>
          <p:nvPr/>
        </p:nvSpPr>
        <p:spPr>
          <a:xfrm>
            <a:off x="136141" y="170121"/>
            <a:ext cx="379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Exotic cover, standardized to reference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7A9ED-3D9B-4997-ABFD-AC62ACEE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8594"/>
            <a:ext cx="4167963" cy="2679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4EEAB3-2DE5-4D3E-BAEF-4467CBAB9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443" y="4265802"/>
            <a:ext cx="4167964" cy="2592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91CE2-2CE4-4F4D-9D03-55550710E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407" y="4359349"/>
            <a:ext cx="3748593" cy="2338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88C791-AAD4-4C24-B7AE-396317DAE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07" y="170121"/>
            <a:ext cx="5659064" cy="34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7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FF32-5EF6-404C-8C24-3F087A79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6892-3294-455B-8359-2F32ED5C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Functional groups (graminoids) recover without intervention</a:t>
            </a:r>
          </a:p>
          <a:p>
            <a:r>
              <a:rPr lang="en-US" dirty="0"/>
              <a:t>However, increased abundance of exotic species alters ecosystem composition</a:t>
            </a:r>
          </a:p>
          <a:p>
            <a:pPr lvl="1"/>
            <a:r>
              <a:rPr lang="en-US" sz="2800" dirty="0"/>
              <a:t>Unknown effects on ecological processes</a:t>
            </a:r>
          </a:p>
          <a:p>
            <a:r>
              <a:rPr lang="en-US" dirty="0"/>
              <a:t>Applications: </a:t>
            </a:r>
          </a:p>
          <a:p>
            <a:pPr lvl="1"/>
            <a:r>
              <a:rPr lang="en-US" sz="2800" dirty="0"/>
              <a:t>Passive restoration (clonal recovery from remnant patches) presents high risk of exotic species encroachment. </a:t>
            </a:r>
          </a:p>
          <a:p>
            <a:pPr lvl="1"/>
            <a:r>
              <a:rPr lang="en-US" sz="2800" dirty="0"/>
              <a:t>Active restoration of transplanting required to restore native composition</a:t>
            </a:r>
          </a:p>
          <a:p>
            <a:pPr lvl="2"/>
            <a:r>
              <a:rPr lang="en-US" sz="2800" dirty="0"/>
              <a:t>Opportunity for native biodiverse restoration</a:t>
            </a:r>
          </a:p>
        </p:txBody>
      </p:sp>
    </p:spTree>
    <p:extLst>
      <p:ext uri="{BB962C8B-B14F-4D97-AF65-F5344CB8AC3E}">
        <p14:creationId xmlns:p14="http://schemas.microsoft.com/office/powerpoint/2010/main" val="184673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E7CA63-6A8A-479D-A1E9-6F6BBE12281F}"/>
              </a:ext>
            </a:extLst>
          </p:cNvPr>
          <p:cNvGrpSpPr/>
          <p:nvPr/>
        </p:nvGrpSpPr>
        <p:grpSpPr>
          <a:xfrm>
            <a:off x="274907" y="462517"/>
            <a:ext cx="11642186" cy="4980118"/>
            <a:chOff x="549814" y="526312"/>
            <a:chExt cx="11642186" cy="49801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5E96DD-4E08-417C-9F6B-98D7EFD23674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04" b="11810"/>
            <a:stretch/>
          </p:blipFill>
          <p:spPr bwMode="auto">
            <a:xfrm>
              <a:off x="836894" y="526312"/>
              <a:ext cx="10518212" cy="41785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FB16C7-5B39-4B52-8781-3891053E62A3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1" t="87051" r="-1072" b="33"/>
            <a:stretch/>
          </p:blipFill>
          <p:spPr bwMode="auto">
            <a:xfrm>
              <a:off x="549814" y="4944139"/>
              <a:ext cx="11642186" cy="56229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10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485CE-5CFA-4827-B72B-7E1DCFC5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3" y="233916"/>
            <a:ext cx="10199679" cy="53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FF32-5EF6-404C-8C24-3F087A79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6892-3294-455B-8359-2F32ED5C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disturbed sites have high similarity between vegetation and seed bank </a:t>
            </a:r>
          </a:p>
          <a:p>
            <a:r>
              <a:rPr lang="en-US" strike="sngStrike" dirty="0"/>
              <a:t>Seed bank diversity is more seasonally variable in undisturbed (reference) and sites exclosed 10 years. </a:t>
            </a:r>
          </a:p>
          <a:p>
            <a:r>
              <a:rPr lang="en-US" dirty="0"/>
              <a:t>Application: recruitment of ‘reference’ species from seed is not likely after disturbance (seeds are not present in seed bank)</a:t>
            </a:r>
          </a:p>
        </p:txBody>
      </p:sp>
    </p:spTree>
    <p:extLst>
      <p:ext uri="{BB962C8B-B14F-4D97-AF65-F5344CB8AC3E}">
        <p14:creationId xmlns:p14="http://schemas.microsoft.com/office/powerpoint/2010/main" val="381542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4" ma:contentTypeDescription="Create a new document." ma:contentTypeScope="" ma:versionID="d36f379eec1cf084072dcf956aecbcf8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bd1f472f1ef3281fe4dbeb8213942d38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CACB55-B77F-469F-ADB4-C095B41F46A9}">
  <ds:schemaRefs>
    <ds:schemaRef ds:uri="http://purl.org/dc/terms/"/>
    <ds:schemaRef ds:uri="http://purl.org/dc/elements/1.1/"/>
    <ds:schemaRef ds:uri="http://schemas.microsoft.com/office/2006/documentManagement/types"/>
    <ds:schemaRef ds:uri="360018dd-41eb-4458-b1d4-4b46a95a2b02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8c008993-a31f-4b40-b1f3-88dd9c6e192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829282-C8D3-4D88-8568-0C860284E9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7F9C40-B9A7-4632-92F3-7014D43CCF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518</Words>
  <Application>Microsoft Office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 recovery proceeding according to expected successional patterns following grazing disturbance?</vt:lpstr>
      <vt:lpstr>PowerPoint Presentation</vt:lpstr>
      <vt:lpstr>PowerPoint Presentation</vt:lpstr>
      <vt:lpstr>No significant effect of estuary on graminoid cover glm</vt:lpstr>
      <vt:lpstr>PowerPoint Presentation</vt:lpstr>
      <vt:lpstr>What does this mean?</vt:lpstr>
      <vt:lpstr>PowerPoint Presentation</vt:lpstr>
      <vt:lpstr>PowerPoint Presentation</vt:lpstr>
      <vt:lpstr>What does this mean?</vt:lpstr>
      <vt:lpstr>Graduation timeline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Lane</dc:creator>
  <cp:lastModifiedBy>Stefanie Lane</cp:lastModifiedBy>
  <cp:revision>59</cp:revision>
  <dcterms:created xsi:type="dcterms:W3CDTF">2022-07-22T22:11:59Z</dcterms:created>
  <dcterms:modified xsi:type="dcterms:W3CDTF">2022-07-28T06:38:46Z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