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e, Stefanie" userId="4a8c6c9c-e558-4387-bb26-bde8015993b6" providerId="ADAL" clId="{57E403F5-BD30-4B6D-B9C7-4ADF5389E353}"/>
    <pc:docChg chg="custSel addSld modSld">
      <pc:chgData name="Lane, Stefanie" userId="4a8c6c9c-e558-4387-bb26-bde8015993b6" providerId="ADAL" clId="{57E403F5-BD30-4B6D-B9C7-4ADF5389E353}" dt="2022-10-28T01:24:07.099" v="292" actId="1076"/>
      <pc:docMkLst>
        <pc:docMk/>
      </pc:docMkLst>
      <pc:sldChg chg="addSp delSp modSp add">
        <pc:chgData name="Lane, Stefanie" userId="4a8c6c9c-e558-4387-bb26-bde8015993b6" providerId="ADAL" clId="{57E403F5-BD30-4B6D-B9C7-4ADF5389E353}" dt="2022-10-28T01:24:07.099" v="292" actId="1076"/>
        <pc:sldMkLst>
          <pc:docMk/>
          <pc:sldMk cId="2534476716" sldId="264"/>
        </pc:sldMkLst>
        <pc:spChg chg="add">
          <ac:chgData name="Lane, Stefanie" userId="4a8c6c9c-e558-4387-bb26-bde8015993b6" providerId="ADAL" clId="{57E403F5-BD30-4B6D-B9C7-4ADF5389E353}" dt="2022-10-28T00:22:05.827" v="1"/>
          <ac:spMkLst>
            <pc:docMk/>
            <pc:sldMk cId="2534476716" sldId="264"/>
            <ac:spMk id="2" creationId="{1BADC3ED-D5FD-416C-87D6-4F8858F8FFA2}"/>
          </ac:spMkLst>
        </pc:spChg>
        <pc:spChg chg="add del mod">
          <ac:chgData name="Lane, Stefanie" userId="4a8c6c9c-e558-4387-bb26-bde8015993b6" providerId="ADAL" clId="{57E403F5-BD30-4B6D-B9C7-4ADF5389E353}" dt="2022-10-28T00:28:10.236" v="110" actId="478"/>
          <ac:spMkLst>
            <pc:docMk/>
            <pc:sldMk cId="2534476716" sldId="264"/>
            <ac:spMk id="4" creationId="{E05DBD29-8054-40A4-AFC3-9A34078D0D80}"/>
          </ac:spMkLst>
        </pc:spChg>
        <pc:spChg chg="add mod">
          <ac:chgData name="Lane, Stefanie" userId="4a8c6c9c-e558-4387-bb26-bde8015993b6" providerId="ADAL" clId="{57E403F5-BD30-4B6D-B9C7-4ADF5389E353}" dt="2022-10-28T01:24:07.099" v="292" actId="1076"/>
          <ac:spMkLst>
            <pc:docMk/>
            <pc:sldMk cId="2534476716" sldId="264"/>
            <ac:spMk id="7" creationId="{2A4CDC89-CB67-4596-8796-2B85E4B70DC1}"/>
          </ac:spMkLst>
        </pc:spChg>
        <pc:picChg chg="add mod">
          <ac:chgData name="Lane, Stefanie" userId="4a8c6c9c-e558-4387-bb26-bde8015993b6" providerId="ADAL" clId="{57E403F5-BD30-4B6D-B9C7-4ADF5389E353}" dt="2022-10-28T01:23:15.692" v="286" actId="14100"/>
          <ac:picMkLst>
            <pc:docMk/>
            <pc:sldMk cId="2534476716" sldId="264"/>
            <ac:picMk id="3" creationId="{5A4EEEED-951D-42AE-9D9D-C4C6DCF4453D}"/>
          </ac:picMkLst>
        </pc:picChg>
        <pc:picChg chg="add mod">
          <ac:chgData name="Lane, Stefanie" userId="4a8c6c9c-e558-4387-bb26-bde8015993b6" providerId="ADAL" clId="{57E403F5-BD30-4B6D-B9C7-4ADF5389E353}" dt="2022-10-28T01:23:57.126" v="290" actId="1076"/>
          <ac:picMkLst>
            <pc:docMk/>
            <pc:sldMk cId="2534476716" sldId="264"/>
            <ac:picMk id="5" creationId="{117929A0-0C93-424E-BF8F-0D7EF779A073}"/>
          </ac:picMkLst>
        </pc:picChg>
        <pc:picChg chg="add mod">
          <ac:chgData name="Lane, Stefanie" userId="4a8c6c9c-e558-4387-bb26-bde8015993b6" providerId="ADAL" clId="{57E403F5-BD30-4B6D-B9C7-4ADF5389E353}" dt="2022-10-28T01:23:55.588" v="289" actId="1076"/>
          <ac:picMkLst>
            <pc:docMk/>
            <pc:sldMk cId="2534476716" sldId="264"/>
            <ac:picMk id="6" creationId="{5A14354B-A098-489E-978C-79B110D00509}"/>
          </ac:picMkLst>
        </pc:picChg>
        <pc:cxnChg chg="add mod">
          <ac:chgData name="Lane, Stefanie" userId="4a8c6c9c-e558-4387-bb26-bde8015993b6" providerId="ADAL" clId="{57E403F5-BD30-4B6D-B9C7-4ADF5389E353}" dt="2022-10-28T01:24:07.099" v="292" actId="1076"/>
          <ac:cxnSpMkLst>
            <pc:docMk/>
            <pc:sldMk cId="2534476716" sldId="264"/>
            <ac:cxnSpMk id="8" creationId="{11CC2EE3-E9B0-44F2-BF96-559D040319EB}"/>
          </ac:cxnSpMkLst>
        </pc:cxnChg>
      </pc:sldChg>
      <pc:sldChg chg="addSp modSp add">
        <pc:chgData name="Lane, Stefanie" userId="4a8c6c9c-e558-4387-bb26-bde8015993b6" providerId="ADAL" clId="{57E403F5-BD30-4B6D-B9C7-4ADF5389E353}" dt="2022-10-28T01:21:51.055" v="280" actId="208"/>
        <pc:sldMkLst>
          <pc:docMk/>
          <pc:sldMk cId="3645176650" sldId="265"/>
        </pc:sldMkLst>
        <pc:spChg chg="add">
          <ac:chgData name="Lane, Stefanie" userId="4a8c6c9c-e558-4387-bb26-bde8015993b6" providerId="ADAL" clId="{57E403F5-BD30-4B6D-B9C7-4ADF5389E353}" dt="2022-10-28T00:24:40.354" v="104"/>
          <ac:spMkLst>
            <pc:docMk/>
            <pc:sldMk cId="3645176650" sldId="265"/>
            <ac:spMk id="2" creationId="{BF2A810B-E001-418A-A0C8-D134B1E19F74}"/>
          </ac:spMkLst>
        </pc:spChg>
        <pc:spChg chg="add mod">
          <ac:chgData name="Lane, Stefanie" userId="4a8c6c9c-e558-4387-bb26-bde8015993b6" providerId="ADAL" clId="{57E403F5-BD30-4B6D-B9C7-4ADF5389E353}" dt="2022-10-28T01:21:42.482" v="277" actId="1076"/>
          <ac:spMkLst>
            <pc:docMk/>
            <pc:sldMk cId="3645176650" sldId="265"/>
            <ac:spMk id="6" creationId="{BB94177C-7289-4B35-98F1-30A9FDA35746}"/>
          </ac:spMkLst>
        </pc:spChg>
        <pc:picChg chg="add mod">
          <ac:chgData name="Lane, Stefanie" userId="4a8c6c9c-e558-4387-bb26-bde8015993b6" providerId="ADAL" clId="{57E403F5-BD30-4B6D-B9C7-4ADF5389E353}" dt="2022-10-28T01:21:13.047" v="267" actId="1076"/>
          <ac:picMkLst>
            <pc:docMk/>
            <pc:sldMk cId="3645176650" sldId="265"/>
            <ac:picMk id="3" creationId="{314512A3-474F-4845-ADCC-3F019D052E18}"/>
          </ac:picMkLst>
        </pc:picChg>
        <pc:picChg chg="add mod">
          <ac:chgData name="Lane, Stefanie" userId="4a8c6c9c-e558-4387-bb26-bde8015993b6" providerId="ADAL" clId="{57E403F5-BD30-4B6D-B9C7-4ADF5389E353}" dt="2022-10-28T01:21:42.482" v="277" actId="1076"/>
          <ac:picMkLst>
            <pc:docMk/>
            <pc:sldMk cId="3645176650" sldId="265"/>
            <ac:picMk id="4" creationId="{52426195-D624-4333-B7C2-036254F3F49E}"/>
          </ac:picMkLst>
        </pc:picChg>
        <pc:picChg chg="add mod">
          <ac:chgData name="Lane, Stefanie" userId="4a8c6c9c-e558-4387-bb26-bde8015993b6" providerId="ADAL" clId="{57E403F5-BD30-4B6D-B9C7-4ADF5389E353}" dt="2022-10-28T01:21:44.649" v="278" actId="1076"/>
          <ac:picMkLst>
            <pc:docMk/>
            <pc:sldMk cId="3645176650" sldId="265"/>
            <ac:picMk id="5" creationId="{1CE55088-04F7-4D68-A6FC-222E0D9541A3}"/>
          </ac:picMkLst>
        </pc:picChg>
        <pc:cxnChg chg="add mod">
          <ac:chgData name="Lane, Stefanie" userId="4a8c6c9c-e558-4387-bb26-bde8015993b6" providerId="ADAL" clId="{57E403F5-BD30-4B6D-B9C7-4ADF5389E353}" dt="2022-10-28T01:21:51.055" v="280" actId="208"/>
          <ac:cxnSpMkLst>
            <pc:docMk/>
            <pc:sldMk cId="3645176650" sldId="265"/>
            <ac:cxnSpMk id="8" creationId="{2455F77E-9A16-4D3E-A7F9-06E5E3C1E0F8}"/>
          </ac:cxnSpMkLst>
        </pc:cxnChg>
      </pc:sldChg>
      <pc:sldChg chg="addSp delSp modSp add">
        <pc:chgData name="Lane, Stefanie" userId="4a8c6c9c-e558-4387-bb26-bde8015993b6" providerId="ADAL" clId="{57E403F5-BD30-4B6D-B9C7-4ADF5389E353}" dt="2022-10-28T01:13:58.322" v="256" actId="20577"/>
        <pc:sldMkLst>
          <pc:docMk/>
          <pc:sldMk cId="4095261651" sldId="266"/>
        </pc:sldMkLst>
        <pc:spChg chg="add">
          <ac:chgData name="Lane, Stefanie" userId="4a8c6c9c-e558-4387-bb26-bde8015993b6" providerId="ADAL" clId="{57E403F5-BD30-4B6D-B9C7-4ADF5389E353}" dt="2022-10-28T01:06:41.027" v="114"/>
          <ac:spMkLst>
            <pc:docMk/>
            <pc:sldMk cId="4095261651" sldId="266"/>
            <ac:spMk id="2" creationId="{6B822042-6792-4A75-AB34-82434483F276}"/>
          </ac:spMkLst>
        </pc:spChg>
        <pc:spChg chg="add del mod">
          <ac:chgData name="Lane, Stefanie" userId="4a8c6c9c-e558-4387-bb26-bde8015993b6" providerId="ADAL" clId="{57E403F5-BD30-4B6D-B9C7-4ADF5389E353}" dt="2022-10-28T01:11:21.480" v="187" actId="478"/>
          <ac:spMkLst>
            <pc:docMk/>
            <pc:sldMk cId="4095261651" sldId="266"/>
            <ac:spMk id="6" creationId="{6B2E3B05-8D69-44BB-A272-3FEBD55B75CE}"/>
          </ac:spMkLst>
        </pc:spChg>
        <pc:spChg chg="add mod">
          <ac:chgData name="Lane, Stefanie" userId="4a8c6c9c-e558-4387-bb26-bde8015993b6" providerId="ADAL" clId="{57E403F5-BD30-4B6D-B9C7-4ADF5389E353}" dt="2022-10-28T01:11:52.489" v="195" actId="208"/>
          <ac:spMkLst>
            <pc:docMk/>
            <pc:sldMk cId="4095261651" sldId="266"/>
            <ac:spMk id="8" creationId="{3679A5F7-0039-4AC4-B822-27C6BDADC7EB}"/>
          </ac:spMkLst>
        </pc:spChg>
        <pc:spChg chg="add mod">
          <ac:chgData name="Lane, Stefanie" userId="4a8c6c9c-e558-4387-bb26-bde8015993b6" providerId="ADAL" clId="{57E403F5-BD30-4B6D-B9C7-4ADF5389E353}" dt="2022-10-28T01:13:43.984" v="234" actId="1076"/>
          <ac:spMkLst>
            <pc:docMk/>
            <pc:sldMk cId="4095261651" sldId="266"/>
            <ac:spMk id="9" creationId="{5CFCB7DB-33E8-4488-885C-888EAFB39141}"/>
          </ac:spMkLst>
        </pc:spChg>
        <pc:spChg chg="add mod">
          <ac:chgData name="Lane, Stefanie" userId="4a8c6c9c-e558-4387-bb26-bde8015993b6" providerId="ADAL" clId="{57E403F5-BD30-4B6D-B9C7-4ADF5389E353}" dt="2022-10-28T01:13:58.322" v="256" actId="20577"/>
          <ac:spMkLst>
            <pc:docMk/>
            <pc:sldMk cId="4095261651" sldId="266"/>
            <ac:spMk id="10" creationId="{AF9CA1F9-0F2A-4026-8AFB-722BCCF36044}"/>
          </ac:spMkLst>
        </pc:spChg>
        <pc:picChg chg="add del mod modCrop">
          <ac:chgData name="Lane, Stefanie" userId="4a8c6c9c-e558-4387-bb26-bde8015993b6" providerId="ADAL" clId="{57E403F5-BD30-4B6D-B9C7-4ADF5389E353}" dt="2022-10-28T01:09:47.460" v="129" actId="478"/>
          <ac:picMkLst>
            <pc:docMk/>
            <pc:sldMk cId="4095261651" sldId="266"/>
            <ac:picMk id="3" creationId="{E1B7AC8E-0928-4CB3-A0EC-ADF4FF520FAD}"/>
          </ac:picMkLst>
        </pc:picChg>
        <pc:picChg chg="add mod ord">
          <ac:chgData name="Lane, Stefanie" userId="4a8c6c9c-e558-4387-bb26-bde8015993b6" providerId="ADAL" clId="{57E403F5-BD30-4B6D-B9C7-4ADF5389E353}" dt="2022-10-28T01:13:14.623" v="199" actId="14826"/>
          <ac:picMkLst>
            <pc:docMk/>
            <pc:sldMk cId="4095261651" sldId="266"/>
            <ac:picMk id="4" creationId="{28102C20-1E43-4652-9BD9-4B64D9479935}"/>
          </ac:picMkLst>
        </pc:picChg>
        <pc:picChg chg="add mod ord modCrop">
          <ac:chgData name="Lane, Stefanie" userId="4a8c6c9c-e558-4387-bb26-bde8015993b6" providerId="ADAL" clId="{57E403F5-BD30-4B6D-B9C7-4ADF5389E353}" dt="2022-10-28T01:11:06.363" v="185" actId="1035"/>
          <ac:picMkLst>
            <pc:docMk/>
            <pc:sldMk cId="4095261651" sldId="266"/>
            <ac:picMk id="5" creationId="{96884535-290E-4E2B-8C4E-30AD247BB70E}"/>
          </ac:picMkLst>
        </pc:picChg>
        <pc:picChg chg="add mod ord modCrop">
          <ac:chgData name="Lane, Stefanie" userId="4a8c6c9c-e558-4387-bb26-bde8015993b6" providerId="ADAL" clId="{57E403F5-BD30-4B6D-B9C7-4ADF5389E353}" dt="2022-10-28T01:11:56.755" v="197" actId="1076"/>
          <ac:picMkLst>
            <pc:docMk/>
            <pc:sldMk cId="4095261651" sldId="266"/>
            <ac:picMk id="7" creationId="{2D213856-9B43-4A2C-9402-28D5782E0D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17B1-FA97-4BFF-BB8C-B51FC76BD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A3255-ECA8-44A6-88EF-9BCDCFA80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E85D-E441-4207-9584-D78572A9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F8A4-0837-4F84-BFB5-12C692FF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E739-8255-42CA-8644-ADECDB1E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2D35-ED63-4EDF-9783-5C789E12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1257A-E8BA-4A09-B663-E43DCF7A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78F6B-1444-4244-AEEE-12D7BB26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1784-43D3-4DC9-B872-3512B2C9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7E64-DB71-4BD9-8503-1D8960D7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0545B-CFC4-4AFC-A800-29306684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6A35-EC04-4639-B2C4-029B1F15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DB97-6E63-4849-8228-FEA8440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BC4D-F84B-4FC9-A115-5431F66C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C41E-1BA9-4403-A24D-663D3FA7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3A1A-611B-4CD3-A0C0-66E5CB5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6C61-3B1C-487C-A16E-34F3C3C8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3CD0-CF23-4790-B35A-284F6109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85CA-9C12-48A4-BF67-3EF79831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0FED-0A21-4881-8556-A8FFEB10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B11-4D81-4749-8E01-B2E0DBD2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7650D-2169-476F-8C33-7F1BF2C0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FB6-47A1-49D7-90C3-9A272E30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4756-A6F4-443B-8355-3DC9C4B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4A57-CB4A-498A-89D0-128D7FCA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AD29-DAFD-492C-B516-0163B57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6934-E24C-429C-AA74-7CC54AA12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6A98-03EE-4CED-BCFE-211DF8AB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5DD8-6BF5-48A4-849B-5230560D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EE26-3FA8-428D-9AB0-FB0FD7BD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58A41-2488-409D-9640-5A82402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7C73-259B-48CD-BE18-EE28DA9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7B1E-5218-42FD-BC1D-1E6EC3AD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A9399-EA29-4F76-A7EE-AF4D4194C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4BE0-E390-467D-8E37-2F8724EF9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6B945-8067-4C2D-A8FE-A38B9F67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0B771-23EA-4D63-B8B9-482964D1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7BB91-F21B-4A22-A2C0-E747CFEB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34B32-AB8E-4443-B9AB-25CF0E3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0032-DDBD-4018-9A01-9C08C69C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C8382-29A0-4218-B82C-4BEAFBE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CEB1F-FC0D-4DAD-844E-E6D79BFF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9684-1888-42F5-8CF2-81E3810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5588C-F6BB-486B-A119-1AF1BB8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AA48D-4159-4B84-8593-A4BBDF04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A5C7-6688-4FA4-8256-61064C7C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7F4F-598F-4D51-9736-238D4277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7DD-BEC0-44BA-9133-9A08BDB2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6188-5C9B-4F6B-B605-0B5A374B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B57E6-BF73-4D4C-BB63-0F176F9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22DB-6C03-49E6-A94E-7AA7516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D1DAB-14EB-46F2-B92A-E7EE6015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D096-6502-47FB-B6A9-1E8BB275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30A49-3E48-4586-97DF-719487385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5D74E-C1F3-47C8-8C3E-9ADD72996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1ADD7-F933-4C12-B7F0-8FED930F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88A04-492B-4D84-B08F-2C22C11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E45E2-5767-45B4-AE44-7DE1353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9AED2-CA28-4504-98FE-F0FE8B5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E7FED-39C0-4250-AEB5-1395D566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5397-6788-4687-8850-89AB53F28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44A9-BD90-44AE-81F7-965A00CBDE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02BA-3A8C-453F-9B44-FF5F312F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B7CF-1C41-42C8-9C63-A29B72183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5A83D0-F052-4E25-88AA-E6A1221A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512" y="-9939"/>
            <a:ext cx="4954085" cy="34389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F06C2-271F-475A-8C0B-ACFC4B40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" y="3429000"/>
            <a:ext cx="4857750" cy="600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C51D9F-26F7-442B-853C-F22B7381B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0"/>
            <a:ext cx="6400800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70400-C662-460D-B54F-AC0F631CA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651" y="4316067"/>
            <a:ext cx="5438775" cy="120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090DE-BD2B-47FF-A170-5C99390278B2}"/>
              </a:ext>
            </a:extLst>
          </p:cNvPr>
          <p:cNvSpPr txBox="1"/>
          <p:nvPr/>
        </p:nvSpPr>
        <p:spPr>
          <a:xfrm>
            <a:off x="9869556" y="5934670"/>
            <a:ext cx="254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Above ground vegetation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35710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C45FE-8466-4C28-B189-A80430D2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" y="0"/>
            <a:ext cx="5059037" cy="3511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7D299-3F0C-4BDA-88AF-E4E16113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22" y="0"/>
            <a:ext cx="5059038" cy="3511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AF3617-00C3-4BA7-B36B-8804D10C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85" y="3534790"/>
            <a:ext cx="4787367" cy="3323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19DD8-D4DB-4932-94DC-152FE0155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322" y="3511793"/>
            <a:ext cx="4674722" cy="3245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6B57D-4BF1-4F22-98BD-FD0307336F3A}"/>
              </a:ext>
            </a:extLst>
          </p:cNvPr>
          <p:cNvSpPr txBox="1"/>
          <p:nvPr/>
        </p:nvSpPr>
        <p:spPr>
          <a:xfrm>
            <a:off x="9869556" y="5934670"/>
            <a:ext cx="254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Above ground vegetation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35514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2687/graphics/82983fd9-5a73-4403-87e4-a9a2e4442cf9.png">
            <a:extLst>
              <a:ext uri="{FF2B5EF4-FFF2-40B4-BE49-F238E27FC236}">
                <a16:creationId xmlns:a16="http://schemas.microsoft.com/office/drawing/2014/main" id="{1BADC3ED-D5FD-416C-87D6-4F8858F8F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EEEED-951D-42AE-9D9D-C4C6DCF4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16363"/>
            <a:ext cx="7694762" cy="5241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929A0-0C93-424E-BF8F-0D7EF779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92"/>
            <a:ext cx="6248400" cy="1553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4354B-A098-489E-978C-79B110D0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516" y="135463"/>
            <a:ext cx="2891669" cy="13845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4CDC89-CB67-4596-8796-2B85E4B70DC1}"/>
              </a:ext>
            </a:extLst>
          </p:cNvPr>
          <p:cNvSpPr/>
          <p:nvPr/>
        </p:nvSpPr>
        <p:spPr>
          <a:xfrm>
            <a:off x="5943600" y="39103"/>
            <a:ext cx="794175" cy="2329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C2EE3-E9B0-44F2-BF96-559D040319EB}"/>
              </a:ext>
            </a:extLst>
          </p:cNvPr>
          <p:cNvCxnSpPr>
            <a:stCxn id="7" idx="1"/>
          </p:cNvCxnSpPr>
          <p:nvPr/>
        </p:nvCxnSpPr>
        <p:spPr>
          <a:xfrm flipH="1">
            <a:off x="5339702" y="155560"/>
            <a:ext cx="603898" cy="3163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7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30A66-ADED-4E5B-9B83-2932D914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7" y="79513"/>
            <a:ext cx="4825221" cy="3349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E26F4-7D92-45F9-A180-9F430BD1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8" y="3532118"/>
            <a:ext cx="4705350" cy="628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FCFD61-B800-437F-A098-3030E721C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7868"/>
            <a:ext cx="6457950" cy="415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C3578-3E3D-48A6-8748-D7FFA74E1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4304678"/>
            <a:ext cx="5467350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9C708-CAB7-4DE2-AE75-07E8F62C7B33}"/>
              </a:ext>
            </a:extLst>
          </p:cNvPr>
          <p:cNvSpPr txBox="1"/>
          <p:nvPr/>
        </p:nvSpPr>
        <p:spPr>
          <a:xfrm>
            <a:off x="9750286" y="6103635"/>
            <a:ext cx="25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Surface seed bank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65993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4C505-9BEF-4B3C-B81A-E01DA877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" y="-49696"/>
            <a:ext cx="4810903" cy="3339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D58482-0160-4623-BF39-475E1F61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71" y="-49696"/>
            <a:ext cx="5052409" cy="3507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7C7FF3-ABF4-42B9-A04D-9F5D2D68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2" y="3585386"/>
            <a:ext cx="4714480" cy="3272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8D6F3-B7AA-4218-AE1A-682FF089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771" y="3518453"/>
            <a:ext cx="4714479" cy="3272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B52BC-74AF-41D1-8A2D-D95FD579FF6C}"/>
              </a:ext>
            </a:extLst>
          </p:cNvPr>
          <p:cNvSpPr txBox="1"/>
          <p:nvPr/>
        </p:nvSpPr>
        <p:spPr>
          <a:xfrm>
            <a:off x="9750286" y="6103635"/>
            <a:ext cx="25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Surface seed bank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3180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2687/graphics/56febe1b-29f9-44a5-8289-7b0353954cf3.png">
            <a:extLst>
              <a:ext uri="{FF2B5EF4-FFF2-40B4-BE49-F238E27FC236}">
                <a16:creationId xmlns:a16="http://schemas.microsoft.com/office/drawing/2014/main" id="{BF2A810B-E001-418A-A0C8-D134B1E19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512A3-474F-4845-ADCC-3F019D05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" y="1539170"/>
            <a:ext cx="7808082" cy="5318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26195-D624-4333-B7C2-036254F3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40" y="46364"/>
            <a:ext cx="6587981" cy="1666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55088-04F7-4D68-A6FC-222E0D954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70" y="0"/>
            <a:ext cx="2759728" cy="14442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94177C-7289-4B35-98F1-30A9FDA35746}"/>
              </a:ext>
            </a:extLst>
          </p:cNvPr>
          <p:cNvSpPr/>
          <p:nvPr/>
        </p:nvSpPr>
        <p:spPr>
          <a:xfrm>
            <a:off x="5581340" y="33022"/>
            <a:ext cx="794175" cy="2329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5F77E-9A16-4D3E-A7F9-06E5E3C1E0F8}"/>
              </a:ext>
            </a:extLst>
          </p:cNvPr>
          <p:cNvCxnSpPr>
            <a:stCxn id="6" idx="1"/>
          </p:cNvCxnSpPr>
          <p:nvPr/>
        </p:nvCxnSpPr>
        <p:spPr>
          <a:xfrm flipH="1">
            <a:off x="4977442" y="149479"/>
            <a:ext cx="603898" cy="3163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2687/graphics/5d5344c8-2220-422c-abbf-b140618336ab.png">
            <a:extLst>
              <a:ext uri="{FF2B5EF4-FFF2-40B4-BE49-F238E27FC236}">
                <a16:creationId xmlns:a16="http://schemas.microsoft.com/office/drawing/2014/main" id="{6B822042-6792-4A75-AB34-82434483F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02C20-1E43-4652-9BD9-4B64D9479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3" y="437180"/>
            <a:ext cx="4832695" cy="3292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84535-290E-4E2B-8C4E-30AD247BB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5"/>
          <a:stretch/>
        </p:blipFill>
        <p:spPr>
          <a:xfrm>
            <a:off x="3527252" y="3306510"/>
            <a:ext cx="4832696" cy="3066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79A5F7-0039-4AC4-B822-27C6BDADC7EB}"/>
              </a:ext>
            </a:extLst>
          </p:cNvPr>
          <p:cNvSpPr/>
          <p:nvPr/>
        </p:nvSpPr>
        <p:spPr>
          <a:xfrm>
            <a:off x="7366958" y="1552755"/>
            <a:ext cx="992990" cy="3795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13856-9B43-4A2C-9402-28D5782E0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85" t="30961" r="1" b="38642"/>
          <a:stretch/>
        </p:blipFill>
        <p:spPr>
          <a:xfrm>
            <a:off x="7687105" y="2905367"/>
            <a:ext cx="1068705" cy="1000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FCB7DB-33E8-4488-885C-888EAFB39141}"/>
              </a:ext>
            </a:extLst>
          </p:cNvPr>
          <p:cNvSpPr txBox="1"/>
          <p:nvPr/>
        </p:nvSpPr>
        <p:spPr>
          <a:xfrm>
            <a:off x="2047495" y="1552755"/>
            <a:ext cx="1481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Above ground vegetation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CA1F9-0F2A-4026-8AFB-722BCCF36044}"/>
              </a:ext>
            </a:extLst>
          </p:cNvPr>
          <p:cNvSpPr txBox="1"/>
          <p:nvPr/>
        </p:nvSpPr>
        <p:spPr>
          <a:xfrm>
            <a:off x="2047495" y="4205250"/>
            <a:ext cx="148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 </a:t>
            </a:r>
          </a:p>
          <a:p>
            <a:pPr algn="ctr"/>
            <a:r>
              <a:rPr lang="en-US" dirty="0"/>
              <a:t>seed bank</a:t>
            </a:r>
          </a:p>
        </p:txBody>
      </p:sp>
    </p:spTree>
    <p:extLst>
      <p:ext uri="{BB962C8B-B14F-4D97-AF65-F5344CB8AC3E}">
        <p14:creationId xmlns:p14="http://schemas.microsoft.com/office/powerpoint/2010/main" val="409526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4" ma:contentTypeDescription="Create a new document." ma:contentTypeScope="" ma:versionID="d36f379eec1cf084072dcf956aecbcf8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bd1f472f1ef3281fe4dbeb8213942d38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D33C84-E14B-40CB-BA88-93037D124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6EF84A-8CAE-4391-8991-945D21A56A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F6163B-152D-4FBB-A53A-C9E6E87DB3DC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360018dd-41eb-4458-b1d4-4b46a95a2b02"/>
    <ds:schemaRef ds:uri="http://purl.org/dc/dcmitype/"/>
    <ds:schemaRef ds:uri="8c008993-a31f-4b40-b1f3-88dd9c6e192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Lane</dc:creator>
  <cp:lastModifiedBy>Stefanie Lane</cp:lastModifiedBy>
  <cp:revision>14</cp:revision>
  <dcterms:created xsi:type="dcterms:W3CDTF">2022-10-27T23:43:58Z</dcterms:created>
  <dcterms:modified xsi:type="dcterms:W3CDTF">2022-10-28T01:24:11Z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