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60" r:id="rId5"/>
    <p:sldId id="261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8D5A8-AAED-4727-B9A3-3AE4ED69EAC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ABB82-1325-4BA2-8D36-CC5499B4D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3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ABB82-1325-4BA2-8D36-CC5499B4D8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7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17B1-FA97-4BFF-BB8C-B51FC76BD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A3255-ECA8-44A6-88EF-9BCDCFA80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EE85D-E441-4207-9584-D78572A9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FF8A4-0837-4F84-BFB5-12C692FF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4E739-8255-42CA-8644-ADECDB1E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4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2D35-ED63-4EDF-9783-5C789E12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1257A-E8BA-4A09-B663-E43DCF7A9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78F6B-1444-4244-AEEE-12D7BB26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D1784-43D3-4DC9-B872-3512B2C9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F7E64-DB71-4BD9-8503-1D8960D7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1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0545B-CFC4-4AFC-A800-293066845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66A35-EC04-4639-B2C4-029B1F155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7DB97-6E63-4849-8228-FEA84409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5BC4D-F84B-4FC9-A115-5431F66C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DC41E-1BA9-4403-A24D-663D3FA7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0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3A1A-611B-4CD3-A0C0-66E5CB50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6C61-3B1C-487C-A16E-34F3C3C8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33CD0-CF23-4790-B35A-284F6109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685CA-9C12-48A4-BF67-3EF79831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E0FED-0A21-4881-8556-A8FFEB10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2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1B11-4D81-4749-8E01-B2E0DBD2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7650D-2169-476F-8C33-7F1BF2C0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1DFB6-47A1-49D7-90C3-9A272E30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D4756-A6F4-443B-8355-3DC9C4B4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4A57-CB4A-498A-89D0-128D7FCA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1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AD29-DAFD-492C-B516-0163B577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6934-E24C-429C-AA74-7CC54AA12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76A98-03EE-4CED-BCFE-211DF8AB3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15DD8-6BF5-48A4-849B-5230560D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EEE26-3FA8-428D-9AB0-FB0FD7BD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58A41-2488-409D-9640-5A824025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0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7C73-259B-48CD-BE18-EE28DA99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47B1E-5218-42FD-BC1D-1E6EC3AD1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A9399-EA29-4F76-A7EE-AF4D4194C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14BE0-E390-467D-8E37-2F8724EF9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6B945-8067-4C2D-A8FE-A38B9F67B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0B771-23EA-4D63-B8B9-482964D1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7BB91-F21B-4A22-A2C0-E747CFEB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034B32-AB8E-4443-B9AB-25CF0E30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9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0032-DDBD-4018-9A01-9C08C69C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C8382-29A0-4218-B82C-4BEAFBE4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CEB1F-FC0D-4DAD-844E-E6D79BFF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A9684-1888-42F5-8CF2-81E38107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4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5588C-F6BB-486B-A119-1AF1BB8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AA48D-4159-4B84-8593-A4BBDF04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8A5C7-6688-4FA4-8256-61064C7C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9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7F4F-598F-4D51-9736-238D4277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77DD-BEC0-44BA-9133-9A08BDB21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16188-5C9B-4F6B-B605-0B5A374B8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B57E6-BF73-4D4C-BB63-0F176F99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922DB-6C03-49E6-A94E-7AA75164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D1DAB-14EB-46F2-B92A-E7EE6015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7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D096-6502-47FB-B6A9-1E8BB275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30A49-3E48-4586-97DF-719487385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5D74E-C1F3-47C8-8C3E-9ADD72996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1ADD7-F933-4C12-B7F0-8FED930F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88A04-492B-4D84-B08F-2C22C116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E45E2-5767-45B4-AE44-7DE1353F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6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9AED2-CA28-4504-98FE-F0FE8B52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E7FED-39C0-4250-AEB5-1395D5667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A5397-6788-4687-8850-89AB53F28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D44A9-BD90-44AE-81F7-965A00CBDE3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02BA-3A8C-453F-9B44-FF5F312F2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0B7CF-1C41-42C8-9C63-A29B72183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5A83D0-F052-4E25-88AA-E6A1221A9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512" y="-9939"/>
            <a:ext cx="4954085" cy="34389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EF06C2-271F-475A-8C0B-ACFC4B401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7" y="3429000"/>
            <a:ext cx="4857750" cy="600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C51D9F-26F7-442B-853C-F22B7381B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0"/>
            <a:ext cx="6400800" cy="4210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470400-C662-460D-B54F-AC0F631CA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651" y="4316067"/>
            <a:ext cx="5438775" cy="1200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A090DE-BD2B-47FF-A170-5C99390278B2}"/>
              </a:ext>
            </a:extLst>
          </p:cNvPr>
          <p:cNvSpPr txBox="1"/>
          <p:nvPr/>
        </p:nvSpPr>
        <p:spPr>
          <a:xfrm>
            <a:off x="9869556" y="5934670"/>
            <a:ext cx="2544417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Above ground vegetation</a:t>
            </a:r>
            <a:r>
              <a:rPr lang="en-US" dirty="0"/>
              <a:t>: tall, perennial graminoids </a:t>
            </a:r>
          </a:p>
        </p:txBody>
      </p:sp>
    </p:spTree>
    <p:extLst>
      <p:ext uri="{BB962C8B-B14F-4D97-AF65-F5344CB8AC3E}">
        <p14:creationId xmlns:p14="http://schemas.microsoft.com/office/powerpoint/2010/main" val="135710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E76F33-0C3E-4DE9-9C12-BAB0819FDF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0" r="10739"/>
          <a:stretch/>
        </p:blipFill>
        <p:spPr>
          <a:xfrm>
            <a:off x="5661610" y="1388853"/>
            <a:ext cx="4992013" cy="345919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2D3A10A-668F-4FEE-8A13-167FA8189246}"/>
              </a:ext>
            </a:extLst>
          </p:cNvPr>
          <p:cNvGrpSpPr/>
          <p:nvPr/>
        </p:nvGrpSpPr>
        <p:grpSpPr>
          <a:xfrm>
            <a:off x="69013" y="1388851"/>
            <a:ext cx="5592597" cy="3459195"/>
            <a:chOff x="69013" y="1388851"/>
            <a:chExt cx="5592597" cy="345919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6FA143A-8A9C-42AB-9201-FEC8CEB69A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00"/>
            <a:stretch/>
          </p:blipFill>
          <p:spPr>
            <a:xfrm>
              <a:off x="69013" y="1388851"/>
              <a:ext cx="5592597" cy="345919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810CB0-E82F-4DEC-B5D1-F2DE9F9826AA}"/>
                </a:ext>
              </a:extLst>
            </p:cNvPr>
            <p:cNvSpPr/>
            <p:nvPr/>
          </p:nvSpPr>
          <p:spPr>
            <a:xfrm>
              <a:off x="5132717" y="2674189"/>
              <a:ext cx="528893" cy="5607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B126C13-7185-43F9-8E39-F43FCCFF6A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04" t="41430" b="40456"/>
          <a:stretch/>
        </p:blipFill>
        <p:spPr>
          <a:xfrm>
            <a:off x="8029658" y="5124090"/>
            <a:ext cx="614962" cy="69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9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4C45FE-8466-4C28-B189-A80430D29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" y="0"/>
            <a:ext cx="5059037" cy="35117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27D299-3F0C-4BDA-88AF-E4E16113D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322" y="0"/>
            <a:ext cx="5059038" cy="3511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AF3617-00C3-4BA7-B36B-8804D10CD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85" y="3534790"/>
            <a:ext cx="4787367" cy="33232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619DD8-D4DB-4932-94DC-152FE0155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0322" y="3511793"/>
            <a:ext cx="4674722" cy="3245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26B57D-4BF1-4F22-98BD-FD0307336F3A}"/>
              </a:ext>
            </a:extLst>
          </p:cNvPr>
          <p:cNvSpPr txBox="1"/>
          <p:nvPr/>
        </p:nvSpPr>
        <p:spPr>
          <a:xfrm>
            <a:off x="9869556" y="5934670"/>
            <a:ext cx="2544417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Above ground vegetation</a:t>
            </a:r>
            <a:r>
              <a:rPr lang="en-US" dirty="0"/>
              <a:t>: tall, perennial graminoids </a:t>
            </a:r>
          </a:p>
        </p:txBody>
      </p:sp>
    </p:spTree>
    <p:extLst>
      <p:ext uri="{BB962C8B-B14F-4D97-AF65-F5344CB8AC3E}">
        <p14:creationId xmlns:p14="http://schemas.microsoft.com/office/powerpoint/2010/main" val="355148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27.0.0.1:52687/graphics/82983fd9-5a73-4403-87e4-a9a2e4442cf9.png">
            <a:extLst>
              <a:ext uri="{FF2B5EF4-FFF2-40B4-BE49-F238E27FC236}">
                <a16:creationId xmlns:a16="http://schemas.microsoft.com/office/drawing/2014/main" id="{1BADC3ED-D5FD-416C-87D6-4F8858F8FF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EEEED-951D-42AE-9D9D-C4C6DCF44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16363"/>
            <a:ext cx="7694762" cy="5241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7929A0-0C93-424E-BF8F-0D7EF779A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63292"/>
            <a:ext cx="6248400" cy="1553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14354B-A098-489E-978C-79B110D00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516" y="135463"/>
            <a:ext cx="2891669" cy="138454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4CDC89-CB67-4596-8796-2B85E4B70DC1}"/>
              </a:ext>
            </a:extLst>
          </p:cNvPr>
          <p:cNvSpPr/>
          <p:nvPr/>
        </p:nvSpPr>
        <p:spPr>
          <a:xfrm>
            <a:off x="5943600" y="39103"/>
            <a:ext cx="794175" cy="23291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CC2EE3-E9B0-44F2-BF96-559D040319EB}"/>
              </a:ext>
            </a:extLst>
          </p:cNvPr>
          <p:cNvCxnSpPr>
            <a:stCxn id="7" idx="1"/>
          </p:cNvCxnSpPr>
          <p:nvPr/>
        </p:nvCxnSpPr>
        <p:spPr>
          <a:xfrm flipH="1">
            <a:off x="5339702" y="155560"/>
            <a:ext cx="603898" cy="3163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47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B30A66-ADED-4E5B-9B83-2932D9141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7" y="79513"/>
            <a:ext cx="4825221" cy="33494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6E26F4-7D92-45F9-A180-9F430BD1E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78" y="3532118"/>
            <a:ext cx="4705350" cy="628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FCFD61-B800-437F-A098-3030E721C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050" y="7868"/>
            <a:ext cx="6457950" cy="415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FC3578-3E3D-48A6-8748-D7FFA74E1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650" y="4304678"/>
            <a:ext cx="5467350" cy="1190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39C708-CAB7-4DE2-AE75-07E8F62C7B33}"/>
              </a:ext>
            </a:extLst>
          </p:cNvPr>
          <p:cNvSpPr txBox="1"/>
          <p:nvPr/>
        </p:nvSpPr>
        <p:spPr>
          <a:xfrm>
            <a:off x="9750286" y="6103635"/>
            <a:ext cx="2544417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Surface seed bank</a:t>
            </a:r>
            <a:r>
              <a:rPr lang="en-US" dirty="0"/>
              <a:t>: tall, perennial graminoids </a:t>
            </a:r>
          </a:p>
        </p:txBody>
      </p:sp>
    </p:spTree>
    <p:extLst>
      <p:ext uri="{BB962C8B-B14F-4D97-AF65-F5344CB8AC3E}">
        <p14:creationId xmlns:p14="http://schemas.microsoft.com/office/powerpoint/2010/main" val="165993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94C505-9BEF-4B3C-B81A-E01DA8779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8" y="-49696"/>
            <a:ext cx="4810903" cy="33395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D58482-0160-4623-BF39-475E1F613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771" y="-49696"/>
            <a:ext cx="5052409" cy="35071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7C7FF3-ABF4-42B9-A04D-9F5D2D684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72" y="3585386"/>
            <a:ext cx="4714480" cy="3272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08D6F3-B7AA-4218-AE1A-682FF0894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3771" y="3518453"/>
            <a:ext cx="4714479" cy="3272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9B52BC-74AF-41D1-8A2D-D95FD579FF6C}"/>
              </a:ext>
            </a:extLst>
          </p:cNvPr>
          <p:cNvSpPr txBox="1"/>
          <p:nvPr/>
        </p:nvSpPr>
        <p:spPr>
          <a:xfrm>
            <a:off x="9750286" y="6103635"/>
            <a:ext cx="2544417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Surface seed bank</a:t>
            </a:r>
            <a:r>
              <a:rPr lang="en-US" dirty="0"/>
              <a:t>: tall, perennial graminoids </a:t>
            </a:r>
          </a:p>
        </p:txBody>
      </p:sp>
    </p:spTree>
    <p:extLst>
      <p:ext uri="{BB962C8B-B14F-4D97-AF65-F5344CB8AC3E}">
        <p14:creationId xmlns:p14="http://schemas.microsoft.com/office/powerpoint/2010/main" val="131803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27.0.0.1:52687/graphics/56febe1b-29f9-44a5-8289-7b0353954cf3.png">
            <a:extLst>
              <a:ext uri="{FF2B5EF4-FFF2-40B4-BE49-F238E27FC236}">
                <a16:creationId xmlns:a16="http://schemas.microsoft.com/office/drawing/2014/main" id="{BF2A810B-E001-418A-A0C8-D134B1E19F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512A3-474F-4845-ADCC-3F019D052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3" y="1539170"/>
            <a:ext cx="7808082" cy="53188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426195-D624-4333-B7C2-036254F3F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340" y="46364"/>
            <a:ext cx="6587981" cy="1666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55088-04F7-4D68-A6FC-222E0D954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870" y="0"/>
            <a:ext cx="2759728" cy="144428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94177C-7289-4B35-98F1-30A9FDA35746}"/>
              </a:ext>
            </a:extLst>
          </p:cNvPr>
          <p:cNvSpPr/>
          <p:nvPr/>
        </p:nvSpPr>
        <p:spPr>
          <a:xfrm>
            <a:off x="5581340" y="33022"/>
            <a:ext cx="794175" cy="23291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55F77E-9A16-4D3E-A7F9-06E5E3C1E0F8}"/>
              </a:ext>
            </a:extLst>
          </p:cNvPr>
          <p:cNvCxnSpPr>
            <a:stCxn id="6" idx="1"/>
          </p:cNvCxnSpPr>
          <p:nvPr/>
        </p:nvCxnSpPr>
        <p:spPr>
          <a:xfrm flipH="1">
            <a:off x="4977442" y="149479"/>
            <a:ext cx="603898" cy="3163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17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68410D5B-1B69-447F-81D5-519598C34C27}"/>
              </a:ext>
            </a:extLst>
          </p:cNvPr>
          <p:cNvGrpSpPr/>
          <p:nvPr/>
        </p:nvGrpSpPr>
        <p:grpSpPr>
          <a:xfrm>
            <a:off x="1512473" y="109963"/>
            <a:ext cx="9691402" cy="6640640"/>
            <a:chOff x="1512473" y="109963"/>
            <a:chExt cx="9691402" cy="664064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5ECD7E6-301F-448D-A217-35DE87821153}"/>
                </a:ext>
              </a:extLst>
            </p:cNvPr>
            <p:cNvGrpSpPr/>
            <p:nvPr/>
          </p:nvGrpSpPr>
          <p:grpSpPr>
            <a:xfrm>
              <a:off x="1512473" y="109963"/>
              <a:ext cx="9691402" cy="6640640"/>
              <a:chOff x="1512473" y="109963"/>
              <a:chExt cx="9691402" cy="664064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D641728-2CAB-4199-A9D4-46E4C910858E}"/>
                  </a:ext>
                </a:extLst>
              </p:cNvPr>
              <p:cNvGrpSpPr/>
              <p:nvPr/>
            </p:nvGrpSpPr>
            <p:grpSpPr>
              <a:xfrm>
                <a:off x="1512473" y="109963"/>
                <a:ext cx="9691402" cy="6640640"/>
                <a:chOff x="1512473" y="109963"/>
                <a:chExt cx="9691402" cy="664064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4DBE11D1-8FB8-4362-891B-9B8C7FDE77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3657" r="9295" b="12554"/>
                <a:stretch/>
              </p:blipFill>
              <p:spPr>
                <a:xfrm>
                  <a:off x="3349951" y="3665203"/>
                  <a:ext cx="6302422" cy="3085400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F9CA1F9-0F2A-4026-8AFB-722BCCF36044}"/>
                    </a:ext>
                  </a:extLst>
                </p:cNvPr>
                <p:cNvSpPr txBox="1"/>
                <p:nvPr/>
              </p:nvSpPr>
              <p:spPr>
                <a:xfrm>
                  <a:off x="1606609" y="4580989"/>
                  <a:ext cx="1631263" cy="73866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Surface seed bank</a:t>
                  </a:r>
                </a:p>
                <a:p>
                  <a:pPr algn="ctr"/>
                  <a:r>
                    <a:rPr lang="en-US" sz="1400" dirty="0"/>
                    <a:t>Relative abundance </a:t>
                  </a:r>
                </a:p>
                <a:p>
                  <a:pPr algn="ctr"/>
                  <a:r>
                    <a:rPr lang="en-US" sz="1400" dirty="0"/>
                    <a:t>(%)</a:t>
                  </a:r>
                </a:p>
              </p:txBody>
            </p: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B266460E-BEF5-4F03-A3ED-5DD9094B0165}"/>
                    </a:ext>
                  </a:extLst>
                </p:cNvPr>
                <p:cNvGrpSpPr/>
                <p:nvPr/>
              </p:nvGrpSpPr>
              <p:grpSpPr>
                <a:xfrm>
                  <a:off x="6948244" y="2987147"/>
                  <a:ext cx="4255631" cy="1000664"/>
                  <a:chOff x="5943600" y="2776268"/>
                  <a:chExt cx="4255631" cy="1000664"/>
                </a:xfrm>
              </p:grpSpPr>
              <p:sp>
                <p:nvSpPr>
                  <p:cNvPr id="2" name="AutoShape 2" descr="http://127.0.0.1:52687/graphics/5d5344c8-2220-422c-abbf-b140618336ab.png">
                    <a:extLst>
                      <a:ext uri="{FF2B5EF4-FFF2-40B4-BE49-F238E27FC236}">
                        <a16:creationId xmlns:a16="http://schemas.microsoft.com/office/drawing/2014/main" id="{6B822042-6792-4A75-AB34-82434483F27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943600" y="3276600"/>
                    <a:ext cx="304800" cy="304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2D213856-9B43-4A2C-9402-28D5782E0D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77885" t="30961" r="1" b="38642"/>
                  <a:stretch/>
                </p:blipFill>
                <p:spPr>
                  <a:xfrm>
                    <a:off x="9130526" y="2776268"/>
                    <a:ext cx="1068705" cy="100066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227FA74D-5D44-4537-AEF3-2EEA90C2C4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9295"/>
                <a:stretch/>
              </p:blipFill>
              <p:spPr>
                <a:xfrm>
                  <a:off x="3349951" y="109963"/>
                  <a:ext cx="6302422" cy="3682316"/>
                </a:xfrm>
                <a:prstGeom prst="rect">
                  <a:avLst/>
                </a:prstGeom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FCB7DB-33E8-4488-885C-888EAFB39141}"/>
                    </a:ext>
                  </a:extLst>
                </p:cNvPr>
                <p:cNvSpPr txBox="1"/>
                <p:nvPr/>
              </p:nvSpPr>
              <p:spPr>
                <a:xfrm>
                  <a:off x="1512473" y="1076210"/>
                  <a:ext cx="1828144" cy="95410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Above ground vegetation</a:t>
                  </a:r>
                </a:p>
                <a:p>
                  <a:pPr algn="ctr"/>
                  <a:r>
                    <a:rPr lang="en-US" sz="1400" dirty="0"/>
                    <a:t>Relative abundance (%)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C031C66-FB8A-4DF0-8AB6-806FBAEA6F11}"/>
                  </a:ext>
                </a:extLst>
              </p:cNvPr>
              <p:cNvGrpSpPr/>
              <p:nvPr/>
            </p:nvGrpSpPr>
            <p:grpSpPr>
              <a:xfrm>
                <a:off x="3144462" y="3696039"/>
                <a:ext cx="423910" cy="2603407"/>
                <a:chOff x="3150815" y="3686658"/>
                <a:chExt cx="423910" cy="2603407"/>
              </a:xfrm>
              <a:solidFill>
                <a:schemeClr val="bg1"/>
              </a:solidFill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F1FE103-3721-4B70-A81A-3D06CBBE5ADA}"/>
                    </a:ext>
                  </a:extLst>
                </p:cNvPr>
                <p:cNvSpPr txBox="1"/>
                <p:nvPr/>
              </p:nvSpPr>
              <p:spPr>
                <a:xfrm>
                  <a:off x="3273039" y="3686658"/>
                  <a:ext cx="30168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4897CE8-345D-4E97-8529-9EC7E92D056B}"/>
                    </a:ext>
                  </a:extLst>
                </p:cNvPr>
                <p:cNvSpPr txBox="1"/>
                <p:nvPr/>
              </p:nvSpPr>
              <p:spPr>
                <a:xfrm>
                  <a:off x="3152783" y="4386942"/>
                  <a:ext cx="418704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25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52A2AFB-1E06-4FEE-A33B-9DD5D4CC3CA4}"/>
                    </a:ext>
                  </a:extLst>
                </p:cNvPr>
                <p:cNvSpPr txBox="1"/>
                <p:nvPr/>
              </p:nvSpPr>
              <p:spPr>
                <a:xfrm>
                  <a:off x="3150815" y="5920733"/>
                  <a:ext cx="418704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75</a:t>
                  </a:r>
                </a:p>
              </p:txBody>
            </p:sp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8BABE7D-C388-4275-9E74-4F979AEFE639}"/>
                  </a:ext>
                </a:extLst>
              </p:cNvPr>
              <p:cNvSpPr/>
              <p:nvPr/>
            </p:nvSpPr>
            <p:spPr>
              <a:xfrm>
                <a:off x="3340617" y="4901027"/>
                <a:ext cx="144623" cy="6551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DB8153D-C229-49CE-B743-F41D4D0438E4}"/>
                  </a:ext>
                </a:extLst>
              </p:cNvPr>
              <p:cNvSpPr/>
              <p:nvPr/>
            </p:nvSpPr>
            <p:spPr>
              <a:xfrm>
                <a:off x="3349951" y="1649338"/>
                <a:ext cx="144623" cy="6551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1F03E218-89BB-436C-AC10-ACD45B205F5D}"/>
                  </a:ext>
                </a:extLst>
              </p:cNvPr>
              <p:cNvGrpSpPr/>
              <p:nvPr/>
            </p:nvGrpSpPr>
            <p:grpSpPr>
              <a:xfrm>
                <a:off x="3146430" y="728614"/>
                <a:ext cx="425805" cy="2672670"/>
                <a:chOff x="3152783" y="3677557"/>
                <a:chExt cx="425805" cy="2672670"/>
              </a:xfrm>
              <a:solidFill>
                <a:schemeClr val="bg1"/>
              </a:solidFill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9F131B9-B38E-47EB-873B-06401505361C}"/>
                    </a:ext>
                  </a:extLst>
                </p:cNvPr>
                <p:cNvSpPr txBox="1"/>
                <p:nvPr/>
              </p:nvSpPr>
              <p:spPr>
                <a:xfrm>
                  <a:off x="3159884" y="3677557"/>
                  <a:ext cx="418704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75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B09E9A9-0AA0-407B-B1AD-9AEBE0ADE594}"/>
                    </a:ext>
                  </a:extLst>
                </p:cNvPr>
                <p:cNvSpPr txBox="1"/>
                <p:nvPr/>
              </p:nvSpPr>
              <p:spPr>
                <a:xfrm>
                  <a:off x="3152783" y="4480874"/>
                  <a:ext cx="418704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50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551B80B-3285-489E-92C8-59AA0FDD455D}"/>
                    </a:ext>
                  </a:extLst>
                </p:cNvPr>
                <p:cNvSpPr txBox="1"/>
                <p:nvPr/>
              </p:nvSpPr>
              <p:spPr>
                <a:xfrm>
                  <a:off x="3152783" y="5228836"/>
                  <a:ext cx="418704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25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4CA8193-A147-409A-927F-9077B515B22E}"/>
                    </a:ext>
                  </a:extLst>
                </p:cNvPr>
                <p:cNvSpPr txBox="1"/>
                <p:nvPr/>
              </p:nvSpPr>
              <p:spPr>
                <a:xfrm>
                  <a:off x="3265753" y="5980895"/>
                  <a:ext cx="30168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9D3983A-6BCC-4BFE-B1AB-D0E9F6183636}"/>
                  </a:ext>
                </a:extLst>
              </p:cNvPr>
              <p:cNvSpPr txBox="1"/>
              <p:nvPr/>
            </p:nvSpPr>
            <p:spPr>
              <a:xfrm>
                <a:off x="3144462" y="5102420"/>
                <a:ext cx="41870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50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1CE7815-9CC4-4404-9549-C1309D778765}"/>
                </a:ext>
              </a:extLst>
            </p:cNvPr>
            <p:cNvSpPr/>
            <p:nvPr/>
          </p:nvSpPr>
          <p:spPr>
            <a:xfrm>
              <a:off x="3340617" y="1299339"/>
              <a:ext cx="220469" cy="256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526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146D46-E36D-40BA-88EC-91804268B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42"/>
            <a:ext cx="12192000" cy="64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6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66F255-B892-4AC0-8511-59B825F14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42"/>
            <a:ext cx="12192000" cy="64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2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3727557648AA40B029C215891F95C5" ma:contentTypeVersion="14" ma:contentTypeDescription="Create a new document." ma:contentTypeScope="" ma:versionID="d36f379eec1cf084072dcf956aecbcf8">
  <xsd:schema xmlns:xsd="http://www.w3.org/2001/XMLSchema" xmlns:xs="http://www.w3.org/2001/XMLSchema" xmlns:p="http://schemas.microsoft.com/office/2006/metadata/properties" xmlns:ns3="8c008993-a31f-4b40-b1f3-88dd9c6e1924" xmlns:ns4="360018dd-41eb-4458-b1d4-4b46a95a2b02" targetNamespace="http://schemas.microsoft.com/office/2006/metadata/properties" ma:root="true" ma:fieldsID="bd1f472f1ef3281fe4dbeb8213942d38" ns3:_="" ns4:_="">
    <xsd:import namespace="8c008993-a31f-4b40-b1f3-88dd9c6e1924"/>
    <xsd:import namespace="360018dd-41eb-4458-b1d4-4b46a95a2b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08993-a31f-4b40-b1f3-88dd9c6e19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018dd-41eb-4458-b1d4-4b46a95a2b0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6EF84A-8CAE-4391-8991-945D21A56A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F6163B-152D-4FBB-A53A-C9E6E87DB3DC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  <ds:schemaRef ds:uri="8c008993-a31f-4b40-b1f3-88dd9c6e1924"/>
    <ds:schemaRef ds:uri="http://purl.org/dc/elements/1.1/"/>
    <ds:schemaRef ds:uri="360018dd-41eb-4458-b1d4-4b46a95a2b02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5D33C84-E14B-40CB-BA88-93037D124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08993-a31f-4b40-b1f3-88dd9c6e1924"/>
    <ds:schemaRef ds:uri="360018dd-41eb-4458-b1d4-4b46a95a2b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5003</TotalTime>
  <Words>53</Words>
  <Application>Microsoft Office PowerPoint</Application>
  <PresentationFormat>Widescreen</PresentationFormat>
  <Paragraphs>18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Lane</dc:creator>
  <cp:lastModifiedBy>Stefanie Lane</cp:lastModifiedBy>
  <cp:revision>62</cp:revision>
  <dcterms:created xsi:type="dcterms:W3CDTF">2022-10-27T23:43:58Z</dcterms:created>
  <dcterms:modified xsi:type="dcterms:W3CDTF">2022-11-03T23:51:13Z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0x010100483727557648AA40B029C215891F95C5</vt:lpwstr>
  </property>
</Properties>
</file>