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3.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70" r:id="rId5"/>
    <p:sldId id="268" r:id="rId6"/>
    <p:sldId id="280" r:id="rId7"/>
    <p:sldId id="282" r:id="rId8"/>
    <p:sldId id="283" r:id="rId9"/>
    <p:sldId id="265" r:id="rId10"/>
    <p:sldId id="281" r:id="rId11"/>
    <p:sldId id="267" r:id="rId12"/>
    <p:sldId id="284" r:id="rId13"/>
    <p:sldId id="285" r:id="rId14"/>
    <p:sldId id="288" r:id="rId15"/>
    <p:sldId id="259" r:id="rId16"/>
    <p:sldId id="286" r:id="rId17"/>
    <p:sldId id="269" r:id="rId18"/>
    <p:sldId id="273" r:id="rId19"/>
    <p:sldId id="287" r:id="rId20"/>
    <p:sldId id="271"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ie Lane" initials="SLL" lastIdx="7" clrIdx="0">
    <p:extLst>
      <p:ext uri="{19B8F6BF-5375-455C-9EA6-DF929625EA0E}">
        <p15:presenceInfo xmlns:p15="http://schemas.microsoft.com/office/powerpoint/2012/main" userId="Stefanie Lan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008080"/>
    <a:srgbClr val="D55E57"/>
    <a:srgbClr val="C9431F"/>
    <a:srgbClr val="F6ACE2"/>
    <a:srgbClr val="00FFCC"/>
    <a:srgbClr val="00CC99"/>
    <a:srgbClr val="CC0099"/>
    <a:srgbClr val="FF66FF"/>
    <a:srgbClr val="E5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4" autoAdjust="0"/>
  </p:normalViewPr>
  <p:slideViewPr>
    <p:cSldViewPr snapToGrid="0">
      <p:cViewPr varScale="1">
        <p:scale>
          <a:sx n="60" d="100"/>
          <a:sy n="60" d="100"/>
        </p:scale>
        <p:origin x="8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ne, Stefanie" userId="4a8c6c9c-e558-4387-bb26-bde8015993b6" providerId="ADAL" clId="{6C8896F8-F5FA-41D3-B5FD-34749111F4F0}"/>
    <pc:docChg chg="undo custSel addSld delSld modSld sldOrd">
      <pc:chgData name="Lane, Stefanie" userId="4a8c6c9c-e558-4387-bb26-bde8015993b6" providerId="ADAL" clId="{6C8896F8-F5FA-41D3-B5FD-34749111F4F0}" dt="2022-03-03T17:54:33.995" v="13238" actId="1076"/>
      <pc:docMkLst>
        <pc:docMk/>
      </pc:docMkLst>
      <pc:sldChg chg="addSp delSp modSp ord addCm modCm modNotesTx">
        <pc:chgData name="Lane, Stefanie" userId="4a8c6c9c-e558-4387-bb26-bde8015993b6" providerId="ADAL" clId="{6C8896F8-F5FA-41D3-B5FD-34749111F4F0}" dt="2022-03-01T03:20:18.153" v="12184"/>
        <pc:sldMkLst>
          <pc:docMk/>
          <pc:sldMk cId="3212559766" sldId="259"/>
        </pc:sldMkLst>
        <pc:spChg chg="mod">
          <ac:chgData name="Lane, Stefanie" userId="4a8c6c9c-e558-4387-bb26-bde8015993b6" providerId="ADAL" clId="{6C8896F8-F5FA-41D3-B5FD-34749111F4F0}" dt="2022-02-28T23:04:20.127" v="10864" actId="20577"/>
          <ac:spMkLst>
            <pc:docMk/>
            <pc:sldMk cId="3212559766" sldId="259"/>
            <ac:spMk id="4" creationId="{D7536969-CBFA-4D2E-AF79-0019C6A2FA95}"/>
          </ac:spMkLst>
        </pc:spChg>
        <pc:spChg chg="mod">
          <ac:chgData name="Lane, Stefanie" userId="4a8c6c9c-e558-4387-bb26-bde8015993b6" providerId="ADAL" clId="{6C8896F8-F5FA-41D3-B5FD-34749111F4F0}" dt="2022-02-28T22:57:37.936" v="10464" actId="6549"/>
          <ac:spMkLst>
            <pc:docMk/>
            <pc:sldMk cId="3212559766" sldId="259"/>
            <ac:spMk id="10" creationId="{FBB629DF-1F55-40D3-B7F4-BB30A19C6AC7}"/>
          </ac:spMkLst>
        </pc:spChg>
        <pc:spChg chg="mod">
          <ac:chgData name="Lane, Stefanie" userId="4a8c6c9c-e558-4387-bb26-bde8015993b6" providerId="ADAL" clId="{6C8896F8-F5FA-41D3-B5FD-34749111F4F0}" dt="2022-02-28T22:58:23.746" v="10478"/>
          <ac:spMkLst>
            <pc:docMk/>
            <pc:sldMk cId="3212559766" sldId="259"/>
            <ac:spMk id="11" creationId="{6560D675-A114-4C32-96E1-764B8F2A5E2E}"/>
          </ac:spMkLst>
        </pc:spChg>
        <pc:spChg chg="mod">
          <ac:chgData name="Lane, Stefanie" userId="4a8c6c9c-e558-4387-bb26-bde8015993b6" providerId="ADAL" clId="{6C8896F8-F5FA-41D3-B5FD-34749111F4F0}" dt="2022-02-28T22:58:32.409" v="10481" actId="20577"/>
          <ac:spMkLst>
            <pc:docMk/>
            <pc:sldMk cId="3212559766" sldId="259"/>
            <ac:spMk id="12" creationId="{B29DA23B-5183-4705-AC85-20B3A2060604}"/>
          </ac:spMkLst>
        </pc:spChg>
        <pc:spChg chg="mod">
          <ac:chgData name="Lane, Stefanie" userId="4a8c6c9c-e558-4387-bb26-bde8015993b6" providerId="ADAL" clId="{6C8896F8-F5FA-41D3-B5FD-34749111F4F0}" dt="2022-02-28T22:58:34.510" v="10482" actId="6549"/>
          <ac:spMkLst>
            <pc:docMk/>
            <pc:sldMk cId="3212559766" sldId="259"/>
            <ac:spMk id="13" creationId="{29ACF614-5A0A-420F-B554-687F54C36DD7}"/>
          </ac:spMkLst>
        </pc:spChg>
        <pc:spChg chg="mod">
          <ac:chgData name="Lane, Stefanie" userId="4a8c6c9c-e558-4387-bb26-bde8015993b6" providerId="ADAL" clId="{6C8896F8-F5FA-41D3-B5FD-34749111F4F0}" dt="2022-02-28T23:07:43.070" v="10912" actId="1076"/>
          <ac:spMkLst>
            <pc:docMk/>
            <pc:sldMk cId="3212559766" sldId="259"/>
            <ac:spMk id="14" creationId="{475B2D80-FA14-46BB-ABF2-058FC8F1724C}"/>
          </ac:spMkLst>
        </pc:spChg>
        <pc:spChg chg="mod">
          <ac:chgData name="Lane, Stefanie" userId="4a8c6c9c-e558-4387-bb26-bde8015993b6" providerId="ADAL" clId="{6C8896F8-F5FA-41D3-B5FD-34749111F4F0}" dt="2022-02-28T23:07:20.482" v="10907"/>
          <ac:spMkLst>
            <pc:docMk/>
            <pc:sldMk cId="3212559766" sldId="259"/>
            <ac:spMk id="15" creationId="{53D5F744-F8A1-4421-A45C-B92407178CB9}"/>
          </ac:spMkLst>
        </pc:spChg>
        <pc:spChg chg="del">
          <ac:chgData name="Lane, Stefanie" userId="4a8c6c9c-e558-4387-bb26-bde8015993b6" providerId="ADAL" clId="{6C8896F8-F5FA-41D3-B5FD-34749111F4F0}" dt="2022-02-28T22:57:13.821" v="10453" actId="478"/>
          <ac:spMkLst>
            <pc:docMk/>
            <pc:sldMk cId="3212559766" sldId="259"/>
            <ac:spMk id="16" creationId="{8013FDA8-22C9-49AA-B076-75F63126E2B6}"/>
          </ac:spMkLst>
        </pc:spChg>
        <pc:spChg chg="mod">
          <ac:chgData name="Lane, Stefanie" userId="4a8c6c9c-e558-4387-bb26-bde8015993b6" providerId="ADAL" clId="{6C8896F8-F5FA-41D3-B5FD-34749111F4F0}" dt="2022-02-28T23:14:37.601" v="11016"/>
          <ac:spMkLst>
            <pc:docMk/>
            <pc:sldMk cId="3212559766" sldId="259"/>
            <ac:spMk id="17" creationId="{5E6C4463-4A84-45AC-8A01-3B122DADAD57}"/>
          </ac:spMkLst>
        </pc:spChg>
        <pc:spChg chg="mod">
          <ac:chgData name="Lane, Stefanie" userId="4a8c6c9c-e558-4387-bb26-bde8015993b6" providerId="ADAL" clId="{6C8896F8-F5FA-41D3-B5FD-34749111F4F0}" dt="2022-02-28T23:01:06.809" v="10647" actId="20577"/>
          <ac:spMkLst>
            <pc:docMk/>
            <pc:sldMk cId="3212559766" sldId="259"/>
            <ac:spMk id="23" creationId="{0E69873A-2497-4349-92D9-01E448D23A30}"/>
          </ac:spMkLst>
        </pc:spChg>
        <pc:spChg chg="mod">
          <ac:chgData name="Lane, Stefanie" userId="4a8c6c9c-e558-4387-bb26-bde8015993b6" providerId="ADAL" clId="{6C8896F8-F5FA-41D3-B5FD-34749111F4F0}" dt="2022-02-28T23:01:10.487" v="10659" actId="20577"/>
          <ac:spMkLst>
            <pc:docMk/>
            <pc:sldMk cId="3212559766" sldId="259"/>
            <ac:spMk id="25" creationId="{E0663A8E-C5AD-46AB-BFB6-8BFD2480B282}"/>
          </ac:spMkLst>
        </pc:spChg>
        <pc:spChg chg="add mod">
          <ac:chgData name="Lane, Stefanie" userId="4a8c6c9c-e558-4387-bb26-bde8015993b6" providerId="ADAL" clId="{6C8896F8-F5FA-41D3-B5FD-34749111F4F0}" dt="2022-02-28T23:07:29.262" v="10908"/>
          <ac:spMkLst>
            <pc:docMk/>
            <pc:sldMk cId="3212559766" sldId="259"/>
            <ac:spMk id="28" creationId="{2E6B8C50-F333-4DD9-A04F-8DE813A2A120}"/>
          </ac:spMkLst>
        </pc:spChg>
        <pc:spChg chg="add mod">
          <ac:chgData name="Lane, Stefanie" userId="4a8c6c9c-e558-4387-bb26-bde8015993b6" providerId="ADAL" clId="{6C8896F8-F5FA-41D3-B5FD-34749111F4F0}" dt="2022-02-28T23:07:45.623" v="10914" actId="20577"/>
          <ac:spMkLst>
            <pc:docMk/>
            <pc:sldMk cId="3212559766" sldId="259"/>
            <ac:spMk id="32" creationId="{03DEF587-79D2-4056-932B-4DD874BA567D}"/>
          </ac:spMkLst>
        </pc:spChg>
        <pc:spChg chg="add mod">
          <ac:chgData name="Lane, Stefanie" userId="4a8c6c9c-e558-4387-bb26-bde8015993b6" providerId="ADAL" clId="{6C8896F8-F5FA-41D3-B5FD-34749111F4F0}" dt="2022-02-28T23:07:53.396" v="10918" actId="20577"/>
          <ac:spMkLst>
            <pc:docMk/>
            <pc:sldMk cId="3212559766" sldId="259"/>
            <ac:spMk id="33" creationId="{CB055ABF-10AF-4BC1-89C6-4EB0EACA080C}"/>
          </ac:spMkLst>
        </pc:spChg>
        <pc:grpChg chg="mod">
          <ac:chgData name="Lane, Stefanie" userId="4a8c6c9c-e558-4387-bb26-bde8015993b6" providerId="ADAL" clId="{6C8896F8-F5FA-41D3-B5FD-34749111F4F0}" dt="2022-02-28T23:00:15.201" v="10566" actId="14100"/>
          <ac:grpSpMkLst>
            <pc:docMk/>
            <pc:sldMk cId="3212559766" sldId="259"/>
            <ac:grpSpMk id="2" creationId="{3EDDD5B9-9226-4548-BC2C-6F6EFA10783A}"/>
          </ac:grpSpMkLst>
        </pc:grpChg>
        <pc:grpChg chg="add mod">
          <ac:chgData name="Lane, Stefanie" userId="4a8c6c9c-e558-4387-bb26-bde8015993b6" providerId="ADAL" clId="{6C8896F8-F5FA-41D3-B5FD-34749111F4F0}" dt="2022-02-28T23:02:57.604" v="10690" actId="1076"/>
          <ac:grpSpMkLst>
            <pc:docMk/>
            <pc:sldMk cId="3212559766" sldId="259"/>
            <ac:grpSpMk id="22" creationId="{FA40043D-D8F6-407C-B5AF-CB631397CCF9}"/>
          </ac:grpSpMkLst>
        </pc:grpChg>
        <pc:grpChg chg="mod">
          <ac:chgData name="Lane, Stefanie" userId="4a8c6c9c-e558-4387-bb26-bde8015993b6" providerId="ADAL" clId="{6C8896F8-F5FA-41D3-B5FD-34749111F4F0}" dt="2022-02-28T23:02:56.066" v="10689" actId="164"/>
          <ac:grpSpMkLst>
            <pc:docMk/>
            <pc:sldMk cId="3212559766" sldId="259"/>
            <ac:grpSpMk id="26" creationId="{33F99C00-FCBE-4D1A-BC16-2859ECFB59F9}"/>
          </ac:grpSpMkLst>
        </pc:grpChg>
        <pc:cxnChg chg="del">
          <ac:chgData name="Lane, Stefanie" userId="4a8c6c9c-e558-4387-bb26-bde8015993b6" providerId="ADAL" clId="{6C8896F8-F5FA-41D3-B5FD-34749111F4F0}" dt="2022-02-28T22:57:19.458" v="10455" actId="478"/>
          <ac:cxnSpMkLst>
            <pc:docMk/>
            <pc:sldMk cId="3212559766" sldId="259"/>
            <ac:cxnSpMk id="19" creationId="{7E2C4860-AB99-4F0A-A6CE-D44AEC2EECF1}"/>
          </ac:cxnSpMkLst>
        </pc:cxnChg>
        <pc:cxnChg chg="mod">
          <ac:chgData name="Lane, Stefanie" userId="4a8c6c9c-e558-4387-bb26-bde8015993b6" providerId="ADAL" clId="{6C8896F8-F5FA-41D3-B5FD-34749111F4F0}" dt="2022-02-28T22:57:24.708" v="10456" actId="1076"/>
          <ac:cxnSpMkLst>
            <pc:docMk/>
            <pc:sldMk cId="3212559766" sldId="259"/>
            <ac:cxnSpMk id="20" creationId="{31F30028-6246-4673-B14C-BED953008ECF}"/>
          </ac:cxnSpMkLst>
        </pc:cxnChg>
        <pc:cxnChg chg="mod">
          <ac:chgData name="Lane, Stefanie" userId="4a8c6c9c-e558-4387-bb26-bde8015993b6" providerId="ADAL" clId="{6C8896F8-F5FA-41D3-B5FD-34749111F4F0}" dt="2022-02-28T23:01:14.137" v="10660" actId="1076"/>
          <ac:cxnSpMkLst>
            <pc:docMk/>
            <pc:sldMk cId="3212559766" sldId="259"/>
            <ac:cxnSpMk id="21" creationId="{56A34C46-F378-4171-8B60-1AACB494C9DB}"/>
          </ac:cxnSpMkLst>
        </pc:cxnChg>
        <pc:cxnChg chg="add mod">
          <ac:chgData name="Lane, Stefanie" userId="4a8c6c9c-e558-4387-bb26-bde8015993b6" providerId="ADAL" clId="{6C8896F8-F5FA-41D3-B5FD-34749111F4F0}" dt="2022-02-28T23:02:56.066" v="10689" actId="164"/>
          <ac:cxnSpMkLst>
            <pc:docMk/>
            <pc:sldMk cId="3212559766" sldId="259"/>
            <ac:cxnSpMk id="27" creationId="{ED443D9F-F89C-4CBC-A560-2F872CFB3815}"/>
          </ac:cxnSpMkLst>
        </pc:cxnChg>
        <pc:cxnChg chg="add mod">
          <ac:chgData name="Lane, Stefanie" userId="4a8c6c9c-e558-4387-bb26-bde8015993b6" providerId="ADAL" clId="{6C8896F8-F5FA-41D3-B5FD-34749111F4F0}" dt="2022-02-28T23:08:05.022" v="10920" actId="1582"/>
          <ac:cxnSpMkLst>
            <pc:docMk/>
            <pc:sldMk cId="3212559766" sldId="259"/>
            <ac:cxnSpMk id="30" creationId="{BF50CEC2-0EB7-4457-8C79-031214EEBB2B}"/>
          </ac:cxnSpMkLst>
        </pc:cxnChg>
        <pc:cxnChg chg="add mod">
          <ac:chgData name="Lane, Stefanie" userId="4a8c6c9c-e558-4387-bb26-bde8015993b6" providerId="ADAL" clId="{6C8896F8-F5FA-41D3-B5FD-34749111F4F0}" dt="2022-02-28T23:08:05.022" v="10920" actId="1582"/>
          <ac:cxnSpMkLst>
            <pc:docMk/>
            <pc:sldMk cId="3212559766" sldId="259"/>
            <ac:cxnSpMk id="31" creationId="{90F33524-E168-4680-9E70-07B0A2FA7428}"/>
          </ac:cxnSpMkLst>
        </pc:cxnChg>
      </pc:sldChg>
      <pc:sldChg chg="addSp delSp modSp modNotesTx">
        <pc:chgData name="Lane, Stefanie" userId="4a8c6c9c-e558-4387-bb26-bde8015993b6" providerId="ADAL" clId="{6C8896F8-F5FA-41D3-B5FD-34749111F4F0}" dt="2022-02-28T22:58:12.943" v="10477"/>
        <pc:sldMkLst>
          <pc:docMk/>
          <pc:sldMk cId="1658445772" sldId="265"/>
        </pc:sldMkLst>
        <pc:spChg chg="add del mod topLvl">
          <ac:chgData name="Lane, Stefanie" userId="4a8c6c9c-e558-4387-bb26-bde8015993b6" providerId="ADAL" clId="{6C8896F8-F5FA-41D3-B5FD-34749111F4F0}" dt="2022-02-28T19:47:59.059" v="5919" actId="478"/>
          <ac:spMkLst>
            <pc:docMk/>
            <pc:sldMk cId="1658445772" sldId="265"/>
            <ac:spMk id="2" creationId="{5605648F-4628-4841-BE14-E99EF6A8B69A}"/>
          </ac:spMkLst>
        </pc:spChg>
        <pc:spChg chg="del">
          <ac:chgData name="Lane, Stefanie" userId="4a8c6c9c-e558-4387-bb26-bde8015993b6" providerId="ADAL" clId="{6C8896F8-F5FA-41D3-B5FD-34749111F4F0}" dt="2022-02-28T19:52:20.788" v="5938" actId="478"/>
          <ac:spMkLst>
            <pc:docMk/>
            <pc:sldMk cId="1658445772" sldId="265"/>
            <ac:spMk id="11" creationId="{9EFDD0AF-1BBE-48C2-95EC-18F17F56F8BD}"/>
          </ac:spMkLst>
        </pc:spChg>
        <pc:spChg chg="del mod topLvl">
          <ac:chgData name="Lane, Stefanie" userId="4a8c6c9c-e558-4387-bb26-bde8015993b6" providerId="ADAL" clId="{6C8896F8-F5FA-41D3-B5FD-34749111F4F0}" dt="2022-02-28T19:52:33.164" v="5942" actId="478"/>
          <ac:spMkLst>
            <pc:docMk/>
            <pc:sldMk cId="1658445772" sldId="265"/>
            <ac:spMk id="15" creationId="{86FCE1B6-B85E-4237-852F-6CD4CD6EA0EC}"/>
          </ac:spMkLst>
        </pc:spChg>
        <pc:spChg chg="mod ord topLvl">
          <ac:chgData name="Lane, Stefanie" userId="4a8c6c9c-e558-4387-bb26-bde8015993b6" providerId="ADAL" clId="{6C8896F8-F5FA-41D3-B5FD-34749111F4F0}" dt="2022-02-28T19:52:40.271" v="5943" actId="164"/>
          <ac:spMkLst>
            <pc:docMk/>
            <pc:sldMk cId="1658445772" sldId="265"/>
            <ac:spMk id="18" creationId="{CCA13788-910F-49CF-B22A-853959ACE690}"/>
          </ac:spMkLst>
        </pc:spChg>
        <pc:spChg chg="del">
          <ac:chgData name="Lane, Stefanie" userId="4a8c6c9c-e558-4387-bb26-bde8015993b6" providerId="ADAL" clId="{6C8896F8-F5FA-41D3-B5FD-34749111F4F0}" dt="2022-02-28T19:47:45.453" v="5915" actId="478"/>
          <ac:spMkLst>
            <pc:docMk/>
            <pc:sldMk cId="1658445772" sldId="265"/>
            <ac:spMk id="23" creationId="{7E9935D1-A625-4A05-A0C9-29C351AFAA19}"/>
          </ac:spMkLst>
        </pc:spChg>
        <pc:spChg chg="add del">
          <ac:chgData name="Lane, Stefanie" userId="4a8c6c9c-e558-4387-bb26-bde8015993b6" providerId="ADAL" clId="{6C8896F8-F5FA-41D3-B5FD-34749111F4F0}" dt="2022-02-28T19:47:59.059" v="5919" actId="478"/>
          <ac:spMkLst>
            <pc:docMk/>
            <pc:sldMk cId="1658445772" sldId="265"/>
            <ac:spMk id="24" creationId="{82787629-2317-4CB0-8D0C-05B4B8D92E10}"/>
          </ac:spMkLst>
        </pc:spChg>
        <pc:spChg chg="add del">
          <ac:chgData name="Lane, Stefanie" userId="4a8c6c9c-e558-4387-bb26-bde8015993b6" providerId="ADAL" clId="{6C8896F8-F5FA-41D3-B5FD-34749111F4F0}" dt="2022-02-28T19:47:59.059" v="5919" actId="478"/>
          <ac:spMkLst>
            <pc:docMk/>
            <pc:sldMk cId="1658445772" sldId="265"/>
            <ac:spMk id="35" creationId="{6E279028-A7B5-4E1C-AF04-E87C64723282}"/>
          </ac:spMkLst>
        </pc:spChg>
        <pc:spChg chg="add del">
          <ac:chgData name="Lane, Stefanie" userId="4a8c6c9c-e558-4387-bb26-bde8015993b6" providerId="ADAL" clId="{6C8896F8-F5FA-41D3-B5FD-34749111F4F0}" dt="2022-02-28T19:47:59.059" v="5919" actId="478"/>
          <ac:spMkLst>
            <pc:docMk/>
            <pc:sldMk cId="1658445772" sldId="265"/>
            <ac:spMk id="36" creationId="{59D6F817-7D38-4D3F-8E3D-544FE81C29AC}"/>
          </ac:spMkLst>
        </pc:spChg>
        <pc:spChg chg="add del mod topLvl">
          <ac:chgData name="Lane, Stefanie" userId="4a8c6c9c-e558-4387-bb26-bde8015993b6" providerId="ADAL" clId="{6C8896F8-F5FA-41D3-B5FD-34749111F4F0}" dt="2022-02-28T19:47:59.059" v="5919" actId="478"/>
          <ac:spMkLst>
            <pc:docMk/>
            <pc:sldMk cId="1658445772" sldId="265"/>
            <ac:spMk id="37" creationId="{5864B19C-8518-46ED-9CBB-711116D5C36C}"/>
          </ac:spMkLst>
        </pc:spChg>
        <pc:spChg chg="add del mod topLvl">
          <ac:chgData name="Lane, Stefanie" userId="4a8c6c9c-e558-4387-bb26-bde8015993b6" providerId="ADAL" clId="{6C8896F8-F5FA-41D3-B5FD-34749111F4F0}" dt="2022-02-28T19:47:59.059" v="5919" actId="478"/>
          <ac:spMkLst>
            <pc:docMk/>
            <pc:sldMk cId="1658445772" sldId="265"/>
            <ac:spMk id="38" creationId="{CE401269-F3DA-4781-A748-67035972176D}"/>
          </ac:spMkLst>
        </pc:spChg>
        <pc:spChg chg="del mod topLvl">
          <ac:chgData name="Lane, Stefanie" userId="4a8c6c9c-e558-4387-bb26-bde8015993b6" providerId="ADAL" clId="{6C8896F8-F5FA-41D3-B5FD-34749111F4F0}" dt="2022-02-28T19:52:28.899" v="5941" actId="478"/>
          <ac:spMkLst>
            <pc:docMk/>
            <pc:sldMk cId="1658445772" sldId="265"/>
            <ac:spMk id="39" creationId="{5E17F45F-43EC-4A21-A469-A4A0F37699AD}"/>
          </ac:spMkLst>
        </pc:spChg>
        <pc:spChg chg="del mod topLvl">
          <ac:chgData name="Lane, Stefanie" userId="4a8c6c9c-e558-4387-bb26-bde8015993b6" providerId="ADAL" clId="{6C8896F8-F5FA-41D3-B5FD-34749111F4F0}" dt="2022-02-28T19:52:28.899" v="5941" actId="478"/>
          <ac:spMkLst>
            <pc:docMk/>
            <pc:sldMk cId="1658445772" sldId="265"/>
            <ac:spMk id="40" creationId="{ABE44310-F4CF-4828-AF24-4C089790D84D}"/>
          </ac:spMkLst>
        </pc:spChg>
        <pc:spChg chg="del mod topLvl">
          <ac:chgData name="Lane, Stefanie" userId="4a8c6c9c-e558-4387-bb26-bde8015993b6" providerId="ADAL" clId="{6C8896F8-F5FA-41D3-B5FD-34749111F4F0}" dt="2022-02-28T19:52:28.899" v="5941" actId="478"/>
          <ac:spMkLst>
            <pc:docMk/>
            <pc:sldMk cId="1658445772" sldId="265"/>
            <ac:spMk id="41" creationId="{D4D2F243-26CA-4C7D-BD0D-AF50A82CBC08}"/>
          </ac:spMkLst>
        </pc:spChg>
        <pc:spChg chg="del mod topLvl">
          <ac:chgData name="Lane, Stefanie" userId="4a8c6c9c-e558-4387-bb26-bde8015993b6" providerId="ADAL" clId="{6C8896F8-F5FA-41D3-B5FD-34749111F4F0}" dt="2022-02-28T19:52:28.899" v="5941" actId="478"/>
          <ac:spMkLst>
            <pc:docMk/>
            <pc:sldMk cId="1658445772" sldId="265"/>
            <ac:spMk id="42" creationId="{DE92386E-3256-496A-B9A7-CDF0B0693430}"/>
          </ac:spMkLst>
        </pc:spChg>
        <pc:spChg chg="del mod">
          <ac:chgData name="Lane, Stefanie" userId="4a8c6c9c-e558-4387-bb26-bde8015993b6" providerId="ADAL" clId="{6C8896F8-F5FA-41D3-B5FD-34749111F4F0}" dt="2022-02-28T20:11:01.769" v="6474" actId="478"/>
          <ac:spMkLst>
            <pc:docMk/>
            <pc:sldMk cId="1658445772" sldId="265"/>
            <ac:spMk id="51" creationId="{D5CA8583-2043-45B4-9771-0307A9DF56B3}"/>
          </ac:spMkLst>
        </pc:spChg>
        <pc:spChg chg="del mod">
          <ac:chgData name="Lane, Stefanie" userId="4a8c6c9c-e558-4387-bb26-bde8015993b6" providerId="ADAL" clId="{6C8896F8-F5FA-41D3-B5FD-34749111F4F0}" dt="2022-02-28T20:11:04.457" v="6476" actId="478"/>
          <ac:spMkLst>
            <pc:docMk/>
            <pc:sldMk cId="1658445772" sldId="265"/>
            <ac:spMk id="52" creationId="{1B01FA7E-06D6-476E-BD57-814C43929C13}"/>
          </ac:spMkLst>
        </pc:spChg>
        <pc:spChg chg="del">
          <ac:chgData name="Lane, Stefanie" userId="4a8c6c9c-e558-4387-bb26-bde8015993b6" providerId="ADAL" clId="{6C8896F8-F5FA-41D3-B5FD-34749111F4F0}" dt="2022-02-28T20:11:06.288" v="6477" actId="478"/>
          <ac:spMkLst>
            <pc:docMk/>
            <pc:sldMk cId="1658445772" sldId="265"/>
            <ac:spMk id="53" creationId="{9C31636D-330B-45B0-88BC-A3295C639B88}"/>
          </ac:spMkLst>
        </pc:spChg>
        <pc:spChg chg="del">
          <ac:chgData name="Lane, Stefanie" userId="4a8c6c9c-e558-4387-bb26-bde8015993b6" providerId="ADAL" clId="{6C8896F8-F5FA-41D3-B5FD-34749111F4F0}" dt="2022-02-28T20:11:07.465" v="6478" actId="478"/>
          <ac:spMkLst>
            <pc:docMk/>
            <pc:sldMk cId="1658445772" sldId="265"/>
            <ac:spMk id="54" creationId="{E4D7C5BC-1E51-4F7B-B64E-612E16A5399D}"/>
          </ac:spMkLst>
        </pc:spChg>
        <pc:spChg chg="del">
          <ac:chgData name="Lane, Stefanie" userId="4a8c6c9c-e558-4387-bb26-bde8015993b6" providerId="ADAL" clId="{6C8896F8-F5FA-41D3-B5FD-34749111F4F0}" dt="2022-02-28T19:47:42.953" v="5914" actId="478"/>
          <ac:spMkLst>
            <pc:docMk/>
            <pc:sldMk cId="1658445772" sldId="265"/>
            <ac:spMk id="66" creationId="{E647F1D8-4B8E-4441-90AE-CE97CE6B2D83}"/>
          </ac:spMkLst>
        </pc:spChg>
        <pc:spChg chg="mod">
          <ac:chgData name="Lane, Stefanie" userId="4a8c6c9c-e558-4387-bb26-bde8015993b6" providerId="ADAL" clId="{6C8896F8-F5FA-41D3-B5FD-34749111F4F0}" dt="2022-02-28T22:34:10.740" v="7936" actId="20577"/>
          <ac:spMkLst>
            <pc:docMk/>
            <pc:sldMk cId="1658445772" sldId="265"/>
            <ac:spMk id="71" creationId="{F0A3FC5E-AF0B-4D40-BC20-E779596BE79B}"/>
          </ac:spMkLst>
        </pc:spChg>
        <pc:spChg chg="add mod">
          <ac:chgData name="Lane, Stefanie" userId="4a8c6c9c-e558-4387-bb26-bde8015993b6" providerId="ADAL" clId="{6C8896F8-F5FA-41D3-B5FD-34749111F4F0}" dt="2022-02-28T20:14:23.749" v="6562" actId="1076"/>
          <ac:spMkLst>
            <pc:docMk/>
            <pc:sldMk cId="1658445772" sldId="265"/>
            <ac:spMk id="72" creationId="{6517A22D-402C-4907-A4E2-E86F63B92565}"/>
          </ac:spMkLst>
        </pc:spChg>
        <pc:spChg chg="add mod ord">
          <ac:chgData name="Lane, Stefanie" userId="4a8c6c9c-e558-4387-bb26-bde8015993b6" providerId="ADAL" clId="{6C8896F8-F5FA-41D3-B5FD-34749111F4F0}" dt="2022-02-28T19:52:40.271" v="5943" actId="164"/>
          <ac:spMkLst>
            <pc:docMk/>
            <pc:sldMk cId="1658445772" sldId="265"/>
            <ac:spMk id="73" creationId="{BD1D4375-8C98-49F7-A296-03E345C11B4B}"/>
          </ac:spMkLst>
        </pc:spChg>
        <pc:spChg chg="add del">
          <ac:chgData name="Lane, Stefanie" userId="4a8c6c9c-e558-4387-bb26-bde8015993b6" providerId="ADAL" clId="{6C8896F8-F5FA-41D3-B5FD-34749111F4F0}" dt="2022-02-28T19:51:44.676" v="5925" actId="478"/>
          <ac:spMkLst>
            <pc:docMk/>
            <pc:sldMk cId="1658445772" sldId="265"/>
            <ac:spMk id="74" creationId="{4B66BFCA-4B57-465E-A265-4FECC04E2559}"/>
          </ac:spMkLst>
        </pc:spChg>
        <pc:spChg chg="add del">
          <ac:chgData name="Lane, Stefanie" userId="4a8c6c9c-e558-4387-bb26-bde8015993b6" providerId="ADAL" clId="{6C8896F8-F5FA-41D3-B5FD-34749111F4F0}" dt="2022-02-28T19:52:09.482" v="5933" actId="478"/>
          <ac:spMkLst>
            <pc:docMk/>
            <pc:sldMk cId="1658445772" sldId="265"/>
            <ac:spMk id="75" creationId="{36074778-23C4-49D5-AAF2-47B572886DA1}"/>
          </ac:spMkLst>
        </pc:spChg>
        <pc:spChg chg="add mod">
          <ac:chgData name="Lane, Stefanie" userId="4a8c6c9c-e558-4387-bb26-bde8015993b6" providerId="ADAL" clId="{6C8896F8-F5FA-41D3-B5FD-34749111F4F0}" dt="2022-02-28T20:14:29.294" v="6563" actId="1076"/>
          <ac:spMkLst>
            <pc:docMk/>
            <pc:sldMk cId="1658445772" sldId="265"/>
            <ac:spMk id="76" creationId="{96820866-1E9F-4407-A300-1D257F20E8DE}"/>
          </ac:spMkLst>
        </pc:spChg>
        <pc:spChg chg="add mod">
          <ac:chgData name="Lane, Stefanie" userId="4a8c6c9c-e558-4387-bb26-bde8015993b6" providerId="ADAL" clId="{6C8896F8-F5FA-41D3-B5FD-34749111F4F0}" dt="2022-02-28T20:14:32.735" v="6564" actId="1076"/>
          <ac:spMkLst>
            <pc:docMk/>
            <pc:sldMk cId="1658445772" sldId="265"/>
            <ac:spMk id="77" creationId="{23460C87-62AF-4353-8EB0-FE38AFE770B4}"/>
          </ac:spMkLst>
        </pc:spChg>
        <pc:spChg chg="add del mod">
          <ac:chgData name="Lane, Stefanie" userId="4a8c6c9c-e558-4387-bb26-bde8015993b6" providerId="ADAL" clId="{6C8896F8-F5FA-41D3-B5FD-34749111F4F0}" dt="2022-02-28T20:11:03.201" v="6475" actId="478"/>
          <ac:spMkLst>
            <pc:docMk/>
            <pc:sldMk cId="1658445772" sldId="265"/>
            <ac:spMk id="78" creationId="{B04E09A1-A466-418C-8B7B-BDF142434B45}"/>
          </ac:spMkLst>
        </pc:spChg>
        <pc:spChg chg="add mod">
          <ac:chgData name="Lane, Stefanie" userId="4a8c6c9c-e558-4387-bb26-bde8015993b6" providerId="ADAL" clId="{6C8896F8-F5FA-41D3-B5FD-34749111F4F0}" dt="2022-02-28T20:14:49.299" v="6577" actId="6549"/>
          <ac:spMkLst>
            <pc:docMk/>
            <pc:sldMk cId="1658445772" sldId="265"/>
            <ac:spMk id="79" creationId="{8B7652FA-5F9A-415B-8DB6-54938AFE6A48}"/>
          </ac:spMkLst>
        </pc:spChg>
        <pc:spChg chg="add mod">
          <ac:chgData name="Lane, Stefanie" userId="4a8c6c9c-e558-4387-bb26-bde8015993b6" providerId="ADAL" clId="{6C8896F8-F5FA-41D3-B5FD-34749111F4F0}" dt="2022-02-28T22:58:11.191" v="10476"/>
          <ac:spMkLst>
            <pc:docMk/>
            <pc:sldMk cId="1658445772" sldId="265"/>
            <ac:spMk id="80" creationId="{E5F7FBB3-BF62-46F9-AF57-41D62497089F}"/>
          </ac:spMkLst>
        </pc:spChg>
        <pc:spChg chg="add mod">
          <ac:chgData name="Lane, Stefanie" userId="4a8c6c9c-e558-4387-bb26-bde8015993b6" providerId="ADAL" clId="{6C8896F8-F5FA-41D3-B5FD-34749111F4F0}" dt="2022-02-28T22:58:12.943" v="10477"/>
          <ac:spMkLst>
            <pc:docMk/>
            <pc:sldMk cId="1658445772" sldId="265"/>
            <ac:spMk id="81" creationId="{3DAEC24F-7414-47FA-BF29-B38749CD6E35}"/>
          </ac:spMkLst>
        </pc:spChg>
        <pc:spChg chg="add mod">
          <ac:chgData name="Lane, Stefanie" userId="4a8c6c9c-e558-4387-bb26-bde8015993b6" providerId="ADAL" clId="{6C8896F8-F5FA-41D3-B5FD-34749111F4F0}" dt="2022-02-28T20:15:14.235" v="6591" actId="1076"/>
          <ac:spMkLst>
            <pc:docMk/>
            <pc:sldMk cId="1658445772" sldId="265"/>
            <ac:spMk id="82" creationId="{4D645222-50CB-41BD-9A2E-A414CD9BD709}"/>
          </ac:spMkLst>
        </pc:spChg>
        <pc:spChg chg="add mod">
          <ac:chgData name="Lane, Stefanie" userId="4a8c6c9c-e558-4387-bb26-bde8015993b6" providerId="ADAL" clId="{6C8896F8-F5FA-41D3-B5FD-34749111F4F0}" dt="2022-02-28T20:11:31.209" v="6484" actId="571"/>
          <ac:spMkLst>
            <pc:docMk/>
            <pc:sldMk cId="1658445772" sldId="265"/>
            <ac:spMk id="86" creationId="{D9CBDA70-EF3A-4ADF-83D1-F8B2630CD6A9}"/>
          </ac:spMkLst>
        </pc:spChg>
        <pc:spChg chg="add mod">
          <ac:chgData name="Lane, Stefanie" userId="4a8c6c9c-e558-4387-bb26-bde8015993b6" providerId="ADAL" clId="{6C8896F8-F5FA-41D3-B5FD-34749111F4F0}" dt="2022-02-28T20:11:31.209" v="6484" actId="571"/>
          <ac:spMkLst>
            <pc:docMk/>
            <pc:sldMk cId="1658445772" sldId="265"/>
            <ac:spMk id="87" creationId="{527C0D7E-F14E-4332-A513-F7F408C0A464}"/>
          </ac:spMkLst>
        </pc:spChg>
        <pc:grpChg chg="add mod">
          <ac:chgData name="Lane, Stefanie" userId="4a8c6c9c-e558-4387-bb26-bde8015993b6" providerId="ADAL" clId="{6C8896F8-F5FA-41D3-B5FD-34749111F4F0}" dt="2022-02-28T20:14:21.517" v="6561" actId="1076"/>
          <ac:grpSpMkLst>
            <pc:docMk/>
            <pc:sldMk cId="1658445772" sldId="265"/>
            <ac:grpSpMk id="3" creationId="{3A0789AA-4DDA-403F-924E-D68791448B7F}"/>
          </ac:grpSpMkLst>
        </pc:grpChg>
        <pc:grpChg chg="del">
          <ac:chgData name="Lane, Stefanie" userId="4a8c6c9c-e558-4387-bb26-bde8015993b6" providerId="ADAL" clId="{6C8896F8-F5FA-41D3-B5FD-34749111F4F0}" dt="2022-02-28T19:47:45.453" v="5915" actId="478"/>
          <ac:grpSpMkLst>
            <pc:docMk/>
            <pc:sldMk cId="1658445772" sldId="265"/>
            <ac:grpSpMk id="22" creationId="{43919031-935A-4CDC-AD16-BF88D4289E04}"/>
          </ac:grpSpMkLst>
        </pc:grpChg>
        <pc:grpChg chg="del mod topLvl">
          <ac:chgData name="Lane, Stefanie" userId="4a8c6c9c-e558-4387-bb26-bde8015993b6" providerId="ADAL" clId="{6C8896F8-F5FA-41D3-B5FD-34749111F4F0}" dt="2022-02-28T19:52:28.899" v="5941" actId="478"/>
          <ac:grpSpMkLst>
            <pc:docMk/>
            <pc:sldMk cId="1658445772" sldId="265"/>
            <ac:grpSpMk id="25" creationId="{6B08FD3F-9B8B-4F2C-88DC-2AEA8ADA99A4}"/>
          </ac:grpSpMkLst>
        </pc:grpChg>
        <pc:grpChg chg="del">
          <ac:chgData name="Lane, Stefanie" userId="4a8c6c9c-e558-4387-bb26-bde8015993b6" providerId="ADAL" clId="{6C8896F8-F5FA-41D3-B5FD-34749111F4F0}" dt="2022-02-28T19:52:19.295" v="5937" actId="478"/>
          <ac:grpSpMkLst>
            <pc:docMk/>
            <pc:sldMk cId="1658445772" sldId="265"/>
            <ac:grpSpMk id="34" creationId="{6D398463-50AE-4F9B-AA24-527E42B03BEC}"/>
          </ac:grpSpMkLst>
        </pc:grpChg>
        <pc:grpChg chg="add del mod topLvl">
          <ac:chgData name="Lane, Stefanie" userId="4a8c6c9c-e558-4387-bb26-bde8015993b6" providerId="ADAL" clId="{6C8896F8-F5FA-41D3-B5FD-34749111F4F0}" dt="2022-02-28T19:47:59.059" v="5919" actId="478"/>
          <ac:grpSpMkLst>
            <pc:docMk/>
            <pc:sldMk cId="1658445772" sldId="265"/>
            <ac:grpSpMk id="55" creationId="{83376AE2-CB14-4665-9D76-0395A5CFDB58}"/>
          </ac:grpSpMkLst>
        </pc:grpChg>
        <pc:grpChg chg="del">
          <ac:chgData name="Lane, Stefanie" userId="4a8c6c9c-e558-4387-bb26-bde8015993b6" providerId="ADAL" clId="{6C8896F8-F5FA-41D3-B5FD-34749111F4F0}" dt="2022-02-28T19:52:17.135" v="5936" actId="478"/>
          <ac:grpSpMkLst>
            <pc:docMk/>
            <pc:sldMk cId="1658445772" sldId="265"/>
            <ac:grpSpMk id="65" creationId="{D156DA3C-9A97-443D-BC80-958349577056}"/>
          </ac:grpSpMkLst>
        </pc:grpChg>
        <pc:grpChg chg="add del mod">
          <ac:chgData name="Lane, Stefanie" userId="4a8c6c9c-e558-4387-bb26-bde8015993b6" providerId="ADAL" clId="{6C8896F8-F5FA-41D3-B5FD-34749111F4F0}" dt="2022-02-28T19:52:33.164" v="5942" actId="478"/>
          <ac:grpSpMkLst>
            <pc:docMk/>
            <pc:sldMk cId="1658445772" sldId="265"/>
            <ac:grpSpMk id="67" creationId="{39639B45-F43E-4295-A2B8-DA7BF010C168}"/>
          </ac:grpSpMkLst>
        </pc:grpChg>
        <pc:grpChg chg="del">
          <ac:chgData name="Lane, Stefanie" userId="4a8c6c9c-e558-4387-bb26-bde8015993b6" providerId="ADAL" clId="{6C8896F8-F5FA-41D3-B5FD-34749111F4F0}" dt="2022-02-28T19:52:00.404" v="5930" actId="165"/>
          <ac:grpSpMkLst>
            <pc:docMk/>
            <pc:sldMk cId="1658445772" sldId="265"/>
            <ac:grpSpMk id="68" creationId="{90A1EB9C-AA6E-484E-A4C0-1082ABE7F556}"/>
          </ac:grpSpMkLst>
        </pc:grpChg>
        <pc:grpChg chg="del">
          <ac:chgData name="Lane, Stefanie" userId="4a8c6c9c-e558-4387-bb26-bde8015993b6" providerId="ADAL" clId="{6C8896F8-F5FA-41D3-B5FD-34749111F4F0}" dt="2022-02-28T19:52:33.164" v="5942" actId="478"/>
          <ac:grpSpMkLst>
            <pc:docMk/>
            <pc:sldMk cId="1658445772" sldId="265"/>
            <ac:grpSpMk id="69" creationId="{FE1EEDCD-165B-4A3E-A4D6-311A2AE6B99A}"/>
          </ac:grpSpMkLst>
        </pc:grpChg>
        <pc:grpChg chg="del">
          <ac:chgData name="Lane, Stefanie" userId="4a8c6c9c-e558-4387-bb26-bde8015993b6" providerId="ADAL" clId="{6C8896F8-F5FA-41D3-B5FD-34749111F4F0}" dt="2022-02-28T19:52:33.164" v="5942" actId="478"/>
          <ac:grpSpMkLst>
            <pc:docMk/>
            <pc:sldMk cId="1658445772" sldId="265"/>
            <ac:grpSpMk id="70" creationId="{2F26B65B-AF68-4771-AEDE-4D445720149C}"/>
          </ac:grpSpMkLst>
        </pc:grpChg>
        <pc:grpChg chg="add mod">
          <ac:chgData name="Lane, Stefanie" userId="4a8c6c9c-e558-4387-bb26-bde8015993b6" providerId="ADAL" clId="{6C8896F8-F5FA-41D3-B5FD-34749111F4F0}" dt="2022-02-28T20:11:31.209" v="6484" actId="571"/>
          <ac:grpSpMkLst>
            <pc:docMk/>
            <pc:sldMk cId="1658445772" sldId="265"/>
            <ac:grpSpMk id="83" creationId="{3365C397-C47A-4168-97F7-B9A5B8A8D8DD}"/>
          </ac:grpSpMkLst>
        </pc:grpChg>
      </pc:sldChg>
      <pc:sldChg chg="addSp delSp modSp">
        <pc:chgData name="Lane, Stefanie" userId="4a8c6c9c-e558-4387-bb26-bde8015993b6" providerId="ADAL" clId="{6C8896F8-F5FA-41D3-B5FD-34749111F4F0}" dt="2022-02-28T22:57:54.228" v="10471"/>
        <pc:sldMkLst>
          <pc:docMk/>
          <pc:sldMk cId="144404804" sldId="267"/>
        </pc:sldMkLst>
        <pc:spChg chg="mod">
          <ac:chgData name="Lane, Stefanie" userId="4a8c6c9c-e558-4387-bb26-bde8015993b6" providerId="ADAL" clId="{6C8896F8-F5FA-41D3-B5FD-34749111F4F0}" dt="2022-02-28T20:22:58.038" v="7012" actId="1076"/>
          <ac:spMkLst>
            <pc:docMk/>
            <pc:sldMk cId="144404804" sldId="267"/>
            <ac:spMk id="3" creationId="{8D8A25D2-F9A0-4D60-8602-6209FC4795CC}"/>
          </ac:spMkLst>
        </pc:spChg>
        <pc:spChg chg="del">
          <ac:chgData name="Lane, Stefanie" userId="4a8c6c9c-e558-4387-bb26-bde8015993b6" providerId="ADAL" clId="{6C8896F8-F5FA-41D3-B5FD-34749111F4F0}" dt="2022-02-28T22:39:29.567" v="8656" actId="478"/>
          <ac:spMkLst>
            <pc:docMk/>
            <pc:sldMk cId="144404804" sldId="267"/>
            <ac:spMk id="51" creationId="{D5CA8583-2043-45B4-9771-0307A9DF56B3}"/>
          </ac:spMkLst>
        </pc:spChg>
        <pc:spChg chg="del">
          <ac:chgData name="Lane, Stefanie" userId="4a8c6c9c-e558-4387-bb26-bde8015993b6" providerId="ADAL" clId="{6C8896F8-F5FA-41D3-B5FD-34749111F4F0}" dt="2022-02-28T22:39:29.567" v="8656" actId="478"/>
          <ac:spMkLst>
            <pc:docMk/>
            <pc:sldMk cId="144404804" sldId="267"/>
            <ac:spMk id="52" creationId="{1B01FA7E-06D6-476E-BD57-814C43929C13}"/>
          </ac:spMkLst>
        </pc:spChg>
        <pc:spChg chg="del">
          <ac:chgData name="Lane, Stefanie" userId="4a8c6c9c-e558-4387-bb26-bde8015993b6" providerId="ADAL" clId="{6C8896F8-F5FA-41D3-B5FD-34749111F4F0}" dt="2022-02-28T22:39:29.567" v="8656" actId="478"/>
          <ac:spMkLst>
            <pc:docMk/>
            <pc:sldMk cId="144404804" sldId="267"/>
            <ac:spMk id="53" creationId="{9C31636D-330B-45B0-88BC-A3295C639B88}"/>
          </ac:spMkLst>
        </pc:spChg>
        <pc:spChg chg="del">
          <ac:chgData name="Lane, Stefanie" userId="4a8c6c9c-e558-4387-bb26-bde8015993b6" providerId="ADAL" clId="{6C8896F8-F5FA-41D3-B5FD-34749111F4F0}" dt="2022-02-28T22:39:29.567" v="8656" actId="478"/>
          <ac:spMkLst>
            <pc:docMk/>
            <pc:sldMk cId="144404804" sldId="267"/>
            <ac:spMk id="54" creationId="{E4D7C5BC-1E51-4F7B-B64E-612E16A5399D}"/>
          </ac:spMkLst>
        </pc:spChg>
        <pc:spChg chg="mod">
          <ac:chgData name="Lane, Stefanie" userId="4a8c6c9c-e558-4387-bb26-bde8015993b6" providerId="ADAL" clId="{6C8896F8-F5FA-41D3-B5FD-34749111F4F0}" dt="2022-02-28T20:23:47.124" v="7081" actId="6549"/>
          <ac:spMkLst>
            <pc:docMk/>
            <pc:sldMk cId="144404804" sldId="267"/>
            <ac:spMk id="171" creationId="{175CF98B-A98B-447E-AF3D-F25C32C9FA36}"/>
          </ac:spMkLst>
        </pc:spChg>
        <pc:spChg chg="mod">
          <ac:chgData name="Lane, Stefanie" userId="4a8c6c9c-e558-4387-bb26-bde8015993b6" providerId="ADAL" clId="{6C8896F8-F5FA-41D3-B5FD-34749111F4F0}" dt="2022-02-28T22:57:48.587" v="10470" actId="20577"/>
          <ac:spMkLst>
            <pc:docMk/>
            <pc:sldMk cId="144404804" sldId="267"/>
            <ac:spMk id="207" creationId="{52AD6505-22DA-4C93-95B9-70BE5C665C99}"/>
          </ac:spMkLst>
        </pc:spChg>
        <pc:spChg chg="mod">
          <ac:chgData name="Lane, Stefanie" userId="4a8c6c9c-e558-4387-bb26-bde8015993b6" providerId="ADAL" clId="{6C8896F8-F5FA-41D3-B5FD-34749111F4F0}" dt="2022-02-28T22:57:54.228" v="10471"/>
          <ac:spMkLst>
            <pc:docMk/>
            <pc:sldMk cId="144404804" sldId="267"/>
            <ac:spMk id="208" creationId="{4FE70A7F-4D34-4306-B768-D89CBA0C54A8}"/>
          </ac:spMkLst>
        </pc:spChg>
        <pc:grpChg chg="del">
          <ac:chgData name="Lane, Stefanie" userId="4a8c6c9c-e558-4387-bb26-bde8015993b6" providerId="ADAL" clId="{6C8896F8-F5FA-41D3-B5FD-34749111F4F0}" dt="2022-02-28T20:21:21.431" v="6950" actId="478"/>
          <ac:grpSpMkLst>
            <pc:docMk/>
            <pc:sldMk cId="144404804" sldId="267"/>
            <ac:grpSpMk id="71" creationId="{5ED05F83-D279-480F-B16C-B6C39A3F0821}"/>
          </ac:grpSpMkLst>
        </pc:grpChg>
        <pc:grpChg chg="mod">
          <ac:chgData name="Lane, Stefanie" userId="4a8c6c9c-e558-4387-bb26-bde8015993b6" providerId="ADAL" clId="{6C8896F8-F5FA-41D3-B5FD-34749111F4F0}" dt="2022-02-28T20:21:32.218" v="6951" actId="1076"/>
          <ac:grpSpMkLst>
            <pc:docMk/>
            <pc:sldMk cId="144404804" sldId="267"/>
            <ac:grpSpMk id="79" creationId="{841E2348-70B7-4144-980E-5BCD56BDF93C}"/>
          </ac:grpSpMkLst>
        </pc:grpChg>
        <pc:grpChg chg="mod">
          <ac:chgData name="Lane, Stefanie" userId="4a8c6c9c-e558-4387-bb26-bde8015993b6" providerId="ADAL" clId="{6C8896F8-F5FA-41D3-B5FD-34749111F4F0}" dt="2022-02-28T20:21:32.218" v="6951" actId="1076"/>
          <ac:grpSpMkLst>
            <pc:docMk/>
            <pc:sldMk cId="144404804" sldId="267"/>
            <ac:grpSpMk id="87" creationId="{A3C4988B-4741-441A-BE72-8FFCEFC02B2B}"/>
          </ac:grpSpMkLst>
        </pc:grpChg>
        <pc:grpChg chg="del">
          <ac:chgData name="Lane, Stefanie" userId="4a8c6c9c-e558-4387-bb26-bde8015993b6" providerId="ADAL" clId="{6C8896F8-F5FA-41D3-B5FD-34749111F4F0}" dt="2022-02-28T20:21:21.431" v="6950" actId="478"/>
          <ac:grpSpMkLst>
            <pc:docMk/>
            <pc:sldMk cId="144404804" sldId="267"/>
            <ac:grpSpMk id="99" creationId="{1DB0E277-395C-420D-9337-2FD786280649}"/>
          </ac:grpSpMkLst>
        </pc:grpChg>
        <pc:grpChg chg="mod">
          <ac:chgData name="Lane, Stefanie" userId="4a8c6c9c-e558-4387-bb26-bde8015993b6" providerId="ADAL" clId="{6C8896F8-F5FA-41D3-B5FD-34749111F4F0}" dt="2022-02-28T20:21:32.218" v="6951" actId="1076"/>
          <ac:grpSpMkLst>
            <pc:docMk/>
            <pc:sldMk cId="144404804" sldId="267"/>
            <ac:grpSpMk id="107" creationId="{33AE2791-9350-425A-9199-6C5CEE9D0E60}"/>
          </ac:grpSpMkLst>
        </pc:grpChg>
        <pc:grpChg chg="mod">
          <ac:chgData name="Lane, Stefanie" userId="4a8c6c9c-e558-4387-bb26-bde8015993b6" providerId="ADAL" clId="{6C8896F8-F5FA-41D3-B5FD-34749111F4F0}" dt="2022-02-28T20:21:32.218" v="6951" actId="1076"/>
          <ac:grpSpMkLst>
            <pc:docMk/>
            <pc:sldMk cId="144404804" sldId="267"/>
            <ac:grpSpMk id="115" creationId="{C3CDE5D5-EEE5-44C6-977F-17297AE14AB8}"/>
          </ac:grpSpMkLst>
        </pc:grpChg>
        <pc:grpChg chg="del">
          <ac:chgData name="Lane, Stefanie" userId="4a8c6c9c-e558-4387-bb26-bde8015993b6" providerId="ADAL" clId="{6C8896F8-F5FA-41D3-B5FD-34749111F4F0}" dt="2022-02-28T20:21:21.431" v="6950" actId="478"/>
          <ac:grpSpMkLst>
            <pc:docMk/>
            <pc:sldMk cId="144404804" sldId="267"/>
            <ac:grpSpMk id="123" creationId="{D198592C-527E-483F-BBF0-C964792D7E8D}"/>
          </ac:grpSpMkLst>
        </pc:grpChg>
        <pc:grpChg chg="mod">
          <ac:chgData name="Lane, Stefanie" userId="4a8c6c9c-e558-4387-bb26-bde8015993b6" providerId="ADAL" clId="{6C8896F8-F5FA-41D3-B5FD-34749111F4F0}" dt="2022-02-28T20:21:32.218" v="6951" actId="1076"/>
          <ac:grpSpMkLst>
            <pc:docMk/>
            <pc:sldMk cId="144404804" sldId="267"/>
            <ac:grpSpMk id="131" creationId="{842ABA64-5F84-4EEA-80F2-E83F7A01BFF0}"/>
          </ac:grpSpMkLst>
        </pc:grpChg>
        <pc:grpChg chg="mod">
          <ac:chgData name="Lane, Stefanie" userId="4a8c6c9c-e558-4387-bb26-bde8015993b6" providerId="ADAL" clId="{6C8896F8-F5FA-41D3-B5FD-34749111F4F0}" dt="2022-02-28T20:21:32.218" v="6951" actId="1076"/>
          <ac:grpSpMkLst>
            <pc:docMk/>
            <pc:sldMk cId="144404804" sldId="267"/>
            <ac:grpSpMk id="139" creationId="{6EE63559-4D54-4A33-B2D9-7DF6292B2C88}"/>
          </ac:grpSpMkLst>
        </pc:grpChg>
        <pc:grpChg chg="del">
          <ac:chgData name="Lane, Stefanie" userId="4a8c6c9c-e558-4387-bb26-bde8015993b6" providerId="ADAL" clId="{6C8896F8-F5FA-41D3-B5FD-34749111F4F0}" dt="2022-02-28T20:21:21.431" v="6950" actId="478"/>
          <ac:grpSpMkLst>
            <pc:docMk/>
            <pc:sldMk cId="144404804" sldId="267"/>
            <ac:grpSpMk id="147" creationId="{D3B03567-3232-4C26-9B72-3CF3792B4447}"/>
          </ac:grpSpMkLst>
        </pc:grpChg>
        <pc:grpChg chg="mod">
          <ac:chgData name="Lane, Stefanie" userId="4a8c6c9c-e558-4387-bb26-bde8015993b6" providerId="ADAL" clId="{6C8896F8-F5FA-41D3-B5FD-34749111F4F0}" dt="2022-02-28T20:21:32.218" v="6951" actId="1076"/>
          <ac:grpSpMkLst>
            <pc:docMk/>
            <pc:sldMk cId="144404804" sldId="267"/>
            <ac:grpSpMk id="155" creationId="{2A60F2BB-55CF-4EAB-BB82-B9FE4570230C}"/>
          </ac:grpSpMkLst>
        </pc:grpChg>
        <pc:grpChg chg="mod">
          <ac:chgData name="Lane, Stefanie" userId="4a8c6c9c-e558-4387-bb26-bde8015993b6" providerId="ADAL" clId="{6C8896F8-F5FA-41D3-B5FD-34749111F4F0}" dt="2022-02-28T20:21:32.218" v="6951" actId="1076"/>
          <ac:grpSpMkLst>
            <pc:docMk/>
            <pc:sldMk cId="144404804" sldId="267"/>
            <ac:grpSpMk id="163" creationId="{D8470F8B-55E0-4971-A0B6-363D32BDD0C7}"/>
          </ac:grpSpMkLst>
        </pc:grpChg>
        <pc:grpChg chg="add mod">
          <ac:chgData name="Lane, Stefanie" userId="4a8c6c9c-e558-4387-bb26-bde8015993b6" providerId="ADAL" clId="{6C8896F8-F5FA-41D3-B5FD-34749111F4F0}" dt="2022-02-28T20:21:32.218" v="6951" actId="1076"/>
          <ac:grpSpMkLst>
            <pc:docMk/>
            <pc:sldMk cId="144404804" sldId="267"/>
            <ac:grpSpMk id="172" creationId="{E9B878CD-9D5A-4BFB-920E-A85B5689B665}"/>
          </ac:grpSpMkLst>
        </pc:grpChg>
        <pc:grpChg chg="mod">
          <ac:chgData name="Lane, Stefanie" userId="4a8c6c9c-e558-4387-bb26-bde8015993b6" providerId="ADAL" clId="{6C8896F8-F5FA-41D3-B5FD-34749111F4F0}" dt="2022-02-28T20:21:13.569" v="6948"/>
          <ac:grpSpMkLst>
            <pc:docMk/>
            <pc:sldMk cId="144404804" sldId="267"/>
            <ac:grpSpMk id="174" creationId="{FB9A85D6-3A34-4FF9-92B8-3E8334C455D5}"/>
          </ac:grpSpMkLst>
        </pc:grpChg>
        <pc:grpChg chg="add mod">
          <ac:chgData name="Lane, Stefanie" userId="4a8c6c9c-e558-4387-bb26-bde8015993b6" providerId="ADAL" clId="{6C8896F8-F5FA-41D3-B5FD-34749111F4F0}" dt="2022-02-28T20:21:32.218" v="6951" actId="1076"/>
          <ac:grpSpMkLst>
            <pc:docMk/>
            <pc:sldMk cId="144404804" sldId="267"/>
            <ac:grpSpMk id="181" creationId="{D56D2CFA-441A-40BE-A4DF-13DBFFB37945}"/>
          </ac:grpSpMkLst>
        </pc:grpChg>
        <pc:grpChg chg="mod">
          <ac:chgData name="Lane, Stefanie" userId="4a8c6c9c-e558-4387-bb26-bde8015993b6" providerId="ADAL" clId="{6C8896F8-F5FA-41D3-B5FD-34749111F4F0}" dt="2022-02-28T20:21:13.569" v="6948"/>
          <ac:grpSpMkLst>
            <pc:docMk/>
            <pc:sldMk cId="144404804" sldId="267"/>
            <ac:grpSpMk id="182" creationId="{C987A322-4F0E-4425-8FE6-CFB9DC4FFD5C}"/>
          </ac:grpSpMkLst>
        </pc:grpChg>
        <pc:grpChg chg="add mod">
          <ac:chgData name="Lane, Stefanie" userId="4a8c6c9c-e558-4387-bb26-bde8015993b6" providerId="ADAL" clId="{6C8896F8-F5FA-41D3-B5FD-34749111F4F0}" dt="2022-02-28T20:21:32.218" v="6951" actId="1076"/>
          <ac:grpSpMkLst>
            <pc:docMk/>
            <pc:sldMk cId="144404804" sldId="267"/>
            <ac:grpSpMk id="189" creationId="{AC220A62-1B6F-4675-B58E-55474571A299}"/>
          </ac:grpSpMkLst>
        </pc:grpChg>
        <pc:grpChg chg="mod">
          <ac:chgData name="Lane, Stefanie" userId="4a8c6c9c-e558-4387-bb26-bde8015993b6" providerId="ADAL" clId="{6C8896F8-F5FA-41D3-B5FD-34749111F4F0}" dt="2022-02-28T20:21:13.569" v="6948"/>
          <ac:grpSpMkLst>
            <pc:docMk/>
            <pc:sldMk cId="144404804" sldId="267"/>
            <ac:grpSpMk id="190" creationId="{67BA1E26-615A-4601-95E9-C88446FADCAC}"/>
          </ac:grpSpMkLst>
        </pc:grpChg>
        <pc:grpChg chg="add mod">
          <ac:chgData name="Lane, Stefanie" userId="4a8c6c9c-e558-4387-bb26-bde8015993b6" providerId="ADAL" clId="{6C8896F8-F5FA-41D3-B5FD-34749111F4F0}" dt="2022-02-28T20:21:32.218" v="6951" actId="1076"/>
          <ac:grpSpMkLst>
            <pc:docMk/>
            <pc:sldMk cId="144404804" sldId="267"/>
            <ac:grpSpMk id="197" creationId="{33BDD09C-18B8-42F0-8423-CF3A417A05D0}"/>
          </ac:grpSpMkLst>
        </pc:grpChg>
        <pc:grpChg chg="mod">
          <ac:chgData name="Lane, Stefanie" userId="4a8c6c9c-e558-4387-bb26-bde8015993b6" providerId="ADAL" clId="{6C8896F8-F5FA-41D3-B5FD-34749111F4F0}" dt="2022-02-28T20:21:13.569" v="6948"/>
          <ac:grpSpMkLst>
            <pc:docMk/>
            <pc:sldMk cId="144404804" sldId="267"/>
            <ac:grpSpMk id="198" creationId="{A45BADE7-52A7-4AEF-9F52-B14C27BF5C5C}"/>
          </ac:grpSpMkLst>
        </pc:grpChg>
        <pc:grpChg chg="add mod">
          <ac:chgData name="Lane, Stefanie" userId="4a8c6c9c-e558-4387-bb26-bde8015993b6" providerId="ADAL" clId="{6C8896F8-F5FA-41D3-B5FD-34749111F4F0}" dt="2022-02-28T22:57:54.228" v="10471"/>
          <ac:grpSpMkLst>
            <pc:docMk/>
            <pc:sldMk cId="144404804" sldId="267"/>
            <ac:grpSpMk id="205" creationId="{717C3A78-FCAD-4C3E-9A65-3D8137CFD7B9}"/>
          </ac:grpSpMkLst>
        </pc:grpChg>
      </pc:sldChg>
      <pc:sldChg chg="modSp addCm delCm modCm">
        <pc:chgData name="Lane, Stefanie" userId="4a8c6c9c-e558-4387-bb26-bde8015993b6" providerId="ADAL" clId="{6C8896F8-F5FA-41D3-B5FD-34749111F4F0}" dt="2022-02-28T22:27:16.955" v="7500"/>
        <pc:sldMkLst>
          <pc:docMk/>
          <pc:sldMk cId="1480758202" sldId="268"/>
        </pc:sldMkLst>
        <pc:spChg chg="mod">
          <ac:chgData name="Lane, Stefanie" userId="4a8c6c9c-e558-4387-bb26-bde8015993b6" providerId="ADAL" clId="{6C8896F8-F5FA-41D3-B5FD-34749111F4F0}" dt="2022-02-28T22:24:19.339" v="7401" actId="20577"/>
          <ac:spMkLst>
            <pc:docMk/>
            <pc:sldMk cId="1480758202" sldId="268"/>
            <ac:spMk id="2" creationId="{3B8E4382-39D6-41F8-AF1C-C166C8C58156}"/>
          </ac:spMkLst>
        </pc:spChg>
        <pc:spChg chg="mod">
          <ac:chgData name="Lane, Stefanie" userId="4a8c6c9c-e558-4387-bb26-bde8015993b6" providerId="ADAL" clId="{6C8896F8-F5FA-41D3-B5FD-34749111F4F0}" dt="2022-02-28T22:26:23.704" v="7498" actId="115"/>
          <ac:spMkLst>
            <pc:docMk/>
            <pc:sldMk cId="1480758202" sldId="268"/>
            <ac:spMk id="3" creationId="{4DB5197C-826F-403E-9139-AA90F94AFA64}"/>
          </ac:spMkLst>
        </pc:spChg>
      </pc:sldChg>
      <pc:sldChg chg="modSp">
        <pc:chgData name="Lane, Stefanie" userId="4a8c6c9c-e558-4387-bb26-bde8015993b6" providerId="ADAL" clId="{6C8896F8-F5FA-41D3-B5FD-34749111F4F0}" dt="2022-02-28T23:18:27.176" v="11050" actId="1076"/>
        <pc:sldMkLst>
          <pc:docMk/>
          <pc:sldMk cId="3742889985" sldId="269"/>
        </pc:sldMkLst>
        <pc:spChg chg="mod">
          <ac:chgData name="Lane, Stefanie" userId="4a8c6c9c-e558-4387-bb26-bde8015993b6" providerId="ADAL" clId="{6C8896F8-F5FA-41D3-B5FD-34749111F4F0}" dt="2022-02-28T23:17:16.997" v="11036" actId="6549"/>
          <ac:spMkLst>
            <pc:docMk/>
            <pc:sldMk cId="3742889985" sldId="269"/>
            <ac:spMk id="4" creationId="{D7536969-CBFA-4D2E-AF79-0019C6A2FA95}"/>
          </ac:spMkLst>
        </pc:spChg>
        <pc:spChg chg="mod">
          <ac:chgData name="Lane, Stefanie" userId="4a8c6c9c-e558-4387-bb26-bde8015993b6" providerId="ADAL" clId="{6C8896F8-F5FA-41D3-B5FD-34749111F4F0}" dt="2022-02-28T23:18:23.097" v="11049" actId="1076"/>
          <ac:spMkLst>
            <pc:docMk/>
            <pc:sldMk cId="3742889985" sldId="269"/>
            <ac:spMk id="98" creationId="{2DB9A514-B2C1-436A-AB6D-FC824DCEE5E4}"/>
          </ac:spMkLst>
        </pc:spChg>
        <pc:spChg chg="mod">
          <ac:chgData name="Lane, Stefanie" userId="4a8c6c9c-e558-4387-bb26-bde8015993b6" providerId="ADAL" clId="{6C8896F8-F5FA-41D3-B5FD-34749111F4F0}" dt="2022-02-28T23:18:27.176" v="11050" actId="1076"/>
          <ac:spMkLst>
            <pc:docMk/>
            <pc:sldMk cId="3742889985" sldId="269"/>
            <ac:spMk id="99" creationId="{0BF041DA-0EE7-40C0-8963-E5575689E06C}"/>
          </ac:spMkLst>
        </pc:spChg>
        <pc:grpChg chg="mod">
          <ac:chgData name="Lane, Stefanie" userId="4a8c6c9c-e558-4387-bb26-bde8015993b6" providerId="ADAL" clId="{6C8896F8-F5FA-41D3-B5FD-34749111F4F0}" dt="2022-02-28T23:18:23.097" v="11049" actId="1076"/>
          <ac:grpSpMkLst>
            <pc:docMk/>
            <pc:sldMk cId="3742889985" sldId="269"/>
            <ac:grpSpMk id="70" creationId="{BB018232-8507-4EF0-8497-F6DAD481F199}"/>
          </ac:grpSpMkLst>
        </pc:grpChg>
        <pc:grpChg chg="mod">
          <ac:chgData name="Lane, Stefanie" userId="4a8c6c9c-e558-4387-bb26-bde8015993b6" providerId="ADAL" clId="{6C8896F8-F5FA-41D3-B5FD-34749111F4F0}" dt="2022-02-28T23:18:23.097" v="11049" actId="1076"/>
          <ac:grpSpMkLst>
            <pc:docMk/>
            <pc:sldMk cId="3742889985" sldId="269"/>
            <ac:grpSpMk id="75" creationId="{95EC8FF7-EDAF-4FD4-BF3E-44B9224E633A}"/>
          </ac:grpSpMkLst>
        </pc:grpChg>
        <pc:grpChg chg="mod">
          <ac:chgData name="Lane, Stefanie" userId="4a8c6c9c-e558-4387-bb26-bde8015993b6" providerId="ADAL" clId="{6C8896F8-F5FA-41D3-B5FD-34749111F4F0}" dt="2022-02-28T23:18:27.176" v="11050" actId="1076"/>
          <ac:grpSpMkLst>
            <pc:docMk/>
            <pc:sldMk cId="3742889985" sldId="269"/>
            <ac:grpSpMk id="80" creationId="{BAC7287E-95B8-4670-A482-401276120BBD}"/>
          </ac:grpSpMkLst>
        </pc:grpChg>
        <pc:grpChg chg="mod">
          <ac:chgData name="Lane, Stefanie" userId="4a8c6c9c-e558-4387-bb26-bde8015993b6" providerId="ADAL" clId="{6C8896F8-F5FA-41D3-B5FD-34749111F4F0}" dt="2022-02-28T23:18:27.176" v="11050" actId="1076"/>
          <ac:grpSpMkLst>
            <pc:docMk/>
            <pc:sldMk cId="3742889985" sldId="269"/>
            <ac:grpSpMk id="89" creationId="{A394FFDA-C064-41FC-A427-29E56D3641AA}"/>
          </ac:grpSpMkLst>
        </pc:grpChg>
      </pc:sldChg>
      <pc:sldChg chg="modSp">
        <pc:chgData name="Lane, Stefanie" userId="4a8c6c9c-e558-4387-bb26-bde8015993b6" providerId="ADAL" clId="{6C8896F8-F5FA-41D3-B5FD-34749111F4F0}" dt="2022-02-28T23:41:39.071" v="12170" actId="20577"/>
        <pc:sldMkLst>
          <pc:docMk/>
          <pc:sldMk cId="1188994569" sldId="270"/>
        </pc:sldMkLst>
        <pc:spChg chg="mod">
          <ac:chgData name="Lane, Stefanie" userId="4a8c6c9c-e558-4387-bb26-bde8015993b6" providerId="ADAL" clId="{6C8896F8-F5FA-41D3-B5FD-34749111F4F0}" dt="2022-02-28T05:21:17.519" v="2888" actId="1076"/>
          <ac:spMkLst>
            <pc:docMk/>
            <pc:sldMk cId="1188994569" sldId="270"/>
            <ac:spMk id="2" creationId="{9F7B3350-3B6C-4793-BF4C-51857EBC0CB5}"/>
          </ac:spMkLst>
        </pc:spChg>
        <pc:spChg chg="mod">
          <ac:chgData name="Lane, Stefanie" userId="4a8c6c9c-e558-4387-bb26-bde8015993b6" providerId="ADAL" clId="{6C8896F8-F5FA-41D3-B5FD-34749111F4F0}" dt="2022-02-28T23:41:39.071" v="12170" actId="20577"/>
          <ac:spMkLst>
            <pc:docMk/>
            <pc:sldMk cId="1188994569" sldId="270"/>
            <ac:spMk id="3" creationId="{18773701-191D-4FAD-8843-1882BA3A449E}"/>
          </ac:spMkLst>
        </pc:spChg>
      </pc:sldChg>
      <pc:sldChg chg="modSp">
        <pc:chgData name="Lane, Stefanie" userId="4a8c6c9c-e558-4387-bb26-bde8015993b6" providerId="ADAL" clId="{6C8896F8-F5FA-41D3-B5FD-34749111F4F0}" dt="2022-02-28T23:18:07.356" v="11048" actId="14100"/>
        <pc:sldMkLst>
          <pc:docMk/>
          <pc:sldMk cId="636209262" sldId="273"/>
        </pc:sldMkLst>
        <pc:spChg chg="mod">
          <ac:chgData name="Lane, Stefanie" userId="4a8c6c9c-e558-4387-bb26-bde8015993b6" providerId="ADAL" clId="{6C8896F8-F5FA-41D3-B5FD-34749111F4F0}" dt="2022-02-28T23:18:07.356" v="11048" actId="14100"/>
          <ac:spMkLst>
            <pc:docMk/>
            <pc:sldMk cId="636209262" sldId="273"/>
            <ac:spMk id="50" creationId="{DAF3C40A-AD47-4BEA-A99E-6CEED5817761}"/>
          </ac:spMkLst>
        </pc:spChg>
        <pc:spChg chg="mod">
          <ac:chgData name="Lane, Stefanie" userId="4a8c6c9c-e558-4387-bb26-bde8015993b6" providerId="ADAL" clId="{6C8896F8-F5FA-41D3-B5FD-34749111F4F0}" dt="2022-02-28T23:17:52.296" v="11046" actId="14100"/>
          <ac:spMkLst>
            <pc:docMk/>
            <pc:sldMk cId="636209262" sldId="273"/>
            <ac:spMk id="69" creationId="{5D19FBDA-A05B-41A5-A3F4-D8B5D1DBE37C}"/>
          </ac:spMkLst>
        </pc:spChg>
        <pc:spChg chg="mod">
          <ac:chgData name="Lane, Stefanie" userId="4a8c6c9c-e558-4387-bb26-bde8015993b6" providerId="ADAL" clId="{6C8896F8-F5FA-41D3-B5FD-34749111F4F0}" dt="2022-02-28T23:17:12.444" v="11035" actId="20577"/>
          <ac:spMkLst>
            <pc:docMk/>
            <pc:sldMk cId="636209262" sldId="273"/>
            <ac:spMk id="100" creationId="{461639EB-470C-4561-8E48-7E714F0688DB}"/>
          </ac:spMkLst>
        </pc:spChg>
        <pc:grpChg chg="mod">
          <ac:chgData name="Lane, Stefanie" userId="4a8c6c9c-e558-4387-bb26-bde8015993b6" providerId="ADAL" clId="{6C8896F8-F5FA-41D3-B5FD-34749111F4F0}" dt="2022-02-28T23:17:28.482" v="11037" actId="1076"/>
          <ac:grpSpMkLst>
            <pc:docMk/>
            <pc:sldMk cId="636209262" sldId="273"/>
            <ac:grpSpMk id="40" creationId="{A311D1B1-7E1B-416E-9615-612A90645B32}"/>
          </ac:grpSpMkLst>
        </pc:grpChg>
        <pc:grpChg chg="mod">
          <ac:chgData name="Lane, Stefanie" userId="4a8c6c9c-e558-4387-bb26-bde8015993b6" providerId="ADAL" clId="{6C8896F8-F5FA-41D3-B5FD-34749111F4F0}" dt="2022-02-28T23:17:43.003" v="11043" actId="1076"/>
          <ac:grpSpMkLst>
            <pc:docMk/>
            <pc:sldMk cId="636209262" sldId="273"/>
            <ac:grpSpMk id="60" creationId="{F268EB3F-8CCD-49FA-8D1A-D0CB2A0E598A}"/>
          </ac:grpSpMkLst>
        </pc:grpChg>
      </pc:sldChg>
      <pc:sldChg chg="modSp addCm modCm">
        <pc:chgData name="Lane, Stefanie" userId="4a8c6c9c-e558-4387-bb26-bde8015993b6" providerId="ADAL" clId="{6C8896F8-F5FA-41D3-B5FD-34749111F4F0}" dt="2022-02-28T23:26:07.835" v="12085" actId="20577"/>
        <pc:sldMkLst>
          <pc:docMk/>
          <pc:sldMk cId="3926854022" sldId="276"/>
        </pc:sldMkLst>
        <pc:spChg chg="mod">
          <ac:chgData name="Lane, Stefanie" userId="4a8c6c9c-e558-4387-bb26-bde8015993b6" providerId="ADAL" clId="{6C8896F8-F5FA-41D3-B5FD-34749111F4F0}" dt="2022-02-28T23:26:07.835" v="12085" actId="20577"/>
          <ac:spMkLst>
            <pc:docMk/>
            <pc:sldMk cId="3926854022" sldId="276"/>
            <ac:spMk id="2" creationId="{9FAA5AE7-FD44-4D7D-8882-6AFE3471B068}"/>
          </ac:spMkLst>
        </pc:spChg>
      </pc:sldChg>
      <pc:sldChg chg="modSp">
        <pc:chgData name="Lane, Stefanie" userId="4a8c6c9c-e558-4387-bb26-bde8015993b6" providerId="ADAL" clId="{6C8896F8-F5FA-41D3-B5FD-34749111F4F0}" dt="2022-02-28T23:33:00.308" v="12126" actId="1076"/>
        <pc:sldMkLst>
          <pc:docMk/>
          <pc:sldMk cId="2152538091" sldId="277"/>
        </pc:sldMkLst>
        <pc:spChg chg="mod">
          <ac:chgData name="Lane, Stefanie" userId="4a8c6c9c-e558-4387-bb26-bde8015993b6" providerId="ADAL" clId="{6C8896F8-F5FA-41D3-B5FD-34749111F4F0}" dt="2022-02-28T23:26:49.813" v="12089" actId="20577"/>
          <ac:spMkLst>
            <pc:docMk/>
            <pc:sldMk cId="2152538091" sldId="277"/>
            <ac:spMk id="2" creationId="{61122F3B-BBC1-44D9-B898-76840700EE13}"/>
          </ac:spMkLst>
        </pc:spChg>
        <pc:spChg chg="mod">
          <ac:chgData name="Lane, Stefanie" userId="4a8c6c9c-e558-4387-bb26-bde8015993b6" providerId="ADAL" clId="{6C8896F8-F5FA-41D3-B5FD-34749111F4F0}" dt="2022-02-28T23:33:00.308" v="12126" actId="1076"/>
          <ac:spMkLst>
            <pc:docMk/>
            <pc:sldMk cId="2152538091" sldId="277"/>
            <ac:spMk id="29" creationId="{A909A294-AA47-4C1B-AE6F-979B858F6B0B}"/>
          </ac:spMkLst>
        </pc:spChg>
        <pc:spChg chg="mod">
          <ac:chgData name="Lane, Stefanie" userId="4a8c6c9c-e558-4387-bb26-bde8015993b6" providerId="ADAL" clId="{6C8896F8-F5FA-41D3-B5FD-34749111F4F0}" dt="2022-02-28T23:33:00.308" v="12126" actId="1076"/>
          <ac:spMkLst>
            <pc:docMk/>
            <pc:sldMk cId="2152538091" sldId="277"/>
            <ac:spMk id="30" creationId="{0ADBC8F3-F320-4FD0-9047-1EE5D76B3E79}"/>
          </ac:spMkLst>
        </pc:spChg>
        <pc:picChg chg="mod">
          <ac:chgData name="Lane, Stefanie" userId="4a8c6c9c-e558-4387-bb26-bde8015993b6" providerId="ADAL" clId="{6C8896F8-F5FA-41D3-B5FD-34749111F4F0}" dt="2022-02-28T23:32:52.258" v="12125" actId="1076"/>
          <ac:picMkLst>
            <pc:docMk/>
            <pc:sldMk cId="2152538091" sldId="277"/>
            <ac:picMk id="58" creationId="{5E34231F-5510-4038-8422-5FB7E91E5232}"/>
          </ac:picMkLst>
        </pc:picChg>
        <pc:cxnChg chg="mod">
          <ac:chgData name="Lane, Stefanie" userId="4a8c6c9c-e558-4387-bb26-bde8015993b6" providerId="ADAL" clId="{6C8896F8-F5FA-41D3-B5FD-34749111F4F0}" dt="2022-02-28T23:33:00.308" v="12126" actId="1076"/>
          <ac:cxnSpMkLst>
            <pc:docMk/>
            <pc:sldMk cId="2152538091" sldId="277"/>
            <ac:cxnSpMk id="26" creationId="{9FBFA071-5EC9-4A50-B561-354CBFB16596}"/>
          </ac:cxnSpMkLst>
        </pc:cxnChg>
        <pc:cxnChg chg="mod">
          <ac:chgData name="Lane, Stefanie" userId="4a8c6c9c-e558-4387-bb26-bde8015993b6" providerId="ADAL" clId="{6C8896F8-F5FA-41D3-B5FD-34749111F4F0}" dt="2022-02-28T23:33:00.308" v="12126" actId="1076"/>
          <ac:cxnSpMkLst>
            <pc:docMk/>
            <pc:sldMk cId="2152538091" sldId="277"/>
            <ac:cxnSpMk id="31" creationId="{5E7F9A38-D64B-43BF-AB48-889F7A47DADD}"/>
          </ac:cxnSpMkLst>
        </pc:cxnChg>
      </pc:sldChg>
      <pc:sldChg chg="modSp">
        <pc:chgData name="Lane, Stefanie" userId="4a8c6c9c-e558-4387-bb26-bde8015993b6" providerId="ADAL" clId="{6C8896F8-F5FA-41D3-B5FD-34749111F4F0}" dt="2022-02-28T23:33:15.775" v="12127" actId="1076"/>
        <pc:sldMkLst>
          <pc:docMk/>
          <pc:sldMk cId="94409569" sldId="278"/>
        </pc:sldMkLst>
        <pc:spChg chg="mod">
          <ac:chgData name="Lane, Stefanie" userId="4a8c6c9c-e558-4387-bb26-bde8015993b6" providerId="ADAL" clId="{6C8896F8-F5FA-41D3-B5FD-34749111F4F0}" dt="2022-02-28T23:31:25.967" v="12093" actId="208"/>
          <ac:spMkLst>
            <pc:docMk/>
            <pc:sldMk cId="94409569" sldId="278"/>
            <ac:spMk id="20" creationId="{C47F5B33-5B04-4A51-BA43-1DF38DD8FBF1}"/>
          </ac:spMkLst>
        </pc:spChg>
        <pc:spChg chg="mod">
          <ac:chgData name="Lane, Stefanie" userId="4a8c6c9c-e558-4387-bb26-bde8015993b6" providerId="ADAL" clId="{6C8896F8-F5FA-41D3-B5FD-34749111F4F0}" dt="2022-02-28T23:27:10.625" v="12090" actId="208"/>
          <ac:spMkLst>
            <pc:docMk/>
            <pc:sldMk cId="94409569" sldId="278"/>
            <ac:spMk id="21" creationId="{E72DC607-F928-4C54-9D4C-A3D05467B57A}"/>
          </ac:spMkLst>
        </pc:spChg>
        <pc:spChg chg="mod">
          <ac:chgData name="Lane, Stefanie" userId="4a8c6c9c-e558-4387-bb26-bde8015993b6" providerId="ADAL" clId="{6C8896F8-F5FA-41D3-B5FD-34749111F4F0}" dt="2022-02-28T23:33:15.775" v="12127" actId="1076"/>
          <ac:spMkLst>
            <pc:docMk/>
            <pc:sldMk cId="94409569" sldId="278"/>
            <ac:spMk id="29" creationId="{A909A294-AA47-4C1B-AE6F-979B858F6B0B}"/>
          </ac:spMkLst>
        </pc:spChg>
        <pc:spChg chg="mod">
          <ac:chgData name="Lane, Stefanie" userId="4a8c6c9c-e558-4387-bb26-bde8015993b6" providerId="ADAL" clId="{6C8896F8-F5FA-41D3-B5FD-34749111F4F0}" dt="2022-02-28T23:33:15.775" v="12127" actId="1076"/>
          <ac:spMkLst>
            <pc:docMk/>
            <pc:sldMk cId="94409569" sldId="278"/>
            <ac:spMk id="30" creationId="{0ADBC8F3-F320-4FD0-9047-1EE5D76B3E79}"/>
          </ac:spMkLst>
        </pc:spChg>
        <pc:spChg chg="mod">
          <ac:chgData name="Lane, Stefanie" userId="4a8c6c9c-e558-4387-bb26-bde8015993b6" providerId="ADAL" clId="{6C8896F8-F5FA-41D3-B5FD-34749111F4F0}" dt="2022-02-28T23:33:15.775" v="12127" actId="1076"/>
          <ac:spMkLst>
            <pc:docMk/>
            <pc:sldMk cId="94409569" sldId="278"/>
            <ac:spMk id="33" creationId="{8B61DB52-B0EC-4D6C-8758-9DB5B8CFDA52}"/>
          </ac:spMkLst>
        </pc:spChg>
        <pc:spChg chg="mod">
          <ac:chgData name="Lane, Stefanie" userId="4a8c6c9c-e558-4387-bb26-bde8015993b6" providerId="ADAL" clId="{6C8896F8-F5FA-41D3-B5FD-34749111F4F0}" dt="2022-02-28T23:33:15.775" v="12127" actId="1076"/>
          <ac:spMkLst>
            <pc:docMk/>
            <pc:sldMk cId="94409569" sldId="278"/>
            <ac:spMk id="34" creationId="{31B64FA5-C31E-4176-B93A-73F7364481B3}"/>
          </ac:spMkLst>
        </pc:spChg>
        <pc:cxnChg chg="mod">
          <ac:chgData name="Lane, Stefanie" userId="4a8c6c9c-e558-4387-bb26-bde8015993b6" providerId="ADAL" clId="{6C8896F8-F5FA-41D3-B5FD-34749111F4F0}" dt="2022-02-28T23:33:15.775" v="12127" actId="1076"/>
          <ac:cxnSpMkLst>
            <pc:docMk/>
            <pc:sldMk cId="94409569" sldId="278"/>
            <ac:cxnSpMk id="38" creationId="{4788475D-92A7-4DC1-B4D1-720CB9BDE490}"/>
          </ac:cxnSpMkLst>
        </pc:cxnChg>
        <pc:cxnChg chg="mod">
          <ac:chgData name="Lane, Stefanie" userId="4a8c6c9c-e558-4387-bb26-bde8015993b6" providerId="ADAL" clId="{6C8896F8-F5FA-41D3-B5FD-34749111F4F0}" dt="2022-02-28T23:33:15.775" v="12127" actId="1076"/>
          <ac:cxnSpMkLst>
            <pc:docMk/>
            <pc:sldMk cId="94409569" sldId="278"/>
            <ac:cxnSpMk id="39" creationId="{BB1A9AC6-3011-4267-9178-AE01826B693A}"/>
          </ac:cxnSpMkLst>
        </pc:cxnChg>
        <pc:cxnChg chg="mod">
          <ac:chgData name="Lane, Stefanie" userId="4a8c6c9c-e558-4387-bb26-bde8015993b6" providerId="ADAL" clId="{6C8896F8-F5FA-41D3-B5FD-34749111F4F0}" dt="2022-02-28T23:33:15.775" v="12127" actId="1076"/>
          <ac:cxnSpMkLst>
            <pc:docMk/>
            <pc:sldMk cId="94409569" sldId="278"/>
            <ac:cxnSpMk id="40" creationId="{C19A5A17-C3F0-4E87-8262-2B3535AAC927}"/>
          </ac:cxnSpMkLst>
        </pc:cxnChg>
        <pc:cxnChg chg="mod">
          <ac:chgData name="Lane, Stefanie" userId="4a8c6c9c-e558-4387-bb26-bde8015993b6" providerId="ADAL" clId="{6C8896F8-F5FA-41D3-B5FD-34749111F4F0}" dt="2022-02-28T23:33:15.775" v="12127" actId="1076"/>
          <ac:cxnSpMkLst>
            <pc:docMk/>
            <pc:sldMk cId="94409569" sldId="278"/>
            <ac:cxnSpMk id="41" creationId="{F83A1130-B72E-47F4-8C26-43B0E7721484}"/>
          </ac:cxnSpMkLst>
        </pc:cxnChg>
      </pc:sldChg>
      <pc:sldChg chg="addSp delSp modSp">
        <pc:chgData name="Lane, Stefanie" userId="4a8c6c9c-e558-4387-bb26-bde8015993b6" providerId="ADAL" clId="{6C8896F8-F5FA-41D3-B5FD-34749111F4F0}" dt="2022-02-28T23:33:29.242" v="12129"/>
        <pc:sldMkLst>
          <pc:docMk/>
          <pc:sldMk cId="929727051" sldId="279"/>
        </pc:sldMkLst>
        <pc:spChg chg="mod">
          <ac:chgData name="Lane, Stefanie" userId="4a8c6c9c-e558-4387-bb26-bde8015993b6" providerId="ADAL" clId="{6C8896F8-F5FA-41D3-B5FD-34749111F4F0}" dt="2022-02-28T23:31:32.687" v="12094" actId="208"/>
          <ac:spMkLst>
            <pc:docMk/>
            <pc:sldMk cId="929727051" sldId="279"/>
            <ac:spMk id="25" creationId="{7C7804A2-E7BE-4575-B585-27C806AA01CC}"/>
          </ac:spMkLst>
        </pc:spChg>
        <pc:spChg chg="del mod">
          <ac:chgData name="Lane, Stefanie" userId="4a8c6c9c-e558-4387-bb26-bde8015993b6" providerId="ADAL" clId="{6C8896F8-F5FA-41D3-B5FD-34749111F4F0}" dt="2022-02-28T23:33:28.544" v="12128" actId="478"/>
          <ac:spMkLst>
            <pc:docMk/>
            <pc:sldMk cId="929727051" sldId="279"/>
            <ac:spMk id="29" creationId="{A909A294-AA47-4C1B-AE6F-979B858F6B0B}"/>
          </ac:spMkLst>
        </pc:spChg>
        <pc:spChg chg="del mod">
          <ac:chgData name="Lane, Stefanie" userId="4a8c6c9c-e558-4387-bb26-bde8015993b6" providerId="ADAL" clId="{6C8896F8-F5FA-41D3-B5FD-34749111F4F0}" dt="2022-02-28T23:33:28.544" v="12128" actId="478"/>
          <ac:spMkLst>
            <pc:docMk/>
            <pc:sldMk cId="929727051" sldId="279"/>
            <ac:spMk id="30" creationId="{0ADBC8F3-F320-4FD0-9047-1EE5D76B3E79}"/>
          </ac:spMkLst>
        </pc:spChg>
        <pc:spChg chg="del mod">
          <ac:chgData name="Lane, Stefanie" userId="4a8c6c9c-e558-4387-bb26-bde8015993b6" providerId="ADAL" clId="{6C8896F8-F5FA-41D3-B5FD-34749111F4F0}" dt="2022-02-28T23:33:28.544" v="12128" actId="478"/>
          <ac:spMkLst>
            <pc:docMk/>
            <pc:sldMk cId="929727051" sldId="279"/>
            <ac:spMk id="33" creationId="{8B61DB52-B0EC-4D6C-8758-9DB5B8CFDA52}"/>
          </ac:spMkLst>
        </pc:spChg>
        <pc:spChg chg="del mod">
          <ac:chgData name="Lane, Stefanie" userId="4a8c6c9c-e558-4387-bb26-bde8015993b6" providerId="ADAL" clId="{6C8896F8-F5FA-41D3-B5FD-34749111F4F0}" dt="2022-02-28T23:33:28.544" v="12128" actId="478"/>
          <ac:spMkLst>
            <pc:docMk/>
            <pc:sldMk cId="929727051" sldId="279"/>
            <ac:spMk id="34" creationId="{31B64FA5-C31E-4176-B93A-73F7364481B3}"/>
          </ac:spMkLst>
        </pc:spChg>
        <pc:spChg chg="add">
          <ac:chgData name="Lane, Stefanie" userId="4a8c6c9c-e558-4387-bb26-bde8015993b6" providerId="ADAL" clId="{6C8896F8-F5FA-41D3-B5FD-34749111F4F0}" dt="2022-02-28T23:33:29.242" v="12129"/>
          <ac:spMkLst>
            <pc:docMk/>
            <pc:sldMk cId="929727051" sldId="279"/>
            <ac:spMk id="38" creationId="{B3051D29-A77E-4709-917E-90730F53A756}"/>
          </ac:spMkLst>
        </pc:spChg>
        <pc:spChg chg="add">
          <ac:chgData name="Lane, Stefanie" userId="4a8c6c9c-e558-4387-bb26-bde8015993b6" providerId="ADAL" clId="{6C8896F8-F5FA-41D3-B5FD-34749111F4F0}" dt="2022-02-28T23:33:29.242" v="12129"/>
          <ac:spMkLst>
            <pc:docMk/>
            <pc:sldMk cId="929727051" sldId="279"/>
            <ac:spMk id="39" creationId="{C7CAE67A-0644-48D6-9C8D-E92A7495A660}"/>
          </ac:spMkLst>
        </pc:spChg>
        <pc:spChg chg="add">
          <ac:chgData name="Lane, Stefanie" userId="4a8c6c9c-e558-4387-bb26-bde8015993b6" providerId="ADAL" clId="{6C8896F8-F5FA-41D3-B5FD-34749111F4F0}" dt="2022-02-28T23:33:29.242" v="12129"/>
          <ac:spMkLst>
            <pc:docMk/>
            <pc:sldMk cId="929727051" sldId="279"/>
            <ac:spMk id="40" creationId="{EB6EDEDE-32BF-4071-B462-55C6F0A1A551}"/>
          </ac:spMkLst>
        </pc:spChg>
        <pc:spChg chg="add">
          <ac:chgData name="Lane, Stefanie" userId="4a8c6c9c-e558-4387-bb26-bde8015993b6" providerId="ADAL" clId="{6C8896F8-F5FA-41D3-B5FD-34749111F4F0}" dt="2022-02-28T23:33:29.242" v="12129"/>
          <ac:spMkLst>
            <pc:docMk/>
            <pc:sldMk cId="929727051" sldId="279"/>
            <ac:spMk id="41" creationId="{E6491AE4-B40E-41B3-A28C-F6FA9EAE48F2}"/>
          </ac:spMkLst>
        </pc:spChg>
        <pc:cxnChg chg="del">
          <ac:chgData name="Lane, Stefanie" userId="4a8c6c9c-e558-4387-bb26-bde8015993b6" providerId="ADAL" clId="{6C8896F8-F5FA-41D3-B5FD-34749111F4F0}" dt="2022-02-28T23:33:28.544" v="12128" actId="478"/>
          <ac:cxnSpMkLst>
            <pc:docMk/>
            <pc:sldMk cId="929727051" sldId="279"/>
            <ac:cxnSpMk id="27" creationId="{1FE65CB2-1D67-4CC8-B265-DB9EB5A6A354}"/>
          </ac:cxnSpMkLst>
        </pc:cxnChg>
        <pc:cxnChg chg="del mod">
          <ac:chgData name="Lane, Stefanie" userId="4a8c6c9c-e558-4387-bb26-bde8015993b6" providerId="ADAL" clId="{6C8896F8-F5FA-41D3-B5FD-34749111F4F0}" dt="2022-02-28T23:33:28.544" v="12128" actId="478"/>
          <ac:cxnSpMkLst>
            <pc:docMk/>
            <pc:sldMk cId="929727051" sldId="279"/>
            <ac:cxnSpMk id="28" creationId="{F5072BB8-F2F3-4823-BBAF-B50B205765A8}"/>
          </ac:cxnSpMkLst>
        </pc:cxnChg>
        <pc:cxnChg chg="del">
          <ac:chgData name="Lane, Stefanie" userId="4a8c6c9c-e558-4387-bb26-bde8015993b6" providerId="ADAL" clId="{6C8896F8-F5FA-41D3-B5FD-34749111F4F0}" dt="2022-02-28T23:33:28.544" v="12128" actId="478"/>
          <ac:cxnSpMkLst>
            <pc:docMk/>
            <pc:sldMk cId="929727051" sldId="279"/>
            <ac:cxnSpMk id="31" creationId="{48531F8A-EFE8-49E4-ACF4-8306D3D43C06}"/>
          </ac:cxnSpMkLst>
        </pc:cxnChg>
        <pc:cxnChg chg="del">
          <ac:chgData name="Lane, Stefanie" userId="4a8c6c9c-e558-4387-bb26-bde8015993b6" providerId="ADAL" clId="{6C8896F8-F5FA-41D3-B5FD-34749111F4F0}" dt="2022-02-28T23:33:28.544" v="12128" actId="478"/>
          <ac:cxnSpMkLst>
            <pc:docMk/>
            <pc:sldMk cId="929727051" sldId="279"/>
            <ac:cxnSpMk id="32" creationId="{9C949AA5-ACD1-4EA1-BC21-441EE104FB7B}"/>
          </ac:cxnSpMkLst>
        </pc:cxnChg>
        <pc:cxnChg chg="add">
          <ac:chgData name="Lane, Stefanie" userId="4a8c6c9c-e558-4387-bb26-bde8015993b6" providerId="ADAL" clId="{6C8896F8-F5FA-41D3-B5FD-34749111F4F0}" dt="2022-02-28T23:33:29.242" v="12129"/>
          <ac:cxnSpMkLst>
            <pc:docMk/>
            <pc:sldMk cId="929727051" sldId="279"/>
            <ac:cxnSpMk id="42" creationId="{CF0B7F98-76C6-4274-9BBC-49F913F879D9}"/>
          </ac:cxnSpMkLst>
        </pc:cxnChg>
        <pc:cxnChg chg="add">
          <ac:chgData name="Lane, Stefanie" userId="4a8c6c9c-e558-4387-bb26-bde8015993b6" providerId="ADAL" clId="{6C8896F8-F5FA-41D3-B5FD-34749111F4F0}" dt="2022-02-28T23:33:29.242" v="12129"/>
          <ac:cxnSpMkLst>
            <pc:docMk/>
            <pc:sldMk cId="929727051" sldId="279"/>
            <ac:cxnSpMk id="43" creationId="{C8140D2A-1AE2-49B8-A8F9-344A78FE1E95}"/>
          </ac:cxnSpMkLst>
        </pc:cxnChg>
        <pc:cxnChg chg="add">
          <ac:chgData name="Lane, Stefanie" userId="4a8c6c9c-e558-4387-bb26-bde8015993b6" providerId="ADAL" clId="{6C8896F8-F5FA-41D3-B5FD-34749111F4F0}" dt="2022-02-28T23:33:29.242" v="12129"/>
          <ac:cxnSpMkLst>
            <pc:docMk/>
            <pc:sldMk cId="929727051" sldId="279"/>
            <ac:cxnSpMk id="44" creationId="{FEF12EAE-BEE2-407D-B993-186DBE8A4BAD}"/>
          </ac:cxnSpMkLst>
        </pc:cxnChg>
        <pc:cxnChg chg="add">
          <ac:chgData name="Lane, Stefanie" userId="4a8c6c9c-e558-4387-bb26-bde8015993b6" providerId="ADAL" clId="{6C8896F8-F5FA-41D3-B5FD-34749111F4F0}" dt="2022-02-28T23:33:29.242" v="12129"/>
          <ac:cxnSpMkLst>
            <pc:docMk/>
            <pc:sldMk cId="929727051" sldId="279"/>
            <ac:cxnSpMk id="45" creationId="{F5F2C9CA-8951-4971-928A-D52D436D3C97}"/>
          </ac:cxnSpMkLst>
        </pc:cxnChg>
      </pc:sldChg>
      <pc:sldChg chg="addSp delSp modSp add">
        <pc:chgData name="Lane, Stefanie" userId="4a8c6c9c-e558-4387-bb26-bde8015993b6" providerId="ADAL" clId="{6C8896F8-F5FA-41D3-B5FD-34749111F4F0}" dt="2022-02-28T23:42:05.369" v="12182" actId="20577"/>
        <pc:sldMkLst>
          <pc:docMk/>
          <pc:sldMk cId="3678045665" sldId="280"/>
        </pc:sldMkLst>
        <pc:spChg chg="add mod">
          <ac:chgData name="Lane, Stefanie" userId="4a8c6c9c-e558-4387-bb26-bde8015993b6" providerId="ADAL" clId="{6C8896F8-F5FA-41D3-B5FD-34749111F4F0}" dt="2022-02-28T23:42:05.369" v="12182" actId="20577"/>
          <ac:spMkLst>
            <pc:docMk/>
            <pc:sldMk cId="3678045665" sldId="280"/>
            <ac:spMk id="3" creationId="{0347E7C4-5D02-4649-B87B-D8703984F835}"/>
          </ac:spMkLst>
        </pc:spChg>
        <pc:spChg chg="add mod">
          <ac:chgData name="Lane, Stefanie" userId="4a8c6c9c-e558-4387-bb26-bde8015993b6" providerId="ADAL" clId="{6C8896F8-F5FA-41D3-B5FD-34749111F4F0}" dt="2022-02-28T22:41:56.132" v="8976" actId="1076"/>
          <ac:spMkLst>
            <pc:docMk/>
            <pc:sldMk cId="3678045665" sldId="280"/>
            <ac:spMk id="4" creationId="{00D00C73-FA35-42D7-A76E-F888E522DE0A}"/>
          </ac:spMkLst>
        </pc:spChg>
        <pc:graphicFrameChg chg="add del mod modGraphic">
          <ac:chgData name="Lane, Stefanie" userId="4a8c6c9c-e558-4387-bb26-bde8015993b6" providerId="ADAL" clId="{6C8896F8-F5FA-41D3-B5FD-34749111F4F0}" dt="2022-02-28T19:45:43.916" v="5827" actId="478"/>
          <ac:graphicFrameMkLst>
            <pc:docMk/>
            <pc:sldMk cId="3678045665" sldId="280"/>
            <ac:graphicFrameMk id="2" creationId="{7F12BF0C-03BE-4496-86CD-833CBF44E8D4}"/>
          </ac:graphicFrameMkLst>
        </pc:graphicFrameChg>
        <pc:graphicFrameChg chg="add mod modGraphic">
          <ac:chgData name="Lane, Stefanie" userId="4a8c6c9c-e558-4387-bb26-bde8015993b6" providerId="ADAL" clId="{6C8896F8-F5FA-41D3-B5FD-34749111F4F0}" dt="2022-02-28T22:41:56.132" v="8976" actId="1076"/>
          <ac:graphicFrameMkLst>
            <pc:docMk/>
            <pc:sldMk cId="3678045665" sldId="280"/>
            <ac:graphicFrameMk id="5" creationId="{3396BD41-A963-493E-94EC-03AABFACB893}"/>
          </ac:graphicFrameMkLst>
        </pc:graphicFrameChg>
      </pc:sldChg>
      <pc:sldChg chg="addSp delSp modSp add">
        <pc:chgData name="Lane, Stefanie" userId="4a8c6c9c-e558-4387-bb26-bde8015993b6" providerId="ADAL" clId="{6C8896F8-F5FA-41D3-B5FD-34749111F4F0}" dt="2022-02-28T22:58:07.488" v="10475"/>
        <pc:sldMkLst>
          <pc:docMk/>
          <pc:sldMk cId="3910871292" sldId="281"/>
        </pc:sldMkLst>
        <pc:spChg chg="mod">
          <ac:chgData name="Lane, Stefanie" userId="4a8c6c9c-e558-4387-bb26-bde8015993b6" providerId="ADAL" clId="{6C8896F8-F5FA-41D3-B5FD-34749111F4F0}" dt="2022-02-28T20:17:53.235" v="6788" actId="1076"/>
          <ac:spMkLst>
            <pc:docMk/>
            <pc:sldMk cId="3910871292" sldId="281"/>
            <ac:spMk id="11" creationId="{9EFDD0AF-1BBE-48C2-95EC-18F17F56F8BD}"/>
          </ac:spMkLst>
        </pc:spChg>
        <pc:spChg chg="del">
          <ac:chgData name="Lane, Stefanie" userId="4a8c6c9c-e558-4387-bb26-bde8015993b6" providerId="ADAL" clId="{6C8896F8-F5FA-41D3-B5FD-34749111F4F0}" dt="2022-02-28T20:15:30.192" v="6592" actId="478"/>
          <ac:spMkLst>
            <pc:docMk/>
            <pc:sldMk cId="3910871292" sldId="281"/>
            <ac:spMk id="51" creationId="{D5CA8583-2043-45B4-9771-0307A9DF56B3}"/>
          </ac:spMkLst>
        </pc:spChg>
        <pc:spChg chg="del">
          <ac:chgData name="Lane, Stefanie" userId="4a8c6c9c-e558-4387-bb26-bde8015993b6" providerId="ADAL" clId="{6C8896F8-F5FA-41D3-B5FD-34749111F4F0}" dt="2022-02-28T20:15:30.192" v="6592" actId="478"/>
          <ac:spMkLst>
            <pc:docMk/>
            <pc:sldMk cId="3910871292" sldId="281"/>
            <ac:spMk id="52" creationId="{1B01FA7E-06D6-476E-BD57-814C43929C13}"/>
          </ac:spMkLst>
        </pc:spChg>
        <pc:spChg chg="del">
          <ac:chgData name="Lane, Stefanie" userId="4a8c6c9c-e558-4387-bb26-bde8015993b6" providerId="ADAL" clId="{6C8896F8-F5FA-41D3-B5FD-34749111F4F0}" dt="2022-02-28T20:15:30.192" v="6592" actId="478"/>
          <ac:spMkLst>
            <pc:docMk/>
            <pc:sldMk cId="3910871292" sldId="281"/>
            <ac:spMk id="53" creationId="{9C31636D-330B-45B0-88BC-A3295C639B88}"/>
          </ac:spMkLst>
        </pc:spChg>
        <pc:spChg chg="del">
          <ac:chgData name="Lane, Stefanie" userId="4a8c6c9c-e558-4387-bb26-bde8015993b6" providerId="ADAL" clId="{6C8896F8-F5FA-41D3-B5FD-34749111F4F0}" dt="2022-02-28T20:15:30.192" v="6592" actId="478"/>
          <ac:spMkLst>
            <pc:docMk/>
            <pc:sldMk cId="3910871292" sldId="281"/>
            <ac:spMk id="54" creationId="{E4D7C5BC-1E51-4F7B-B64E-612E16A5399D}"/>
          </ac:spMkLst>
        </pc:spChg>
        <pc:spChg chg="mod">
          <ac:chgData name="Lane, Stefanie" userId="4a8c6c9c-e558-4387-bb26-bde8015993b6" providerId="ADAL" clId="{6C8896F8-F5FA-41D3-B5FD-34749111F4F0}" dt="2022-02-28T20:17:21.351" v="6783" actId="20577"/>
          <ac:spMkLst>
            <pc:docMk/>
            <pc:sldMk cId="3910871292" sldId="281"/>
            <ac:spMk id="64" creationId="{32393203-2CB2-402D-A3AC-F8B98014F017}"/>
          </ac:spMkLst>
        </pc:spChg>
        <pc:spChg chg="mod">
          <ac:chgData name="Lane, Stefanie" userId="4a8c6c9c-e558-4387-bb26-bde8015993b6" providerId="ADAL" clId="{6C8896F8-F5FA-41D3-B5FD-34749111F4F0}" dt="2022-02-28T20:17:15.415" v="6782" actId="1076"/>
          <ac:spMkLst>
            <pc:docMk/>
            <pc:sldMk cId="3910871292" sldId="281"/>
            <ac:spMk id="66" creationId="{E647F1D8-4B8E-4441-90AE-CE97CE6B2D83}"/>
          </ac:spMkLst>
        </pc:spChg>
        <pc:spChg chg="mod">
          <ac:chgData name="Lane, Stefanie" userId="4a8c6c9c-e558-4387-bb26-bde8015993b6" providerId="ADAL" clId="{6C8896F8-F5FA-41D3-B5FD-34749111F4F0}" dt="2022-02-28T20:18:38.128" v="6881" actId="255"/>
          <ac:spMkLst>
            <pc:docMk/>
            <pc:sldMk cId="3910871292" sldId="281"/>
            <ac:spMk id="71" creationId="{F0A3FC5E-AF0B-4D40-BC20-E779596BE79B}"/>
          </ac:spMkLst>
        </pc:spChg>
        <pc:spChg chg="add del">
          <ac:chgData name="Lane, Stefanie" userId="4a8c6c9c-e558-4387-bb26-bde8015993b6" providerId="ADAL" clId="{6C8896F8-F5FA-41D3-B5FD-34749111F4F0}" dt="2022-02-28T20:17:36.440" v="6785"/>
          <ac:spMkLst>
            <pc:docMk/>
            <pc:sldMk cId="3910871292" sldId="281"/>
            <ac:spMk id="72" creationId="{E23E43B9-43AD-4C0A-BBA7-041EA1455889}"/>
          </ac:spMkLst>
        </pc:spChg>
        <pc:spChg chg="add del">
          <ac:chgData name="Lane, Stefanie" userId="4a8c6c9c-e558-4387-bb26-bde8015993b6" providerId="ADAL" clId="{6C8896F8-F5FA-41D3-B5FD-34749111F4F0}" dt="2022-02-28T20:17:36.440" v="6785"/>
          <ac:spMkLst>
            <pc:docMk/>
            <pc:sldMk cId="3910871292" sldId="281"/>
            <ac:spMk id="73" creationId="{584E0A02-326A-4E0A-AD11-D59C0BBAB95B}"/>
          </ac:spMkLst>
        </pc:spChg>
        <pc:spChg chg="add del">
          <ac:chgData name="Lane, Stefanie" userId="4a8c6c9c-e558-4387-bb26-bde8015993b6" providerId="ADAL" clId="{6C8896F8-F5FA-41D3-B5FD-34749111F4F0}" dt="2022-02-28T20:17:36.440" v="6785"/>
          <ac:spMkLst>
            <pc:docMk/>
            <pc:sldMk cId="3910871292" sldId="281"/>
            <ac:spMk id="74" creationId="{8453CFEA-20BD-424A-BE7C-D75D074D1E02}"/>
          </ac:spMkLst>
        </pc:spChg>
        <pc:spChg chg="add del">
          <ac:chgData name="Lane, Stefanie" userId="4a8c6c9c-e558-4387-bb26-bde8015993b6" providerId="ADAL" clId="{6C8896F8-F5FA-41D3-B5FD-34749111F4F0}" dt="2022-02-28T20:17:36.440" v="6785"/>
          <ac:spMkLst>
            <pc:docMk/>
            <pc:sldMk cId="3910871292" sldId="281"/>
            <ac:spMk id="75" creationId="{7C4226D2-3B23-42C9-8AB9-BDE84B621E8A}"/>
          </ac:spMkLst>
        </pc:spChg>
        <pc:spChg chg="add mod">
          <ac:chgData name="Lane, Stefanie" userId="4a8c6c9c-e558-4387-bb26-bde8015993b6" providerId="ADAL" clId="{6C8896F8-F5FA-41D3-B5FD-34749111F4F0}" dt="2022-02-28T22:39:22.464" v="8655" actId="164"/>
          <ac:spMkLst>
            <pc:docMk/>
            <pc:sldMk cId="3910871292" sldId="281"/>
            <ac:spMk id="76" creationId="{B339C290-FD3D-40F5-A57D-7DB7EABDA285}"/>
          </ac:spMkLst>
        </pc:spChg>
        <pc:spChg chg="add mod">
          <ac:chgData name="Lane, Stefanie" userId="4a8c6c9c-e558-4387-bb26-bde8015993b6" providerId="ADAL" clId="{6C8896F8-F5FA-41D3-B5FD-34749111F4F0}" dt="2022-02-28T22:58:05.616" v="10474"/>
          <ac:spMkLst>
            <pc:docMk/>
            <pc:sldMk cId="3910871292" sldId="281"/>
            <ac:spMk id="77" creationId="{3716FF37-B20E-459A-8BCF-29240A23BC2D}"/>
          </ac:spMkLst>
        </pc:spChg>
        <pc:spChg chg="add mod">
          <ac:chgData name="Lane, Stefanie" userId="4a8c6c9c-e558-4387-bb26-bde8015993b6" providerId="ADAL" clId="{6C8896F8-F5FA-41D3-B5FD-34749111F4F0}" dt="2022-02-28T22:58:07.488" v="10475"/>
          <ac:spMkLst>
            <pc:docMk/>
            <pc:sldMk cId="3910871292" sldId="281"/>
            <ac:spMk id="78" creationId="{5BAED177-4EDD-481A-A4D0-AEE490D02182}"/>
          </ac:spMkLst>
        </pc:spChg>
        <pc:spChg chg="add mod">
          <ac:chgData name="Lane, Stefanie" userId="4a8c6c9c-e558-4387-bb26-bde8015993b6" providerId="ADAL" clId="{6C8896F8-F5FA-41D3-B5FD-34749111F4F0}" dt="2022-02-28T22:39:22.464" v="8655" actId="164"/>
          <ac:spMkLst>
            <pc:docMk/>
            <pc:sldMk cId="3910871292" sldId="281"/>
            <ac:spMk id="79" creationId="{0A4010B0-5360-4834-B8C0-C6C267FD583D}"/>
          </ac:spMkLst>
        </pc:spChg>
        <pc:grpChg chg="add mod">
          <ac:chgData name="Lane, Stefanie" userId="4a8c6c9c-e558-4387-bb26-bde8015993b6" providerId="ADAL" clId="{6C8896F8-F5FA-41D3-B5FD-34749111F4F0}" dt="2022-02-28T22:58:07.488" v="10475"/>
          <ac:grpSpMkLst>
            <pc:docMk/>
            <pc:sldMk cId="3910871292" sldId="281"/>
            <ac:grpSpMk id="3" creationId="{0B30A3BC-9EC3-4E07-97B0-084FE9D9012B}"/>
          </ac:grpSpMkLst>
        </pc:grpChg>
        <pc:grpChg chg="mod">
          <ac:chgData name="Lane, Stefanie" userId="4a8c6c9c-e558-4387-bb26-bde8015993b6" providerId="ADAL" clId="{6C8896F8-F5FA-41D3-B5FD-34749111F4F0}" dt="2022-02-28T20:17:53.235" v="6788" actId="1076"/>
          <ac:grpSpMkLst>
            <pc:docMk/>
            <pc:sldMk cId="3910871292" sldId="281"/>
            <ac:grpSpMk id="34" creationId="{6D398463-50AE-4F9B-AA24-527E42B03BEC}"/>
          </ac:grpSpMkLst>
        </pc:grpChg>
        <pc:grpChg chg="mod">
          <ac:chgData name="Lane, Stefanie" userId="4a8c6c9c-e558-4387-bb26-bde8015993b6" providerId="ADAL" clId="{6C8896F8-F5FA-41D3-B5FD-34749111F4F0}" dt="2022-02-28T20:17:53.235" v="6788" actId="1076"/>
          <ac:grpSpMkLst>
            <pc:docMk/>
            <pc:sldMk cId="3910871292" sldId="281"/>
            <ac:grpSpMk id="67" creationId="{39639B45-F43E-4295-A2B8-DA7BF010C168}"/>
          </ac:grpSpMkLst>
        </pc:grpChg>
        <pc:grpChg chg="mod">
          <ac:chgData name="Lane, Stefanie" userId="4a8c6c9c-e558-4387-bb26-bde8015993b6" providerId="ADAL" clId="{6C8896F8-F5FA-41D3-B5FD-34749111F4F0}" dt="2022-02-28T20:17:53.235" v="6788" actId="1076"/>
          <ac:grpSpMkLst>
            <pc:docMk/>
            <pc:sldMk cId="3910871292" sldId="281"/>
            <ac:grpSpMk id="68" creationId="{90A1EB9C-AA6E-484E-A4C0-1082ABE7F556}"/>
          </ac:grpSpMkLst>
        </pc:grpChg>
        <pc:grpChg chg="mod">
          <ac:chgData name="Lane, Stefanie" userId="4a8c6c9c-e558-4387-bb26-bde8015993b6" providerId="ADAL" clId="{6C8896F8-F5FA-41D3-B5FD-34749111F4F0}" dt="2022-02-28T20:17:53.235" v="6788" actId="1076"/>
          <ac:grpSpMkLst>
            <pc:docMk/>
            <pc:sldMk cId="3910871292" sldId="281"/>
            <ac:grpSpMk id="69" creationId="{FE1EEDCD-165B-4A3E-A4D6-311A2AE6B99A}"/>
          </ac:grpSpMkLst>
        </pc:grpChg>
        <pc:grpChg chg="mod">
          <ac:chgData name="Lane, Stefanie" userId="4a8c6c9c-e558-4387-bb26-bde8015993b6" providerId="ADAL" clId="{6C8896F8-F5FA-41D3-B5FD-34749111F4F0}" dt="2022-02-28T20:17:53.235" v="6788" actId="1076"/>
          <ac:grpSpMkLst>
            <pc:docMk/>
            <pc:sldMk cId="3910871292" sldId="281"/>
            <ac:grpSpMk id="70" creationId="{2F26B65B-AF68-4771-AEDE-4D445720149C}"/>
          </ac:grpSpMkLst>
        </pc:grpChg>
      </pc:sldChg>
      <pc:sldChg chg="addSp modSp add">
        <pc:chgData name="Lane, Stefanie" userId="4a8c6c9c-e558-4387-bb26-bde8015993b6" providerId="ADAL" clId="{6C8896F8-F5FA-41D3-B5FD-34749111F4F0}" dt="2022-02-28T22:42:07.180" v="8977" actId="1076"/>
        <pc:sldMkLst>
          <pc:docMk/>
          <pc:sldMk cId="1297731283" sldId="282"/>
        </pc:sldMkLst>
        <pc:spChg chg="mod">
          <ac:chgData name="Lane, Stefanie" userId="4a8c6c9c-e558-4387-bb26-bde8015993b6" providerId="ADAL" clId="{6C8896F8-F5FA-41D3-B5FD-34749111F4F0}" dt="2022-02-28T19:44:56.702" v="5820" actId="20577"/>
          <ac:spMkLst>
            <pc:docMk/>
            <pc:sldMk cId="1297731283" sldId="282"/>
            <ac:spMk id="3" creationId="{0347E7C4-5D02-4649-B87B-D8703984F835}"/>
          </ac:spMkLst>
        </pc:spChg>
        <pc:spChg chg="add mod">
          <ac:chgData name="Lane, Stefanie" userId="4a8c6c9c-e558-4387-bb26-bde8015993b6" providerId="ADAL" clId="{6C8896F8-F5FA-41D3-B5FD-34749111F4F0}" dt="2022-02-28T22:42:07.180" v="8977" actId="1076"/>
          <ac:spMkLst>
            <pc:docMk/>
            <pc:sldMk cId="1297731283" sldId="282"/>
            <ac:spMk id="4" creationId="{C0AE473D-8349-4EF7-A250-9E94A3F95F7B}"/>
          </ac:spMkLst>
        </pc:spChg>
        <pc:graphicFrameChg chg="mod modGraphic">
          <ac:chgData name="Lane, Stefanie" userId="4a8c6c9c-e558-4387-bb26-bde8015993b6" providerId="ADAL" clId="{6C8896F8-F5FA-41D3-B5FD-34749111F4F0}" dt="2022-02-28T22:42:07.180" v="8977" actId="1076"/>
          <ac:graphicFrameMkLst>
            <pc:docMk/>
            <pc:sldMk cId="1297731283" sldId="282"/>
            <ac:graphicFrameMk id="2" creationId="{7F12BF0C-03BE-4496-86CD-833CBF44E8D4}"/>
          </ac:graphicFrameMkLst>
        </pc:graphicFrameChg>
      </pc:sldChg>
      <pc:sldChg chg="addSp delSp modSp add">
        <pc:chgData name="Lane, Stefanie" userId="4a8c6c9c-e558-4387-bb26-bde8015993b6" providerId="ADAL" clId="{6C8896F8-F5FA-41D3-B5FD-34749111F4F0}" dt="2022-03-03T17:54:33.995" v="13238" actId="1076"/>
        <pc:sldMkLst>
          <pc:docMk/>
          <pc:sldMk cId="2279978923" sldId="283"/>
        </pc:sldMkLst>
        <pc:spChg chg="mod">
          <ac:chgData name="Lane, Stefanie" userId="4a8c6c9c-e558-4387-bb26-bde8015993b6" providerId="ADAL" clId="{6C8896F8-F5FA-41D3-B5FD-34749111F4F0}" dt="2022-03-03T17:54:33.995" v="13238" actId="1076"/>
          <ac:spMkLst>
            <pc:docMk/>
            <pc:sldMk cId="2279978923" sldId="283"/>
            <ac:spMk id="3" creationId="{0347E7C4-5D02-4649-B87B-D8703984F835}"/>
          </ac:spMkLst>
        </pc:spChg>
        <pc:spChg chg="add mod">
          <ac:chgData name="Lane, Stefanie" userId="4a8c6c9c-e558-4387-bb26-bde8015993b6" providerId="ADAL" clId="{6C8896F8-F5FA-41D3-B5FD-34749111F4F0}" dt="2022-03-02T00:10:45.205" v="12324" actId="14100"/>
          <ac:spMkLst>
            <pc:docMk/>
            <pc:sldMk cId="2279978923" sldId="283"/>
            <ac:spMk id="4" creationId="{89110CD9-BC6B-4190-8797-D6BD4915F9FE}"/>
          </ac:spMkLst>
        </pc:spChg>
        <pc:spChg chg="del">
          <ac:chgData name="Lane, Stefanie" userId="4a8c6c9c-e558-4387-bb26-bde8015993b6" providerId="ADAL" clId="{6C8896F8-F5FA-41D3-B5FD-34749111F4F0}" dt="2022-02-28T20:08:37.026" v="6376" actId="478"/>
          <ac:spMkLst>
            <pc:docMk/>
            <pc:sldMk cId="2279978923" sldId="283"/>
            <ac:spMk id="4" creationId="{C0AE473D-8349-4EF7-A250-9E94A3F95F7B}"/>
          </ac:spMkLst>
        </pc:spChg>
        <pc:spChg chg="add mod">
          <ac:chgData name="Lane, Stefanie" userId="4a8c6c9c-e558-4387-bb26-bde8015993b6" providerId="ADAL" clId="{6C8896F8-F5FA-41D3-B5FD-34749111F4F0}" dt="2022-03-02T00:17:59.789" v="12683" actId="20577"/>
          <ac:spMkLst>
            <pc:docMk/>
            <pc:sldMk cId="2279978923" sldId="283"/>
            <ac:spMk id="6" creationId="{2E661764-B79D-4C21-9527-E0EA3CA483BD}"/>
          </ac:spMkLst>
        </pc:spChg>
        <pc:spChg chg="add mod">
          <ac:chgData name="Lane, Stefanie" userId="4a8c6c9c-e558-4387-bb26-bde8015993b6" providerId="ADAL" clId="{6C8896F8-F5FA-41D3-B5FD-34749111F4F0}" dt="2022-03-02T00:25:14.976" v="13201" actId="20577"/>
          <ac:spMkLst>
            <pc:docMk/>
            <pc:sldMk cId="2279978923" sldId="283"/>
            <ac:spMk id="7" creationId="{4149A12E-CF96-4EE7-974B-791BEB8704DB}"/>
          </ac:spMkLst>
        </pc:spChg>
        <pc:graphicFrameChg chg="mod modGraphic">
          <ac:chgData name="Lane, Stefanie" userId="4a8c6c9c-e558-4387-bb26-bde8015993b6" providerId="ADAL" clId="{6C8896F8-F5FA-41D3-B5FD-34749111F4F0}" dt="2022-02-28T22:34:04.920" v="7926" actId="20577"/>
          <ac:graphicFrameMkLst>
            <pc:docMk/>
            <pc:sldMk cId="2279978923" sldId="283"/>
            <ac:graphicFrameMk id="2" creationId="{7F12BF0C-03BE-4496-86CD-833CBF44E8D4}"/>
          </ac:graphicFrameMkLst>
        </pc:graphicFrameChg>
      </pc:sldChg>
      <pc:sldChg chg="addSp modSp add">
        <pc:chgData name="Lane, Stefanie" userId="4a8c6c9c-e558-4387-bb26-bde8015993b6" providerId="ADAL" clId="{6C8896F8-F5FA-41D3-B5FD-34749111F4F0}" dt="2022-02-28T22:58:01.744" v="10473"/>
        <pc:sldMkLst>
          <pc:docMk/>
          <pc:sldMk cId="1990672933" sldId="284"/>
        </pc:sldMkLst>
        <pc:spChg chg="mod">
          <ac:chgData name="Lane, Stefanie" userId="4a8c6c9c-e558-4387-bb26-bde8015993b6" providerId="ADAL" clId="{6C8896F8-F5FA-41D3-B5FD-34749111F4F0}" dt="2022-02-28T22:39:42.495" v="8661" actId="1076"/>
          <ac:spMkLst>
            <pc:docMk/>
            <pc:sldMk cId="1990672933" sldId="284"/>
            <ac:spMk id="2" creationId="{2F7FAB3D-47B3-4003-B6A4-0F896AE6BB99}"/>
          </ac:spMkLst>
        </pc:spChg>
        <pc:spChg chg="mod">
          <ac:chgData name="Lane, Stefanie" userId="4a8c6c9c-e558-4387-bb26-bde8015993b6" providerId="ADAL" clId="{6C8896F8-F5FA-41D3-B5FD-34749111F4F0}" dt="2022-02-28T22:38:37.145" v="8644" actId="255"/>
          <ac:spMkLst>
            <pc:docMk/>
            <pc:sldMk cId="1990672933" sldId="284"/>
            <ac:spMk id="3" creationId="{5181CA66-F8B0-4274-8BCF-17AE75BE0094}"/>
          </ac:spMkLst>
        </pc:spChg>
        <pc:spChg chg="add mod">
          <ac:chgData name="Lane, Stefanie" userId="4a8c6c9c-e558-4387-bb26-bde8015993b6" providerId="ADAL" clId="{6C8896F8-F5FA-41D3-B5FD-34749111F4F0}" dt="2022-02-28T22:32:02.098" v="7599" actId="1076"/>
          <ac:spMkLst>
            <pc:docMk/>
            <pc:sldMk cId="1990672933" sldId="284"/>
            <ac:spMk id="7" creationId="{F2203057-86FE-4125-B4FB-2BFFDCFD7397}"/>
          </ac:spMkLst>
        </pc:spChg>
        <pc:spChg chg="add mod">
          <ac:chgData name="Lane, Stefanie" userId="4a8c6c9c-e558-4387-bb26-bde8015993b6" providerId="ADAL" clId="{6C8896F8-F5FA-41D3-B5FD-34749111F4F0}" dt="2022-02-28T22:32:02.098" v="7599" actId="1076"/>
          <ac:spMkLst>
            <pc:docMk/>
            <pc:sldMk cId="1990672933" sldId="284"/>
            <ac:spMk id="8" creationId="{94A2389E-E69E-4CFF-B8A9-AE2A46908B45}"/>
          </ac:spMkLst>
        </pc:spChg>
        <pc:spChg chg="add mod">
          <ac:chgData name="Lane, Stefanie" userId="4a8c6c9c-e558-4387-bb26-bde8015993b6" providerId="ADAL" clId="{6C8896F8-F5FA-41D3-B5FD-34749111F4F0}" dt="2022-02-28T22:32:02.098" v="7599" actId="1076"/>
          <ac:spMkLst>
            <pc:docMk/>
            <pc:sldMk cId="1990672933" sldId="284"/>
            <ac:spMk id="9" creationId="{4ACD2D32-4CB6-4AEE-88C5-A2AE360ADA01}"/>
          </ac:spMkLst>
        </pc:spChg>
        <pc:spChg chg="mod">
          <ac:chgData name="Lane, Stefanie" userId="4a8c6c9c-e558-4387-bb26-bde8015993b6" providerId="ADAL" clId="{6C8896F8-F5FA-41D3-B5FD-34749111F4F0}" dt="2022-02-28T22:57:59.310" v="10472"/>
          <ac:spMkLst>
            <pc:docMk/>
            <pc:sldMk cId="1990672933" sldId="284"/>
            <ac:spMk id="112" creationId="{17FE4043-5DC4-4F03-AFF9-BDE35B2CB2CE}"/>
          </ac:spMkLst>
        </pc:spChg>
        <pc:spChg chg="mod">
          <ac:chgData name="Lane, Stefanie" userId="4a8c6c9c-e558-4387-bb26-bde8015993b6" providerId="ADAL" clId="{6C8896F8-F5FA-41D3-B5FD-34749111F4F0}" dt="2022-02-28T22:58:01.744" v="10473"/>
          <ac:spMkLst>
            <pc:docMk/>
            <pc:sldMk cId="1990672933" sldId="284"/>
            <ac:spMk id="113" creationId="{333E5378-8FFD-41D4-866D-37D7B4F0F8DA}"/>
          </ac:spMkLst>
        </pc:spChg>
        <pc:spChg chg="add mod">
          <ac:chgData name="Lane, Stefanie" userId="4a8c6c9c-e558-4387-bb26-bde8015993b6" providerId="ADAL" clId="{6C8896F8-F5FA-41D3-B5FD-34749111F4F0}" dt="2022-02-28T22:41:23.682" v="8973" actId="1076"/>
          <ac:spMkLst>
            <pc:docMk/>
            <pc:sldMk cId="1990672933" sldId="284"/>
            <ac:spMk id="115" creationId="{8F7B48DE-69CA-4731-BD92-401D66ACA43B}"/>
          </ac:spMkLst>
        </pc:spChg>
        <pc:grpChg chg="add mod">
          <ac:chgData name="Lane, Stefanie" userId="4a8c6c9c-e558-4387-bb26-bde8015993b6" providerId="ADAL" clId="{6C8896F8-F5FA-41D3-B5FD-34749111F4F0}" dt="2022-02-28T22:32:02.098" v="7599" actId="1076"/>
          <ac:grpSpMkLst>
            <pc:docMk/>
            <pc:sldMk cId="1990672933" sldId="284"/>
            <ac:grpSpMk id="4" creationId="{DD74CF4C-226D-4D68-93AB-B5305439E9D5}"/>
          </ac:grpSpMkLst>
        </pc:grpChg>
        <pc:grpChg chg="add mod">
          <ac:chgData name="Lane, Stefanie" userId="4a8c6c9c-e558-4387-bb26-bde8015993b6" providerId="ADAL" clId="{6C8896F8-F5FA-41D3-B5FD-34749111F4F0}" dt="2022-02-28T22:38:49.793" v="8646" actId="164"/>
          <ac:grpSpMkLst>
            <pc:docMk/>
            <pc:sldMk cId="1990672933" sldId="284"/>
            <ac:grpSpMk id="10" creationId="{C4FAD721-5710-492A-A861-2FAE5CAFED48}"/>
          </ac:grpSpMkLst>
        </pc:grpChg>
        <pc:grpChg chg="add mod">
          <ac:chgData name="Lane, Stefanie" userId="4a8c6c9c-e558-4387-bb26-bde8015993b6" providerId="ADAL" clId="{6C8896F8-F5FA-41D3-B5FD-34749111F4F0}" dt="2022-02-28T22:38:49.793" v="8646" actId="164"/>
          <ac:grpSpMkLst>
            <pc:docMk/>
            <pc:sldMk cId="1990672933" sldId="284"/>
            <ac:grpSpMk id="18" creationId="{25D1F9A8-0B75-437F-8A24-E84577AA2B4C}"/>
          </ac:grpSpMkLst>
        </pc:grpChg>
        <pc:grpChg chg="add mod">
          <ac:chgData name="Lane, Stefanie" userId="4a8c6c9c-e558-4387-bb26-bde8015993b6" providerId="ADAL" clId="{6C8896F8-F5FA-41D3-B5FD-34749111F4F0}" dt="2022-02-28T22:38:49.793" v="8646" actId="164"/>
          <ac:grpSpMkLst>
            <pc:docMk/>
            <pc:sldMk cId="1990672933" sldId="284"/>
            <ac:grpSpMk id="26" creationId="{AACFE244-745B-40A4-A122-D284E7450115}"/>
          </ac:grpSpMkLst>
        </pc:grpChg>
        <pc:grpChg chg="add mod">
          <ac:chgData name="Lane, Stefanie" userId="4a8c6c9c-e558-4387-bb26-bde8015993b6" providerId="ADAL" clId="{6C8896F8-F5FA-41D3-B5FD-34749111F4F0}" dt="2022-02-28T22:38:54.416" v="8648" actId="1076"/>
          <ac:grpSpMkLst>
            <pc:docMk/>
            <pc:sldMk cId="1990672933" sldId="284"/>
            <ac:grpSpMk id="34" creationId="{34FF5BD8-BAB7-4450-9135-2FF52EB7C60B}"/>
          </ac:grpSpMkLst>
        </pc:grpChg>
        <pc:grpChg chg="add mod">
          <ac:chgData name="Lane, Stefanie" userId="4a8c6c9c-e558-4387-bb26-bde8015993b6" providerId="ADAL" clId="{6C8896F8-F5FA-41D3-B5FD-34749111F4F0}" dt="2022-02-28T22:38:59.176" v="8650" actId="1076"/>
          <ac:grpSpMkLst>
            <pc:docMk/>
            <pc:sldMk cId="1990672933" sldId="284"/>
            <ac:grpSpMk id="35" creationId="{989FD0F7-6EF5-4711-8BFC-98B21552BFD6}"/>
          </ac:grpSpMkLst>
        </pc:grpChg>
        <pc:grpChg chg="mod">
          <ac:chgData name="Lane, Stefanie" userId="4a8c6c9c-e558-4387-bb26-bde8015993b6" providerId="ADAL" clId="{6C8896F8-F5FA-41D3-B5FD-34749111F4F0}" dt="2022-02-28T22:38:55.671" v="8649"/>
          <ac:grpSpMkLst>
            <pc:docMk/>
            <pc:sldMk cId="1990672933" sldId="284"/>
            <ac:grpSpMk id="36" creationId="{F86C3429-ABEA-4625-8029-27D29CD7EF84}"/>
          </ac:grpSpMkLst>
        </pc:grpChg>
        <pc:grpChg chg="mod">
          <ac:chgData name="Lane, Stefanie" userId="4a8c6c9c-e558-4387-bb26-bde8015993b6" providerId="ADAL" clId="{6C8896F8-F5FA-41D3-B5FD-34749111F4F0}" dt="2022-02-28T22:38:55.671" v="8649"/>
          <ac:grpSpMkLst>
            <pc:docMk/>
            <pc:sldMk cId="1990672933" sldId="284"/>
            <ac:grpSpMk id="37" creationId="{33FAE599-B32A-4ABB-81F8-4D5E709D0E86}"/>
          </ac:grpSpMkLst>
        </pc:grpChg>
        <pc:grpChg chg="mod">
          <ac:chgData name="Lane, Stefanie" userId="4a8c6c9c-e558-4387-bb26-bde8015993b6" providerId="ADAL" clId="{6C8896F8-F5FA-41D3-B5FD-34749111F4F0}" dt="2022-02-28T22:38:55.671" v="8649"/>
          <ac:grpSpMkLst>
            <pc:docMk/>
            <pc:sldMk cId="1990672933" sldId="284"/>
            <ac:grpSpMk id="38" creationId="{F7269E72-830C-4A8C-8F57-44CAA5CBC463}"/>
          </ac:grpSpMkLst>
        </pc:grpChg>
        <pc:grpChg chg="mod">
          <ac:chgData name="Lane, Stefanie" userId="4a8c6c9c-e558-4387-bb26-bde8015993b6" providerId="ADAL" clId="{6C8896F8-F5FA-41D3-B5FD-34749111F4F0}" dt="2022-02-28T22:38:55.671" v="8649"/>
          <ac:grpSpMkLst>
            <pc:docMk/>
            <pc:sldMk cId="1990672933" sldId="284"/>
            <ac:grpSpMk id="39" creationId="{EA33A756-FA17-4ADF-B0DE-963AB112AB26}"/>
          </ac:grpSpMkLst>
        </pc:grpChg>
        <pc:grpChg chg="mod">
          <ac:chgData name="Lane, Stefanie" userId="4a8c6c9c-e558-4387-bb26-bde8015993b6" providerId="ADAL" clId="{6C8896F8-F5FA-41D3-B5FD-34749111F4F0}" dt="2022-02-28T22:38:55.671" v="8649"/>
          <ac:grpSpMkLst>
            <pc:docMk/>
            <pc:sldMk cId="1990672933" sldId="284"/>
            <ac:grpSpMk id="46" creationId="{7E130B19-53CA-4F25-AE94-DA7F592D01BC}"/>
          </ac:grpSpMkLst>
        </pc:grpChg>
        <pc:grpChg chg="mod">
          <ac:chgData name="Lane, Stefanie" userId="4a8c6c9c-e558-4387-bb26-bde8015993b6" providerId="ADAL" clId="{6C8896F8-F5FA-41D3-B5FD-34749111F4F0}" dt="2022-02-28T22:38:55.671" v="8649"/>
          <ac:grpSpMkLst>
            <pc:docMk/>
            <pc:sldMk cId="1990672933" sldId="284"/>
            <ac:grpSpMk id="53" creationId="{03261783-9504-4AEA-9F43-0324F899FD38}"/>
          </ac:grpSpMkLst>
        </pc:grpChg>
        <pc:grpChg chg="add mod">
          <ac:chgData name="Lane, Stefanie" userId="4a8c6c9c-e558-4387-bb26-bde8015993b6" providerId="ADAL" clId="{6C8896F8-F5FA-41D3-B5FD-34749111F4F0}" dt="2022-02-28T22:39:02.194" v="8652" actId="1076"/>
          <ac:grpSpMkLst>
            <pc:docMk/>
            <pc:sldMk cId="1990672933" sldId="284"/>
            <ac:grpSpMk id="60" creationId="{9A9544C4-EB37-43D8-9F6D-C435E55E6B12}"/>
          </ac:grpSpMkLst>
        </pc:grpChg>
        <pc:grpChg chg="mod">
          <ac:chgData name="Lane, Stefanie" userId="4a8c6c9c-e558-4387-bb26-bde8015993b6" providerId="ADAL" clId="{6C8896F8-F5FA-41D3-B5FD-34749111F4F0}" dt="2022-02-28T22:39:00.218" v="8651"/>
          <ac:grpSpMkLst>
            <pc:docMk/>
            <pc:sldMk cId="1990672933" sldId="284"/>
            <ac:grpSpMk id="61" creationId="{59783992-0C75-4830-993A-ECF6B7822312}"/>
          </ac:grpSpMkLst>
        </pc:grpChg>
        <pc:grpChg chg="mod">
          <ac:chgData name="Lane, Stefanie" userId="4a8c6c9c-e558-4387-bb26-bde8015993b6" providerId="ADAL" clId="{6C8896F8-F5FA-41D3-B5FD-34749111F4F0}" dt="2022-02-28T22:39:00.218" v="8651"/>
          <ac:grpSpMkLst>
            <pc:docMk/>
            <pc:sldMk cId="1990672933" sldId="284"/>
            <ac:grpSpMk id="62" creationId="{AF5D02F4-63EF-4504-8988-AB91A3B48A4F}"/>
          </ac:grpSpMkLst>
        </pc:grpChg>
        <pc:grpChg chg="mod">
          <ac:chgData name="Lane, Stefanie" userId="4a8c6c9c-e558-4387-bb26-bde8015993b6" providerId="ADAL" clId="{6C8896F8-F5FA-41D3-B5FD-34749111F4F0}" dt="2022-02-28T22:39:00.218" v="8651"/>
          <ac:grpSpMkLst>
            <pc:docMk/>
            <pc:sldMk cId="1990672933" sldId="284"/>
            <ac:grpSpMk id="63" creationId="{318C9EA1-6282-4E8E-BC20-EF42DCA24A91}"/>
          </ac:grpSpMkLst>
        </pc:grpChg>
        <pc:grpChg chg="mod">
          <ac:chgData name="Lane, Stefanie" userId="4a8c6c9c-e558-4387-bb26-bde8015993b6" providerId="ADAL" clId="{6C8896F8-F5FA-41D3-B5FD-34749111F4F0}" dt="2022-02-28T22:39:00.218" v="8651"/>
          <ac:grpSpMkLst>
            <pc:docMk/>
            <pc:sldMk cId="1990672933" sldId="284"/>
            <ac:grpSpMk id="64" creationId="{EFDCD1ED-56C7-4F28-949E-DC1C8F13D3F2}"/>
          </ac:grpSpMkLst>
        </pc:grpChg>
        <pc:grpChg chg="mod">
          <ac:chgData name="Lane, Stefanie" userId="4a8c6c9c-e558-4387-bb26-bde8015993b6" providerId="ADAL" clId="{6C8896F8-F5FA-41D3-B5FD-34749111F4F0}" dt="2022-02-28T22:39:00.218" v="8651"/>
          <ac:grpSpMkLst>
            <pc:docMk/>
            <pc:sldMk cId="1990672933" sldId="284"/>
            <ac:grpSpMk id="71" creationId="{F94174EE-A782-407A-936E-29EC7B769DA2}"/>
          </ac:grpSpMkLst>
        </pc:grpChg>
        <pc:grpChg chg="mod">
          <ac:chgData name="Lane, Stefanie" userId="4a8c6c9c-e558-4387-bb26-bde8015993b6" providerId="ADAL" clId="{6C8896F8-F5FA-41D3-B5FD-34749111F4F0}" dt="2022-02-28T22:39:00.218" v="8651"/>
          <ac:grpSpMkLst>
            <pc:docMk/>
            <pc:sldMk cId="1990672933" sldId="284"/>
            <ac:grpSpMk id="78" creationId="{31EE0110-A6DE-4A2E-ABBF-07C833DD861C}"/>
          </ac:grpSpMkLst>
        </pc:grpChg>
        <pc:grpChg chg="add mod">
          <ac:chgData name="Lane, Stefanie" userId="4a8c6c9c-e558-4387-bb26-bde8015993b6" providerId="ADAL" clId="{6C8896F8-F5FA-41D3-B5FD-34749111F4F0}" dt="2022-02-28T22:39:07.367" v="8654" actId="1076"/>
          <ac:grpSpMkLst>
            <pc:docMk/>
            <pc:sldMk cId="1990672933" sldId="284"/>
            <ac:grpSpMk id="85" creationId="{2F8B346A-7669-426E-9DF8-924D94923371}"/>
          </ac:grpSpMkLst>
        </pc:grpChg>
        <pc:grpChg chg="mod">
          <ac:chgData name="Lane, Stefanie" userId="4a8c6c9c-e558-4387-bb26-bde8015993b6" providerId="ADAL" clId="{6C8896F8-F5FA-41D3-B5FD-34749111F4F0}" dt="2022-02-28T22:39:04.834" v="8653"/>
          <ac:grpSpMkLst>
            <pc:docMk/>
            <pc:sldMk cId="1990672933" sldId="284"/>
            <ac:grpSpMk id="86" creationId="{116A8431-980C-4270-BD73-A6B05052FB38}"/>
          </ac:grpSpMkLst>
        </pc:grpChg>
        <pc:grpChg chg="mod">
          <ac:chgData name="Lane, Stefanie" userId="4a8c6c9c-e558-4387-bb26-bde8015993b6" providerId="ADAL" clId="{6C8896F8-F5FA-41D3-B5FD-34749111F4F0}" dt="2022-02-28T22:39:04.834" v="8653"/>
          <ac:grpSpMkLst>
            <pc:docMk/>
            <pc:sldMk cId="1990672933" sldId="284"/>
            <ac:grpSpMk id="87" creationId="{3217E5A2-B55B-41B0-9ED8-C13EE7886B8A}"/>
          </ac:grpSpMkLst>
        </pc:grpChg>
        <pc:grpChg chg="mod">
          <ac:chgData name="Lane, Stefanie" userId="4a8c6c9c-e558-4387-bb26-bde8015993b6" providerId="ADAL" clId="{6C8896F8-F5FA-41D3-B5FD-34749111F4F0}" dt="2022-02-28T22:39:04.834" v="8653"/>
          <ac:grpSpMkLst>
            <pc:docMk/>
            <pc:sldMk cId="1990672933" sldId="284"/>
            <ac:grpSpMk id="88" creationId="{E71C00B2-86A1-404C-9D3A-34F9F0F53538}"/>
          </ac:grpSpMkLst>
        </pc:grpChg>
        <pc:grpChg chg="mod">
          <ac:chgData name="Lane, Stefanie" userId="4a8c6c9c-e558-4387-bb26-bde8015993b6" providerId="ADAL" clId="{6C8896F8-F5FA-41D3-B5FD-34749111F4F0}" dt="2022-02-28T22:39:04.834" v="8653"/>
          <ac:grpSpMkLst>
            <pc:docMk/>
            <pc:sldMk cId="1990672933" sldId="284"/>
            <ac:grpSpMk id="89" creationId="{63E19DA1-E11C-402B-A2C8-3A5606681DC3}"/>
          </ac:grpSpMkLst>
        </pc:grpChg>
        <pc:grpChg chg="mod">
          <ac:chgData name="Lane, Stefanie" userId="4a8c6c9c-e558-4387-bb26-bde8015993b6" providerId="ADAL" clId="{6C8896F8-F5FA-41D3-B5FD-34749111F4F0}" dt="2022-02-28T22:39:04.834" v="8653"/>
          <ac:grpSpMkLst>
            <pc:docMk/>
            <pc:sldMk cId="1990672933" sldId="284"/>
            <ac:grpSpMk id="96" creationId="{4BFB82AE-30F8-480F-B6BC-393F08BDB668}"/>
          </ac:grpSpMkLst>
        </pc:grpChg>
        <pc:grpChg chg="mod">
          <ac:chgData name="Lane, Stefanie" userId="4a8c6c9c-e558-4387-bb26-bde8015993b6" providerId="ADAL" clId="{6C8896F8-F5FA-41D3-B5FD-34749111F4F0}" dt="2022-02-28T22:39:04.834" v="8653"/>
          <ac:grpSpMkLst>
            <pc:docMk/>
            <pc:sldMk cId="1990672933" sldId="284"/>
            <ac:grpSpMk id="103" creationId="{833DEB9F-8C36-4334-9414-9B919328E383}"/>
          </ac:grpSpMkLst>
        </pc:grpChg>
        <pc:grpChg chg="add mod">
          <ac:chgData name="Lane, Stefanie" userId="4a8c6c9c-e558-4387-bb26-bde8015993b6" providerId="ADAL" clId="{6C8896F8-F5FA-41D3-B5FD-34749111F4F0}" dt="2022-02-28T22:58:01.744" v="10473"/>
          <ac:grpSpMkLst>
            <pc:docMk/>
            <pc:sldMk cId="1990672933" sldId="284"/>
            <ac:grpSpMk id="110" creationId="{CD2705E3-FB15-43A7-A2C7-5E923042B4C0}"/>
          </ac:grpSpMkLst>
        </pc:grpChg>
      </pc:sldChg>
      <pc:sldChg chg="addSp delSp modSp add">
        <pc:chgData name="Lane, Stefanie" userId="4a8c6c9c-e558-4387-bb26-bde8015993b6" providerId="ADAL" clId="{6C8896F8-F5FA-41D3-B5FD-34749111F4F0}" dt="2022-02-28T23:14:54.876" v="11017" actId="207"/>
        <pc:sldMkLst>
          <pc:docMk/>
          <pc:sldMk cId="1033813110" sldId="285"/>
        </pc:sldMkLst>
        <pc:spChg chg="del">
          <ac:chgData name="Lane, Stefanie" userId="4a8c6c9c-e558-4387-bb26-bde8015993b6" providerId="ADAL" clId="{6C8896F8-F5FA-41D3-B5FD-34749111F4F0}" dt="2022-02-28T22:42:42.194" v="8981"/>
          <ac:spMkLst>
            <pc:docMk/>
            <pc:sldMk cId="1033813110" sldId="285"/>
            <ac:spMk id="2" creationId="{83C45770-D0A6-49D2-AF39-B5FDFFC3FE02}"/>
          </ac:spMkLst>
        </pc:spChg>
        <pc:spChg chg="del">
          <ac:chgData name="Lane, Stefanie" userId="4a8c6c9c-e558-4387-bb26-bde8015993b6" providerId="ADAL" clId="{6C8896F8-F5FA-41D3-B5FD-34749111F4F0}" dt="2022-02-28T22:42:42.194" v="8981"/>
          <ac:spMkLst>
            <pc:docMk/>
            <pc:sldMk cId="1033813110" sldId="285"/>
            <ac:spMk id="3" creationId="{F9C3951D-2234-4003-951E-982CF64E5811}"/>
          </ac:spMkLst>
        </pc:spChg>
        <pc:spChg chg="del">
          <ac:chgData name="Lane, Stefanie" userId="4a8c6c9c-e558-4387-bb26-bde8015993b6" providerId="ADAL" clId="{6C8896F8-F5FA-41D3-B5FD-34749111F4F0}" dt="2022-02-28T22:42:42.194" v="8981"/>
          <ac:spMkLst>
            <pc:docMk/>
            <pc:sldMk cId="1033813110" sldId="285"/>
            <ac:spMk id="4" creationId="{FF8CA0F8-FFCA-4120-ADC7-B17B6AEF6FEF}"/>
          </ac:spMkLst>
        </pc:spChg>
        <pc:spChg chg="del">
          <ac:chgData name="Lane, Stefanie" userId="4a8c6c9c-e558-4387-bb26-bde8015993b6" providerId="ADAL" clId="{6C8896F8-F5FA-41D3-B5FD-34749111F4F0}" dt="2022-02-28T22:42:42.194" v="8981"/>
          <ac:spMkLst>
            <pc:docMk/>
            <pc:sldMk cId="1033813110" sldId="285"/>
            <ac:spMk id="5" creationId="{A56D0996-4083-4B65-AFB9-AF996F1958FE}"/>
          </ac:spMkLst>
        </pc:spChg>
        <pc:spChg chg="del">
          <ac:chgData name="Lane, Stefanie" userId="4a8c6c9c-e558-4387-bb26-bde8015993b6" providerId="ADAL" clId="{6C8896F8-F5FA-41D3-B5FD-34749111F4F0}" dt="2022-02-28T22:42:42.194" v="8981"/>
          <ac:spMkLst>
            <pc:docMk/>
            <pc:sldMk cId="1033813110" sldId="285"/>
            <ac:spMk id="6" creationId="{80619991-85F6-41DE-B0D7-A3E294F684C9}"/>
          </ac:spMkLst>
        </pc:spChg>
        <pc:spChg chg="add mod">
          <ac:chgData name="Lane, Stefanie" userId="4a8c6c9c-e558-4387-bb26-bde8015993b6" providerId="ADAL" clId="{6C8896F8-F5FA-41D3-B5FD-34749111F4F0}" dt="2022-02-28T22:47:06.306" v="9524" actId="207"/>
          <ac:spMkLst>
            <pc:docMk/>
            <pc:sldMk cId="1033813110" sldId="285"/>
            <ac:spMk id="8" creationId="{E7600F2E-C00C-456B-8FAE-E8A5ADBCE1B3}"/>
          </ac:spMkLst>
        </pc:spChg>
        <pc:spChg chg="add mod">
          <ac:chgData name="Lane, Stefanie" userId="4a8c6c9c-e558-4387-bb26-bde8015993b6" providerId="ADAL" clId="{6C8896F8-F5FA-41D3-B5FD-34749111F4F0}" dt="2022-02-28T23:14:54.876" v="11017" actId="207"/>
          <ac:spMkLst>
            <pc:docMk/>
            <pc:sldMk cId="1033813110" sldId="285"/>
            <ac:spMk id="9" creationId="{EA25E1D4-3B68-45D6-958D-3EE5C8493F59}"/>
          </ac:spMkLst>
        </pc:spChg>
      </pc:sldChg>
      <pc:sldChg chg="addSp modSp add modNotesTx">
        <pc:chgData name="Lane, Stefanie" userId="4a8c6c9c-e558-4387-bb26-bde8015993b6" providerId="ADAL" clId="{6C8896F8-F5FA-41D3-B5FD-34749111F4F0}" dt="2022-02-28T23:08:52.224" v="11009" actId="20577"/>
        <pc:sldMkLst>
          <pc:docMk/>
          <pc:sldMk cId="4209718431" sldId="286"/>
        </pc:sldMkLst>
        <pc:spChg chg="mod">
          <ac:chgData name="Lane, Stefanie" userId="4a8c6c9c-e558-4387-bb26-bde8015993b6" providerId="ADAL" clId="{6C8896F8-F5FA-41D3-B5FD-34749111F4F0}" dt="2022-02-28T23:04:39.144" v="10866"/>
          <ac:spMkLst>
            <pc:docMk/>
            <pc:sldMk cId="4209718431" sldId="286"/>
            <ac:spMk id="4" creationId="{D7536969-CBFA-4D2E-AF79-0019C6A2FA95}"/>
          </ac:spMkLst>
        </pc:spChg>
        <pc:spChg chg="mod">
          <ac:chgData name="Lane, Stefanie" userId="4a8c6c9c-e558-4387-bb26-bde8015993b6" providerId="ADAL" clId="{6C8896F8-F5FA-41D3-B5FD-34749111F4F0}" dt="2022-02-28T23:08:21.033" v="10922" actId="1076"/>
          <ac:spMkLst>
            <pc:docMk/>
            <pc:sldMk cId="4209718431" sldId="286"/>
            <ac:spMk id="14" creationId="{475B2D80-FA14-46BB-ABF2-058FC8F1724C}"/>
          </ac:spMkLst>
        </pc:spChg>
        <pc:spChg chg="mod">
          <ac:chgData name="Lane, Stefanie" userId="4a8c6c9c-e558-4387-bb26-bde8015993b6" providerId="ADAL" clId="{6C8896F8-F5FA-41D3-B5FD-34749111F4F0}" dt="2022-02-28T23:06:46.401" v="10900"/>
          <ac:spMkLst>
            <pc:docMk/>
            <pc:sldMk cId="4209718431" sldId="286"/>
            <ac:spMk id="15" creationId="{53D5F744-F8A1-4421-A45C-B92407178CB9}"/>
          </ac:spMkLst>
        </pc:spChg>
        <pc:spChg chg="mod">
          <ac:chgData name="Lane, Stefanie" userId="4a8c6c9c-e558-4387-bb26-bde8015993b6" providerId="ADAL" clId="{6C8896F8-F5FA-41D3-B5FD-34749111F4F0}" dt="2022-02-28T23:06:09.178" v="10890"/>
          <ac:spMkLst>
            <pc:docMk/>
            <pc:sldMk cId="4209718431" sldId="286"/>
            <ac:spMk id="17" creationId="{5E6C4463-4A84-45AC-8A01-3B122DADAD57}"/>
          </ac:spMkLst>
        </pc:spChg>
        <pc:spChg chg="mod">
          <ac:chgData name="Lane, Stefanie" userId="4a8c6c9c-e558-4387-bb26-bde8015993b6" providerId="ADAL" clId="{6C8896F8-F5FA-41D3-B5FD-34749111F4F0}" dt="2022-02-28T23:06:34.614" v="10898"/>
          <ac:spMkLst>
            <pc:docMk/>
            <pc:sldMk cId="4209718431" sldId="286"/>
            <ac:spMk id="28" creationId="{2E6B8C50-F333-4DD9-A04F-8DE813A2A120}"/>
          </ac:spMkLst>
        </pc:spChg>
        <pc:spChg chg="add mod">
          <ac:chgData name="Lane, Stefanie" userId="4a8c6c9c-e558-4387-bb26-bde8015993b6" providerId="ADAL" clId="{6C8896F8-F5FA-41D3-B5FD-34749111F4F0}" dt="2022-02-28T23:08:25.387" v="10925" actId="20577"/>
          <ac:spMkLst>
            <pc:docMk/>
            <pc:sldMk cId="4209718431" sldId="286"/>
            <ac:spMk id="31" creationId="{1EB0C066-ECAB-401D-B644-820B0EB5EC20}"/>
          </ac:spMkLst>
        </pc:spChg>
        <pc:spChg chg="add mod">
          <ac:chgData name="Lane, Stefanie" userId="4a8c6c9c-e558-4387-bb26-bde8015993b6" providerId="ADAL" clId="{6C8896F8-F5FA-41D3-B5FD-34749111F4F0}" dt="2022-02-28T23:08:28.580" v="10928" actId="20577"/>
          <ac:spMkLst>
            <pc:docMk/>
            <pc:sldMk cId="4209718431" sldId="286"/>
            <ac:spMk id="32" creationId="{C0CDE57A-454F-4B2B-9905-1DAEF0B21668}"/>
          </ac:spMkLst>
        </pc:spChg>
        <pc:cxnChg chg="add">
          <ac:chgData name="Lane, Stefanie" userId="4a8c6c9c-e558-4387-bb26-bde8015993b6" providerId="ADAL" clId="{6C8896F8-F5FA-41D3-B5FD-34749111F4F0}" dt="2022-02-28T23:08:18.297" v="10921"/>
          <ac:cxnSpMkLst>
            <pc:docMk/>
            <pc:sldMk cId="4209718431" sldId="286"/>
            <ac:cxnSpMk id="29" creationId="{604AA7D2-B448-4529-9DD8-0F2E06041AAD}"/>
          </ac:cxnSpMkLst>
        </pc:cxnChg>
        <pc:cxnChg chg="add">
          <ac:chgData name="Lane, Stefanie" userId="4a8c6c9c-e558-4387-bb26-bde8015993b6" providerId="ADAL" clId="{6C8896F8-F5FA-41D3-B5FD-34749111F4F0}" dt="2022-02-28T23:08:18.297" v="10921"/>
          <ac:cxnSpMkLst>
            <pc:docMk/>
            <pc:sldMk cId="4209718431" sldId="286"/>
            <ac:cxnSpMk id="30" creationId="{9006524C-54A3-4125-9DE6-E3B4410F157D}"/>
          </ac:cxnSpMkLst>
        </pc:cxnChg>
      </pc:sldChg>
      <pc:sldChg chg="modSp add">
        <pc:chgData name="Lane, Stefanie" userId="4a8c6c9c-e558-4387-bb26-bde8015993b6" providerId="ADAL" clId="{6C8896F8-F5FA-41D3-B5FD-34749111F4F0}" dt="2022-02-28T23:23:06.923" v="11989" actId="20577"/>
        <pc:sldMkLst>
          <pc:docMk/>
          <pc:sldMk cId="2018523645" sldId="287"/>
        </pc:sldMkLst>
        <pc:spChg chg="mod">
          <ac:chgData name="Lane, Stefanie" userId="4a8c6c9c-e558-4387-bb26-bde8015993b6" providerId="ADAL" clId="{6C8896F8-F5FA-41D3-B5FD-34749111F4F0}" dt="2022-02-28T23:19:35.117" v="11095" actId="20577"/>
          <ac:spMkLst>
            <pc:docMk/>
            <pc:sldMk cId="2018523645" sldId="287"/>
            <ac:spMk id="2" creationId="{5A4AB247-592D-4D02-90D6-0FB17133AD3D}"/>
          </ac:spMkLst>
        </pc:spChg>
        <pc:spChg chg="mod">
          <ac:chgData name="Lane, Stefanie" userId="4a8c6c9c-e558-4387-bb26-bde8015993b6" providerId="ADAL" clId="{6C8896F8-F5FA-41D3-B5FD-34749111F4F0}" dt="2022-02-28T23:23:06.923" v="11989" actId="20577"/>
          <ac:spMkLst>
            <pc:docMk/>
            <pc:sldMk cId="2018523645" sldId="287"/>
            <ac:spMk id="3" creationId="{223FFD08-5B7E-43E4-91C4-F93352D34D84}"/>
          </ac:spMkLst>
        </pc:spChg>
      </pc:sldChg>
      <pc:sldChg chg="addSp modSp add ord">
        <pc:chgData name="Lane, Stefanie" userId="4a8c6c9c-e558-4387-bb26-bde8015993b6" providerId="ADAL" clId="{6C8896F8-F5FA-41D3-B5FD-34749111F4F0}" dt="2022-03-02T20:29:50.220" v="13237"/>
        <pc:sldMkLst>
          <pc:docMk/>
          <pc:sldMk cId="434702226" sldId="288"/>
        </pc:sldMkLst>
        <pc:spChg chg="add mod">
          <ac:chgData name="Lane, Stefanie" userId="4a8c6c9c-e558-4387-bb26-bde8015993b6" providerId="ADAL" clId="{6C8896F8-F5FA-41D3-B5FD-34749111F4F0}" dt="2022-03-02T20:29:43.803" v="13236" actId="20577"/>
          <ac:spMkLst>
            <pc:docMk/>
            <pc:sldMk cId="434702226" sldId="288"/>
            <ac:spMk id="3" creationId="{12E9CB65-A1C1-40EE-A9D1-CC01908B49F5}"/>
          </ac:spMkLst>
        </pc:spChg>
      </pc:sldChg>
    </pc:docChg>
  </pc:docChgLst>
  <pc:docChgLst>
    <pc:chgData name="Lane, Stefanie" userId="4a8c6c9c-e558-4387-bb26-bde8015993b6" providerId="ADAL" clId="{D5258B4E-2E63-4DD3-B3B3-40B6405594D9}"/>
    <pc:docChg chg="undo delSld modSld">
      <pc:chgData name="Lane, Stefanie" userId="4a8c6c9c-e558-4387-bb26-bde8015993b6" providerId="ADAL" clId="{D5258B4E-2E63-4DD3-B3B3-40B6405594D9}" dt="2022-02-24T01:56:20.701" v="358" actId="6549"/>
      <pc:docMkLst>
        <pc:docMk/>
      </pc:docMkLst>
      <pc:sldChg chg="modSp">
        <pc:chgData name="Lane, Stefanie" userId="4a8c6c9c-e558-4387-bb26-bde8015993b6" providerId="ADAL" clId="{D5258B4E-2E63-4DD3-B3B3-40B6405594D9}" dt="2022-02-24T01:49:25.858" v="354" actId="20577"/>
        <pc:sldMkLst>
          <pc:docMk/>
          <pc:sldMk cId="1480758202" sldId="268"/>
        </pc:sldMkLst>
        <pc:spChg chg="mod">
          <ac:chgData name="Lane, Stefanie" userId="4a8c6c9c-e558-4387-bb26-bde8015993b6" providerId="ADAL" clId="{D5258B4E-2E63-4DD3-B3B3-40B6405594D9}" dt="2022-02-24T01:49:25.858" v="354" actId="20577"/>
          <ac:spMkLst>
            <pc:docMk/>
            <pc:sldMk cId="1480758202" sldId="268"/>
            <ac:spMk id="3" creationId="{4DB5197C-826F-403E-9139-AA90F94AFA64}"/>
          </ac:spMkLst>
        </pc:spChg>
      </pc:sldChg>
      <pc:sldChg chg="addSp modSp">
        <pc:chgData name="Lane, Stefanie" userId="4a8c6c9c-e558-4387-bb26-bde8015993b6" providerId="ADAL" clId="{D5258B4E-2E63-4DD3-B3B3-40B6405594D9}" dt="2022-02-24T01:40:01.194" v="119" actId="1076"/>
        <pc:sldMkLst>
          <pc:docMk/>
          <pc:sldMk cId="3742889985" sldId="269"/>
        </pc:sldMkLst>
        <pc:spChg chg="add mod">
          <ac:chgData name="Lane, Stefanie" userId="4a8c6c9c-e558-4387-bb26-bde8015993b6" providerId="ADAL" clId="{D5258B4E-2E63-4DD3-B3B3-40B6405594D9}" dt="2022-02-24T01:40:01.194" v="119" actId="1076"/>
          <ac:spMkLst>
            <pc:docMk/>
            <pc:sldMk cId="3742889985" sldId="269"/>
            <ac:spMk id="5" creationId="{70E26215-B4B4-4A28-A23A-7D5D8A4B2F72}"/>
          </ac:spMkLst>
        </pc:spChg>
        <pc:spChg chg="mod">
          <ac:chgData name="Lane, Stefanie" userId="4a8c6c9c-e558-4387-bb26-bde8015993b6" providerId="ADAL" clId="{D5258B4E-2E63-4DD3-B3B3-40B6405594D9}" dt="2022-02-24T01:39:41.183" v="101" actId="6549"/>
          <ac:spMkLst>
            <pc:docMk/>
            <pc:sldMk cId="3742889985" sldId="269"/>
            <ac:spMk id="29" creationId="{B0011567-863F-4D57-BA68-C45CD2D1B7A1}"/>
          </ac:spMkLst>
        </pc:spChg>
      </pc:sldChg>
      <pc:sldChg chg="modSp">
        <pc:chgData name="Lane, Stefanie" userId="4a8c6c9c-e558-4387-bb26-bde8015993b6" providerId="ADAL" clId="{D5258B4E-2E63-4DD3-B3B3-40B6405594D9}" dt="2022-02-24T01:35:10.402" v="82" actId="20577"/>
        <pc:sldMkLst>
          <pc:docMk/>
          <pc:sldMk cId="1188994569" sldId="270"/>
        </pc:sldMkLst>
        <pc:spChg chg="mod">
          <ac:chgData name="Lane, Stefanie" userId="4a8c6c9c-e558-4387-bb26-bde8015993b6" providerId="ADAL" clId="{D5258B4E-2E63-4DD3-B3B3-40B6405594D9}" dt="2022-02-24T01:35:10.402" v="82" actId="20577"/>
          <ac:spMkLst>
            <pc:docMk/>
            <pc:sldMk cId="1188994569" sldId="270"/>
            <ac:spMk id="3" creationId="{18773701-191D-4FAD-8843-1882BA3A449E}"/>
          </ac:spMkLst>
        </pc:spChg>
      </pc:sldChg>
      <pc:sldChg chg="modSp">
        <pc:chgData name="Lane, Stefanie" userId="4a8c6c9c-e558-4387-bb26-bde8015993b6" providerId="ADAL" clId="{D5258B4E-2E63-4DD3-B3B3-40B6405594D9}" dt="2022-02-24T01:33:46.593" v="17" actId="20577"/>
        <pc:sldMkLst>
          <pc:docMk/>
          <pc:sldMk cId="3954342610" sldId="271"/>
        </pc:sldMkLst>
        <pc:spChg chg="mod">
          <ac:chgData name="Lane, Stefanie" userId="4a8c6c9c-e558-4387-bb26-bde8015993b6" providerId="ADAL" clId="{D5258B4E-2E63-4DD3-B3B3-40B6405594D9}" dt="2022-02-24T01:33:46.593" v="17" actId="20577"/>
          <ac:spMkLst>
            <pc:docMk/>
            <pc:sldMk cId="3954342610" sldId="271"/>
            <ac:spMk id="2" creationId="{3C926C18-98F9-4C9D-BAD7-42A4904F2CFD}"/>
          </ac:spMkLst>
        </pc:spChg>
      </pc:sldChg>
      <pc:sldChg chg="addSp modSp">
        <pc:chgData name="Lane, Stefanie" userId="4a8c6c9c-e558-4387-bb26-bde8015993b6" providerId="ADAL" clId="{D5258B4E-2E63-4DD3-B3B3-40B6405594D9}" dt="2022-02-24T01:50:05.075" v="356" actId="1076"/>
        <pc:sldMkLst>
          <pc:docMk/>
          <pc:sldMk cId="636209262" sldId="273"/>
        </pc:sldMkLst>
        <pc:spChg chg="add mod">
          <ac:chgData name="Lane, Stefanie" userId="4a8c6c9c-e558-4387-bb26-bde8015993b6" providerId="ADAL" clId="{D5258B4E-2E63-4DD3-B3B3-40B6405594D9}" dt="2022-02-24T01:50:05.075" v="356" actId="1076"/>
          <ac:spMkLst>
            <pc:docMk/>
            <pc:sldMk cId="636209262" sldId="273"/>
            <ac:spMk id="101" creationId="{926F774C-62BE-4CCF-A564-33D0F70A8EBC}"/>
          </ac:spMkLst>
        </pc:spChg>
      </pc:sldChg>
      <pc:sldChg chg="modSp modNotesTx">
        <pc:chgData name="Lane, Stefanie" userId="4a8c6c9c-e558-4387-bb26-bde8015993b6" providerId="ADAL" clId="{D5258B4E-2E63-4DD3-B3B3-40B6405594D9}" dt="2022-02-24T01:56:20.701" v="358" actId="6549"/>
        <pc:sldMkLst>
          <pc:docMk/>
          <pc:sldMk cId="3926854022" sldId="276"/>
        </pc:sldMkLst>
        <pc:spChg chg="mod">
          <ac:chgData name="Lane, Stefanie" userId="4a8c6c9c-e558-4387-bb26-bde8015993b6" providerId="ADAL" clId="{D5258B4E-2E63-4DD3-B3B3-40B6405594D9}" dt="2022-02-24T01:46:51.980" v="324" actId="6549"/>
          <ac:spMkLst>
            <pc:docMk/>
            <pc:sldMk cId="3926854022" sldId="276"/>
            <ac:spMk id="2" creationId="{9FAA5AE7-FD44-4D7D-8882-6AFE3471B068}"/>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2-28T14:24:42.267" idx="4">
    <p:pos x="796" y="1159"/>
    <p:text>I feel like interaction of season is confounding how I state the questions/hypotheses. Should I break these apart into questions by season?</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2-28T17:27:58.956" idx="7">
    <p:pos x="10" y="10"/>
    <p:text>this slide + 12 needs to be a bar graph (or box plot). x axis is categorical; can't have a continuous visual</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2-28T15:24:26.874" idx="6">
    <p:pos x="3100" y="377"/>
    <p:text>Concern a single high tide is insufficient 'tidal disturbance.' However, if seed mimics are allowed to remain for several tide cycles, tide height will likely lift/carry seeds farther beyond the site of interest (recovery may not be possible)</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76687-BDAA-4698-8CF1-EE50AAAD65BA}" type="datetimeFigureOut">
              <a:rPr lang="en-US" smtClean="0"/>
              <a:t>3/3/2022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A87DE-D442-4986-80E9-4AB40F514789}" type="slidenum">
              <a:rPr lang="en-US" smtClean="0"/>
              <a:t>‹#›</a:t>
            </a:fld>
            <a:endParaRPr lang="en-US"/>
          </a:p>
        </p:txBody>
      </p:sp>
    </p:spTree>
    <p:extLst>
      <p:ext uri="{BB962C8B-B14F-4D97-AF65-F5344CB8AC3E}">
        <p14:creationId xmlns:p14="http://schemas.microsoft.com/office/powerpoint/2010/main" val="2190821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0A87DE-D442-4986-80E9-4AB40F514789}" type="slidenum">
              <a:rPr lang="en-US" smtClean="0"/>
              <a:t>1</a:t>
            </a:fld>
            <a:endParaRPr lang="en-US"/>
          </a:p>
        </p:txBody>
      </p:sp>
    </p:spTree>
    <p:extLst>
      <p:ext uri="{BB962C8B-B14F-4D97-AF65-F5344CB8AC3E}">
        <p14:creationId xmlns:p14="http://schemas.microsoft.com/office/powerpoint/2010/main" val="4240818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Response values estimated based on observation of summer germination results</a:t>
            </a:r>
            <a:endParaRPr lang="en-US" dirty="0"/>
          </a:p>
        </p:txBody>
      </p:sp>
      <p:sp>
        <p:nvSpPr>
          <p:cNvPr id="4" name="Slide Number Placeholder 3"/>
          <p:cNvSpPr>
            <a:spLocks noGrp="1"/>
          </p:cNvSpPr>
          <p:nvPr>
            <p:ph type="sldNum" sz="quarter" idx="5"/>
          </p:nvPr>
        </p:nvSpPr>
        <p:spPr/>
        <p:txBody>
          <a:bodyPr/>
          <a:lstStyle/>
          <a:p>
            <a:fld id="{BD0A87DE-D442-4986-80E9-4AB40F514789}" type="slidenum">
              <a:rPr lang="en-US" smtClean="0"/>
              <a:t>13</a:t>
            </a:fld>
            <a:endParaRPr lang="en-US"/>
          </a:p>
        </p:txBody>
      </p:sp>
    </p:spTree>
    <p:extLst>
      <p:ext uri="{BB962C8B-B14F-4D97-AF65-F5344CB8AC3E}">
        <p14:creationId xmlns:p14="http://schemas.microsoft.com/office/powerpoint/2010/main" val="2890633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“Disperse” seeds when lower high is 2.8-3.2 m AMLL; see Apr. 25-26 (pilot deploy at 7, 8am), **May 10-11 (deploy at 7, 8am), **May 23-25 (deploy at 6, 7, 8am), Jun 8-9,  https://waterlevels.gc.ca/en/stations/07938/predictions/annual </a:t>
            </a:r>
          </a:p>
          <a:p>
            <a:endParaRPr lang="en-US" dirty="0"/>
          </a:p>
        </p:txBody>
      </p:sp>
      <p:sp>
        <p:nvSpPr>
          <p:cNvPr id="4" name="Slide Number Placeholder 3"/>
          <p:cNvSpPr>
            <a:spLocks noGrp="1"/>
          </p:cNvSpPr>
          <p:nvPr>
            <p:ph type="sldNum" sz="quarter" idx="5"/>
          </p:nvPr>
        </p:nvSpPr>
        <p:spPr/>
        <p:txBody>
          <a:bodyPr/>
          <a:lstStyle/>
          <a:p>
            <a:fld id="{77A140AD-609E-4557-A600-A118974BD00F}" type="slidenum">
              <a:rPr lang="en-US" smtClean="0"/>
              <a:t>18</a:t>
            </a:fld>
            <a:endParaRPr lang="en-US"/>
          </a:p>
        </p:txBody>
      </p:sp>
    </p:spTree>
    <p:extLst>
      <p:ext uri="{BB962C8B-B14F-4D97-AF65-F5344CB8AC3E}">
        <p14:creationId xmlns:p14="http://schemas.microsoft.com/office/powerpoint/2010/main" val="172814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0A87DE-D442-4986-80E9-4AB40F514789}" type="slidenum">
              <a:rPr lang="en-US" smtClean="0"/>
              <a:t>2</a:t>
            </a:fld>
            <a:endParaRPr lang="en-US"/>
          </a:p>
        </p:txBody>
      </p:sp>
    </p:spTree>
    <p:extLst>
      <p:ext uri="{BB962C8B-B14F-4D97-AF65-F5344CB8AC3E}">
        <p14:creationId xmlns:p14="http://schemas.microsoft.com/office/powerpoint/2010/main" val="3634426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0A87DE-D442-4986-80E9-4AB40F514789}" type="slidenum">
              <a:rPr lang="en-US" smtClean="0"/>
              <a:t>3</a:t>
            </a:fld>
            <a:endParaRPr lang="en-US"/>
          </a:p>
        </p:txBody>
      </p:sp>
    </p:spTree>
    <p:extLst>
      <p:ext uri="{BB962C8B-B14F-4D97-AF65-F5344CB8AC3E}">
        <p14:creationId xmlns:p14="http://schemas.microsoft.com/office/powerpoint/2010/main" val="2440964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0A87DE-D442-4986-80E9-4AB40F514789}" type="slidenum">
              <a:rPr lang="en-US" smtClean="0"/>
              <a:t>4</a:t>
            </a:fld>
            <a:endParaRPr lang="en-US"/>
          </a:p>
        </p:txBody>
      </p:sp>
    </p:spTree>
    <p:extLst>
      <p:ext uri="{BB962C8B-B14F-4D97-AF65-F5344CB8AC3E}">
        <p14:creationId xmlns:p14="http://schemas.microsoft.com/office/powerpoint/2010/main" val="4264472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0A87DE-D442-4986-80E9-4AB40F514789}" type="slidenum">
              <a:rPr lang="en-US" smtClean="0"/>
              <a:t>5</a:t>
            </a:fld>
            <a:endParaRPr lang="en-US"/>
          </a:p>
        </p:txBody>
      </p:sp>
    </p:spTree>
    <p:extLst>
      <p:ext uri="{BB962C8B-B14F-4D97-AF65-F5344CB8AC3E}">
        <p14:creationId xmlns:p14="http://schemas.microsoft.com/office/powerpoint/2010/main" val="1825533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I add in LQRE 1yr? Includes some transplants, however does it matter if the plants were introduced that year?  *not contributing seed, unlike in NRE.</a:t>
            </a:r>
          </a:p>
        </p:txBody>
      </p:sp>
      <p:sp>
        <p:nvSpPr>
          <p:cNvPr id="4" name="Slide Number Placeholder 3"/>
          <p:cNvSpPr>
            <a:spLocks noGrp="1"/>
          </p:cNvSpPr>
          <p:nvPr>
            <p:ph type="sldNum" sz="quarter" idx="5"/>
          </p:nvPr>
        </p:nvSpPr>
        <p:spPr/>
        <p:txBody>
          <a:bodyPr/>
          <a:lstStyle/>
          <a:p>
            <a:fld id="{BD0A87DE-D442-4986-80E9-4AB40F514789}" type="slidenum">
              <a:rPr lang="en-US" smtClean="0"/>
              <a:t>6</a:t>
            </a:fld>
            <a:endParaRPr lang="en-US"/>
          </a:p>
        </p:txBody>
      </p:sp>
    </p:spTree>
    <p:extLst>
      <p:ext uri="{BB962C8B-B14F-4D97-AF65-F5344CB8AC3E}">
        <p14:creationId xmlns:p14="http://schemas.microsoft.com/office/powerpoint/2010/main" val="3855995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I add in LQRE 1yr? Includes some transplants, however does it matter if the plants were introduced that year?  *not contributing seed, unlike in NRE.</a:t>
            </a:r>
          </a:p>
        </p:txBody>
      </p:sp>
      <p:sp>
        <p:nvSpPr>
          <p:cNvPr id="4" name="Slide Number Placeholder 3"/>
          <p:cNvSpPr>
            <a:spLocks noGrp="1"/>
          </p:cNvSpPr>
          <p:nvPr>
            <p:ph type="sldNum" sz="quarter" idx="5"/>
          </p:nvPr>
        </p:nvSpPr>
        <p:spPr/>
        <p:txBody>
          <a:bodyPr/>
          <a:lstStyle/>
          <a:p>
            <a:fld id="{BD0A87DE-D442-4986-80E9-4AB40F514789}" type="slidenum">
              <a:rPr lang="en-US" smtClean="0"/>
              <a:t>7</a:t>
            </a:fld>
            <a:endParaRPr lang="en-US"/>
          </a:p>
        </p:txBody>
      </p:sp>
    </p:spTree>
    <p:extLst>
      <p:ext uri="{BB962C8B-B14F-4D97-AF65-F5344CB8AC3E}">
        <p14:creationId xmlns:p14="http://schemas.microsoft.com/office/powerpoint/2010/main" val="3042494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0A87DE-D442-4986-80E9-4AB40F514789}" type="slidenum">
              <a:rPr lang="en-US" smtClean="0"/>
              <a:t>8</a:t>
            </a:fld>
            <a:endParaRPr lang="en-US"/>
          </a:p>
        </p:txBody>
      </p:sp>
    </p:spTree>
    <p:extLst>
      <p:ext uri="{BB962C8B-B14F-4D97-AF65-F5344CB8AC3E}">
        <p14:creationId xmlns:p14="http://schemas.microsoft.com/office/powerpoint/2010/main" val="2147727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Response values estimated based on observation of summer germination results</a:t>
            </a:r>
            <a:endParaRPr lang="en-US" dirty="0"/>
          </a:p>
        </p:txBody>
      </p:sp>
      <p:sp>
        <p:nvSpPr>
          <p:cNvPr id="4" name="Slide Number Placeholder 3"/>
          <p:cNvSpPr>
            <a:spLocks noGrp="1"/>
          </p:cNvSpPr>
          <p:nvPr>
            <p:ph type="sldNum" sz="quarter" idx="5"/>
          </p:nvPr>
        </p:nvSpPr>
        <p:spPr/>
        <p:txBody>
          <a:bodyPr/>
          <a:lstStyle/>
          <a:p>
            <a:fld id="{BD0A87DE-D442-4986-80E9-4AB40F514789}" type="slidenum">
              <a:rPr lang="en-US" smtClean="0"/>
              <a:t>12</a:t>
            </a:fld>
            <a:endParaRPr lang="en-US"/>
          </a:p>
        </p:txBody>
      </p:sp>
    </p:spTree>
    <p:extLst>
      <p:ext uri="{BB962C8B-B14F-4D97-AF65-F5344CB8AC3E}">
        <p14:creationId xmlns:p14="http://schemas.microsoft.com/office/powerpoint/2010/main" val="2027319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216F-9A69-4DA3-A69D-4C715DAF25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A343B8-85EE-4A4B-BD00-8C7BD2C943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2B0126-F67A-4A31-8C9D-862CB8B49422}"/>
              </a:ext>
            </a:extLst>
          </p:cNvPr>
          <p:cNvSpPr>
            <a:spLocks noGrp="1"/>
          </p:cNvSpPr>
          <p:nvPr>
            <p:ph type="dt" sz="half" idx="10"/>
          </p:nvPr>
        </p:nvSpPr>
        <p:spPr/>
        <p:txBody>
          <a:bodyPr/>
          <a:lstStyle/>
          <a:p>
            <a:fld id="{4705DF43-1B99-4E7A-82FC-7EF2B058F80C}" type="datetime1">
              <a:rPr lang="en-US" smtClean="0"/>
              <a:t>3/3/2022</a:t>
            </a:fld>
            <a:endParaRPr lang="en-US"/>
          </a:p>
        </p:txBody>
      </p:sp>
      <p:sp>
        <p:nvSpPr>
          <p:cNvPr id="5" name="Footer Placeholder 4">
            <a:extLst>
              <a:ext uri="{FF2B5EF4-FFF2-40B4-BE49-F238E27FC236}">
                <a16:creationId xmlns:a16="http://schemas.microsoft.com/office/drawing/2014/main" id="{9086BC33-82A4-47BC-A785-7F8D8E29D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ACDAA-5C18-4A85-90AB-7B05EA148640}"/>
              </a:ext>
            </a:extLst>
          </p:cNvPr>
          <p:cNvSpPr>
            <a:spLocks noGrp="1"/>
          </p:cNvSpPr>
          <p:nvPr>
            <p:ph type="sldNum" sz="quarter" idx="12"/>
          </p:nvPr>
        </p:nvSpPr>
        <p:spPr/>
        <p:txBody>
          <a:bodyPr/>
          <a:lstStyle/>
          <a:p>
            <a:fld id="{5F063C82-147C-4494-827F-34E1504C2177}" type="slidenum">
              <a:rPr lang="en-US" smtClean="0"/>
              <a:t>‹#›</a:t>
            </a:fld>
            <a:endParaRPr lang="en-US"/>
          </a:p>
        </p:txBody>
      </p:sp>
    </p:spTree>
    <p:extLst>
      <p:ext uri="{BB962C8B-B14F-4D97-AF65-F5344CB8AC3E}">
        <p14:creationId xmlns:p14="http://schemas.microsoft.com/office/powerpoint/2010/main" val="3066937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8BC5-09A3-4711-B849-52D48DB755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70D592-8C05-4CEB-9597-95C170D696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33B9D-18B7-4894-974E-198BBB619B69}"/>
              </a:ext>
            </a:extLst>
          </p:cNvPr>
          <p:cNvSpPr>
            <a:spLocks noGrp="1"/>
          </p:cNvSpPr>
          <p:nvPr>
            <p:ph type="dt" sz="half" idx="10"/>
          </p:nvPr>
        </p:nvSpPr>
        <p:spPr/>
        <p:txBody>
          <a:bodyPr/>
          <a:lstStyle/>
          <a:p>
            <a:fld id="{4A8B3EB9-378A-44C1-B539-409885C1DA35}" type="datetime1">
              <a:rPr lang="en-US" smtClean="0"/>
              <a:t>3/3/2022</a:t>
            </a:fld>
            <a:endParaRPr lang="en-US"/>
          </a:p>
        </p:txBody>
      </p:sp>
      <p:sp>
        <p:nvSpPr>
          <p:cNvPr id="5" name="Footer Placeholder 4">
            <a:extLst>
              <a:ext uri="{FF2B5EF4-FFF2-40B4-BE49-F238E27FC236}">
                <a16:creationId xmlns:a16="http://schemas.microsoft.com/office/drawing/2014/main" id="{FD4DEB73-BECA-4A49-8D86-3B7F62E3A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DCBE4-3E92-4A44-8332-DDFBFAD73590}"/>
              </a:ext>
            </a:extLst>
          </p:cNvPr>
          <p:cNvSpPr>
            <a:spLocks noGrp="1"/>
          </p:cNvSpPr>
          <p:nvPr>
            <p:ph type="sldNum" sz="quarter" idx="12"/>
          </p:nvPr>
        </p:nvSpPr>
        <p:spPr/>
        <p:txBody>
          <a:bodyPr/>
          <a:lstStyle/>
          <a:p>
            <a:fld id="{5F063C82-147C-4494-827F-34E1504C2177}" type="slidenum">
              <a:rPr lang="en-US" smtClean="0"/>
              <a:t>‹#›</a:t>
            </a:fld>
            <a:endParaRPr lang="en-US"/>
          </a:p>
        </p:txBody>
      </p:sp>
    </p:spTree>
    <p:extLst>
      <p:ext uri="{BB962C8B-B14F-4D97-AF65-F5344CB8AC3E}">
        <p14:creationId xmlns:p14="http://schemas.microsoft.com/office/powerpoint/2010/main" val="2818428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55A79-583F-4424-83A2-DC7B61687B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60E2E8-598C-4024-910F-2EB6BCDCF68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854F71-709F-4BFB-8BD2-E70D900FA666}"/>
              </a:ext>
            </a:extLst>
          </p:cNvPr>
          <p:cNvSpPr>
            <a:spLocks noGrp="1"/>
          </p:cNvSpPr>
          <p:nvPr>
            <p:ph type="dt" sz="half" idx="10"/>
          </p:nvPr>
        </p:nvSpPr>
        <p:spPr/>
        <p:txBody>
          <a:bodyPr/>
          <a:lstStyle/>
          <a:p>
            <a:fld id="{A39A4421-3E33-4DBE-B592-504CDC38CDF4}" type="datetime1">
              <a:rPr lang="en-US" smtClean="0"/>
              <a:t>3/3/2022</a:t>
            </a:fld>
            <a:endParaRPr lang="en-US"/>
          </a:p>
        </p:txBody>
      </p:sp>
      <p:sp>
        <p:nvSpPr>
          <p:cNvPr id="5" name="Footer Placeholder 4">
            <a:extLst>
              <a:ext uri="{FF2B5EF4-FFF2-40B4-BE49-F238E27FC236}">
                <a16:creationId xmlns:a16="http://schemas.microsoft.com/office/drawing/2014/main" id="{36FE81CC-447B-40C3-8F02-D2F5D07DD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36C8B-230B-4BE2-9035-1CDA1091417B}"/>
              </a:ext>
            </a:extLst>
          </p:cNvPr>
          <p:cNvSpPr>
            <a:spLocks noGrp="1"/>
          </p:cNvSpPr>
          <p:nvPr>
            <p:ph type="sldNum" sz="quarter" idx="12"/>
          </p:nvPr>
        </p:nvSpPr>
        <p:spPr/>
        <p:txBody>
          <a:bodyPr/>
          <a:lstStyle/>
          <a:p>
            <a:fld id="{5F063C82-147C-4494-827F-34E1504C2177}" type="slidenum">
              <a:rPr lang="en-US" smtClean="0"/>
              <a:t>‹#›</a:t>
            </a:fld>
            <a:endParaRPr lang="en-US"/>
          </a:p>
        </p:txBody>
      </p:sp>
    </p:spTree>
    <p:extLst>
      <p:ext uri="{BB962C8B-B14F-4D97-AF65-F5344CB8AC3E}">
        <p14:creationId xmlns:p14="http://schemas.microsoft.com/office/powerpoint/2010/main" val="404219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C71E-7236-4AE3-9B27-FA32697EB0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83B20-6AC3-47FC-A693-235836B59E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52DCA-956B-43B7-A0F2-5C7D0EADCC73}"/>
              </a:ext>
            </a:extLst>
          </p:cNvPr>
          <p:cNvSpPr>
            <a:spLocks noGrp="1"/>
          </p:cNvSpPr>
          <p:nvPr>
            <p:ph type="dt" sz="half" idx="10"/>
          </p:nvPr>
        </p:nvSpPr>
        <p:spPr/>
        <p:txBody>
          <a:bodyPr/>
          <a:lstStyle/>
          <a:p>
            <a:fld id="{62E1D1DD-D795-44FD-A1E6-137B896B5056}" type="datetime1">
              <a:rPr lang="en-US" smtClean="0"/>
              <a:t>3/3/2022</a:t>
            </a:fld>
            <a:endParaRPr lang="en-US"/>
          </a:p>
        </p:txBody>
      </p:sp>
      <p:sp>
        <p:nvSpPr>
          <p:cNvPr id="5" name="Footer Placeholder 4">
            <a:extLst>
              <a:ext uri="{FF2B5EF4-FFF2-40B4-BE49-F238E27FC236}">
                <a16:creationId xmlns:a16="http://schemas.microsoft.com/office/drawing/2014/main" id="{DA58A9A3-8202-4A7A-8CB7-D1FCC74D5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FF610A-10D1-47FF-B3D2-5EE90C6669C9}"/>
              </a:ext>
            </a:extLst>
          </p:cNvPr>
          <p:cNvSpPr>
            <a:spLocks noGrp="1"/>
          </p:cNvSpPr>
          <p:nvPr>
            <p:ph type="sldNum" sz="quarter" idx="12"/>
          </p:nvPr>
        </p:nvSpPr>
        <p:spPr/>
        <p:txBody>
          <a:bodyPr/>
          <a:lstStyle/>
          <a:p>
            <a:fld id="{5F063C82-147C-4494-827F-34E1504C2177}" type="slidenum">
              <a:rPr lang="en-US" smtClean="0"/>
              <a:t>‹#›</a:t>
            </a:fld>
            <a:endParaRPr lang="en-US"/>
          </a:p>
        </p:txBody>
      </p:sp>
    </p:spTree>
    <p:extLst>
      <p:ext uri="{BB962C8B-B14F-4D97-AF65-F5344CB8AC3E}">
        <p14:creationId xmlns:p14="http://schemas.microsoft.com/office/powerpoint/2010/main" val="720461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F0B19-EB42-4212-ABBA-21F184E158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431863-A11A-4A9B-BBEF-570E2B0AEC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1BC910C-6832-4E16-845F-95136BC9D7D9}"/>
              </a:ext>
            </a:extLst>
          </p:cNvPr>
          <p:cNvSpPr>
            <a:spLocks noGrp="1"/>
          </p:cNvSpPr>
          <p:nvPr>
            <p:ph type="dt" sz="half" idx="10"/>
          </p:nvPr>
        </p:nvSpPr>
        <p:spPr/>
        <p:txBody>
          <a:bodyPr/>
          <a:lstStyle/>
          <a:p>
            <a:fld id="{85F9563F-AEAC-4E26-BE1B-72B5EC31DA35}" type="datetime1">
              <a:rPr lang="en-US" smtClean="0"/>
              <a:t>3/3/2022</a:t>
            </a:fld>
            <a:endParaRPr lang="en-US"/>
          </a:p>
        </p:txBody>
      </p:sp>
      <p:sp>
        <p:nvSpPr>
          <p:cNvPr id="5" name="Footer Placeholder 4">
            <a:extLst>
              <a:ext uri="{FF2B5EF4-FFF2-40B4-BE49-F238E27FC236}">
                <a16:creationId xmlns:a16="http://schemas.microsoft.com/office/drawing/2014/main" id="{5144E560-1BE2-40A4-B004-FA3C100B2F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5C6DF9-8983-492B-B10C-B01653AE7EED}"/>
              </a:ext>
            </a:extLst>
          </p:cNvPr>
          <p:cNvSpPr>
            <a:spLocks noGrp="1"/>
          </p:cNvSpPr>
          <p:nvPr>
            <p:ph type="sldNum" sz="quarter" idx="12"/>
          </p:nvPr>
        </p:nvSpPr>
        <p:spPr/>
        <p:txBody>
          <a:bodyPr/>
          <a:lstStyle/>
          <a:p>
            <a:fld id="{5F063C82-147C-4494-827F-34E1504C2177}" type="slidenum">
              <a:rPr lang="en-US" smtClean="0"/>
              <a:t>‹#›</a:t>
            </a:fld>
            <a:endParaRPr lang="en-US"/>
          </a:p>
        </p:txBody>
      </p:sp>
    </p:spTree>
    <p:extLst>
      <p:ext uri="{BB962C8B-B14F-4D97-AF65-F5344CB8AC3E}">
        <p14:creationId xmlns:p14="http://schemas.microsoft.com/office/powerpoint/2010/main" val="1305928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01410-F096-4839-BE8E-E2CE4E32B6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6A52E1-7AE9-4025-97E9-4928C71DA76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234E92-7622-4319-AA79-54777E5BD7D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801B28-BE64-4DB7-8F26-D34306655EBE}"/>
              </a:ext>
            </a:extLst>
          </p:cNvPr>
          <p:cNvSpPr>
            <a:spLocks noGrp="1"/>
          </p:cNvSpPr>
          <p:nvPr>
            <p:ph type="dt" sz="half" idx="10"/>
          </p:nvPr>
        </p:nvSpPr>
        <p:spPr/>
        <p:txBody>
          <a:bodyPr/>
          <a:lstStyle/>
          <a:p>
            <a:fld id="{BAE43930-A6EE-46F9-A9D5-090B76FC3B76}" type="datetime1">
              <a:rPr lang="en-US" smtClean="0"/>
              <a:t>3/3/2022</a:t>
            </a:fld>
            <a:endParaRPr lang="en-US"/>
          </a:p>
        </p:txBody>
      </p:sp>
      <p:sp>
        <p:nvSpPr>
          <p:cNvPr id="6" name="Footer Placeholder 5">
            <a:extLst>
              <a:ext uri="{FF2B5EF4-FFF2-40B4-BE49-F238E27FC236}">
                <a16:creationId xmlns:a16="http://schemas.microsoft.com/office/drawing/2014/main" id="{F4E19127-DB25-4411-B054-41A3ACA9FC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E7B6DC-28C8-4235-9DA9-8A23C97ED0DE}"/>
              </a:ext>
            </a:extLst>
          </p:cNvPr>
          <p:cNvSpPr>
            <a:spLocks noGrp="1"/>
          </p:cNvSpPr>
          <p:nvPr>
            <p:ph type="sldNum" sz="quarter" idx="12"/>
          </p:nvPr>
        </p:nvSpPr>
        <p:spPr/>
        <p:txBody>
          <a:bodyPr/>
          <a:lstStyle/>
          <a:p>
            <a:fld id="{5F063C82-147C-4494-827F-34E1504C2177}" type="slidenum">
              <a:rPr lang="en-US" smtClean="0"/>
              <a:t>‹#›</a:t>
            </a:fld>
            <a:endParaRPr lang="en-US"/>
          </a:p>
        </p:txBody>
      </p:sp>
    </p:spTree>
    <p:extLst>
      <p:ext uri="{BB962C8B-B14F-4D97-AF65-F5344CB8AC3E}">
        <p14:creationId xmlns:p14="http://schemas.microsoft.com/office/powerpoint/2010/main" val="2122817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DA720-4837-491D-8AEF-FCAFC4F8FB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D239B3-455B-487B-AA8A-97EB9672F7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997712-4588-4A85-B55B-25062AB7C1E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96B217-535F-40F9-B662-C89E0D7273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B12FE4-ACC6-4706-B330-039A1E00C6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B33B52-00C3-45DC-B44A-F3B6AB1B8931}"/>
              </a:ext>
            </a:extLst>
          </p:cNvPr>
          <p:cNvSpPr>
            <a:spLocks noGrp="1"/>
          </p:cNvSpPr>
          <p:nvPr>
            <p:ph type="dt" sz="half" idx="10"/>
          </p:nvPr>
        </p:nvSpPr>
        <p:spPr/>
        <p:txBody>
          <a:bodyPr/>
          <a:lstStyle/>
          <a:p>
            <a:fld id="{42C2C608-9F89-4B4D-A438-71C36DD9939B}" type="datetime1">
              <a:rPr lang="en-US" smtClean="0"/>
              <a:t>3/3/2022</a:t>
            </a:fld>
            <a:endParaRPr lang="en-US"/>
          </a:p>
        </p:txBody>
      </p:sp>
      <p:sp>
        <p:nvSpPr>
          <p:cNvPr id="8" name="Footer Placeholder 7">
            <a:extLst>
              <a:ext uri="{FF2B5EF4-FFF2-40B4-BE49-F238E27FC236}">
                <a16:creationId xmlns:a16="http://schemas.microsoft.com/office/drawing/2014/main" id="{1A5AD020-0A65-4938-A3E7-CFF8DDEB2B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6AA951-5155-49F5-B521-FF90047109A6}"/>
              </a:ext>
            </a:extLst>
          </p:cNvPr>
          <p:cNvSpPr>
            <a:spLocks noGrp="1"/>
          </p:cNvSpPr>
          <p:nvPr>
            <p:ph type="sldNum" sz="quarter" idx="12"/>
          </p:nvPr>
        </p:nvSpPr>
        <p:spPr/>
        <p:txBody>
          <a:bodyPr/>
          <a:lstStyle/>
          <a:p>
            <a:fld id="{5F063C82-147C-4494-827F-34E1504C2177}" type="slidenum">
              <a:rPr lang="en-US" smtClean="0"/>
              <a:t>‹#›</a:t>
            </a:fld>
            <a:endParaRPr lang="en-US"/>
          </a:p>
        </p:txBody>
      </p:sp>
    </p:spTree>
    <p:extLst>
      <p:ext uri="{BB962C8B-B14F-4D97-AF65-F5344CB8AC3E}">
        <p14:creationId xmlns:p14="http://schemas.microsoft.com/office/powerpoint/2010/main" val="113336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4DEB-8A20-43AD-B7EE-6E5BF67C8F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342F58-0723-402F-A224-239FFE32CB1B}"/>
              </a:ext>
            </a:extLst>
          </p:cNvPr>
          <p:cNvSpPr>
            <a:spLocks noGrp="1"/>
          </p:cNvSpPr>
          <p:nvPr>
            <p:ph type="dt" sz="half" idx="10"/>
          </p:nvPr>
        </p:nvSpPr>
        <p:spPr/>
        <p:txBody>
          <a:bodyPr/>
          <a:lstStyle/>
          <a:p>
            <a:fld id="{7CC5B2AA-D478-486A-8E69-795776C32994}" type="datetime1">
              <a:rPr lang="en-US" smtClean="0"/>
              <a:t>3/3/2022</a:t>
            </a:fld>
            <a:endParaRPr lang="en-US"/>
          </a:p>
        </p:txBody>
      </p:sp>
      <p:sp>
        <p:nvSpPr>
          <p:cNvPr id="4" name="Footer Placeholder 3">
            <a:extLst>
              <a:ext uri="{FF2B5EF4-FFF2-40B4-BE49-F238E27FC236}">
                <a16:creationId xmlns:a16="http://schemas.microsoft.com/office/drawing/2014/main" id="{C12FC341-FE85-4544-BB52-205E08009D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77DE7C-1391-415E-8C9E-6896E1449B30}"/>
              </a:ext>
            </a:extLst>
          </p:cNvPr>
          <p:cNvSpPr>
            <a:spLocks noGrp="1"/>
          </p:cNvSpPr>
          <p:nvPr>
            <p:ph type="sldNum" sz="quarter" idx="12"/>
          </p:nvPr>
        </p:nvSpPr>
        <p:spPr/>
        <p:txBody>
          <a:bodyPr/>
          <a:lstStyle/>
          <a:p>
            <a:fld id="{5F063C82-147C-4494-827F-34E1504C2177}" type="slidenum">
              <a:rPr lang="en-US" smtClean="0"/>
              <a:t>‹#›</a:t>
            </a:fld>
            <a:endParaRPr lang="en-US"/>
          </a:p>
        </p:txBody>
      </p:sp>
    </p:spTree>
    <p:extLst>
      <p:ext uri="{BB962C8B-B14F-4D97-AF65-F5344CB8AC3E}">
        <p14:creationId xmlns:p14="http://schemas.microsoft.com/office/powerpoint/2010/main" val="2417493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9A8243-3F15-4264-87E6-B8A95EEBEEFA}"/>
              </a:ext>
            </a:extLst>
          </p:cNvPr>
          <p:cNvSpPr>
            <a:spLocks noGrp="1"/>
          </p:cNvSpPr>
          <p:nvPr>
            <p:ph type="dt" sz="half" idx="10"/>
          </p:nvPr>
        </p:nvSpPr>
        <p:spPr/>
        <p:txBody>
          <a:bodyPr/>
          <a:lstStyle/>
          <a:p>
            <a:fld id="{9B77FAC9-FE1D-485C-9760-7128979BE9DC}" type="datetime1">
              <a:rPr lang="en-US" smtClean="0"/>
              <a:t>3/3/2022</a:t>
            </a:fld>
            <a:endParaRPr lang="en-US"/>
          </a:p>
        </p:txBody>
      </p:sp>
      <p:sp>
        <p:nvSpPr>
          <p:cNvPr id="3" name="Footer Placeholder 2">
            <a:extLst>
              <a:ext uri="{FF2B5EF4-FFF2-40B4-BE49-F238E27FC236}">
                <a16:creationId xmlns:a16="http://schemas.microsoft.com/office/drawing/2014/main" id="{DB573E7C-461B-4174-A4AE-B4CE59B6C2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48A64B-005F-4044-8A36-48A4426B01D6}"/>
              </a:ext>
            </a:extLst>
          </p:cNvPr>
          <p:cNvSpPr>
            <a:spLocks noGrp="1"/>
          </p:cNvSpPr>
          <p:nvPr>
            <p:ph type="sldNum" sz="quarter" idx="12"/>
          </p:nvPr>
        </p:nvSpPr>
        <p:spPr/>
        <p:txBody>
          <a:bodyPr/>
          <a:lstStyle/>
          <a:p>
            <a:fld id="{5F063C82-147C-4494-827F-34E1504C2177}" type="slidenum">
              <a:rPr lang="en-US" smtClean="0"/>
              <a:t>‹#›</a:t>
            </a:fld>
            <a:endParaRPr lang="en-US"/>
          </a:p>
        </p:txBody>
      </p:sp>
    </p:spTree>
    <p:extLst>
      <p:ext uri="{BB962C8B-B14F-4D97-AF65-F5344CB8AC3E}">
        <p14:creationId xmlns:p14="http://schemas.microsoft.com/office/powerpoint/2010/main" val="6821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B6066-2794-4014-BBE9-027F20D57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622D8D-D7FE-40D0-AEF6-529D4C21D5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263423-AE20-4D01-863F-6ED47C93A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EA6389-6234-4107-A494-36048075C622}"/>
              </a:ext>
            </a:extLst>
          </p:cNvPr>
          <p:cNvSpPr>
            <a:spLocks noGrp="1"/>
          </p:cNvSpPr>
          <p:nvPr>
            <p:ph type="dt" sz="half" idx="10"/>
          </p:nvPr>
        </p:nvSpPr>
        <p:spPr/>
        <p:txBody>
          <a:bodyPr/>
          <a:lstStyle/>
          <a:p>
            <a:fld id="{8D2E3A25-5D39-4018-8816-91E7A024C7FA}" type="datetime1">
              <a:rPr lang="en-US" smtClean="0"/>
              <a:t>3/3/2022</a:t>
            </a:fld>
            <a:endParaRPr lang="en-US"/>
          </a:p>
        </p:txBody>
      </p:sp>
      <p:sp>
        <p:nvSpPr>
          <p:cNvPr id="6" name="Footer Placeholder 5">
            <a:extLst>
              <a:ext uri="{FF2B5EF4-FFF2-40B4-BE49-F238E27FC236}">
                <a16:creationId xmlns:a16="http://schemas.microsoft.com/office/drawing/2014/main" id="{CE4829EA-4457-4C78-9A2D-53C92C8EE3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DC80E3-9E53-4BC5-BD5A-0F588AF6A91D}"/>
              </a:ext>
            </a:extLst>
          </p:cNvPr>
          <p:cNvSpPr>
            <a:spLocks noGrp="1"/>
          </p:cNvSpPr>
          <p:nvPr>
            <p:ph type="sldNum" sz="quarter" idx="12"/>
          </p:nvPr>
        </p:nvSpPr>
        <p:spPr/>
        <p:txBody>
          <a:bodyPr/>
          <a:lstStyle/>
          <a:p>
            <a:fld id="{5F063C82-147C-4494-827F-34E1504C2177}" type="slidenum">
              <a:rPr lang="en-US" smtClean="0"/>
              <a:t>‹#›</a:t>
            </a:fld>
            <a:endParaRPr lang="en-US"/>
          </a:p>
        </p:txBody>
      </p:sp>
    </p:spTree>
    <p:extLst>
      <p:ext uri="{BB962C8B-B14F-4D97-AF65-F5344CB8AC3E}">
        <p14:creationId xmlns:p14="http://schemas.microsoft.com/office/powerpoint/2010/main" val="1752719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28787-F97D-4F8B-A29E-E1D9DEEA3A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796B4C-4DDF-4A65-8F85-6A87CBCEDE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4C3C86-956C-406B-8D39-96689A7618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550B32-18FA-4DF5-B3DC-ACABE2FC0D14}"/>
              </a:ext>
            </a:extLst>
          </p:cNvPr>
          <p:cNvSpPr>
            <a:spLocks noGrp="1"/>
          </p:cNvSpPr>
          <p:nvPr>
            <p:ph type="dt" sz="half" idx="10"/>
          </p:nvPr>
        </p:nvSpPr>
        <p:spPr/>
        <p:txBody>
          <a:bodyPr/>
          <a:lstStyle/>
          <a:p>
            <a:fld id="{1F8B4C4B-140A-4B98-A833-49AAD01C77D8}" type="datetime1">
              <a:rPr lang="en-US" smtClean="0"/>
              <a:t>3/3/2022</a:t>
            </a:fld>
            <a:endParaRPr lang="en-US"/>
          </a:p>
        </p:txBody>
      </p:sp>
      <p:sp>
        <p:nvSpPr>
          <p:cNvPr id="6" name="Footer Placeholder 5">
            <a:extLst>
              <a:ext uri="{FF2B5EF4-FFF2-40B4-BE49-F238E27FC236}">
                <a16:creationId xmlns:a16="http://schemas.microsoft.com/office/drawing/2014/main" id="{12CEEB31-3275-4471-A844-843033FEBF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472A58-0260-4747-B46C-7D4A06D2FD63}"/>
              </a:ext>
            </a:extLst>
          </p:cNvPr>
          <p:cNvSpPr>
            <a:spLocks noGrp="1"/>
          </p:cNvSpPr>
          <p:nvPr>
            <p:ph type="sldNum" sz="quarter" idx="12"/>
          </p:nvPr>
        </p:nvSpPr>
        <p:spPr/>
        <p:txBody>
          <a:bodyPr/>
          <a:lstStyle/>
          <a:p>
            <a:fld id="{5F063C82-147C-4494-827F-34E1504C2177}" type="slidenum">
              <a:rPr lang="en-US" smtClean="0"/>
              <a:t>‹#›</a:t>
            </a:fld>
            <a:endParaRPr lang="en-US"/>
          </a:p>
        </p:txBody>
      </p:sp>
    </p:spTree>
    <p:extLst>
      <p:ext uri="{BB962C8B-B14F-4D97-AF65-F5344CB8AC3E}">
        <p14:creationId xmlns:p14="http://schemas.microsoft.com/office/powerpoint/2010/main" val="2335610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56BF2B-F265-40E4-AAE5-4AEC0AEC9B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641DC6-BCDB-49E8-B6FA-55E8D9B63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7F51CE-5798-4937-9A7A-0D51983C28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61DA9D-82D6-487A-9FB5-77008FAF089D}" type="datetime1">
              <a:rPr lang="en-US" smtClean="0"/>
              <a:t>3/3/2022</a:t>
            </a:fld>
            <a:endParaRPr lang="en-US"/>
          </a:p>
        </p:txBody>
      </p:sp>
      <p:sp>
        <p:nvSpPr>
          <p:cNvPr id="5" name="Footer Placeholder 4">
            <a:extLst>
              <a:ext uri="{FF2B5EF4-FFF2-40B4-BE49-F238E27FC236}">
                <a16:creationId xmlns:a16="http://schemas.microsoft.com/office/drawing/2014/main" id="{41E6250C-B750-4895-95CB-7599D0164B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355753-FBBD-42AC-A0EB-B6CDF4D510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063C82-147C-4494-827F-34E1504C2177}" type="slidenum">
              <a:rPr lang="en-US" smtClean="0"/>
              <a:t>‹#›</a:t>
            </a:fld>
            <a:endParaRPr lang="en-US"/>
          </a:p>
        </p:txBody>
      </p:sp>
    </p:spTree>
    <p:extLst>
      <p:ext uri="{BB962C8B-B14F-4D97-AF65-F5344CB8AC3E}">
        <p14:creationId xmlns:p14="http://schemas.microsoft.com/office/powerpoint/2010/main" val="1845090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3350-3B6C-4793-BF4C-51857EBC0CB5}"/>
              </a:ext>
            </a:extLst>
          </p:cNvPr>
          <p:cNvSpPr>
            <a:spLocks noGrp="1"/>
          </p:cNvSpPr>
          <p:nvPr>
            <p:ph type="title"/>
          </p:nvPr>
        </p:nvSpPr>
        <p:spPr>
          <a:xfrm>
            <a:off x="747889" y="18255"/>
            <a:ext cx="10515600" cy="1325563"/>
          </a:xfrm>
        </p:spPr>
        <p:txBody>
          <a:bodyPr>
            <a:normAutofit/>
          </a:bodyPr>
          <a:lstStyle/>
          <a:p>
            <a:r>
              <a:rPr lang="en-US" sz="2000" dirty="0"/>
              <a:t>Background</a:t>
            </a:r>
          </a:p>
        </p:txBody>
      </p:sp>
      <p:sp>
        <p:nvSpPr>
          <p:cNvPr id="3" name="Content Placeholder 2">
            <a:extLst>
              <a:ext uri="{FF2B5EF4-FFF2-40B4-BE49-F238E27FC236}">
                <a16:creationId xmlns:a16="http://schemas.microsoft.com/office/drawing/2014/main" id="{18773701-191D-4FAD-8843-1882BA3A449E}"/>
              </a:ext>
            </a:extLst>
          </p:cNvPr>
          <p:cNvSpPr>
            <a:spLocks noGrp="1"/>
          </p:cNvSpPr>
          <p:nvPr>
            <p:ph idx="1"/>
          </p:nvPr>
        </p:nvSpPr>
        <p:spPr>
          <a:xfrm>
            <a:off x="838200" y="945092"/>
            <a:ext cx="10515600" cy="4351338"/>
          </a:xfrm>
        </p:spPr>
        <p:txBody>
          <a:bodyPr>
            <a:noAutofit/>
          </a:bodyPr>
          <a:lstStyle/>
          <a:p>
            <a:r>
              <a:rPr lang="en-US" sz="1600" dirty="0"/>
              <a:t>Natural disturbance, such as goose grazing/grubbing in estuaries, alters the cover of species composition and structure (hereafter, “structural traits”). </a:t>
            </a:r>
          </a:p>
          <a:p>
            <a:pPr lvl="1"/>
            <a:r>
              <a:rPr lang="en-US" sz="1600" dirty="0"/>
              <a:t>Compositional structure may include very short ground covering plants, and taller canopy-forming graminoids . </a:t>
            </a:r>
          </a:p>
          <a:p>
            <a:pPr lvl="1"/>
            <a:r>
              <a:rPr lang="en-US" sz="1600" dirty="0"/>
              <a:t>Following intensive grazing/grubbing, graminoid habitat (densely covered by tall perennials with deep, rhizomatous roots) is converted to mudflat, populated by ruderal species (densely covered by short annuals with shallow, filamentous roots). </a:t>
            </a:r>
          </a:p>
          <a:p>
            <a:r>
              <a:rPr lang="en-US" sz="1600" dirty="0"/>
              <a:t>Above-ground vegetation facilitates seed trapping. </a:t>
            </a:r>
          </a:p>
          <a:p>
            <a:pPr lvl="1"/>
            <a:r>
              <a:rPr lang="en-US" sz="1600" dirty="0"/>
              <a:t>General information about seed bank retention: </a:t>
            </a:r>
          </a:p>
          <a:p>
            <a:pPr lvl="2"/>
            <a:r>
              <a:rPr lang="en-US" sz="1600" dirty="0"/>
              <a:t>Vegetation density/complexity facilitating seed trapping</a:t>
            </a:r>
          </a:p>
          <a:p>
            <a:pPr lvl="2"/>
            <a:r>
              <a:rPr lang="en-US" sz="1600" dirty="0"/>
              <a:t>Site structural complexity drives grounding of intertidal hydrochorous dispersal</a:t>
            </a:r>
          </a:p>
          <a:p>
            <a:pPr lvl="1"/>
            <a:r>
              <a:rPr lang="en-US" sz="1600" dirty="0"/>
              <a:t>General info about seed production in estuaries</a:t>
            </a:r>
          </a:p>
          <a:p>
            <a:pPr lvl="2"/>
            <a:r>
              <a:rPr lang="en-US" sz="1600" dirty="0"/>
              <a:t>How often do plants of different groups produce seed (compared to vegetative clonal growth)</a:t>
            </a:r>
          </a:p>
          <a:p>
            <a:pPr lvl="2"/>
            <a:r>
              <a:rPr lang="en-US" sz="1600" dirty="0"/>
              <a:t>goose grazing can increase seed production of grazed plants (</a:t>
            </a:r>
            <a:r>
              <a:rPr lang="en-US" sz="1600" dirty="0">
                <a:highlight>
                  <a:srgbClr val="FFFF00"/>
                </a:highlight>
              </a:rPr>
              <a:t>citation</a:t>
            </a:r>
            <a:r>
              <a:rPr lang="en-US" sz="1600" dirty="0"/>
              <a:t>)</a:t>
            </a:r>
          </a:p>
          <a:p>
            <a:pPr lvl="1"/>
            <a:r>
              <a:rPr lang="en-US" sz="1600" dirty="0"/>
              <a:t>However, testing seed bank richness and abundance across different disturbance conditions and seasons has not been tested. This is important to understand availability of native seed in the seed bank to regenerate following disturbance, or to identify potential pathways for invasive species to establish. </a:t>
            </a:r>
          </a:p>
          <a:p>
            <a:r>
              <a:rPr lang="en-US" sz="1600" dirty="0"/>
              <a:t>Seasonal variation in seed bank richness &amp; abundance </a:t>
            </a:r>
          </a:p>
          <a:p>
            <a:pPr lvl="1"/>
            <a:r>
              <a:rPr lang="en-US" sz="1600" dirty="0"/>
              <a:t>Seed sources may be local plants (“seed rain”), or intertidal hydrochory. </a:t>
            </a:r>
          </a:p>
          <a:p>
            <a:pPr lvl="1"/>
            <a:r>
              <a:rPr lang="en-US" sz="1600" dirty="0"/>
              <a:t>Most graminoid species disperse seed from the parent plant in autumn</a:t>
            </a:r>
          </a:p>
          <a:p>
            <a:pPr lvl="1"/>
            <a:r>
              <a:rPr lang="en-US" sz="1600" dirty="0"/>
              <a:t>Winter chilling is important for dormancy release; storms/tidal surges result in higher intertidal dispersal</a:t>
            </a:r>
          </a:p>
          <a:p>
            <a:pPr lvl="1"/>
            <a:r>
              <a:rPr lang="en-US" sz="1600" dirty="0"/>
              <a:t>Germination occurs in the late spring/early summer, provided sufficient Windows of Opportunity and space. </a:t>
            </a:r>
          </a:p>
          <a:p>
            <a:pPr lvl="1"/>
            <a:endParaRPr lang="en-US" sz="1600" dirty="0"/>
          </a:p>
        </p:txBody>
      </p:sp>
      <p:sp>
        <p:nvSpPr>
          <p:cNvPr id="4" name="Slide Number Placeholder 3">
            <a:extLst>
              <a:ext uri="{FF2B5EF4-FFF2-40B4-BE49-F238E27FC236}">
                <a16:creationId xmlns:a16="http://schemas.microsoft.com/office/drawing/2014/main" id="{7760A629-06FD-414C-B752-97A2EFED9428}"/>
              </a:ext>
            </a:extLst>
          </p:cNvPr>
          <p:cNvSpPr>
            <a:spLocks noGrp="1"/>
          </p:cNvSpPr>
          <p:nvPr>
            <p:ph type="sldNum" sz="quarter" idx="12"/>
          </p:nvPr>
        </p:nvSpPr>
        <p:spPr/>
        <p:txBody>
          <a:bodyPr/>
          <a:lstStyle/>
          <a:p>
            <a:fld id="{5F063C82-147C-4494-827F-34E1504C2177}" type="slidenum">
              <a:rPr lang="en-US" smtClean="0"/>
              <a:t>1</a:t>
            </a:fld>
            <a:endParaRPr lang="en-US" dirty="0"/>
          </a:p>
        </p:txBody>
      </p:sp>
    </p:spTree>
    <p:extLst>
      <p:ext uri="{BB962C8B-B14F-4D97-AF65-F5344CB8AC3E}">
        <p14:creationId xmlns:p14="http://schemas.microsoft.com/office/powerpoint/2010/main" val="1188994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600F2E-C00C-456B-8FAE-E8A5ADBCE1B3}"/>
              </a:ext>
            </a:extLst>
          </p:cNvPr>
          <p:cNvSpPr>
            <a:spLocks noGrp="1"/>
          </p:cNvSpPr>
          <p:nvPr>
            <p:ph type="title"/>
          </p:nvPr>
        </p:nvSpPr>
        <p:spPr>
          <a:xfrm>
            <a:off x="668867" y="18255"/>
            <a:ext cx="10515600" cy="1325563"/>
          </a:xfrm>
        </p:spPr>
        <p:txBody>
          <a:bodyPr>
            <a:normAutofit fontScale="90000"/>
          </a:bodyPr>
          <a:lstStyle/>
          <a:p>
            <a:r>
              <a:rPr lang="en-US" sz="2200" dirty="0"/>
              <a:t>Analysis plan: </a:t>
            </a:r>
            <a:r>
              <a:rPr lang="en-US" sz="2200" b="1" u="sng" dirty="0"/>
              <a:t>TASK 2</a:t>
            </a:r>
            <a:r>
              <a:rPr lang="en-US" sz="2200" dirty="0"/>
              <a:t>: What analyses are most appropriate to answer the questions (as stated)? </a:t>
            </a:r>
            <a:br>
              <a:rPr lang="en-US" sz="2200" dirty="0"/>
            </a:br>
            <a:br>
              <a:rPr lang="en-US" sz="2200" dirty="0"/>
            </a:br>
            <a:r>
              <a:rPr lang="en-US" sz="2200" dirty="0">
                <a:solidFill>
                  <a:srgbClr val="FF0000"/>
                </a:solidFill>
              </a:rPr>
              <a:t>Key deficit in my knowledge</a:t>
            </a:r>
            <a:r>
              <a:rPr lang="en-US" sz="2200" dirty="0"/>
              <a:t>: What assumptions do these analyses have of the data/sampling design? What are the caveats/limitations of drawing conclusions from these analyses?</a:t>
            </a:r>
          </a:p>
        </p:txBody>
      </p:sp>
      <p:sp>
        <p:nvSpPr>
          <p:cNvPr id="9" name="Content Placeholder 8">
            <a:extLst>
              <a:ext uri="{FF2B5EF4-FFF2-40B4-BE49-F238E27FC236}">
                <a16:creationId xmlns:a16="http://schemas.microsoft.com/office/drawing/2014/main" id="{EA25E1D4-3B68-45D6-958D-3EE5C8493F59}"/>
              </a:ext>
            </a:extLst>
          </p:cNvPr>
          <p:cNvSpPr>
            <a:spLocks noGrp="1"/>
          </p:cNvSpPr>
          <p:nvPr>
            <p:ph idx="1"/>
          </p:nvPr>
        </p:nvSpPr>
        <p:spPr/>
        <p:txBody>
          <a:bodyPr>
            <a:normAutofit lnSpcReduction="10000"/>
          </a:bodyPr>
          <a:lstStyle/>
          <a:p>
            <a:pPr lvl="0"/>
            <a:r>
              <a:rPr lang="en-US" sz="1400" dirty="0"/>
              <a:t>Q1. Do  vegetation structural traits, resulting from different grazing disturbance conditions, affect seasonal changes in surface seed bank richness and abundance?</a:t>
            </a:r>
          </a:p>
          <a:p>
            <a:pPr lvl="1"/>
            <a:r>
              <a:rPr lang="en-US" sz="1400" dirty="0"/>
              <a:t>Expectation 1: Because taller vegetation structures should trap more seed (either locally deposited or transported by tidal hydrochory), I expect greater </a:t>
            </a:r>
            <a:r>
              <a:rPr lang="en-US" sz="1400" u="sng" dirty="0"/>
              <a:t>richness</a:t>
            </a:r>
            <a:r>
              <a:rPr lang="en-US" sz="1400" dirty="0"/>
              <a:t> of species trapped across all seasons in undisturbed and 10-yr post-disturbance sites with taller (perennial graminoid) vegetation. </a:t>
            </a:r>
            <a:r>
              <a:rPr lang="en-US" sz="1400" i="1" dirty="0"/>
              <a:t>Suggested analysis: LMM using disturbance condition as fixed effect (categorical), </a:t>
            </a:r>
            <a:r>
              <a:rPr lang="en-US" sz="1400" i="1" dirty="0">
                <a:solidFill>
                  <a:srgbClr val="FF0000"/>
                </a:solidFill>
              </a:rPr>
              <a:t>Estuary as random effect</a:t>
            </a:r>
            <a:r>
              <a:rPr lang="en-US" sz="1400" i="1" dirty="0"/>
              <a:t> (categorical), richness as response variable (discrete). *is replication sufficient to treat Estuary as a random effect, or should I conduct analyses separately for each estuary?</a:t>
            </a:r>
          </a:p>
          <a:p>
            <a:pPr lvl="1"/>
            <a:r>
              <a:rPr lang="en-US" sz="1400" dirty="0"/>
              <a:t>Expectation 2: However, because annual plants should have greater seed production than perennials, I expect higher </a:t>
            </a:r>
            <a:r>
              <a:rPr lang="en-US" sz="1400" u="sng" dirty="0"/>
              <a:t>abundance</a:t>
            </a:r>
            <a:r>
              <a:rPr lang="en-US" sz="1400" dirty="0"/>
              <a:t> in grubbed and 1-yr post-disturbance sites where annual species dominate. </a:t>
            </a:r>
            <a:r>
              <a:rPr lang="en-US" sz="1400" i="1" dirty="0"/>
              <a:t>Suggested analysis: LMM using disturbance condition as fixed effect (categorical), </a:t>
            </a:r>
            <a:r>
              <a:rPr lang="en-US" sz="1400" i="1" dirty="0">
                <a:solidFill>
                  <a:srgbClr val="FF0000"/>
                </a:solidFill>
              </a:rPr>
              <a:t>Estuary as random effect </a:t>
            </a:r>
            <a:r>
              <a:rPr lang="en-US" sz="1400" i="1" dirty="0"/>
              <a:t>(categorical), abundance as response variable (discrete)  </a:t>
            </a:r>
            <a:endParaRPr lang="en-US" sz="1400" dirty="0"/>
          </a:p>
          <a:p>
            <a:pPr lvl="1"/>
            <a:r>
              <a:rPr lang="en-US" sz="1400" dirty="0">
                <a:solidFill>
                  <a:srgbClr val="FF0000"/>
                </a:solidFill>
              </a:rPr>
              <a:t>Unknown</a:t>
            </a:r>
            <a:r>
              <a:rPr lang="en-US" sz="1400" dirty="0"/>
              <a:t>: can/should I perform any statistical tests of seasonal differences in richness/abundance within the same disturbance category? Ecologically, I think this would indicate there are key times of year when richness/abundance is greater in a specific disturbance class. </a:t>
            </a:r>
          </a:p>
          <a:p>
            <a:pPr lvl="0"/>
            <a:r>
              <a:rPr lang="en-US" sz="1400" dirty="0"/>
              <a:t>Is species similarity to above-ground vegetation dependent on structural traits or seasonality? </a:t>
            </a:r>
          </a:p>
          <a:p>
            <a:pPr lvl="1"/>
            <a:r>
              <a:rPr lang="en-US" sz="1400" dirty="0"/>
              <a:t>Expectation: If local seed rain is driving seed bank similarity, I expect all sites to have high similarity between seed banks and above-ground vegetation, regardless of season. </a:t>
            </a:r>
          </a:p>
          <a:p>
            <a:pPr lvl="2"/>
            <a:r>
              <a:rPr lang="en-US" sz="1400" dirty="0"/>
              <a:t>Alternatively, if intertidal hydrochory is driving seed bank dissimilarity and structural traits are driving seed retention, I expect sites with structural traits such as tall perennial graminoids to have the greatest dissimilarity between seed bank and above-ground vegetation in the spring following winter storms. </a:t>
            </a:r>
          </a:p>
          <a:p>
            <a:pPr lvl="1"/>
            <a:r>
              <a:rPr lang="en-US" sz="1400" i="1" dirty="0"/>
              <a:t>Suggested analysis: NMDS of species presence/absence in seed bank vs. above-ground vegetation</a:t>
            </a:r>
          </a:p>
          <a:p>
            <a:endParaRPr lang="en-US" dirty="0"/>
          </a:p>
        </p:txBody>
      </p:sp>
      <p:sp>
        <p:nvSpPr>
          <p:cNvPr id="7" name="Slide Number Placeholder 6">
            <a:extLst>
              <a:ext uri="{FF2B5EF4-FFF2-40B4-BE49-F238E27FC236}">
                <a16:creationId xmlns:a16="http://schemas.microsoft.com/office/drawing/2014/main" id="{7EDC11E2-9BCA-4146-81C4-D6E5045E327E}"/>
              </a:ext>
            </a:extLst>
          </p:cNvPr>
          <p:cNvSpPr>
            <a:spLocks noGrp="1"/>
          </p:cNvSpPr>
          <p:nvPr>
            <p:ph type="sldNum" sz="quarter" idx="12"/>
          </p:nvPr>
        </p:nvSpPr>
        <p:spPr/>
        <p:txBody>
          <a:bodyPr/>
          <a:lstStyle/>
          <a:p>
            <a:fld id="{5F063C82-147C-4494-827F-34E1504C2177}" type="slidenum">
              <a:rPr lang="en-US" smtClean="0"/>
              <a:t>10</a:t>
            </a:fld>
            <a:endParaRPr lang="en-US"/>
          </a:p>
        </p:txBody>
      </p:sp>
    </p:spTree>
    <p:extLst>
      <p:ext uri="{BB962C8B-B14F-4D97-AF65-F5344CB8AC3E}">
        <p14:creationId xmlns:p14="http://schemas.microsoft.com/office/powerpoint/2010/main" val="1033813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6B6EED-7B66-47AB-B744-A880FB1A37CD}"/>
              </a:ext>
            </a:extLst>
          </p:cNvPr>
          <p:cNvSpPr>
            <a:spLocks noGrp="1"/>
          </p:cNvSpPr>
          <p:nvPr>
            <p:ph type="sldNum" sz="quarter" idx="12"/>
          </p:nvPr>
        </p:nvSpPr>
        <p:spPr/>
        <p:txBody>
          <a:bodyPr/>
          <a:lstStyle/>
          <a:p>
            <a:fld id="{5F063C82-147C-4494-827F-34E1504C2177}" type="slidenum">
              <a:rPr lang="en-US" smtClean="0"/>
              <a:t>11</a:t>
            </a:fld>
            <a:endParaRPr lang="en-US"/>
          </a:p>
        </p:txBody>
      </p:sp>
      <p:sp>
        <p:nvSpPr>
          <p:cNvPr id="3" name="Rectangle 2">
            <a:extLst>
              <a:ext uri="{FF2B5EF4-FFF2-40B4-BE49-F238E27FC236}">
                <a16:creationId xmlns:a16="http://schemas.microsoft.com/office/drawing/2014/main" id="{12E9CB65-A1C1-40EE-A9D1-CC01908B49F5}"/>
              </a:ext>
            </a:extLst>
          </p:cNvPr>
          <p:cNvSpPr/>
          <p:nvPr/>
        </p:nvSpPr>
        <p:spPr>
          <a:xfrm>
            <a:off x="645041" y="484686"/>
            <a:ext cx="8711609" cy="5016758"/>
          </a:xfrm>
          <a:prstGeom prst="rect">
            <a:avLst/>
          </a:prstGeom>
        </p:spPr>
        <p:txBody>
          <a:bodyPr wrap="square">
            <a:spAutoFit/>
          </a:bodyPr>
          <a:lstStyle/>
          <a:p>
            <a:r>
              <a:rPr lang="en-US" sz="1400" dirty="0">
                <a:solidFill>
                  <a:srgbClr val="000000"/>
                </a:solidFill>
                <a:latin typeface="Arial" panose="020B0604020202020204" pitchFamily="34" charset="0"/>
              </a:rPr>
              <a:t>If using mixed effect model: </a:t>
            </a:r>
          </a:p>
          <a:p>
            <a:endParaRPr lang="en-US" sz="1400" dirty="0">
              <a:solidFill>
                <a:srgbClr val="000000"/>
              </a:solidFill>
              <a:latin typeface="Arial" panose="020B0604020202020204" pitchFamily="34" charset="0"/>
            </a:endParaRPr>
          </a:p>
          <a:p>
            <a:r>
              <a:rPr lang="en-US" sz="1400" dirty="0">
                <a:solidFill>
                  <a:srgbClr val="000000"/>
                </a:solidFill>
                <a:latin typeface="Arial" panose="020B0604020202020204" pitchFamily="34" charset="0"/>
              </a:rPr>
              <a:t>Factors (fixed variables, covariates)</a:t>
            </a:r>
            <a:endParaRPr lang="en-US" dirty="0"/>
          </a:p>
          <a:p>
            <a:pPr fontAlgn="base">
              <a:buFont typeface="Arial" panose="020B0604020202020204" pitchFamily="34" charset="0"/>
              <a:buChar char="•"/>
            </a:pPr>
            <a:r>
              <a:rPr lang="en-US" sz="1400" dirty="0">
                <a:solidFill>
                  <a:srgbClr val="000000"/>
                </a:solidFill>
                <a:latin typeface="Arial" panose="020B0604020202020204" pitchFamily="34" charset="0"/>
              </a:rPr>
              <a:t>Site (Estuary)</a:t>
            </a:r>
          </a:p>
          <a:p>
            <a:pPr fontAlgn="base">
              <a:buFont typeface="Arial" panose="020B0604020202020204" pitchFamily="34" charset="0"/>
              <a:buChar char="•"/>
            </a:pPr>
            <a:r>
              <a:rPr lang="en-US" sz="1400" dirty="0">
                <a:solidFill>
                  <a:srgbClr val="000000"/>
                </a:solidFill>
                <a:latin typeface="Arial" panose="020B0604020202020204" pitchFamily="34" charset="0"/>
              </a:rPr>
              <a:t>Time since grazing exclusion </a:t>
            </a:r>
          </a:p>
          <a:p>
            <a:pPr marL="742950" lvl="1" indent="-285750" fontAlgn="base">
              <a:buFont typeface="Arial" panose="020B0604020202020204" pitchFamily="34" charset="0"/>
              <a:buChar char="•"/>
            </a:pPr>
            <a:r>
              <a:rPr lang="en-US" sz="1400" dirty="0">
                <a:solidFill>
                  <a:srgbClr val="000000"/>
                </a:solidFill>
                <a:latin typeface="Arial" panose="020B0604020202020204" pitchFamily="34" charset="0"/>
              </a:rPr>
              <a:t>NRE has partial grubbing</a:t>
            </a:r>
          </a:p>
          <a:p>
            <a:pPr fontAlgn="base">
              <a:buFont typeface="Arial" panose="020B0604020202020204" pitchFamily="34" charset="0"/>
              <a:buChar char="•"/>
            </a:pPr>
            <a:r>
              <a:rPr lang="en-US" sz="1400" dirty="0">
                <a:solidFill>
                  <a:srgbClr val="000000"/>
                </a:solidFill>
                <a:latin typeface="Arial" panose="020B0604020202020204" pitchFamily="34" charset="0"/>
              </a:rPr>
              <a:t>Salinity = covariate</a:t>
            </a:r>
          </a:p>
          <a:p>
            <a:pPr fontAlgn="base">
              <a:buFont typeface="Arial" panose="020B0604020202020204" pitchFamily="34" charset="0"/>
              <a:buChar char="•"/>
            </a:pPr>
            <a:r>
              <a:rPr lang="en-US" sz="1400" dirty="0">
                <a:solidFill>
                  <a:srgbClr val="000000"/>
                </a:solidFill>
                <a:latin typeface="Arial" panose="020B0604020202020204" pitchFamily="34" charset="0"/>
              </a:rPr>
              <a:t>Elevation (*approximation) = covariate</a:t>
            </a:r>
          </a:p>
          <a:p>
            <a:br>
              <a:rPr lang="en-US" dirty="0"/>
            </a:br>
            <a:r>
              <a:rPr lang="en-US" sz="1400" dirty="0">
                <a:solidFill>
                  <a:srgbClr val="000000"/>
                </a:solidFill>
                <a:latin typeface="Arial" panose="020B0604020202020204" pitchFamily="34" charset="0"/>
              </a:rPr>
              <a:t>Response</a:t>
            </a:r>
            <a:endParaRPr lang="en-US" dirty="0"/>
          </a:p>
          <a:p>
            <a:pPr fontAlgn="base">
              <a:buFont typeface="Arial" panose="020B0604020202020204" pitchFamily="34" charset="0"/>
              <a:buChar char="•"/>
            </a:pPr>
            <a:r>
              <a:rPr lang="en-US" sz="1400" dirty="0">
                <a:solidFill>
                  <a:srgbClr val="000000"/>
                </a:solidFill>
                <a:latin typeface="Arial" panose="020B0604020202020204" pitchFamily="34" charset="0"/>
              </a:rPr>
              <a:t>Seed species richness</a:t>
            </a:r>
          </a:p>
          <a:p>
            <a:pPr fontAlgn="base">
              <a:buFont typeface="Arial" panose="020B0604020202020204" pitchFamily="34" charset="0"/>
              <a:buChar char="•"/>
            </a:pPr>
            <a:r>
              <a:rPr lang="en-US" sz="1400" dirty="0">
                <a:solidFill>
                  <a:srgbClr val="000000"/>
                </a:solidFill>
                <a:latin typeface="Arial" panose="020B0604020202020204" pitchFamily="34" charset="0"/>
              </a:rPr>
              <a:t>Seed abundance</a:t>
            </a:r>
          </a:p>
          <a:p>
            <a:pPr fontAlgn="base">
              <a:buFont typeface="Arial" panose="020B0604020202020204" pitchFamily="34" charset="0"/>
              <a:buChar char="•"/>
            </a:pPr>
            <a:r>
              <a:rPr lang="en-US" sz="1400" dirty="0">
                <a:solidFill>
                  <a:srgbClr val="000000"/>
                </a:solidFill>
                <a:latin typeface="Arial" panose="020B0604020202020204" pitchFamily="34" charset="0"/>
              </a:rPr>
              <a:t>% cover for species (only in July 2021)</a:t>
            </a:r>
          </a:p>
          <a:p>
            <a:br>
              <a:rPr lang="en-US" dirty="0"/>
            </a:br>
            <a:r>
              <a:rPr lang="en-US" sz="1400" dirty="0">
                <a:solidFill>
                  <a:srgbClr val="000000"/>
                </a:solidFill>
                <a:latin typeface="Arial" panose="020B0604020202020204" pitchFamily="34" charset="0"/>
              </a:rPr>
              <a:t>Random effects</a:t>
            </a:r>
            <a:endParaRPr lang="en-US" dirty="0"/>
          </a:p>
          <a:p>
            <a:pPr fontAlgn="base">
              <a:buFont typeface="Arial" panose="020B0604020202020204" pitchFamily="34" charset="0"/>
              <a:buChar char="•"/>
            </a:pPr>
            <a:r>
              <a:rPr lang="en-US" sz="1400" dirty="0">
                <a:solidFill>
                  <a:srgbClr val="000000"/>
                </a:solidFill>
                <a:latin typeface="Arial" panose="020B0604020202020204" pitchFamily="34" charset="0"/>
              </a:rPr>
              <a:t>Repeated sampling (n = 4 exclosures, n = 8 plots within each estuary)</a:t>
            </a:r>
          </a:p>
          <a:p>
            <a:pPr fontAlgn="base">
              <a:buFont typeface="Arial" panose="020B0604020202020204" pitchFamily="34" charset="0"/>
              <a:buChar char="•"/>
            </a:pPr>
            <a:br>
              <a:rPr lang="en-US" sz="1400" dirty="0">
                <a:solidFill>
                  <a:srgbClr val="000000"/>
                </a:solidFill>
                <a:latin typeface="Arial" panose="020B0604020202020204" pitchFamily="34" charset="0"/>
              </a:rPr>
            </a:br>
            <a:endParaRPr lang="en-US" sz="1400" dirty="0">
              <a:solidFill>
                <a:srgbClr val="000000"/>
              </a:solidFill>
              <a:latin typeface="Arial" panose="020B0604020202020204" pitchFamily="34" charset="0"/>
            </a:endParaRPr>
          </a:p>
          <a:p>
            <a:br>
              <a:rPr lang="en-US" dirty="0"/>
            </a:br>
            <a:r>
              <a:rPr lang="en-US" sz="1400" dirty="0">
                <a:solidFill>
                  <a:srgbClr val="000000"/>
                </a:solidFill>
                <a:latin typeface="Arial" panose="020B0604020202020204" pitchFamily="34" charset="0"/>
              </a:rPr>
              <a:t>What about the structural traits? → wondering what the measured responses are in the structural traits</a:t>
            </a:r>
            <a:endParaRPr lang="en-US" dirty="0"/>
          </a:p>
          <a:p>
            <a:pPr fontAlgn="base">
              <a:buFont typeface="Arial" panose="020B0604020202020204" pitchFamily="34" charset="0"/>
              <a:buChar char="•"/>
            </a:pPr>
            <a:r>
              <a:rPr lang="en-US" sz="1400" dirty="0">
                <a:solidFill>
                  <a:srgbClr val="000000"/>
                </a:solidFill>
                <a:latin typeface="Arial" panose="020B0604020202020204" pitchFamily="34" charset="0"/>
              </a:rPr>
              <a:t>Structural traits dependent on disturbance condition</a:t>
            </a:r>
          </a:p>
          <a:p>
            <a:pPr fontAlgn="base">
              <a:buFont typeface="Arial" panose="020B0604020202020204" pitchFamily="34" charset="0"/>
              <a:buChar char="•"/>
            </a:pPr>
            <a:r>
              <a:rPr lang="en-US" sz="1400" dirty="0">
                <a:solidFill>
                  <a:srgbClr val="000000"/>
                </a:solidFill>
                <a:latin typeface="Arial" panose="020B0604020202020204" pitchFamily="34" charset="0"/>
              </a:rPr>
              <a:t>Observations of low-growing (1-10 cm) annuals, taller (0.5 m) perennials (almost exclusively graminoid)</a:t>
            </a:r>
            <a:endParaRPr lang="en-US" sz="14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34702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536969-CBFA-4D2E-AF79-0019C6A2FA95}"/>
              </a:ext>
            </a:extLst>
          </p:cNvPr>
          <p:cNvSpPr txBox="1"/>
          <p:nvPr/>
        </p:nvSpPr>
        <p:spPr>
          <a:xfrm>
            <a:off x="241522" y="0"/>
            <a:ext cx="11455879" cy="1569660"/>
          </a:xfrm>
          <a:prstGeom prst="rect">
            <a:avLst/>
          </a:prstGeom>
          <a:noFill/>
        </p:spPr>
        <p:txBody>
          <a:bodyPr wrap="square" rtlCol="0">
            <a:spAutoFit/>
          </a:bodyPr>
          <a:lstStyle/>
          <a:p>
            <a:r>
              <a:rPr lang="en-US" sz="1600" b="1" dirty="0"/>
              <a:t>Expected results (Q1)</a:t>
            </a:r>
            <a:r>
              <a:rPr lang="en-US" sz="1600" dirty="0"/>
              <a:t>: Do  vegetation structural traits, resulting from different grazing disturbance conditions, affect seasonal changes in surface seed bank richness and abundance?</a:t>
            </a:r>
          </a:p>
          <a:p>
            <a:endParaRPr lang="en-US" sz="1600" dirty="0"/>
          </a:p>
          <a:p>
            <a:r>
              <a:rPr lang="en-US" sz="1600" dirty="0"/>
              <a:t>Expectation 1: I expect greater </a:t>
            </a:r>
            <a:r>
              <a:rPr lang="en-US" sz="1600" u="sng" dirty="0"/>
              <a:t>richness</a:t>
            </a:r>
            <a:r>
              <a:rPr lang="en-US" sz="1600" dirty="0"/>
              <a:t> of species trapped across all seasons in undisturbed and 10-yr post-disturbance sites with taller (perennial graminoid) vegetation. </a:t>
            </a:r>
          </a:p>
          <a:p>
            <a:endParaRPr lang="en-US" sz="1600" b="1" dirty="0"/>
          </a:p>
        </p:txBody>
      </p:sp>
      <p:grpSp>
        <p:nvGrpSpPr>
          <p:cNvPr id="2" name="Group 1">
            <a:extLst>
              <a:ext uri="{FF2B5EF4-FFF2-40B4-BE49-F238E27FC236}">
                <a16:creationId xmlns:a16="http://schemas.microsoft.com/office/drawing/2014/main" id="{3EDDD5B9-9226-4548-BC2C-6F6EFA10783A}"/>
              </a:ext>
            </a:extLst>
          </p:cNvPr>
          <p:cNvGrpSpPr/>
          <p:nvPr/>
        </p:nvGrpSpPr>
        <p:grpSpPr>
          <a:xfrm>
            <a:off x="2323384" y="2064646"/>
            <a:ext cx="6306703" cy="4346550"/>
            <a:chOff x="1296723" y="1417665"/>
            <a:chExt cx="6983651" cy="4346550"/>
          </a:xfrm>
        </p:grpSpPr>
        <p:cxnSp>
          <p:nvCxnSpPr>
            <p:cNvPr id="3" name="Straight Connector 2">
              <a:extLst>
                <a:ext uri="{FF2B5EF4-FFF2-40B4-BE49-F238E27FC236}">
                  <a16:creationId xmlns:a16="http://schemas.microsoft.com/office/drawing/2014/main" id="{7B2CAE0A-20AB-42E2-AC81-21EAC197BBEF}"/>
                </a:ext>
              </a:extLst>
            </p:cNvPr>
            <p:cNvCxnSpPr>
              <a:cxnSpLocks/>
            </p:cNvCxnSpPr>
            <p:nvPr/>
          </p:nvCxnSpPr>
          <p:spPr>
            <a:xfrm>
              <a:off x="1296723" y="1417665"/>
              <a:ext cx="0" cy="3136392"/>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65DDA39-21C0-4C6A-8273-CBB39625C648}"/>
                </a:ext>
              </a:extLst>
            </p:cNvPr>
            <p:cNvCxnSpPr>
              <a:cxnSpLocks/>
            </p:cNvCxnSpPr>
            <p:nvPr/>
          </p:nvCxnSpPr>
          <p:spPr>
            <a:xfrm flipH="1">
              <a:off x="1296723" y="4554057"/>
              <a:ext cx="6775704"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E22683-AD4D-4279-9723-527C5FF26200}"/>
                </a:ext>
              </a:extLst>
            </p:cNvPr>
            <p:cNvCxnSpPr/>
            <p:nvPr/>
          </p:nvCxnSpPr>
          <p:spPr>
            <a:xfrm>
              <a:off x="5860270" y="4428284"/>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16314BF-5323-4C06-B581-34B8E797B51F}"/>
                </a:ext>
              </a:extLst>
            </p:cNvPr>
            <p:cNvCxnSpPr/>
            <p:nvPr/>
          </p:nvCxnSpPr>
          <p:spPr>
            <a:xfrm>
              <a:off x="2488491" y="4404705"/>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88BFDF8-A951-4938-A801-196B2BDDB4F3}"/>
                </a:ext>
              </a:extLst>
            </p:cNvPr>
            <p:cNvCxnSpPr/>
            <p:nvPr/>
          </p:nvCxnSpPr>
          <p:spPr>
            <a:xfrm>
              <a:off x="7451555" y="4428284"/>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BCBC49-F093-4AA4-B043-B022A064CEA5}"/>
                </a:ext>
              </a:extLst>
            </p:cNvPr>
            <p:cNvCxnSpPr/>
            <p:nvPr/>
          </p:nvCxnSpPr>
          <p:spPr>
            <a:xfrm>
              <a:off x="4117114" y="4418967"/>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BB629DF-1F55-40D3-B7F4-BB30A19C6AC7}"/>
                </a:ext>
              </a:extLst>
            </p:cNvPr>
            <p:cNvSpPr txBox="1"/>
            <p:nvPr/>
          </p:nvSpPr>
          <p:spPr>
            <a:xfrm rot="20351646">
              <a:off x="1965751" y="4995292"/>
              <a:ext cx="1045479" cy="369332"/>
            </a:xfrm>
            <a:prstGeom prst="rect">
              <a:avLst/>
            </a:prstGeom>
            <a:noFill/>
          </p:spPr>
          <p:txBody>
            <a:bodyPr wrap="none" rtlCol="0">
              <a:spAutoFit/>
            </a:bodyPr>
            <a:lstStyle/>
            <a:p>
              <a:pPr algn="ctr"/>
              <a:r>
                <a:rPr lang="en-US" dirty="0"/>
                <a:t>Denuded</a:t>
              </a:r>
            </a:p>
          </p:txBody>
        </p:sp>
        <p:sp>
          <p:nvSpPr>
            <p:cNvPr id="11" name="TextBox 10">
              <a:extLst>
                <a:ext uri="{FF2B5EF4-FFF2-40B4-BE49-F238E27FC236}">
                  <a16:creationId xmlns:a16="http://schemas.microsoft.com/office/drawing/2014/main" id="{6560D675-A114-4C32-96E1-764B8F2A5E2E}"/>
                </a:ext>
              </a:extLst>
            </p:cNvPr>
            <p:cNvSpPr txBox="1"/>
            <p:nvPr/>
          </p:nvSpPr>
          <p:spPr>
            <a:xfrm rot="20351646">
              <a:off x="2734668" y="5117884"/>
              <a:ext cx="2512163" cy="646331"/>
            </a:xfrm>
            <a:prstGeom prst="rect">
              <a:avLst/>
            </a:prstGeom>
            <a:noFill/>
          </p:spPr>
          <p:txBody>
            <a:bodyPr wrap="none" rtlCol="0">
              <a:spAutoFit/>
            </a:bodyPr>
            <a:lstStyle/>
            <a:p>
              <a:pPr algn="ctr"/>
              <a:r>
                <a:rPr lang="en-US" dirty="0"/>
                <a:t>Patchy grazed/denuded, </a:t>
              </a:r>
            </a:p>
            <a:p>
              <a:pPr algn="ctr"/>
              <a:r>
                <a:rPr lang="en-US" dirty="0"/>
                <a:t>1 year post-disturbance</a:t>
              </a:r>
            </a:p>
          </p:txBody>
        </p:sp>
        <p:sp>
          <p:nvSpPr>
            <p:cNvPr id="12" name="TextBox 11">
              <a:extLst>
                <a:ext uri="{FF2B5EF4-FFF2-40B4-BE49-F238E27FC236}">
                  <a16:creationId xmlns:a16="http://schemas.microsoft.com/office/drawing/2014/main" id="{B29DA23B-5183-4705-AC85-20B3A2060604}"/>
                </a:ext>
              </a:extLst>
            </p:cNvPr>
            <p:cNvSpPr txBox="1"/>
            <p:nvPr/>
          </p:nvSpPr>
          <p:spPr>
            <a:xfrm rot="20351646">
              <a:off x="4558022" y="5094304"/>
              <a:ext cx="2604496" cy="646331"/>
            </a:xfrm>
            <a:prstGeom prst="rect">
              <a:avLst/>
            </a:prstGeom>
            <a:noFill/>
          </p:spPr>
          <p:txBody>
            <a:bodyPr wrap="none" rtlCol="0">
              <a:spAutoFit/>
            </a:bodyPr>
            <a:lstStyle/>
            <a:p>
              <a:pPr algn="ctr"/>
              <a:r>
                <a:rPr lang="en-US" dirty="0"/>
                <a:t>Patchy grazed/denuded, </a:t>
              </a:r>
            </a:p>
            <a:p>
              <a:pPr algn="ctr"/>
              <a:r>
                <a:rPr lang="en-US" dirty="0"/>
                <a:t>10 years post-disturbance</a:t>
              </a:r>
            </a:p>
          </p:txBody>
        </p:sp>
        <p:sp>
          <p:nvSpPr>
            <p:cNvPr id="13" name="TextBox 12">
              <a:extLst>
                <a:ext uri="{FF2B5EF4-FFF2-40B4-BE49-F238E27FC236}">
                  <a16:creationId xmlns:a16="http://schemas.microsoft.com/office/drawing/2014/main" id="{29ACF614-5A0A-420F-B554-687F54C36DD7}"/>
                </a:ext>
              </a:extLst>
            </p:cNvPr>
            <p:cNvSpPr txBox="1"/>
            <p:nvPr/>
          </p:nvSpPr>
          <p:spPr>
            <a:xfrm rot="20351646">
              <a:off x="6926478" y="5196641"/>
              <a:ext cx="1353896" cy="369332"/>
            </a:xfrm>
            <a:prstGeom prst="rect">
              <a:avLst/>
            </a:prstGeom>
            <a:noFill/>
          </p:spPr>
          <p:txBody>
            <a:bodyPr wrap="none" rtlCol="0">
              <a:spAutoFit/>
            </a:bodyPr>
            <a:lstStyle/>
            <a:p>
              <a:pPr algn="ctr"/>
              <a:r>
                <a:rPr lang="en-US" dirty="0"/>
                <a:t>Undisturbed</a:t>
              </a:r>
            </a:p>
          </p:txBody>
        </p:sp>
      </p:grpSp>
      <p:sp>
        <p:nvSpPr>
          <p:cNvPr id="14" name="TextBox 13">
            <a:extLst>
              <a:ext uri="{FF2B5EF4-FFF2-40B4-BE49-F238E27FC236}">
                <a16:creationId xmlns:a16="http://schemas.microsoft.com/office/drawing/2014/main" id="{475B2D80-FA14-46BB-ABF2-058FC8F1724C}"/>
              </a:ext>
            </a:extLst>
          </p:cNvPr>
          <p:cNvSpPr txBox="1"/>
          <p:nvPr/>
        </p:nvSpPr>
        <p:spPr>
          <a:xfrm>
            <a:off x="180011" y="3690154"/>
            <a:ext cx="1976823" cy="369332"/>
          </a:xfrm>
          <a:prstGeom prst="rect">
            <a:avLst/>
          </a:prstGeom>
          <a:noFill/>
        </p:spPr>
        <p:txBody>
          <a:bodyPr wrap="none" rtlCol="0">
            <a:spAutoFit/>
          </a:bodyPr>
          <a:lstStyle/>
          <a:p>
            <a:pPr algn="ctr"/>
            <a:r>
              <a:rPr lang="en-US" dirty="0"/>
              <a:t>Seed bank richness</a:t>
            </a:r>
          </a:p>
        </p:txBody>
      </p:sp>
      <p:sp>
        <p:nvSpPr>
          <p:cNvPr id="15" name="Freeform: Shape 14">
            <a:extLst>
              <a:ext uri="{FF2B5EF4-FFF2-40B4-BE49-F238E27FC236}">
                <a16:creationId xmlns:a16="http://schemas.microsoft.com/office/drawing/2014/main" id="{53D5F744-F8A1-4421-A45C-B92407178CB9}"/>
              </a:ext>
            </a:extLst>
          </p:cNvPr>
          <p:cNvSpPr/>
          <p:nvPr/>
        </p:nvSpPr>
        <p:spPr>
          <a:xfrm>
            <a:off x="3408085" y="2122099"/>
            <a:ext cx="4607024" cy="2568542"/>
          </a:xfrm>
          <a:custGeom>
            <a:avLst/>
            <a:gdLst>
              <a:gd name="connsiteX0" fmla="*/ 0 w 5289291"/>
              <a:gd name="connsiteY0" fmla="*/ 2776278 h 2776278"/>
              <a:gd name="connsiteX1" fmla="*/ 1544128 w 5289291"/>
              <a:gd name="connsiteY1" fmla="*/ 2043033 h 2776278"/>
              <a:gd name="connsiteX2" fmla="*/ 3157268 w 5289291"/>
              <a:gd name="connsiteY2" fmla="*/ 274618 h 2776278"/>
              <a:gd name="connsiteX3" fmla="*/ 4994694 w 5289291"/>
              <a:gd name="connsiteY3" fmla="*/ 15825 h 2776278"/>
              <a:gd name="connsiteX4" fmla="*/ 5262113 w 5289291"/>
              <a:gd name="connsiteY4" fmla="*/ 50331 h 2776278"/>
              <a:gd name="connsiteX0" fmla="*/ 0 w 4994694"/>
              <a:gd name="connsiteY0" fmla="*/ 2760453 h 2760453"/>
              <a:gd name="connsiteX1" fmla="*/ 1544128 w 4994694"/>
              <a:gd name="connsiteY1" fmla="*/ 2027208 h 2760453"/>
              <a:gd name="connsiteX2" fmla="*/ 3157268 w 4994694"/>
              <a:gd name="connsiteY2" fmla="*/ 258793 h 2760453"/>
              <a:gd name="connsiteX3" fmla="*/ 4994694 w 4994694"/>
              <a:gd name="connsiteY3" fmla="*/ 0 h 2760453"/>
              <a:gd name="connsiteX0" fmla="*/ 0 w 5223982"/>
              <a:gd name="connsiteY0" fmla="*/ 2150853 h 2164285"/>
              <a:gd name="connsiteX1" fmla="*/ 1773416 w 5223982"/>
              <a:gd name="connsiteY1" fmla="*/ 2027208 h 2164285"/>
              <a:gd name="connsiteX2" fmla="*/ 3386556 w 5223982"/>
              <a:gd name="connsiteY2" fmla="*/ 258793 h 2164285"/>
              <a:gd name="connsiteX3" fmla="*/ 5223982 w 5223982"/>
              <a:gd name="connsiteY3" fmla="*/ 0 h 2164285"/>
              <a:gd name="connsiteX0" fmla="*/ 0 w 5223982"/>
              <a:gd name="connsiteY0" fmla="*/ 2150853 h 2501002"/>
              <a:gd name="connsiteX1" fmla="*/ 1875321 w 5223982"/>
              <a:gd name="connsiteY1" fmla="*/ 2422320 h 2501002"/>
              <a:gd name="connsiteX2" fmla="*/ 3386556 w 5223982"/>
              <a:gd name="connsiteY2" fmla="*/ 258793 h 2501002"/>
              <a:gd name="connsiteX3" fmla="*/ 5223982 w 5223982"/>
              <a:gd name="connsiteY3" fmla="*/ 0 h 2501002"/>
              <a:gd name="connsiteX0" fmla="*/ 0 w 5198505"/>
              <a:gd name="connsiteY0" fmla="*/ 2568542 h 2596521"/>
              <a:gd name="connsiteX1" fmla="*/ 1849844 w 5198505"/>
              <a:gd name="connsiteY1" fmla="*/ 2422320 h 2596521"/>
              <a:gd name="connsiteX2" fmla="*/ 3361079 w 5198505"/>
              <a:gd name="connsiteY2" fmla="*/ 258793 h 2596521"/>
              <a:gd name="connsiteX3" fmla="*/ 5198505 w 5198505"/>
              <a:gd name="connsiteY3" fmla="*/ 0 h 2596521"/>
              <a:gd name="connsiteX0" fmla="*/ 0 w 5198505"/>
              <a:gd name="connsiteY0" fmla="*/ 2568542 h 2568542"/>
              <a:gd name="connsiteX1" fmla="*/ 1849844 w 5198505"/>
              <a:gd name="connsiteY1" fmla="*/ 2422320 h 2568542"/>
              <a:gd name="connsiteX2" fmla="*/ 3361079 w 5198505"/>
              <a:gd name="connsiteY2" fmla="*/ 258793 h 2568542"/>
              <a:gd name="connsiteX3" fmla="*/ 5198505 w 5198505"/>
              <a:gd name="connsiteY3" fmla="*/ 0 h 2568542"/>
              <a:gd name="connsiteX0" fmla="*/ 0 w 5198505"/>
              <a:gd name="connsiteY0" fmla="*/ 2568542 h 2568542"/>
              <a:gd name="connsiteX1" fmla="*/ 1849844 w 5198505"/>
              <a:gd name="connsiteY1" fmla="*/ 2422320 h 2568542"/>
              <a:gd name="connsiteX2" fmla="*/ 3361079 w 5198505"/>
              <a:gd name="connsiteY2" fmla="*/ 258793 h 2568542"/>
              <a:gd name="connsiteX3" fmla="*/ 5198505 w 5198505"/>
              <a:gd name="connsiteY3" fmla="*/ 0 h 2568542"/>
            </a:gdLst>
            <a:ahLst/>
            <a:cxnLst>
              <a:cxn ang="0">
                <a:pos x="connsiteX0" y="connsiteY0"/>
              </a:cxn>
              <a:cxn ang="0">
                <a:pos x="connsiteX1" y="connsiteY1"/>
              </a:cxn>
              <a:cxn ang="0">
                <a:pos x="connsiteX2" y="connsiteY2"/>
              </a:cxn>
              <a:cxn ang="0">
                <a:pos x="connsiteX3" y="connsiteY3"/>
              </a:cxn>
            </a:cxnLst>
            <a:rect l="l" t="t" r="r" b="b"/>
            <a:pathLst>
              <a:path w="5198505" h="2568542">
                <a:moveTo>
                  <a:pt x="0" y="2568542"/>
                </a:moveTo>
                <a:cubicBezTo>
                  <a:pt x="598126" y="2523280"/>
                  <a:pt x="1162281" y="2604078"/>
                  <a:pt x="1849844" y="2422320"/>
                </a:cubicBezTo>
                <a:cubicBezTo>
                  <a:pt x="2537407" y="2240562"/>
                  <a:pt x="2785985" y="596661"/>
                  <a:pt x="3361079" y="258793"/>
                </a:cubicBezTo>
                <a:cubicBezTo>
                  <a:pt x="3936173" y="-79075"/>
                  <a:pt x="4847698" y="37381"/>
                  <a:pt x="5198505" y="0"/>
                </a:cubicBezTo>
              </a:path>
            </a:pathLst>
          </a:cu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5E6C4463-4A84-45AC-8A01-3B122DADAD57}"/>
              </a:ext>
            </a:extLst>
          </p:cNvPr>
          <p:cNvSpPr/>
          <p:nvPr/>
        </p:nvSpPr>
        <p:spPr>
          <a:xfrm>
            <a:off x="3302119" y="3247472"/>
            <a:ext cx="4724279" cy="1300509"/>
          </a:xfrm>
          <a:custGeom>
            <a:avLst/>
            <a:gdLst>
              <a:gd name="connsiteX0" fmla="*/ 0 w 4977441"/>
              <a:gd name="connsiteY0" fmla="*/ 39089 h 2728429"/>
              <a:gd name="connsiteX1" fmla="*/ 1587260 w 4977441"/>
              <a:gd name="connsiteY1" fmla="*/ 332387 h 2728429"/>
              <a:gd name="connsiteX2" fmla="*/ 2346385 w 4977441"/>
              <a:gd name="connsiteY2" fmla="*/ 2471738 h 2728429"/>
              <a:gd name="connsiteX3" fmla="*/ 4977441 w 4977441"/>
              <a:gd name="connsiteY3" fmla="*/ 2609761 h 2728429"/>
              <a:gd name="connsiteX0" fmla="*/ 0 w 5201727"/>
              <a:gd name="connsiteY0" fmla="*/ 12639 h 2917639"/>
              <a:gd name="connsiteX1" fmla="*/ 1811546 w 5201727"/>
              <a:gd name="connsiteY1" fmla="*/ 521597 h 2917639"/>
              <a:gd name="connsiteX2" fmla="*/ 2570671 w 5201727"/>
              <a:gd name="connsiteY2" fmla="*/ 2660948 h 2917639"/>
              <a:gd name="connsiteX3" fmla="*/ 5201727 w 5201727"/>
              <a:gd name="connsiteY3" fmla="*/ 2798971 h 2917639"/>
              <a:gd name="connsiteX0" fmla="*/ 0 w 5201727"/>
              <a:gd name="connsiteY0" fmla="*/ 0 h 2905000"/>
              <a:gd name="connsiteX1" fmla="*/ 1811546 w 5201727"/>
              <a:gd name="connsiteY1" fmla="*/ 508958 h 2905000"/>
              <a:gd name="connsiteX2" fmla="*/ 2570671 w 5201727"/>
              <a:gd name="connsiteY2" fmla="*/ 2648309 h 2905000"/>
              <a:gd name="connsiteX3" fmla="*/ 5201727 w 5201727"/>
              <a:gd name="connsiteY3" fmla="*/ 2786332 h 2905000"/>
              <a:gd name="connsiteX0" fmla="*/ 0 w 5201727"/>
              <a:gd name="connsiteY0" fmla="*/ 0 h 2903415"/>
              <a:gd name="connsiteX1" fmla="*/ 1561380 w 5201727"/>
              <a:gd name="connsiteY1" fmla="*/ 534837 h 2903415"/>
              <a:gd name="connsiteX2" fmla="*/ 2570671 w 5201727"/>
              <a:gd name="connsiteY2" fmla="*/ 2648309 h 2903415"/>
              <a:gd name="connsiteX3" fmla="*/ 5201727 w 5201727"/>
              <a:gd name="connsiteY3" fmla="*/ 2786332 h 2903415"/>
              <a:gd name="connsiteX0" fmla="*/ 0 w 5201727"/>
              <a:gd name="connsiteY0" fmla="*/ 0 h 2826168"/>
              <a:gd name="connsiteX1" fmla="*/ 1561380 w 5201727"/>
              <a:gd name="connsiteY1" fmla="*/ 534837 h 2826168"/>
              <a:gd name="connsiteX2" fmla="*/ 2570671 w 5201727"/>
              <a:gd name="connsiteY2" fmla="*/ 2648309 h 2826168"/>
              <a:gd name="connsiteX3" fmla="*/ 5201727 w 5201727"/>
              <a:gd name="connsiteY3" fmla="*/ 2786332 h 2826168"/>
              <a:gd name="connsiteX0" fmla="*/ 0 w 5201727"/>
              <a:gd name="connsiteY0" fmla="*/ 0 h 2786332"/>
              <a:gd name="connsiteX1" fmla="*/ 1561380 w 5201727"/>
              <a:gd name="connsiteY1" fmla="*/ 534837 h 2786332"/>
              <a:gd name="connsiteX2" fmla="*/ 2570671 w 5201727"/>
              <a:gd name="connsiteY2" fmla="*/ 2648309 h 2786332"/>
              <a:gd name="connsiteX3" fmla="*/ 5201727 w 5201727"/>
              <a:gd name="connsiteY3" fmla="*/ 2786332 h 2786332"/>
              <a:gd name="connsiteX0" fmla="*/ 0 w 5030974"/>
              <a:gd name="connsiteY0" fmla="*/ 2005283 h 2251615"/>
              <a:gd name="connsiteX1" fmla="*/ 1390627 w 5030974"/>
              <a:gd name="connsiteY1" fmla="*/ 120 h 2251615"/>
              <a:gd name="connsiteX2" fmla="*/ 2399918 w 5030974"/>
              <a:gd name="connsiteY2" fmla="*/ 2113592 h 2251615"/>
              <a:gd name="connsiteX3" fmla="*/ 5030974 w 5030974"/>
              <a:gd name="connsiteY3" fmla="*/ 2251615 h 2251615"/>
              <a:gd name="connsiteX0" fmla="*/ 0 w 5030974"/>
              <a:gd name="connsiteY0" fmla="*/ 323802 h 570134"/>
              <a:gd name="connsiteX1" fmla="*/ 1683347 w 5030974"/>
              <a:gd name="connsiteY1" fmla="*/ 684 h 570134"/>
              <a:gd name="connsiteX2" fmla="*/ 2399918 w 5030974"/>
              <a:gd name="connsiteY2" fmla="*/ 432111 h 570134"/>
              <a:gd name="connsiteX3" fmla="*/ 5030974 w 5030974"/>
              <a:gd name="connsiteY3" fmla="*/ 570134 h 570134"/>
              <a:gd name="connsiteX0" fmla="*/ 0 w 5030974"/>
              <a:gd name="connsiteY0" fmla="*/ 747988 h 994320"/>
              <a:gd name="connsiteX1" fmla="*/ 1683347 w 5030974"/>
              <a:gd name="connsiteY1" fmla="*/ 424870 h 994320"/>
              <a:gd name="connsiteX2" fmla="*/ 3363451 w 5030974"/>
              <a:gd name="connsiteY2" fmla="*/ 9630 h 994320"/>
              <a:gd name="connsiteX3" fmla="*/ 5030974 w 5030974"/>
              <a:gd name="connsiteY3" fmla="*/ 994320 h 994320"/>
              <a:gd name="connsiteX0" fmla="*/ 0 w 5250513"/>
              <a:gd name="connsiteY0" fmla="*/ 963061 h 963128"/>
              <a:gd name="connsiteX1" fmla="*/ 1683347 w 5250513"/>
              <a:gd name="connsiteY1" fmla="*/ 639943 h 963128"/>
              <a:gd name="connsiteX2" fmla="*/ 3363451 w 5250513"/>
              <a:gd name="connsiteY2" fmla="*/ 224703 h 963128"/>
              <a:gd name="connsiteX3" fmla="*/ 5250513 w 5250513"/>
              <a:gd name="connsiteY3" fmla="*/ 1482 h 963128"/>
              <a:gd name="connsiteX0" fmla="*/ 0 w 5250513"/>
              <a:gd name="connsiteY0" fmla="*/ 967140 h 967207"/>
              <a:gd name="connsiteX1" fmla="*/ 1683347 w 5250513"/>
              <a:gd name="connsiteY1" fmla="*/ 644022 h 967207"/>
              <a:gd name="connsiteX2" fmla="*/ 3363451 w 5250513"/>
              <a:gd name="connsiteY2" fmla="*/ 228782 h 967207"/>
              <a:gd name="connsiteX3" fmla="*/ 5250513 w 5250513"/>
              <a:gd name="connsiteY3" fmla="*/ 5561 h 967207"/>
              <a:gd name="connsiteX0" fmla="*/ 0 w 5250513"/>
              <a:gd name="connsiteY0" fmla="*/ 967140 h 967207"/>
              <a:gd name="connsiteX1" fmla="*/ 1683347 w 5250513"/>
              <a:gd name="connsiteY1" fmla="*/ 644022 h 967207"/>
              <a:gd name="connsiteX2" fmla="*/ 3363451 w 5250513"/>
              <a:gd name="connsiteY2" fmla="*/ 228782 h 967207"/>
              <a:gd name="connsiteX3" fmla="*/ 5250513 w 5250513"/>
              <a:gd name="connsiteY3" fmla="*/ 5561 h 967207"/>
              <a:gd name="connsiteX0" fmla="*/ 0 w 5250513"/>
              <a:gd name="connsiteY0" fmla="*/ 961579 h 961646"/>
              <a:gd name="connsiteX1" fmla="*/ 1683347 w 5250513"/>
              <a:gd name="connsiteY1" fmla="*/ 638461 h 961646"/>
              <a:gd name="connsiteX2" fmla="*/ 3363451 w 5250513"/>
              <a:gd name="connsiteY2" fmla="*/ 223221 h 961646"/>
              <a:gd name="connsiteX3" fmla="*/ 5250513 w 5250513"/>
              <a:gd name="connsiteY3" fmla="*/ 0 h 961646"/>
              <a:gd name="connsiteX0" fmla="*/ 0 w 5250513"/>
              <a:gd name="connsiteY0" fmla="*/ 961579 h 961646"/>
              <a:gd name="connsiteX1" fmla="*/ 1683347 w 5250513"/>
              <a:gd name="connsiteY1" fmla="*/ 638461 h 961646"/>
              <a:gd name="connsiteX2" fmla="*/ 3363451 w 5250513"/>
              <a:gd name="connsiteY2" fmla="*/ 223221 h 961646"/>
              <a:gd name="connsiteX3" fmla="*/ 5250513 w 5250513"/>
              <a:gd name="connsiteY3" fmla="*/ 0 h 961646"/>
              <a:gd name="connsiteX0" fmla="*/ 0 w 5250513"/>
              <a:gd name="connsiteY0" fmla="*/ 961579 h 961646"/>
              <a:gd name="connsiteX1" fmla="*/ 1683347 w 5250513"/>
              <a:gd name="connsiteY1" fmla="*/ 638461 h 961646"/>
              <a:gd name="connsiteX2" fmla="*/ 3363451 w 5250513"/>
              <a:gd name="connsiteY2" fmla="*/ 223221 h 961646"/>
              <a:gd name="connsiteX3" fmla="*/ 5250513 w 5250513"/>
              <a:gd name="connsiteY3" fmla="*/ 0 h 961646"/>
              <a:gd name="connsiteX0" fmla="*/ 0 w 5311497"/>
              <a:gd name="connsiteY0" fmla="*/ 622912 h 665296"/>
              <a:gd name="connsiteX1" fmla="*/ 1744331 w 5311497"/>
              <a:gd name="connsiteY1" fmla="*/ 638461 h 665296"/>
              <a:gd name="connsiteX2" fmla="*/ 3424435 w 5311497"/>
              <a:gd name="connsiteY2" fmla="*/ 223221 h 665296"/>
              <a:gd name="connsiteX3" fmla="*/ 5311497 w 5311497"/>
              <a:gd name="connsiteY3" fmla="*/ 0 h 665296"/>
              <a:gd name="connsiteX0" fmla="*/ 0 w 5311497"/>
              <a:gd name="connsiteY0" fmla="*/ 622912 h 623030"/>
              <a:gd name="connsiteX1" fmla="*/ 1805314 w 5311497"/>
              <a:gd name="connsiteY1" fmla="*/ 446550 h 623030"/>
              <a:gd name="connsiteX2" fmla="*/ 3424435 w 5311497"/>
              <a:gd name="connsiteY2" fmla="*/ 223221 h 623030"/>
              <a:gd name="connsiteX3" fmla="*/ 5311497 w 5311497"/>
              <a:gd name="connsiteY3" fmla="*/ 0 h 623030"/>
              <a:gd name="connsiteX0" fmla="*/ 0 w 5104155"/>
              <a:gd name="connsiteY0" fmla="*/ 1300246 h 1300364"/>
              <a:gd name="connsiteX1" fmla="*/ 1805314 w 5104155"/>
              <a:gd name="connsiteY1" fmla="*/ 1123884 h 1300364"/>
              <a:gd name="connsiteX2" fmla="*/ 3424435 w 5104155"/>
              <a:gd name="connsiteY2" fmla="*/ 900555 h 1300364"/>
              <a:gd name="connsiteX3" fmla="*/ 5104155 w 5104155"/>
              <a:gd name="connsiteY3" fmla="*/ 0 h 1300364"/>
              <a:gd name="connsiteX0" fmla="*/ 0 w 5104155"/>
              <a:gd name="connsiteY0" fmla="*/ 1300246 h 1300509"/>
              <a:gd name="connsiteX1" fmla="*/ 1805314 w 5104155"/>
              <a:gd name="connsiteY1" fmla="*/ 1123884 h 1300509"/>
              <a:gd name="connsiteX2" fmla="*/ 3363451 w 5104155"/>
              <a:gd name="connsiteY2" fmla="*/ 505444 h 1300509"/>
              <a:gd name="connsiteX3" fmla="*/ 5104155 w 5104155"/>
              <a:gd name="connsiteY3" fmla="*/ 0 h 1300509"/>
              <a:gd name="connsiteX0" fmla="*/ 0 w 5104155"/>
              <a:gd name="connsiteY0" fmla="*/ 1300246 h 1300509"/>
              <a:gd name="connsiteX1" fmla="*/ 1805314 w 5104155"/>
              <a:gd name="connsiteY1" fmla="*/ 1123884 h 1300509"/>
              <a:gd name="connsiteX2" fmla="*/ 3363451 w 5104155"/>
              <a:gd name="connsiteY2" fmla="*/ 505444 h 1300509"/>
              <a:gd name="connsiteX3" fmla="*/ 5104155 w 5104155"/>
              <a:gd name="connsiteY3" fmla="*/ 0 h 1300509"/>
              <a:gd name="connsiteX0" fmla="*/ 0 w 5104155"/>
              <a:gd name="connsiteY0" fmla="*/ 1300246 h 1300509"/>
              <a:gd name="connsiteX1" fmla="*/ 1805314 w 5104155"/>
              <a:gd name="connsiteY1" fmla="*/ 1123884 h 1300509"/>
              <a:gd name="connsiteX2" fmla="*/ 3363451 w 5104155"/>
              <a:gd name="connsiteY2" fmla="*/ 505444 h 1300509"/>
              <a:gd name="connsiteX3" fmla="*/ 5104155 w 5104155"/>
              <a:gd name="connsiteY3" fmla="*/ 0 h 1300509"/>
              <a:gd name="connsiteX0" fmla="*/ 0 w 5104155"/>
              <a:gd name="connsiteY0" fmla="*/ 1300246 h 1300509"/>
              <a:gd name="connsiteX1" fmla="*/ 1805314 w 5104155"/>
              <a:gd name="connsiteY1" fmla="*/ 1123884 h 1300509"/>
              <a:gd name="connsiteX2" fmla="*/ 3363451 w 5104155"/>
              <a:gd name="connsiteY2" fmla="*/ 505444 h 1300509"/>
              <a:gd name="connsiteX3" fmla="*/ 5104155 w 5104155"/>
              <a:gd name="connsiteY3" fmla="*/ 0 h 1300509"/>
              <a:gd name="connsiteX0" fmla="*/ 0 w 5104155"/>
              <a:gd name="connsiteY0" fmla="*/ 1300246 h 1300509"/>
              <a:gd name="connsiteX1" fmla="*/ 1805314 w 5104155"/>
              <a:gd name="connsiteY1" fmla="*/ 1123884 h 1300509"/>
              <a:gd name="connsiteX2" fmla="*/ 3363451 w 5104155"/>
              <a:gd name="connsiteY2" fmla="*/ 505444 h 1300509"/>
              <a:gd name="connsiteX3" fmla="*/ 5104155 w 5104155"/>
              <a:gd name="connsiteY3" fmla="*/ 0 h 1300509"/>
              <a:gd name="connsiteX0" fmla="*/ 0 w 5104155"/>
              <a:gd name="connsiteY0" fmla="*/ 1300246 h 1300509"/>
              <a:gd name="connsiteX1" fmla="*/ 1805314 w 5104155"/>
              <a:gd name="connsiteY1" fmla="*/ 1123884 h 1300509"/>
              <a:gd name="connsiteX2" fmla="*/ 3363451 w 5104155"/>
              <a:gd name="connsiteY2" fmla="*/ 505444 h 1300509"/>
              <a:gd name="connsiteX3" fmla="*/ 5104155 w 5104155"/>
              <a:gd name="connsiteY3" fmla="*/ 0 h 1300509"/>
            </a:gdLst>
            <a:ahLst/>
            <a:cxnLst>
              <a:cxn ang="0">
                <a:pos x="connsiteX0" y="connsiteY0"/>
              </a:cxn>
              <a:cxn ang="0">
                <a:pos x="connsiteX1" y="connsiteY1"/>
              </a:cxn>
              <a:cxn ang="0">
                <a:pos x="connsiteX2" y="connsiteY2"/>
              </a:cxn>
              <a:cxn ang="0">
                <a:pos x="connsiteX3" y="connsiteY3"/>
              </a:cxn>
            </a:cxnLst>
            <a:rect l="l" t="t" r="r" b="b"/>
            <a:pathLst>
              <a:path w="5104155" h="1300509">
                <a:moveTo>
                  <a:pt x="0" y="1300246"/>
                </a:moveTo>
                <a:cubicBezTo>
                  <a:pt x="598098" y="1304559"/>
                  <a:pt x="1244739" y="1256351"/>
                  <a:pt x="1805314" y="1123884"/>
                </a:cubicBezTo>
                <a:cubicBezTo>
                  <a:pt x="2365889" y="991417"/>
                  <a:pt x="2618701" y="849809"/>
                  <a:pt x="3363451" y="505444"/>
                </a:cubicBezTo>
                <a:cubicBezTo>
                  <a:pt x="4096002" y="104634"/>
                  <a:pt x="3954832" y="19276"/>
                  <a:pt x="5104155" y="0"/>
                </a:cubicBezTo>
              </a:path>
            </a:pathLst>
          </a:cu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a:extLst>
              <a:ext uri="{FF2B5EF4-FFF2-40B4-BE49-F238E27FC236}">
                <a16:creationId xmlns:a16="http://schemas.microsoft.com/office/drawing/2014/main" id="{B46345E0-FE2E-4A7F-86ED-FBBD61BD7608}"/>
              </a:ext>
            </a:extLst>
          </p:cNvPr>
          <p:cNvSpPr>
            <a:spLocks noGrp="1"/>
          </p:cNvSpPr>
          <p:nvPr>
            <p:ph type="sldNum" sz="quarter" idx="12"/>
          </p:nvPr>
        </p:nvSpPr>
        <p:spPr/>
        <p:txBody>
          <a:bodyPr/>
          <a:lstStyle/>
          <a:p>
            <a:fld id="{5F063C82-147C-4494-827F-34E1504C2177}" type="slidenum">
              <a:rPr lang="en-US" smtClean="0"/>
              <a:t>12</a:t>
            </a:fld>
            <a:endParaRPr lang="en-US"/>
          </a:p>
        </p:txBody>
      </p:sp>
      <p:grpSp>
        <p:nvGrpSpPr>
          <p:cNvPr id="22" name="Group 21">
            <a:extLst>
              <a:ext uri="{FF2B5EF4-FFF2-40B4-BE49-F238E27FC236}">
                <a16:creationId xmlns:a16="http://schemas.microsoft.com/office/drawing/2014/main" id="{FA40043D-D8F6-407C-B5AF-CB631397CCF9}"/>
              </a:ext>
            </a:extLst>
          </p:cNvPr>
          <p:cNvGrpSpPr/>
          <p:nvPr/>
        </p:nvGrpSpPr>
        <p:grpSpPr>
          <a:xfrm>
            <a:off x="9138087" y="2396052"/>
            <a:ext cx="2762295" cy="1603156"/>
            <a:chOff x="8630087" y="958316"/>
            <a:chExt cx="2762295" cy="1603156"/>
          </a:xfrm>
        </p:grpSpPr>
        <p:grpSp>
          <p:nvGrpSpPr>
            <p:cNvPr id="26" name="Group 25">
              <a:extLst>
                <a:ext uri="{FF2B5EF4-FFF2-40B4-BE49-F238E27FC236}">
                  <a16:creationId xmlns:a16="http://schemas.microsoft.com/office/drawing/2014/main" id="{33F99C00-FCBE-4D1A-BC16-2859ECFB59F9}"/>
                </a:ext>
              </a:extLst>
            </p:cNvPr>
            <p:cNvGrpSpPr/>
            <p:nvPr/>
          </p:nvGrpSpPr>
          <p:grpSpPr>
            <a:xfrm>
              <a:off x="8630087" y="958316"/>
              <a:ext cx="2762295" cy="1603156"/>
              <a:chOff x="8528395" y="181948"/>
              <a:chExt cx="2762295" cy="1603156"/>
            </a:xfrm>
          </p:grpSpPr>
          <p:grpSp>
            <p:nvGrpSpPr>
              <p:cNvPr id="24" name="Group 23">
                <a:extLst>
                  <a:ext uri="{FF2B5EF4-FFF2-40B4-BE49-F238E27FC236}">
                    <a16:creationId xmlns:a16="http://schemas.microsoft.com/office/drawing/2014/main" id="{66977E59-AE98-4642-965F-1DAC3D539665}"/>
                  </a:ext>
                </a:extLst>
              </p:cNvPr>
              <p:cNvGrpSpPr/>
              <p:nvPr/>
            </p:nvGrpSpPr>
            <p:grpSpPr>
              <a:xfrm>
                <a:off x="8699100" y="584775"/>
                <a:ext cx="1512528" cy="1200329"/>
                <a:chOff x="9670211" y="528841"/>
                <a:chExt cx="1512528" cy="1200329"/>
              </a:xfrm>
            </p:grpSpPr>
            <p:cxnSp>
              <p:nvCxnSpPr>
                <p:cNvPr id="20" name="Straight Connector 19">
                  <a:extLst>
                    <a:ext uri="{FF2B5EF4-FFF2-40B4-BE49-F238E27FC236}">
                      <a16:creationId xmlns:a16="http://schemas.microsoft.com/office/drawing/2014/main" id="{31F30028-6246-4673-B14C-BED953008ECF}"/>
                    </a:ext>
                  </a:extLst>
                </p:cNvPr>
                <p:cNvCxnSpPr/>
                <p:nvPr/>
              </p:nvCxnSpPr>
              <p:spPr>
                <a:xfrm>
                  <a:off x="9670211" y="708283"/>
                  <a:ext cx="48307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A34C46-F378-4171-8B60-1AACB494C9DB}"/>
                    </a:ext>
                  </a:extLst>
                </p:cNvPr>
                <p:cNvCxnSpPr/>
                <p:nvPr/>
              </p:nvCxnSpPr>
              <p:spPr>
                <a:xfrm>
                  <a:off x="9670211" y="1289796"/>
                  <a:ext cx="483079"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E69873A-2497-4349-92D9-01E448D23A30}"/>
                    </a:ext>
                  </a:extLst>
                </p:cNvPr>
                <p:cNvSpPr txBox="1"/>
                <p:nvPr/>
              </p:nvSpPr>
              <p:spPr>
                <a:xfrm>
                  <a:off x="10153290" y="528841"/>
                  <a:ext cx="1029449" cy="1200329"/>
                </a:xfrm>
                <a:prstGeom prst="rect">
                  <a:avLst/>
                </a:prstGeom>
                <a:noFill/>
              </p:spPr>
              <p:txBody>
                <a:bodyPr wrap="none" rtlCol="0">
                  <a:spAutoFit/>
                </a:bodyPr>
                <a:lstStyle/>
                <a:p>
                  <a:r>
                    <a:rPr lang="en-US" dirty="0"/>
                    <a:t>Summer </a:t>
                  </a:r>
                </a:p>
                <a:p>
                  <a:r>
                    <a:rPr lang="en-US" dirty="0"/>
                    <a:t>Fall </a:t>
                  </a:r>
                </a:p>
                <a:p>
                  <a:r>
                    <a:rPr lang="en-US" dirty="0"/>
                    <a:t>Spring</a:t>
                  </a:r>
                </a:p>
                <a:p>
                  <a:endParaRPr lang="en-US" dirty="0"/>
                </a:p>
              </p:txBody>
            </p:sp>
          </p:grpSp>
          <p:sp>
            <p:nvSpPr>
              <p:cNvPr id="25" name="TextBox 24">
                <a:extLst>
                  <a:ext uri="{FF2B5EF4-FFF2-40B4-BE49-F238E27FC236}">
                    <a16:creationId xmlns:a16="http://schemas.microsoft.com/office/drawing/2014/main" id="{E0663A8E-C5AD-46AB-BFB6-8BFD2480B282}"/>
                  </a:ext>
                </a:extLst>
              </p:cNvPr>
              <p:cNvSpPr txBox="1"/>
              <p:nvPr/>
            </p:nvSpPr>
            <p:spPr>
              <a:xfrm>
                <a:off x="8528395" y="181948"/>
                <a:ext cx="2762295" cy="369332"/>
              </a:xfrm>
              <a:prstGeom prst="rect">
                <a:avLst/>
              </a:prstGeom>
              <a:noFill/>
            </p:spPr>
            <p:txBody>
              <a:bodyPr wrap="none" rtlCol="0">
                <a:spAutoFit/>
              </a:bodyPr>
              <a:lstStyle/>
              <a:p>
                <a:r>
                  <a:rPr lang="en-US" b="1" dirty="0"/>
                  <a:t>Seed bank sampling period</a:t>
                </a:r>
              </a:p>
            </p:txBody>
          </p:sp>
        </p:grpSp>
        <p:cxnSp>
          <p:nvCxnSpPr>
            <p:cNvPr id="27" name="Straight Connector 26">
              <a:extLst>
                <a:ext uri="{FF2B5EF4-FFF2-40B4-BE49-F238E27FC236}">
                  <a16:creationId xmlns:a16="http://schemas.microsoft.com/office/drawing/2014/main" id="{ED443D9F-F89C-4CBC-A560-2F872CFB3815}"/>
                </a:ext>
              </a:extLst>
            </p:cNvPr>
            <p:cNvCxnSpPr/>
            <p:nvPr/>
          </p:nvCxnSpPr>
          <p:spPr>
            <a:xfrm>
              <a:off x="8800792" y="1828452"/>
              <a:ext cx="483079"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28" name="Freeform: Shape 27">
            <a:extLst>
              <a:ext uri="{FF2B5EF4-FFF2-40B4-BE49-F238E27FC236}">
                <a16:creationId xmlns:a16="http://schemas.microsoft.com/office/drawing/2014/main" id="{2E6B8C50-F333-4DD9-A04F-8DE813A2A120}"/>
              </a:ext>
            </a:extLst>
          </p:cNvPr>
          <p:cNvSpPr/>
          <p:nvPr/>
        </p:nvSpPr>
        <p:spPr>
          <a:xfrm>
            <a:off x="3386785" y="3049916"/>
            <a:ext cx="4871035" cy="1774406"/>
          </a:xfrm>
          <a:custGeom>
            <a:avLst/>
            <a:gdLst>
              <a:gd name="connsiteX0" fmla="*/ 0 w 4977441"/>
              <a:gd name="connsiteY0" fmla="*/ 39089 h 2728429"/>
              <a:gd name="connsiteX1" fmla="*/ 1587260 w 4977441"/>
              <a:gd name="connsiteY1" fmla="*/ 332387 h 2728429"/>
              <a:gd name="connsiteX2" fmla="*/ 2346385 w 4977441"/>
              <a:gd name="connsiteY2" fmla="*/ 2471738 h 2728429"/>
              <a:gd name="connsiteX3" fmla="*/ 4977441 w 4977441"/>
              <a:gd name="connsiteY3" fmla="*/ 2609761 h 2728429"/>
              <a:gd name="connsiteX0" fmla="*/ 0 w 5201727"/>
              <a:gd name="connsiteY0" fmla="*/ 12639 h 2917639"/>
              <a:gd name="connsiteX1" fmla="*/ 1811546 w 5201727"/>
              <a:gd name="connsiteY1" fmla="*/ 521597 h 2917639"/>
              <a:gd name="connsiteX2" fmla="*/ 2570671 w 5201727"/>
              <a:gd name="connsiteY2" fmla="*/ 2660948 h 2917639"/>
              <a:gd name="connsiteX3" fmla="*/ 5201727 w 5201727"/>
              <a:gd name="connsiteY3" fmla="*/ 2798971 h 2917639"/>
              <a:gd name="connsiteX0" fmla="*/ 0 w 5201727"/>
              <a:gd name="connsiteY0" fmla="*/ 0 h 2905000"/>
              <a:gd name="connsiteX1" fmla="*/ 1811546 w 5201727"/>
              <a:gd name="connsiteY1" fmla="*/ 508958 h 2905000"/>
              <a:gd name="connsiteX2" fmla="*/ 2570671 w 5201727"/>
              <a:gd name="connsiteY2" fmla="*/ 2648309 h 2905000"/>
              <a:gd name="connsiteX3" fmla="*/ 5201727 w 5201727"/>
              <a:gd name="connsiteY3" fmla="*/ 2786332 h 2905000"/>
              <a:gd name="connsiteX0" fmla="*/ 0 w 5201727"/>
              <a:gd name="connsiteY0" fmla="*/ 0 h 2903415"/>
              <a:gd name="connsiteX1" fmla="*/ 1561380 w 5201727"/>
              <a:gd name="connsiteY1" fmla="*/ 534837 h 2903415"/>
              <a:gd name="connsiteX2" fmla="*/ 2570671 w 5201727"/>
              <a:gd name="connsiteY2" fmla="*/ 2648309 h 2903415"/>
              <a:gd name="connsiteX3" fmla="*/ 5201727 w 5201727"/>
              <a:gd name="connsiteY3" fmla="*/ 2786332 h 2903415"/>
              <a:gd name="connsiteX0" fmla="*/ 0 w 5201727"/>
              <a:gd name="connsiteY0" fmla="*/ 0 h 2826168"/>
              <a:gd name="connsiteX1" fmla="*/ 1561380 w 5201727"/>
              <a:gd name="connsiteY1" fmla="*/ 534837 h 2826168"/>
              <a:gd name="connsiteX2" fmla="*/ 2570671 w 5201727"/>
              <a:gd name="connsiteY2" fmla="*/ 2648309 h 2826168"/>
              <a:gd name="connsiteX3" fmla="*/ 5201727 w 5201727"/>
              <a:gd name="connsiteY3" fmla="*/ 2786332 h 2826168"/>
              <a:gd name="connsiteX0" fmla="*/ 0 w 5201727"/>
              <a:gd name="connsiteY0" fmla="*/ 0 h 2786332"/>
              <a:gd name="connsiteX1" fmla="*/ 1561380 w 5201727"/>
              <a:gd name="connsiteY1" fmla="*/ 534837 h 2786332"/>
              <a:gd name="connsiteX2" fmla="*/ 2570671 w 5201727"/>
              <a:gd name="connsiteY2" fmla="*/ 2648309 h 2786332"/>
              <a:gd name="connsiteX3" fmla="*/ 5201727 w 5201727"/>
              <a:gd name="connsiteY3" fmla="*/ 2786332 h 2786332"/>
              <a:gd name="connsiteX0" fmla="*/ 0 w 5030974"/>
              <a:gd name="connsiteY0" fmla="*/ 2005283 h 2251615"/>
              <a:gd name="connsiteX1" fmla="*/ 1390627 w 5030974"/>
              <a:gd name="connsiteY1" fmla="*/ 120 h 2251615"/>
              <a:gd name="connsiteX2" fmla="*/ 2399918 w 5030974"/>
              <a:gd name="connsiteY2" fmla="*/ 2113592 h 2251615"/>
              <a:gd name="connsiteX3" fmla="*/ 5030974 w 5030974"/>
              <a:gd name="connsiteY3" fmla="*/ 2251615 h 2251615"/>
              <a:gd name="connsiteX0" fmla="*/ 0 w 5030974"/>
              <a:gd name="connsiteY0" fmla="*/ 323802 h 570134"/>
              <a:gd name="connsiteX1" fmla="*/ 1683347 w 5030974"/>
              <a:gd name="connsiteY1" fmla="*/ 684 h 570134"/>
              <a:gd name="connsiteX2" fmla="*/ 2399918 w 5030974"/>
              <a:gd name="connsiteY2" fmla="*/ 432111 h 570134"/>
              <a:gd name="connsiteX3" fmla="*/ 5030974 w 5030974"/>
              <a:gd name="connsiteY3" fmla="*/ 570134 h 570134"/>
              <a:gd name="connsiteX0" fmla="*/ 0 w 5030974"/>
              <a:gd name="connsiteY0" fmla="*/ 747988 h 994320"/>
              <a:gd name="connsiteX1" fmla="*/ 1683347 w 5030974"/>
              <a:gd name="connsiteY1" fmla="*/ 424870 h 994320"/>
              <a:gd name="connsiteX2" fmla="*/ 3363451 w 5030974"/>
              <a:gd name="connsiteY2" fmla="*/ 9630 h 994320"/>
              <a:gd name="connsiteX3" fmla="*/ 5030974 w 5030974"/>
              <a:gd name="connsiteY3" fmla="*/ 994320 h 994320"/>
              <a:gd name="connsiteX0" fmla="*/ 0 w 5250513"/>
              <a:gd name="connsiteY0" fmla="*/ 963061 h 963128"/>
              <a:gd name="connsiteX1" fmla="*/ 1683347 w 5250513"/>
              <a:gd name="connsiteY1" fmla="*/ 639943 h 963128"/>
              <a:gd name="connsiteX2" fmla="*/ 3363451 w 5250513"/>
              <a:gd name="connsiteY2" fmla="*/ 224703 h 963128"/>
              <a:gd name="connsiteX3" fmla="*/ 5250513 w 5250513"/>
              <a:gd name="connsiteY3" fmla="*/ 1482 h 963128"/>
              <a:gd name="connsiteX0" fmla="*/ 0 w 5250513"/>
              <a:gd name="connsiteY0" fmla="*/ 967140 h 967207"/>
              <a:gd name="connsiteX1" fmla="*/ 1683347 w 5250513"/>
              <a:gd name="connsiteY1" fmla="*/ 644022 h 967207"/>
              <a:gd name="connsiteX2" fmla="*/ 3363451 w 5250513"/>
              <a:gd name="connsiteY2" fmla="*/ 228782 h 967207"/>
              <a:gd name="connsiteX3" fmla="*/ 5250513 w 5250513"/>
              <a:gd name="connsiteY3" fmla="*/ 5561 h 967207"/>
              <a:gd name="connsiteX0" fmla="*/ 0 w 5250513"/>
              <a:gd name="connsiteY0" fmla="*/ 967140 h 967207"/>
              <a:gd name="connsiteX1" fmla="*/ 1683347 w 5250513"/>
              <a:gd name="connsiteY1" fmla="*/ 644022 h 967207"/>
              <a:gd name="connsiteX2" fmla="*/ 3363451 w 5250513"/>
              <a:gd name="connsiteY2" fmla="*/ 228782 h 967207"/>
              <a:gd name="connsiteX3" fmla="*/ 5250513 w 5250513"/>
              <a:gd name="connsiteY3" fmla="*/ 5561 h 967207"/>
              <a:gd name="connsiteX0" fmla="*/ 0 w 5250513"/>
              <a:gd name="connsiteY0" fmla="*/ 961579 h 961646"/>
              <a:gd name="connsiteX1" fmla="*/ 1683347 w 5250513"/>
              <a:gd name="connsiteY1" fmla="*/ 638461 h 961646"/>
              <a:gd name="connsiteX2" fmla="*/ 3363451 w 5250513"/>
              <a:gd name="connsiteY2" fmla="*/ 223221 h 961646"/>
              <a:gd name="connsiteX3" fmla="*/ 5250513 w 5250513"/>
              <a:gd name="connsiteY3" fmla="*/ 0 h 961646"/>
              <a:gd name="connsiteX0" fmla="*/ 0 w 5250513"/>
              <a:gd name="connsiteY0" fmla="*/ 961579 h 961646"/>
              <a:gd name="connsiteX1" fmla="*/ 1683347 w 5250513"/>
              <a:gd name="connsiteY1" fmla="*/ 638461 h 961646"/>
              <a:gd name="connsiteX2" fmla="*/ 3363451 w 5250513"/>
              <a:gd name="connsiteY2" fmla="*/ 223221 h 961646"/>
              <a:gd name="connsiteX3" fmla="*/ 5250513 w 5250513"/>
              <a:gd name="connsiteY3" fmla="*/ 0 h 961646"/>
              <a:gd name="connsiteX0" fmla="*/ 0 w 5250513"/>
              <a:gd name="connsiteY0" fmla="*/ 961579 h 961646"/>
              <a:gd name="connsiteX1" fmla="*/ 1683347 w 5250513"/>
              <a:gd name="connsiteY1" fmla="*/ 638461 h 961646"/>
              <a:gd name="connsiteX2" fmla="*/ 3363451 w 5250513"/>
              <a:gd name="connsiteY2" fmla="*/ 223221 h 961646"/>
              <a:gd name="connsiteX3" fmla="*/ 5250513 w 5250513"/>
              <a:gd name="connsiteY3" fmla="*/ 0 h 961646"/>
              <a:gd name="connsiteX0" fmla="*/ 0 w 5311497"/>
              <a:gd name="connsiteY0" fmla="*/ 871268 h 871373"/>
              <a:gd name="connsiteX1" fmla="*/ 1744331 w 5311497"/>
              <a:gd name="connsiteY1" fmla="*/ 638461 h 871373"/>
              <a:gd name="connsiteX2" fmla="*/ 3424435 w 5311497"/>
              <a:gd name="connsiteY2" fmla="*/ 223221 h 871373"/>
              <a:gd name="connsiteX3" fmla="*/ 5311497 w 5311497"/>
              <a:gd name="connsiteY3" fmla="*/ 0 h 871373"/>
              <a:gd name="connsiteX0" fmla="*/ 0 w 5311497"/>
              <a:gd name="connsiteY0" fmla="*/ 881730 h 881748"/>
              <a:gd name="connsiteX1" fmla="*/ 2134624 w 5311497"/>
              <a:gd name="connsiteY1" fmla="*/ 16745 h 881748"/>
              <a:gd name="connsiteX2" fmla="*/ 3424435 w 5311497"/>
              <a:gd name="connsiteY2" fmla="*/ 233683 h 881748"/>
              <a:gd name="connsiteX3" fmla="*/ 5311497 w 5311497"/>
              <a:gd name="connsiteY3" fmla="*/ 10462 h 881748"/>
              <a:gd name="connsiteX0" fmla="*/ 0 w 5311497"/>
              <a:gd name="connsiteY0" fmla="*/ 1701574 h 1701597"/>
              <a:gd name="connsiteX1" fmla="*/ 2134624 w 5311497"/>
              <a:gd name="connsiteY1" fmla="*/ 836589 h 1701597"/>
              <a:gd name="connsiteX2" fmla="*/ 3717153 w 5311497"/>
              <a:gd name="connsiteY2" fmla="*/ 14949 h 1701597"/>
              <a:gd name="connsiteX3" fmla="*/ 5311497 w 5311497"/>
              <a:gd name="connsiteY3" fmla="*/ 830306 h 1701597"/>
              <a:gd name="connsiteX0" fmla="*/ 0 w 5189531"/>
              <a:gd name="connsiteY0" fmla="*/ 1898557 h 1898580"/>
              <a:gd name="connsiteX1" fmla="*/ 2134624 w 5189531"/>
              <a:gd name="connsiteY1" fmla="*/ 1033572 h 1898580"/>
              <a:gd name="connsiteX2" fmla="*/ 3717153 w 5189531"/>
              <a:gd name="connsiteY2" fmla="*/ 211932 h 1898580"/>
              <a:gd name="connsiteX3" fmla="*/ 5189531 w 5189531"/>
              <a:gd name="connsiteY3" fmla="*/ 0 h 1898580"/>
              <a:gd name="connsiteX0" fmla="*/ 0 w 5189531"/>
              <a:gd name="connsiteY0" fmla="*/ 1898557 h 1898579"/>
              <a:gd name="connsiteX1" fmla="*/ 2134624 w 5189531"/>
              <a:gd name="connsiteY1" fmla="*/ 1033572 h 1898579"/>
              <a:gd name="connsiteX2" fmla="*/ 3375649 w 5189531"/>
              <a:gd name="connsiteY2" fmla="*/ 313532 h 1898579"/>
              <a:gd name="connsiteX3" fmla="*/ 5189531 w 5189531"/>
              <a:gd name="connsiteY3" fmla="*/ 0 h 1898579"/>
              <a:gd name="connsiteX0" fmla="*/ 0 w 5189531"/>
              <a:gd name="connsiteY0" fmla="*/ 1898557 h 1898579"/>
              <a:gd name="connsiteX1" fmla="*/ 2134624 w 5189531"/>
              <a:gd name="connsiteY1" fmla="*/ 1033572 h 1898579"/>
              <a:gd name="connsiteX2" fmla="*/ 3375649 w 5189531"/>
              <a:gd name="connsiteY2" fmla="*/ 313532 h 1898579"/>
              <a:gd name="connsiteX3" fmla="*/ 5189531 w 5189531"/>
              <a:gd name="connsiteY3" fmla="*/ 0 h 1898579"/>
              <a:gd name="connsiteX0" fmla="*/ 0 w 5189531"/>
              <a:gd name="connsiteY0" fmla="*/ 1898557 h 1898579"/>
              <a:gd name="connsiteX1" fmla="*/ 2134624 w 5189531"/>
              <a:gd name="connsiteY1" fmla="*/ 1033572 h 1898579"/>
              <a:gd name="connsiteX2" fmla="*/ 3375649 w 5189531"/>
              <a:gd name="connsiteY2" fmla="*/ 313532 h 1898579"/>
              <a:gd name="connsiteX3" fmla="*/ 5189531 w 5189531"/>
              <a:gd name="connsiteY3" fmla="*/ 0 h 1898579"/>
              <a:gd name="connsiteX0" fmla="*/ 0 w 5189531"/>
              <a:gd name="connsiteY0" fmla="*/ 1898557 h 1898584"/>
              <a:gd name="connsiteX1" fmla="*/ 2134624 w 5189531"/>
              <a:gd name="connsiteY1" fmla="*/ 1033572 h 1898584"/>
              <a:gd name="connsiteX2" fmla="*/ 3375649 w 5189531"/>
              <a:gd name="connsiteY2" fmla="*/ 313532 h 1898584"/>
              <a:gd name="connsiteX3" fmla="*/ 5189531 w 5189531"/>
              <a:gd name="connsiteY3" fmla="*/ 0 h 1898584"/>
              <a:gd name="connsiteX0" fmla="*/ 0 w 5262711"/>
              <a:gd name="connsiteY0" fmla="*/ 1774379 h 1774406"/>
              <a:gd name="connsiteX1" fmla="*/ 2207804 w 5262711"/>
              <a:gd name="connsiteY1" fmla="*/ 1033572 h 1774406"/>
              <a:gd name="connsiteX2" fmla="*/ 3448829 w 5262711"/>
              <a:gd name="connsiteY2" fmla="*/ 313532 h 1774406"/>
              <a:gd name="connsiteX3" fmla="*/ 5262711 w 5262711"/>
              <a:gd name="connsiteY3" fmla="*/ 0 h 1774406"/>
            </a:gdLst>
            <a:ahLst/>
            <a:cxnLst>
              <a:cxn ang="0">
                <a:pos x="connsiteX0" y="connsiteY0"/>
              </a:cxn>
              <a:cxn ang="0">
                <a:pos x="connsiteX1" y="connsiteY1"/>
              </a:cxn>
              <a:cxn ang="0">
                <a:pos x="connsiteX2" y="connsiteY2"/>
              </a:cxn>
              <a:cxn ang="0">
                <a:pos x="connsiteX3" y="connsiteY3"/>
              </a:cxn>
            </a:cxnLst>
            <a:rect l="l" t="t" r="r" b="b"/>
            <a:pathLst>
              <a:path w="5262711" h="1774406">
                <a:moveTo>
                  <a:pt x="0" y="1774379"/>
                </a:moveTo>
                <a:cubicBezTo>
                  <a:pt x="598098" y="1778692"/>
                  <a:pt x="1632999" y="1277046"/>
                  <a:pt x="2207804" y="1033572"/>
                </a:cubicBezTo>
                <a:cubicBezTo>
                  <a:pt x="2782609" y="790098"/>
                  <a:pt x="2716278" y="578875"/>
                  <a:pt x="3448829" y="313532"/>
                </a:cubicBezTo>
                <a:cubicBezTo>
                  <a:pt x="4291152" y="59478"/>
                  <a:pt x="4137780" y="98298"/>
                  <a:pt x="5262711" y="0"/>
                </a:cubicBezTo>
              </a:path>
            </a:pathLst>
          </a:cu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BF50CEC2-0EB7-4457-8C79-031214EEBB2B}"/>
              </a:ext>
            </a:extLst>
          </p:cNvPr>
          <p:cNvCxnSpPr/>
          <p:nvPr/>
        </p:nvCxnSpPr>
        <p:spPr>
          <a:xfrm>
            <a:off x="2131318" y="4824322"/>
            <a:ext cx="3748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0F33524-E168-4680-9E70-07B0A2FA7428}"/>
              </a:ext>
            </a:extLst>
          </p:cNvPr>
          <p:cNvCxnSpPr/>
          <p:nvPr/>
        </p:nvCxnSpPr>
        <p:spPr>
          <a:xfrm>
            <a:off x="2135976" y="2978321"/>
            <a:ext cx="3748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3DEF587-79D2-4056-932B-4DD874BA567D}"/>
              </a:ext>
            </a:extLst>
          </p:cNvPr>
          <p:cNvSpPr txBox="1"/>
          <p:nvPr/>
        </p:nvSpPr>
        <p:spPr>
          <a:xfrm>
            <a:off x="1631323" y="2798879"/>
            <a:ext cx="301686" cy="369332"/>
          </a:xfrm>
          <a:prstGeom prst="rect">
            <a:avLst/>
          </a:prstGeom>
          <a:noFill/>
        </p:spPr>
        <p:txBody>
          <a:bodyPr wrap="none" rtlCol="0">
            <a:spAutoFit/>
          </a:bodyPr>
          <a:lstStyle/>
          <a:p>
            <a:r>
              <a:rPr lang="en-US" dirty="0"/>
              <a:t>6</a:t>
            </a:r>
          </a:p>
        </p:txBody>
      </p:sp>
      <p:sp>
        <p:nvSpPr>
          <p:cNvPr id="33" name="TextBox 32">
            <a:extLst>
              <a:ext uri="{FF2B5EF4-FFF2-40B4-BE49-F238E27FC236}">
                <a16:creationId xmlns:a16="http://schemas.microsoft.com/office/drawing/2014/main" id="{CB055ABF-10AF-4BC1-89C6-4EB0EACA080C}"/>
              </a:ext>
            </a:extLst>
          </p:cNvPr>
          <p:cNvSpPr txBox="1"/>
          <p:nvPr/>
        </p:nvSpPr>
        <p:spPr>
          <a:xfrm>
            <a:off x="1626257" y="4597323"/>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3212559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536969-CBFA-4D2E-AF79-0019C6A2FA95}"/>
              </a:ext>
            </a:extLst>
          </p:cNvPr>
          <p:cNvSpPr txBox="1"/>
          <p:nvPr/>
        </p:nvSpPr>
        <p:spPr>
          <a:xfrm>
            <a:off x="241522" y="0"/>
            <a:ext cx="11455879" cy="1077218"/>
          </a:xfrm>
          <a:prstGeom prst="rect">
            <a:avLst/>
          </a:prstGeom>
          <a:noFill/>
        </p:spPr>
        <p:txBody>
          <a:bodyPr wrap="square" rtlCol="0">
            <a:spAutoFit/>
          </a:bodyPr>
          <a:lstStyle/>
          <a:p>
            <a:r>
              <a:rPr lang="en-US" sz="1600" b="1" dirty="0"/>
              <a:t>Expected results (Q1)</a:t>
            </a:r>
            <a:r>
              <a:rPr lang="en-US" sz="1600" dirty="0"/>
              <a:t>: Do  vegetation structural traits, resulting from different grazing disturbance conditions, affect seasonal changes in surface seed bank richness and abundance?</a:t>
            </a:r>
          </a:p>
          <a:p>
            <a:endParaRPr lang="en-US" sz="1600" dirty="0"/>
          </a:p>
          <a:p>
            <a:r>
              <a:rPr lang="en-US" sz="1600" dirty="0"/>
              <a:t>Expectation 1: I expect higher </a:t>
            </a:r>
            <a:r>
              <a:rPr lang="en-US" sz="1600" u="sng" dirty="0"/>
              <a:t>abundance</a:t>
            </a:r>
            <a:r>
              <a:rPr lang="en-US" sz="1600" dirty="0"/>
              <a:t> in grubbed and 1-yr post-disturbance sites where annual species dominate. </a:t>
            </a:r>
            <a:endParaRPr lang="en-US" sz="1600" b="1" dirty="0"/>
          </a:p>
        </p:txBody>
      </p:sp>
      <p:grpSp>
        <p:nvGrpSpPr>
          <p:cNvPr id="2" name="Group 1">
            <a:extLst>
              <a:ext uri="{FF2B5EF4-FFF2-40B4-BE49-F238E27FC236}">
                <a16:creationId xmlns:a16="http://schemas.microsoft.com/office/drawing/2014/main" id="{3EDDD5B9-9226-4548-BC2C-6F6EFA10783A}"/>
              </a:ext>
            </a:extLst>
          </p:cNvPr>
          <p:cNvGrpSpPr/>
          <p:nvPr/>
        </p:nvGrpSpPr>
        <p:grpSpPr>
          <a:xfrm>
            <a:off x="2323384" y="2064646"/>
            <a:ext cx="6306703" cy="4346550"/>
            <a:chOff x="1296723" y="1417665"/>
            <a:chExt cx="6983651" cy="4346550"/>
          </a:xfrm>
        </p:grpSpPr>
        <p:cxnSp>
          <p:nvCxnSpPr>
            <p:cNvPr id="3" name="Straight Connector 2">
              <a:extLst>
                <a:ext uri="{FF2B5EF4-FFF2-40B4-BE49-F238E27FC236}">
                  <a16:creationId xmlns:a16="http://schemas.microsoft.com/office/drawing/2014/main" id="{7B2CAE0A-20AB-42E2-AC81-21EAC197BBEF}"/>
                </a:ext>
              </a:extLst>
            </p:cNvPr>
            <p:cNvCxnSpPr>
              <a:cxnSpLocks/>
            </p:cNvCxnSpPr>
            <p:nvPr/>
          </p:nvCxnSpPr>
          <p:spPr>
            <a:xfrm>
              <a:off x="1296723" y="1417665"/>
              <a:ext cx="0" cy="3136392"/>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65DDA39-21C0-4C6A-8273-CBB39625C648}"/>
                </a:ext>
              </a:extLst>
            </p:cNvPr>
            <p:cNvCxnSpPr>
              <a:cxnSpLocks/>
            </p:cNvCxnSpPr>
            <p:nvPr/>
          </p:nvCxnSpPr>
          <p:spPr>
            <a:xfrm flipH="1">
              <a:off x="1296723" y="4554057"/>
              <a:ext cx="6775704"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E22683-AD4D-4279-9723-527C5FF26200}"/>
                </a:ext>
              </a:extLst>
            </p:cNvPr>
            <p:cNvCxnSpPr/>
            <p:nvPr/>
          </p:nvCxnSpPr>
          <p:spPr>
            <a:xfrm>
              <a:off x="5860270" y="4428284"/>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16314BF-5323-4C06-B581-34B8E797B51F}"/>
                </a:ext>
              </a:extLst>
            </p:cNvPr>
            <p:cNvCxnSpPr/>
            <p:nvPr/>
          </p:nvCxnSpPr>
          <p:spPr>
            <a:xfrm>
              <a:off x="2488491" y="4404705"/>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88BFDF8-A951-4938-A801-196B2BDDB4F3}"/>
                </a:ext>
              </a:extLst>
            </p:cNvPr>
            <p:cNvCxnSpPr/>
            <p:nvPr/>
          </p:nvCxnSpPr>
          <p:spPr>
            <a:xfrm>
              <a:off x="7451555" y="4428284"/>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BCBC49-F093-4AA4-B043-B022A064CEA5}"/>
                </a:ext>
              </a:extLst>
            </p:cNvPr>
            <p:cNvCxnSpPr/>
            <p:nvPr/>
          </p:nvCxnSpPr>
          <p:spPr>
            <a:xfrm>
              <a:off x="4117114" y="4418967"/>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BB629DF-1F55-40D3-B7F4-BB30A19C6AC7}"/>
                </a:ext>
              </a:extLst>
            </p:cNvPr>
            <p:cNvSpPr txBox="1"/>
            <p:nvPr/>
          </p:nvSpPr>
          <p:spPr>
            <a:xfrm rot="20351646">
              <a:off x="1965751" y="4995292"/>
              <a:ext cx="1045479" cy="369332"/>
            </a:xfrm>
            <a:prstGeom prst="rect">
              <a:avLst/>
            </a:prstGeom>
            <a:noFill/>
          </p:spPr>
          <p:txBody>
            <a:bodyPr wrap="none" rtlCol="0">
              <a:spAutoFit/>
            </a:bodyPr>
            <a:lstStyle/>
            <a:p>
              <a:pPr algn="ctr"/>
              <a:r>
                <a:rPr lang="en-US" dirty="0"/>
                <a:t>Denuded</a:t>
              </a:r>
            </a:p>
          </p:txBody>
        </p:sp>
        <p:sp>
          <p:nvSpPr>
            <p:cNvPr id="11" name="TextBox 10">
              <a:extLst>
                <a:ext uri="{FF2B5EF4-FFF2-40B4-BE49-F238E27FC236}">
                  <a16:creationId xmlns:a16="http://schemas.microsoft.com/office/drawing/2014/main" id="{6560D675-A114-4C32-96E1-764B8F2A5E2E}"/>
                </a:ext>
              </a:extLst>
            </p:cNvPr>
            <p:cNvSpPr txBox="1"/>
            <p:nvPr/>
          </p:nvSpPr>
          <p:spPr>
            <a:xfrm rot="20351646">
              <a:off x="2734668" y="5117884"/>
              <a:ext cx="2512163" cy="646331"/>
            </a:xfrm>
            <a:prstGeom prst="rect">
              <a:avLst/>
            </a:prstGeom>
            <a:noFill/>
          </p:spPr>
          <p:txBody>
            <a:bodyPr wrap="none" rtlCol="0">
              <a:spAutoFit/>
            </a:bodyPr>
            <a:lstStyle/>
            <a:p>
              <a:pPr algn="ctr"/>
              <a:r>
                <a:rPr lang="en-US" dirty="0"/>
                <a:t>Patchy grazed/denuded, </a:t>
              </a:r>
            </a:p>
            <a:p>
              <a:pPr algn="ctr"/>
              <a:r>
                <a:rPr lang="en-US" dirty="0"/>
                <a:t>1 year post-disturbance</a:t>
              </a:r>
            </a:p>
          </p:txBody>
        </p:sp>
        <p:sp>
          <p:nvSpPr>
            <p:cNvPr id="12" name="TextBox 11">
              <a:extLst>
                <a:ext uri="{FF2B5EF4-FFF2-40B4-BE49-F238E27FC236}">
                  <a16:creationId xmlns:a16="http://schemas.microsoft.com/office/drawing/2014/main" id="{B29DA23B-5183-4705-AC85-20B3A2060604}"/>
                </a:ext>
              </a:extLst>
            </p:cNvPr>
            <p:cNvSpPr txBox="1"/>
            <p:nvPr/>
          </p:nvSpPr>
          <p:spPr>
            <a:xfrm rot="20351646">
              <a:off x="4558022" y="5094304"/>
              <a:ext cx="2604496" cy="646331"/>
            </a:xfrm>
            <a:prstGeom prst="rect">
              <a:avLst/>
            </a:prstGeom>
            <a:noFill/>
          </p:spPr>
          <p:txBody>
            <a:bodyPr wrap="none" rtlCol="0">
              <a:spAutoFit/>
            </a:bodyPr>
            <a:lstStyle/>
            <a:p>
              <a:pPr algn="ctr"/>
              <a:r>
                <a:rPr lang="en-US" dirty="0"/>
                <a:t>Patchy grazed/denuded, </a:t>
              </a:r>
            </a:p>
            <a:p>
              <a:pPr algn="ctr"/>
              <a:r>
                <a:rPr lang="en-US" dirty="0"/>
                <a:t>10 years post-disturbance</a:t>
              </a:r>
            </a:p>
          </p:txBody>
        </p:sp>
        <p:sp>
          <p:nvSpPr>
            <p:cNvPr id="13" name="TextBox 12">
              <a:extLst>
                <a:ext uri="{FF2B5EF4-FFF2-40B4-BE49-F238E27FC236}">
                  <a16:creationId xmlns:a16="http://schemas.microsoft.com/office/drawing/2014/main" id="{29ACF614-5A0A-420F-B554-687F54C36DD7}"/>
                </a:ext>
              </a:extLst>
            </p:cNvPr>
            <p:cNvSpPr txBox="1"/>
            <p:nvPr/>
          </p:nvSpPr>
          <p:spPr>
            <a:xfrm rot="20351646">
              <a:off x="6926478" y="5196641"/>
              <a:ext cx="1353896" cy="369332"/>
            </a:xfrm>
            <a:prstGeom prst="rect">
              <a:avLst/>
            </a:prstGeom>
            <a:noFill/>
          </p:spPr>
          <p:txBody>
            <a:bodyPr wrap="none" rtlCol="0">
              <a:spAutoFit/>
            </a:bodyPr>
            <a:lstStyle/>
            <a:p>
              <a:pPr algn="ctr"/>
              <a:r>
                <a:rPr lang="en-US" dirty="0"/>
                <a:t>Undisturbed</a:t>
              </a:r>
            </a:p>
          </p:txBody>
        </p:sp>
      </p:grpSp>
      <p:sp>
        <p:nvSpPr>
          <p:cNvPr id="14" name="TextBox 13">
            <a:extLst>
              <a:ext uri="{FF2B5EF4-FFF2-40B4-BE49-F238E27FC236}">
                <a16:creationId xmlns:a16="http://schemas.microsoft.com/office/drawing/2014/main" id="{475B2D80-FA14-46BB-ABF2-058FC8F1724C}"/>
              </a:ext>
            </a:extLst>
          </p:cNvPr>
          <p:cNvSpPr txBox="1"/>
          <p:nvPr/>
        </p:nvSpPr>
        <p:spPr>
          <a:xfrm>
            <a:off x="32936" y="3476415"/>
            <a:ext cx="2250937" cy="369332"/>
          </a:xfrm>
          <a:prstGeom prst="rect">
            <a:avLst/>
          </a:prstGeom>
          <a:noFill/>
        </p:spPr>
        <p:txBody>
          <a:bodyPr wrap="none" rtlCol="0">
            <a:spAutoFit/>
          </a:bodyPr>
          <a:lstStyle/>
          <a:p>
            <a:pPr algn="ctr"/>
            <a:r>
              <a:rPr lang="en-US" dirty="0"/>
              <a:t>Seed bank abundance</a:t>
            </a:r>
          </a:p>
        </p:txBody>
      </p:sp>
      <p:sp>
        <p:nvSpPr>
          <p:cNvPr id="15" name="Freeform: Shape 14">
            <a:extLst>
              <a:ext uri="{FF2B5EF4-FFF2-40B4-BE49-F238E27FC236}">
                <a16:creationId xmlns:a16="http://schemas.microsoft.com/office/drawing/2014/main" id="{53D5F744-F8A1-4421-A45C-B92407178CB9}"/>
              </a:ext>
            </a:extLst>
          </p:cNvPr>
          <p:cNvSpPr/>
          <p:nvPr/>
        </p:nvSpPr>
        <p:spPr>
          <a:xfrm flipV="1">
            <a:off x="3272619" y="2483342"/>
            <a:ext cx="4877955" cy="2134155"/>
          </a:xfrm>
          <a:custGeom>
            <a:avLst/>
            <a:gdLst>
              <a:gd name="connsiteX0" fmla="*/ 0 w 5289291"/>
              <a:gd name="connsiteY0" fmla="*/ 2776278 h 2776278"/>
              <a:gd name="connsiteX1" fmla="*/ 1544128 w 5289291"/>
              <a:gd name="connsiteY1" fmla="*/ 2043033 h 2776278"/>
              <a:gd name="connsiteX2" fmla="*/ 3157268 w 5289291"/>
              <a:gd name="connsiteY2" fmla="*/ 274618 h 2776278"/>
              <a:gd name="connsiteX3" fmla="*/ 4994694 w 5289291"/>
              <a:gd name="connsiteY3" fmla="*/ 15825 h 2776278"/>
              <a:gd name="connsiteX4" fmla="*/ 5262113 w 5289291"/>
              <a:gd name="connsiteY4" fmla="*/ 50331 h 2776278"/>
              <a:gd name="connsiteX0" fmla="*/ 0 w 4994694"/>
              <a:gd name="connsiteY0" fmla="*/ 2760453 h 2760453"/>
              <a:gd name="connsiteX1" fmla="*/ 1544128 w 4994694"/>
              <a:gd name="connsiteY1" fmla="*/ 2027208 h 2760453"/>
              <a:gd name="connsiteX2" fmla="*/ 3157268 w 4994694"/>
              <a:gd name="connsiteY2" fmla="*/ 258793 h 2760453"/>
              <a:gd name="connsiteX3" fmla="*/ 4994694 w 4994694"/>
              <a:gd name="connsiteY3" fmla="*/ 0 h 2760453"/>
              <a:gd name="connsiteX0" fmla="*/ 0 w 4994694"/>
              <a:gd name="connsiteY0" fmla="*/ 2760453 h 2760453"/>
              <a:gd name="connsiteX1" fmla="*/ 1709726 w 4994694"/>
              <a:gd name="connsiteY1" fmla="*/ 2365875 h 2760453"/>
              <a:gd name="connsiteX2" fmla="*/ 3157268 w 4994694"/>
              <a:gd name="connsiteY2" fmla="*/ 258793 h 2760453"/>
              <a:gd name="connsiteX3" fmla="*/ 4994694 w 4994694"/>
              <a:gd name="connsiteY3" fmla="*/ 0 h 2760453"/>
              <a:gd name="connsiteX0" fmla="*/ 0 w 4994694"/>
              <a:gd name="connsiteY0" fmla="*/ 2760453 h 2760453"/>
              <a:gd name="connsiteX1" fmla="*/ 1607820 w 4994694"/>
              <a:gd name="connsiteY1" fmla="*/ 2535208 h 2760453"/>
              <a:gd name="connsiteX2" fmla="*/ 3157268 w 4994694"/>
              <a:gd name="connsiteY2" fmla="*/ 258793 h 2760453"/>
              <a:gd name="connsiteX3" fmla="*/ 4994694 w 4994694"/>
              <a:gd name="connsiteY3" fmla="*/ 0 h 2760453"/>
              <a:gd name="connsiteX0" fmla="*/ 0 w 4994694"/>
              <a:gd name="connsiteY0" fmla="*/ 2760453 h 2804402"/>
              <a:gd name="connsiteX1" fmla="*/ 1607820 w 4994694"/>
              <a:gd name="connsiteY1" fmla="*/ 2535208 h 2804402"/>
              <a:gd name="connsiteX2" fmla="*/ 3157268 w 4994694"/>
              <a:gd name="connsiteY2" fmla="*/ 258793 h 2804402"/>
              <a:gd name="connsiteX3" fmla="*/ 4994694 w 4994694"/>
              <a:gd name="connsiteY3" fmla="*/ 0 h 2804402"/>
              <a:gd name="connsiteX0" fmla="*/ 0 w 4994694"/>
              <a:gd name="connsiteY0" fmla="*/ 2760453 h 2795705"/>
              <a:gd name="connsiteX1" fmla="*/ 1607820 w 4994694"/>
              <a:gd name="connsiteY1" fmla="*/ 2535208 h 2795705"/>
              <a:gd name="connsiteX2" fmla="*/ 3157268 w 4994694"/>
              <a:gd name="connsiteY2" fmla="*/ 258793 h 2795705"/>
              <a:gd name="connsiteX3" fmla="*/ 4994694 w 4994694"/>
              <a:gd name="connsiteY3" fmla="*/ 0 h 2795705"/>
              <a:gd name="connsiteX0" fmla="*/ 0 w 4994694"/>
              <a:gd name="connsiteY0" fmla="*/ 2760453 h 2779641"/>
              <a:gd name="connsiteX1" fmla="*/ 1607820 w 4994694"/>
              <a:gd name="connsiteY1" fmla="*/ 2535208 h 2779641"/>
              <a:gd name="connsiteX2" fmla="*/ 3157268 w 4994694"/>
              <a:gd name="connsiteY2" fmla="*/ 258793 h 2779641"/>
              <a:gd name="connsiteX3" fmla="*/ 4994694 w 4994694"/>
              <a:gd name="connsiteY3" fmla="*/ 0 h 2779641"/>
              <a:gd name="connsiteX0" fmla="*/ 0 w 5287673"/>
              <a:gd name="connsiteY0" fmla="*/ 2128275 h 2611801"/>
              <a:gd name="connsiteX1" fmla="*/ 1900799 w 5287673"/>
              <a:gd name="connsiteY1" fmla="*/ 2535208 h 2611801"/>
              <a:gd name="connsiteX2" fmla="*/ 3450247 w 5287673"/>
              <a:gd name="connsiteY2" fmla="*/ 258793 h 2611801"/>
              <a:gd name="connsiteX3" fmla="*/ 5287673 w 5287673"/>
              <a:gd name="connsiteY3" fmla="*/ 0 h 2611801"/>
              <a:gd name="connsiteX0" fmla="*/ 0 w 5287673"/>
              <a:gd name="connsiteY0" fmla="*/ 2128275 h 2128275"/>
              <a:gd name="connsiteX1" fmla="*/ 1811632 w 5287673"/>
              <a:gd name="connsiteY1" fmla="*/ 1756274 h 2128275"/>
              <a:gd name="connsiteX2" fmla="*/ 3450247 w 5287673"/>
              <a:gd name="connsiteY2" fmla="*/ 258793 h 2128275"/>
              <a:gd name="connsiteX3" fmla="*/ 5287673 w 5287673"/>
              <a:gd name="connsiteY3" fmla="*/ 0 h 2128275"/>
              <a:gd name="connsiteX0" fmla="*/ 0 w 5300410"/>
              <a:gd name="connsiteY0" fmla="*/ 1834764 h 1890843"/>
              <a:gd name="connsiteX1" fmla="*/ 1824369 w 5300410"/>
              <a:gd name="connsiteY1" fmla="*/ 1756274 h 1890843"/>
              <a:gd name="connsiteX2" fmla="*/ 3462984 w 5300410"/>
              <a:gd name="connsiteY2" fmla="*/ 258793 h 1890843"/>
              <a:gd name="connsiteX3" fmla="*/ 5300410 w 5300410"/>
              <a:gd name="connsiteY3" fmla="*/ 0 h 1890843"/>
              <a:gd name="connsiteX0" fmla="*/ 0 w 5300410"/>
              <a:gd name="connsiteY0" fmla="*/ 1834764 h 1834764"/>
              <a:gd name="connsiteX1" fmla="*/ 1773417 w 5300410"/>
              <a:gd name="connsiteY1" fmla="*/ 1507918 h 1834764"/>
              <a:gd name="connsiteX2" fmla="*/ 3462984 w 5300410"/>
              <a:gd name="connsiteY2" fmla="*/ 258793 h 1834764"/>
              <a:gd name="connsiteX3" fmla="*/ 5300410 w 5300410"/>
              <a:gd name="connsiteY3" fmla="*/ 0 h 1834764"/>
              <a:gd name="connsiteX0" fmla="*/ 0 w 5351362"/>
              <a:gd name="connsiteY0" fmla="*/ 2399209 h 2399209"/>
              <a:gd name="connsiteX1" fmla="*/ 1824369 w 5351362"/>
              <a:gd name="connsiteY1" fmla="*/ 1507918 h 2399209"/>
              <a:gd name="connsiteX2" fmla="*/ 3513936 w 5351362"/>
              <a:gd name="connsiteY2" fmla="*/ 258793 h 2399209"/>
              <a:gd name="connsiteX3" fmla="*/ 5351362 w 5351362"/>
              <a:gd name="connsiteY3" fmla="*/ 0 h 2399209"/>
              <a:gd name="connsiteX0" fmla="*/ 0 w 5351362"/>
              <a:gd name="connsiteY0" fmla="*/ 2399209 h 2399209"/>
              <a:gd name="connsiteX1" fmla="*/ 2015442 w 5351362"/>
              <a:gd name="connsiteY1" fmla="*/ 1993340 h 2399209"/>
              <a:gd name="connsiteX2" fmla="*/ 3513936 w 5351362"/>
              <a:gd name="connsiteY2" fmla="*/ 258793 h 2399209"/>
              <a:gd name="connsiteX3" fmla="*/ 5351362 w 5351362"/>
              <a:gd name="connsiteY3" fmla="*/ 0 h 2399209"/>
              <a:gd name="connsiteX0" fmla="*/ 0 w 5504220"/>
              <a:gd name="connsiteY0" fmla="*/ 2277295 h 2277295"/>
              <a:gd name="connsiteX1" fmla="*/ 2015442 w 5504220"/>
              <a:gd name="connsiteY1" fmla="*/ 1871426 h 2277295"/>
              <a:gd name="connsiteX2" fmla="*/ 3513936 w 5504220"/>
              <a:gd name="connsiteY2" fmla="*/ 136879 h 2277295"/>
              <a:gd name="connsiteX3" fmla="*/ 5504220 w 5504220"/>
              <a:gd name="connsiteY3" fmla="*/ 160308 h 2277295"/>
              <a:gd name="connsiteX0" fmla="*/ 0 w 5504220"/>
              <a:gd name="connsiteY0" fmla="*/ 2134155 h 2134155"/>
              <a:gd name="connsiteX1" fmla="*/ 2015442 w 5504220"/>
              <a:gd name="connsiteY1" fmla="*/ 1728286 h 2134155"/>
              <a:gd name="connsiteX2" fmla="*/ 3577628 w 5504220"/>
              <a:gd name="connsiteY2" fmla="*/ 208228 h 2134155"/>
              <a:gd name="connsiteX3" fmla="*/ 5504220 w 5504220"/>
              <a:gd name="connsiteY3" fmla="*/ 17168 h 2134155"/>
            </a:gdLst>
            <a:ahLst/>
            <a:cxnLst>
              <a:cxn ang="0">
                <a:pos x="connsiteX0" y="connsiteY0"/>
              </a:cxn>
              <a:cxn ang="0">
                <a:pos x="connsiteX1" y="connsiteY1"/>
              </a:cxn>
              <a:cxn ang="0">
                <a:pos x="connsiteX2" y="connsiteY2"/>
              </a:cxn>
              <a:cxn ang="0">
                <a:pos x="connsiteX3" y="connsiteY3"/>
              </a:cxn>
            </a:cxnLst>
            <a:rect l="l" t="t" r="r" b="b"/>
            <a:pathLst>
              <a:path w="5504220" h="2134155">
                <a:moveTo>
                  <a:pt x="0" y="2134155"/>
                </a:moveTo>
                <a:cubicBezTo>
                  <a:pt x="598125" y="2111470"/>
                  <a:pt x="1419171" y="2049274"/>
                  <a:pt x="2015442" y="1728286"/>
                </a:cubicBezTo>
                <a:cubicBezTo>
                  <a:pt x="2611713" y="1407298"/>
                  <a:pt x="3002534" y="546096"/>
                  <a:pt x="3577628" y="208228"/>
                </a:cubicBezTo>
                <a:cubicBezTo>
                  <a:pt x="4152722" y="-129640"/>
                  <a:pt x="5153413" y="54549"/>
                  <a:pt x="5504220" y="17168"/>
                </a:cubicBezTo>
              </a:path>
            </a:pathLst>
          </a:cu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5E6C4463-4A84-45AC-8A01-3B122DADAD57}"/>
              </a:ext>
            </a:extLst>
          </p:cNvPr>
          <p:cNvSpPr/>
          <p:nvPr/>
        </p:nvSpPr>
        <p:spPr>
          <a:xfrm flipV="1">
            <a:off x="3279542" y="3021565"/>
            <a:ext cx="4938767" cy="1864886"/>
          </a:xfrm>
          <a:custGeom>
            <a:avLst/>
            <a:gdLst>
              <a:gd name="connsiteX0" fmla="*/ 0 w 4977441"/>
              <a:gd name="connsiteY0" fmla="*/ 39089 h 2728429"/>
              <a:gd name="connsiteX1" fmla="*/ 1587260 w 4977441"/>
              <a:gd name="connsiteY1" fmla="*/ 332387 h 2728429"/>
              <a:gd name="connsiteX2" fmla="*/ 2346385 w 4977441"/>
              <a:gd name="connsiteY2" fmla="*/ 2471738 h 2728429"/>
              <a:gd name="connsiteX3" fmla="*/ 4977441 w 4977441"/>
              <a:gd name="connsiteY3" fmla="*/ 2609761 h 2728429"/>
              <a:gd name="connsiteX0" fmla="*/ 0 w 5201727"/>
              <a:gd name="connsiteY0" fmla="*/ 12639 h 2917639"/>
              <a:gd name="connsiteX1" fmla="*/ 1811546 w 5201727"/>
              <a:gd name="connsiteY1" fmla="*/ 521597 h 2917639"/>
              <a:gd name="connsiteX2" fmla="*/ 2570671 w 5201727"/>
              <a:gd name="connsiteY2" fmla="*/ 2660948 h 2917639"/>
              <a:gd name="connsiteX3" fmla="*/ 5201727 w 5201727"/>
              <a:gd name="connsiteY3" fmla="*/ 2798971 h 2917639"/>
              <a:gd name="connsiteX0" fmla="*/ 0 w 5201727"/>
              <a:gd name="connsiteY0" fmla="*/ 0 h 2905000"/>
              <a:gd name="connsiteX1" fmla="*/ 1811546 w 5201727"/>
              <a:gd name="connsiteY1" fmla="*/ 508958 h 2905000"/>
              <a:gd name="connsiteX2" fmla="*/ 2570671 w 5201727"/>
              <a:gd name="connsiteY2" fmla="*/ 2648309 h 2905000"/>
              <a:gd name="connsiteX3" fmla="*/ 5201727 w 5201727"/>
              <a:gd name="connsiteY3" fmla="*/ 2786332 h 2905000"/>
              <a:gd name="connsiteX0" fmla="*/ 0 w 5201727"/>
              <a:gd name="connsiteY0" fmla="*/ 0 h 2903415"/>
              <a:gd name="connsiteX1" fmla="*/ 1561380 w 5201727"/>
              <a:gd name="connsiteY1" fmla="*/ 534837 h 2903415"/>
              <a:gd name="connsiteX2" fmla="*/ 2570671 w 5201727"/>
              <a:gd name="connsiteY2" fmla="*/ 2648309 h 2903415"/>
              <a:gd name="connsiteX3" fmla="*/ 5201727 w 5201727"/>
              <a:gd name="connsiteY3" fmla="*/ 2786332 h 2903415"/>
              <a:gd name="connsiteX0" fmla="*/ 0 w 5201727"/>
              <a:gd name="connsiteY0" fmla="*/ 0 h 2826168"/>
              <a:gd name="connsiteX1" fmla="*/ 1561380 w 5201727"/>
              <a:gd name="connsiteY1" fmla="*/ 534837 h 2826168"/>
              <a:gd name="connsiteX2" fmla="*/ 2570671 w 5201727"/>
              <a:gd name="connsiteY2" fmla="*/ 2648309 h 2826168"/>
              <a:gd name="connsiteX3" fmla="*/ 5201727 w 5201727"/>
              <a:gd name="connsiteY3" fmla="*/ 2786332 h 2826168"/>
              <a:gd name="connsiteX0" fmla="*/ 0 w 5201727"/>
              <a:gd name="connsiteY0" fmla="*/ 0 h 2786332"/>
              <a:gd name="connsiteX1" fmla="*/ 1561380 w 5201727"/>
              <a:gd name="connsiteY1" fmla="*/ 534837 h 2786332"/>
              <a:gd name="connsiteX2" fmla="*/ 2570671 w 5201727"/>
              <a:gd name="connsiteY2" fmla="*/ 2648309 h 2786332"/>
              <a:gd name="connsiteX3" fmla="*/ 5201727 w 5201727"/>
              <a:gd name="connsiteY3" fmla="*/ 2786332 h 2786332"/>
              <a:gd name="connsiteX0" fmla="*/ 0 w 5030974"/>
              <a:gd name="connsiteY0" fmla="*/ 2005283 h 2251615"/>
              <a:gd name="connsiteX1" fmla="*/ 1390627 w 5030974"/>
              <a:gd name="connsiteY1" fmla="*/ 120 h 2251615"/>
              <a:gd name="connsiteX2" fmla="*/ 2399918 w 5030974"/>
              <a:gd name="connsiteY2" fmla="*/ 2113592 h 2251615"/>
              <a:gd name="connsiteX3" fmla="*/ 5030974 w 5030974"/>
              <a:gd name="connsiteY3" fmla="*/ 2251615 h 2251615"/>
              <a:gd name="connsiteX0" fmla="*/ 0 w 5030974"/>
              <a:gd name="connsiteY0" fmla="*/ 323802 h 570134"/>
              <a:gd name="connsiteX1" fmla="*/ 1683347 w 5030974"/>
              <a:gd name="connsiteY1" fmla="*/ 684 h 570134"/>
              <a:gd name="connsiteX2" fmla="*/ 2399918 w 5030974"/>
              <a:gd name="connsiteY2" fmla="*/ 432111 h 570134"/>
              <a:gd name="connsiteX3" fmla="*/ 5030974 w 5030974"/>
              <a:gd name="connsiteY3" fmla="*/ 570134 h 570134"/>
              <a:gd name="connsiteX0" fmla="*/ 0 w 5030974"/>
              <a:gd name="connsiteY0" fmla="*/ 747988 h 994320"/>
              <a:gd name="connsiteX1" fmla="*/ 1683347 w 5030974"/>
              <a:gd name="connsiteY1" fmla="*/ 424870 h 994320"/>
              <a:gd name="connsiteX2" fmla="*/ 3363451 w 5030974"/>
              <a:gd name="connsiteY2" fmla="*/ 9630 h 994320"/>
              <a:gd name="connsiteX3" fmla="*/ 5030974 w 5030974"/>
              <a:gd name="connsiteY3" fmla="*/ 994320 h 994320"/>
              <a:gd name="connsiteX0" fmla="*/ 0 w 5250513"/>
              <a:gd name="connsiteY0" fmla="*/ 963061 h 963128"/>
              <a:gd name="connsiteX1" fmla="*/ 1683347 w 5250513"/>
              <a:gd name="connsiteY1" fmla="*/ 639943 h 963128"/>
              <a:gd name="connsiteX2" fmla="*/ 3363451 w 5250513"/>
              <a:gd name="connsiteY2" fmla="*/ 224703 h 963128"/>
              <a:gd name="connsiteX3" fmla="*/ 5250513 w 5250513"/>
              <a:gd name="connsiteY3" fmla="*/ 1482 h 963128"/>
              <a:gd name="connsiteX0" fmla="*/ 0 w 5250513"/>
              <a:gd name="connsiteY0" fmla="*/ 967140 h 967207"/>
              <a:gd name="connsiteX1" fmla="*/ 1683347 w 5250513"/>
              <a:gd name="connsiteY1" fmla="*/ 644022 h 967207"/>
              <a:gd name="connsiteX2" fmla="*/ 3363451 w 5250513"/>
              <a:gd name="connsiteY2" fmla="*/ 228782 h 967207"/>
              <a:gd name="connsiteX3" fmla="*/ 5250513 w 5250513"/>
              <a:gd name="connsiteY3" fmla="*/ 5561 h 967207"/>
              <a:gd name="connsiteX0" fmla="*/ 0 w 5250513"/>
              <a:gd name="connsiteY0" fmla="*/ 967140 h 967207"/>
              <a:gd name="connsiteX1" fmla="*/ 1683347 w 5250513"/>
              <a:gd name="connsiteY1" fmla="*/ 644022 h 967207"/>
              <a:gd name="connsiteX2" fmla="*/ 3363451 w 5250513"/>
              <a:gd name="connsiteY2" fmla="*/ 228782 h 967207"/>
              <a:gd name="connsiteX3" fmla="*/ 5250513 w 5250513"/>
              <a:gd name="connsiteY3" fmla="*/ 5561 h 967207"/>
              <a:gd name="connsiteX0" fmla="*/ 0 w 5250513"/>
              <a:gd name="connsiteY0" fmla="*/ 961579 h 961646"/>
              <a:gd name="connsiteX1" fmla="*/ 1683347 w 5250513"/>
              <a:gd name="connsiteY1" fmla="*/ 638461 h 961646"/>
              <a:gd name="connsiteX2" fmla="*/ 3363451 w 5250513"/>
              <a:gd name="connsiteY2" fmla="*/ 223221 h 961646"/>
              <a:gd name="connsiteX3" fmla="*/ 5250513 w 5250513"/>
              <a:gd name="connsiteY3" fmla="*/ 0 h 961646"/>
              <a:gd name="connsiteX0" fmla="*/ 0 w 5250513"/>
              <a:gd name="connsiteY0" fmla="*/ 961579 h 961646"/>
              <a:gd name="connsiteX1" fmla="*/ 1683347 w 5250513"/>
              <a:gd name="connsiteY1" fmla="*/ 638461 h 961646"/>
              <a:gd name="connsiteX2" fmla="*/ 3363451 w 5250513"/>
              <a:gd name="connsiteY2" fmla="*/ 223221 h 961646"/>
              <a:gd name="connsiteX3" fmla="*/ 5250513 w 5250513"/>
              <a:gd name="connsiteY3" fmla="*/ 0 h 961646"/>
              <a:gd name="connsiteX0" fmla="*/ 0 w 5250513"/>
              <a:gd name="connsiteY0" fmla="*/ 961579 h 961646"/>
              <a:gd name="connsiteX1" fmla="*/ 1683347 w 5250513"/>
              <a:gd name="connsiteY1" fmla="*/ 638461 h 961646"/>
              <a:gd name="connsiteX2" fmla="*/ 3363451 w 5250513"/>
              <a:gd name="connsiteY2" fmla="*/ 223221 h 961646"/>
              <a:gd name="connsiteX3" fmla="*/ 5250513 w 5250513"/>
              <a:gd name="connsiteY3" fmla="*/ 0 h 961646"/>
              <a:gd name="connsiteX0" fmla="*/ 0 w 5323692"/>
              <a:gd name="connsiteY0" fmla="*/ 1582468 h 1582487"/>
              <a:gd name="connsiteX1" fmla="*/ 1756526 w 5323692"/>
              <a:gd name="connsiteY1" fmla="*/ 638461 h 1582487"/>
              <a:gd name="connsiteX2" fmla="*/ 3436630 w 5323692"/>
              <a:gd name="connsiteY2" fmla="*/ 223221 h 1582487"/>
              <a:gd name="connsiteX3" fmla="*/ 5323692 w 5323692"/>
              <a:gd name="connsiteY3" fmla="*/ 0 h 1582487"/>
              <a:gd name="connsiteX0" fmla="*/ 0 w 5323692"/>
              <a:gd name="connsiteY0" fmla="*/ 1582468 h 1647762"/>
              <a:gd name="connsiteX1" fmla="*/ 1671150 w 5323692"/>
              <a:gd name="connsiteY1" fmla="*/ 1530283 h 1647762"/>
              <a:gd name="connsiteX2" fmla="*/ 3436630 w 5323692"/>
              <a:gd name="connsiteY2" fmla="*/ 223221 h 1647762"/>
              <a:gd name="connsiteX3" fmla="*/ 5323692 w 5323692"/>
              <a:gd name="connsiteY3" fmla="*/ 0 h 1647762"/>
              <a:gd name="connsiteX0" fmla="*/ 0 w 5335889"/>
              <a:gd name="connsiteY0" fmla="*/ 1864690 h 1864886"/>
              <a:gd name="connsiteX1" fmla="*/ 1683347 w 5335889"/>
              <a:gd name="connsiteY1" fmla="*/ 1530283 h 1864886"/>
              <a:gd name="connsiteX2" fmla="*/ 3448827 w 5335889"/>
              <a:gd name="connsiteY2" fmla="*/ 223221 h 1864886"/>
              <a:gd name="connsiteX3" fmla="*/ 5335889 w 5335889"/>
              <a:gd name="connsiteY3" fmla="*/ 0 h 1864886"/>
            </a:gdLst>
            <a:ahLst/>
            <a:cxnLst>
              <a:cxn ang="0">
                <a:pos x="connsiteX0" y="connsiteY0"/>
              </a:cxn>
              <a:cxn ang="0">
                <a:pos x="connsiteX1" y="connsiteY1"/>
              </a:cxn>
              <a:cxn ang="0">
                <a:pos x="connsiteX2" y="connsiteY2"/>
              </a:cxn>
              <a:cxn ang="0">
                <a:pos x="connsiteX3" y="connsiteY3"/>
              </a:cxn>
            </a:cxnLst>
            <a:rect l="l" t="t" r="r" b="b"/>
            <a:pathLst>
              <a:path w="5335889" h="1864886">
                <a:moveTo>
                  <a:pt x="0" y="1864690"/>
                </a:moveTo>
                <a:cubicBezTo>
                  <a:pt x="598098" y="1869003"/>
                  <a:pt x="1108542" y="1803861"/>
                  <a:pt x="1683347" y="1530283"/>
                </a:cubicBezTo>
                <a:cubicBezTo>
                  <a:pt x="2258152" y="1256705"/>
                  <a:pt x="2606506" y="353097"/>
                  <a:pt x="3448827" y="223221"/>
                </a:cubicBezTo>
                <a:cubicBezTo>
                  <a:pt x="4254559" y="70767"/>
                  <a:pt x="4210958" y="98298"/>
                  <a:pt x="5335889" y="0"/>
                </a:cubicBezTo>
              </a:path>
            </a:pathLst>
          </a:cu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a:extLst>
              <a:ext uri="{FF2B5EF4-FFF2-40B4-BE49-F238E27FC236}">
                <a16:creationId xmlns:a16="http://schemas.microsoft.com/office/drawing/2014/main" id="{B46345E0-FE2E-4A7F-86ED-FBBD61BD7608}"/>
              </a:ext>
            </a:extLst>
          </p:cNvPr>
          <p:cNvSpPr>
            <a:spLocks noGrp="1"/>
          </p:cNvSpPr>
          <p:nvPr>
            <p:ph type="sldNum" sz="quarter" idx="12"/>
          </p:nvPr>
        </p:nvSpPr>
        <p:spPr/>
        <p:txBody>
          <a:bodyPr/>
          <a:lstStyle/>
          <a:p>
            <a:fld id="{5F063C82-147C-4494-827F-34E1504C2177}" type="slidenum">
              <a:rPr lang="en-US" smtClean="0"/>
              <a:t>13</a:t>
            </a:fld>
            <a:endParaRPr lang="en-US"/>
          </a:p>
        </p:txBody>
      </p:sp>
      <p:grpSp>
        <p:nvGrpSpPr>
          <p:cNvPr id="22" name="Group 21">
            <a:extLst>
              <a:ext uri="{FF2B5EF4-FFF2-40B4-BE49-F238E27FC236}">
                <a16:creationId xmlns:a16="http://schemas.microsoft.com/office/drawing/2014/main" id="{FA40043D-D8F6-407C-B5AF-CB631397CCF9}"/>
              </a:ext>
            </a:extLst>
          </p:cNvPr>
          <p:cNvGrpSpPr/>
          <p:nvPr/>
        </p:nvGrpSpPr>
        <p:grpSpPr>
          <a:xfrm>
            <a:off x="9138087" y="2396052"/>
            <a:ext cx="2762295" cy="1603156"/>
            <a:chOff x="8630087" y="958316"/>
            <a:chExt cx="2762295" cy="1603156"/>
          </a:xfrm>
        </p:grpSpPr>
        <p:grpSp>
          <p:nvGrpSpPr>
            <p:cNvPr id="26" name="Group 25">
              <a:extLst>
                <a:ext uri="{FF2B5EF4-FFF2-40B4-BE49-F238E27FC236}">
                  <a16:creationId xmlns:a16="http://schemas.microsoft.com/office/drawing/2014/main" id="{33F99C00-FCBE-4D1A-BC16-2859ECFB59F9}"/>
                </a:ext>
              </a:extLst>
            </p:cNvPr>
            <p:cNvGrpSpPr/>
            <p:nvPr/>
          </p:nvGrpSpPr>
          <p:grpSpPr>
            <a:xfrm>
              <a:off x="8630087" y="958316"/>
              <a:ext cx="2762295" cy="1603156"/>
              <a:chOff x="8528395" y="181948"/>
              <a:chExt cx="2762295" cy="1603156"/>
            </a:xfrm>
          </p:grpSpPr>
          <p:grpSp>
            <p:nvGrpSpPr>
              <p:cNvPr id="24" name="Group 23">
                <a:extLst>
                  <a:ext uri="{FF2B5EF4-FFF2-40B4-BE49-F238E27FC236}">
                    <a16:creationId xmlns:a16="http://schemas.microsoft.com/office/drawing/2014/main" id="{66977E59-AE98-4642-965F-1DAC3D539665}"/>
                  </a:ext>
                </a:extLst>
              </p:cNvPr>
              <p:cNvGrpSpPr/>
              <p:nvPr/>
            </p:nvGrpSpPr>
            <p:grpSpPr>
              <a:xfrm>
                <a:off x="8699100" y="584775"/>
                <a:ext cx="1512528" cy="1200329"/>
                <a:chOff x="9670211" y="528841"/>
                <a:chExt cx="1512528" cy="1200329"/>
              </a:xfrm>
            </p:grpSpPr>
            <p:cxnSp>
              <p:nvCxnSpPr>
                <p:cNvPr id="20" name="Straight Connector 19">
                  <a:extLst>
                    <a:ext uri="{FF2B5EF4-FFF2-40B4-BE49-F238E27FC236}">
                      <a16:creationId xmlns:a16="http://schemas.microsoft.com/office/drawing/2014/main" id="{31F30028-6246-4673-B14C-BED953008ECF}"/>
                    </a:ext>
                  </a:extLst>
                </p:cNvPr>
                <p:cNvCxnSpPr/>
                <p:nvPr/>
              </p:nvCxnSpPr>
              <p:spPr>
                <a:xfrm>
                  <a:off x="9670211" y="708283"/>
                  <a:ext cx="48307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A34C46-F378-4171-8B60-1AACB494C9DB}"/>
                    </a:ext>
                  </a:extLst>
                </p:cNvPr>
                <p:cNvCxnSpPr/>
                <p:nvPr/>
              </p:nvCxnSpPr>
              <p:spPr>
                <a:xfrm>
                  <a:off x="9670211" y="1289796"/>
                  <a:ext cx="483079"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E69873A-2497-4349-92D9-01E448D23A30}"/>
                    </a:ext>
                  </a:extLst>
                </p:cNvPr>
                <p:cNvSpPr txBox="1"/>
                <p:nvPr/>
              </p:nvSpPr>
              <p:spPr>
                <a:xfrm>
                  <a:off x="10153290" y="528841"/>
                  <a:ext cx="1029449" cy="1200329"/>
                </a:xfrm>
                <a:prstGeom prst="rect">
                  <a:avLst/>
                </a:prstGeom>
                <a:noFill/>
              </p:spPr>
              <p:txBody>
                <a:bodyPr wrap="none" rtlCol="0">
                  <a:spAutoFit/>
                </a:bodyPr>
                <a:lstStyle/>
                <a:p>
                  <a:r>
                    <a:rPr lang="en-US" dirty="0"/>
                    <a:t>Summer </a:t>
                  </a:r>
                </a:p>
                <a:p>
                  <a:r>
                    <a:rPr lang="en-US" dirty="0"/>
                    <a:t>Fall </a:t>
                  </a:r>
                </a:p>
                <a:p>
                  <a:r>
                    <a:rPr lang="en-US" dirty="0"/>
                    <a:t>Spring</a:t>
                  </a:r>
                </a:p>
                <a:p>
                  <a:endParaRPr lang="en-US" dirty="0"/>
                </a:p>
              </p:txBody>
            </p:sp>
          </p:grpSp>
          <p:sp>
            <p:nvSpPr>
              <p:cNvPr id="25" name="TextBox 24">
                <a:extLst>
                  <a:ext uri="{FF2B5EF4-FFF2-40B4-BE49-F238E27FC236}">
                    <a16:creationId xmlns:a16="http://schemas.microsoft.com/office/drawing/2014/main" id="{E0663A8E-C5AD-46AB-BFB6-8BFD2480B282}"/>
                  </a:ext>
                </a:extLst>
              </p:cNvPr>
              <p:cNvSpPr txBox="1"/>
              <p:nvPr/>
            </p:nvSpPr>
            <p:spPr>
              <a:xfrm>
                <a:off x="8528395" y="181948"/>
                <a:ext cx="2762295" cy="369332"/>
              </a:xfrm>
              <a:prstGeom prst="rect">
                <a:avLst/>
              </a:prstGeom>
              <a:noFill/>
            </p:spPr>
            <p:txBody>
              <a:bodyPr wrap="none" rtlCol="0">
                <a:spAutoFit/>
              </a:bodyPr>
              <a:lstStyle/>
              <a:p>
                <a:r>
                  <a:rPr lang="en-US" b="1" dirty="0"/>
                  <a:t>Seed bank sampling period</a:t>
                </a:r>
              </a:p>
            </p:txBody>
          </p:sp>
        </p:grpSp>
        <p:cxnSp>
          <p:nvCxnSpPr>
            <p:cNvPr id="27" name="Straight Connector 26">
              <a:extLst>
                <a:ext uri="{FF2B5EF4-FFF2-40B4-BE49-F238E27FC236}">
                  <a16:creationId xmlns:a16="http://schemas.microsoft.com/office/drawing/2014/main" id="{ED443D9F-F89C-4CBC-A560-2F872CFB3815}"/>
                </a:ext>
              </a:extLst>
            </p:cNvPr>
            <p:cNvCxnSpPr/>
            <p:nvPr/>
          </p:nvCxnSpPr>
          <p:spPr>
            <a:xfrm>
              <a:off x="8800792" y="1828452"/>
              <a:ext cx="483079"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28" name="Freeform: Shape 27">
            <a:extLst>
              <a:ext uri="{FF2B5EF4-FFF2-40B4-BE49-F238E27FC236}">
                <a16:creationId xmlns:a16="http://schemas.microsoft.com/office/drawing/2014/main" id="{2E6B8C50-F333-4DD9-A04F-8DE813A2A120}"/>
              </a:ext>
            </a:extLst>
          </p:cNvPr>
          <p:cNvSpPr/>
          <p:nvPr/>
        </p:nvSpPr>
        <p:spPr>
          <a:xfrm flipV="1">
            <a:off x="3296474" y="2101597"/>
            <a:ext cx="4882324" cy="2211600"/>
          </a:xfrm>
          <a:custGeom>
            <a:avLst/>
            <a:gdLst>
              <a:gd name="connsiteX0" fmla="*/ 0 w 4977441"/>
              <a:gd name="connsiteY0" fmla="*/ 39089 h 2728429"/>
              <a:gd name="connsiteX1" fmla="*/ 1587260 w 4977441"/>
              <a:gd name="connsiteY1" fmla="*/ 332387 h 2728429"/>
              <a:gd name="connsiteX2" fmla="*/ 2346385 w 4977441"/>
              <a:gd name="connsiteY2" fmla="*/ 2471738 h 2728429"/>
              <a:gd name="connsiteX3" fmla="*/ 4977441 w 4977441"/>
              <a:gd name="connsiteY3" fmla="*/ 2609761 h 2728429"/>
              <a:gd name="connsiteX0" fmla="*/ 0 w 5201727"/>
              <a:gd name="connsiteY0" fmla="*/ 12639 h 2917639"/>
              <a:gd name="connsiteX1" fmla="*/ 1811546 w 5201727"/>
              <a:gd name="connsiteY1" fmla="*/ 521597 h 2917639"/>
              <a:gd name="connsiteX2" fmla="*/ 2570671 w 5201727"/>
              <a:gd name="connsiteY2" fmla="*/ 2660948 h 2917639"/>
              <a:gd name="connsiteX3" fmla="*/ 5201727 w 5201727"/>
              <a:gd name="connsiteY3" fmla="*/ 2798971 h 2917639"/>
              <a:gd name="connsiteX0" fmla="*/ 0 w 5201727"/>
              <a:gd name="connsiteY0" fmla="*/ 0 h 2905000"/>
              <a:gd name="connsiteX1" fmla="*/ 1811546 w 5201727"/>
              <a:gd name="connsiteY1" fmla="*/ 508958 h 2905000"/>
              <a:gd name="connsiteX2" fmla="*/ 2570671 w 5201727"/>
              <a:gd name="connsiteY2" fmla="*/ 2648309 h 2905000"/>
              <a:gd name="connsiteX3" fmla="*/ 5201727 w 5201727"/>
              <a:gd name="connsiteY3" fmla="*/ 2786332 h 2905000"/>
              <a:gd name="connsiteX0" fmla="*/ 0 w 5201727"/>
              <a:gd name="connsiteY0" fmla="*/ 0 h 2903415"/>
              <a:gd name="connsiteX1" fmla="*/ 1561380 w 5201727"/>
              <a:gd name="connsiteY1" fmla="*/ 534837 h 2903415"/>
              <a:gd name="connsiteX2" fmla="*/ 2570671 w 5201727"/>
              <a:gd name="connsiteY2" fmla="*/ 2648309 h 2903415"/>
              <a:gd name="connsiteX3" fmla="*/ 5201727 w 5201727"/>
              <a:gd name="connsiteY3" fmla="*/ 2786332 h 2903415"/>
              <a:gd name="connsiteX0" fmla="*/ 0 w 5201727"/>
              <a:gd name="connsiteY0" fmla="*/ 0 h 2826168"/>
              <a:gd name="connsiteX1" fmla="*/ 1561380 w 5201727"/>
              <a:gd name="connsiteY1" fmla="*/ 534837 h 2826168"/>
              <a:gd name="connsiteX2" fmla="*/ 2570671 w 5201727"/>
              <a:gd name="connsiteY2" fmla="*/ 2648309 h 2826168"/>
              <a:gd name="connsiteX3" fmla="*/ 5201727 w 5201727"/>
              <a:gd name="connsiteY3" fmla="*/ 2786332 h 2826168"/>
              <a:gd name="connsiteX0" fmla="*/ 0 w 5201727"/>
              <a:gd name="connsiteY0" fmla="*/ 0 h 2786332"/>
              <a:gd name="connsiteX1" fmla="*/ 1561380 w 5201727"/>
              <a:gd name="connsiteY1" fmla="*/ 534837 h 2786332"/>
              <a:gd name="connsiteX2" fmla="*/ 2570671 w 5201727"/>
              <a:gd name="connsiteY2" fmla="*/ 2648309 h 2786332"/>
              <a:gd name="connsiteX3" fmla="*/ 5201727 w 5201727"/>
              <a:gd name="connsiteY3" fmla="*/ 2786332 h 2786332"/>
              <a:gd name="connsiteX0" fmla="*/ 0 w 5030974"/>
              <a:gd name="connsiteY0" fmla="*/ 2005283 h 2251615"/>
              <a:gd name="connsiteX1" fmla="*/ 1390627 w 5030974"/>
              <a:gd name="connsiteY1" fmla="*/ 120 h 2251615"/>
              <a:gd name="connsiteX2" fmla="*/ 2399918 w 5030974"/>
              <a:gd name="connsiteY2" fmla="*/ 2113592 h 2251615"/>
              <a:gd name="connsiteX3" fmla="*/ 5030974 w 5030974"/>
              <a:gd name="connsiteY3" fmla="*/ 2251615 h 2251615"/>
              <a:gd name="connsiteX0" fmla="*/ 0 w 5030974"/>
              <a:gd name="connsiteY0" fmla="*/ 323802 h 570134"/>
              <a:gd name="connsiteX1" fmla="*/ 1683347 w 5030974"/>
              <a:gd name="connsiteY1" fmla="*/ 684 h 570134"/>
              <a:gd name="connsiteX2" fmla="*/ 2399918 w 5030974"/>
              <a:gd name="connsiteY2" fmla="*/ 432111 h 570134"/>
              <a:gd name="connsiteX3" fmla="*/ 5030974 w 5030974"/>
              <a:gd name="connsiteY3" fmla="*/ 570134 h 570134"/>
              <a:gd name="connsiteX0" fmla="*/ 0 w 5030974"/>
              <a:gd name="connsiteY0" fmla="*/ 747988 h 994320"/>
              <a:gd name="connsiteX1" fmla="*/ 1683347 w 5030974"/>
              <a:gd name="connsiteY1" fmla="*/ 424870 h 994320"/>
              <a:gd name="connsiteX2" fmla="*/ 3363451 w 5030974"/>
              <a:gd name="connsiteY2" fmla="*/ 9630 h 994320"/>
              <a:gd name="connsiteX3" fmla="*/ 5030974 w 5030974"/>
              <a:gd name="connsiteY3" fmla="*/ 994320 h 994320"/>
              <a:gd name="connsiteX0" fmla="*/ 0 w 5250513"/>
              <a:gd name="connsiteY0" fmla="*/ 963061 h 963128"/>
              <a:gd name="connsiteX1" fmla="*/ 1683347 w 5250513"/>
              <a:gd name="connsiteY1" fmla="*/ 639943 h 963128"/>
              <a:gd name="connsiteX2" fmla="*/ 3363451 w 5250513"/>
              <a:gd name="connsiteY2" fmla="*/ 224703 h 963128"/>
              <a:gd name="connsiteX3" fmla="*/ 5250513 w 5250513"/>
              <a:gd name="connsiteY3" fmla="*/ 1482 h 963128"/>
              <a:gd name="connsiteX0" fmla="*/ 0 w 5250513"/>
              <a:gd name="connsiteY0" fmla="*/ 967140 h 967207"/>
              <a:gd name="connsiteX1" fmla="*/ 1683347 w 5250513"/>
              <a:gd name="connsiteY1" fmla="*/ 644022 h 967207"/>
              <a:gd name="connsiteX2" fmla="*/ 3363451 w 5250513"/>
              <a:gd name="connsiteY2" fmla="*/ 228782 h 967207"/>
              <a:gd name="connsiteX3" fmla="*/ 5250513 w 5250513"/>
              <a:gd name="connsiteY3" fmla="*/ 5561 h 967207"/>
              <a:gd name="connsiteX0" fmla="*/ 0 w 5250513"/>
              <a:gd name="connsiteY0" fmla="*/ 967140 h 967207"/>
              <a:gd name="connsiteX1" fmla="*/ 1683347 w 5250513"/>
              <a:gd name="connsiteY1" fmla="*/ 644022 h 967207"/>
              <a:gd name="connsiteX2" fmla="*/ 3363451 w 5250513"/>
              <a:gd name="connsiteY2" fmla="*/ 228782 h 967207"/>
              <a:gd name="connsiteX3" fmla="*/ 5250513 w 5250513"/>
              <a:gd name="connsiteY3" fmla="*/ 5561 h 967207"/>
              <a:gd name="connsiteX0" fmla="*/ 0 w 5250513"/>
              <a:gd name="connsiteY0" fmla="*/ 961579 h 961646"/>
              <a:gd name="connsiteX1" fmla="*/ 1683347 w 5250513"/>
              <a:gd name="connsiteY1" fmla="*/ 638461 h 961646"/>
              <a:gd name="connsiteX2" fmla="*/ 3363451 w 5250513"/>
              <a:gd name="connsiteY2" fmla="*/ 223221 h 961646"/>
              <a:gd name="connsiteX3" fmla="*/ 5250513 w 5250513"/>
              <a:gd name="connsiteY3" fmla="*/ 0 h 961646"/>
              <a:gd name="connsiteX0" fmla="*/ 0 w 5250513"/>
              <a:gd name="connsiteY0" fmla="*/ 961579 h 961646"/>
              <a:gd name="connsiteX1" fmla="*/ 1683347 w 5250513"/>
              <a:gd name="connsiteY1" fmla="*/ 638461 h 961646"/>
              <a:gd name="connsiteX2" fmla="*/ 3363451 w 5250513"/>
              <a:gd name="connsiteY2" fmla="*/ 223221 h 961646"/>
              <a:gd name="connsiteX3" fmla="*/ 5250513 w 5250513"/>
              <a:gd name="connsiteY3" fmla="*/ 0 h 961646"/>
              <a:gd name="connsiteX0" fmla="*/ 0 w 5250513"/>
              <a:gd name="connsiteY0" fmla="*/ 961579 h 961646"/>
              <a:gd name="connsiteX1" fmla="*/ 1683347 w 5250513"/>
              <a:gd name="connsiteY1" fmla="*/ 638461 h 961646"/>
              <a:gd name="connsiteX2" fmla="*/ 3363451 w 5250513"/>
              <a:gd name="connsiteY2" fmla="*/ 223221 h 961646"/>
              <a:gd name="connsiteX3" fmla="*/ 5250513 w 5250513"/>
              <a:gd name="connsiteY3" fmla="*/ 0 h 961646"/>
              <a:gd name="connsiteX0" fmla="*/ 0 w 5311497"/>
              <a:gd name="connsiteY0" fmla="*/ 871268 h 871373"/>
              <a:gd name="connsiteX1" fmla="*/ 1744331 w 5311497"/>
              <a:gd name="connsiteY1" fmla="*/ 638461 h 871373"/>
              <a:gd name="connsiteX2" fmla="*/ 3424435 w 5311497"/>
              <a:gd name="connsiteY2" fmla="*/ 223221 h 871373"/>
              <a:gd name="connsiteX3" fmla="*/ 5311497 w 5311497"/>
              <a:gd name="connsiteY3" fmla="*/ 0 h 871373"/>
              <a:gd name="connsiteX0" fmla="*/ 0 w 5311497"/>
              <a:gd name="connsiteY0" fmla="*/ 881730 h 881748"/>
              <a:gd name="connsiteX1" fmla="*/ 2134624 w 5311497"/>
              <a:gd name="connsiteY1" fmla="*/ 16745 h 881748"/>
              <a:gd name="connsiteX2" fmla="*/ 3424435 w 5311497"/>
              <a:gd name="connsiteY2" fmla="*/ 233683 h 881748"/>
              <a:gd name="connsiteX3" fmla="*/ 5311497 w 5311497"/>
              <a:gd name="connsiteY3" fmla="*/ 10462 h 881748"/>
              <a:gd name="connsiteX0" fmla="*/ 0 w 5311497"/>
              <a:gd name="connsiteY0" fmla="*/ 1701574 h 1701597"/>
              <a:gd name="connsiteX1" fmla="*/ 2134624 w 5311497"/>
              <a:gd name="connsiteY1" fmla="*/ 836589 h 1701597"/>
              <a:gd name="connsiteX2" fmla="*/ 3717153 w 5311497"/>
              <a:gd name="connsiteY2" fmla="*/ 14949 h 1701597"/>
              <a:gd name="connsiteX3" fmla="*/ 5311497 w 5311497"/>
              <a:gd name="connsiteY3" fmla="*/ 830306 h 1701597"/>
              <a:gd name="connsiteX0" fmla="*/ 0 w 5189531"/>
              <a:gd name="connsiteY0" fmla="*/ 1898557 h 1898580"/>
              <a:gd name="connsiteX1" fmla="*/ 2134624 w 5189531"/>
              <a:gd name="connsiteY1" fmla="*/ 1033572 h 1898580"/>
              <a:gd name="connsiteX2" fmla="*/ 3717153 w 5189531"/>
              <a:gd name="connsiteY2" fmla="*/ 211932 h 1898580"/>
              <a:gd name="connsiteX3" fmla="*/ 5189531 w 5189531"/>
              <a:gd name="connsiteY3" fmla="*/ 0 h 1898580"/>
              <a:gd name="connsiteX0" fmla="*/ 0 w 5189531"/>
              <a:gd name="connsiteY0" fmla="*/ 1898557 h 1898579"/>
              <a:gd name="connsiteX1" fmla="*/ 2134624 w 5189531"/>
              <a:gd name="connsiteY1" fmla="*/ 1033572 h 1898579"/>
              <a:gd name="connsiteX2" fmla="*/ 3375649 w 5189531"/>
              <a:gd name="connsiteY2" fmla="*/ 313532 h 1898579"/>
              <a:gd name="connsiteX3" fmla="*/ 5189531 w 5189531"/>
              <a:gd name="connsiteY3" fmla="*/ 0 h 1898579"/>
              <a:gd name="connsiteX0" fmla="*/ 0 w 5189531"/>
              <a:gd name="connsiteY0" fmla="*/ 1898557 h 1898579"/>
              <a:gd name="connsiteX1" fmla="*/ 2134624 w 5189531"/>
              <a:gd name="connsiteY1" fmla="*/ 1033572 h 1898579"/>
              <a:gd name="connsiteX2" fmla="*/ 3375649 w 5189531"/>
              <a:gd name="connsiteY2" fmla="*/ 313532 h 1898579"/>
              <a:gd name="connsiteX3" fmla="*/ 5189531 w 5189531"/>
              <a:gd name="connsiteY3" fmla="*/ 0 h 1898579"/>
              <a:gd name="connsiteX0" fmla="*/ 0 w 5189531"/>
              <a:gd name="connsiteY0" fmla="*/ 1898557 h 1898579"/>
              <a:gd name="connsiteX1" fmla="*/ 2134624 w 5189531"/>
              <a:gd name="connsiteY1" fmla="*/ 1033572 h 1898579"/>
              <a:gd name="connsiteX2" fmla="*/ 3375649 w 5189531"/>
              <a:gd name="connsiteY2" fmla="*/ 313532 h 1898579"/>
              <a:gd name="connsiteX3" fmla="*/ 5189531 w 5189531"/>
              <a:gd name="connsiteY3" fmla="*/ 0 h 1898579"/>
              <a:gd name="connsiteX0" fmla="*/ 0 w 5189531"/>
              <a:gd name="connsiteY0" fmla="*/ 1898557 h 1898584"/>
              <a:gd name="connsiteX1" fmla="*/ 2134624 w 5189531"/>
              <a:gd name="connsiteY1" fmla="*/ 1033572 h 1898584"/>
              <a:gd name="connsiteX2" fmla="*/ 3375649 w 5189531"/>
              <a:gd name="connsiteY2" fmla="*/ 313532 h 1898584"/>
              <a:gd name="connsiteX3" fmla="*/ 5189531 w 5189531"/>
              <a:gd name="connsiteY3" fmla="*/ 0 h 1898584"/>
              <a:gd name="connsiteX0" fmla="*/ 0 w 5360284"/>
              <a:gd name="connsiteY0" fmla="*/ 2846824 h 2846833"/>
              <a:gd name="connsiteX1" fmla="*/ 2305377 w 5360284"/>
              <a:gd name="connsiteY1" fmla="*/ 1033572 h 2846833"/>
              <a:gd name="connsiteX2" fmla="*/ 3546402 w 5360284"/>
              <a:gd name="connsiteY2" fmla="*/ 313532 h 2846833"/>
              <a:gd name="connsiteX3" fmla="*/ 5360284 w 5360284"/>
              <a:gd name="connsiteY3" fmla="*/ 0 h 2846833"/>
              <a:gd name="connsiteX0" fmla="*/ 0 w 5360284"/>
              <a:gd name="connsiteY0" fmla="*/ 2846824 h 2847104"/>
              <a:gd name="connsiteX1" fmla="*/ 2134625 w 5360284"/>
              <a:gd name="connsiteY1" fmla="*/ 2388238 h 2847104"/>
              <a:gd name="connsiteX2" fmla="*/ 3546402 w 5360284"/>
              <a:gd name="connsiteY2" fmla="*/ 313532 h 2847104"/>
              <a:gd name="connsiteX3" fmla="*/ 5360284 w 5360284"/>
              <a:gd name="connsiteY3" fmla="*/ 0 h 2847104"/>
              <a:gd name="connsiteX0" fmla="*/ 0 w 5262711"/>
              <a:gd name="connsiteY0" fmla="*/ 2572187 h 2572467"/>
              <a:gd name="connsiteX1" fmla="*/ 2134625 w 5262711"/>
              <a:gd name="connsiteY1" fmla="*/ 2113601 h 2572467"/>
              <a:gd name="connsiteX2" fmla="*/ 3546402 w 5262711"/>
              <a:gd name="connsiteY2" fmla="*/ 38895 h 2572467"/>
              <a:gd name="connsiteX3" fmla="*/ 5262711 w 5262711"/>
              <a:gd name="connsiteY3" fmla="*/ 763941 h 2572467"/>
              <a:gd name="connsiteX0" fmla="*/ 0 w 5262711"/>
              <a:gd name="connsiteY0" fmla="*/ 1842680 h 1842758"/>
              <a:gd name="connsiteX1" fmla="*/ 2134625 w 5262711"/>
              <a:gd name="connsiteY1" fmla="*/ 1384094 h 1842758"/>
              <a:gd name="connsiteX2" fmla="*/ 3631778 w 5262711"/>
              <a:gd name="connsiteY2" fmla="*/ 110899 h 1842758"/>
              <a:gd name="connsiteX3" fmla="*/ 5262711 w 5262711"/>
              <a:gd name="connsiteY3" fmla="*/ 34434 h 1842758"/>
              <a:gd name="connsiteX0" fmla="*/ 0 w 5274908"/>
              <a:gd name="connsiteY0" fmla="*/ 2203357 h 2203435"/>
              <a:gd name="connsiteX1" fmla="*/ 2134625 w 5274908"/>
              <a:gd name="connsiteY1" fmla="*/ 1744771 h 2203435"/>
              <a:gd name="connsiteX2" fmla="*/ 3631778 w 5274908"/>
              <a:gd name="connsiteY2" fmla="*/ 471576 h 2203435"/>
              <a:gd name="connsiteX3" fmla="*/ 5274908 w 5274908"/>
              <a:gd name="connsiteY3" fmla="*/ 0 h 2203435"/>
              <a:gd name="connsiteX0" fmla="*/ 0 w 5274908"/>
              <a:gd name="connsiteY0" fmla="*/ 2203357 h 2203435"/>
              <a:gd name="connsiteX1" fmla="*/ 2134625 w 5274908"/>
              <a:gd name="connsiteY1" fmla="*/ 1744771 h 2203435"/>
              <a:gd name="connsiteX2" fmla="*/ 3631778 w 5274908"/>
              <a:gd name="connsiteY2" fmla="*/ 471576 h 2203435"/>
              <a:gd name="connsiteX3" fmla="*/ 5274908 w 5274908"/>
              <a:gd name="connsiteY3" fmla="*/ 0 h 2203435"/>
              <a:gd name="connsiteX0" fmla="*/ 0 w 5274908"/>
              <a:gd name="connsiteY0" fmla="*/ 2203357 h 2203435"/>
              <a:gd name="connsiteX1" fmla="*/ 2134625 w 5274908"/>
              <a:gd name="connsiteY1" fmla="*/ 1744771 h 2203435"/>
              <a:gd name="connsiteX2" fmla="*/ 3631778 w 5274908"/>
              <a:gd name="connsiteY2" fmla="*/ 471576 h 2203435"/>
              <a:gd name="connsiteX3" fmla="*/ 5274908 w 5274908"/>
              <a:gd name="connsiteY3" fmla="*/ 0 h 2203435"/>
              <a:gd name="connsiteX0" fmla="*/ 0 w 5274908"/>
              <a:gd name="connsiteY0" fmla="*/ 2211522 h 2211600"/>
              <a:gd name="connsiteX1" fmla="*/ 2134625 w 5274908"/>
              <a:gd name="connsiteY1" fmla="*/ 1752936 h 2211600"/>
              <a:gd name="connsiteX2" fmla="*/ 3631778 w 5274908"/>
              <a:gd name="connsiteY2" fmla="*/ 479741 h 2211600"/>
              <a:gd name="connsiteX3" fmla="*/ 5274908 w 5274908"/>
              <a:gd name="connsiteY3" fmla="*/ 8165 h 2211600"/>
            </a:gdLst>
            <a:ahLst/>
            <a:cxnLst>
              <a:cxn ang="0">
                <a:pos x="connsiteX0" y="connsiteY0"/>
              </a:cxn>
              <a:cxn ang="0">
                <a:pos x="connsiteX1" y="connsiteY1"/>
              </a:cxn>
              <a:cxn ang="0">
                <a:pos x="connsiteX2" y="connsiteY2"/>
              </a:cxn>
              <a:cxn ang="0">
                <a:pos x="connsiteX3" y="connsiteY3"/>
              </a:cxn>
            </a:cxnLst>
            <a:rect l="l" t="t" r="r" b="b"/>
            <a:pathLst>
              <a:path w="5274908" h="2211600">
                <a:moveTo>
                  <a:pt x="0" y="2211522"/>
                </a:moveTo>
                <a:cubicBezTo>
                  <a:pt x="598098" y="2215835"/>
                  <a:pt x="1529329" y="2041566"/>
                  <a:pt x="2134625" y="1752936"/>
                </a:cubicBezTo>
                <a:cubicBezTo>
                  <a:pt x="2739921" y="1464306"/>
                  <a:pt x="3033390" y="959573"/>
                  <a:pt x="3631778" y="479741"/>
                </a:cubicBezTo>
                <a:cubicBezTo>
                  <a:pt x="4449708" y="-56535"/>
                  <a:pt x="4174371" y="-6426"/>
                  <a:pt x="5274908" y="8165"/>
                </a:cubicBezTo>
              </a:path>
            </a:pathLst>
          </a:cu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604AA7D2-B448-4529-9DD8-0F2E06041AAD}"/>
              </a:ext>
            </a:extLst>
          </p:cNvPr>
          <p:cNvCxnSpPr/>
          <p:nvPr/>
        </p:nvCxnSpPr>
        <p:spPr>
          <a:xfrm>
            <a:off x="2131318" y="4824322"/>
            <a:ext cx="3748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006524C-54A3-4125-9DE6-E3B4410F157D}"/>
              </a:ext>
            </a:extLst>
          </p:cNvPr>
          <p:cNvCxnSpPr/>
          <p:nvPr/>
        </p:nvCxnSpPr>
        <p:spPr>
          <a:xfrm>
            <a:off x="2135976" y="2978321"/>
            <a:ext cx="3748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EB0C066-ECAB-401D-B644-820B0EB5EC20}"/>
              </a:ext>
            </a:extLst>
          </p:cNvPr>
          <p:cNvSpPr txBox="1"/>
          <p:nvPr/>
        </p:nvSpPr>
        <p:spPr>
          <a:xfrm>
            <a:off x="1631323" y="2798879"/>
            <a:ext cx="535724" cy="369332"/>
          </a:xfrm>
          <a:prstGeom prst="rect">
            <a:avLst/>
          </a:prstGeom>
          <a:noFill/>
        </p:spPr>
        <p:txBody>
          <a:bodyPr wrap="none" rtlCol="0">
            <a:spAutoFit/>
          </a:bodyPr>
          <a:lstStyle/>
          <a:p>
            <a:r>
              <a:rPr lang="en-US" dirty="0"/>
              <a:t>100</a:t>
            </a:r>
          </a:p>
        </p:txBody>
      </p:sp>
      <p:sp>
        <p:nvSpPr>
          <p:cNvPr id="32" name="TextBox 31">
            <a:extLst>
              <a:ext uri="{FF2B5EF4-FFF2-40B4-BE49-F238E27FC236}">
                <a16:creationId xmlns:a16="http://schemas.microsoft.com/office/drawing/2014/main" id="{C0CDE57A-454F-4B2B-9905-1DAEF0B21668}"/>
              </a:ext>
            </a:extLst>
          </p:cNvPr>
          <p:cNvSpPr txBox="1"/>
          <p:nvPr/>
        </p:nvSpPr>
        <p:spPr>
          <a:xfrm>
            <a:off x="1626257" y="4597323"/>
            <a:ext cx="418704" cy="369332"/>
          </a:xfrm>
          <a:prstGeom prst="rect">
            <a:avLst/>
          </a:prstGeom>
          <a:noFill/>
        </p:spPr>
        <p:txBody>
          <a:bodyPr wrap="none" rtlCol="0">
            <a:spAutoFit/>
          </a:bodyPr>
          <a:lstStyle/>
          <a:p>
            <a:r>
              <a:rPr lang="en-US" dirty="0"/>
              <a:t>25</a:t>
            </a:r>
          </a:p>
        </p:txBody>
      </p:sp>
    </p:spTree>
    <p:extLst>
      <p:ext uri="{BB962C8B-B14F-4D97-AF65-F5344CB8AC3E}">
        <p14:creationId xmlns:p14="http://schemas.microsoft.com/office/powerpoint/2010/main" val="4209718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536969-CBFA-4D2E-AF79-0019C6A2FA95}"/>
              </a:ext>
            </a:extLst>
          </p:cNvPr>
          <p:cNvSpPr txBox="1"/>
          <p:nvPr/>
        </p:nvSpPr>
        <p:spPr>
          <a:xfrm>
            <a:off x="241522" y="0"/>
            <a:ext cx="11455879" cy="1200329"/>
          </a:xfrm>
          <a:prstGeom prst="rect">
            <a:avLst/>
          </a:prstGeom>
          <a:noFill/>
        </p:spPr>
        <p:txBody>
          <a:bodyPr wrap="square" rtlCol="0">
            <a:spAutoFit/>
          </a:bodyPr>
          <a:lstStyle/>
          <a:p>
            <a:pPr lvl="0"/>
            <a:r>
              <a:rPr lang="en-US" sz="1400" b="1" dirty="0"/>
              <a:t>Expected results (Q2)</a:t>
            </a:r>
            <a:r>
              <a:rPr lang="en-US" sz="1400" dirty="0"/>
              <a:t>: Is species similarity to above-ground vegetation dependent on structural traits or seasonality? </a:t>
            </a:r>
          </a:p>
          <a:p>
            <a:pPr lvl="0"/>
            <a:endParaRPr lang="en-US" sz="1400" dirty="0"/>
          </a:p>
          <a:p>
            <a:pPr lvl="0"/>
            <a:r>
              <a:rPr lang="en-US" sz="1400" dirty="0"/>
              <a:t>Expectation: If local seed rain is driving seed bank similarity, I expect all sites to have high similarity between seed banks and above-ground vegetation, regardless of season. </a:t>
            </a:r>
          </a:p>
          <a:p>
            <a:endParaRPr lang="en-US" sz="1600" b="1" dirty="0"/>
          </a:p>
        </p:txBody>
      </p:sp>
      <p:sp>
        <p:nvSpPr>
          <p:cNvPr id="18" name="TextBox 17">
            <a:extLst>
              <a:ext uri="{FF2B5EF4-FFF2-40B4-BE49-F238E27FC236}">
                <a16:creationId xmlns:a16="http://schemas.microsoft.com/office/drawing/2014/main" id="{1CA67585-E717-4F20-A049-9B7CB5D73C6D}"/>
              </a:ext>
            </a:extLst>
          </p:cNvPr>
          <p:cNvSpPr txBox="1"/>
          <p:nvPr/>
        </p:nvSpPr>
        <p:spPr>
          <a:xfrm>
            <a:off x="31678" y="6416403"/>
            <a:ext cx="8440965" cy="461665"/>
          </a:xfrm>
          <a:prstGeom prst="rect">
            <a:avLst/>
          </a:prstGeom>
          <a:noFill/>
        </p:spPr>
        <p:txBody>
          <a:bodyPr wrap="none" rtlCol="0">
            <a:spAutoFit/>
          </a:bodyPr>
          <a:lstStyle/>
          <a:p>
            <a:r>
              <a:rPr lang="en-US" sz="1200" i="1" dirty="0"/>
              <a:t>Ordination is based on species presence, using Bray’s distance (to reduce influence of species absences), with 95% confidence ellipses </a:t>
            </a:r>
          </a:p>
          <a:p>
            <a:r>
              <a:rPr lang="en-US" sz="1200" i="1" dirty="0"/>
              <a:t>(see example in Fig. 4, Rago et al. 2020, Applied Veg. Sci.)</a:t>
            </a:r>
          </a:p>
        </p:txBody>
      </p:sp>
      <p:grpSp>
        <p:nvGrpSpPr>
          <p:cNvPr id="30" name="Group 29">
            <a:extLst>
              <a:ext uri="{FF2B5EF4-FFF2-40B4-BE49-F238E27FC236}">
                <a16:creationId xmlns:a16="http://schemas.microsoft.com/office/drawing/2014/main" id="{9672EAA7-60FA-4697-B3A1-5EAF91EE0625}"/>
              </a:ext>
            </a:extLst>
          </p:cNvPr>
          <p:cNvGrpSpPr/>
          <p:nvPr/>
        </p:nvGrpSpPr>
        <p:grpSpPr>
          <a:xfrm>
            <a:off x="1390703" y="1622145"/>
            <a:ext cx="5417385" cy="4615063"/>
            <a:chOff x="3340272" y="865502"/>
            <a:chExt cx="5417385" cy="4615063"/>
          </a:xfrm>
        </p:grpSpPr>
        <p:cxnSp>
          <p:nvCxnSpPr>
            <p:cNvPr id="15" name="Straight Connector 14">
              <a:extLst>
                <a:ext uri="{FF2B5EF4-FFF2-40B4-BE49-F238E27FC236}">
                  <a16:creationId xmlns:a16="http://schemas.microsoft.com/office/drawing/2014/main" id="{A59F530F-5EA0-4410-A7B8-B5E7E3ECCCD8}"/>
                </a:ext>
              </a:extLst>
            </p:cNvPr>
            <p:cNvCxnSpPr>
              <a:cxnSpLocks/>
            </p:cNvCxnSpPr>
            <p:nvPr/>
          </p:nvCxnSpPr>
          <p:spPr>
            <a:xfrm>
              <a:off x="3979656" y="865502"/>
              <a:ext cx="0" cy="4245731"/>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C12567D-46F6-4609-8297-92BF5438292A}"/>
                </a:ext>
              </a:extLst>
            </p:cNvPr>
            <p:cNvCxnSpPr>
              <a:cxnSpLocks/>
            </p:cNvCxnSpPr>
            <p:nvPr/>
          </p:nvCxnSpPr>
          <p:spPr>
            <a:xfrm flipH="1">
              <a:off x="3998755" y="5089540"/>
              <a:ext cx="4758902"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E4E0424-C58C-4A36-B390-CB684B735C94}"/>
                </a:ext>
              </a:extLst>
            </p:cNvPr>
            <p:cNvSpPr txBox="1"/>
            <p:nvPr/>
          </p:nvSpPr>
          <p:spPr>
            <a:xfrm>
              <a:off x="5969461" y="5111233"/>
              <a:ext cx="896399" cy="369332"/>
            </a:xfrm>
            <a:prstGeom prst="rect">
              <a:avLst/>
            </a:prstGeom>
            <a:noFill/>
          </p:spPr>
          <p:txBody>
            <a:bodyPr wrap="none" rtlCol="0">
              <a:spAutoFit/>
            </a:bodyPr>
            <a:lstStyle/>
            <a:p>
              <a:r>
                <a:rPr lang="en-US" dirty="0"/>
                <a:t>NMDS1</a:t>
              </a:r>
            </a:p>
          </p:txBody>
        </p:sp>
        <p:sp>
          <p:nvSpPr>
            <p:cNvPr id="20" name="TextBox 19">
              <a:extLst>
                <a:ext uri="{FF2B5EF4-FFF2-40B4-BE49-F238E27FC236}">
                  <a16:creationId xmlns:a16="http://schemas.microsoft.com/office/drawing/2014/main" id="{B3A8D640-CF8F-4F23-92A0-F507A7CA20F7}"/>
                </a:ext>
              </a:extLst>
            </p:cNvPr>
            <p:cNvSpPr txBox="1"/>
            <p:nvPr/>
          </p:nvSpPr>
          <p:spPr>
            <a:xfrm rot="16200000">
              <a:off x="3076738" y="2652530"/>
              <a:ext cx="896399" cy="369332"/>
            </a:xfrm>
            <a:prstGeom prst="rect">
              <a:avLst/>
            </a:prstGeom>
            <a:noFill/>
          </p:spPr>
          <p:txBody>
            <a:bodyPr wrap="none" rtlCol="0">
              <a:spAutoFit/>
            </a:bodyPr>
            <a:lstStyle/>
            <a:p>
              <a:r>
                <a:rPr lang="en-US" dirty="0"/>
                <a:t>NMDS2</a:t>
              </a:r>
            </a:p>
          </p:txBody>
        </p:sp>
      </p:grpSp>
      <p:grpSp>
        <p:nvGrpSpPr>
          <p:cNvPr id="31" name="Group 30">
            <a:extLst>
              <a:ext uri="{FF2B5EF4-FFF2-40B4-BE49-F238E27FC236}">
                <a16:creationId xmlns:a16="http://schemas.microsoft.com/office/drawing/2014/main" id="{9116D3CD-49E4-4D43-8171-265C8E581A94}"/>
              </a:ext>
            </a:extLst>
          </p:cNvPr>
          <p:cNvGrpSpPr/>
          <p:nvPr/>
        </p:nvGrpSpPr>
        <p:grpSpPr>
          <a:xfrm>
            <a:off x="7360509" y="2522196"/>
            <a:ext cx="3224038" cy="3323987"/>
            <a:chOff x="9152131" y="815771"/>
            <a:chExt cx="3224038" cy="3323987"/>
          </a:xfrm>
        </p:grpSpPr>
        <p:sp>
          <p:nvSpPr>
            <p:cNvPr id="21" name="Oval 20">
              <a:extLst>
                <a:ext uri="{FF2B5EF4-FFF2-40B4-BE49-F238E27FC236}">
                  <a16:creationId xmlns:a16="http://schemas.microsoft.com/office/drawing/2014/main" id="{DED35351-15D8-464D-9FF6-FC67A373C53F}"/>
                </a:ext>
              </a:extLst>
            </p:cNvPr>
            <p:cNvSpPr/>
            <p:nvPr/>
          </p:nvSpPr>
          <p:spPr>
            <a:xfrm>
              <a:off x="9178109" y="871902"/>
              <a:ext cx="198402" cy="1984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73983C2-74E9-4806-AAEB-84D7C7778608}"/>
                </a:ext>
              </a:extLst>
            </p:cNvPr>
            <p:cNvSpPr/>
            <p:nvPr/>
          </p:nvSpPr>
          <p:spPr>
            <a:xfrm>
              <a:off x="9188224" y="1528710"/>
              <a:ext cx="198402" cy="19840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2BDE7A9-A65B-4F9C-8E20-AC58FFF879A9}"/>
                </a:ext>
              </a:extLst>
            </p:cNvPr>
            <p:cNvSpPr/>
            <p:nvPr/>
          </p:nvSpPr>
          <p:spPr>
            <a:xfrm>
              <a:off x="9255053" y="2597893"/>
              <a:ext cx="198402" cy="1984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35247C4-DDE9-41ED-8563-C061D6163C3E}"/>
                </a:ext>
              </a:extLst>
            </p:cNvPr>
            <p:cNvSpPr/>
            <p:nvPr/>
          </p:nvSpPr>
          <p:spPr>
            <a:xfrm>
              <a:off x="9255053" y="3592637"/>
              <a:ext cx="198402" cy="198402"/>
            </a:xfrm>
            <a:prstGeom prst="ellipse">
              <a:avLst/>
            </a:prstGeom>
            <a:solidFill>
              <a:srgbClr val="FFFF0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84855D2F-25EE-4EAC-820C-0E61B5A4982E}"/>
                </a:ext>
              </a:extLst>
            </p:cNvPr>
            <p:cNvSpPr/>
            <p:nvPr/>
          </p:nvSpPr>
          <p:spPr>
            <a:xfrm>
              <a:off x="9152131" y="1117863"/>
              <a:ext cx="280248" cy="20124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EB32B5FA-4C98-4A6B-B8A6-B2B06F601DD7}"/>
                </a:ext>
              </a:extLst>
            </p:cNvPr>
            <p:cNvSpPr/>
            <p:nvPr/>
          </p:nvSpPr>
          <p:spPr>
            <a:xfrm>
              <a:off x="9173207" y="1889266"/>
              <a:ext cx="280248" cy="201249"/>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4EC14C4-F6F6-4880-9A97-B52CC474F1BE}"/>
                </a:ext>
              </a:extLst>
            </p:cNvPr>
            <p:cNvSpPr/>
            <p:nvPr/>
          </p:nvSpPr>
          <p:spPr>
            <a:xfrm>
              <a:off x="9214130" y="3008556"/>
              <a:ext cx="280248" cy="20124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EC173069-20A4-4994-B99F-E6AA38F00972}"/>
                </a:ext>
              </a:extLst>
            </p:cNvPr>
            <p:cNvSpPr/>
            <p:nvPr/>
          </p:nvSpPr>
          <p:spPr>
            <a:xfrm>
              <a:off x="9236387" y="3866517"/>
              <a:ext cx="280248" cy="201249"/>
            </a:xfrm>
            <a:prstGeom prst="triangle">
              <a:avLst/>
            </a:prstGeom>
            <a:solidFill>
              <a:srgbClr val="FFFF0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B0011567-863F-4D57-BA68-C45CD2D1B7A1}"/>
                </a:ext>
              </a:extLst>
            </p:cNvPr>
            <p:cNvSpPr txBox="1"/>
            <p:nvPr/>
          </p:nvSpPr>
          <p:spPr>
            <a:xfrm>
              <a:off x="9428695" y="815771"/>
              <a:ext cx="2947474" cy="3323987"/>
            </a:xfrm>
            <a:prstGeom prst="rect">
              <a:avLst/>
            </a:prstGeom>
            <a:noFill/>
          </p:spPr>
          <p:txBody>
            <a:bodyPr wrap="none" rtlCol="0">
              <a:spAutoFit/>
            </a:bodyPr>
            <a:lstStyle/>
            <a:p>
              <a:r>
                <a:rPr lang="en-US" sz="1400" dirty="0"/>
                <a:t>Denuded vegetation species presence</a:t>
              </a:r>
            </a:p>
            <a:p>
              <a:r>
                <a:rPr lang="en-US" sz="1400" dirty="0"/>
                <a:t>Denuded seed bank</a:t>
              </a:r>
            </a:p>
            <a:p>
              <a:endParaRPr lang="en-US" sz="1400" dirty="0"/>
            </a:p>
            <a:p>
              <a:r>
                <a:rPr lang="en-US" sz="1400" dirty="0"/>
                <a:t>Patchy grazed/denuded vegetation, </a:t>
              </a:r>
            </a:p>
            <a:p>
              <a:r>
                <a:rPr lang="en-US" sz="1400" dirty="0"/>
                <a:t>     1-year recovery (NRE)</a:t>
              </a:r>
            </a:p>
            <a:p>
              <a:r>
                <a:rPr lang="en-US" sz="1400" dirty="0"/>
                <a:t>Patchy grazed/denuded seed bank,</a:t>
              </a:r>
            </a:p>
            <a:p>
              <a:r>
                <a:rPr lang="en-US" sz="1400" dirty="0"/>
                <a:t>     1-year recovery (NRE)</a:t>
              </a:r>
            </a:p>
            <a:p>
              <a:endParaRPr lang="en-US" sz="1400" dirty="0"/>
            </a:p>
            <a:p>
              <a:r>
                <a:rPr lang="en-US" sz="1400" dirty="0"/>
                <a:t>Patchy grazed/denuded vegetation, </a:t>
              </a:r>
            </a:p>
            <a:p>
              <a:r>
                <a:rPr lang="en-US" sz="1400" dirty="0"/>
                <a:t>     10-year recovery (LQRE)</a:t>
              </a:r>
            </a:p>
            <a:p>
              <a:r>
                <a:rPr lang="en-US" sz="1400" dirty="0"/>
                <a:t>Patchy grazed/denuded seed bank,</a:t>
              </a:r>
            </a:p>
            <a:p>
              <a:r>
                <a:rPr lang="en-US" sz="1400" dirty="0"/>
                <a:t>     10-year recovery (LQRE)</a:t>
              </a:r>
            </a:p>
            <a:p>
              <a:endParaRPr lang="en-US" sz="1400" dirty="0"/>
            </a:p>
            <a:p>
              <a:r>
                <a:rPr lang="en-US" sz="1400" dirty="0"/>
                <a:t>Undisturbed vegetation</a:t>
              </a:r>
            </a:p>
            <a:p>
              <a:r>
                <a:rPr lang="en-US" sz="1400" dirty="0"/>
                <a:t>Undisturbed seed bank</a:t>
              </a:r>
            </a:p>
          </p:txBody>
        </p:sp>
      </p:grpSp>
      <p:grpSp>
        <p:nvGrpSpPr>
          <p:cNvPr id="40" name="Group 39">
            <a:extLst>
              <a:ext uri="{FF2B5EF4-FFF2-40B4-BE49-F238E27FC236}">
                <a16:creationId xmlns:a16="http://schemas.microsoft.com/office/drawing/2014/main" id="{A311D1B1-7E1B-416E-9615-612A90645B32}"/>
              </a:ext>
            </a:extLst>
          </p:cNvPr>
          <p:cNvGrpSpPr/>
          <p:nvPr/>
        </p:nvGrpSpPr>
        <p:grpSpPr>
          <a:xfrm>
            <a:off x="2721176" y="2305593"/>
            <a:ext cx="1389509" cy="793520"/>
            <a:chOff x="4860495" y="2439836"/>
            <a:chExt cx="1389509" cy="793520"/>
          </a:xfrm>
        </p:grpSpPr>
        <p:sp>
          <p:nvSpPr>
            <p:cNvPr id="32" name="Oval 31">
              <a:extLst>
                <a:ext uri="{FF2B5EF4-FFF2-40B4-BE49-F238E27FC236}">
                  <a16:creationId xmlns:a16="http://schemas.microsoft.com/office/drawing/2014/main" id="{6CADC4B0-6657-49F9-85BA-E5DDAC7B6FA2}"/>
                </a:ext>
              </a:extLst>
            </p:cNvPr>
            <p:cNvSpPr/>
            <p:nvPr/>
          </p:nvSpPr>
          <p:spPr>
            <a:xfrm>
              <a:off x="5225026" y="2460545"/>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4C2B540-7116-4BC1-860F-2E860123C7D6}"/>
                </a:ext>
              </a:extLst>
            </p:cNvPr>
            <p:cNvSpPr/>
            <p:nvPr/>
          </p:nvSpPr>
          <p:spPr>
            <a:xfrm>
              <a:off x="4860495" y="2758602"/>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5C9043C-7935-413B-891C-0CB52E24BCEC}"/>
                </a:ext>
              </a:extLst>
            </p:cNvPr>
            <p:cNvSpPr/>
            <p:nvPr/>
          </p:nvSpPr>
          <p:spPr>
            <a:xfrm>
              <a:off x="6104869" y="2782380"/>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F35EF9B-D254-4667-9CC9-7ABE4F44BB8C}"/>
                </a:ext>
              </a:extLst>
            </p:cNvPr>
            <p:cNvSpPr/>
            <p:nvPr/>
          </p:nvSpPr>
          <p:spPr>
            <a:xfrm>
              <a:off x="5457952" y="2890626"/>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2C468AF8-188E-43A0-B1A7-78EB711A6E80}"/>
                </a:ext>
              </a:extLst>
            </p:cNvPr>
            <p:cNvSpPr/>
            <p:nvPr/>
          </p:nvSpPr>
          <p:spPr>
            <a:xfrm>
              <a:off x="5147765" y="2989204"/>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34F8CBA-3551-4B6C-A64B-A02E7D5FC421}"/>
                </a:ext>
              </a:extLst>
            </p:cNvPr>
            <p:cNvSpPr/>
            <p:nvPr/>
          </p:nvSpPr>
          <p:spPr>
            <a:xfrm>
              <a:off x="5927690" y="2439836"/>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4D97B33-2254-45A8-95C0-C58BC814811F}"/>
                </a:ext>
              </a:extLst>
            </p:cNvPr>
            <p:cNvSpPr/>
            <p:nvPr/>
          </p:nvSpPr>
          <p:spPr>
            <a:xfrm>
              <a:off x="5644762" y="2541010"/>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4EFBEBBA-7D41-4FB5-8437-1CEC2991291D}"/>
                </a:ext>
              </a:extLst>
            </p:cNvPr>
            <p:cNvSpPr/>
            <p:nvPr/>
          </p:nvSpPr>
          <p:spPr>
            <a:xfrm>
              <a:off x="5826923" y="3088221"/>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ABCB141D-F04F-48BA-81A1-0B1D36EF0D04}"/>
              </a:ext>
            </a:extLst>
          </p:cNvPr>
          <p:cNvGrpSpPr/>
          <p:nvPr/>
        </p:nvGrpSpPr>
        <p:grpSpPr>
          <a:xfrm>
            <a:off x="3159932" y="2444634"/>
            <a:ext cx="1144749" cy="887129"/>
            <a:chOff x="5003960" y="2059350"/>
            <a:chExt cx="1144749" cy="887129"/>
          </a:xfrm>
        </p:grpSpPr>
        <p:sp>
          <p:nvSpPr>
            <p:cNvPr id="41" name="Isosceles Triangle 40">
              <a:extLst>
                <a:ext uri="{FF2B5EF4-FFF2-40B4-BE49-F238E27FC236}">
                  <a16:creationId xmlns:a16="http://schemas.microsoft.com/office/drawing/2014/main" id="{95BBE8C1-2AF4-4E0C-BE10-0CFAF8227861}"/>
                </a:ext>
              </a:extLst>
            </p:cNvPr>
            <p:cNvSpPr/>
            <p:nvPr/>
          </p:nvSpPr>
          <p:spPr>
            <a:xfrm>
              <a:off x="5182024" y="2159671"/>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DF4EA0EF-018C-4B8B-886D-FE1BB42BEE5C}"/>
                </a:ext>
              </a:extLst>
            </p:cNvPr>
            <p:cNvSpPr/>
            <p:nvPr/>
          </p:nvSpPr>
          <p:spPr>
            <a:xfrm>
              <a:off x="5334424" y="2312071"/>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1711BCF6-2C37-46F9-961A-CB5919D9131D}"/>
                </a:ext>
              </a:extLst>
            </p:cNvPr>
            <p:cNvSpPr/>
            <p:nvPr/>
          </p:nvSpPr>
          <p:spPr>
            <a:xfrm>
              <a:off x="5507464" y="2076290"/>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6F25397D-A701-4B65-9CA4-9C45CE72A475}"/>
                </a:ext>
              </a:extLst>
            </p:cNvPr>
            <p:cNvSpPr/>
            <p:nvPr/>
          </p:nvSpPr>
          <p:spPr>
            <a:xfrm>
              <a:off x="5604477" y="2332139"/>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0E974CF7-BE0B-4AF1-ADC9-97141D700BA1}"/>
                </a:ext>
              </a:extLst>
            </p:cNvPr>
            <p:cNvSpPr/>
            <p:nvPr/>
          </p:nvSpPr>
          <p:spPr>
            <a:xfrm>
              <a:off x="5200112" y="2801344"/>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968E3BE0-B6EE-401E-A0A4-8CEAA2E78F29}"/>
                </a:ext>
              </a:extLst>
            </p:cNvPr>
            <p:cNvSpPr/>
            <p:nvPr/>
          </p:nvSpPr>
          <p:spPr>
            <a:xfrm>
              <a:off x="5946602" y="2391903"/>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id="{01E79F58-C97D-4319-92B6-6A9A472D6ADA}"/>
                </a:ext>
              </a:extLst>
            </p:cNvPr>
            <p:cNvSpPr/>
            <p:nvPr/>
          </p:nvSpPr>
          <p:spPr>
            <a:xfrm>
              <a:off x="5709571" y="2059350"/>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536CD030-C05C-4AE9-84D6-DD1752A86857}"/>
                </a:ext>
              </a:extLst>
            </p:cNvPr>
            <p:cNvSpPr/>
            <p:nvPr/>
          </p:nvSpPr>
          <p:spPr>
            <a:xfrm>
              <a:off x="5003960" y="2458719"/>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DAF3C40A-AD47-4BEA-A99E-6CEED5817761}"/>
              </a:ext>
            </a:extLst>
          </p:cNvPr>
          <p:cNvSpPr/>
          <p:nvPr/>
        </p:nvSpPr>
        <p:spPr>
          <a:xfrm rot="1157085">
            <a:off x="2517911" y="2051962"/>
            <a:ext cx="1985087" cy="1578525"/>
          </a:xfrm>
          <a:prstGeom prst="ellipse">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A591D169-D133-4D57-929D-8D7D83295633}"/>
              </a:ext>
            </a:extLst>
          </p:cNvPr>
          <p:cNvGrpSpPr/>
          <p:nvPr/>
        </p:nvGrpSpPr>
        <p:grpSpPr>
          <a:xfrm>
            <a:off x="4499677" y="3251328"/>
            <a:ext cx="764997" cy="534325"/>
            <a:chOff x="5200112" y="2412154"/>
            <a:chExt cx="764997" cy="534325"/>
          </a:xfrm>
          <a:solidFill>
            <a:schemeClr val="accent2"/>
          </a:solidFill>
        </p:grpSpPr>
        <p:sp>
          <p:nvSpPr>
            <p:cNvPr id="52" name="Isosceles Triangle 51">
              <a:extLst>
                <a:ext uri="{FF2B5EF4-FFF2-40B4-BE49-F238E27FC236}">
                  <a16:creationId xmlns:a16="http://schemas.microsoft.com/office/drawing/2014/main" id="{96813013-FE5E-429D-ACE8-A9B6D996A582}"/>
                </a:ext>
              </a:extLst>
            </p:cNvPr>
            <p:cNvSpPr/>
            <p:nvPr/>
          </p:nvSpPr>
          <p:spPr>
            <a:xfrm>
              <a:off x="5526721" y="2509027"/>
              <a:ext cx="202107" cy="145135"/>
            </a:xfrm>
            <a:prstGeom prst="triangl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Isosceles Triangle 55">
              <a:extLst>
                <a:ext uri="{FF2B5EF4-FFF2-40B4-BE49-F238E27FC236}">
                  <a16:creationId xmlns:a16="http://schemas.microsoft.com/office/drawing/2014/main" id="{5CB2887A-BB6A-4652-90BB-6C7F741CCD5E}"/>
                </a:ext>
              </a:extLst>
            </p:cNvPr>
            <p:cNvSpPr/>
            <p:nvPr/>
          </p:nvSpPr>
          <p:spPr>
            <a:xfrm>
              <a:off x="5200112" y="2801344"/>
              <a:ext cx="202107" cy="145135"/>
            </a:xfrm>
            <a:prstGeom prst="triangl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5512F5A2-1ACC-4AD4-9020-F12DE1E7EF65}"/>
                </a:ext>
              </a:extLst>
            </p:cNvPr>
            <p:cNvSpPr/>
            <p:nvPr/>
          </p:nvSpPr>
          <p:spPr>
            <a:xfrm>
              <a:off x="5763002" y="2412154"/>
              <a:ext cx="202107" cy="145135"/>
            </a:xfrm>
            <a:prstGeom prst="triangl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Isosceles Triangle 58">
              <a:extLst>
                <a:ext uri="{FF2B5EF4-FFF2-40B4-BE49-F238E27FC236}">
                  <a16:creationId xmlns:a16="http://schemas.microsoft.com/office/drawing/2014/main" id="{BF14A6F8-F29B-4E4C-9A88-A0385B3A7941}"/>
                </a:ext>
              </a:extLst>
            </p:cNvPr>
            <p:cNvSpPr/>
            <p:nvPr/>
          </p:nvSpPr>
          <p:spPr>
            <a:xfrm>
              <a:off x="5248310" y="2487596"/>
              <a:ext cx="202107" cy="145135"/>
            </a:xfrm>
            <a:prstGeom prst="triangl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 name="Group 59">
            <a:extLst>
              <a:ext uri="{FF2B5EF4-FFF2-40B4-BE49-F238E27FC236}">
                <a16:creationId xmlns:a16="http://schemas.microsoft.com/office/drawing/2014/main" id="{F268EB3F-8CCD-49FA-8D1A-D0CB2A0E598A}"/>
              </a:ext>
            </a:extLst>
          </p:cNvPr>
          <p:cNvGrpSpPr/>
          <p:nvPr/>
        </p:nvGrpSpPr>
        <p:grpSpPr>
          <a:xfrm rot="18924807">
            <a:off x="4803297" y="3328046"/>
            <a:ext cx="847283" cy="502080"/>
            <a:chOff x="5225026" y="2460545"/>
            <a:chExt cx="847283" cy="502080"/>
          </a:xfrm>
          <a:solidFill>
            <a:schemeClr val="accent2"/>
          </a:solidFill>
        </p:grpSpPr>
        <p:sp>
          <p:nvSpPr>
            <p:cNvPr id="61" name="Oval 60">
              <a:extLst>
                <a:ext uri="{FF2B5EF4-FFF2-40B4-BE49-F238E27FC236}">
                  <a16:creationId xmlns:a16="http://schemas.microsoft.com/office/drawing/2014/main" id="{35404E5B-9058-4341-9F20-B6F29FF3ED7F}"/>
                </a:ext>
              </a:extLst>
            </p:cNvPr>
            <p:cNvSpPr/>
            <p:nvPr/>
          </p:nvSpPr>
          <p:spPr>
            <a:xfrm>
              <a:off x="5225026" y="2460545"/>
              <a:ext cx="145135" cy="14513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B842566-1F08-4FD3-B4E3-00CE2A15ECA8}"/>
                </a:ext>
              </a:extLst>
            </p:cNvPr>
            <p:cNvSpPr/>
            <p:nvPr/>
          </p:nvSpPr>
          <p:spPr>
            <a:xfrm>
              <a:off x="5824326" y="2736195"/>
              <a:ext cx="145135" cy="14513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03FA2DA0-1E77-4EFC-B87A-5E12FA21B5A6}"/>
                </a:ext>
              </a:extLst>
            </p:cNvPr>
            <p:cNvSpPr/>
            <p:nvPr/>
          </p:nvSpPr>
          <p:spPr>
            <a:xfrm>
              <a:off x="5429034" y="2817490"/>
              <a:ext cx="145135" cy="14513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6C8751A1-C2A4-4FC9-BAA7-35033CC27367}"/>
                </a:ext>
              </a:extLst>
            </p:cNvPr>
            <p:cNvSpPr/>
            <p:nvPr/>
          </p:nvSpPr>
          <p:spPr>
            <a:xfrm>
              <a:off x="5927174" y="2530350"/>
              <a:ext cx="145135" cy="14513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Oval 68">
            <a:extLst>
              <a:ext uri="{FF2B5EF4-FFF2-40B4-BE49-F238E27FC236}">
                <a16:creationId xmlns:a16="http://schemas.microsoft.com/office/drawing/2014/main" id="{5D19FBDA-A05B-41A5-A3F4-D8B5D1DBE37C}"/>
              </a:ext>
            </a:extLst>
          </p:cNvPr>
          <p:cNvSpPr/>
          <p:nvPr/>
        </p:nvSpPr>
        <p:spPr>
          <a:xfrm rot="2339583">
            <a:off x="4446417" y="2916512"/>
            <a:ext cx="1138184" cy="1212444"/>
          </a:xfrm>
          <a:prstGeom prst="ellipse">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BB018232-8507-4EF0-8497-F6DAD481F199}"/>
              </a:ext>
            </a:extLst>
          </p:cNvPr>
          <p:cNvGrpSpPr/>
          <p:nvPr/>
        </p:nvGrpSpPr>
        <p:grpSpPr>
          <a:xfrm>
            <a:off x="2590929" y="4561201"/>
            <a:ext cx="669720" cy="768349"/>
            <a:chOff x="4714411" y="2159671"/>
            <a:chExt cx="669720" cy="768349"/>
          </a:xfrm>
          <a:solidFill>
            <a:schemeClr val="accent6"/>
          </a:solidFill>
        </p:grpSpPr>
        <p:sp>
          <p:nvSpPr>
            <p:cNvPr id="71" name="Isosceles Triangle 70">
              <a:extLst>
                <a:ext uri="{FF2B5EF4-FFF2-40B4-BE49-F238E27FC236}">
                  <a16:creationId xmlns:a16="http://schemas.microsoft.com/office/drawing/2014/main" id="{BBD529D5-4EEA-4583-8A49-9A91EEC1A4AD}"/>
                </a:ext>
              </a:extLst>
            </p:cNvPr>
            <p:cNvSpPr/>
            <p:nvPr/>
          </p:nvSpPr>
          <p:spPr>
            <a:xfrm>
              <a:off x="5182024" y="2159671"/>
              <a:ext cx="202107" cy="145135"/>
            </a:xfrm>
            <a:prstGeom prst="triangl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Isosceles Triangle 71">
              <a:extLst>
                <a:ext uri="{FF2B5EF4-FFF2-40B4-BE49-F238E27FC236}">
                  <a16:creationId xmlns:a16="http://schemas.microsoft.com/office/drawing/2014/main" id="{7502491D-B01B-47F3-95BB-B121CD3E5C58}"/>
                </a:ext>
              </a:extLst>
            </p:cNvPr>
            <p:cNvSpPr/>
            <p:nvPr/>
          </p:nvSpPr>
          <p:spPr>
            <a:xfrm>
              <a:off x="5020186" y="2782885"/>
              <a:ext cx="202107" cy="145135"/>
            </a:xfrm>
            <a:prstGeom prst="triangl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72">
              <a:extLst>
                <a:ext uri="{FF2B5EF4-FFF2-40B4-BE49-F238E27FC236}">
                  <a16:creationId xmlns:a16="http://schemas.microsoft.com/office/drawing/2014/main" id="{0C2F1789-27DC-48AF-B48F-7079963CD467}"/>
                </a:ext>
              </a:extLst>
            </p:cNvPr>
            <p:cNvSpPr/>
            <p:nvPr/>
          </p:nvSpPr>
          <p:spPr>
            <a:xfrm>
              <a:off x="4759435" y="2610399"/>
              <a:ext cx="202107" cy="145135"/>
            </a:xfrm>
            <a:prstGeom prst="triangl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Isosceles Triangle 73">
              <a:extLst>
                <a:ext uri="{FF2B5EF4-FFF2-40B4-BE49-F238E27FC236}">
                  <a16:creationId xmlns:a16="http://schemas.microsoft.com/office/drawing/2014/main" id="{D8001B86-DA97-4555-B114-0FB051515E88}"/>
                </a:ext>
              </a:extLst>
            </p:cNvPr>
            <p:cNvSpPr/>
            <p:nvPr/>
          </p:nvSpPr>
          <p:spPr>
            <a:xfrm>
              <a:off x="4714411" y="2397857"/>
              <a:ext cx="202107" cy="145135"/>
            </a:xfrm>
            <a:prstGeom prst="triangl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95EC8FF7-EDAF-4FD4-BF3E-44B9224E633A}"/>
              </a:ext>
            </a:extLst>
          </p:cNvPr>
          <p:cNvGrpSpPr/>
          <p:nvPr/>
        </p:nvGrpSpPr>
        <p:grpSpPr>
          <a:xfrm rot="18924807">
            <a:off x="2318520" y="4916656"/>
            <a:ext cx="847283" cy="502080"/>
            <a:chOff x="5225026" y="2460545"/>
            <a:chExt cx="847283" cy="502080"/>
          </a:xfrm>
          <a:solidFill>
            <a:schemeClr val="accent6"/>
          </a:solidFill>
        </p:grpSpPr>
        <p:sp>
          <p:nvSpPr>
            <p:cNvPr id="76" name="Oval 75">
              <a:extLst>
                <a:ext uri="{FF2B5EF4-FFF2-40B4-BE49-F238E27FC236}">
                  <a16:creationId xmlns:a16="http://schemas.microsoft.com/office/drawing/2014/main" id="{3AA95492-18D4-4BE0-ADC8-F7207DAE8BFF}"/>
                </a:ext>
              </a:extLst>
            </p:cNvPr>
            <p:cNvSpPr/>
            <p:nvPr/>
          </p:nvSpPr>
          <p:spPr>
            <a:xfrm>
              <a:off x="5225026" y="2460545"/>
              <a:ext cx="145135" cy="145135"/>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09C545C-B889-44B3-98F7-A939C6EF6CBD}"/>
                </a:ext>
              </a:extLst>
            </p:cNvPr>
            <p:cNvSpPr/>
            <p:nvPr/>
          </p:nvSpPr>
          <p:spPr>
            <a:xfrm>
              <a:off x="5824326" y="2736195"/>
              <a:ext cx="145135" cy="145135"/>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253407DE-374C-448E-AC50-E26FD82A74D2}"/>
                </a:ext>
              </a:extLst>
            </p:cNvPr>
            <p:cNvSpPr/>
            <p:nvPr/>
          </p:nvSpPr>
          <p:spPr>
            <a:xfrm>
              <a:off x="5429034" y="2817490"/>
              <a:ext cx="145135" cy="145135"/>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4D2B28D5-3355-44A3-9C92-AECF0FBB6D4C}"/>
                </a:ext>
              </a:extLst>
            </p:cNvPr>
            <p:cNvSpPr/>
            <p:nvPr/>
          </p:nvSpPr>
          <p:spPr>
            <a:xfrm>
              <a:off x="5927174" y="2530350"/>
              <a:ext cx="145135" cy="145135"/>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BAC7287E-95B8-4670-A482-401276120BBD}"/>
              </a:ext>
            </a:extLst>
          </p:cNvPr>
          <p:cNvGrpSpPr/>
          <p:nvPr/>
        </p:nvGrpSpPr>
        <p:grpSpPr>
          <a:xfrm>
            <a:off x="4210181" y="4726117"/>
            <a:ext cx="1211814" cy="772811"/>
            <a:chOff x="4860495" y="2460545"/>
            <a:chExt cx="1211814" cy="772811"/>
          </a:xfrm>
          <a:solidFill>
            <a:srgbClr val="FFFF00"/>
          </a:solidFill>
        </p:grpSpPr>
        <p:sp>
          <p:nvSpPr>
            <p:cNvPr id="81" name="Oval 80">
              <a:extLst>
                <a:ext uri="{FF2B5EF4-FFF2-40B4-BE49-F238E27FC236}">
                  <a16:creationId xmlns:a16="http://schemas.microsoft.com/office/drawing/2014/main" id="{65591FED-C70F-4744-B966-60572B8B1046}"/>
                </a:ext>
              </a:extLst>
            </p:cNvPr>
            <p:cNvSpPr/>
            <p:nvPr/>
          </p:nvSpPr>
          <p:spPr>
            <a:xfrm>
              <a:off x="5225026" y="2460545"/>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D272E5E-F973-4F98-9043-4666B0D446BC}"/>
                </a:ext>
              </a:extLst>
            </p:cNvPr>
            <p:cNvSpPr/>
            <p:nvPr/>
          </p:nvSpPr>
          <p:spPr>
            <a:xfrm>
              <a:off x="4860495" y="2758602"/>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87EC3B3-4FD6-45EB-B48A-8C9007B875E1}"/>
                </a:ext>
              </a:extLst>
            </p:cNvPr>
            <p:cNvSpPr/>
            <p:nvPr/>
          </p:nvSpPr>
          <p:spPr>
            <a:xfrm>
              <a:off x="5824326" y="2736195"/>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C2CEF17C-8841-4DA2-B404-39E39DCF3E5F}"/>
                </a:ext>
              </a:extLst>
            </p:cNvPr>
            <p:cNvSpPr/>
            <p:nvPr/>
          </p:nvSpPr>
          <p:spPr>
            <a:xfrm>
              <a:off x="5429034" y="2817490"/>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910EDEB9-C2DF-4E13-9091-9299D9DFD5D6}"/>
                </a:ext>
              </a:extLst>
            </p:cNvPr>
            <p:cNvSpPr/>
            <p:nvPr/>
          </p:nvSpPr>
          <p:spPr>
            <a:xfrm>
              <a:off x="5191472" y="2989122"/>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6F62AF87-ACD7-4865-A11B-6133A9234B2D}"/>
                </a:ext>
              </a:extLst>
            </p:cNvPr>
            <p:cNvSpPr/>
            <p:nvPr/>
          </p:nvSpPr>
          <p:spPr>
            <a:xfrm>
              <a:off x="5927174" y="2530350"/>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592A4B0E-BF99-4D3B-A7E5-D55A9CBA3F91}"/>
                </a:ext>
              </a:extLst>
            </p:cNvPr>
            <p:cNvSpPr/>
            <p:nvPr/>
          </p:nvSpPr>
          <p:spPr>
            <a:xfrm>
              <a:off x="5627346" y="2576858"/>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603B160-4E74-45EA-9037-18691A8F9269}"/>
                </a:ext>
              </a:extLst>
            </p:cNvPr>
            <p:cNvSpPr/>
            <p:nvPr/>
          </p:nvSpPr>
          <p:spPr>
            <a:xfrm>
              <a:off x="5826923" y="3088221"/>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A394FFDA-C064-41FC-A427-29E56D3641AA}"/>
              </a:ext>
            </a:extLst>
          </p:cNvPr>
          <p:cNvGrpSpPr/>
          <p:nvPr/>
        </p:nvGrpSpPr>
        <p:grpSpPr>
          <a:xfrm>
            <a:off x="3797719" y="4523974"/>
            <a:ext cx="1144749" cy="887129"/>
            <a:chOff x="5003960" y="2059350"/>
            <a:chExt cx="1144749" cy="887129"/>
          </a:xfrm>
          <a:solidFill>
            <a:srgbClr val="FFFF00"/>
          </a:solidFill>
        </p:grpSpPr>
        <p:sp>
          <p:nvSpPr>
            <p:cNvPr id="90" name="Isosceles Triangle 89">
              <a:extLst>
                <a:ext uri="{FF2B5EF4-FFF2-40B4-BE49-F238E27FC236}">
                  <a16:creationId xmlns:a16="http://schemas.microsoft.com/office/drawing/2014/main" id="{73B45605-0CEC-4E0D-9657-F2224EDAC81F}"/>
                </a:ext>
              </a:extLst>
            </p:cNvPr>
            <p:cNvSpPr/>
            <p:nvPr/>
          </p:nvSpPr>
          <p:spPr>
            <a:xfrm>
              <a:off x="5182024" y="2159671"/>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a:extLst>
                <a:ext uri="{FF2B5EF4-FFF2-40B4-BE49-F238E27FC236}">
                  <a16:creationId xmlns:a16="http://schemas.microsoft.com/office/drawing/2014/main" id="{1BAF50DE-96EF-432C-9A8A-AAF9984D11B2}"/>
                </a:ext>
              </a:extLst>
            </p:cNvPr>
            <p:cNvSpPr/>
            <p:nvPr/>
          </p:nvSpPr>
          <p:spPr>
            <a:xfrm>
              <a:off x="5334424" y="2312071"/>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a:extLst>
                <a:ext uri="{FF2B5EF4-FFF2-40B4-BE49-F238E27FC236}">
                  <a16:creationId xmlns:a16="http://schemas.microsoft.com/office/drawing/2014/main" id="{BE87B9FB-0441-4D04-A194-8F50146A3953}"/>
                </a:ext>
              </a:extLst>
            </p:cNvPr>
            <p:cNvSpPr/>
            <p:nvPr/>
          </p:nvSpPr>
          <p:spPr>
            <a:xfrm>
              <a:off x="5507464" y="2076290"/>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Isosceles Triangle 92">
              <a:extLst>
                <a:ext uri="{FF2B5EF4-FFF2-40B4-BE49-F238E27FC236}">
                  <a16:creationId xmlns:a16="http://schemas.microsoft.com/office/drawing/2014/main" id="{580726ED-C378-446A-9B80-51EE867D67DF}"/>
                </a:ext>
              </a:extLst>
            </p:cNvPr>
            <p:cNvSpPr/>
            <p:nvPr/>
          </p:nvSpPr>
          <p:spPr>
            <a:xfrm>
              <a:off x="5604477" y="2332139"/>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Isosceles Triangle 93">
              <a:extLst>
                <a:ext uri="{FF2B5EF4-FFF2-40B4-BE49-F238E27FC236}">
                  <a16:creationId xmlns:a16="http://schemas.microsoft.com/office/drawing/2014/main" id="{A713E087-A72A-4AD9-B55D-44EC13521574}"/>
                </a:ext>
              </a:extLst>
            </p:cNvPr>
            <p:cNvSpPr/>
            <p:nvPr/>
          </p:nvSpPr>
          <p:spPr>
            <a:xfrm>
              <a:off x="5200112" y="2801344"/>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Isosceles Triangle 94">
              <a:extLst>
                <a:ext uri="{FF2B5EF4-FFF2-40B4-BE49-F238E27FC236}">
                  <a16:creationId xmlns:a16="http://schemas.microsoft.com/office/drawing/2014/main" id="{A5F14DC5-8B3E-4B68-BED5-173EA85994D5}"/>
                </a:ext>
              </a:extLst>
            </p:cNvPr>
            <p:cNvSpPr/>
            <p:nvPr/>
          </p:nvSpPr>
          <p:spPr>
            <a:xfrm>
              <a:off x="5946602" y="2391903"/>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Isosceles Triangle 95">
              <a:extLst>
                <a:ext uri="{FF2B5EF4-FFF2-40B4-BE49-F238E27FC236}">
                  <a16:creationId xmlns:a16="http://schemas.microsoft.com/office/drawing/2014/main" id="{8070ADAC-14B0-44C4-B482-11E2B0B8A7AF}"/>
                </a:ext>
              </a:extLst>
            </p:cNvPr>
            <p:cNvSpPr/>
            <p:nvPr/>
          </p:nvSpPr>
          <p:spPr>
            <a:xfrm>
              <a:off x="5709571" y="2059350"/>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96">
              <a:extLst>
                <a:ext uri="{FF2B5EF4-FFF2-40B4-BE49-F238E27FC236}">
                  <a16:creationId xmlns:a16="http://schemas.microsoft.com/office/drawing/2014/main" id="{2469E138-F4F6-4588-B5CB-B3C5483F3E7D}"/>
                </a:ext>
              </a:extLst>
            </p:cNvPr>
            <p:cNvSpPr/>
            <p:nvPr/>
          </p:nvSpPr>
          <p:spPr>
            <a:xfrm>
              <a:off x="5003960" y="2458719"/>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Oval 97">
            <a:extLst>
              <a:ext uri="{FF2B5EF4-FFF2-40B4-BE49-F238E27FC236}">
                <a16:creationId xmlns:a16="http://schemas.microsoft.com/office/drawing/2014/main" id="{2DB9A514-B2C1-436A-AB6D-FC824DCEE5E4}"/>
              </a:ext>
            </a:extLst>
          </p:cNvPr>
          <p:cNvSpPr/>
          <p:nvPr/>
        </p:nvSpPr>
        <p:spPr>
          <a:xfrm rot="2641780">
            <a:off x="2271895" y="4227341"/>
            <a:ext cx="1029498" cy="1622029"/>
          </a:xfrm>
          <a:prstGeom prst="ellipse">
            <a:avLst/>
          </a:prstGeom>
          <a:noFill/>
          <a:ln>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BF041DA-0EE7-40C0-8963-E5575689E06C}"/>
              </a:ext>
            </a:extLst>
          </p:cNvPr>
          <p:cNvSpPr/>
          <p:nvPr/>
        </p:nvSpPr>
        <p:spPr>
          <a:xfrm rot="1157085">
            <a:off x="3624417" y="4467739"/>
            <a:ext cx="2265222" cy="1288388"/>
          </a:xfrm>
          <a:prstGeom prst="ellipse">
            <a:avLst/>
          </a:prstGeom>
          <a:noFill/>
          <a:ln>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0E26215-B4B4-4A28-A23A-7D5D8A4B2F72}"/>
              </a:ext>
            </a:extLst>
          </p:cNvPr>
          <p:cNvSpPr txBox="1"/>
          <p:nvPr/>
        </p:nvSpPr>
        <p:spPr>
          <a:xfrm>
            <a:off x="8087993" y="2015768"/>
            <a:ext cx="1791068" cy="369332"/>
          </a:xfrm>
          <a:prstGeom prst="rect">
            <a:avLst/>
          </a:prstGeom>
          <a:noFill/>
        </p:spPr>
        <p:txBody>
          <a:bodyPr wrap="none" rtlCol="0">
            <a:spAutoFit/>
          </a:bodyPr>
          <a:lstStyle/>
          <a:p>
            <a:r>
              <a:rPr lang="en-US" dirty="0"/>
              <a:t>Species presence</a:t>
            </a:r>
          </a:p>
        </p:txBody>
      </p:sp>
      <p:sp>
        <p:nvSpPr>
          <p:cNvPr id="2" name="Slide Number Placeholder 1">
            <a:extLst>
              <a:ext uri="{FF2B5EF4-FFF2-40B4-BE49-F238E27FC236}">
                <a16:creationId xmlns:a16="http://schemas.microsoft.com/office/drawing/2014/main" id="{67149377-E137-40EF-A710-7389E12021BF}"/>
              </a:ext>
            </a:extLst>
          </p:cNvPr>
          <p:cNvSpPr>
            <a:spLocks noGrp="1"/>
          </p:cNvSpPr>
          <p:nvPr>
            <p:ph type="sldNum" sz="quarter" idx="12"/>
          </p:nvPr>
        </p:nvSpPr>
        <p:spPr/>
        <p:txBody>
          <a:bodyPr/>
          <a:lstStyle/>
          <a:p>
            <a:fld id="{5F063C82-147C-4494-827F-34E1504C2177}" type="slidenum">
              <a:rPr lang="en-US" smtClean="0"/>
              <a:t>14</a:t>
            </a:fld>
            <a:endParaRPr lang="en-US"/>
          </a:p>
        </p:txBody>
      </p:sp>
    </p:spTree>
    <p:extLst>
      <p:ext uri="{BB962C8B-B14F-4D97-AF65-F5344CB8AC3E}">
        <p14:creationId xmlns:p14="http://schemas.microsoft.com/office/powerpoint/2010/main" val="3742889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CA67585-E717-4F20-A049-9B7CB5D73C6D}"/>
              </a:ext>
            </a:extLst>
          </p:cNvPr>
          <p:cNvSpPr txBox="1"/>
          <p:nvPr/>
        </p:nvSpPr>
        <p:spPr>
          <a:xfrm>
            <a:off x="31678" y="6416403"/>
            <a:ext cx="8440965" cy="461665"/>
          </a:xfrm>
          <a:prstGeom prst="rect">
            <a:avLst/>
          </a:prstGeom>
          <a:noFill/>
        </p:spPr>
        <p:txBody>
          <a:bodyPr wrap="none" rtlCol="0">
            <a:spAutoFit/>
          </a:bodyPr>
          <a:lstStyle/>
          <a:p>
            <a:r>
              <a:rPr lang="en-US" sz="1200" i="1" dirty="0"/>
              <a:t>Ordination is based on species presence, using Bray’s distance (to reduce influence of species absences), with 95% confidence ellipses </a:t>
            </a:r>
          </a:p>
          <a:p>
            <a:r>
              <a:rPr lang="en-US" sz="1200" i="1" dirty="0"/>
              <a:t>(see example in Fig. 4, Rago et al. 2020, Applied Veg. Sci.)</a:t>
            </a:r>
          </a:p>
        </p:txBody>
      </p:sp>
      <p:grpSp>
        <p:nvGrpSpPr>
          <p:cNvPr id="30" name="Group 29">
            <a:extLst>
              <a:ext uri="{FF2B5EF4-FFF2-40B4-BE49-F238E27FC236}">
                <a16:creationId xmlns:a16="http://schemas.microsoft.com/office/drawing/2014/main" id="{9672EAA7-60FA-4697-B3A1-5EAF91EE0625}"/>
              </a:ext>
            </a:extLst>
          </p:cNvPr>
          <p:cNvGrpSpPr/>
          <p:nvPr/>
        </p:nvGrpSpPr>
        <p:grpSpPr>
          <a:xfrm>
            <a:off x="1390703" y="1622145"/>
            <a:ext cx="5417385" cy="4615063"/>
            <a:chOff x="3340272" y="865502"/>
            <a:chExt cx="5417385" cy="4615063"/>
          </a:xfrm>
        </p:grpSpPr>
        <p:cxnSp>
          <p:nvCxnSpPr>
            <p:cNvPr id="15" name="Straight Connector 14">
              <a:extLst>
                <a:ext uri="{FF2B5EF4-FFF2-40B4-BE49-F238E27FC236}">
                  <a16:creationId xmlns:a16="http://schemas.microsoft.com/office/drawing/2014/main" id="{A59F530F-5EA0-4410-A7B8-B5E7E3ECCCD8}"/>
                </a:ext>
              </a:extLst>
            </p:cNvPr>
            <p:cNvCxnSpPr>
              <a:cxnSpLocks/>
            </p:cNvCxnSpPr>
            <p:nvPr/>
          </p:nvCxnSpPr>
          <p:spPr>
            <a:xfrm>
              <a:off x="3979656" y="865502"/>
              <a:ext cx="0" cy="4245731"/>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C12567D-46F6-4609-8297-92BF5438292A}"/>
                </a:ext>
              </a:extLst>
            </p:cNvPr>
            <p:cNvCxnSpPr>
              <a:cxnSpLocks/>
            </p:cNvCxnSpPr>
            <p:nvPr/>
          </p:nvCxnSpPr>
          <p:spPr>
            <a:xfrm flipH="1">
              <a:off x="3998755" y="5089540"/>
              <a:ext cx="4758902"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E4E0424-C58C-4A36-B390-CB684B735C94}"/>
                </a:ext>
              </a:extLst>
            </p:cNvPr>
            <p:cNvSpPr txBox="1"/>
            <p:nvPr/>
          </p:nvSpPr>
          <p:spPr>
            <a:xfrm>
              <a:off x="5969461" y="5111233"/>
              <a:ext cx="896399" cy="369332"/>
            </a:xfrm>
            <a:prstGeom prst="rect">
              <a:avLst/>
            </a:prstGeom>
            <a:noFill/>
          </p:spPr>
          <p:txBody>
            <a:bodyPr wrap="none" rtlCol="0">
              <a:spAutoFit/>
            </a:bodyPr>
            <a:lstStyle/>
            <a:p>
              <a:r>
                <a:rPr lang="en-US" dirty="0"/>
                <a:t>NMDS1</a:t>
              </a:r>
            </a:p>
          </p:txBody>
        </p:sp>
        <p:sp>
          <p:nvSpPr>
            <p:cNvPr id="20" name="TextBox 19">
              <a:extLst>
                <a:ext uri="{FF2B5EF4-FFF2-40B4-BE49-F238E27FC236}">
                  <a16:creationId xmlns:a16="http://schemas.microsoft.com/office/drawing/2014/main" id="{B3A8D640-CF8F-4F23-92A0-F507A7CA20F7}"/>
                </a:ext>
              </a:extLst>
            </p:cNvPr>
            <p:cNvSpPr txBox="1"/>
            <p:nvPr/>
          </p:nvSpPr>
          <p:spPr>
            <a:xfrm rot="16200000">
              <a:off x="3076738" y="2652530"/>
              <a:ext cx="896399" cy="369332"/>
            </a:xfrm>
            <a:prstGeom prst="rect">
              <a:avLst/>
            </a:prstGeom>
            <a:noFill/>
          </p:spPr>
          <p:txBody>
            <a:bodyPr wrap="none" rtlCol="0">
              <a:spAutoFit/>
            </a:bodyPr>
            <a:lstStyle/>
            <a:p>
              <a:r>
                <a:rPr lang="en-US" dirty="0"/>
                <a:t>NMDS2</a:t>
              </a:r>
            </a:p>
          </p:txBody>
        </p:sp>
      </p:grpSp>
      <p:grpSp>
        <p:nvGrpSpPr>
          <p:cNvPr id="31" name="Group 30">
            <a:extLst>
              <a:ext uri="{FF2B5EF4-FFF2-40B4-BE49-F238E27FC236}">
                <a16:creationId xmlns:a16="http://schemas.microsoft.com/office/drawing/2014/main" id="{9116D3CD-49E4-4D43-8171-265C8E581A94}"/>
              </a:ext>
            </a:extLst>
          </p:cNvPr>
          <p:cNvGrpSpPr/>
          <p:nvPr/>
        </p:nvGrpSpPr>
        <p:grpSpPr>
          <a:xfrm>
            <a:off x="8679428" y="2335958"/>
            <a:ext cx="3087462" cy="3323987"/>
            <a:chOff x="9152131" y="815771"/>
            <a:chExt cx="3087462" cy="3323987"/>
          </a:xfrm>
        </p:grpSpPr>
        <p:sp>
          <p:nvSpPr>
            <p:cNvPr id="21" name="Oval 20">
              <a:extLst>
                <a:ext uri="{FF2B5EF4-FFF2-40B4-BE49-F238E27FC236}">
                  <a16:creationId xmlns:a16="http://schemas.microsoft.com/office/drawing/2014/main" id="{DED35351-15D8-464D-9FF6-FC67A373C53F}"/>
                </a:ext>
              </a:extLst>
            </p:cNvPr>
            <p:cNvSpPr/>
            <p:nvPr/>
          </p:nvSpPr>
          <p:spPr>
            <a:xfrm>
              <a:off x="9178109" y="871902"/>
              <a:ext cx="198402" cy="1984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73983C2-74E9-4806-AAEB-84D7C7778608}"/>
                </a:ext>
              </a:extLst>
            </p:cNvPr>
            <p:cNvSpPr/>
            <p:nvPr/>
          </p:nvSpPr>
          <p:spPr>
            <a:xfrm>
              <a:off x="9188224" y="1528710"/>
              <a:ext cx="198402" cy="19840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2BDE7A9-A65B-4F9C-8E20-AC58FFF879A9}"/>
                </a:ext>
              </a:extLst>
            </p:cNvPr>
            <p:cNvSpPr/>
            <p:nvPr/>
          </p:nvSpPr>
          <p:spPr>
            <a:xfrm>
              <a:off x="9255053" y="2597893"/>
              <a:ext cx="198402" cy="1984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35247C4-DDE9-41ED-8563-C061D6163C3E}"/>
                </a:ext>
              </a:extLst>
            </p:cNvPr>
            <p:cNvSpPr/>
            <p:nvPr/>
          </p:nvSpPr>
          <p:spPr>
            <a:xfrm>
              <a:off x="9255053" y="3592637"/>
              <a:ext cx="198402" cy="198402"/>
            </a:xfrm>
            <a:prstGeom prst="ellipse">
              <a:avLst/>
            </a:prstGeom>
            <a:solidFill>
              <a:srgbClr val="FFFF0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84855D2F-25EE-4EAC-820C-0E61B5A4982E}"/>
                </a:ext>
              </a:extLst>
            </p:cNvPr>
            <p:cNvSpPr/>
            <p:nvPr/>
          </p:nvSpPr>
          <p:spPr>
            <a:xfrm>
              <a:off x="9152131" y="1117863"/>
              <a:ext cx="280248" cy="20124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EB32B5FA-4C98-4A6B-B8A6-B2B06F601DD7}"/>
                </a:ext>
              </a:extLst>
            </p:cNvPr>
            <p:cNvSpPr/>
            <p:nvPr/>
          </p:nvSpPr>
          <p:spPr>
            <a:xfrm>
              <a:off x="9173207" y="1889266"/>
              <a:ext cx="280248" cy="201249"/>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4EC14C4-F6F6-4880-9A97-B52CC474F1BE}"/>
                </a:ext>
              </a:extLst>
            </p:cNvPr>
            <p:cNvSpPr/>
            <p:nvPr/>
          </p:nvSpPr>
          <p:spPr>
            <a:xfrm>
              <a:off x="9214130" y="3008556"/>
              <a:ext cx="280248" cy="20124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EC173069-20A4-4994-B99F-E6AA38F00972}"/>
                </a:ext>
              </a:extLst>
            </p:cNvPr>
            <p:cNvSpPr/>
            <p:nvPr/>
          </p:nvSpPr>
          <p:spPr>
            <a:xfrm>
              <a:off x="9236387" y="3866517"/>
              <a:ext cx="280248" cy="201249"/>
            </a:xfrm>
            <a:prstGeom prst="triangle">
              <a:avLst/>
            </a:prstGeom>
            <a:solidFill>
              <a:srgbClr val="FFFF0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B0011567-863F-4D57-BA68-C45CD2D1B7A1}"/>
                </a:ext>
              </a:extLst>
            </p:cNvPr>
            <p:cNvSpPr txBox="1"/>
            <p:nvPr/>
          </p:nvSpPr>
          <p:spPr>
            <a:xfrm>
              <a:off x="9428695" y="815771"/>
              <a:ext cx="2810898" cy="3323987"/>
            </a:xfrm>
            <a:prstGeom prst="rect">
              <a:avLst/>
            </a:prstGeom>
            <a:noFill/>
          </p:spPr>
          <p:txBody>
            <a:bodyPr wrap="none" rtlCol="0">
              <a:spAutoFit/>
            </a:bodyPr>
            <a:lstStyle/>
            <a:p>
              <a:r>
                <a:rPr lang="en-US" sz="1400" dirty="0"/>
                <a:t>Denuded vegetation</a:t>
              </a:r>
            </a:p>
            <a:p>
              <a:r>
                <a:rPr lang="en-US" sz="1400" dirty="0"/>
                <a:t>Denuded seed bank</a:t>
              </a:r>
            </a:p>
            <a:p>
              <a:endParaRPr lang="en-US" sz="1400" dirty="0"/>
            </a:p>
            <a:p>
              <a:r>
                <a:rPr lang="en-US" sz="1400" dirty="0"/>
                <a:t>Patchy grazed/denuded vegetation, </a:t>
              </a:r>
            </a:p>
            <a:p>
              <a:r>
                <a:rPr lang="en-US" sz="1400" dirty="0"/>
                <a:t>     1-year recovery (NRE)</a:t>
              </a:r>
            </a:p>
            <a:p>
              <a:r>
                <a:rPr lang="en-US" sz="1400" dirty="0"/>
                <a:t>Patchy grazed/denuded seed bank,</a:t>
              </a:r>
            </a:p>
            <a:p>
              <a:r>
                <a:rPr lang="en-US" sz="1400" dirty="0"/>
                <a:t>     1-year recovery (NRE)</a:t>
              </a:r>
            </a:p>
            <a:p>
              <a:endParaRPr lang="en-US" sz="1400" dirty="0"/>
            </a:p>
            <a:p>
              <a:r>
                <a:rPr lang="en-US" sz="1400" dirty="0"/>
                <a:t>Patchy grazed/denuded vegetation, </a:t>
              </a:r>
            </a:p>
            <a:p>
              <a:r>
                <a:rPr lang="en-US" sz="1400" dirty="0"/>
                <a:t>     10-year recovery (LQRE)</a:t>
              </a:r>
            </a:p>
            <a:p>
              <a:r>
                <a:rPr lang="en-US" sz="1400" dirty="0"/>
                <a:t>Patchy grazed/denuded seed bank,</a:t>
              </a:r>
            </a:p>
            <a:p>
              <a:r>
                <a:rPr lang="en-US" sz="1400" dirty="0"/>
                <a:t>     10-year recovery (LQRE)</a:t>
              </a:r>
            </a:p>
            <a:p>
              <a:endParaRPr lang="en-US" sz="1400" dirty="0"/>
            </a:p>
            <a:p>
              <a:r>
                <a:rPr lang="en-US" sz="1400" dirty="0"/>
                <a:t>Undisturbed vegetation</a:t>
              </a:r>
            </a:p>
            <a:p>
              <a:r>
                <a:rPr lang="en-US" sz="1400" dirty="0"/>
                <a:t>Undisturbed seed bank</a:t>
              </a:r>
            </a:p>
          </p:txBody>
        </p:sp>
      </p:grpSp>
      <p:grpSp>
        <p:nvGrpSpPr>
          <p:cNvPr id="40" name="Group 39">
            <a:extLst>
              <a:ext uri="{FF2B5EF4-FFF2-40B4-BE49-F238E27FC236}">
                <a16:creationId xmlns:a16="http://schemas.microsoft.com/office/drawing/2014/main" id="{A311D1B1-7E1B-416E-9615-612A90645B32}"/>
              </a:ext>
            </a:extLst>
          </p:cNvPr>
          <p:cNvGrpSpPr/>
          <p:nvPr/>
        </p:nvGrpSpPr>
        <p:grpSpPr>
          <a:xfrm>
            <a:off x="3731234" y="2989600"/>
            <a:ext cx="1211814" cy="772811"/>
            <a:chOff x="4860495" y="2460545"/>
            <a:chExt cx="1211814" cy="772811"/>
          </a:xfrm>
        </p:grpSpPr>
        <p:sp>
          <p:nvSpPr>
            <p:cNvPr id="32" name="Oval 31">
              <a:extLst>
                <a:ext uri="{FF2B5EF4-FFF2-40B4-BE49-F238E27FC236}">
                  <a16:creationId xmlns:a16="http://schemas.microsoft.com/office/drawing/2014/main" id="{6CADC4B0-6657-49F9-85BA-E5DDAC7B6FA2}"/>
                </a:ext>
              </a:extLst>
            </p:cNvPr>
            <p:cNvSpPr/>
            <p:nvPr/>
          </p:nvSpPr>
          <p:spPr>
            <a:xfrm>
              <a:off x="5225026" y="2460545"/>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4C2B540-7116-4BC1-860F-2E860123C7D6}"/>
                </a:ext>
              </a:extLst>
            </p:cNvPr>
            <p:cNvSpPr/>
            <p:nvPr/>
          </p:nvSpPr>
          <p:spPr>
            <a:xfrm>
              <a:off x="4860495" y="2758602"/>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5C9043C-7935-413B-891C-0CB52E24BCEC}"/>
                </a:ext>
              </a:extLst>
            </p:cNvPr>
            <p:cNvSpPr/>
            <p:nvPr/>
          </p:nvSpPr>
          <p:spPr>
            <a:xfrm>
              <a:off x="5824326" y="2736195"/>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F35EF9B-D254-4667-9CC9-7ABE4F44BB8C}"/>
                </a:ext>
              </a:extLst>
            </p:cNvPr>
            <p:cNvSpPr/>
            <p:nvPr/>
          </p:nvSpPr>
          <p:spPr>
            <a:xfrm>
              <a:off x="5429034" y="2817490"/>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C468AF8-188E-43A0-B1A7-78EB711A6E80}"/>
                </a:ext>
              </a:extLst>
            </p:cNvPr>
            <p:cNvSpPr/>
            <p:nvPr/>
          </p:nvSpPr>
          <p:spPr>
            <a:xfrm>
              <a:off x="5191472" y="2989122"/>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34F8CBA-3551-4B6C-A64B-A02E7D5FC421}"/>
                </a:ext>
              </a:extLst>
            </p:cNvPr>
            <p:cNvSpPr/>
            <p:nvPr/>
          </p:nvSpPr>
          <p:spPr>
            <a:xfrm>
              <a:off x="5927174" y="2530350"/>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4D97B33-2254-45A8-95C0-C58BC814811F}"/>
                </a:ext>
              </a:extLst>
            </p:cNvPr>
            <p:cNvSpPr/>
            <p:nvPr/>
          </p:nvSpPr>
          <p:spPr>
            <a:xfrm>
              <a:off x="5627346" y="2576858"/>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EFBEBBA-7D41-4FB5-8437-1CEC2991291D}"/>
                </a:ext>
              </a:extLst>
            </p:cNvPr>
            <p:cNvSpPr/>
            <p:nvPr/>
          </p:nvSpPr>
          <p:spPr>
            <a:xfrm>
              <a:off x="5826923" y="3088221"/>
              <a:ext cx="145135" cy="145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ABCB141D-F04F-48BA-81A1-0B1D36EF0D04}"/>
              </a:ext>
            </a:extLst>
          </p:cNvPr>
          <p:cNvGrpSpPr/>
          <p:nvPr/>
        </p:nvGrpSpPr>
        <p:grpSpPr>
          <a:xfrm>
            <a:off x="2981175" y="2793593"/>
            <a:ext cx="1144749" cy="887129"/>
            <a:chOff x="5003960" y="2059350"/>
            <a:chExt cx="1144749" cy="887129"/>
          </a:xfrm>
        </p:grpSpPr>
        <p:sp>
          <p:nvSpPr>
            <p:cNvPr id="41" name="Isosceles Triangle 40">
              <a:extLst>
                <a:ext uri="{FF2B5EF4-FFF2-40B4-BE49-F238E27FC236}">
                  <a16:creationId xmlns:a16="http://schemas.microsoft.com/office/drawing/2014/main" id="{95BBE8C1-2AF4-4E0C-BE10-0CFAF8227861}"/>
                </a:ext>
              </a:extLst>
            </p:cNvPr>
            <p:cNvSpPr/>
            <p:nvPr/>
          </p:nvSpPr>
          <p:spPr>
            <a:xfrm>
              <a:off x="5182024" y="2159671"/>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DF4EA0EF-018C-4B8B-886D-FE1BB42BEE5C}"/>
                </a:ext>
              </a:extLst>
            </p:cNvPr>
            <p:cNvSpPr/>
            <p:nvPr/>
          </p:nvSpPr>
          <p:spPr>
            <a:xfrm>
              <a:off x="5334424" y="2312071"/>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1711BCF6-2C37-46F9-961A-CB5919D9131D}"/>
                </a:ext>
              </a:extLst>
            </p:cNvPr>
            <p:cNvSpPr/>
            <p:nvPr/>
          </p:nvSpPr>
          <p:spPr>
            <a:xfrm>
              <a:off x="5507464" y="2076290"/>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6F25397D-A701-4B65-9CA4-9C45CE72A475}"/>
                </a:ext>
              </a:extLst>
            </p:cNvPr>
            <p:cNvSpPr/>
            <p:nvPr/>
          </p:nvSpPr>
          <p:spPr>
            <a:xfrm>
              <a:off x="5604477" y="2332139"/>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0E974CF7-BE0B-4AF1-ADC9-97141D700BA1}"/>
                </a:ext>
              </a:extLst>
            </p:cNvPr>
            <p:cNvSpPr/>
            <p:nvPr/>
          </p:nvSpPr>
          <p:spPr>
            <a:xfrm>
              <a:off x="5200112" y="2801344"/>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968E3BE0-B6EE-401E-A0A4-8CEAA2E78F29}"/>
                </a:ext>
              </a:extLst>
            </p:cNvPr>
            <p:cNvSpPr/>
            <p:nvPr/>
          </p:nvSpPr>
          <p:spPr>
            <a:xfrm>
              <a:off x="5946602" y="2391903"/>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id="{01E79F58-C97D-4319-92B6-6A9A472D6ADA}"/>
                </a:ext>
              </a:extLst>
            </p:cNvPr>
            <p:cNvSpPr/>
            <p:nvPr/>
          </p:nvSpPr>
          <p:spPr>
            <a:xfrm>
              <a:off x="5709571" y="2059350"/>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536CD030-C05C-4AE9-84D6-DD1752A86857}"/>
                </a:ext>
              </a:extLst>
            </p:cNvPr>
            <p:cNvSpPr/>
            <p:nvPr/>
          </p:nvSpPr>
          <p:spPr>
            <a:xfrm>
              <a:off x="5003960" y="2458719"/>
              <a:ext cx="202107" cy="1451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DAF3C40A-AD47-4BEA-A99E-6CEED5817761}"/>
              </a:ext>
            </a:extLst>
          </p:cNvPr>
          <p:cNvSpPr/>
          <p:nvPr/>
        </p:nvSpPr>
        <p:spPr>
          <a:xfrm rot="614601">
            <a:off x="2827754" y="2616651"/>
            <a:ext cx="2262874" cy="1299067"/>
          </a:xfrm>
          <a:prstGeom prst="ellipse">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A591D169-D133-4D57-929D-8D7D83295633}"/>
              </a:ext>
            </a:extLst>
          </p:cNvPr>
          <p:cNvGrpSpPr/>
          <p:nvPr/>
        </p:nvGrpSpPr>
        <p:grpSpPr>
          <a:xfrm>
            <a:off x="3994768" y="2099982"/>
            <a:ext cx="1197267" cy="887129"/>
            <a:chOff x="4714411" y="2059350"/>
            <a:chExt cx="1197267" cy="887129"/>
          </a:xfrm>
          <a:solidFill>
            <a:schemeClr val="accent2"/>
          </a:solidFill>
        </p:grpSpPr>
        <p:sp>
          <p:nvSpPr>
            <p:cNvPr id="52" name="Isosceles Triangle 51">
              <a:extLst>
                <a:ext uri="{FF2B5EF4-FFF2-40B4-BE49-F238E27FC236}">
                  <a16:creationId xmlns:a16="http://schemas.microsoft.com/office/drawing/2014/main" id="{96813013-FE5E-429D-ACE8-A9B6D996A582}"/>
                </a:ext>
              </a:extLst>
            </p:cNvPr>
            <p:cNvSpPr/>
            <p:nvPr/>
          </p:nvSpPr>
          <p:spPr>
            <a:xfrm>
              <a:off x="5186036" y="2192747"/>
              <a:ext cx="202107" cy="145135"/>
            </a:xfrm>
            <a:prstGeom prst="triangl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Isosceles Triangle 55">
              <a:extLst>
                <a:ext uri="{FF2B5EF4-FFF2-40B4-BE49-F238E27FC236}">
                  <a16:creationId xmlns:a16="http://schemas.microsoft.com/office/drawing/2014/main" id="{5CB2887A-BB6A-4652-90BB-6C7F741CCD5E}"/>
                </a:ext>
              </a:extLst>
            </p:cNvPr>
            <p:cNvSpPr/>
            <p:nvPr/>
          </p:nvSpPr>
          <p:spPr>
            <a:xfrm>
              <a:off x="5200112" y="2801344"/>
              <a:ext cx="202107" cy="145135"/>
            </a:xfrm>
            <a:prstGeom prst="triangl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5512F5A2-1ACC-4AD4-9020-F12DE1E7EF65}"/>
                </a:ext>
              </a:extLst>
            </p:cNvPr>
            <p:cNvSpPr/>
            <p:nvPr/>
          </p:nvSpPr>
          <p:spPr>
            <a:xfrm>
              <a:off x="5709571" y="2059350"/>
              <a:ext cx="202107" cy="145135"/>
            </a:xfrm>
            <a:prstGeom prst="triangl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Isosceles Triangle 58">
              <a:extLst>
                <a:ext uri="{FF2B5EF4-FFF2-40B4-BE49-F238E27FC236}">
                  <a16:creationId xmlns:a16="http://schemas.microsoft.com/office/drawing/2014/main" id="{BF14A6F8-F29B-4E4C-9A88-A0385B3A7941}"/>
                </a:ext>
              </a:extLst>
            </p:cNvPr>
            <p:cNvSpPr/>
            <p:nvPr/>
          </p:nvSpPr>
          <p:spPr>
            <a:xfrm>
              <a:off x="4714411" y="2397857"/>
              <a:ext cx="202107" cy="145135"/>
            </a:xfrm>
            <a:prstGeom prst="triangl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F268EB3F-8CCD-49FA-8D1A-D0CB2A0E598A}"/>
              </a:ext>
            </a:extLst>
          </p:cNvPr>
          <p:cNvGrpSpPr/>
          <p:nvPr/>
        </p:nvGrpSpPr>
        <p:grpSpPr>
          <a:xfrm rot="1734862">
            <a:off x="4602430" y="2352566"/>
            <a:ext cx="847283" cy="502080"/>
            <a:chOff x="5225026" y="2460545"/>
            <a:chExt cx="847283" cy="502080"/>
          </a:xfrm>
          <a:solidFill>
            <a:schemeClr val="accent2"/>
          </a:solidFill>
        </p:grpSpPr>
        <p:sp>
          <p:nvSpPr>
            <p:cNvPr id="61" name="Oval 60">
              <a:extLst>
                <a:ext uri="{FF2B5EF4-FFF2-40B4-BE49-F238E27FC236}">
                  <a16:creationId xmlns:a16="http://schemas.microsoft.com/office/drawing/2014/main" id="{35404E5B-9058-4341-9F20-B6F29FF3ED7F}"/>
                </a:ext>
              </a:extLst>
            </p:cNvPr>
            <p:cNvSpPr/>
            <p:nvPr/>
          </p:nvSpPr>
          <p:spPr>
            <a:xfrm>
              <a:off x="5225026" y="2460545"/>
              <a:ext cx="145135" cy="14513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B842566-1F08-4FD3-B4E3-00CE2A15ECA8}"/>
                </a:ext>
              </a:extLst>
            </p:cNvPr>
            <p:cNvSpPr/>
            <p:nvPr/>
          </p:nvSpPr>
          <p:spPr>
            <a:xfrm>
              <a:off x="5824326" y="2736195"/>
              <a:ext cx="145135" cy="14513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03FA2DA0-1E77-4EFC-B87A-5E12FA21B5A6}"/>
                </a:ext>
              </a:extLst>
            </p:cNvPr>
            <p:cNvSpPr/>
            <p:nvPr/>
          </p:nvSpPr>
          <p:spPr>
            <a:xfrm>
              <a:off x="5429034" y="2817490"/>
              <a:ext cx="145135" cy="14513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6C8751A1-C2A4-4FC9-BAA7-35033CC27367}"/>
                </a:ext>
              </a:extLst>
            </p:cNvPr>
            <p:cNvSpPr/>
            <p:nvPr/>
          </p:nvSpPr>
          <p:spPr>
            <a:xfrm>
              <a:off x="5927174" y="2530350"/>
              <a:ext cx="145135" cy="145135"/>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Oval 68">
            <a:extLst>
              <a:ext uri="{FF2B5EF4-FFF2-40B4-BE49-F238E27FC236}">
                <a16:creationId xmlns:a16="http://schemas.microsoft.com/office/drawing/2014/main" id="{5D19FBDA-A05B-41A5-A3F4-D8B5D1DBE37C}"/>
              </a:ext>
            </a:extLst>
          </p:cNvPr>
          <p:cNvSpPr/>
          <p:nvPr/>
        </p:nvSpPr>
        <p:spPr>
          <a:xfrm>
            <a:off x="3993646" y="1958976"/>
            <a:ext cx="1538000" cy="1214289"/>
          </a:xfrm>
          <a:prstGeom prst="ellipse">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BB018232-8507-4EF0-8497-F6DAD481F199}"/>
              </a:ext>
            </a:extLst>
          </p:cNvPr>
          <p:cNvGrpSpPr/>
          <p:nvPr/>
        </p:nvGrpSpPr>
        <p:grpSpPr>
          <a:xfrm>
            <a:off x="2884430" y="3711001"/>
            <a:ext cx="871227" cy="1006105"/>
            <a:chOff x="4714411" y="1940374"/>
            <a:chExt cx="871227" cy="1006105"/>
          </a:xfrm>
          <a:solidFill>
            <a:schemeClr val="accent6"/>
          </a:solidFill>
        </p:grpSpPr>
        <p:sp>
          <p:nvSpPr>
            <p:cNvPr id="71" name="Isosceles Triangle 70">
              <a:extLst>
                <a:ext uri="{FF2B5EF4-FFF2-40B4-BE49-F238E27FC236}">
                  <a16:creationId xmlns:a16="http://schemas.microsoft.com/office/drawing/2014/main" id="{BBD529D5-4EEA-4583-8A49-9A91EEC1A4AD}"/>
                </a:ext>
              </a:extLst>
            </p:cNvPr>
            <p:cNvSpPr/>
            <p:nvPr/>
          </p:nvSpPr>
          <p:spPr>
            <a:xfrm>
              <a:off x="5182024" y="2159671"/>
              <a:ext cx="202107" cy="145135"/>
            </a:xfrm>
            <a:prstGeom prst="triangl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Isosceles Triangle 71">
              <a:extLst>
                <a:ext uri="{FF2B5EF4-FFF2-40B4-BE49-F238E27FC236}">
                  <a16:creationId xmlns:a16="http://schemas.microsoft.com/office/drawing/2014/main" id="{7502491D-B01B-47F3-95BB-B121CD3E5C58}"/>
                </a:ext>
              </a:extLst>
            </p:cNvPr>
            <p:cNvSpPr/>
            <p:nvPr/>
          </p:nvSpPr>
          <p:spPr>
            <a:xfrm>
              <a:off x="5200112" y="2801344"/>
              <a:ext cx="202107" cy="145135"/>
            </a:xfrm>
            <a:prstGeom prst="triangl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72">
              <a:extLst>
                <a:ext uri="{FF2B5EF4-FFF2-40B4-BE49-F238E27FC236}">
                  <a16:creationId xmlns:a16="http://schemas.microsoft.com/office/drawing/2014/main" id="{0C2F1789-27DC-48AF-B48F-7079963CD467}"/>
                </a:ext>
              </a:extLst>
            </p:cNvPr>
            <p:cNvSpPr/>
            <p:nvPr/>
          </p:nvSpPr>
          <p:spPr>
            <a:xfrm>
              <a:off x="5383531" y="1940374"/>
              <a:ext cx="202107" cy="145135"/>
            </a:xfrm>
            <a:prstGeom prst="triangl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Isosceles Triangle 73">
              <a:extLst>
                <a:ext uri="{FF2B5EF4-FFF2-40B4-BE49-F238E27FC236}">
                  <a16:creationId xmlns:a16="http://schemas.microsoft.com/office/drawing/2014/main" id="{D8001B86-DA97-4555-B114-0FB051515E88}"/>
                </a:ext>
              </a:extLst>
            </p:cNvPr>
            <p:cNvSpPr/>
            <p:nvPr/>
          </p:nvSpPr>
          <p:spPr>
            <a:xfrm>
              <a:off x="4714411" y="2397857"/>
              <a:ext cx="202107" cy="145135"/>
            </a:xfrm>
            <a:prstGeom prst="triangl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95EC8FF7-EDAF-4FD4-BF3E-44B9224E633A}"/>
              </a:ext>
            </a:extLst>
          </p:cNvPr>
          <p:cNvGrpSpPr/>
          <p:nvPr/>
        </p:nvGrpSpPr>
        <p:grpSpPr>
          <a:xfrm rot="2425892">
            <a:off x="2256276" y="5069567"/>
            <a:ext cx="847283" cy="502080"/>
            <a:chOff x="5225026" y="2460545"/>
            <a:chExt cx="847283" cy="502080"/>
          </a:xfrm>
          <a:solidFill>
            <a:schemeClr val="accent6"/>
          </a:solidFill>
        </p:grpSpPr>
        <p:sp>
          <p:nvSpPr>
            <p:cNvPr id="76" name="Oval 75">
              <a:extLst>
                <a:ext uri="{FF2B5EF4-FFF2-40B4-BE49-F238E27FC236}">
                  <a16:creationId xmlns:a16="http://schemas.microsoft.com/office/drawing/2014/main" id="{3AA95492-18D4-4BE0-ADC8-F7207DAE8BFF}"/>
                </a:ext>
              </a:extLst>
            </p:cNvPr>
            <p:cNvSpPr/>
            <p:nvPr/>
          </p:nvSpPr>
          <p:spPr>
            <a:xfrm>
              <a:off x="5225026" y="2460545"/>
              <a:ext cx="145135" cy="145135"/>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09C545C-B889-44B3-98F7-A939C6EF6CBD}"/>
                </a:ext>
              </a:extLst>
            </p:cNvPr>
            <p:cNvSpPr/>
            <p:nvPr/>
          </p:nvSpPr>
          <p:spPr>
            <a:xfrm>
              <a:off x="5824326" y="2736195"/>
              <a:ext cx="145135" cy="145135"/>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253407DE-374C-448E-AC50-E26FD82A74D2}"/>
                </a:ext>
              </a:extLst>
            </p:cNvPr>
            <p:cNvSpPr/>
            <p:nvPr/>
          </p:nvSpPr>
          <p:spPr>
            <a:xfrm>
              <a:off x="5429034" y="2817490"/>
              <a:ext cx="145135" cy="145135"/>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4D2B28D5-3355-44A3-9C92-AECF0FBB6D4C}"/>
                </a:ext>
              </a:extLst>
            </p:cNvPr>
            <p:cNvSpPr/>
            <p:nvPr/>
          </p:nvSpPr>
          <p:spPr>
            <a:xfrm>
              <a:off x="5927174" y="2530350"/>
              <a:ext cx="145135" cy="145135"/>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BAC7287E-95B8-4670-A482-401276120BBD}"/>
              </a:ext>
            </a:extLst>
          </p:cNvPr>
          <p:cNvGrpSpPr/>
          <p:nvPr/>
        </p:nvGrpSpPr>
        <p:grpSpPr>
          <a:xfrm rot="10800000">
            <a:off x="5090981" y="4886607"/>
            <a:ext cx="1211814" cy="772811"/>
            <a:chOff x="4860495" y="2460545"/>
            <a:chExt cx="1211814" cy="772811"/>
          </a:xfrm>
          <a:solidFill>
            <a:srgbClr val="FFFF00"/>
          </a:solidFill>
        </p:grpSpPr>
        <p:sp>
          <p:nvSpPr>
            <p:cNvPr id="81" name="Oval 80">
              <a:extLst>
                <a:ext uri="{FF2B5EF4-FFF2-40B4-BE49-F238E27FC236}">
                  <a16:creationId xmlns:a16="http://schemas.microsoft.com/office/drawing/2014/main" id="{65591FED-C70F-4744-B966-60572B8B1046}"/>
                </a:ext>
              </a:extLst>
            </p:cNvPr>
            <p:cNvSpPr/>
            <p:nvPr/>
          </p:nvSpPr>
          <p:spPr>
            <a:xfrm>
              <a:off x="5225026" y="2460545"/>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D272E5E-F973-4F98-9043-4666B0D446BC}"/>
                </a:ext>
              </a:extLst>
            </p:cNvPr>
            <p:cNvSpPr/>
            <p:nvPr/>
          </p:nvSpPr>
          <p:spPr>
            <a:xfrm>
              <a:off x="4860495" y="2758602"/>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87EC3B3-4FD6-45EB-B48A-8C9007B875E1}"/>
                </a:ext>
              </a:extLst>
            </p:cNvPr>
            <p:cNvSpPr/>
            <p:nvPr/>
          </p:nvSpPr>
          <p:spPr>
            <a:xfrm>
              <a:off x="5824326" y="2736195"/>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C2CEF17C-8841-4DA2-B404-39E39DCF3E5F}"/>
                </a:ext>
              </a:extLst>
            </p:cNvPr>
            <p:cNvSpPr/>
            <p:nvPr/>
          </p:nvSpPr>
          <p:spPr>
            <a:xfrm>
              <a:off x="5429034" y="2817490"/>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910EDEB9-C2DF-4E13-9091-9299D9DFD5D6}"/>
                </a:ext>
              </a:extLst>
            </p:cNvPr>
            <p:cNvSpPr/>
            <p:nvPr/>
          </p:nvSpPr>
          <p:spPr>
            <a:xfrm>
              <a:off x="5191472" y="2989122"/>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6F62AF87-ACD7-4865-A11B-6133A9234B2D}"/>
                </a:ext>
              </a:extLst>
            </p:cNvPr>
            <p:cNvSpPr/>
            <p:nvPr/>
          </p:nvSpPr>
          <p:spPr>
            <a:xfrm>
              <a:off x="5927174" y="2530350"/>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592A4B0E-BF99-4D3B-A7E5-D55A9CBA3F91}"/>
                </a:ext>
              </a:extLst>
            </p:cNvPr>
            <p:cNvSpPr/>
            <p:nvPr/>
          </p:nvSpPr>
          <p:spPr>
            <a:xfrm>
              <a:off x="5627346" y="2576858"/>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603B160-4E74-45EA-9037-18691A8F9269}"/>
                </a:ext>
              </a:extLst>
            </p:cNvPr>
            <p:cNvSpPr/>
            <p:nvPr/>
          </p:nvSpPr>
          <p:spPr>
            <a:xfrm>
              <a:off x="5826923" y="3088221"/>
              <a:ext cx="145135" cy="145135"/>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 name="Group 88">
            <a:extLst>
              <a:ext uri="{FF2B5EF4-FFF2-40B4-BE49-F238E27FC236}">
                <a16:creationId xmlns:a16="http://schemas.microsoft.com/office/drawing/2014/main" id="{A394FFDA-C064-41FC-A427-29E56D3641AA}"/>
              </a:ext>
            </a:extLst>
          </p:cNvPr>
          <p:cNvGrpSpPr/>
          <p:nvPr/>
        </p:nvGrpSpPr>
        <p:grpSpPr>
          <a:xfrm>
            <a:off x="3848893" y="3812713"/>
            <a:ext cx="1144749" cy="887129"/>
            <a:chOff x="5003960" y="2059350"/>
            <a:chExt cx="1144749" cy="887129"/>
          </a:xfrm>
          <a:solidFill>
            <a:srgbClr val="FFFF00"/>
          </a:solidFill>
        </p:grpSpPr>
        <p:sp>
          <p:nvSpPr>
            <p:cNvPr id="90" name="Isosceles Triangle 89">
              <a:extLst>
                <a:ext uri="{FF2B5EF4-FFF2-40B4-BE49-F238E27FC236}">
                  <a16:creationId xmlns:a16="http://schemas.microsoft.com/office/drawing/2014/main" id="{73B45605-0CEC-4E0D-9657-F2224EDAC81F}"/>
                </a:ext>
              </a:extLst>
            </p:cNvPr>
            <p:cNvSpPr/>
            <p:nvPr/>
          </p:nvSpPr>
          <p:spPr>
            <a:xfrm>
              <a:off x="5182024" y="2159671"/>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a:extLst>
                <a:ext uri="{FF2B5EF4-FFF2-40B4-BE49-F238E27FC236}">
                  <a16:creationId xmlns:a16="http://schemas.microsoft.com/office/drawing/2014/main" id="{1BAF50DE-96EF-432C-9A8A-AAF9984D11B2}"/>
                </a:ext>
              </a:extLst>
            </p:cNvPr>
            <p:cNvSpPr/>
            <p:nvPr/>
          </p:nvSpPr>
          <p:spPr>
            <a:xfrm>
              <a:off x="5334424" y="2312071"/>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a:extLst>
                <a:ext uri="{FF2B5EF4-FFF2-40B4-BE49-F238E27FC236}">
                  <a16:creationId xmlns:a16="http://schemas.microsoft.com/office/drawing/2014/main" id="{BE87B9FB-0441-4D04-A194-8F50146A3953}"/>
                </a:ext>
              </a:extLst>
            </p:cNvPr>
            <p:cNvSpPr/>
            <p:nvPr/>
          </p:nvSpPr>
          <p:spPr>
            <a:xfrm>
              <a:off x="5507464" y="2076290"/>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Isosceles Triangle 92">
              <a:extLst>
                <a:ext uri="{FF2B5EF4-FFF2-40B4-BE49-F238E27FC236}">
                  <a16:creationId xmlns:a16="http://schemas.microsoft.com/office/drawing/2014/main" id="{580726ED-C378-446A-9B80-51EE867D67DF}"/>
                </a:ext>
              </a:extLst>
            </p:cNvPr>
            <p:cNvSpPr/>
            <p:nvPr/>
          </p:nvSpPr>
          <p:spPr>
            <a:xfrm>
              <a:off x="5604477" y="2332139"/>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Isosceles Triangle 93">
              <a:extLst>
                <a:ext uri="{FF2B5EF4-FFF2-40B4-BE49-F238E27FC236}">
                  <a16:creationId xmlns:a16="http://schemas.microsoft.com/office/drawing/2014/main" id="{A713E087-A72A-4AD9-B55D-44EC13521574}"/>
                </a:ext>
              </a:extLst>
            </p:cNvPr>
            <p:cNvSpPr/>
            <p:nvPr/>
          </p:nvSpPr>
          <p:spPr>
            <a:xfrm>
              <a:off x="5200112" y="2801344"/>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Isosceles Triangle 94">
              <a:extLst>
                <a:ext uri="{FF2B5EF4-FFF2-40B4-BE49-F238E27FC236}">
                  <a16:creationId xmlns:a16="http://schemas.microsoft.com/office/drawing/2014/main" id="{A5F14DC5-8B3E-4B68-BED5-173EA85994D5}"/>
                </a:ext>
              </a:extLst>
            </p:cNvPr>
            <p:cNvSpPr/>
            <p:nvPr/>
          </p:nvSpPr>
          <p:spPr>
            <a:xfrm>
              <a:off x="5946602" y="2391903"/>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Isosceles Triangle 95">
              <a:extLst>
                <a:ext uri="{FF2B5EF4-FFF2-40B4-BE49-F238E27FC236}">
                  <a16:creationId xmlns:a16="http://schemas.microsoft.com/office/drawing/2014/main" id="{8070ADAC-14B0-44C4-B482-11E2B0B8A7AF}"/>
                </a:ext>
              </a:extLst>
            </p:cNvPr>
            <p:cNvSpPr/>
            <p:nvPr/>
          </p:nvSpPr>
          <p:spPr>
            <a:xfrm>
              <a:off x="5709571" y="2059350"/>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96">
              <a:extLst>
                <a:ext uri="{FF2B5EF4-FFF2-40B4-BE49-F238E27FC236}">
                  <a16:creationId xmlns:a16="http://schemas.microsoft.com/office/drawing/2014/main" id="{2469E138-F4F6-4588-B5CB-B3C5483F3E7D}"/>
                </a:ext>
              </a:extLst>
            </p:cNvPr>
            <p:cNvSpPr/>
            <p:nvPr/>
          </p:nvSpPr>
          <p:spPr>
            <a:xfrm>
              <a:off x="5003960" y="2458719"/>
              <a:ext cx="202107" cy="145135"/>
            </a:xfrm>
            <a:prstGeom prst="triangl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Oval 97">
            <a:extLst>
              <a:ext uri="{FF2B5EF4-FFF2-40B4-BE49-F238E27FC236}">
                <a16:creationId xmlns:a16="http://schemas.microsoft.com/office/drawing/2014/main" id="{2DB9A514-B2C1-436A-AB6D-FC824DCEE5E4}"/>
              </a:ext>
            </a:extLst>
          </p:cNvPr>
          <p:cNvSpPr/>
          <p:nvPr/>
        </p:nvSpPr>
        <p:spPr>
          <a:xfrm rot="1877278">
            <a:off x="2433644" y="3385044"/>
            <a:ext cx="1308497" cy="2495783"/>
          </a:xfrm>
          <a:prstGeom prst="ellipse">
            <a:avLst/>
          </a:prstGeom>
          <a:noFill/>
          <a:ln>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BF041DA-0EE7-40C0-8963-E5575689E06C}"/>
              </a:ext>
            </a:extLst>
          </p:cNvPr>
          <p:cNvSpPr/>
          <p:nvPr/>
        </p:nvSpPr>
        <p:spPr>
          <a:xfrm rot="2119670">
            <a:off x="3593371" y="3981891"/>
            <a:ext cx="2914649" cy="1544425"/>
          </a:xfrm>
          <a:prstGeom prst="ellipse">
            <a:avLst/>
          </a:prstGeom>
          <a:noFill/>
          <a:ln>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461639EB-470C-4561-8E48-7E714F0688DB}"/>
              </a:ext>
            </a:extLst>
          </p:cNvPr>
          <p:cNvSpPr txBox="1"/>
          <p:nvPr/>
        </p:nvSpPr>
        <p:spPr>
          <a:xfrm>
            <a:off x="241522" y="0"/>
            <a:ext cx="11455879" cy="1200329"/>
          </a:xfrm>
          <a:prstGeom prst="rect">
            <a:avLst/>
          </a:prstGeom>
          <a:noFill/>
        </p:spPr>
        <p:txBody>
          <a:bodyPr wrap="square" rtlCol="0">
            <a:spAutoFit/>
          </a:bodyPr>
          <a:lstStyle/>
          <a:p>
            <a:pPr lvl="0"/>
            <a:r>
              <a:rPr lang="en-US" sz="1400" b="1" dirty="0"/>
              <a:t>Expected results (Q2)</a:t>
            </a:r>
            <a:r>
              <a:rPr lang="en-US" sz="1400" dirty="0"/>
              <a:t>: Is species similarity to above-ground vegetation dependent on structural traits or seasonality? </a:t>
            </a:r>
          </a:p>
          <a:p>
            <a:pPr lvl="0"/>
            <a:endParaRPr lang="en-US" sz="1400" dirty="0"/>
          </a:p>
          <a:p>
            <a:pPr lvl="0"/>
            <a:r>
              <a:rPr lang="en-US" sz="1400" dirty="0"/>
              <a:t>Alternatively, if intertidal hydrochory is driving seed bank dissimilarity and structural traits are driving seed retention, I expect sites with structural traits such as tall perennial graminoids to have the greatest dissimilarity between seed bank and above-ground vegetation in the spring following winter storms. </a:t>
            </a:r>
          </a:p>
          <a:p>
            <a:endParaRPr lang="en-US" sz="1600" b="1" dirty="0"/>
          </a:p>
        </p:txBody>
      </p:sp>
      <p:sp>
        <p:nvSpPr>
          <p:cNvPr id="101" name="TextBox 100">
            <a:extLst>
              <a:ext uri="{FF2B5EF4-FFF2-40B4-BE49-F238E27FC236}">
                <a16:creationId xmlns:a16="http://schemas.microsoft.com/office/drawing/2014/main" id="{926F774C-62BE-4CCF-A564-33D0F70A8EBC}"/>
              </a:ext>
            </a:extLst>
          </p:cNvPr>
          <p:cNvSpPr txBox="1"/>
          <p:nvPr/>
        </p:nvSpPr>
        <p:spPr>
          <a:xfrm>
            <a:off x="8963645" y="1796208"/>
            <a:ext cx="1791068" cy="369332"/>
          </a:xfrm>
          <a:prstGeom prst="rect">
            <a:avLst/>
          </a:prstGeom>
          <a:noFill/>
        </p:spPr>
        <p:txBody>
          <a:bodyPr wrap="none" rtlCol="0">
            <a:spAutoFit/>
          </a:bodyPr>
          <a:lstStyle/>
          <a:p>
            <a:r>
              <a:rPr lang="en-US" dirty="0"/>
              <a:t>Species presence</a:t>
            </a:r>
          </a:p>
        </p:txBody>
      </p:sp>
      <p:sp>
        <p:nvSpPr>
          <p:cNvPr id="2" name="Slide Number Placeholder 1">
            <a:extLst>
              <a:ext uri="{FF2B5EF4-FFF2-40B4-BE49-F238E27FC236}">
                <a16:creationId xmlns:a16="http://schemas.microsoft.com/office/drawing/2014/main" id="{A8E01511-18D1-4963-9F73-4D76DEF4AAC8}"/>
              </a:ext>
            </a:extLst>
          </p:cNvPr>
          <p:cNvSpPr>
            <a:spLocks noGrp="1"/>
          </p:cNvSpPr>
          <p:nvPr>
            <p:ph type="sldNum" sz="quarter" idx="12"/>
          </p:nvPr>
        </p:nvSpPr>
        <p:spPr/>
        <p:txBody>
          <a:bodyPr/>
          <a:lstStyle/>
          <a:p>
            <a:fld id="{5F063C82-147C-4494-827F-34E1504C2177}" type="slidenum">
              <a:rPr lang="en-US" smtClean="0"/>
              <a:t>15</a:t>
            </a:fld>
            <a:endParaRPr lang="en-US"/>
          </a:p>
        </p:txBody>
      </p:sp>
    </p:spTree>
    <p:extLst>
      <p:ext uri="{BB962C8B-B14F-4D97-AF65-F5344CB8AC3E}">
        <p14:creationId xmlns:p14="http://schemas.microsoft.com/office/powerpoint/2010/main" val="636209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AB247-592D-4D02-90D6-0FB17133AD3D}"/>
              </a:ext>
            </a:extLst>
          </p:cNvPr>
          <p:cNvSpPr>
            <a:spLocks noGrp="1"/>
          </p:cNvSpPr>
          <p:nvPr>
            <p:ph type="title"/>
          </p:nvPr>
        </p:nvSpPr>
        <p:spPr/>
        <p:txBody>
          <a:bodyPr/>
          <a:lstStyle/>
          <a:p>
            <a:r>
              <a:rPr lang="en-US" dirty="0"/>
              <a:t>Additional thoughts</a:t>
            </a:r>
          </a:p>
        </p:txBody>
      </p:sp>
      <p:sp>
        <p:nvSpPr>
          <p:cNvPr id="3" name="Content Placeholder 2">
            <a:extLst>
              <a:ext uri="{FF2B5EF4-FFF2-40B4-BE49-F238E27FC236}">
                <a16:creationId xmlns:a16="http://schemas.microsoft.com/office/drawing/2014/main" id="{223FFD08-5B7E-43E4-91C4-F93352D34D84}"/>
              </a:ext>
            </a:extLst>
          </p:cNvPr>
          <p:cNvSpPr>
            <a:spLocks noGrp="1"/>
          </p:cNvSpPr>
          <p:nvPr>
            <p:ph idx="1"/>
          </p:nvPr>
        </p:nvSpPr>
        <p:spPr/>
        <p:txBody>
          <a:bodyPr>
            <a:normAutofit fontScale="92500"/>
          </a:bodyPr>
          <a:lstStyle/>
          <a:p>
            <a:r>
              <a:rPr lang="en-US" dirty="0"/>
              <a:t>This study is novel to provide baseline data for Pacific Northwest Estuaries. </a:t>
            </a:r>
          </a:p>
          <a:p>
            <a:r>
              <a:rPr lang="en-US" dirty="0"/>
              <a:t>However, these data do not provide a mechanistic test of seeds gained/lost from the site (only observation of what is present). </a:t>
            </a:r>
          </a:p>
          <a:p>
            <a:r>
              <a:rPr lang="en-US" dirty="0"/>
              <a:t>I could perform a mechanistic test using seed mimics (as described in riparian literature to test dispersal/grounding during river drawdown), however I’m not sure if the design is robust. </a:t>
            </a:r>
          </a:p>
          <a:p>
            <a:pPr lvl="1"/>
            <a:r>
              <a:rPr lang="en-US" dirty="0"/>
              <a:t>“Seed mimics” are sunflower seeds </a:t>
            </a:r>
            <a:r>
              <a:rPr lang="en-US" dirty="0" err="1"/>
              <a:t>spraypainted</a:t>
            </a:r>
            <a:r>
              <a:rPr lang="en-US" dirty="0"/>
              <a:t> for visual convenience. </a:t>
            </a:r>
          </a:p>
          <a:p>
            <a:pPr lvl="1"/>
            <a:r>
              <a:rPr lang="en-US" dirty="0"/>
              <a:t>Sunflower seeds are used to simulate buoyancy properties required for hydrochorous dispersal; buoyancy scales across seed size, therefore size of seed may not be as great a concern for tests of dispersal in water. </a:t>
            </a:r>
          </a:p>
          <a:p>
            <a:r>
              <a:rPr lang="en-US" dirty="0"/>
              <a:t>Please see following slides. </a:t>
            </a:r>
          </a:p>
        </p:txBody>
      </p:sp>
      <p:sp>
        <p:nvSpPr>
          <p:cNvPr id="4" name="Slide Number Placeholder 3">
            <a:extLst>
              <a:ext uri="{FF2B5EF4-FFF2-40B4-BE49-F238E27FC236}">
                <a16:creationId xmlns:a16="http://schemas.microsoft.com/office/drawing/2014/main" id="{074F76F3-ED6F-4D31-9CC1-58588A83F6BD}"/>
              </a:ext>
            </a:extLst>
          </p:cNvPr>
          <p:cNvSpPr>
            <a:spLocks noGrp="1"/>
          </p:cNvSpPr>
          <p:nvPr>
            <p:ph type="sldNum" sz="quarter" idx="12"/>
          </p:nvPr>
        </p:nvSpPr>
        <p:spPr/>
        <p:txBody>
          <a:bodyPr/>
          <a:lstStyle/>
          <a:p>
            <a:fld id="{5F063C82-147C-4494-827F-34E1504C2177}" type="slidenum">
              <a:rPr lang="en-US" smtClean="0"/>
              <a:t>16</a:t>
            </a:fld>
            <a:endParaRPr lang="en-US"/>
          </a:p>
        </p:txBody>
      </p:sp>
    </p:spTree>
    <p:extLst>
      <p:ext uri="{BB962C8B-B14F-4D97-AF65-F5344CB8AC3E}">
        <p14:creationId xmlns:p14="http://schemas.microsoft.com/office/powerpoint/2010/main" val="2018523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6C18-98F9-4C9D-BAD7-42A4904F2CFD}"/>
              </a:ext>
            </a:extLst>
          </p:cNvPr>
          <p:cNvSpPr>
            <a:spLocks noGrp="1"/>
          </p:cNvSpPr>
          <p:nvPr>
            <p:ph type="title"/>
          </p:nvPr>
        </p:nvSpPr>
        <p:spPr/>
        <p:txBody>
          <a:bodyPr/>
          <a:lstStyle/>
          <a:p>
            <a:r>
              <a:rPr lang="en-US" dirty="0"/>
              <a:t>Potential mechanistic test (May 2022)</a:t>
            </a:r>
          </a:p>
        </p:txBody>
      </p:sp>
      <p:sp>
        <p:nvSpPr>
          <p:cNvPr id="3" name="Content Placeholder 2">
            <a:extLst>
              <a:ext uri="{FF2B5EF4-FFF2-40B4-BE49-F238E27FC236}">
                <a16:creationId xmlns:a16="http://schemas.microsoft.com/office/drawing/2014/main" id="{2E81663E-A75C-4EEF-95D3-E93B24460786}"/>
              </a:ext>
            </a:extLst>
          </p:cNvPr>
          <p:cNvSpPr>
            <a:spLocks noGrp="1"/>
          </p:cNvSpPr>
          <p:nvPr>
            <p:ph idx="1"/>
          </p:nvPr>
        </p:nvSpPr>
        <p:spPr/>
        <p:txBody>
          <a:bodyPr>
            <a:normAutofit lnSpcReduction="10000"/>
          </a:bodyPr>
          <a:lstStyle/>
          <a:p>
            <a:r>
              <a:rPr lang="en-US" dirty="0"/>
              <a:t>Does greater vegetation density (as simulated with transplants) promote greater seed retention of seeds locally deposited within a site? Does greater vegetation density inhibit introduction of seeds by hydrochorous dispersal? </a:t>
            </a:r>
          </a:p>
          <a:p>
            <a:pPr lvl="1"/>
            <a:r>
              <a:rPr lang="en-US" dirty="0"/>
              <a:t>H</a:t>
            </a:r>
            <a:r>
              <a:rPr lang="en-US" baseline="-25000" dirty="0"/>
              <a:t>o</a:t>
            </a:r>
            <a:r>
              <a:rPr lang="en-US" dirty="0"/>
              <a:t>: Greater vegetation density may be effective at trapping seeds dispersed locally by the parent plant, but inhibit hydrochorous dispersal. I would expect to see high abundance of local seed mimics, and low abundance of hydrochorous seed mimics.  (“Seed lockdown: none may enter, none may leave”)</a:t>
            </a:r>
          </a:p>
          <a:p>
            <a:pPr lvl="1"/>
            <a:r>
              <a:rPr lang="en-US" dirty="0"/>
              <a:t>H</a:t>
            </a:r>
            <a:r>
              <a:rPr lang="en-US" baseline="-25000" dirty="0"/>
              <a:t>a</a:t>
            </a:r>
            <a:r>
              <a:rPr lang="en-US" dirty="0"/>
              <a:t>: Alternatively, vegetation densities may be equally ineffective at trapping seeds, regardless of introduction by local deposition or by hydrochorous dispersal: I would expect to see even abundance of local and hydrochorous seed mimics recovered from all experimental transplanting densities. </a:t>
            </a:r>
          </a:p>
          <a:p>
            <a:endParaRPr lang="en-US" dirty="0"/>
          </a:p>
        </p:txBody>
      </p:sp>
      <p:sp>
        <p:nvSpPr>
          <p:cNvPr id="4" name="Slide Number Placeholder 3">
            <a:extLst>
              <a:ext uri="{FF2B5EF4-FFF2-40B4-BE49-F238E27FC236}">
                <a16:creationId xmlns:a16="http://schemas.microsoft.com/office/drawing/2014/main" id="{514E8F0D-E890-412B-9584-D2AC1113882E}"/>
              </a:ext>
            </a:extLst>
          </p:cNvPr>
          <p:cNvSpPr>
            <a:spLocks noGrp="1"/>
          </p:cNvSpPr>
          <p:nvPr>
            <p:ph type="sldNum" sz="quarter" idx="12"/>
          </p:nvPr>
        </p:nvSpPr>
        <p:spPr/>
        <p:txBody>
          <a:bodyPr/>
          <a:lstStyle/>
          <a:p>
            <a:fld id="{5F063C82-147C-4494-827F-34E1504C2177}" type="slidenum">
              <a:rPr lang="en-US" smtClean="0"/>
              <a:t>17</a:t>
            </a:fld>
            <a:endParaRPr lang="en-US"/>
          </a:p>
        </p:txBody>
      </p:sp>
    </p:spTree>
    <p:extLst>
      <p:ext uri="{BB962C8B-B14F-4D97-AF65-F5344CB8AC3E}">
        <p14:creationId xmlns:p14="http://schemas.microsoft.com/office/powerpoint/2010/main" val="3954342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Freeform: Shape 199">
            <a:extLst>
              <a:ext uri="{FF2B5EF4-FFF2-40B4-BE49-F238E27FC236}">
                <a16:creationId xmlns:a16="http://schemas.microsoft.com/office/drawing/2014/main" id="{EE646076-61A1-4971-99C2-26041800B5EC}"/>
              </a:ext>
            </a:extLst>
          </p:cNvPr>
          <p:cNvSpPr/>
          <p:nvPr/>
        </p:nvSpPr>
        <p:spPr>
          <a:xfrm>
            <a:off x="1348557" y="5471061"/>
            <a:ext cx="7643192" cy="566749"/>
          </a:xfrm>
          <a:custGeom>
            <a:avLst/>
            <a:gdLst>
              <a:gd name="connsiteX0" fmla="*/ 0 w 7643192"/>
              <a:gd name="connsiteY0" fmla="*/ 407708 h 566749"/>
              <a:gd name="connsiteX1" fmla="*/ 477078 w 7643192"/>
              <a:gd name="connsiteY1" fmla="*/ 89656 h 566749"/>
              <a:gd name="connsiteX2" fmla="*/ 1063487 w 7643192"/>
              <a:gd name="connsiteY2" fmla="*/ 427586 h 566749"/>
              <a:gd name="connsiteX3" fmla="*/ 1878496 w 7643192"/>
              <a:gd name="connsiteY3" fmla="*/ 89656 h 566749"/>
              <a:gd name="connsiteX4" fmla="*/ 2454965 w 7643192"/>
              <a:gd name="connsiteY4" fmla="*/ 467343 h 566749"/>
              <a:gd name="connsiteX5" fmla="*/ 3220278 w 7643192"/>
              <a:gd name="connsiteY5" fmla="*/ 119473 h 566749"/>
              <a:gd name="connsiteX6" fmla="*/ 3806687 w 7643192"/>
              <a:gd name="connsiteY6" fmla="*/ 517038 h 566749"/>
              <a:gd name="connsiteX7" fmla="*/ 4512365 w 7643192"/>
              <a:gd name="connsiteY7" fmla="*/ 139351 h 566749"/>
              <a:gd name="connsiteX8" fmla="*/ 5108713 w 7643192"/>
              <a:gd name="connsiteY8" fmla="*/ 497160 h 566749"/>
              <a:gd name="connsiteX9" fmla="*/ 5814392 w 7643192"/>
              <a:gd name="connsiteY9" fmla="*/ 204 h 566749"/>
              <a:gd name="connsiteX10" fmla="*/ 6420678 w 7643192"/>
              <a:gd name="connsiteY10" fmla="*/ 566734 h 566749"/>
              <a:gd name="connsiteX11" fmla="*/ 7056783 w 7643192"/>
              <a:gd name="connsiteY11" fmla="*/ 20082 h 566749"/>
              <a:gd name="connsiteX12" fmla="*/ 7643192 w 7643192"/>
              <a:gd name="connsiteY12" fmla="*/ 487221 h 566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43192" h="566749">
                <a:moveTo>
                  <a:pt x="0" y="407708"/>
                </a:moveTo>
                <a:cubicBezTo>
                  <a:pt x="149915" y="247025"/>
                  <a:pt x="299830" y="86343"/>
                  <a:pt x="477078" y="89656"/>
                </a:cubicBezTo>
                <a:cubicBezTo>
                  <a:pt x="654326" y="92969"/>
                  <a:pt x="829917" y="427586"/>
                  <a:pt x="1063487" y="427586"/>
                </a:cubicBezTo>
                <a:cubicBezTo>
                  <a:pt x="1297057" y="427586"/>
                  <a:pt x="1646583" y="83030"/>
                  <a:pt x="1878496" y="89656"/>
                </a:cubicBezTo>
                <a:cubicBezTo>
                  <a:pt x="2110409" y="96282"/>
                  <a:pt x="2231335" y="462374"/>
                  <a:pt x="2454965" y="467343"/>
                </a:cubicBezTo>
                <a:cubicBezTo>
                  <a:pt x="2678595" y="472312"/>
                  <a:pt x="2994991" y="111190"/>
                  <a:pt x="3220278" y="119473"/>
                </a:cubicBezTo>
                <a:cubicBezTo>
                  <a:pt x="3445565" y="127755"/>
                  <a:pt x="3591339" y="513725"/>
                  <a:pt x="3806687" y="517038"/>
                </a:cubicBezTo>
                <a:cubicBezTo>
                  <a:pt x="4022035" y="520351"/>
                  <a:pt x="4295361" y="142664"/>
                  <a:pt x="4512365" y="139351"/>
                </a:cubicBezTo>
                <a:cubicBezTo>
                  <a:pt x="4729369" y="136038"/>
                  <a:pt x="4891709" y="520351"/>
                  <a:pt x="5108713" y="497160"/>
                </a:cubicBezTo>
                <a:cubicBezTo>
                  <a:pt x="5325717" y="473969"/>
                  <a:pt x="5595731" y="-11392"/>
                  <a:pt x="5814392" y="204"/>
                </a:cubicBezTo>
                <a:cubicBezTo>
                  <a:pt x="6033053" y="11800"/>
                  <a:pt x="6213613" y="563421"/>
                  <a:pt x="6420678" y="566734"/>
                </a:cubicBezTo>
                <a:cubicBezTo>
                  <a:pt x="6627743" y="570047"/>
                  <a:pt x="6853031" y="33334"/>
                  <a:pt x="7056783" y="20082"/>
                </a:cubicBezTo>
                <a:cubicBezTo>
                  <a:pt x="7260535" y="6830"/>
                  <a:pt x="7451863" y="247025"/>
                  <a:pt x="7643192" y="487221"/>
                </a:cubicBezTo>
              </a:path>
            </a:pathLst>
          </a:cu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a:extLst>
              <a:ext uri="{FF2B5EF4-FFF2-40B4-BE49-F238E27FC236}">
                <a16:creationId xmlns:a16="http://schemas.microsoft.com/office/drawing/2014/main" id="{1AEE7674-2D0B-42DA-82F6-A9B121EEDB33}"/>
              </a:ext>
            </a:extLst>
          </p:cNvPr>
          <p:cNvSpPr txBox="1"/>
          <p:nvPr/>
        </p:nvSpPr>
        <p:spPr>
          <a:xfrm>
            <a:off x="9317479" y="5660512"/>
            <a:ext cx="1532471" cy="338554"/>
          </a:xfrm>
          <a:prstGeom prst="rect">
            <a:avLst/>
          </a:prstGeom>
          <a:noFill/>
        </p:spPr>
        <p:txBody>
          <a:bodyPr wrap="none" rtlCol="0">
            <a:spAutoFit/>
          </a:bodyPr>
          <a:lstStyle/>
          <a:p>
            <a:r>
              <a:rPr lang="en-US" sz="1600" dirty="0"/>
              <a:t>Tidal inundation</a:t>
            </a:r>
          </a:p>
        </p:txBody>
      </p:sp>
      <p:cxnSp>
        <p:nvCxnSpPr>
          <p:cNvPr id="202" name="Straight Arrow Connector 201">
            <a:extLst>
              <a:ext uri="{FF2B5EF4-FFF2-40B4-BE49-F238E27FC236}">
                <a16:creationId xmlns:a16="http://schemas.microsoft.com/office/drawing/2014/main" id="{5852BD71-EE89-4D3C-ABAB-0FC228D82713}"/>
              </a:ext>
            </a:extLst>
          </p:cNvPr>
          <p:cNvCxnSpPr>
            <a:cxnSpLocks/>
          </p:cNvCxnSpPr>
          <p:nvPr/>
        </p:nvCxnSpPr>
        <p:spPr>
          <a:xfrm flipH="1" flipV="1">
            <a:off x="5170153" y="5602328"/>
            <a:ext cx="1" cy="37411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CDF30A76-E743-4E6D-A731-EC88EE80AA52}"/>
              </a:ext>
            </a:extLst>
          </p:cNvPr>
          <p:cNvCxnSpPr>
            <a:cxnSpLocks/>
          </p:cNvCxnSpPr>
          <p:nvPr/>
        </p:nvCxnSpPr>
        <p:spPr>
          <a:xfrm flipH="1" flipV="1">
            <a:off x="7753943" y="5672834"/>
            <a:ext cx="1" cy="37411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9A91ECFA-8EFF-41F0-B7F2-77DA0C75A1D0}"/>
              </a:ext>
            </a:extLst>
          </p:cNvPr>
          <p:cNvCxnSpPr>
            <a:cxnSpLocks/>
          </p:cNvCxnSpPr>
          <p:nvPr/>
        </p:nvCxnSpPr>
        <p:spPr>
          <a:xfrm flipH="1" flipV="1">
            <a:off x="2448237" y="5485776"/>
            <a:ext cx="1" cy="37411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FAA5AE7-FD44-4D7D-8882-6AFE3471B068}"/>
              </a:ext>
            </a:extLst>
          </p:cNvPr>
          <p:cNvSpPr txBox="1"/>
          <p:nvPr/>
        </p:nvSpPr>
        <p:spPr>
          <a:xfrm>
            <a:off x="187240" y="135761"/>
            <a:ext cx="11455879" cy="2308324"/>
          </a:xfrm>
          <a:prstGeom prst="rect">
            <a:avLst/>
          </a:prstGeom>
          <a:noFill/>
        </p:spPr>
        <p:txBody>
          <a:bodyPr wrap="square" rtlCol="0">
            <a:spAutoFit/>
          </a:bodyPr>
          <a:lstStyle/>
          <a:p>
            <a:r>
              <a:rPr lang="en-US" sz="1600" b="1" dirty="0"/>
              <a:t>Methods</a:t>
            </a:r>
            <a:r>
              <a:rPr lang="en-US" sz="1600" dirty="0"/>
              <a:t>: </a:t>
            </a:r>
          </a:p>
          <a:p>
            <a:pPr marL="342900" indent="-342900">
              <a:buAutoNum type="arabicPeriod"/>
            </a:pPr>
            <a:r>
              <a:rPr lang="en-US" sz="1600" dirty="0"/>
              <a:t>“Local seed rain” and “hydrochorous dispersal” will be simulated by scattering a band of seed mimics (100 seed mimics per 25 cm x 1 m) within (local) and 0.5 m outside (hydrochorous) the transplanting plots. </a:t>
            </a:r>
          </a:p>
          <a:p>
            <a:pPr marL="342900" indent="-342900">
              <a:buAutoNum type="arabicPeriod"/>
            </a:pPr>
            <a:r>
              <a:rPr lang="en-US" sz="1600" dirty="0"/>
              <a:t>Seed mimics will experience tidal movement for a </a:t>
            </a:r>
            <a:r>
              <a:rPr lang="en-US" sz="1600" u="sng" dirty="0"/>
              <a:t>single lower-high tide event </a:t>
            </a:r>
            <a:r>
              <a:rPr lang="en-US" sz="1600" dirty="0"/>
              <a:t>to allow distribution of seed mimics. </a:t>
            </a:r>
          </a:p>
          <a:p>
            <a:pPr marL="800100" lvl="1" indent="-342900">
              <a:buFont typeface="Arial" panose="020B0604020202020204" pitchFamily="34" charset="0"/>
              <a:buChar char="•"/>
            </a:pPr>
            <a:r>
              <a:rPr lang="en-US" sz="1600" dirty="0"/>
              <a:t>Note: experiment must be timed when high tide is ~3-3.3 m AMLL to prevent seeds from moving beyond the study area.</a:t>
            </a:r>
          </a:p>
          <a:p>
            <a:pPr marL="800100" lvl="1" indent="-342900">
              <a:buFont typeface="Arial" panose="020B0604020202020204" pitchFamily="34" charset="0"/>
              <a:buChar char="•"/>
            </a:pPr>
            <a:r>
              <a:rPr lang="en-US" sz="1600" dirty="0"/>
              <a:t>Replication possible across time (n = 7 dates/tide windows), and space (n= 4 sites) in the Little Qualicum River Estuary. </a:t>
            </a:r>
          </a:p>
          <a:p>
            <a:pPr marL="342900" indent="-342900">
              <a:buAutoNum type="arabicPeriod"/>
            </a:pPr>
            <a:r>
              <a:rPr lang="en-US" sz="1600" dirty="0"/>
              <a:t>Seed mimics will be relocated and collected, recording seed mimic deposition distance from tidal edge of transplanting plot.</a:t>
            </a:r>
          </a:p>
          <a:p>
            <a:pPr marL="800100" lvl="1" indent="-342900">
              <a:buFont typeface="Arial" panose="020B0604020202020204" pitchFamily="34" charset="0"/>
              <a:buChar char="•"/>
            </a:pPr>
            <a:r>
              <a:rPr lang="en-US" sz="1600" dirty="0"/>
              <a:t>Not sure how to handle expectations of seeds moving beyond their designated plots. Could color code each density/dispersal condition, however this seems to introduce a second question of dispersal distance.</a:t>
            </a:r>
            <a:endParaRPr lang="en-US" sz="1600" b="1" dirty="0"/>
          </a:p>
        </p:txBody>
      </p:sp>
      <p:grpSp>
        <p:nvGrpSpPr>
          <p:cNvPr id="5" name="Group 4">
            <a:extLst>
              <a:ext uri="{FF2B5EF4-FFF2-40B4-BE49-F238E27FC236}">
                <a16:creationId xmlns:a16="http://schemas.microsoft.com/office/drawing/2014/main" id="{B7062538-6979-424C-B25E-C3A29B82F383}"/>
              </a:ext>
            </a:extLst>
          </p:cNvPr>
          <p:cNvGrpSpPr/>
          <p:nvPr/>
        </p:nvGrpSpPr>
        <p:grpSpPr>
          <a:xfrm>
            <a:off x="1318656" y="2818407"/>
            <a:ext cx="10646612" cy="2662162"/>
            <a:chOff x="327100" y="3539430"/>
            <a:chExt cx="10646612" cy="2662162"/>
          </a:xfrm>
        </p:grpSpPr>
        <p:grpSp>
          <p:nvGrpSpPr>
            <p:cNvPr id="23" name="Group 22">
              <a:extLst>
                <a:ext uri="{FF2B5EF4-FFF2-40B4-BE49-F238E27FC236}">
                  <a16:creationId xmlns:a16="http://schemas.microsoft.com/office/drawing/2014/main" id="{3110F0AA-B411-4543-B949-F522F02E2998}"/>
                </a:ext>
              </a:extLst>
            </p:cNvPr>
            <p:cNvGrpSpPr/>
            <p:nvPr/>
          </p:nvGrpSpPr>
          <p:grpSpPr>
            <a:xfrm>
              <a:off x="327100" y="3539430"/>
              <a:ext cx="7907662" cy="2403012"/>
              <a:chOff x="1836723" y="1532287"/>
              <a:chExt cx="7907662" cy="2403012"/>
            </a:xfrm>
          </p:grpSpPr>
          <p:sp>
            <p:nvSpPr>
              <p:cNvPr id="7" name="Rectangle 6">
                <a:extLst>
                  <a:ext uri="{FF2B5EF4-FFF2-40B4-BE49-F238E27FC236}">
                    <a16:creationId xmlns:a16="http://schemas.microsoft.com/office/drawing/2014/main" id="{D97BE8D6-A25F-43A0-A486-517C6A764221}"/>
                  </a:ext>
                </a:extLst>
              </p:cNvPr>
              <p:cNvSpPr/>
              <p:nvPr/>
            </p:nvSpPr>
            <p:spPr>
              <a:xfrm>
                <a:off x="2242347" y="1974561"/>
                <a:ext cx="1626700" cy="137490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 name="Rectangle 7">
                <a:extLst>
                  <a:ext uri="{FF2B5EF4-FFF2-40B4-BE49-F238E27FC236}">
                    <a16:creationId xmlns:a16="http://schemas.microsoft.com/office/drawing/2014/main" id="{E1ED4B0D-B1D9-473F-9FE8-26FF7BC0FC0A}"/>
                  </a:ext>
                </a:extLst>
              </p:cNvPr>
              <p:cNvSpPr/>
              <p:nvPr/>
            </p:nvSpPr>
            <p:spPr>
              <a:xfrm>
                <a:off x="4259661" y="2011686"/>
                <a:ext cx="1606827" cy="13255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Rectangle 20">
                <a:extLst>
                  <a:ext uri="{FF2B5EF4-FFF2-40B4-BE49-F238E27FC236}">
                    <a16:creationId xmlns:a16="http://schemas.microsoft.com/office/drawing/2014/main" id="{D6ED0832-5ECB-418B-8713-0C1E10BF3C04}"/>
                  </a:ext>
                </a:extLst>
              </p:cNvPr>
              <p:cNvSpPr/>
              <p:nvPr/>
            </p:nvSpPr>
            <p:spPr>
              <a:xfrm>
                <a:off x="8117685" y="2011288"/>
                <a:ext cx="1626700" cy="137490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0" name="Rectangle 39">
                <a:extLst>
                  <a:ext uri="{FF2B5EF4-FFF2-40B4-BE49-F238E27FC236}">
                    <a16:creationId xmlns:a16="http://schemas.microsoft.com/office/drawing/2014/main" id="{77E7F942-1B81-42B1-9116-9C033990DC9F}"/>
                  </a:ext>
                </a:extLst>
              </p:cNvPr>
              <p:cNvSpPr/>
              <p:nvPr/>
            </p:nvSpPr>
            <p:spPr>
              <a:xfrm>
                <a:off x="6219048" y="2055860"/>
                <a:ext cx="1606827" cy="13255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1" name="Rectangle 70">
                <a:extLst>
                  <a:ext uri="{FF2B5EF4-FFF2-40B4-BE49-F238E27FC236}">
                    <a16:creationId xmlns:a16="http://schemas.microsoft.com/office/drawing/2014/main" id="{8D962551-DDA4-4CB1-B2C1-8AD6F610E5A9}"/>
                  </a:ext>
                </a:extLst>
              </p:cNvPr>
              <p:cNvSpPr/>
              <p:nvPr/>
            </p:nvSpPr>
            <p:spPr>
              <a:xfrm>
                <a:off x="2443560" y="3609676"/>
                <a:ext cx="1224268" cy="325623"/>
              </a:xfrm>
              <a:prstGeom prst="rect">
                <a:avLst/>
              </a:prstGeom>
              <a:solidFill>
                <a:srgbClr val="00FFCC"/>
              </a:solidFill>
              <a:ln>
                <a:solidFill>
                  <a:srgbClr val="AE5A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2" name="Rectangle 71">
                <a:extLst>
                  <a:ext uri="{FF2B5EF4-FFF2-40B4-BE49-F238E27FC236}">
                    <a16:creationId xmlns:a16="http://schemas.microsoft.com/office/drawing/2014/main" id="{857EBFE0-94B1-4696-A694-DE0D9DFB3063}"/>
                  </a:ext>
                </a:extLst>
              </p:cNvPr>
              <p:cNvSpPr/>
              <p:nvPr/>
            </p:nvSpPr>
            <p:spPr>
              <a:xfrm>
                <a:off x="2429664" y="2596979"/>
                <a:ext cx="1224268" cy="325623"/>
              </a:xfrm>
              <a:prstGeom prst="rect">
                <a:avLst/>
              </a:prstGeom>
              <a:solidFill>
                <a:srgbClr val="FF66FF"/>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75" name="Rectangle 74">
                <a:extLst>
                  <a:ext uri="{FF2B5EF4-FFF2-40B4-BE49-F238E27FC236}">
                    <a16:creationId xmlns:a16="http://schemas.microsoft.com/office/drawing/2014/main" id="{2A5436AE-AC71-48DD-9833-CCDBF2AAC144}"/>
                  </a:ext>
                </a:extLst>
              </p:cNvPr>
              <p:cNvSpPr/>
              <p:nvPr/>
            </p:nvSpPr>
            <p:spPr>
              <a:xfrm>
                <a:off x="4438403" y="3609676"/>
                <a:ext cx="1224268" cy="325623"/>
              </a:xfrm>
              <a:prstGeom prst="rect">
                <a:avLst/>
              </a:prstGeom>
              <a:solidFill>
                <a:srgbClr val="00FFCC"/>
              </a:solidFill>
              <a:ln>
                <a:solidFill>
                  <a:srgbClr val="AE5A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3023AD69-48F8-45E4-97B7-DE64E60CA2BB}"/>
                  </a:ext>
                </a:extLst>
              </p:cNvPr>
              <p:cNvSpPr/>
              <p:nvPr/>
            </p:nvSpPr>
            <p:spPr>
              <a:xfrm>
                <a:off x="4450940" y="2596979"/>
                <a:ext cx="1224268" cy="325623"/>
              </a:xfrm>
              <a:prstGeom prst="rect">
                <a:avLst/>
              </a:prstGeom>
              <a:solidFill>
                <a:srgbClr val="FF66FF"/>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3" name="Rectangle 82">
                <a:extLst>
                  <a:ext uri="{FF2B5EF4-FFF2-40B4-BE49-F238E27FC236}">
                    <a16:creationId xmlns:a16="http://schemas.microsoft.com/office/drawing/2014/main" id="{AD065F38-FE4C-4078-9794-A048C8FC7F22}"/>
                  </a:ext>
                </a:extLst>
              </p:cNvPr>
              <p:cNvSpPr/>
              <p:nvPr/>
            </p:nvSpPr>
            <p:spPr>
              <a:xfrm>
                <a:off x="8365044" y="3609674"/>
                <a:ext cx="1224268" cy="325623"/>
              </a:xfrm>
              <a:prstGeom prst="rect">
                <a:avLst/>
              </a:prstGeom>
              <a:solidFill>
                <a:srgbClr val="00FFCC"/>
              </a:solidFill>
              <a:ln>
                <a:solidFill>
                  <a:srgbClr val="AE5A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85F1B679-A663-4EA8-81AB-608076CCF456}"/>
                  </a:ext>
                </a:extLst>
              </p:cNvPr>
              <p:cNvSpPr/>
              <p:nvPr/>
            </p:nvSpPr>
            <p:spPr>
              <a:xfrm>
                <a:off x="8365044" y="2601751"/>
                <a:ext cx="1224268" cy="325623"/>
              </a:xfrm>
              <a:prstGeom prst="rect">
                <a:avLst/>
              </a:prstGeom>
              <a:solidFill>
                <a:srgbClr val="FF66FF"/>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F9124CB-FA01-45CC-91A4-8C4C477CB8B3}"/>
                  </a:ext>
                </a:extLst>
              </p:cNvPr>
              <p:cNvSpPr txBox="1"/>
              <p:nvPr/>
            </p:nvSpPr>
            <p:spPr>
              <a:xfrm>
                <a:off x="2524565" y="1999218"/>
                <a:ext cx="989374" cy="461665"/>
              </a:xfrm>
              <a:prstGeom prst="rect">
                <a:avLst/>
              </a:prstGeom>
              <a:noFill/>
            </p:spPr>
            <p:txBody>
              <a:bodyPr wrap="none" rtlCol="0">
                <a:spAutoFit/>
              </a:bodyPr>
              <a:lstStyle/>
              <a:p>
                <a:pPr algn="ctr"/>
                <a:r>
                  <a:rPr lang="en-US" sz="1200" dirty="0"/>
                  <a:t>Low Density</a:t>
                </a:r>
              </a:p>
              <a:p>
                <a:pPr algn="ctr"/>
                <a:r>
                  <a:rPr lang="en-US" sz="1200" dirty="0"/>
                  <a:t>(4) plugs/ m</a:t>
                </a:r>
                <a:r>
                  <a:rPr lang="en-US" sz="1200" baseline="30000" dirty="0"/>
                  <a:t>2</a:t>
                </a:r>
                <a:endParaRPr lang="en-US" sz="1200" dirty="0"/>
              </a:p>
            </p:txBody>
          </p:sp>
          <p:sp>
            <p:nvSpPr>
              <p:cNvPr id="44" name="TextBox 43">
                <a:extLst>
                  <a:ext uri="{FF2B5EF4-FFF2-40B4-BE49-F238E27FC236}">
                    <a16:creationId xmlns:a16="http://schemas.microsoft.com/office/drawing/2014/main" id="{AFC0DBD4-9D1B-40CF-8D08-49532F0ECEA5}"/>
                  </a:ext>
                </a:extLst>
              </p:cNvPr>
              <p:cNvSpPr txBox="1"/>
              <p:nvPr/>
            </p:nvSpPr>
            <p:spPr>
              <a:xfrm>
                <a:off x="4453283" y="1981662"/>
                <a:ext cx="1215396" cy="461665"/>
              </a:xfrm>
              <a:prstGeom prst="rect">
                <a:avLst/>
              </a:prstGeom>
              <a:noFill/>
            </p:spPr>
            <p:txBody>
              <a:bodyPr wrap="none" rtlCol="0">
                <a:spAutoFit/>
              </a:bodyPr>
              <a:lstStyle/>
              <a:p>
                <a:pPr algn="ctr"/>
                <a:r>
                  <a:rPr lang="en-US" sz="1200" dirty="0"/>
                  <a:t>Medium Density</a:t>
                </a:r>
              </a:p>
              <a:p>
                <a:pPr algn="ctr"/>
                <a:r>
                  <a:rPr lang="en-US" sz="1200" dirty="0"/>
                  <a:t>(8) plugs/ m</a:t>
                </a:r>
                <a:r>
                  <a:rPr lang="en-US" sz="1200" baseline="30000" dirty="0"/>
                  <a:t>2</a:t>
                </a:r>
                <a:endParaRPr lang="en-US" sz="1200" dirty="0"/>
              </a:p>
            </p:txBody>
          </p:sp>
          <p:sp>
            <p:nvSpPr>
              <p:cNvPr id="45" name="TextBox 44">
                <a:extLst>
                  <a:ext uri="{FF2B5EF4-FFF2-40B4-BE49-F238E27FC236}">
                    <a16:creationId xmlns:a16="http://schemas.microsoft.com/office/drawing/2014/main" id="{8AA6829E-918F-4529-845A-00971908E504}"/>
                  </a:ext>
                </a:extLst>
              </p:cNvPr>
              <p:cNvSpPr txBox="1"/>
              <p:nvPr/>
            </p:nvSpPr>
            <p:spPr>
              <a:xfrm>
                <a:off x="6511420" y="2011829"/>
                <a:ext cx="1067921" cy="461665"/>
              </a:xfrm>
              <a:prstGeom prst="rect">
                <a:avLst/>
              </a:prstGeom>
              <a:noFill/>
            </p:spPr>
            <p:txBody>
              <a:bodyPr wrap="none" rtlCol="0">
                <a:spAutoFit/>
              </a:bodyPr>
              <a:lstStyle/>
              <a:p>
                <a:pPr algn="ctr"/>
                <a:r>
                  <a:rPr lang="en-US" sz="1200" dirty="0"/>
                  <a:t>High Density</a:t>
                </a:r>
              </a:p>
              <a:p>
                <a:pPr algn="ctr"/>
                <a:r>
                  <a:rPr lang="en-US" sz="1200" dirty="0"/>
                  <a:t>(16) plugs/ m</a:t>
                </a:r>
                <a:r>
                  <a:rPr lang="en-US" sz="1200" baseline="30000" dirty="0"/>
                  <a:t>2</a:t>
                </a:r>
                <a:endParaRPr lang="en-US" sz="1200" dirty="0"/>
              </a:p>
            </p:txBody>
          </p:sp>
          <p:sp>
            <p:nvSpPr>
              <p:cNvPr id="47" name="TextBox 46">
                <a:extLst>
                  <a:ext uri="{FF2B5EF4-FFF2-40B4-BE49-F238E27FC236}">
                    <a16:creationId xmlns:a16="http://schemas.microsoft.com/office/drawing/2014/main" id="{19FCB008-D2DD-41E7-9AC5-4AA8CB4BA2A0}"/>
                  </a:ext>
                </a:extLst>
              </p:cNvPr>
              <p:cNvSpPr txBox="1"/>
              <p:nvPr/>
            </p:nvSpPr>
            <p:spPr>
              <a:xfrm>
                <a:off x="8369994" y="1991274"/>
                <a:ext cx="1170770" cy="461665"/>
              </a:xfrm>
              <a:prstGeom prst="rect">
                <a:avLst/>
              </a:prstGeom>
              <a:noFill/>
            </p:spPr>
            <p:txBody>
              <a:bodyPr wrap="none" rtlCol="0">
                <a:spAutoFit/>
              </a:bodyPr>
              <a:lstStyle/>
              <a:p>
                <a:pPr algn="ctr"/>
                <a:r>
                  <a:rPr lang="en-US" sz="1200" dirty="0"/>
                  <a:t>Control </a:t>
                </a:r>
              </a:p>
              <a:p>
                <a:pPr algn="ctr"/>
                <a:r>
                  <a:rPr lang="en-US" sz="1200" dirty="0"/>
                  <a:t>(no transplants)</a:t>
                </a:r>
              </a:p>
            </p:txBody>
          </p:sp>
          <p:sp>
            <p:nvSpPr>
              <p:cNvPr id="196" name="Rectangle 195">
                <a:extLst>
                  <a:ext uri="{FF2B5EF4-FFF2-40B4-BE49-F238E27FC236}">
                    <a16:creationId xmlns:a16="http://schemas.microsoft.com/office/drawing/2014/main" id="{5AFF12C2-FE16-4DB3-B0AE-5CE2EDDF51F4}"/>
                  </a:ext>
                </a:extLst>
              </p:cNvPr>
              <p:cNvSpPr/>
              <p:nvPr/>
            </p:nvSpPr>
            <p:spPr>
              <a:xfrm>
                <a:off x="6433247" y="3609675"/>
                <a:ext cx="1224268" cy="325623"/>
              </a:xfrm>
              <a:prstGeom prst="rect">
                <a:avLst/>
              </a:prstGeom>
              <a:solidFill>
                <a:srgbClr val="00FFCC"/>
              </a:solidFill>
              <a:ln>
                <a:solidFill>
                  <a:srgbClr val="AE5A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196">
                <a:extLst>
                  <a:ext uri="{FF2B5EF4-FFF2-40B4-BE49-F238E27FC236}">
                    <a16:creationId xmlns:a16="http://schemas.microsoft.com/office/drawing/2014/main" id="{4872F39A-5D14-4BBD-9A9D-98BAC8DDD356}"/>
                  </a:ext>
                </a:extLst>
              </p:cNvPr>
              <p:cNvSpPr/>
              <p:nvPr/>
            </p:nvSpPr>
            <p:spPr>
              <a:xfrm>
                <a:off x="6433247" y="2602772"/>
                <a:ext cx="1224268" cy="325623"/>
              </a:xfrm>
              <a:prstGeom prst="rect">
                <a:avLst/>
              </a:prstGeom>
              <a:solidFill>
                <a:srgbClr val="FF66FF"/>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8" name="Straight Arrow Connector 197">
                <a:extLst>
                  <a:ext uri="{FF2B5EF4-FFF2-40B4-BE49-F238E27FC236}">
                    <a16:creationId xmlns:a16="http://schemas.microsoft.com/office/drawing/2014/main" id="{44EC28DA-AC21-4A34-A535-0679DA9F6BDD}"/>
                  </a:ext>
                </a:extLst>
              </p:cNvPr>
              <p:cNvCxnSpPr>
                <a:cxnSpLocks/>
              </p:cNvCxnSpPr>
              <p:nvPr/>
            </p:nvCxnSpPr>
            <p:spPr>
              <a:xfrm>
                <a:off x="2272161" y="1881174"/>
                <a:ext cx="1567069"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9" name="TextBox 198">
                <a:extLst>
                  <a:ext uri="{FF2B5EF4-FFF2-40B4-BE49-F238E27FC236}">
                    <a16:creationId xmlns:a16="http://schemas.microsoft.com/office/drawing/2014/main" id="{2D6A099E-95F6-4261-819D-B49092E515B8}"/>
                  </a:ext>
                </a:extLst>
              </p:cNvPr>
              <p:cNvSpPr txBox="1"/>
              <p:nvPr/>
            </p:nvSpPr>
            <p:spPr>
              <a:xfrm>
                <a:off x="2806267" y="1542620"/>
                <a:ext cx="498855" cy="338554"/>
              </a:xfrm>
              <a:prstGeom prst="rect">
                <a:avLst/>
              </a:prstGeom>
              <a:noFill/>
            </p:spPr>
            <p:txBody>
              <a:bodyPr wrap="none" rtlCol="0">
                <a:spAutoFit/>
              </a:bodyPr>
              <a:lstStyle/>
              <a:p>
                <a:r>
                  <a:rPr lang="en-US" sz="1600" dirty="0"/>
                  <a:t>2 m</a:t>
                </a:r>
              </a:p>
            </p:txBody>
          </p:sp>
          <p:cxnSp>
            <p:nvCxnSpPr>
              <p:cNvPr id="205" name="Straight Arrow Connector 204">
                <a:extLst>
                  <a:ext uri="{FF2B5EF4-FFF2-40B4-BE49-F238E27FC236}">
                    <a16:creationId xmlns:a16="http://schemas.microsoft.com/office/drawing/2014/main" id="{E0001DF3-DFA0-4CCC-A452-0B09E4945F1C}"/>
                  </a:ext>
                </a:extLst>
              </p:cNvPr>
              <p:cNvCxnSpPr>
                <a:cxnSpLocks/>
              </p:cNvCxnSpPr>
              <p:nvPr/>
            </p:nvCxnSpPr>
            <p:spPr>
              <a:xfrm flipV="1">
                <a:off x="2075569" y="2014272"/>
                <a:ext cx="0" cy="1350233"/>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6BD0EEC7-9A90-4FBA-8117-CF6A91099D35}"/>
                  </a:ext>
                </a:extLst>
              </p:cNvPr>
              <p:cNvSpPr txBox="1"/>
              <p:nvPr/>
            </p:nvSpPr>
            <p:spPr>
              <a:xfrm>
                <a:off x="1836723" y="2537029"/>
                <a:ext cx="498855" cy="338554"/>
              </a:xfrm>
              <a:prstGeom prst="rect">
                <a:avLst/>
              </a:prstGeom>
              <a:noFill/>
            </p:spPr>
            <p:txBody>
              <a:bodyPr wrap="none" rtlCol="0">
                <a:spAutoFit/>
              </a:bodyPr>
              <a:lstStyle/>
              <a:p>
                <a:r>
                  <a:rPr lang="en-US" sz="1600" dirty="0"/>
                  <a:t>2 m</a:t>
                </a:r>
              </a:p>
            </p:txBody>
          </p:sp>
          <p:sp>
            <p:nvSpPr>
              <p:cNvPr id="207" name="TextBox 206">
                <a:extLst>
                  <a:ext uri="{FF2B5EF4-FFF2-40B4-BE49-F238E27FC236}">
                    <a16:creationId xmlns:a16="http://schemas.microsoft.com/office/drawing/2014/main" id="{8E8D1274-1940-49A2-9463-B74D169EFDB2}"/>
                  </a:ext>
                </a:extLst>
              </p:cNvPr>
              <p:cNvSpPr txBox="1"/>
              <p:nvPr/>
            </p:nvSpPr>
            <p:spPr>
              <a:xfrm>
                <a:off x="3827476" y="1532287"/>
                <a:ext cx="498855" cy="338554"/>
              </a:xfrm>
              <a:prstGeom prst="rect">
                <a:avLst/>
              </a:prstGeom>
              <a:noFill/>
            </p:spPr>
            <p:txBody>
              <a:bodyPr wrap="none" rtlCol="0">
                <a:spAutoFit/>
              </a:bodyPr>
              <a:lstStyle/>
              <a:p>
                <a:r>
                  <a:rPr lang="en-US" sz="1600" dirty="0"/>
                  <a:t>1 m</a:t>
                </a:r>
              </a:p>
            </p:txBody>
          </p:sp>
          <p:cxnSp>
            <p:nvCxnSpPr>
              <p:cNvPr id="208" name="Straight Arrow Connector 207">
                <a:extLst>
                  <a:ext uri="{FF2B5EF4-FFF2-40B4-BE49-F238E27FC236}">
                    <a16:creationId xmlns:a16="http://schemas.microsoft.com/office/drawing/2014/main" id="{7C22C343-A587-4252-9758-BD837718D480}"/>
                  </a:ext>
                </a:extLst>
              </p:cNvPr>
              <p:cNvCxnSpPr>
                <a:cxnSpLocks/>
              </p:cNvCxnSpPr>
              <p:nvPr/>
            </p:nvCxnSpPr>
            <p:spPr>
              <a:xfrm>
                <a:off x="3869047" y="1881174"/>
                <a:ext cx="390614"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BD508C2B-AD72-440D-8C67-7079A3EBAF27}"/>
                  </a:ext>
                </a:extLst>
              </p:cNvPr>
              <p:cNvCxnSpPr>
                <a:cxnSpLocks/>
                <a:endCxn id="7" idx="2"/>
              </p:cNvCxnSpPr>
              <p:nvPr/>
            </p:nvCxnSpPr>
            <p:spPr>
              <a:xfrm>
                <a:off x="3055697" y="2968660"/>
                <a:ext cx="0" cy="38080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id="{DC5E387B-8775-4680-A848-8064456C6688}"/>
                  </a:ext>
                </a:extLst>
              </p:cNvPr>
              <p:cNvSpPr txBox="1"/>
              <p:nvPr/>
            </p:nvSpPr>
            <p:spPr>
              <a:xfrm>
                <a:off x="3036455" y="3026322"/>
                <a:ext cx="617477" cy="276999"/>
              </a:xfrm>
              <a:prstGeom prst="rect">
                <a:avLst/>
              </a:prstGeom>
              <a:noFill/>
            </p:spPr>
            <p:txBody>
              <a:bodyPr wrap="none" rtlCol="0">
                <a:spAutoFit/>
              </a:bodyPr>
              <a:lstStyle/>
              <a:p>
                <a:r>
                  <a:rPr lang="en-US" sz="1200" dirty="0"/>
                  <a:t>0.75 m</a:t>
                </a:r>
              </a:p>
            </p:txBody>
          </p:sp>
          <p:sp>
            <p:nvSpPr>
              <p:cNvPr id="215" name="TextBox 214">
                <a:extLst>
                  <a:ext uri="{FF2B5EF4-FFF2-40B4-BE49-F238E27FC236}">
                    <a16:creationId xmlns:a16="http://schemas.microsoft.com/office/drawing/2014/main" id="{C7026283-7652-4A51-AACE-8313CDE41388}"/>
                  </a:ext>
                </a:extLst>
              </p:cNvPr>
              <p:cNvSpPr txBox="1"/>
              <p:nvPr/>
            </p:nvSpPr>
            <p:spPr>
              <a:xfrm>
                <a:off x="3073403" y="3354427"/>
                <a:ext cx="538930" cy="276999"/>
              </a:xfrm>
              <a:prstGeom prst="rect">
                <a:avLst/>
              </a:prstGeom>
              <a:noFill/>
            </p:spPr>
            <p:txBody>
              <a:bodyPr wrap="none" rtlCol="0">
                <a:spAutoFit/>
              </a:bodyPr>
              <a:lstStyle/>
              <a:p>
                <a:r>
                  <a:rPr lang="en-US" sz="1200" dirty="0"/>
                  <a:t>0.5 m</a:t>
                </a:r>
              </a:p>
            </p:txBody>
          </p:sp>
          <p:cxnSp>
            <p:nvCxnSpPr>
              <p:cNvPr id="216" name="Straight Arrow Connector 215">
                <a:extLst>
                  <a:ext uri="{FF2B5EF4-FFF2-40B4-BE49-F238E27FC236}">
                    <a16:creationId xmlns:a16="http://schemas.microsoft.com/office/drawing/2014/main" id="{EA366E1F-91CA-400B-82FF-BD3DB4291866}"/>
                  </a:ext>
                </a:extLst>
              </p:cNvPr>
              <p:cNvCxnSpPr>
                <a:cxnSpLocks/>
              </p:cNvCxnSpPr>
              <p:nvPr/>
            </p:nvCxnSpPr>
            <p:spPr>
              <a:xfrm flipH="1">
                <a:off x="3036455" y="3381058"/>
                <a:ext cx="7296" cy="21422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9FF15139-AF77-4D5E-A134-65A150BD475F}"/>
                </a:ext>
              </a:extLst>
            </p:cNvPr>
            <p:cNvSpPr txBox="1"/>
            <p:nvPr/>
          </p:nvSpPr>
          <p:spPr>
            <a:xfrm>
              <a:off x="8325923" y="5616817"/>
              <a:ext cx="2577885" cy="584775"/>
            </a:xfrm>
            <a:prstGeom prst="rect">
              <a:avLst/>
            </a:prstGeom>
            <a:noFill/>
          </p:spPr>
          <p:txBody>
            <a:bodyPr wrap="none" rtlCol="0">
              <a:spAutoFit/>
            </a:bodyPr>
            <a:lstStyle/>
            <a:p>
              <a:r>
                <a:rPr lang="en-US" sz="1600" dirty="0"/>
                <a:t>“hydrochorous” seed mimics</a:t>
              </a:r>
            </a:p>
            <a:p>
              <a:r>
                <a:rPr lang="en-US" sz="1600" dirty="0"/>
                <a:t>(cool colors)</a:t>
              </a:r>
            </a:p>
          </p:txBody>
        </p:sp>
        <p:sp>
          <p:nvSpPr>
            <p:cNvPr id="37" name="TextBox 36">
              <a:extLst>
                <a:ext uri="{FF2B5EF4-FFF2-40B4-BE49-F238E27FC236}">
                  <a16:creationId xmlns:a16="http://schemas.microsoft.com/office/drawing/2014/main" id="{8B644BA0-8BB7-4DEA-AB35-2B8B4CF54B9B}"/>
                </a:ext>
              </a:extLst>
            </p:cNvPr>
            <p:cNvSpPr txBox="1"/>
            <p:nvPr/>
          </p:nvSpPr>
          <p:spPr>
            <a:xfrm>
              <a:off x="8353636" y="4433396"/>
              <a:ext cx="2620076" cy="584775"/>
            </a:xfrm>
            <a:prstGeom prst="rect">
              <a:avLst/>
            </a:prstGeom>
            <a:noFill/>
          </p:spPr>
          <p:txBody>
            <a:bodyPr wrap="none" rtlCol="0">
              <a:spAutoFit/>
            </a:bodyPr>
            <a:lstStyle/>
            <a:p>
              <a:r>
                <a:rPr lang="en-US" sz="1600" dirty="0"/>
                <a:t>“local seed rain” seed mimics</a:t>
              </a:r>
            </a:p>
            <a:p>
              <a:r>
                <a:rPr lang="en-US" sz="1600" dirty="0"/>
                <a:t>(warm colors)</a:t>
              </a:r>
            </a:p>
          </p:txBody>
        </p:sp>
      </p:grpSp>
      <p:grpSp>
        <p:nvGrpSpPr>
          <p:cNvPr id="12" name="Group 11">
            <a:extLst>
              <a:ext uri="{FF2B5EF4-FFF2-40B4-BE49-F238E27FC236}">
                <a16:creationId xmlns:a16="http://schemas.microsoft.com/office/drawing/2014/main" id="{AC1ACF92-5310-4332-BED0-4E91660E9E93}"/>
              </a:ext>
            </a:extLst>
          </p:cNvPr>
          <p:cNvGrpSpPr/>
          <p:nvPr/>
        </p:nvGrpSpPr>
        <p:grpSpPr>
          <a:xfrm>
            <a:off x="1056739" y="2944757"/>
            <a:ext cx="223694" cy="3075329"/>
            <a:chOff x="4407155" y="3644760"/>
            <a:chExt cx="223694" cy="3075329"/>
          </a:xfrm>
        </p:grpSpPr>
        <p:cxnSp>
          <p:nvCxnSpPr>
            <p:cNvPr id="38" name="Straight Arrow Connector 37">
              <a:extLst>
                <a:ext uri="{FF2B5EF4-FFF2-40B4-BE49-F238E27FC236}">
                  <a16:creationId xmlns:a16="http://schemas.microsoft.com/office/drawing/2014/main" id="{61EEE9A1-09C8-4F4A-8D0C-01B67F45257C}"/>
                </a:ext>
              </a:extLst>
            </p:cNvPr>
            <p:cNvCxnSpPr>
              <a:cxnSpLocks/>
            </p:cNvCxnSpPr>
            <p:nvPr/>
          </p:nvCxnSpPr>
          <p:spPr>
            <a:xfrm flipV="1">
              <a:off x="4505608" y="3644760"/>
              <a:ext cx="27536" cy="3075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BF71C5D-4BD4-4CB9-A3EB-3AB5FB6C1F28}"/>
                </a:ext>
              </a:extLst>
            </p:cNvPr>
            <p:cNvCxnSpPr>
              <a:cxnSpLocks/>
            </p:cNvCxnSpPr>
            <p:nvPr/>
          </p:nvCxnSpPr>
          <p:spPr>
            <a:xfrm flipH="1">
              <a:off x="4417615" y="5388201"/>
              <a:ext cx="213234" cy="35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A89BAB2-4C82-4EC5-A4B1-4A96CFAE24E1}"/>
                </a:ext>
              </a:extLst>
            </p:cNvPr>
            <p:cNvCxnSpPr>
              <a:cxnSpLocks/>
            </p:cNvCxnSpPr>
            <p:nvPr/>
          </p:nvCxnSpPr>
          <p:spPr>
            <a:xfrm flipH="1">
              <a:off x="4407155" y="4031786"/>
              <a:ext cx="213234" cy="35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DCE6C0F-7A0F-4C4A-A52F-35AA4772035C}"/>
                </a:ext>
              </a:extLst>
            </p:cNvPr>
            <p:cNvCxnSpPr>
              <a:cxnSpLocks/>
            </p:cNvCxnSpPr>
            <p:nvPr/>
          </p:nvCxnSpPr>
          <p:spPr>
            <a:xfrm flipH="1">
              <a:off x="4407155" y="6097464"/>
              <a:ext cx="213234" cy="35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C5155DBF-0257-4CD7-847B-F8C5E9170604}"/>
              </a:ext>
            </a:extLst>
          </p:cNvPr>
          <p:cNvSpPr txBox="1"/>
          <p:nvPr/>
        </p:nvSpPr>
        <p:spPr>
          <a:xfrm>
            <a:off x="4481" y="4365032"/>
            <a:ext cx="1188402" cy="646331"/>
          </a:xfrm>
          <a:prstGeom prst="rect">
            <a:avLst/>
          </a:prstGeom>
          <a:noFill/>
        </p:spPr>
        <p:txBody>
          <a:bodyPr wrap="none" rtlCol="0">
            <a:spAutoFit/>
          </a:bodyPr>
          <a:lstStyle/>
          <a:p>
            <a:pPr algn="ctr"/>
            <a:r>
              <a:rPr lang="en-US" sz="1200" dirty="0"/>
              <a:t>0 m from </a:t>
            </a:r>
          </a:p>
          <a:p>
            <a:pPr algn="ctr"/>
            <a:r>
              <a:rPr lang="en-US" sz="1200" dirty="0"/>
              <a:t>tidal edge of</a:t>
            </a:r>
          </a:p>
          <a:p>
            <a:pPr algn="ctr"/>
            <a:r>
              <a:rPr lang="en-US" sz="1200" dirty="0"/>
              <a:t>transplant block</a:t>
            </a:r>
          </a:p>
        </p:txBody>
      </p:sp>
      <p:sp>
        <p:nvSpPr>
          <p:cNvPr id="49" name="TextBox 48">
            <a:extLst>
              <a:ext uri="{FF2B5EF4-FFF2-40B4-BE49-F238E27FC236}">
                <a16:creationId xmlns:a16="http://schemas.microsoft.com/office/drawing/2014/main" id="{E8EDB0A8-6916-4A28-87ED-6485E70FB484}"/>
              </a:ext>
            </a:extLst>
          </p:cNvPr>
          <p:cNvSpPr txBox="1"/>
          <p:nvPr/>
        </p:nvSpPr>
        <p:spPr>
          <a:xfrm>
            <a:off x="0" y="3050630"/>
            <a:ext cx="1188402" cy="646331"/>
          </a:xfrm>
          <a:prstGeom prst="rect">
            <a:avLst/>
          </a:prstGeom>
          <a:noFill/>
        </p:spPr>
        <p:txBody>
          <a:bodyPr wrap="none" rtlCol="0">
            <a:spAutoFit/>
          </a:bodyPr>
          <a:lstStyle/>
          <a:p>
            <a:pPr algn="ctr"/>
            <a:r>
              <a:rPr lang="en-US" sz="1200" dirty="0"/>
              <a:t>+2 m from </a:t>
            </a:r>
          </a:p>
          <a:p>
            <a:pPr algn="ctr"/>
            <a:r>
              <a:rPr lang="en-US" sz="1200" dirty="0"/>
              <a:t>tidal edge of</a:t>
            </a:r>
          </a:p>
          <a:p>
            <a:pPr algn="ctr"/>
            <a:r>
              <a:rPr lang="en-US" sz="1200" dirty="0"/>
              <a:t>transplant block</a:t>
            </a:r>
          </a:p>
        </p:txBody>
      </p:sp>
      <p:sp>
        <p:nvSpPr>
          <p:cNvPr id="50" name="TextBox 49">
            <a:extLst>
              <a:ext uri="{FF2B5EF4-FFF2-40B4-BE49-F238E27FC236}">
                <a16:creationId xmlns:a16="http://schemas.microsoft.com/office/drawing/2014/main" id="{CCBE215B-B5EE-42D8-B8B8-4AAA7B03D412}"/>
              </a:ext>
            </a:extLst>
          </p:cNvPr>
          <p:cNvSpPr txBox="1"/>
          <p:nvPr/>
        </p:nvSpPr>
        <p:spPr>
          <a:xfrm>
            <a:off x="31604" y="5296624"/>
            <a:ext cx="1188402" cy="646331"/>
          </a:xfrm>
          <a:prstGeom prst="rect">
            <a:avLst/>
          </a:prstGeom>
          <a:noFill/>
        </p:spPr>
        <p:txBody>
          <a:bodyPr wrap="none" rtlCol="0">
            <a:spAutoFit/>
          </a:bodyPr>
          <a:lstStyle/>
          <a:p>
            <a:pPr algn="ctr"/>
            <a:r>
              <a:rPr lang="en-US" sz="1200" dirty="0"/>
              <a:t>-1 m from </a:t>
            </a:r>
          </a:p>
          <a:p>
            <a:pPr algn="ctr"/>
            <a:r>
              <a:rPr lang="en-US" sz="1200" dirty="0"/>
              <a:t>tidal edge of</a:t>
            </a:r>
          </a:p>
          <a:p>
            <a:pPr algn="ctr"/>
            <a:r>
              <a:rPr lang="en-US" sz="1200" dirty="0"/>
              <a:t>transplant block</a:t>
            </a:r>
          </a:p>
        </p:txBody>
      </p:sp>
      <p:sp>
        <p:nvSpPr>
          <p:cNvPr id="4" name="Slide Number Placeholder 3">
            <a:extLst>
              <a:ext uri="{FF2B5EF4-FFF2-40B4-BE49-F238E27FC236}">
                <a16:creationId xmlns:a16="http://schemas.microsoft.com/office/drawing/2014/main" id="{83B2895B-BE11-4C0E-974D-A58193682A0F}"/>
              </a:ext>
            </a:extLst>
          </p:cNvPr>
          <p:cNvSpPr>
            <a:spLocks noGrp="1"/>
          </p:cNvSpPr>
          <p:nvPr>
            <p:ph type="sldNum" sz="quarter" idx="12"/>
          </p:nvPr>
        </p:nvSpPr>
        <p:spPr/>
        <p:txBody>
          <a:bodyPr/>
          <a:lstStyle/>
          <a:p>
            <a:fld id="{5F063C82-147C-4494-827F-34E1504C2177}" type="slidenum">
              <a:rPr lang="en-US" smtClean="0"/>
              <a:t>18</a:t>
            </a:fld>
            <a:endParaRPr lang="en-US"/>
          </a:p>
        </p:txBody>
      </p:sp>
    </p:spTree>
    <p:extLst>
      <p:ext uri="{BB962C8B-B14F-4D97-AF65-F5344CB8AC3E}">
        <p14:creationId xmlns:p14="http://schemas.microsoft.com/office/powerpoint/2010/main" val="3926854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5DB6EF6-141B-4F75-9CB2-C86CEFF92E0E}"/>
              </a:ext>
            </a:extLst>
          </p:cNvPr>
          <p:cNvCxnSpPr>
            <a:cxnSpLocks/>
          </p:cNvCxnSpPr>
          <p:nvPr/>
        </p:nvCxnSpPr>
        <p:spPr>
          <a:xfrm>
            <a:off x="2487168" y="2185416"/>
            <a:ext cx="0" cy="3136392"/>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B1C7D85-D03A-49D4-A0DD-40CBE468287E}"/>
              </a:ext>
            </a:extLst>
          </p:cNvPr>
          <p:cNvCxnSpPr>
            <a:cxnSpLocks/>
          </p:cNvCxnSpPr>
          <p:nvPr/>
        </p:nvCxnSpPr>
        <p:spPr>
          <a:xfrm flipH="1">
            <a:off x="2487168" y="5321808"/>
            <a:ext cx="6775704"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E2137CB-B903-4121-95C0-F0D28664D770}"/>
              </a:ext>
            </a:extLst>
          </p:cNvPr>
          <p:cNvCxnSpPr/>
          <p:nvPr/>
        </p:nvCxnSpPr>
        <p:spPr>
          <a:xfrm>
            <a:off x="5843016" y="5184648"/>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F82C24-84C3-4A97-985D-53C3EF45A227}"/>
              </a:ext>
            </a:extLst>
          </p:cNvPr>
          <p:cNvSpPr txBox="1"/>
          <p:nvPr/>
        </p:nvSpPr>
        <p:spPr>
          <a:xfrm rot="20047683">
            <a:off x="4953485" y="5424101"/>
            <a:ext cx="1843069" cy="923330"/>
          </a:xfrm>
          <a:prstGeom prst="rect">
            <a:avLst/>
          </a:prstGeom>
          <a:noFill/>
        </p:spPr>
        <p:txBody>
          <a:bodyPr wrap="none" rtlCol="0">
            <a:spAutoFit/>
          </a:bodyPr>
          <a:lstStyle/>
          <a:p>
            <a:pPr algn="ctr"/>
            <a:r>
              <a:rPr lang="en-US" dirty="0"/>
              <a:t>0 m</a:t>
            </a:r>
          </a:p>
          <a:p>
            <a:pPr algn="ctr"/>
            <a:r>
              <a:rPr lang="en-US" dirty="0"/>
              <a:t>Transplanted </a:t>
            </a:r>
          </a:p>
          <a:p>
            <a:pPr algn="ctr"/>
            <a:r>
              <a:rPr lang="en-US" dirty="0"/>
              <a:t>vegetation begins</a:t>
            </a:r>
          </a:p>
        </p:txBody>
      </p:sp>
      <p:cxnSp>
        <p:nvCxnSpPr>
          <p:cNvPr id="13" name="Straight Connector 12">
            <a:extLst>
              <a:ext uri="{FF2B5EF4-FFF2-40B4-BE49-F238E27FC236}">
                <a16:creationId xmlns:a16="http://schemas.microsoft.com/office/drawing/2014/main" id="{E42BFF62-4CB0-4071-B96E-ECC782C5DE2B}"/>
              </a:ext>
            </a:extLst>
          </p:cNvPr>
          <p:cNvCxnSpPr/>
          <p:nvPr/>
        </p:nvCxnSpPr>
        <p:spPr>
          <a:xfrm>
            <a:off x="8546592" y="5184648"/>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10A4AED-8F93-4748-8851-656A8DC1EE76}"/>
              </a:ext>
            </a:extLst>
          </p:cNvPr>
          <p:cNvCxnSpPr/>
          <p:nvPr/>
        </p:nvCxnSpPr>
        <p:spPr>
          <a:xfrm>
            <a:off x="3678936" y="5172456"/>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39BB8D-3091-41BD-8E63-31A0060130F5}"/>
              </a:ext>
            </a:extLst>
          </p:cNvPr>
          <p:cNvSpPr txBox="1"/>
          <p:nvPr/>
        </p:nvSpPr>
        <p:spPr>
          <a:xfrm rot="20351646">
            <a:off x="2558138" y="5416346"/>
            <a:ext cx="1611402" cy="923330"/>
          </a:xfrm>
          <a:prstGeom prst="rect">
            <a:avLst/>
          </a:prstGeom>
          <a:noFill/>
        </p:spPr>
        <p:txBody>
          <a:bodyPr wrap="none" rtlCol="0">
            <a:spAutoFit/>
          </a:bodyPr>
          <a:lstStyle/>
          <a:p>
            <a:pPr algn="ctr"/>
            <a:r>
              <a:rPr lang="en-US" dirty="0"/>
              <a:t>-2 m</a:t>
            </a:r>
          </a:p>
          <a:p>
            <a:pPr algn="ctr"/>
            <a:r>
              <a:rPr lang="en-US" dirty="0"/>
              <a:t>(towards tidal </a:t>
            </a:r>
          </a:p>
          <a:p>
            <a:pPr algn="ctr"/>
            <a:r>
              <a:rPr lang="en-US" dirty="0"/>
              <a:t>intrusion front)</a:t>
            </a:r>
          </a:p>
        </p:txBody>
      </p:sp>
      <p:sp>
        <p:nvSpPr>
          <p:cNvPr id="16" name="TextBox 15">
            <a:extLst>
              <a:ext uri="{FF2B5EF4-FFF2-40B4-BE49-F238E27FC236}">
                <a16:creationId xmlns:a16="http://schemas.microsoft.com/office/drawing/2014/main" id="{CA0C4758-642E-46C1-841C-8CDEC4FD6231}"/>
              </a:ext>
            </a:extLst>
          </p:cNvPr>
          <p:cNvSpPr txBox="1"/>
          <p:nvPr/>
        </p:nvSpPr>
        <p:spPr>
          <a:xfrm rot="20047683">
            <a:off x="6818900" y="5445434"/>
            <a:ext cx="2941446" cy="923330"/>
          </a:xfrm>
          <a:prstGeom prst="rect">
            <a:avLst/>
          </a:prstGeom>
          <a:noFill/>
        </p:spPr>
        <p:txBody>
          <a:bodyPr wrap="none" rtlCol="0">
            <a:spAutoFit/>
          </a:bodyPr>
          <a:lstStyle/>
          <a:p>
            <a:pPr algn="ctr"/>
            <a:r>
              <a:rPr lang="en-US" dirty="0"/>
              <a:t>2 m</a:t>
            </a:r>
          </a:p>
          <a:p>
            <a:pPr algn="ctr"/>
            <a:r>
              <a:rPr lang="en-US" dirty="0"/>
              <a:t>Transplanted edge </a:t>
            </a:r>
          </a:p>
          <a:p>
            <a:pPr algn="ctr"/>
            <a:r>
              <a:rPr lang="en-US" dirty="0"/>
              <a:t>(furthest from tidal intrusion)</a:t>
            </a:r>
          </a:p>
        </p:txBody>
      </p:sp>
      <p:sp>
        <p:nvSpPr>
          <p:cNvPr id="17" name="TextBox 16">
            <a:extLst>
              <a:ext uri="{FF2B5EF4-FFF2-40B4-BE49-F238E27FC236}">
                <a16:creationId xmlns:a16="http://schemas.microsoft.com/office/drawing/2014/main" id="{4AC42756-732F-4415-BA10-E39FAAB41085}"/>
              </a:ext>
            </a:extLst>
          </p:cNvPr>
          <p:cNvSpPr txBox="1"/>
          <p:nvPr/>
        </p:nvSpPr>
        <p:spPr>
          <a:xfrm>
            <a:off x="399162" y="3423032"/>
            <a:ext cx="1792478" cy="646331"/>
          </a:xfrm>
          <a:prstGeom prst="rect">
            <a:avLst/>
          </a:prstGeom>
          <a:noFill/>
        </p:spPr>
        <p:txBody>
          <a:bodyPr wrap="none" rtlCol="0">
            <a:spAutoFit/>
          </a:bodyPr>
          <a:lstStyle/>
          <a:p>
            <a:pPr algn="ctr"/>
            <a:r>
              <a:rPr lang="en-US" dirty="0"/>
              <a:t>Seed abundance </a:t>
            </a:r>
          </a:p>
          <a:p>
            <a:pPr algn="ctr"/>
            <a:r>
              <a:rPr lang="en-US" dirty="0"/>
              <a:t>recovered</a:t>
            </a:r>
          </a:p>
        </p:txBody>
      </p:sp>
      <p:sp>
        <p:nvSpPr>
          <p:cNvPr id="20" name="Freeform: Shape 19">
            <a:extLst>
              <a:ext uri="{FF2B5EF4-FFF2-40B4-BE49-F238E27FC236}">
                <a16:creationId xmlns:a16="http://schemas.microsoft.com/office/drawing/2014/main" id="{C47F5B33-5B04-4A51-BA43-1DF38DD8FBF1}"/>
              </a:ext>
            </a:extLst>
          </p:cNvPr>
          <p:cNvSpPr/>
          <p:nvPr/>
        </p:nvSpPr>
        <p:spPr>
          <a:xfrm>
            <a:off x="5572887" y="2819540"/>
            <a:ext cx="3004185" cy="2076311"/>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1940737 h 1940737"/>
              <a:gd name="connsiteX1" fmla="*/ 1481328 w 3566160"/>
              <a:gd name="connsiteY1" fmla="*/ 11353 h 1940737"/>
              <a:gd name="connsiteX2" fmla="*/ 3566160 w 3566160"/>
              <a:gd name="connsiteY2" fmla="*/ 1355521 h 1940737"/>
              <a:gd name="connsiteX0" fmla="*/ 0 w 3566160"/>
              <a:gd name="connsiteY0" fmla="*/ 1938094 h 1938094"/>
              <a:gd name="connsiteX1" fmla="*/ 1481328 w 3566160"/>
              <a:gd name="connsiteY1" fmla="*/ 8710 h 1938094"/>
              <a:gd name="connsiteX2" fmla="*/ 3566160 w 3566160"/>
              <a:gd name="connsiteY2" fmla="*/ 1352878 h 1938094"/>
              <a:gd name="connsiteX0" fmla="*/ 0 w 3566160"/>
              <a:gd name="connsiteY0" fmla="*/ 1935503 h 1935503"/>
              <a:gd name="connsiteX1" fmla="*/ 1481328 w 3566160"/>
              <a:gd name="connsiteY1" fmla="*/ 6119 h 1935503"/>
              <a:gd name="connsiteX2" fmla="*/ 3566160 w 3566160"/>
              <a:gd name="connsiteY2" fmla="*/ 1350287 h 1935503"/>
              <a:gd name="connsiteX0" fmla="*/ 0 w 3566160"/>
              <a:gd name="connsiteY0" fmla="*/ 1931162 h 1931162"/>
              <a:gd name="connsiteX1" fmla="*/ 1481328 w 3566160"/>
              <a:gd name="connsiteY1" fmla="*/ 1778 h 1931162"/>
              <a:gd name="connsiteX2" fmla="*/ 3566160 w 3566160"/>
              <a:gd name="connsiteY2" fmla="*/ 1592834 h 1931162"/>
              <a:gd name="connsiteX0" fmla="*/ 0 w 3566160"/>
              <a:gd name="connsiteY0" fmla="*/ 1972610 h 1972610"/>
              <a:gd name="connsiteX1" fmla="*/ 1481328 w 3566160"/>
              <a:gd name="connsiteY1" fmla="*/ 43226 h 1972610"/>
              <a:gd name="connsiteX2" fmla="*/ 3566160 w 3566160"/>
              <a:gd name="connsiteY2" fmla="*/ 1634282 h 1972610"/>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97351 h 1997351"/>
              <a:gd name="connsiteX1" fmla="*/ 2233803 w 3566160"/>
              <a:gd name="connsiteY1" fmla="*/ 20342 h 1997351"/>
              <a:gd name="connsiteX2" fmla="*/ 3566160 w 3566160"/>
              <a:gd name="connsiteY2" fmla="*/ 1659023 h 1997351"/>
              <a:gd name="connsiteX0" fmla="*/ 0 w 3566160"/>
              <a:gd name="connsiteY0" fmla="*/ 1977089 h 1977089"/>
              <a:gd name="connsiteX1" fmla="*/ 2233803 w 3566160"/>
              <a:gd name="connsiteY1" fmla="*/ 80 h 1977089"/>
              <a:gd name="connsiteX2" fmla="*/ 3566160 w 3566160"/>
              <a:gd name="connsiteY2" fmla="*/ 1638761 h 1977089"/>
              <a:gd name="connsiteX0" fmla="*/ 0 w 3566160"/>
              <a:gd name="connsiteY0" fmla="*/ 1977131 h 1977131"/>
              <a:gd name="connsiteX1" fmla="*/ 2233803 w 3566160"/>
              <a:gd name="connsiteY1" fmla="*/ 122 h 1977131"/>
              <a:gd name="connsiteX2" fmla="*/ 3566160 w 3566160"/>
              <a:gd name="connsiteY2" fmla="*/ 1638803 h 1977131"/>
              <a:gd name="connsiteX0" fmla="*/ 0 w 3004185"/>
              <a:gd name="connsiteY0" fmla="*/ 2076311 h 2076311"/>
              <a:gd name="connsiteX1" fmla="*/ 1671828 w 3004185"/>
              <a:gd name="connsiteY1" fmla="*/ 4052 h 2076311"/>
              <a:gd name="connsiteX2" fmla="*/ 3004185 w 3004185"/>
              <a:gd name="connsiteY2" fmla="*/ 1642733 h 2076311"/>
            </a:gdLst>
            <a:ahLst/>
            <a:cxnLst>
              <a:cxn ang="0">
                <a:pos x="connsiteX0" y="connsiteY0"/>
              </a:cxn>
              <a:cxn ang="0">
                <a:pos x="connsiteX1" y="connsiteY1"/>
              </a:cxn>
              <a:cxn ang="0">
                <a:pos x="connsiteX2" y="connsiteY2"/>
              </a:cxn>
            </a:cxnLst>
            <a:rect l="l" t="t" r="r" b="b"/>
            <a:pathLst>
              <a:path w="3004185" h="2076311">
                <a:moveTo>
                  <a:pt x="0" y="2076311"/>
                </a:moveTo>
                <a:cubicBezTo>
                  <a:pt x="1106424" y="1242683"/>
                  <a:pt x="1171131" y="76315"/>
                  <a:pt x="1671828" y="4052"/>
                </a:cubicBezTo>
                <a:cubicBezTo>
                  <a:pt x="2172525" y="-68211"/>
                  <a:pt x="2166366" y="839585"/>
                  <a:pt x="3004185" y="1642733"/>
                </a:cubicBezTo>
              </a:path>
            </a:pathLst>
          </a:custGeom>
          <a:noFill/>
          <a:ln w="2857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72DC607-F928-4C54-9D4C-A3D05467B57A}"/>
              </a:ext>
            </a:extLst>
          </p:cNvPr>
          <p:cNvSpPr/>
          <p:nvPr/>
        </p:nvSpPr>
        <p:spPr>
          <a:xfrm>
            <a:off x="3019737" y="3230819"/>
            <a:ext cx="3097911" cy="1842338"/>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2420118 h 2420118"/>
              <a:gd name="connsiteX1" fmla="*/ 1984248 w 3566160"/>
              <a:gd name="connsiteY1" fmla="*/ 124974 h 2420118"/>
              <a:gd name="connsiteX2" fmla="*/ 3566160 w 3566160"/>
              <a:gd name="connsiteY2" fmla="*/ 1834902 h 2420118"/>
              <a:gd name="connsiteX0" fmla="*/ 0 w 3566160"/>
              <a:gd name="connsiteY0" fmla="*/ 2420118 h 2420118"/>
              <a:gd name="connsiteX1" fmla="*/ 1984248 w 3566160"/>
              <a:gd name="connsiteY1" fmla="*/ 124974 h 2420118"/>
              <a:gd name="connsiteX2" fmla="*/ 3566160 w 3566160"/>
              <a:gd name="connsiteY2" fmla="*/ 1834902 h 2420118"/>
              <a:gd name="connsiteX0" fmla="*/ 0 w 3374136"/>
              <a:gd name="connsiteY0" fmla="*/ 2295179 h 2340027"/>
              <a:gd name="connsiteX1" fmla="*/ 1984248 w 3374136"/>
              <a:gd name="connsiteY1" fmla="*/ 35 h 2340027"/>
              <a:gd name="connsiteX2" fmla="*/ 3374136 w 3374136"/>
              <a:gd name="connsiteY2" fmla="*/ 2340027 h 2340027"/>
              <a:gd name="connsiteX0" fmla="*/ 0 w 3097911"/>
              <a:gd name="connsiteY0" fmla="*/ 2295388 h 2415965"/>
              <a:gd name="connsiteX1" fmla="*/ 1984248 w 3097911"/>
              <a:gd name="connsiteY1" fmla="*/ 244 h 2415965"/>
              <a:gd name="connsiteX2" fmla="*/ 3097911 w 3097911"/>
              <a:gd name="connsiteY2" fmla="*/ 2415965 h 2415965"/>
              <a:gd name="connsiteX0" fmla="*/ 0 w 3097911"/>
              <a:gd name="connsiteY0" fmla="*/ 2320685 h 2441262"/>
              <a:gd name="connsiteX1" fmla="*/ 1984248 w 3097911"/>
              <a:gd name="connsiteY1" fmla="*/ 25541 h 2441262"/>
              <a:gd name="connsiteX2" fmla="*/ 3097911 w 3097911"/>
              <a:gd name="connsiteY2" fmla="*/ 2441262 h 2441262"/>
              <a:gd name="connsiteX0" fmla="*/ 0 w 3097911"/>
              <a:gd name="connsiteY0" fmla="*/ 2320685 h 2441262"/>
              <a:gd name="connsiteX1" fmla="*/ 1984248 w 3097911"/>
              <a:gd name="connsiteY1" fmla="*/ 25541 h 2441262"/>
              <a:gd name="connsiteX2" fmla="*/ 3097911 w 3097911"/>
              <a:gd name="connsiteY2" fmla="*/ 2441262 h 2441262"/>
            </a:gdLst>
            <a:ahLst/>
            <a:cxnLst>
              <a:cxn ang="0">
                <a:pos x="connsiteX0" y="connsiteY0"/>
              </a:cxn>
              <a:cxn ang="0">
                <a:pos x="connsiteX1" y="connsiteY1"/>
              </a:cxn>
              <a:cxn ang="0">
                <a:pos x="connsiteX2" y="connsiteY2"/>
              </a:cxn>
            </a:cxnLst>
            <a:rect l="l" t="t" r="r" b="b"/>
            <a:pathLst>
              <a:path w="3097911" h="2441262">
                <a:moveTo>
                  <a:pt x="0" y="2320685"/>
                </a:moveTo>
                <a:cubicBezTo>
                  <a:pt x="694944" y="1221881"/>
                  <a:pt x="1458404" y="-209120"/>
                  <a:pt x="1984248" y="25541"/>
                </a:cubicBezTo>
                <a:cubicBezTo>
                  <a:pt x="2510092" y="260202"/>
                  <a:pt x="2256282" y="1408286"/>
                  <a:pt x="3097911" y="2441262"/>
                </a:cubicBezTo>
              </a:path>
            </a:pathLst>
          </a:custGeom>
          <a:noFill/>
          <a:ln w="28575">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219750D3-4E92-428A-817C-A5E2660A002F}"/>
              </a:ext>
            </a:extLst>
          </p:cNvPr>
          <p:cNvCxnSpPr/>
          <p:nvPr/>
        </p:nvCxnSpPr>
        <p:spPr>
          <a:xfrm>
            <a:off x="7184136" y="5160264"/>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9808E28-667D-44B1-9EB5-DE34FCEB3B19}"/>
              </a:ext>
            </a:extLst>
          </p:cNvPr>
          <p:cNvSpPr txBox="1"/>
          <p:nvPr/>
        </p:nvSpPr>
        <p:spPr>
          <a:xfrm rot="20047683">
            <a:off x="6914671" y="5517567"/>
            <a:ext cx="538930" cy="369332"/>
          </a:xfrm>
          <a:prstGeom prst="rect">
            <a:avLst/>
          </a:prstGeom>
          <a:noFill/>
        </p:spPr>
        <p:txBody>
          <a:bodyPr wrap="none" rtlCol="0">
            <a:spAutoFit/>
          </a:bodyPr>
          <a:lstStyle/>
          <a:p>
            <a:pPr algn="ctr"/>
            <a:r>
              <a:rPr lang="en-US" dirty="0"/>
              <a:t>1 m</a:t>
            </a:r>
          </a:p>
        </p:txBody>
      </p:sp>
      <p:sp>
        <p:nvSpPr>
          <p:cNvPr id="29" name="TextBox 28">
            <a:extLst>
              <a:ext uri="{FF2B5EF4-FFF2-40B4-BE49-F238E27FC236}">
                <a16:creationId xmlns:a16="http://schemas.microsoft.com/office/drawing/2014/main" id="{A909A294-AA47-4C1B-AE6F-979B858F6B0B}"/>
              </a:ext>
            </a:extLst>
          </p:cNvPr>
          <p:cNvSpPr txBox="1"/>
          <p:nvPr/>
        </p:nvSpPr>
        <p:spPr>
          <a:xfrm>
            <a:off x="3366335" y="1294168"/>
            <a:ext cx="4450257" cy="369332"/>
          </a:xfrm>
          <a:prstGeom prst="rect">
            <a:avLst/>
          </a:prstGeom>
          <a:noFill/>
        </p:spPr>
        <p:txBody>
          <a:bodyPr wrap="none" rtlCol="0">
            <a:spAutoFit/>
          </a:bodyPr>
          <a:lstStyle/>
          <a:p>
            <a:r>
              <a:rPr lang="en-US" i="1" dirty="0"/>
              <a:t>“hydrochorous seeds” – High Density planting</a:t>
            </a:r>
          </a:p>
        </p:txBody>
      </p:sp>
      <p:sp>
        <p:nvSpPr>
          <p:cNvPr id="30" name="TextBox 29">
            <a:extLst>
              <a:ext uri="{FF2B5EF4-FFF2-40B4-BE49-F238E27FC236}">
                <a16:creationId xmlns:a16="http://schemas.microsoft.com/office/drawing/2014/main" id="{0ADBC8F3-F320-4FD0-9047-1EE5D76B3E79}"/>
              </a:ext>
            </a:extLst>
          </p:cNvPr>
          <p:cNvSpPr txBox="1"/>
          <p:nvPr/>
        </p:nvSpPr>
        <p:spPr>
          <a:xfrm>
            <a:off x="3366335" y="1915338"/>
            <a:ext cx="3616183" cy="369332"/>
          </a:xfrm>
          <a:prstGeom prst="rect">
            <a:avLst/>
          </a:prstGeom>
          <a:noFill/>
        </p:spPr>
        <p:txBody>
          <a:bodyPr wrap="none" rtlCol="0">
            <a:spAutoFit/>
          </a:bodyPr>
          <a:lstStyle/>
          <a:p>
            <a:r>
              <a:rPr lang="en-US" i="1" dirty="0"/>
              <a:t>“local seeds” – High Density planting</a:t>
            </a:r>
          </a:p>
        </p:txBody>
      </p:sp>
      <p:sp>
        <p:nvSpPr>
          <p:cNvPr id="2" name="TextBox 1">
            <a:extLst>
              <a:ext uri="{FF2B5EF4-FFF2-40B4-BE49-F238E27FC236}">
                <a16:creationId xmlns:a16="http://schemas.microsoft.com/office/drawing/2014/main" id="{61122F3B-BBC1-44D9-B898-76840700EE13}"/>
              </a:ext>
            </a:extLst>
          </p:cNvPr>
          <p:cNvSpPr txBox="1"/>
          <p:nvPr/>
        </p:nvSpPr>
        <p:spPr>
          <a:xfrm>
            <a:off x="399163" y="180974"/>
            <a:ext cx="11726162" cy="923330"/>
          </a:xfrm>
          <a:prstGeom prst="rect">
            <a:avLst/>
          </a:prstGeom>
          <a:noFill/>
        </p:spPr>
        <p:txBody>
          <a:bodyPr wrap="square" rtlCol="0">
            <a:spAutoFit/>
          </a:bodyPr>
          <a:lstStyle/>
          <a:p>
            <a:r>
              <a:rPr lang="en-US" b="1" dirty="0"/>
              <a:t>Expected results:</a:t>
            </a:r>
          </a:p>
          <a:p>
            <a:r>
              <a:rPr lang="en-US" dirty="0"/>
              <a:t>If H</a:t>
            </a:r>
            <a:r>
              <a:rPr lang="en-US" baseline="-25000" dirty="0"/>
              <a:t>o</a:t>
            </a:r>
            <a:r>
              <a:rPr lang="en-US" dirty="0"/>
              <a:t> is supported, and vegetation density retains local seed but inhibits hydrochorous dispersal, then “High Density” planting should have greater abundance of local seed mimics, but low abundance of hydrochorous seed mimics.</a:t>
            </a:r>
          </a:p>
        </p:txBody>
      </p:sp>
      <p:pic>
        <p:nvPicPr>
          <p:cNvPr id="58" name="Picture 57">
            <a:extLst>
              <a:ext uri="{FF2B5EF4-FFF2-40B4-BE49-F238E27FC236}">
                <a16:creationId xmlns:a16="http://schemas.microsoft.com/office/drawing/2014/main" id="{5E34231F-5510-4038-8422-5FB7E91E5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846" y="1083969"/>
            <a:ext cx="4202514" cy="1083592"/>
          </a:xfrm>
          <a:prstGeom prst="rect">
            <a:avLst/>
          </a:prstGeom>
        </p:spPr>
      </p:pic>
      <p:cxnSp>
        <p:nvCxnSpPr>
          <p:cNvPr id="59" name="Straight Connector 58">
            <a:extLst>
              <a:ext uri="{FF2B5EF4-FFF2-40B4-BE49-F238E27FC236}">
                <a16:creationId xmlns:a16="http://schemas.microsoft.com/office/drawing/2014/main" id="{A81ADABF-1026-40FA-BFFA-191064EDA7B8}"/>
              </a:ext>
            </a:extLst>
          </p:cNvPr>
          <p:cNvCxnSpPr/>
          <p:nvPr/>
        </p:nvCxnSpPr>
        <p:spPr>
          <a:xfrm>
            <a:off x="4712336" y="5196035"/>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F642E00-C4D2-44EE-B27E-CA91ABDA1F1F}"/>
              </a:ext>
            </a:extLst>
          </p:cNvPr>
          <p:cNvSpPr txBox="1"/>
          <p:nvPr/>
        </p:nvSpPr>
        <p:spPr>
          <a:xfrm rot="20047683">
            <a:off x="4407605" y="5553338"/>
            <a:ext cx="609462" cy="369332"/>
          </a:xfrm>
          <a:prstGeom prst="rect">
            <a:avLst/>
          </a:prstGeom>
          <a:noFill/>
        </p:spPr>
        <p:txBody>
          <a:bodyPr wrap="none" rtlCol="0">
            <a:spAutoFit/>
          </a:bodyPr>
          <a:lstStyle/>
          <a:p>
            <a:pPr algn="ctr"/>
            <a:r>
              <a:rPr lang="en-US" dirty="0"/>
              <a:t>-1 m</a:t>
            </a:r>
          </a:p>
        </p:txBody>
      </p:sp>
      <p:cxnSp>
        <p:nvCxnSpPr>
          <p:cNvPr id="26" name="Straight Connector 25">
            <a:extLst>
              <a:ext uri="{FF2B5EF4-FFF2-40B4-BE49-F238E27FC236}">
                <a16:creationId xmlns:a16="http://schemas.microsoft.com/office/drawing/2014/main" id="{9FBFA071-5EC9-4A50-B561-354CBFB16596}"/>
              </a:ext>
            </a:extLst>
          </p:cNvPr>
          <p:cNvCxnSpPr/>
          <p:nvPr/>
        </p:nvCxnSpPr>
        <p:spPr>
          <a:xfrm>
            <a:off x="2707136" y="1490437"/>
            <a:ext cx="557784" cy="0"/>
          </a:xfrm>
          <a:prstGeom prst="line">
            <a:avLst/>
          </a:prstGeom>
          <a:ln w="57150">
            <a:solidFill>
              <a:srgbClr val="00CC9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E7F9A38-D64B-43BF-AB48-889F7A47DADD}"/>
              </a:ext>
            </a:extLst>
          </p:cNvPr>
          <p:cNvCxnSpPr/>
          <p:nvPr/>
        </p:nvCxnSpPr>
        <p:spPr>
          <a:xfrm>
            <a:off x="2707136" y="2121373"/>
            <a:ext cx="557784" cy="0"/>
          </a:xfrm>
          <a:prstGeom prst="line">
            <a:avLst/>
          </a:prstGeom>
          <a:ln w="57150">
            <a:solidFill>
              <a:srgbClr val="CC0099"/>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34B9AF6-1841-4C07-A74E-699218277620}"/>
              </a:ext>
            </a:extLst>
          </p:cNvPr>
          <p:cNvSpPr>
            <a:spLocks noGrp="1"/>
          </p:cNvSpPr>
          <p:nvPr>
            <p:ph type="sldNum" sz="quarter" idx="12"/>
          </p:nvPr>
        </p:nvSpPr>
        <p:spPr/>
        <p:txBody>
          <a:bodyPr/>
          <a:lstStyle/>
          <a:p>
            <a:fld id="{5F063C82-147C-4494-827F-34E1504C2177}" type="slidenum">
              <a:rPr lang="en-US" smtClean="0"/>
              <a:t>19</a:t>
            </a:fld>
            <a:endParaRPr lang="en-US"/>
          </a:p>
        </p:txBody>
      </p:sp>
    </p:spTree>
    <p:extLst>
      <p:ext uri="{BB962C8B-B14F-4D97-AF65-F5344CB8AC3E}">
        <p14:creationId xmlns:p14="http://schemas.microsoft.com/office/powerpoint/2010/main" val="2152538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E4382-39D6-41F8-AF1C-C166C8C58156}"/>
              </a:ext>
            </a:extLst>
          </p:cNvPr>
          <p:cNvSpPr>
            <a:spLocks noGrp="1"/>
          </p:cNvSpPr>
          <p:nvPr>
            <p:ph type="title"/>
          </p:nvPr>
        </p:nvSpPr>
        <p:spPr/>
        <p:txBody>
          <a:bodyPr>
            <a:normAutofit/>
          </a:bodyPr>
          <a:lstStyle/>
          <a:p>
            <a:r>
              <a:rPr lang="en-US" sz="2400" dirty="0"/>
              <a:t>Questions</a:t>
            </a:r>
          </a:p>
        </p:txBody>
      </p:sp>
      <p:sp>
        <p:nvSpPr>
          <p:cNvPr id="3" name="Content Placeholder 2">
            <a:extLst>
              <a:ext uri="{FF2B5EF4-FFF2-40B4-BE49-F238E27FC236}">
                <a16:creationId xmlns:a16="http://schemas.microsoft.com/office/drawing/2014/main" id="{4DB5197C-826F-403E-9139-AA90F94AFA64}"/>
              </a:ext>
            </a:extLst>
          </p:cNvPr>
          <p:cNvSpPr>
            <a:spLocks noGrp="1"/>
          </p:cNvSpPr>
          <p:nvPr>
            <p:ph idx="1"/>
          </p:nvPr>
        </p:nvSpPr>
        <p:spPr>
          <a:xfrm>
            <a:off x="838200" y="1407936"/>
            <a:ext cx="10515600" cy="4351338"/>
          </a:xfrm>
        </p:spPr>
        <p:txBody>
          <a:bodyPr>
            <a:noAutofit/>
          </a:bodyPr>
          <a:lstStyle/>
          <a:p>
            <a:pPr marL="0" indent="0">
              <a:buNone/>
            </a:pPr>
            <a:r>
              <a:rPr lang="en-US" sz="1400" dirty="0"/>
              <a:t>The main objective of this research is to understand how vegetation structure affects surface seed bank dynamics in a grazing-disturbed ecosystem. I will investigate the following:</a:t>
            </a:r>
          </a:p>
          <a:p>
            <a:pPr lvl="0"/>
            <a:r>
              <a:rPr lang="en-US" sz="1400" dirty="0"/>
              <a:t>Do  vegetation structural traits, resulting from different grazing disturbance conditions, affect seasonal changes in surface seed bank richness and abundance?</a:t>
            </a:r>
          </a:p>
          <a:p>
            <a:pPr lvl="1"/>
            <a:r>
              <a:rPr lang="en-US" sz="1400" dirty="0"/>
              <a:t>Expectation 1: Because taller vegetation structures should trap more seed (either locally deposited or transported by tidal hydrochory), I expect greater </a:t>
            </a:r>
            <a:r>
              <a:rPr lang="en-US" sz="1400" u="sng" dirty="0"/>
              <a:t>richness</a:t>
            </a:r>
            <a:r>
              <a:rPr lang="en-US" sz="1400" dirty="0"/>
              <a:t> of species trapped across all seasons in undisturbed and 10-yr post-disturbance sites with taller (perennial graminoid) vegetation. </a:t>
            </a:r>
          </a:p>
          <a:p>
            <a:pPr lvl="2"/>
            <a:r>
              <a:rPr lang="en-US" sz="1400" dirty="0"/>
              <a:t>However, because annual plants should have greater seed production than perennials, I expect higher </a:t>
            </a:r>
            <a:r>
              <a:rPr lang="en-US" sz="1400" u="sng" dirty="0"/>
              <a:t>abundance</a:t>
            </a:r>
            <a:r>
              <a:rPr lang="en-US" sz="1400" dirty="0"/>
              <a:t> in grubbed and 1-yr post-disturbance sites where annual species dominate.</a:t>
            </a:r>
          </a:p>
          <a:p>
            <a:pPr lvl="1"/>
            <a:r>
              <a:rPr lang="en-US" sz="1400" dirty="0"/>
              <a:t>Expectation 2: Because vegetation should trap local seed rain following dispersal from the parent plant within the site, I expect fall seed bank </a:t>
            </a:r>
            <a:r>
              <a:rPr lang="en-US" sz="1400" u="sng" dirty="0"/>
              <a:t>abundance</a:t>
            </a:r>
            <a:r>
              <a:rPr lang="en-US" sz="1400" dirty="0"/>
              <a:t> to be the highest, regardless of structural traits.</a:t>
            </a:r>
          </a:p>
          <a:p>
            <a:pPr lvl="0"/>
            <a:r>
              <a:rPr lang="en-US" sz="1400" dirty="0"/>
              <a:t>Is species similarity to above-ground vegetation dependent on structural traits or seasonality? </a:t>
            </a:r>
          </a:p>
          <a:p>
            <a:pPr lvl="1"/>
            <a:r>
              <a:rPr lang="en-US" sz="1400" dirty="0"/>
              <a:t>Expectation: If local seed rain is driving seed bank similarity, I expect all sites to have high similarity between seed banks and above-ground vegetation, regardless of season. </a:t>
            </a:r>
          </a:p>
          <a:p>
            <a:pPr lvl="1"/>
            <a:r>
              <a:rPr lang="en-US" sz="1400" dirty="0"/>
              <a:t>Alternatively, if intertidal hydrochory is driving seed bank dissimilarity and structural traits are driving seed retention, I expect sites with structural traits such as tall perennial graminoids to have the greatest dissimilarity between seed bank and above-ground vegetation in the spring following winter storms. </a:t>
            </a:r>
          </a:p>
          <a:p>
            <a:pPr marL="971550" lvl="1" indent="-514350">
              <a:buFont typeface="+mj-lt"/>
              <a:buAutoNum type="alphaLcParenR"/>
            </a:pPr>
            <a:endParaRPr lang="en-US" sz="1400" dirty="0"/>
          </a:p>
        </p:txBody>
      </p:sp>
      <p:sp>
        <p:nvSpPr>
          <p:cNvPr id="4" name="Slide Number Placeholder 3">
            <a:extLst>
              <a:ext uri="{FF2B5EF4-FFF2-40B4-BE49-F238E27FC236}">
                <a16:creationId xmlns:a16="http://schemas.microsoft.com/office/drawing/2014/main" id="{49C96C8D-12BF-4C8B-A52E-3ED841EACA6E}"/>
              </a:ext>
            </a:extLst>
          </p:cNvPr>
          <p:cNvSpPr>
            <a:spLocks noGrp="1"/>
          </p:cNvSpPr>
          <p:nvPr>
            <p:ph type="sldNum" sz="quarter" idx="12"/>
          </p:nvPr>
        </p:nvSpPr>
        <p:spPr/>
        <p:txBody>
          <a:bodyPr/>
          <a:lstStyle/>
          <a:p>
            <a:fld id="{5F063C82-147C-4494-827F-34E1504C2177}" type="slidenum">
              <a:rPr lang="en-US" smtClean="0"/>
              <a:t>2</a:t>
            </a:fld>
            <a:endParaRPr lang="en-US"/>
          </a:p>
        </p:txBody>
      </p:sp>
    </p:spTree>
    <p:extLst>
      <p:ext uri="{BB962C8B-B14F-4D97-AF65-F5344CB8AC3E}">
        <p14:creationId xmlns:p14="http://schemas.microsoft.com/office/powerpoint/2010/main" val="1480758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5DB6EF6-141B-4F75-9CB2-C86CEFF92E0E}"/>
              </a:ext>
            </a:extLst>
          </p:cNvPr>
          <p:cNvCxnSpPr>
            <a:cxnSpLocks/>
          </p:cNvCxnSpPr>
          <p:nvPr/>
        </p:nvCxnSpPr>
        <p:spPr>
          <a:xfrm>
            <a:off x="2487168" y="2185416"/>
            <a:ext cx="0" cy="3136392"/>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B1C7D85-D03A-49D4-A0DD-40CBE468287E}"/>
              </a:ext>
            </a:extLst>
          </p:cNvPr>
          <p:cNvCxnSpPr>
            <a:cxnSpLocks/>
          </p:cNvCxnSpPr>
          <p:nvPr/>
        </p:nvCxnSpPr>
        <p:spPr>
          <a:xfrm flipH="1">
            <a:off x="2487168" y="5321808"/>
            <a:ext cx="6775704"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E2137CB-B903-4121-95C0-F0D28664D770}"/>
              </a:ext>
            </a:extLst>
          </p:cNvPr>
          <p:cNvCxnSpPr/>
          <p:nvPr/>
        </p:nvCxnSpPr>
        <p:spPr>
          <a:xfrm>
            <a:off x="5843016" y="5184648"/>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F82C24-84C3-4A97-985D-53C3EF45A227}"/>
              </a:ext>
            </a:extLst>
          </p:cNvPr>
          <p:cNvSpPr txBox="1"/>
          <p:nvPr/>
        </p:nvSpPr>
        <p:spPr>
          <a:xfrm rot="20047683">
            <a:off x="4953485" y="5424101"/>
            <a:ext cx="1843069" cy="923330"/>
          </a:xfrm>
          <a:prstGeom prst="rect">
            <a:avLst/>
          </a:prstGeom>
          <a:noFill/>
        </p:spPr>
        <p:txBody>
          <a:bodyPr wrap="none" rtlCol="0">
            <a:spAutoFit/>
          </a:bodyPr>
          <a:lstStyle/>
          <a:p>
            <a:pPr algn="ctr"/>
            <a:r>
              <a:rPr lang="en-US" dirty="0"/>
              <a:t>0 m</a:t>
            </a:r>
          </a:p>
          <a:p>
            <a:pPr algn="ctr"/>
            <a:r>
              <a:rPr lang="en-US" dirty="0"/>
              <a:t>Transplanted </a:t>
            </a:r>
          </a:p>
          <a:p>
            <a:pPr algn="ctr"/>
            <a:r>
              <a:rPr lang="en-US" dirty="0"/>
              <a:t>vegetation begins</a:t>
            </a:r>
          </a:p>
        </p:txBody>
      </p:sp>
      <p:cxnSp>
        <p:nvCxnSpPr>
          <p:cNvPr id="13" name="Straight Connector 12">
            <a:extLst>
              <a:ext uri="{FF2B5EF4-FFF2-40B4-BE49-F238E27FC236}">
                <a16:creationId xmlns:a16="http://schemas.microsoft.com/office/drawing/2014/main" id="{E42BFF62-4CB0-4071-B96E-ECC782C5DE2B}"/>
              </a:ext>
            </a:extLst>
          </p:cNvPr>
          <p:cNvCxnSpPr/>
          <p:nvPr/>
        </p:nvCxnSpPr>
        <p:spPr>
          <a:xfrm>
            <a:off x="8546592" y="5184648"/>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10A4AED-8F93-4748-8851-656A8DC1EE76}"/>
              </a:ext>
            </a:extLst>
          </p:cNvPr>
          <p:cNvCxnSpPr/>
          <p:nvPr/>
        </p:nvCxnSpPr>
        <p:spPr>
          <a:xfrm>
            <a:off x="3678936" y="5172456"/>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A0C4758-642E-46C1-841C-8CDEC4FD6231}"/>
              </a:ext>
            </a:extLst>
          </p:cNvPr>
          <p:cNvSpPr txBox="1"/>
          <p:nvPr/>
        </p:nvSpPr>
        <p:spPr>
          <a:xfrm rot="20047683">
            <a:off x="6818900" y="5445434"/>
            <a:ext cx="2941446" cy="923330"/>
          </a:xfrm>
          <a:prstGeom prst="rect">
            <a:avLst/>
          </a:prstGeom>
          <a:noFill/>
        </p:spPr>
        <p:txBody>
          <a:bodyPr wrap="none" rtlCol="0">
            <a:spAutoFit/>
          </a:bodyPr>
          <a:lstStyle/>
          <a:p>
            <a:pPr algn="ctr"/>
            <a:r>
              <a:rPr lang="en-US" dirty="0"/>
              <a:t>2 m</a:t>
            </a:r>
          </a:p>
          <a:p>
            <a:pPr algn="ctr"/>
            <a:r>
              <a:rPr lang="en-US" dirty="0"/>
              <a:t>Transplanted edge </a:t>
            </a:r>
          </a:p>
          <a:p>
            <a:pPr algn="ctr"/>
            <a:r>
              <a:rPr lang="en-US" dirty="0"/>
              <a:t>(furthest from tidal intrusion)</a:t>
            </a:r>
          </a:p>
        </p:txBody>
      </p:sp>
      <p:sp>
        <p:nvSpPr>
          <p:cNvPr id="17" name="TextBox 16">
            <a:extLst>
              <a:ext uri="{FF2B5EF4-FFF2-40B4-BE49-F238E27FC236}">
                <a16:creationId xmlns:a16="http://schemas.microsoft.com/office/drawing/2014/main" id="{4AC42756-732F-4415-BA10-E39FAAB41085}"/>
              </a:ext>
            </a:extLst>
          </p:cNvPr>
          <p:cNvSpPr txBox="1"/>
          <p:nvPr/>
        </p:nvSpPr>
        <p:spPr>
          <a:xfrm>
            <a:off x="399162" y="3423032"/>
            <a:ext cx="1792478" cy="646331"/>
          </a:xfrm>
          <a:prstGeom prst="rect">
            <a:avLst/>
          </a:prstGeom>
          <a:noFill/>
        </p:spPr>
        <p:txBody>
          <a:bodyPr wrap="none" rtlCol="0">
            <a:spAutoFit/>
          </a:bodyPr>
          <a:lstStyle/>
          <a:p>
            <a:pPr algn="ctr"/>
            <a:r>
              <a:rPr lang="en-US" dirty="0"/>
              <a:t>Seed abundance </a:t>
            </a:r>
          </a:p>
          <a:p>
            <a:pPr algn="ctr"/>
            <a:r>
              <a:rPr lang="en-US" dirty="0"/>
              <a:t>recovered</a:t>
            </a:r>
          </a:p>
        </p:txBody>
      </p:sp>
      <p:sp>
        <p:nvSpPr>
          <p:cNvPr id="20" name="Freeform: Shape 19">
            <a:extLst>
              <a:ext uri="{FF2B5EF4-FFF2-40B4-BE49-F238E27FC236}">
                <a16:creationId xmlns:a16="http://schemas.microsoft.com/office/drawing/2014/main" id="{C47F5B33-5B04-4A51-BA43-1DF38DD8FBF1}"/>
              </a:ext>
            </a:extLst>
          </p:cNvPr>
          <p:cNvSpPr/>
          <p:nvPr/>
        </p:nvSpPr>
        <p:spPr>
          <a:xfrm>
            <a:off x="4882774" y="3402035"/>
            <a:ext cx="3694298" cy="1562827"/>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1940737 h 1940737"/>
              <a:gd name="connsiteX1" fmla="*/ 1481328 w 3566160"/>
              <a:gd name="connsiteY1" fmla="*/ 11353 h 1940737"/>
              <a:gd name="connsiteX2" fmla="*/ 3566160 w 3566160"/>
              <a:gd name="connsiteY2" fmla="*/ 1355521 h 1940737"/>
              <a:gd name="connsiteX0" fmla="*/ 0 w 3566160"/>
              <a:gd name="connsiteY0" fmla="*/ 1938094 h 1938094"/>
              <a:gd name="connsiteX1" fmla="*/ 1481328 w 3566160"/>
              <a:gd name="connsiteY1" fmla="*/ 8710 h 1938094"/>
              <a:gd name="connsiteX2" fmla="*/ 3566160 w 3566160"/>
              <a:gd name="connsiteY2" fmla="*/ 1352878 h 1938094"/>
              <a:gd name="connsiteX0" fmla="*/ 0 w 3566160"/>
              <a:gd name="connsiteY0" fmla="*/ 1935503 h 1935503"/>
              <a:gd name="connsiteX1" fmla="*/ 1481328 w 3566160"/>
              <a:gd name="connsiteY1" fmla="*/ 6119 h 1935503"/>
              <a:gd name="connsiteX2" fmla="*/ 3566160 w 3566160"/>
              <a:gd name="connsiteY2" fmla="*/ 1350287 h 1935503"/>
              <a:gd name="connsiteX0" fmla="*/ 0 w 3566160"/>
              <a:gd name="connsiteY0" fmla="*/ 1931162 h 1931162"/>
              <a:gd name="connsiteX1" fmla="*/ 1481328 w 3566160"/>
              <a:gd name="connsiteY1" fmla="*/ 1778 h 1931162"/>
              <a:gd name="connsiteX2" fmla="*/ 3566160 w 3566160"/>
              <a:gd name="connsiteY2" fmla="*/ 1592834 h 1931162"/>
              <a:gd name="connsiteX0" fmla="*/ 0 w 3566160"/>
              <a:gd name="connsiteY0" fmla="*/ 1972610 h 1972610"/>
              <a:gd name="connsiteX1" fmla="*/ 1481328 w 3566160"/>
              <a:gd name="connsiteY1" fmla="*/ 43226 h 1972610"/>
              <a:gd name="connsiteX2" fmla="*/ 3566160 w 3566160"/>
              <a:gd name="connsiteY2" fmla="*/ 1634282 h 1972610"/>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97351 h 1997351"/>
              <a:gd name="connsiteX1" fmla="*/ 2233803 w 3566160"/>
              <a:gd name="connsiteY1" fmla="*/ 20342 h 1997351"/>
              <a:gd name="connsiteX2" fmla="*/ 3566160 w 3566160"/>
              <a:gd name="connsiteY2" fmla="*/ 1659023 h 1997351"/>
              <a:gd name="connsiteX0" fmla="*/ 0 w 3566160"/>
              <a:gd name="connsiteY0" fmla="*/ 1977089 h 1977089"/>
              <a:gd name="connsiteX1" fmla="*/ 2233803 w 3566160"/>
              <a:gd name="connsiteY1" fmla="*/ 80 h 1977089"/>
              <a:gd name="connsiteX2" fmla="*/ 3566160 w 3566160"/>
              <a:gd name="connsiteY2" fmla="*/ 1638761 h 1977089"/>
              <a:gd name="connsiteX0" fmla="*/ 0 w 3566160"/>
              <a:gd name="connsiteY0" fmla="*/ 1977131 h 1977131"/>
              <a:gd name="connsiteX1" fmla="*/ 2233803 w 3566160"/>
              <a:gd name="connsiteY1" fmla="*/ 122 h 1977131"/>
              <a:gd name="connsiteX2" fmla="*/ 3566160 w 3566160"/>
              <a:gd name="connsiteY2" fmla="*/ 1638803 h 1977131"/>
              <a:gd name="connsiteX0" fmla="*/ 0 w 3004185"/>
              <a:gd name="connsiteY0" fmla="*/ 2076311 h 2076311"/>
              <a:gd name="connsiteX1" fmla="*/ 1671828 w 3004185"/>
              <a:gd name="connsiteY1" fmla="*/ 4052 h 2076311"/>
              <a:gd name="connsiteX2" fmla="*/ 3004185 w 3004185"/>
              <a:gd name="connsiteY2" fmla="*/ 1642733 h 2076311"/>
              <a:gd name="connsiteX0" fmla="*/ 0 w 3004185"/>
              <a:gd name="connsiteY0" fmla="*/ 1487128 h 1487128"/>
              <a:gd name="connsiteX1" fmla="*/ 1438915 w 3004185"/>
              <a:gd name="connsiteY1" fmla="*/ 10092 h 1487128"/>
              <a:gd name="connsiteX2" fmla="*/ 3004185 w 3004185"/>
              <a:gd name="connsiteY2" fmla="*/ 1053550 h 1487128"/>
              <a:gd name="connsiteX0" fmla="*/ 0 w 3694298"/>
              <a:gd name="connsiteY0" fmla="*/ 1558874 h 1558874"/>
              <a:gd name="connsiteX1" fmla="*/ 2129028 w 3694298"/>
              <a:gd name="connsiteY1" fmla="*/ 12827 h 1558874"/>
              <a:gd name="connsiteX2" fmla="*/ 3694298 w 3694298"/>
              <a:gd name="connsiteY2" fmla="*/ 1056285 h 1558874"/>
              <a:gd name="connsiteX0" fmla="*/ 0 w 3694298"/>
              <a:gd name="connsiteY0" fmla="*/ 1562827 h 1562827"/>
              <a:gd name="connsiteX1" fmla="*/ 2129028 w 3694298"/>
              <a:gd name="connsiteY1" fmla="*/ 16780 h 1562827"/>
              <a:gd name="connsiteX2" fmla="*/ 3694298 w 3694298"/>
              <a:gd name="connsiteY2" fmla="*/ 1060238 h 1562827"/>
            </a:gdLst>
            <a:ahLst/>
            <a:cxnLst>
              <a:cxn ang="0">
                <a:pos x="connsiteX0" y="connsiteY0"/>
              </a:cxn>
              <a:cxn ang="0">
                <a:pos x="connsiteX1" y="connsiteY1"/>
              </a:cxn>
              <a:cxn ang="0">
                <a:pos x="connsiteX2" y="connsiteY2"/>
              </a:cxn>
            </a:cxnLst>
            <a:rect l="l" t="t" r="r" b="b"/>
            <a:pathLst>
              <a:path w="3694298" h="1562827">
                <a:moveTo>
                  <a:pt x="0" y="1562827"/>
                </a:moveTo>
                <a:cubicBezTo>
                  <a:pt x="1106424" y="729199"/>
                  <a:pt x="1513312" y="100545"/>
                  <a:pt x="2129028" y="16780"/>
                </a:cubicBezTo>
                <a:cubicBezTo>
                  <a:pt x="2744744" y="-66985"/>
                  <a:pt x="3477580" y="144947"/>
                  <a:pt x="3694298" y="1060238"/>
                </a:cubicBezTo>
              </a:path>
            </a:pathLst>
          </a:custGeom>
          <a:noFill/>
          <a:ln w="28575">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E72DC607-F928-4C54-9D4C-A3D05467B57A}"/>
              </a:ext>
            </a:extLst>
          </p:cNvPr>
          <p:cNvSpPr/>
          <p:nvPr/>
        </p:nvSpPr>
        <p:spPr>
          <a:xfrm>
            <a:off x="3054244" y="3810708"/>
            <a:ext cx="4616160" cy="1283597"/>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2420118 h 2420118"/>
              <a:gd name="connsiteX1" fmla="*/ 1984248 w 3566160"/>
              <a:gd name="connsiteY1" fmla="*/ 124974 h 2420118"/>
              <a:gd name="connsiteX2" fmla="*/ 3566160 w 3566160"/>
              <a:gd name="connsiteY2" fmla="*/ 1834902 h 2420118"/>
              <a:gd name="connsiteX0" fmla="*/ 0 w 3566160"/>
              <a:gd name="connsiteY0" fmla="*/ 2420118 h 2420118"/>
              <a:gd name="connsiteX1" fmla="*/ 1984248 w 3566160"/>
              <a:gd name="connsiteY1" fmla="*/ 124974 h 2420118"/>
              <a:gd name="connsiteX2" fmla="*/ 3566160 w 3566160"/>
              <a:gd name="connsiteY2" fmla="*/ 1834902 h 2420118"/>
              <a:gd name="connsiteX0" fmla="*/ 0 w 3374136"/>
              <a:gd name="connsiteY0" fmla="*/ 2295179 h 2340027"/>
              <a:gd name="connsiteX1" fmla="*/ 1984248 w 3374136"/>
              <a:gd name="connsiteY1" fmla="*/ 35 h 2340027"/>
              <a:gd name="connsiteX2" fmla="*/ 3374136 w 3374136"/>
              <a:gd name="connsiteY2" fmla="*/ 2340027 h 2340027"/>
              <a:gd name="connsiteX0" fmla="*/ 0 w 3097911"/>
              <a:gd name="connsiteY0" fmla="*/ 2295388 h 2415965"/>
              <a:gd name="connsiteX1" fmla="*/ 1984248 w 3097911"/>
              <a:gd name="connsiteY1" fmla="*/ 244 h 2415965"/>
              <a:gd name="connsiteX2" fmla="*/ 3097911 w 3097911"/>
              <a:gd name="connsiteY2" fmla="*/ 2415965 h 2415965"/>
              <a:gd name="connsiteX0" fmla="*/ 0 w 3097911"/>
              <a:gd name="connsiteY0" fmla="*/ 2320685 h 2441262"/>
              <a:gd name="connsiteX1" fmla="*/ 1984248 w 3097911"/>
              <a:gd name="connsiteY1" fmla="*/ 25541 h 2441262"/>
              <a:gd name="connsiteX2" fmla="*/ 3097911 w 3097911"/>
              <a:gd name="connsiteY2" fmla="*/ 2441262 h 2441262"/>
              <a:gd name="connsiteX0" fmla="*/ 0 w 3097911"/>
              <a:gd name="connsiteY0" fmla="*/ 2320685 h 2441262"/>
              <a:gd name="connsiteX1" fmla="*/ 1984248 w 3097911"/>
              <a:gd name="connsiteY1" fmla="*/ 25541 h 2441262"/>
              <a:gd name="connsiteX2" fmla="*/ 3097911 w 3097911"/>
              <a:gd name="connsiteY2" fmla="*/ 2441262 h 2441262"/>
              <a:gd name="connsiteX0" fmla="*/ 0 w 3293238"/>
              <a:gd name="connsiteY0" fmla="*/ 2017903 h 2138480"/>
              <a:gd name="connsiteX1" fmla="*/ 3174693 w 3293238"/>
              <a:gd name="connsiteY1" fmla="*/ 31391 h 2138480"/>
              <a:gd name="connsiteX2" fmla="*/ 3097911 w 3293238"/>
              <a:gd name="connsiteY2" fmla="*/ 2138480 h 2138480"/>
              <a:gd name="connsiteX0" fmla="*/ 0 w 4650666"/>
              <a:gd name="connsiteY0" fmla="*/ 1986604 h 2050028"/>
              <a:gd name="connsiteX1" fmla="*/ 3174693 w 4650666"/>
              <a:gd name="connsiteY1" fmla="*/ 92 h 2050028"/>
              <a:gd name="connsiteX2" fmla="*/ 4650666 w 4650666"/>
              <a:gd name="connsiteY2" fmla="*/ 2050027 h 2050028"/>
              <a:gd name="connsiteX0" fmla="*/ 0 w 4650666"/>
              <a:gd name="connsiteY0" fmla="*/ 2060866 h 2124289"/>
              <a:gd name="connsiteX1" fmla="*/ 3174693 w 4650666"/>
              <a:gd name="connsiteY1" fmla="*/ 74354 h 2124289"/>
              <a:gd name="connsiteX2" fmla="*/ 4650666 w 4650666"/>
              <a:gd name="connsiteY2" fmla="*/ 2124289 h 2124289"/>
              <a:gd name="connsiteX0" fmla="*/ 0 w 4616160"/>
              <a:gd name="connsiteY0" fmla="*/ 2135258 h 2135258"/>
              <a:gd name="connsiteX1" fmla="*/ 3140187 w 4616160"/>
              <a:gd name="connsiteY1" fmla="*/ 145 h 2135258"/>
              <a:gd name="connsiteX2" fmla="*/ 4616160 w 4616160"/>
              <a:gd name="connsiteY2" fmla="*/ 2050080 h 2135258"/>
              <a:gd name="connsiteX0" fmla="*/ 0 w 4616160"/>
              <a:gd name="connsiteY0" fmla="*/ 2135258 h 2135258"/>
              <a:gd name="connsiteX1" fmla="*/ 3140187 w 4616160"/>
              <a:gd name="connsiteY1" fmla="*/ 145 h 2135258"/>
              <a:gd name="connsiteX2" fmla="*/ 4616160 w 4616160"/>
              <a:gd name="connsiteY2" fmla="*/ 2050080 h 2135258"/>
              <a:gd name="connsiteX0" fmla="*/ 0 w 4616160"/>
              <a:gd name="connsiteY0" fmla="*/ 1700992 h 1700992"/>
              <a:gd name="connsiteX1" fmla="*/ 2682987 w 4616160"/>
              <a:gd name="connsiteY1" fmla="*/ 248 h 1700992"/>
              <a:gd name="connsiteX2" fmla="*/ 4616160 w 4616160"/>
              <a:gd name="connsiteY2" fmla="*/ 1615814 h 1700992"/>
              <a:gd name="connsiteX0" fmla="*/ 0 w 4616160"/>
              <a:gd name="connsiteY0" fmla="*/ 1700881 h 1700881"/>
              <a:gd name="connsiteX1" fmla="*/ 2682987 w 4616160"/>
              <a:gd name="connsiteY1" fmla="*/ 137 h 1700881"/>
              <a:gd name="connsiteX2" fmla="*/ 4616160 w 4616160"/>
              <a:gd name="connsiteY2" fmla="*/ 1615703 h 1700881"/>
            </a:gdLst>
            <a:ahLst/>
            <a:cxnLst>
              <a:cxn ang="0">
                <a:pos x="connsiteX0" y="connsiteY0"/>
              </a:cxn>
              <a:cxn ang="0">
                <a:pos x="connsiteX1" y="connsiteY1"/>
              </a:cxn>
              <a:cxn ang="0">
                <a:pos x="connsiteX2" y="connsiteY2"/>
              </a:cxn>
            </a:cxnLst>
            <a:rect l="l" t="t" r="r" b="b"/>
            <a:pathLst>
              <a:path w="4616160" h="1700881">
                <a:moveTo>
                  <a:pt x="0" y="1700881"/>
                </a:moveTo>
                <a:cubicBezTo>
                  <a:pt x="901978" y="887847"/>
                  <a:pt x="1913627" y="14333"/>
                  <a:pt x="2682987" y="137"/>
                </a:cubicBezTo>
                <a:cubicBezTo>
                  <a:pt x="3452347" y="-14059"/>
                  <a:pt x="3179308" y="1085680"/>
                  <a:pt x="4616160" y="1615703"/>
                </a:cubicBezTo>
              </a:path>
            </a:pathLst>
          </a:custGeom>
          <a:noFill/>
          <a:ln w="28575">
            <a:solidFill>
              <a:srgbClr val="0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219750D3-4E92-428A-817C-A5E2660A002F}"/>
              </a:ext>
            </a:extLst>
          </p:cNvPr>
          <p:cNvCxnSpPr/>
          <p:nvPr/>
        </p:nvCxnSpPr>
        <p:spPr>
          <a:xfrm>
            <a:off x="7184136" y="5160264"/>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9808E28-667D-44B1-9EB5-DE34FCEB3B19}"/>
              </a:ext>
            </a:extLst>
          </p:cNvPr>
          <p:cNvSpPr txBox="1"/>
          <p:nvPr/>
        </p:nvSpPr>
        <p:spPr>
          <a:xfrm rot="20047683">
            <a:off x="6914671" y="5517567"/>
            <a:ext cx="538930" cy="369332"/>
          </a:xfrm>
          <a:prstGeom prst="rect">
            <a:avLst/>
          </a:prstGeom>
          <a:noFill/>
        </p:spPr>
        <p:txBody>
          <a:bodyPr wrap="none" rtlCol="0">
            <a:spAutoFit/>
          </a:bodyPr>
          <a:lstStyle/>
          <a:p>
            <a:pPr algn="ctr"/>
            <a:r>
              <a:rPr lang="en-US" dirty="0"/>
              <a:t>1 m</a:t>
            </a:r>
          </a:p>
        </p:txBody>
      </p:sp>
      <p:sp>
        <p:nvSpPr>
          <p:cNvPr id="29" name="TextBox 28">
            <a:extLst>
              <a:ext uri="{FF2B5EF4-FFF2-40B4-BE49-F238E27FC236}">
                <a16:creationId xmlns:a16="http://schemas.microsoft.com/office/drawing/2014/main" id="{A909A294-AA47-4C1B-AE6F-979B858F6B0B}"/>
              </a:ext>
            </a:extLst>
          </p:cNvPr>
          <p:cNvSpPr txBox="1"/>
          <p:nvPr/>
        </p:nvSpPr>
        <p:spPr>
          <a:xfrm>
            <a:off x="3345589" y="1307701"/>
            <a:ext cx="4396203" cy="369332"/>
          </a:xfrm>
          <a:prstGeom prst="rect">
            <a:avLst/>
          </a:prstGeom>
          <a:noFill/>
        </p:spPr>
        <p:txBody>
          <a:bodyPr wrap="none" rtlCol="0">
            <a:spAutoFit/>
          </a:bodyPr>
          <a:lstStyle/>
          <a:p>
            <a:r>
              <a:rPr lang="en-US" i="1" dirty="0"/>
              <a:t>“hydrochorous seeds” – Low Density planting</a:t>
            </a:r>
          </a:p>
        </p:txBody>
      </p:sp>
      <p:sp>
        <p:nvSpPr>
          <p:cNvPr id="30" name="TextBox 29">
            <a:extLst>
              <a:ext uri="{FF2B5EF4-FFF2-40B4-BE49-F238E27FC236}">
                <a16:creationId xmlns:a16="http://schemas.microsoft.com/office/drawing/2014/main" id="{0ADBC8F3-F320-4FD0-9047-1EE5D76B3E79}"/>
              </a:ext>
            </a:extLst>
          </p:cNvPr>
          <p:cNvSpPr txBox="1"/>
          <p:nvPr/>
        </p:nvSpPr>
        <p:spPr>
          <a:xfrm>
            <a:off x="3345589" y="1928871"/>
            <a:ext cx="3562129" cy="369332"/>
          </a:xfrm>
          <a:prstGeom prst="rect">
            <a:avLst/>
          </a:prstGeom>
          <a:noFill/>
        </p:spPr>
        <p:txBody>
          <a:bodyPr wrap="none" rtlCol="0">
            <a:spAutoFit/>
          </a:bodyPr>
          <a:lstStyle/>
          <a:p>
            <a:r>
              <a:rPr lang="en-US" i="1" dirty="0"/>
              <a:t>“local seeds” – Low Density planting</a:t>
            </a:r>
          </a:p>
        </p:txBody>
      </p:sp>
      <p:sp>
        <p:nvSpPr>
          <p:cNvPr id="2" name="TextBox 1">
            <a:extLst>
              <a:ext uri="{FF2B5EF4-FFF2-40B4-BE49-F238E27FC236}">
                <a16:creationId xmlns:a16="http://schemas.microsoft.com/office/drawing/2014/main" id="{61122F3B-BBC1-44D9-B898-76840700EE13}"/>
              </a:ext>
            </a:extLst>
          </p:cNvPr>
          <p:cNvSpPr txBox="1"/>
          <p:nvPr/>
        </p:nvSpPr>
        <p:spPr>
          <a:xfrm>
            <a:off x="399163" y="180974"/>
            <a:ext cx="11726162" cy="923330"/>
          </a:xfrm>
          <a:prstGeom prst="rect">
            <a:avLst/>
          </a:prstGeom>
          <a:noFill/>
        </p:spPr>
        <p:txBody>
          <a:bodyPr wrap="square" rtlCol="0">
            <a:spAutoFit/>
          </a:bodyPr>
          <a:lstStyle/>
          <a:p>
            <a:r>
              <a:rPr lang="en-US" b="1" dirty="0"/>
              <a:t>Expected results:</a:t>
            </a:r>
          </a:p>
          <a:p>
            <a:r>
              <a:rPr lang="en-US" dirty="0"/>
              <a:t>Further supporting first hypothesis, “Low Density” plantings should have retention of “local” seed mimics (but lower abundance/greater loss than “High Density” plots), but will not completely exclude “hydrochorous” seed mimics. </a:t>
            </a:r>
          </a:p>
        </p:txBody>
      </p:sp>
      <p:pic>
        <p:nvPicPr>
          <p:cNvPr id="24" name="Picture 23">
            <a:extLst>
              <a:ext uri="{FF2B5EF4-FFF2-40B4-BE49-F238E27FC236}">
                <a16:creationId xmlns:a16="http://schemas.microsoft.com/office/drawing/2014/main" id="{1DF89E48-3967-44E1-B027-652109922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846" y="1083969"/>
            <a:ext cx="4202514" cy="1083592"/>
          </a:xfrm>
          <a:prstGeom prst="rect">
            <a:avLst/>
          </a:prstGeom>
        </p:spPr>
      </p:pic>
      <p:sp>
        <p:nvSpPr>
          <p:cNvPr id="25" name="Freeform: Shape 24">
            <a:extLst>
              <a:ext uri="{FF2B5EF4-FFF2-40B4-BE49-F238E27FC236}">
                <a16:creationId xmlns:a16="http://schemas.microsoft.com/office/drawing/2014/main" id="{7C7804A2-E7BE-4575-B585-27C806AA01CC}"/>
              </a:ext>
            </a:extLst>
          </p:cNvPr>
          <p:cNvSpPr/>
          <p:nvPr/>
        </p:nvSpPr>
        <p:spPr>
          <a:xfrm>
            <a:off x="5572887" y="2819540"/>
            <a:ext cx="3004185" cy="2076311"/>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1940737 h 1940737"/>
              <a:gd name="connsiteX1" fmla="*/ 1481328 w 3566160"/>
              <a:gd name="connsiteY1" fmla="*/ 11353 h 1940737"/>
              <a:gd name="connsiteX2" fmla="*/ 3566160 w 3566160"/>
              <a:gd name="connsiteY2" fmla="*/ 1355521 h 1940737"/>
              <a:gd name="connsiteX0" fmla="*/ 0 w 3566160"/>
              <a:gd name="connsiteY0" fmla="*/ 1938094 h 1938094"/>
              <a:gd name="connsiteX1" fmla="*/ 1481328 w 3566160"/>
              <a:gd name="connsiteY1" fmla="*/ 8710 h 1938094"/>
              <a:gd name="connsiteX2" fmla="*/ 3566160 w 3566160"/>
              <a:gd name="connsiteY2" fmla="*/ 1352878 h 1938094"/>
              <a:gd name="connsiteX0" fmla="*/ 0 w 3566160"/>
              <a:gd name="connsiteY0" fmla="*/ 1935503 h 1935503"/>
              <a:gd name="connsiteX1" fmla="*/ 1481328 w 3566160"/>
              <a:gd name="connsiteY1" fmla="*/ 6119 h 1935503"/>
              <a:gd name="connsiteX2" fmla="*/ 3566160 w 3566160"/>
              <a:gd name="connsiteY2" fmla="*/ 1350287 h 1935503"/>
              <a:gd name="connsiteX0" fmla="*/ 0 w 3566160"/>
              <a:gd name="connsiteY0" fmla="*/ 1931162 h 1931162"/>
              <a:gd name="connsiteX1" fmla="*/ 1481328 w 3566160"/>
              <a:gd name="connsiteY1" fmla="*/ 1778 h 1931162"/>
              <a:gd name="connsiteX2" fmla="*/ 3566160 w 3566160"/>
              <a:gd name="connsiteY2" fmla="*/ 1592834 h 1931162"/>
              <a:gd name="connsiteX0" fmla="*/ 0 w 3566160"/>
              <a:gd name="connsiteY0" fmla="*/ 1972610 h 1972610"/>
              <a:gd name="connsiteX1" fmla="*/ 1481328 w 3566160"/>
              <a:gd name="connsiteY1" fmla="*/ 43226 h 1972610"/>
              <a:gd name="connsiteX2" fmla="*/ 3566160 w 3566160"/>
              <a:gd name="connsiteY2" fmla="*/ 1634282 h 1972610"/>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97351 h 1997351"/>
              <a:gd name="connsiteX1" fmla="*/ 2233803 w 3566160"/>
              <a:gd name="connsiteY1" fmla="*/ 20342 h 1997351"/>
              <a:gd name="connsiteX2" fmla="*/ 3566160 w 3566160"/>
              <a:gd name="connsiteY2" fmla="*/ 1659023 h 1997351"/>
              <a:gd name="connsiteX0" fmla="*/ 0 w 3566160"/>
              <a:gd name="connsiteY0" fmla="*/ 1977089 h 1977089"/>
              <a:gd name="connsiteX1" fmla="*/ 2233803 w 3566160"/>
              <a:gd name="connsiteY1" fmla="*/ 80 h 1977089"/>
              <a:gd name="connsiteX2" fmla="*/ 3566160 w 3566160"/>
              <a:gd name="connsiteY2" fmla="*/ 1638761 h 1977089"/>
              <a:gd name="connsiteX0" fmla="*/ 0 w 3566160"/>
              <a:gd name="connsiteY0" fmla="*/ 1977131 h 1977131"/>
              <a:gd name="connsiteX1" fmla="*/ 2233803 w 3566160"/>
              <a:gd name="connsiteY1" fmla="*/ 122 h 1977131"/>
              <a:gd name="connsiteX2" fmla="*/ 3566160 w 3566160"/>
              <a:gd name="connsiteY2" fmla="*/ 1638803 h 1977131"/>
              <a:gd name="connsiteX0" fmla="*/ 0 w 3004185"/>
              <a:gd name="connsiteY0" fmla="*/ 2076311 h 2076311"/>
              <a:gd name="connsiteX1" fmla="*/ 1671828 w 3004185"/>
              <a:gd name="connsiteY1" fmla="*/ 4052 h 2076311"/>
              <a:gd name="connsiteX2" fmla="*/ 3004185 w 3004185"/>
              <a:gd name="connsiteY2" fmla="*/ 1642733 h 2076311"/>
            </a:gdLst>
            <a:ahLst/>
            <a:cxnLst>
              <a:cxn ang="0">
                <a:pos x="connsiteX0" y="connsiteY0"/>
              </a:cxn>
              <a:cxn ang="0">
                <a:pos x="connsiteX1" y="connsiteY1"/>
              </a:cxn>
              <a:cxn ang="0">
                <a:pos x="connsiteX2" y="connsiteY2"/>
              </a:cxn>
            </a:cxnLst>
            <a:rect l="l" t="t" r="r" b="b"/>
            <a:pathLst>
              <a:path w="3004185" h="2076311">
                <a:moveTo>
                  <a:pt x="0" y="2076311"/>
                </a:moveTo>
                <a:cubicBezTo>
                  <a:pt x="1106424" y="1242683"/>
                  <a:pt x="1171131" y="76315"/>
                  <a:pt x="1671828" y="4052"/>
                </a:cubicBezTo>
                <a:cubicBezTo>
                  <a:pt x="2172525" y="-68211"/>
                  <a:pt x="2166366" y="839585"/>
                  <a:pt x="3004185" y="1642733"/>
                </a:cubicBezTo>
              </a:path>
            </a:pathLst>
          </a:custGeom>
          <a:noFill/>
          <a:ln w="2857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787041A-5FF3-4C52-B439-2CD7C1ACC9E0}"/>
              </a:ext>
            </a:extLst>
          </p:cNvPr>
          <p:cNvSpPr/>
          <p:nvPr/>
        </p:nvSpPr>
        <p:spPr>
          <a:xfrm>
            <a:off x="3019737" y="3230819"/>
            <a:ext cx="3097911" cy="1842338"/>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2420118 h 2420118"/>
              <a:gd name="connsiteX1" fmla="*/ 1984248 w 3566160"/>
              <a:gd name="connsiteY1" fmla="*/ 124974 h 2420118"/>
              <a:gd name="connsiteX2" fmla="*/ 3566160 w 3566160"/>
              <a:gd name="connsiteY2" fmla="*/ 1834902 h 2420118"/>
              <a:gd name="connsiteX0" fmla="*/ 0 w 3566160"/>
              <a:gd name="connsiteY0" fmla="*/ 2420118 h 2420118"/>
              <a:gd name="connsiteX1" fmla="*/ 1984248 w 3566160"/>
              <a:gd name="connsiteY1" fmla="*/ 124974 h 2420118"/>
              <a:gd name="connsiteX2" fmla="*/ 3566160 w 3566160"/>
              <a:gd name="connsiteY2" fmla="*/ 1834902 h 2420118"/>
              <a:gd name="connsiteX0" fmla="*/ 0 w 3374136"/>
              <a:gd name="connsiteY0" fmla="*/ 2295179 h 2340027"/>
              <a:gd name="connsiteX1" fmla="*/ 1984248 w 3374136"/>
              <a:gd name="connsiteY1" fmla="*/ 35 h 2340027"/>
              <a:gd name="connsiteX2" fmla="*/ 3374136 w 3374136"/>
              <a:gd name="connsiteY2" fmla="*/ 2340027 h 2340027"/>
              <a:gd name="connsiteX0" fmla="*/ 0 w 3097911"/>
              <a:gd name="connsiteY0" fmla="*/ 2295388 h 2415965"/>
              <a:gd name="connsiteX1" fmla="*/ 1984248 w 3097911"/>
              <a:gd name="connsiteY1" fmla="*/ 244 h 2415965"/>
              <a:gd name="connsiteX2" fmla="*/ 3097911 w 3097911"/>
              <a:gd name="connsiteY2" fmla="*/ 2415965 h 2415965"/>
              <a:gd name="connsiteX0" fmla="*/ 0 w 3097911"/>
              <a:gd name="connsiteY0" fmla="*/ 2320685 h 2441262"/>
              <a:gd name="connsiteX1" fmla="*/ 1984248 w 3097911"/>
              <a:gd name="connsiteY1" fmla="*/ 25541 h 2441262"/>
              <a:gd name="connsiteX2" fmla="*/ 3097911 w 3097911"/>
              <a:gd name="connsiteY2" fmla="*/ 2441262 h 2441262"/>
              <a:gd name="connsiteX0" fmla="*/ 0 w 3097911"/>
              <a:gd name="connsiteY0" fmla="*/ 2320685 h 2441262"/>
              <a:gd name="connsiteX1" fmla="*/ 1984248 w 3097911"/>
              <a:gd name="connsiteY1" fmla="*/ 25541 h 2441262"/>
              <a:gd name="connsiteX2" fmla="*/ 3097911 w 3097911"/>
              <a:gd name="connsiteY2" fmla="*/ 2441262 h 2441262"/>
            </a:gdLst>
            <a:ahLst/>
            <a:cxnLst>
              <a:cxn ang="0">
                <a:pos x="connsiteX0" y="connsiteY0"/>
              </a:cxn>
              <a:cxn ang="0">
                <a:pos x="connsiteX1" y="connsiteY1"/>
              </a:cxn>
              <a:cxn ang="0">
                <a:pos x="connsiteX2" y="connsiteY2"/>
              </a:cxn>
            </a:cxnLst>
            <a:rect l="l" t="t" r="r" b="b"/>
            <a:pathLst>
              <a:path w="3097911" h="2441262">
                <a:moveTo>
                  <a:pt x="0" y="2320685"/>
                </a:moveTo>
                <a:cubicBezTo>
                  <a:pt x="694944" y="1221881"/>
                  <a:pt x="1458404" y="-209120"/>
                  <a:pt x="1984248" y="25541"/>
                </a:cubicBezTo>
                <a:cubicBezTo>
                  <a:pt x="2510092" y="260202"/>
                  <a:pt x="2256282" y="1408286"/>
                  <a:pt x="3097911" y="2441262"/>
                </a:cubicBezTo>
              </a:path>
            </a:pathLst>
          </a:custGeom>
          <a:noFill/>
          <a:ln w="28575">
            <a:solidFill>
              <a:srgbClr val="00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B61DB52-B0EC-4D6C-8758-9DB5B8CFDA52}"/>
              </a:ext>
            </a:extLst>
          </p:cNvPr>
          <p:cNvSpPr txBox="1"/>
          <p:nvPr/>
        </p:nvSpPr>
        <p:spPr>
          <a:xfrm>
            <a:off x="3345589" y="1609252"/>
            <a:ext cx="4450257" cy="369332"/>
          </a:xfrm>
          <a:prstGeom prst="rect">
            <a:avLst/>
          </a:prstGeom>
          <a:noFill/>
        </p:spPr>
        <p:txBody>
          <a:bodyPr wrap="none" rtlCol="0">
            <a:spAutoFit/>
          </a:bodyPr>
          <a:lstStyle/>
          <a:p>
            <a:r>
              <a:rPr lang="en-US" i="1" dirty="0"/>
              <a:t>“hydrochorous seeds” – High Density planting</a:t>
            </a:r>
          </a:p>
        </p:txBody>
      </p:sp>
      <p:sp>
        <p:nvSpPr>
          <p:cNvPr id="34" name="TextBox 33">
            <a:extLst>
              <a:ext uri="{FF2B5EF4-FFF2-40B4-BE49-F238E27FC236}">
                <a16:creationId xmlns:a16="http://schemas.microsoft.com/office/drawing/2014/main" id="{31B64FA5-C31E-4176-B93A-73F7364481B3}"/>
              </a:ext>
            </a:extLst>
          </p:cNvPr>
          <p:cNvSpPr txBox="1"/>
          <p:nvPr/>
        </p:nvSpPr>
        <p:spPr>
          <a:xfrm>
            <a:off x="3345589" y="2230422"/>
            <a:ext cx="3616183" cy="369332"/>
          </a:xfrm>
          <a:prstGeom prst="rect">
            <a:avLst/>
          </a:prstGeom>
          <a:noFill/>
        </p:spPr>
        <p:txBody>
          <a:bodyPr wrap="none" rtlCol="0">
            <a:spAutoFit/>
          </a:bodyPr>
          <a:lstStyle/>
          <a:p>
            <a:r>
              <a:rPr lang="en-US" i="1" dirty="0"/>
              <a:t>“local seeds” – High Density planting</a:t>
            </a:r>
          </a:p>
        </p:txBody>
      </p:sp>
      <p:cxnSp>
        <p:nvCxnSpPr>
          <p:cNvPr id="35" name="Straight Connector 34">
            <a:extLst>
              <a:ext uri="{FF2B5EF4-FFF2-40B4-BE49-F238E27FC236}">
                <a16:creationId xmlns:a16="http://schemas.microsoft.com/office/drawing/2014/main" id="{B30E2925-4BED-4E60-A33E-BC6759EBF754}"/>
              </a:ext>
            </a:extLst>
          </p:cNvPr>
          <p:cNvCxnSpPr/>
          <p:nvPr/>
        </p:nvCxnSpPr>
        <p:spPr>
          <a:xfrm>
            <a:off x="4712336" y="5196035"/>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CC9FA32-DF63-47C3-A9DA-4B33E45886E0}"/>
              </a:ext>
            </a:extLst>
          </p:cNvPr>
          <p:cNvSpPr txBox="1"/>
          <p:nvPr/>
        </p:nvSpPr>
        <p:spPr>
          <a:xfrm rot="20047683">
            <a:off x="4407605" y="5553338"/>
            <a:ext cx="609462" cy="369332"/>
          </a:xfrm>
          <a:prstGeom prst="rect">
            <a:avLst/>
          </a:prstGeom>
          <a:noFill/>
        </p:spPr>
        <p:txBody>
          <a:bodyPr wrap="none" rtlCol="0">
            <a:spAutoFit/>
          </a:bodyPr>
          <a:lstStyle/>
          <a:p>
            <a:pPr algn="ctr"/>
            <a:r>
              <a:rPr lang="en-US" dirty="0"/>
              <a:t>-1 m</a:t>
            </a:r>
          </a:p>
        </p:txBody>
      </p:sp>
      <p:sp>
        <p:nvSpPr>
          <p:cNvPr id="37" name="TextBox 36">
            <a:extLst>
              <a:ext uri="{FF2B5EF4-FFF2-40B4-BE49-F238E27FC236}">
                <a16:creationId xmlns:a16="http://schemas.microsoft.com/office/drawing/2014/main" id="{967CD707-E2FA-4E70-A488-33D840D7E0DF}"/>
              </a:ext>
            </a:extLst>
          </p:cNvPr>
          <p:cNvSpPr txBox="1"/>
          <p:nvPr/>
        </p:nvSpPr>
        <p:spPr>
          <a:xfrm rot="20351646">
            <a:off x="2558138" y="5416346"/>
            <a:ext cx="1611402" cy="923330"/>
          </a:xfrm>
          <a:prstGeom prst="rect">
            <a:avLst/>
          </a:prstGeom>
          <a:noFill/>
        </p:spPr>
        <p:txBody>
          <a:bodyPr wrap="none" rtlCol="0">
            <a:spAutoFit/>
          </a:bodyPr>
          <a:lstStyle/>
          <a:p>
            <a:pPr algn="ctr"/>
            <a:r>
              <a:rPr lang="en-US" dirty="0"/>
              <a:t>-2 m</a:t>
            </a:r>
          </a:p>
          <a:p>
            <a:pPr algn="ctr"/>
            <a:r>
              <a:rPr lang="en-US" dirty="0"/>
              <a:t>(towards tidal </a:t>
            </a:r>
          </a:p>
          <a:p>
            <a:pPr algn="ctr"/>
            <a:r>
              <a:rPr lang="en-US" dirty="0"/>
              <a:t>intrusion front)</a:t>
            </a:r>
          </a:p>
        </p:txBody>
      </p:sp>
      <p:cxnSp>
        <p:nvCxnSpPr>
          <p:cNvPr id="38" name="Straight Connector 37">
            <a:extLst>
              <a:ext uri="{FF2B5EF4-FFF2-40B4-BE49-F238E27FC236}">
                <a16:creationId xmlns:a16="http://schemas.microsoft.com/office/drawing/2014/main" id="{4788475D-92A7-4DC1-B4D1-720CB9BDE490}"/>
              </a:ext>
            </a:extLst>
          </p:cNvPr>
          <p:cNvCxnSpPr/>
          <p:nvPr/>
        </p:nvCxnSpPr>
        <p:spPr>
          <a:xfrm>
            <a:off x="2671981" y="1492130"/>
            <a:ext cx="557784" cy="0"/>
          </a:xfrm>
          <a:prstGeom prst="line">
            <a:avLst/>
          </a:prstGeom>
          <a:ln w="5715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B1A9AC6-3011-4267-9178-AE01826B693A}"/>
              </a:ext>
            </a:extLst>
          </p:cNvPr>
          <p:cNvCxnSpPr/>
          <p:nvPr/>
        </p:nvCxnSpPr>
        <p:spPr>
          <a:xfrm>
            <a:off x="2671981" y="2123066"/>
            <a:ext cx="557784" cy="0"/>
          </a:xfrm>
          <a:prstGeom prst="line">
            <a:avLst/>
          </a:prstGeom>
          <a:ln w="57150">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19A5A17-C3F0-4E87-8262-2B3535AAC927}"/>
              </a:ext>
            </a:extLst>
          </p:cNvPr>
          <p:cNvCxnSpPr/>
          <p:nvPr/>
        </p:nvCxnSpPr>
        <p:spPr>
          <a:xfrm>
            <a:off x="2671981" y="1793681"/>
            <a:ext cx="557784" cy="0"/>
          </a:xfrm>
          <a:prstGeom prst="line">
            <a:avLst/>
          </a:prstGeom>
          <a:ln w="57150">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83A1130-B72E-47F4-8C26-43B0E7721484}"/>
              </a:ext>
            </a:extLst>
          </p:cNvPr>
          <p:cNvCxnSpPr/>
          <p:nvPr/>
        </p:nvCxnSpPr>
        <p:spPr>
          <a:xfrm>
            <a:off x="2671981" y="2424617"/>
            <a:ext cx="557784" cy="0"/>
          </a:xfrm>
          <a:prstGeom prst="line">
            <a:avLst/>
          </a:prstGeom>
          <a:ln w="57150">
            <a:solidFill>
              <a:srgbClr val="CC0099"/>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262C36DF-94F1-4E2A-87AE-3DE756FFCF88}"/>
              </a:ext>
            </a:extLst>
          </p:cNvPr>
          <p:cNvSpPr>
            <a:spLocks noGrp="1"/>
          </p:cNvSpPr>
          <p:nvPr>
            <p:ph type="sldNum" sz="quarter" idx="12"/>
          </p:nvPr>
        </p:nvSpPr>
        <p:spPr/>
        <p:txBody>
          <a:bodyPr/>
          <a:lstStyle/>
          <a:p>
            <a:fld id="{5F063C82-147C-4494-827F-34E1504C2177}" type="slidenum">
              <a:rPr lang="en-US" smtClean="0"/>
              <a:t>20</a:t>
            </a:fld>
            <a:endParaRPr lang="en-US"/>
          </a:p>
        </p:txBody>
      </p:sp>
    </p:spTree>
    <p:extLst>
      <p:ext uri="{BB962C8B-B14F-4D97-AF65-F5344CB8AC3E}">
        <p14:creationId xmlns:p14="http://schemas.microsoft.com/office/powerpoint/2010/main" val="94409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5DB6EF6-141B-4F75-9CB2-C86CEFF92E0E}"/>
              </a:ext>
            </a:extLst>
          </p:cNvPr>
          <p:cNvCxnSpPr>
            <a:cxnSpLocks/>
          </p:cNvCxnSpPr>
          <p:nvPr/>
        </p:nvCxnSpPr>
        <p:spPr>
          <a:xfrm>
            <a:off x="2487168" y="2185416"/>
            <a:ext cx="0" cy="3136392"/>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B1C7D85-D03A-49D4-A0DD-40CBE468287E}"/>
              </a:ext>
            </a:extLst>
          </p:cNvPr>
          <p:cNvCxnSpPr>
            <a:cxnSpLocks/>
          </p:cNvCxnSpPr>
          <p:nvPr/>
        </p:nvCxnSpPr>
        <p:spPr>
          <a:xfrm flipH="1">
            <a:off x="2487168" y="5321808"/>
            <a:ext cx="6775704"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E2137CB-B903-4121-95C0-F0D28664D770}"/>
              </a:ext>
            </a:extLst>
          </p:cNvPr>
          <p:cNvCxnSpPr/>
          <p:nvPr/>
        </p:nvCxnSpPr>
        <p:spPr>
          <a:xfrm>
            <a:off x="5843016" y="5184648"/>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F82C24-84C3-4A97-985D-53C3EF45A227}"/>
              </a:ext>
            </a:extLst>
          </p:cNvPr>
          <p:cNvSpPr txBox="1"/>
          <p:nvPr/>
        </p:nvSpPr>
        <p:spPr>
          <a:xfrm rot="20047683">
            <a:off x="4953485" y="5424101"/>
            <a:ext cx="1843069" cy="923330"/>
          </a:xfrm>
          <a:prstGeom prst="rect">
            <a:avLst/>
          </a:prstGeom>
          <a:noFill/>
        </p:spPr>
        <p:txBody>
          <a:bodyPr wrap="none" rtlCol="0">
            <a:spAutoFit/>
          </a:bodyPr>
          <a:lstStyle/>
          <a:p>
            <a:pPr algn="ctr"/>
            <a:r>
              <a:rPr lang="en-US" dirty="0"/>
              <a:t>0 m</a:t>
            </a:r>
          </a:p>
          <a:p>
            <a:pPr algn="ctr"/>
            <a:r>
              <a:rPr lang="en-US" dirty="0"/>
              <a:t>Transplanted </a:t>
            </a:r>
          </a:p>
          <a:p>
            <a:pPr algn="ctr"/>
            <a:r>
              <a:rPr lang="en-US" dirty="0"/>
              <a:t>vegetation begins</a:t>
            </a:r>
          </a:p>
        </p:txBody>
      </p:sp>
      <p:cxnSp>
        <p:nvCxnSpPr>
          <p:cNvPr id="13" name="Straight Connector 12">
            <a:extLst>
              <a:ext uri="{FF2B5EF4-FFF2-40B4-BE49-F238E27FC236}">
                <a16:creationId xmlns:a16="http://schemas.microsoft.com/office/drawing/2014/main" id="{E42BFF62-4CB0-4071-B96E-ECC782C5DE2B}"/>
              </a:ext>
            </a:extLst>
          </p:cNvPr>
          <p:cNvCxnSpPr/>
          <p:nvPr/>
        </p:nvCxnSpPr>
        <p:spPr>
          <a:xfrm>
            <a:off x="8546592" y="5184648"/>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10A4AED-8F93-4748-8851-656A8DC1EE76}"/>
              </a:ext>
            </a:extLst>
          </p:cNvPr>
          <p:cNvCxnSpPr/>
          <p:nvPr/>
        </p:nvCxnSpPr>
        <p:spPr>
          <a:xfrm>
            <a:off x="3678936" y="5172456"/>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A0C4758-642E-46C1-841C-8CDEC4FD6231}"/>
              </a:ext>
            </a:extLst>
          </p:cNvPr>
          <p:cNvSpPr txBox="1"/>
          <p:nvPr/>
        </p:nvSpPr>
        <p:spPr>
          <a:xfrm rot="20047683">
            <a:off x="6818900" y="5445434"/>
            <a:ext cx="2941446" cy="923330"/>
          </a:xfrm>
          <a:prstGeom prst="rect">
            <a:avLst/>
          </a:prstGeom>
          <a:noFill/>
        </p:spPr>
        <p:txBody>
          <a:bodyPr wrap="none" rtlCol="0">
            <a:spAutoFit/>
          </a:bodyPr>
          <a:lstStyle/>
          <a:p>
            <a:pPr algn="ctr"/>
            <a:r>
              <a:rPr lang="en-US" dirty="0"/>
              <a:t>2 m</a:t>
            </a:r>
          </a:p>
          <a:p>
            <a:pPr algn="ctr"/>
            <a:r>
              <a:rPr lang="en-US" dirty="0"/>
              <a:t>Transplanted edge </a:t>
            </a:r>
          </a:p>
          <a:p>
            <a:pPr algn="ctr"/>
            <a:r>
              <a:rPr lang="en-US" dirty="0"/>
              <a:t>(furthest from tidal intrusion)</a:t>
            </a:r>
          </a:p>
        </p:txBody>
      </p:sp>
      <p:sp>
        <p:nvSpPr>
          <p:cNvPr id="17" name="TextBox 16">
            <a:extLst>
              <a:ext uri="{FF2B5EF4-FFF2-40B4-BE49-F238E27FC236}">
                <a16:creationId xmlns:a16="http://schemas.microsoft.com/office/drawing/2014/main" id="{4AC42756-732F-4415-BA10-E39FAAB41085}"/>
              </a:ext>
            </a:extLst>
          </p:cNvPr>
          <p:cNvSpPr txBox="1"/>
          <p:nvPr/>
        </p:nvSpPr>
        <p:spPr>
          <a:xfrm>
            <a:off x="399162" y="3423032"/>
            <a:ext cx="1792478" cy="646331"/>
          </a:xfrm>
          <a:prstGeom prst="rect">
            <a:avLst/>
          </a:prstGeom>
          <a:noFill/>
        </p:spPr>
        <p:txBody>
          <a:bodyPr wrap="none" rtlCol="0">
            <a:spAutoFit/>
          </a:bodyPr>
          <a:lstStyle/>
          <a:p>
            <a:pPr algn="ctr"/>
            <a:r>
              <a:rPr lang="en-US" dirty="0"/>
              <a:t>Seed abundance </a:t>
            </a:r>
          </a:p>
          <a:p>
            <a:pPr algn="ctr"/>
            <a:r>
              <a:rPr lang="en-US" dirty="0"/>
              <a:t>recovered</a:t>
            </a:r>
          </a:p>
        </p:txBody>
      </p:sp>
      <p:sp>
        <p:nvSpPr>
          <p:cNvPr id="20" name="Freeform: Shape 19">
            <a:extLst>
              <a:ext uri="{FF2B5EF4-FFF2-40B4-BE49-F238E27FC236}">
                <a16:creationId xmlns:a16="http://schemas.microsoft.com/office/drawing/2014/main" id="{C47F5B33-5B04-4A51-BA43-1DF38DD8FBF1}"/>
              </a:ext>
            </a:extLst>
          </p:cNvPr>
          <p:cNvSpPr/>
          <p:nvPr/>
        </p:nvSpPr>
        <p:spPr>
          <a:xfrm>
            <a:off x="3692328" y="3510759"/>
            <a:ext cx="4893369" cy="1514490"/>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1940737 h 1940737"/>
              <a:gd name="connsiteX1" fmla="*/ 1481328 w 3566160"/>
              <a:gd name="connsiteY1" fmla="*/ 11353 h 1940737"/>
              <a:gd name="connsiteX2" fmla="*/ 3566160 w 3566160"/>
              <a:gd name="connsiteY2" fmla="*/ 1355521 h 1940737"/>
              <a:gd name="connsiteX0" fmla="*/ 0 w 3566160"/>
              <a:gd name="connsiteY0" fmla="*/ 1938094 h 1938094"/>
              <a:gd name="connsiteX1" fmla="*/ 1481328 w 3566160"/>
              <a:gd name="connsiteY1" fmla="*/ 8710 h 1938094"/>
              <a:gd name="connsiteX2" fmla="*/ 3566160 w 3566160"/>
              <a:gd name="connsiteY2" fmla="*/ 1352878 h 1938094"/>
              <a:gd name="connsiteX0" fmla="*/ 0 w 3566160"/>
              <a:gd name="connsiteY0" fmla="*/ 1935503 h 1935503"/>
              <a:gd name="connsiteX1" fmla="*/ 1481328 w 3566160"/>
              <a:gd name="connsiteY1" fmla="*/ 6119 h 1935503"/>
              <a:gd name="connsiteX2" fmla="*/ 3566160 w 3566160"/>
              <a:gd name="connsiteY2" fmla="*/ 1350287 h 1935503"/>
              <a:gd name="connsiteX0" fmla="*/ 0 w 3566160"/>
              <a:gd name="connsiteY0" fmla="*/ 1931162 h 1931162"/>
              <a:gd name="connsiteX1" fmla="*/ 1481328 w 3566160"/>
              <a:gd name="connsiteY1" fmla="*/ 1778 h 1931162"/>
              <a:gd name="connsiteX2" fmla="*/ 3566160 w 3566160"/>
              <a:gd name="connsiteY2" fmla="*/ 1592834 h 1931162"/>
              <a:gd name="connsiteX0" fmla="*/ 0 w 3566160"/>
              <a:gd name="connsiteY0" fmla="*/ 1972610 h 1972610"/>
              <a:gd name="connsiteX1" fmla="*/ 1481328 w 3566160"/>
              <a:gd name="connsiteY1" fmla="*/ 43226 h 1972610"/>
              <a:gd name="connsiteX2" fmla="*/ 3566160 w 3566160"/>
              <a:gd name="connsiteY2" fmla="*/ 1634282 h 1972610"/>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97351 h 1997351"/>
              <a:gd name="connsiteX1" fmla="*/ 2233803 w 3566160"/>
              <a:gd name="connsiteY1" fmla="*/ 20342 h 1997351"/>
              <a:gd name="connsiteX2" fmla="*/ 3566160 w 3566160"/>
              <a:gd name="connsiteY2" fmla="*/ 1659023 h 1997351"/>
              <a:gd name="connsiteX0" fmla="*/ 0 w 3566160"/>
              <a:gd name="connsiteY0" fmla="*/ 1977089 h 1977089"/>
              <a:gd name="connsiteX1" fmla="*/ 2233803 w 3566160"/>
              <a:gd name="connsiteY1" fmla="*/ 80 h 1977089"/>
              <a:gd name="connsiteX2" fmla="*/ 3566160 w 3566160"/>
              <a:gd name="connsiteY2" fmla="*/ 1638761 h 1977089"/>
              <a:gd name="connsiteX0" fmla="*/ 0 w 3566160"/>
              <a:gd name="connsiteY0" fmla="*/ 1977131 h 1977131"/>
              <a:gd name="connsiteX1" fmla="*/ 2233803 w 3566160"/>
              <a:gd name="connsiteY1" fmla="*/ 122 h 1977131"/>
              <a:gd name="connsiteX2" fmla="*/ 3566160 w 3566160"/>
              <a:gd name="connsiteY2" fmla="*/ 1638803 h 1977131"/>
              <a:gd name="connsiteX0" fmla="*/ 0 w 3004185"/>
              <a:gd name="connsiteY0" fmla="*/ 2076311 h 2076311"/>
              <a:gd name="connsiteX1" fmla="*/ 1671828 w 3004185"/>
              <a:gd name="connsiteY1" fmla="*/ 4052 h 2076311"/>
              <a:gd name="connsiteX2" fmla="*/ 3004185 w 3004185"/>
              <a:gd name="connsiteY2" fmla="*/ 1642733 h 2076311"/>
              <a:gd name="connsiteX0" fmla="*/ 0 w 3004185"/>
              <a:gd name="connsiteY0" fmla="*/ 1487128 h 1487128"/>
              <a:gd name="connsiteX1" fmla="*/ 1438915 w 3004185"/>
              <a:gd name="connsiteY1" fmla="*/ 10092 h 1487128"/>
              <a:gd name="connsiteX2" fmla="*/ 3004185 w 3004185"/>
              <a:gd name="connsiteY2" fmla="*/ 1053550 h 1487128"/>
              <a:gd name="connsiteX0" fmla="*/ 0 w 3694298"/>
              <a:gd name="connsiteY0" fmla="*/ 1558874 h 1558874"/>
              <a:gd name="connsiteX1" fmla="*/ 2129028 w 3694298"/>
              <a:gd name="connsiteY1" fmla="*/ 12827 h 1558874"/>
              <a:gd name="connsiteX2" fmla="*/ 3694298 w 3694298"/>
              <a:gd name="connsiteY2" fmla="*/ 1056285 h 1558874"/>
              <a:gd name="connsiteX0" fmla="*/ 0 w 3694298"/>
              <a:gd name="connsiteY0" fmla="*/ 1562827 h 1562827"/>
              <a:gd name="connsiteX1" fmla="*/ 2129028 w 3694298"/>
              <a:gd name="connsiteY1" fmla="*/ 16780 h 1562827"/>
              <a:gd name="connsiteX2" fmla="*/ 3694298 w 3694298"/>
              <a:gd name="connsiteY2" fmla="*/ 1060238 h 1562827"/>
              <a:gd name="connsiteX0" fmla="*/ 0 w 4884743"/>
              <a:gd name="connsiteY0" fmla="*/ 1626242 h 1626242"/>
              <a:gd name="connsiteX1" fmla="*/ 3319473 w 4884743"/>
              <a:gd name="connsiteY1" fmla="*/ 19810 h 1626242"/>
              <a:gd name="connsiteX2" fmla="*/ 4884743 w 4884743"/>
              <a:gd name="connsiteY2" fmla="*/ 1063268 h 1626242"/>
              <a:gd name="connsiteX0" fmla="*/ 0 w 4884743"/>
              <a:gd name="connsiteY0" fmla="*/ 1529544 h 1529544"/>
              <a:gd name="connsiteX1" fmla="*/ 2793262 w 4884743"/>
              <a:gd name="connsiteY1" fmla="*/ 26629 h 1529544"/>
              <a:gd name="connsiteX2" fmla="*/ 4884743 w 4884743"/>
              <a:gd name="connsiteY2" fmla="*/ 966570 h 1529544"/>
              <a:gd name="connsiteX0" fmla="*/ 0 w 4893369"/>
              <a:gd name="connsiteY0" fmla="*/ 1524941 h 1524941"/>
              <a:gd name="connsiteX1" fmla="*/ 2793262 w 4893369"/>
              <a:gd name="connsiteY1" fmla="*/ 22026 h 1524941"/>
              <a:gd name="connsiteX2" fmla="*/ 4893369 w 4893369"/>
              <a:gd name="connsiteY2" fmla="*/ 996472 h 1524941"/>
              <a:gd name="connsiteX0" fmla="*/ 0 w 4893369"/>
              <a:gd name="connsiteY0" fmla="*/ 1514490 h 1514490"/>
              <a:gd name="connsiteX1" fmla="*/ 2793262 w 4893369"/>
              <a:gd name="connsiteY1" fmla="*/ 11575 h 1514490"/>
              <a:gd name="connsiteX2" fmla="*/ 4893369 w 4893369"/>
              <a:gd name="connsiteY2" fmla="*/ 986021 h 1514490"/>
            </a:gdLst>
            <a:ahLst/>
            <a:cxnLst>
              <a:cxn ang="0">
                <a:pos x="connsiteX0" y="connsiteY0"/>
              </a:cxn>
              <a:cxn ang="0">
                <a:pos x="connsiteX1" y="connsiteY1"/>
              </a:cxn>
              <a:cxn ang="0">
                <a:pos x="connsiteX2" y="connsiteY2"/>
              </a:cxn>
            </a:cxnLst>
            <a:rect l="l" t="t" r="r" b="b"/>
            <a:pathLst>
              <a:path w="4893369" h="1514490">
                <a:moveTo>
                  <a:pt x="0" y="1514490"/>
                </a:moveTo>
                <a:cubicBezTo>
                  <a:pt x="1106424" y="680862"/>
                  <a:pt x="1977701" y="99653"/>
                  <a:pt x="2793262" y="11575"/>
                </a:cubicBezTo>
                <a:cubicBezTo>
                  <a:pt x="3608823" y="-76503"/>
                  <a:pt x="4141813" y="346775"/>
                  <a:pt x="4893369" y="986021"/>
                </a:cubicBezTo>
              </a:path>
            </a:pathLst>
          </a:custGeom>
          <a:noFill/>
          <a:ln w="2857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E72DC607-F928-4C54-9D4C-A3D05467B57A}"/>
              </a:ext>
            </a:extLst>
          </p:cNvPr>
          <p:cNvSpPr/>
          <p:nvPr/>
        </p:nvSpPr>
        <p:spPr>
          <a:xfrm>
            <a:off x="3054244" y="3214526"/>
            <a:ext cx="5461549" cy="1879779"/>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2420118 h 2420118"/>
              <a:gd name="connsiteX1" fmla="*/ 1984248 w 3566160"/>
              <a:gd name="connsiteY1" fmla="*/ 124974 h 2420118"/>
              <a:gd name="connsiteX2" fmla="*/ 3566160 w 3566160"/>
              <a:gd name="connsiteY2" fmla="*/ 1834902 h 2420118"/>
              <a:gd name="connsiteX0" fmla="*/ 0 w 3566160"/>
              <a:gd name="connsiteY0" fmla="*/ 2420118 h 2420118"/>
              <a:gd name="connsiteX1" fmla="*/ 1984248 w 3566160"/>
              <a:gd name="connsiteY1" fmla="*/ 124974 h 2420118"/>
              <a:gd name="connsiteX2" fmla="*/ 3566160 w 3566160"/>
              <a:gd name="connsiteY2" fmla="*/ 1834902 h 2420118"/>
              <a:gd name="connsiteX0" fmla="*/ 0 w 3374136"/>
              <a:gd name="connsiteY0" fmla="*/ 2295179 h 2340027"/>
              <a:gd name="connsiteX1" fmla="*/ 1984248 w 3374136"/>
              <a:gd name="connsiteY1" fmla="*/ 35 h 2340027"/>
              <a:gd name="connsiteX2" fmla="*/ 3374136 w 3374136"/>
              <a:gd name="connsiteY2" fmla="*/ 2340027 h 2340027"/>
              <a:gd name="connsiteX0" fmla="*/ 0 w 3097911"/>
              <a:gd name="connsiteY0" fmla="*/ 2295388 h 2415965"/>
              <a:gd name="connsiteX1" fmla="*/ 1984248 w 3097911"/>
              <a:gd name="connsiteY1" fmla="*/ 244 h 2415965"/>
              <a:gd name="connsiteX2" fmla="*/ 3097911 w 3097911"/>
              <a:gd name="connsiteY2" fmla="*/ 2415965 h 2415965"/>
              <a:gd name="connsiteX0" fmla="*/ 0 w 3097911"/>
              <a:gd name="connsiteY0" fmla="*/ 2320685 h 2441262"/>
              <a:gd name="connsiteX1" fmla="*/ 1984248 w 3097911"/>
              <a:gd name="connsiteY1" fmla="*/ 25541 h 2441262"/>
              <a:gd name="connsiteX2" fmla="*/ 3097911 w 3097911"/>
              <a:gd name="connsiteY2" fmla="*/ 2441262 h 2441262"/>
              <a:gd name="connsiteX0" fmla="*/ 0 w 3097911"/>
              <a:gd name="connsiteY0" fmla="*/ 2320685 h 2441262"/>
              <a:gd name="connsiteX1" fmla="*/ 1984248 w 3097911"/>
              <a:gd name="connsiteY1" fmla="*/ 25541 h 2441262"/>
              <a:gd name="connsiteX2" fmla="*/ 3097911 w 3097911"/>
              <a:gd name="connsiteY2" fmla="*/ 2441262 h 2441262"/>
              <a:gd name="connsiteX0" fmla="*/ 0 w 3293238"/>
              <a:gd name="connsiteY0" fmla="*/ 2017903 h 2138480"/>
              <a:gd name="connsiteX1" fmla="*/ 3174693 w 3293238"/>
              <a:gd name="connsiteY1" fmla="*/ 31391 h 2138480"/>
              <a:gd name="connsiteX2" fmla="*/ 3097911 w 3293238"/>
              <a:gd name="connsiteY2" fmla="*/ 2138480 h 2138480"/>
              <a:gd name="connsiteX0" fmla="*/ 0 w 4650666"/>
              <a:gd name="connsiteY0" fmla="*/ 1986604 h 2050028"/>
              <a:gd name="connsiteX1" fmla="*/ 3174693 w 4650666"/>
              <a:gd name="connsiteY1" fmla="*/ 92 h 2050028"/>
              <a:gd name="connsiteX2" fmla="*/ 4650666 w 4650666"/>
              <a:gd name="connsiteY2" fmla="*/ 2050027 h 2050028"/>
              <a:gd name="connsiteX0" fmla="*/ 0 w 4650666"/>
              <a:gd name="connsiteY0" fmla="*/ 2060866 h 2124289"/>
              <a:gd name="connsiteX1" fmla="*/ 3174693 w 4650666"/>
              <a:gd name="connsiteY1" fmla="*/ 74354 h 2124289"/>
              <a:gd name="connsiteX2" fmla="*/ 4650666 w 4650666"/>
              <a:gd name="connsiteY2" fmla="*/ 2124289 h 2124289"/>
              <a:gd name="connsiteX0" fmla="*/ 0 w 4616160"/>
              <a:gd name="connsiteY0" fmla="*/ 2135258 h 2135258"/>
              <a:gd name="connsiteX1" fmla="*/ 3140187 w 4616160"/>
              <a:gd name="connsiteY1" fmla="*/ 145 h 2135258"/>
              <a:gd name="connsiteX2" fmla="*/ 4616160 w 4616160"/>
              <a:gd name="connsiteY2" fmla="*/ 2050080 h 2135258"/>
              <a:gd name="connsiteX0" fmla="*/ 0 w 4616160"/>
              <a:gd name="connsiteY0" fmla="*/ 2135258 h 2135258"/>
              <a:gd name="connsiteX1" fmla="*/ 3140187 w 4616160"/>
              <a:gd name="connsiteY1" fmla="*/ 145 h 2135258"/>
              <a:gd name="connsiteX2" fmla="*/ 4616160 w 4616160"/>
              <a:gd name="connsiteY2" fmla="*/ 2050080 h 2135258"/>
              <a:gd name="connsiteX0" fmla="*/ 0 w 4616160"/>
              <a:gd name="connsiteY0" fmla="*/ 2489576 h 2489576"/>
              <a:gd name="connsiteX1" fmla="*/ 3062549 w 4616160"/>
              <a:gd name="connsiteY1" fmla="*/ 108 h 2489576"/>
              <a:gd name="connsiteX2" fmla="*/ 4616160 w 4616160"/>
              <a:gd name="connsiteY2" fmla="*/ 2404398 h 2489576"/>
              <a:gd name="connsiteX0" fmla="*/ 0 w 5461549"/>
              <a:gd name="connsiteY0" fmla="*/ 2490875 h 2490875"/>
              <a:gd name="connsiteX1" fmla="*/ 3062549 w 5461549"/>
              <a:gd name="connsiteY1" fmla="*/ 1407 h 2490875"/>
              <a:gd name="connsiteX2" fmla="*/ 5461549 w 5461549"/>
              <a:gd name="connsiteY2" fmla="*/ 2199944 h 2490875"/>
            </a:gdLst>
            <a:ahLst/>
            <a:cxnLst>
              <a:cxn ang="0">
                <a:pos x="connsiteX0" y="connsiteY0"/>
              </a:cxn>
              <a:cxn ang="0">
                <a:pos x="connsiteX1" y="connsiteY1"/>
              </a:cxn>
              <a:cxn ang="0">
                <a:pos x="connsiteX2" y="connsiteY2"/>
              </a:cxn>
            </a:cxnLst>
            <a:rect l="l" t="t" r="r" b="b"/>
            <a:pathLst>
              <a:path w="5461549" h="2490875">
                <a:moveTo>
                  <a:pt x="0" y="2490875"/>
                </a:moveTo>
                <a:cubicBezTo>
                  <a:pt x="901978" y="1677841"/>
                  <a:pt x="2152291" y="49896"/>
                  <a:pt x="3062549" y="1407"/>
                </a:cubicBezTo>
                <a:cubicBezTo>
                  <a:pt x="3972807" y="-47082"/>
                  <a:pt x="4619920" y="1166968"/>
                  <a:pt x="5461549" y="2199944"/>
                </a:cubicBezTo>
              </a:path>
            </a:pathLst>
          </a:custGeom>
          <a:noFill/>
          <a:ln w="28575">
            <a:solidFill>
              <a:srgbClr val="00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219750D3-4E92-428A-817C-A5E2660A002F}"/>
              </a:ext>
            </a:extLst>
          </p:cNvPr>
          <p:cNvCxnSpPr/>
          <p:nvPr/>
        </p:nvCxnSpPr>
        <p:spPr>
          <a:xfrm>
            <a:off x="7184136" y="5160264"/>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9808E28-667D-44B1-9EB5-DE34FCEB3B19}"/>
              </a:ext>
            </a:extLst>
          </p:cNvPr>
          <p:cNvSpPr txBox="1"/>
          <p:nvPr/>
        </p:nvSpPr>
        <p:spPr>
          <a:xfrm rot="20047683">
            <a:off x="6914671" y="5517567"/>
            <a:ext cx="538930" cy="369332"/>
          </a:xfrm>
          <a:prstGeom prst="rect">
            <a:avLst/>
          </a:prstGeom>
          <a:noFill/>
        </p:spPr>
        <p:txBody>
          <a:bodyPr wrap="none" rtlCol="0">
            <a:spAutoFit/>
          </a:bodyPr>
          <a:lstStyle/>
          <a:p>
            <a:pPr algn="ctr"/>
            <a:r>
              <a:rPr lang="en-US" dirty="0"/>
              <a:t>1 m</a:t>
            </a:r>
          </a:p>
        </p:txBody>
      </p:sp>
      <p:sp>
        <p:nvSpPr>
          <p:cNvPr id="2" name="TextBox 1">
            <a:extLst>
              <a:ext uri="{FF2B5EF4-FFF2-40B4-BE49-F238E27FC236}">
                <a16:creationId xmlns:a16="http://schemas.microsoft.com/office/drawing/2014/main" id="{61122F3B-BBC1-44D9-B898-76840700EE13}"/>
              </a:ext>
            </a:extLst>
          </p:cNvPr>
          <p:cNvSpPr txBox="1"/>
          <p:nvPr/>
        </p:nvSpPr>
        <p:spPr>
          <a:xfrm>
            <a:off x="399163" y="180974"/>
            <a:ext cx="11726162" cy="923330"/>
          </a:xfrm>
          <a:prstGeom prst="rect">
            <a:avLst/>
          </a:prstGeom>
          <a:noFill/>
        </p:spPr>
        <p:txBody>
          <a:bodyPr wrap="square" rtlCol="0">
            <a:spAutoFit/>
          </a:bodyPr>
          <a:lstStyle/>
          <a:p>
            <a:r>
              <a:rPr lang="en-US" b="1" dirty="0"/>
              <a:t>Expected results:</a:t>
            </a:r>
          </a:p>
          <a:p>
            <a:r>
              <a:rPr lang="en-US" dirty="0"/>
              <a:t>If H</a:t>
            </a:r>
            <a:r>
              <a:rPr lang="en-US" baseline="-25000" dirty="0"/>
              <a:t>a</a:t>
            </a:r>
            <a:r>
              <a:rPr lang="en-US" dirty="0"/>
              <a:t> is supported, and vegetation density does not affect seed retention or exclusion in the plot, then all planting densities should have even retention of “local” and “hydrochorous” seed mimics. </a:t>
            </a:r>
          </a:p>
        </p:txBody>
      </p:sp>
      <p:pic>
        <p:nvPicPr>
          <p:cNvPr id="24" name="Picture 23">
            <a:extLst>
              <a:ext uri="{FF2B5EF4-FFF2-40B4-BE49-F238E27FC236}">
                <a16:creationId xmlns:a16="http://schemas.microsoft.com/office/drawing/2014/main" id="{1DF89E48-3967-44E1-B027-652109922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846" y="1083969"/>
            <a:ext cx="4202514" cy="1083592"/>
          </a:xfrm>
          <a:prstGeom prst="rect">
            <a:avLst/>
          </a:prstGeom>
        </p:spPr>
      </p:pic>
      <p:sp>
        <p:nvSpPr>
          <p:cNvPr id="25" name="Freeform: Shape 24">
            <a:extLst>
              <a:ext uri="{FF2B5EF4-FFF2-40B4-BE49-F238E27FC236}">
                <a16:creationId xmlns:a16="http://schemas.microsoft.com/office/drawing/2014/main" id="{7C7804A2-E7BE-4575-B585-27C806AA01CC}"/>
              </a:ext>
            </a:extLst>
          </p:cNvPr>
          <p:cNvSpPr/>
          <p:nvPr/>
        </p:nvSpPr>
        <p:spPr>
          <a:xfrm>
            <a:off x="3493921" y="3344882"/>
            <a:ext cx="5083151" cy="1671740"/>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1940737 h 1940737"/>
              <a:gd name="connsiteX1" fmla="*/ 1481328 w 3566160"/>
              <a:gd name="connsiteY1" fmla="*/ 11353 h 1940737"/>
              <a:gd name="connsiteX2" fmla="*/ 3566160 w 3566160"/>
              <a:gd name="connsiteY2" fmla="*/ 1355521 h 1940737"/>
              <a:gd name="connsiteX0" fmla="*/ 0 w 3566160"/>
              <a:gd name="connsiteY0" fmla="*/ 1938094 h 1938094"/>
              <a:gd name="connsiteX1" fmla="*/ 1481328 w 3566160"/>
              <a:gd name="connsiteY1" fmla="*/ 8710 h 1938094"/>
              <a:gd name="connsiteX2" fmla="*/ 3566160 w 3566160"/>
              <a:gd name="connsiteY2" fmla="*/ 1352878 h 1938094"/>
              <a:gd name="connsiteX0" fmla="*/ 0 w 3566160"/>
              <a:gd name="connsiteY0" fmla="*/ 1935503 h 1935503"/>
              <a:gd name="connsiteX1" fmla="*/ 1481328 w 3566160"/>
              <a:gd name="connsiteY1" fmla="*/ 6119 h 1935503"/>
              <a:gd name="connsiteX2" fmla="*/ 3566160 w 3566160"/>
              <a:gd name="connsiteY2" fmla="*/ 1350287 h 1935503"/>
              <a:gd name="connsiteX0" fmla="*/ 0 w 3566160"/>
              <a:gd name="connsiteY0" fmla="*/ 1931162 h 1931162"/>
              <a:gd name="connsiteX1" fmla="*/ 1481328 w 3566160"/>
              <a:gd name="connsiteY1" fmla="*/ 1778 h 1931162"/>
              <a:gd name="connsiteX2" fmla="*/ 3566160 w 3566160"/>
              <a:gd name="connsiteY2" fmla="*/ 1592834 h 1931162"/>
              <a:gd name="connsiteX0" fmla="*/ 0 w 3566160"/>
              <a:gd name="connsiteY0" fmla="*/ 1972610 h 1972610"/>
              <a:gd name="connsiteX1" fmla="*/ 1481328 w 3566160"/>
              <a:gd name="connsiteY1" fmla="*/ 43226 h 1972610"/>
              <a:gd name="connsiteX2" fmla="*/ 3566160 w 3566160"/>
              <a:gd name="connsiteY2" fmla="*/ 1634282 h 1972610"/>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97351 h 1997351"/>
              <a:gd name="connsiteX1" fmla="*/ 2233803 w 3566160"/>
              <a:gd name="connsiteY1" fmla="*/ 20342 h 1997351"/>
              <a:gd name="connsiteX2" fmla="*/ 3566160 w 3566160"/>
              <a:gd name="connsiteY2" fmla="*/ 1659023 h 1997351"/>
              <a:gd name="connsiteX0" fmla="*/ 0 w 3566160"/>
              <a:gd name="connsiteY0" fmla="*/ 1977089 h 1977089"/>
              <a:gd name="connsiteX1" fmla="*/ 2233803 w 3566160"/>
              <a:gd name="connsiteY1" fmla="*/ 80 h 1977089"/>
              <a:gd name="connsiteX2" fmla="*/ 3566160 w 3566160"/>
              <a:gd name="connsiteY2" fmla="*/ 1638761 h 1977089"/>
              <a:gd name="connsiteX0" fmla="*/ 0 w 3566160"/>
              <a:gd name="connsiteY0" fmla="*/ 1977131 h 1977131"/>
              <a:gd name="connsiteX1" fmla="*/ 2233803 w 3566160"/>
              <a:gd name="connsiteY1" fmla="*/ 122 h 1977131"/>
              <a:gd name="connsiteX2" fmla="*/ 3566160 w 3566160"/>
              <a:gd name="connsiteY2" fmla="*/ 1638803 h 1977131"/>
              <a:gd name="connsiteX0" fmla="*/ 0 w 3004185"/>
              <a:gd name="connsiteY0" fmla="*/ 2076311 h 2076311"/>
              <a:gd name="connsiteX1" fmla="*/ 1671828 w 3004185"/>
              <a:gd name="connsiteY1" fmla="*/ 4052 h 2076311"/>
              <a:gd name="connsiteX2" fmla="*/ 3004185 w 3004185"/>
              <a:gd name="connsiteY2" fmla="*/ 1642733 h 2076311"/>
              <a:gd name="connsiteX0" fmla="*/ 0 w 5083151"/>
              <a:gd name="connsiteY0" fmla="*/ 2199414 h 2199414"/>
              <a:gd name="connsiteX1" fmla="*/ 3750794 w 5083151"/>
              <a:gd name="connsiteY1" fmla="*/ 6385 h 2199414"/>
              <a:gd name="connsiteX2" fmla="*/ 5083151 w 5083151"/>
              <a:gd name="connsiteY2" fmla="*/ 1645066 h 2199414"/>
              <a:gd name="connsiteX0" fmla="*/ 0 w 5083151"/>
              <a:gd name="connsiteY0" fmla="*/ 1849101 h 1849101"/>
              <a:gd name="connsiteX1" fmla="*/ 3681783 w 5083151"/>
              <a:gd name="connsiteY1" fmla="*/ 9755 h 1849101"/>
              <a:gd name="connsiteX2" fmla="*/ 5083151 w 5083151"/>
              <a:gd name="connsiteY2" fmla="*/ 1294753 h 1849101"/>
              <a:gd name="connsiteX0" fmla="*/ 0 w 5083151"/>
              <a:gd name="connsiteY0" fmla="*/ 1843537 h 1843537"/>
              <a:gd name="connsiteX1" fmla="*/ 3681783 w 5083151"/>
              <a:gd name="connsiteY1" fmla="*/ 4191 h 1843537"/>
              <a:gd name="connsiteX2" fmla="*/ 5083151 w 5083151"/>
              <a:gd name="connsiteY2" fmla="*/ 1289189 h 1843537"/>
              <a:gd name="connsiteX0" fmla="*/ 0 w 5083151"/>
              <a:gd name="connsiteY0" fmla="*/ 1843537 h 1843537"/>
              <a:gd name="connsiteX1" fmla="*/ 3681783 w 5083151"/>
              <a:gd name="connsiteY1" fmla="*/ 4191 h 1843537"/>
              <a:gd name="connsiteX2" fmla="*/ 5083151 w 5083151"/>
              <a:gd name="connsiteY2" fmla="*/ 1289189 h 1843537"/>
              <a:gd name="connsiteX0" fmla="*/ 0 w 5083151"/>
              <a:gd name="connsiteY0" fmla="*/ 1671740 h 1671740"/>
              <a:gd name="connsiteX1" fmla="*/ 2724251 w 5083151"/>
              <a:gd name="connsiteY1" fmla="*/ 4922 h 1671740"/>
              <a:gd name="connsiteX2" fmla="*/ 5083151 w 5083151"/>
              <a:gd name="connsiteY2" fmla="*/ 1117392 h 1671740"/>
            </a:gdLst>
            <a:ahLst/>
            <a:cxnLst>
              <a:cxn ang="0">
                <a:pos x="connsiteX0" y="connsiteY0"/>
              </a:cxn>
              <a:cxn ang="0">
                <a:pos x="connsiteX1" y="connsiteY1"/>
              </a:cxn>
              <a:cxn ang="0">
                <a:pos x="connsiteX2" y="connsiteY2"/>
              </a:cxn>
            </a:cxnLst>
            <a:rect l="l" t="t" r="r" b="b"/>
            <a:pathLst>
              <a:path w="5083151" h="1671740">
                <a:moveTo>
                  <a:pt x="0" y="1671740"/>
                </a:moveTo>
                <a:cubicBezTo>
                  <a:pt x="1106424" y="838112"/>
                  <a:pt x="1730410" y="-75216"/>
                  <a:pt x="2724251" y="4922"/>
                </a:cubicBezTo>
                <a:cubicBezTo>
                  <a:pt x="3718092" y="85060"/>
                  <a:pt x="4374728" y="305617"/>
                  <a:pt x="5083151" y="1117392"/>
                </a:cubicBezTo>
              </a:path>
            </a:pathLst>
          </a:custGeom>
          <a:noFill/>
          <a:ln w="28575">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787041A-5FF3-4C52-B439-2CD7C1ACC9E0}"/>
              </a:ext>
            </a:extLst>
          </p:cNvPr>
          <p:cNvSpPr/>
          <p:nvPr/>
        </p:nvSpPr>
        <p:spPr>
          <a:xfrm>
            <a:off x="3019738" y="3482912"/>
            <a:ext cx="5418416" cy="1555742"/>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2420118 h 2420118"/>
              <a:gd name="connsiteX1" fmla="*/ 1984248 w 3566160"/>
              <a:gd name="connsiteY1" fmla="*/ 124974 h 2420118"/>
              <a:gd name="connsiteX2" fmla="*/ 3566160 w 3566160"/>
              <a:gd name="connsiteY2" fmla="*/ 1834902 h 2420118"/>
              <a:gd name="connsiteX0" fmla="*/ 0 w 3566160"/>
              <a:gd name="connsiteY0" fmla="*/ 2420118 h 2420118"/>
              <a:gd name="connsiteX1" fmla="*/ 1984248 w 3566160"/>
              <a:gd name="connsiteY1" fmla="*/ 124974 h 2420118"/>
              <a:gd name="connsiteX2" fmla="*/ 3566160 w 3566160"/>
              <a:gd name="connsiteY2" fmla="*/ 1834902 h 2420118"/>
              <a:gd name="connsiteX0" fmla="*/ 0 w 3374136"/>
              <a:gd name="connsiteY0" fmla="*/ 2295179 h 2340027"/>
              <a:gd name="connsiteX1" fmla="*/ 1984248 w 3374136"/>
              <a:gd name="connsiteY1" fmla="*/ 35 h 2340027"/>
              <a:gd name="connsiteX2" fmla="*/ 3374136 w 3374136"/>
              <a:gd name="connsiteY2" fmla="*/ 2340027 h 2340027"/>
              <a:gd name="connsiteX0" fmla="*/ 0 w 3097911"/>
              <a:gd name="connsiteY0" fmla="*/ 2295388 h 2415965"/>
              <a:gd name="connsiteX1" fmla="*/ 1984248 w 3097911"/>
              <a:gd name="connsiteY1" fmla="*/ 244 h 2415965"/>
              <a:gd name="connsiteX2" fmla="*/ 3097911 w 3097911"/>
              <a:gd name="connsiteY2" fmla="*/ 2415965 h 2415965"/>
              <a:gd name="connsiteX0" fmla="*/ 0 w 3097911"/>
              <a:gd name="connsiteY0" fmla="*/ 2320685 h 2441262"/>
              <a:gd name="connsiteX1" fmla="*/ 1984248 w 3097911"/>
              <a:gd name="connsiteY1" fmla="*/ 25541 h 2441262"/>
              <a:gd name="connsiteX2" fmla="*/ 3097911 w 3097911"/>
              <a:gd name="connsiteY2" fmla="*/ 2441262 h 2441262"/>
              <a:gd name="connsiteX0" fmla="*/ 0 w 3097911"/>
              <a:gd name="connsiteY0" fmla="*/ 2320685 h 2441262"/>
              <a:gd name="connsiteX1" fmla="*/ 1984248 w 3097911"/>
              <a:gd name="connsiteY1" fmla="*/ 25541 h 2441262"/>
              <a:gd name="connsiteX2" fmla="*/ 3097911 w 3097911"/>
              <a:gd name="connsiteY2" fmla="*/ 2441262 h 2441262"/>
              <a:gd name="connsiteX0" fmla="*/ 0 w 5418416"/>
              <a:gd name="connsiteY0" fmla="*/ 2295241 h 2370095"/>
              <a:gd name="connsiteX1" fmla="*/ 1984248 w 5418416"/>
              <a:gd name="connsiteY1" fmla="*/ 97 h 2370095"/>
              <a:gd name="connsiteX2" fmla="*/ 5418416 w 5418416"/>
              <a:gd name="connsiteY2" fmla="*/ 2370096 h 2370095"/>
              <a:gd name="connsiteX0" fmla="*/ 0 w 5418416"/>
              <a:gd name="connsiteY0" fmla="*/ 2009500 h 2084355"/>
              <a:gd name="connsiteX1" fmla="*/ 2243041 w 5418416"/>
              <a:gd name="connsiteY1" fmla="*/ 126 h 2084355"/>
              <a:gd name="connsiteX2" fmla="*/ 5418416 w 5418416"/>
              <a:gd name="connsiteY2" fmla="*/ 2084355 h 2084355"/>
              <a:gd name="connsiteX0" fmla="*/ 0 w 5418416"/>
              <a:gd name="connsiteY0" fmla="*/ 1986641 h 2061496"/>
              <a:gd name="connsiteX1" fmla="*/ 2544965 w 5418416"/>
              <a:gd name="connsiteY1" fmla="*/ 129 h 2061496"/>
              <a:gd name="connsiteX2" fmla="*/ 5418416 w 5418416"/>
              <a:gd name="connsiteY2" fmla="*/ 2061496 h 2061496"/>
            </a:gdLst>
            <a:ahLst/>
            <a:cxnLst>
              <a:cxn ang="0">
                <a:pos x="connsiteX0" y="connsiteY0"/>
              </a:cxn>
              <a:cxn ang="0">
                <a:pos x="connsiteX1" y="connsiteY1"/>
              </a:cxn>
              <a:cxn ang="0">
                <a:pos x="connsiteX2" y="connsiteY2"/>
              </a:cxn>
            </a:cxnLst>
            <a:rect l="l" t="t" r="r" b="b"/>
            <a:pathLst>
              <a:path w="5418416" h="2061496">
                <a:moveTo>
                  <a:pt x="0" y="1986641"/>
                </a:moveTo>
                <a:cubicBezTo>
                  <a:pt x="694944" y="887837"/>
                  <a:pt x="1641896" y="-12347"/>
                  <a:pt x="2544965" y="129"/>
                </a:cubicBezTo>
                <a:cubicBezTo>
                  <a:pt x="3448034" y="12605"/>
                  <a:pt x="4576787" y="1028520"/>
                  <a:pt x="5418416" y="2061496"/>
                </a:cubicBezTo>
              </a:path>
            </a:pathLst>
          </a:custGeom>
          <a:noFill/>
          <a:ln w="28575">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A895F2EA-3031-4575-A971-D974CBD8BE44}"/>
              </a:ext>
            </a:extLst>
          </p:cNvPr>
          <p:cNvCxnSpPr/>
          <p:nvPr/>
        </p:nvCxnSpPr>
        <p:spPr>
          <a:xfrm>
            <a:off x="4712336" y="5196035"/>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8B2B81A-7686-4660-A087-6767FDBFB715}"/>
              </a:ext>
            </a:extLst>
          </p:cNvPr>
          <p:cNvSpPr txBox="1"/>
          <p:nvPr/>
        </p:nvSpPr>
        <p:spPr>
          <a:xfrm rot="20047683">
            <a:off x="4407605" y="5553338"/>
            <a:ext cx="609462" cy="369332"/>
          </a:xfrm>
          <a:prstGeom prst="rect">
            <a:avLst/>
          </a:prstGeom>
          <a:noFill/>
        </p:spPr>
        <p:txBody>
          <a:bodyPr wrap="none" rtlCol="0">
            <a:spAutoFit/>
          </a:bodyPr>
          <a:lstStyle/>
          <a:p>
            <a:pPr algn="ctr"/>
            <a:r>
              <a:rPr lang="en-US" dirty="0"/>
              <a:t>-1 m</a:t>
            </a:r>
          </a:p>
        </p:txBody>
      </p:sp>
      <p:sp>
        <p:nvSpPr>
          <p:cNvPr id="37" name="TextBox 36">
            <a:extLst>
              <a:ext uri="{FF2B5EF4-FFF2-40B4-BE49-F238E27FC236}">
                <a16:creationId xmlns:a16="http://schemas.microsoft.com/office/drawing/2014/main" id="{591744CE-AAF3-4115-A5CD-F71799D9F370}"/>
              </a:ext>
            </a:extLst>
          </p:cNvPr>
          <p:cNvSpPr txBox="1"/>
          <p:nvPr/>
        </p:nvSpPr>
        <p:spPr>
          <a:xfrm rot="20351646">
            <a:off x="2558138" y="5416346"/>
            <a:ext cx="1611402" cy="923330"/>
          </a:xfrm>
          <a:prstGeom prst="rect">
            <a:avLst/>
          </a:prstGeom>
          <a:noFill/>
        </p:spPr>
        <p:txBody>
          <a:bodyPr wrap="none" rtlCol="0">
            <a:spAutoFit/>
          </a:bodyPr>
          <a:lstStyle/>
          <a:p>
            <a:pPr algn="ctr"/>
            <a:r>
              <a:rPr lang="en-US" dirty="0"/>
              <a:t>-2 m</a:t>
            </a:r>
          </a:p>
          <a:p>
            <a:pPr algn="ctr"/>
            <a:r>
              <a:rPr lang="en-US" dirty="0"/>
              <a:t>(towards tidal </a:t>
            </a:r>
          </a:p>
          <a:p>
            <a:pPr algn="ctr"/>
            <a:r>
              <a:rPr lang="en-US" dirty="0"/>
              <a:t>intrusion front)</a:t>
            </a:r>
          </a:p>
        </p:txBody>
      </p:sp>
      <p:sp>
        <p:nvSpPr>
          <p:cNvPr id="3" name="Slide Number Placeholder 2">
            <a:extLst>
              <a:ext uri="{FF2B5EF4-FFF2-40B4-BE49-F238E27FC236}">
                <a16:creationId xmlns:a16="http://schemas.microsoft.com/office/drawing/2014/main" id="{B2F35983-59F8-4F1E-9B4B-C6D58861B98F}"/>
              </a:ext>
            </a:extLst>
          </p:cNvPr>
          <p:cNvSpPr>
            <a:spLocks noGrp="1"/>
          </p:cNvSpPr>
          <p:nvPr>
            <p:ph type="sldNum" sz="quarter" idx="12"/>
          </p:nvPr>
        </p:nvSpPr>
        <p:spPr/>
        <p:txBody>
          <a:bodyPr/>
          <a:lstStyle/>
          <a:p>
            <a:fld id="{5F063C82-147C-4494-827F-34E1504C2177}" type="slidenum">
              <a:rPr lang="en-US" smtClean="0"/>
              <a:t>21</a:t>
            </a:fld>
            <a:endParaRPr lang="en-US"/>
          </a:p>
        </p:txBody>
      </p:sp>
      <p:sp>
        <p:nvSpPr>
          <p:cNvPr id="38" name="TextBox 37">
            <a:extLst>
              <a:ext uri="{FF2B5EF4-FFF2-40B4-BE49-F238E27FC236}">
                <a16:creationId xmlns:a16="http://schemas.microsoft.com/office/drawing/2014/main" id="{B3051D29-A77E-4709-917E-90730F53A756}"/>
              </a:ext>
            </a:extLst>
          </p:cNvPr>
          <p:cNvSpPr txBox="1"/>
          <p:nvPr/>
        </p:nvSpPr>
        <p:spPr>
          <a:xfrm>
            <a:off x="3345589" y="1307701"/>
            <a:ext cx="4396203" cy="369332"/>
          </a:xfrm>
          <a:prstGeom prst="rect">
            <a:avLst/>
          </a:prstGeom>
          <a:noFill/>
        </p:spPr>
        <p:txBody>
          <a:bodyPr wrap="none" rtlCol="0">
            <a:spAutoFit/>
          </a:bodyPr>
          <a:lstStyle/>
          <a:p>
            <a:r>
              <a:rPr lang="en-US" i="1" dirty="0"/>
              <a:t>“hydrochorous seeds” – Low Density planting</a:t>
            </a:r>
          </a:p>
        </p:txBody>
      </p:sp>
      <p:sp>
        <p:nvSpPr>
          <p:cNvPr id="39" name="TextBox 38">
            <a:extLst>
              <a:ext uri="{FF2B5EF4-FFF2-40B4-BE49-F238E27FC236}">
                <a16:creationId xmlns:a16="http://schemas.microsoft.com/office/drawing/2014/main" id="{C7CAE67A-0644-48D6-9C8D-E92A7495A660}"/>
              </a:ext>
            </a:extLst>
          </p:cNvPr>
          <p:cNvSpPr txBox="1"/>
          <p:nvPr/>
        </p:nvSpPr>
        <p:spPr>
          <a:xfrm>
            <a:off x="3345589" y="1928871"/>
            <a:ext cx="3562129" cy="369332"/>
          </a:xfrm>
          <a:prstGeom prst="rect">
            <a:avLst/>
          </a:prstGeom>
          <a:noFill/>
        </p:spPr>
        <p:txBody>
          <a:bodyPr wrap="none" rtlCol="0">
            <a:spAutoFit/>
          </a:bodyPr>
          <a:lstStyle/>
          <a:p>
            <a:r>
              <a:rPr lang="en-US" i="1" dirty="0"/>
              <a:t>“local seeds” – Low Density planting</a:t>
            </a:r>
          </a:p>
        </p:txBody>
      </p:sp>
      <p:sp>
        <p:nvSpPr>
          <p:cNvPr id="40" name="TextBox 39">
            <a:extLst>
              <a:ext uri="{FF2B5EF4-FFF2-40B4-BE49-F238E27FC236}">
                <a16:creationId xmlns:a16="http://schemas.microsoft.com/office/drawing/2014/main" id="{EB6EDEDE-32BF-4071-B462-55C6F0A1A551}"/>
              </a:ext>
            </a:extLst>
          </p:cNvPr>
          <p:cNvSpPr txBox="1"/>
          <p:nvPr/>
        </p:nvSpPr>
        <p:spPr>
          <a:xfrm>
            <a:off x="3345589" y="1609252"/>
            <a:ext cx="4450257" cy="369332"/>
          </a:xfrm>
          <a:prstGeom prst="rect">
            <a:avLst/>
          </a:prstGeom>
          <a:noFill/>
        </p:spPr>
        <p:txBody>
          <a:bodyPr wrap="none" rtlCol="0">
            <a:spAutoFit/>
          </a:bodyPr>
          <a:lstStyle/>
          <a:p>
            <a:r>
              <a:rPr lang="en-US" i="1" dirty="0"/>
              <a:t>“hydrochorous seeds” – High Density planting</a:t>
            </a:r>
          </a:p>
        </p:txBody>
      </p:sp>
      <p:sp>
        <p:nvSpPr>
          <p:cNvPr id="41" name="TextBox 40">
            <a:extLst>
              <a:ext uri="{FF2B5EF4-FFF2-40B4-BE49-F238E27FC236}">
                <a16:creationId xmlns:a16="http://schemas.microsoft.com/office/drawing/2014/main" id="{E6491AE4-B40E-41B3-A28C-F6FA9EAE48F2}"/>
              </a:ext>
            </a:extLst>
          </p:cNvPr>
          <p:cNvSpPr txBox="1"/>
          <p:nvPr/>
        </p:nvSpPr>
        <p:spPr>
          <a:xfrm>
            <a:off x="3345589" y="2230422"/>
            <a:ext cx="3616183" cy="369332"/>
          </a:xfrm>
          <a:prstGeom prst="rect">
            <a:avLst/>
          </a:prstGeom>
          <a:noFill/>
        </p:spPr>
        <p:txBody>
          <a:bodyPr wrap="none" rtlCol="0">
            <a:spAutoFit/>
          </a:bodyPr>
          <a:lstStyle/>
          <a:p>
            <a:r>
              <a:rPr lang="en-US" i="1" dirty="0"/>
              <a:t>“local seeds” – High Density planting</a:t>
            </a:r>
          </a:p>
        </p:txBody>
      </p:sp>
      <p:cxnSp>
        <p:nvCxnSpPr>
          <p:cNvPr id="42" name="Straight Connector 41">
            <a:extLst>
              <a:ext uri="{FF2B5EF4-FFF2-40B4-BE49-F238E27FC236}">
                <a16:creationId xmlns:a16="http://schemas.microsoft.com/office/drawing/2014/main" id="{CF0B7F98-76C6-4274-9BBC-49F913F879D9}"/>
              </a:ext>
            </a:extLst>
          </p:cNvPr>
          <p:cNvCxnSpPr/>
          <p:nvPr/>
        </p:nvCxnSpPr>
        <p:spPr>
          <a:xfrm>
            <a:off x="2671981" y="1492130"/>
            <a:ext cx="557784" cy="0"/>
          </a:xfrm>
          <a:prstGeom prst="line">
            <a:avLst/>
          </a:prstGeom>
          <a:ln w="5715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8140D2A-1AE2-49B8-A8F9-344A78FE1E95}"/>
              </a:ext>
            </a:extLst>
          </p:cNvPr>
          <p:cNvCxnSpPr/>
          <p:nvPr/>
        </p:nvCxnSpPr>
        <p:spPr>
          <a:xfrm>
            <a:off x="2671981" y="2123066"/>
            <a:ext cx="557784" cy="0"/>
          </a:xfrm>
          <a:prstGeom prst="line">
            <a:avLst/>
          </a:prstGeom>
          <a:ln w="57150">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EF12EAE-BEE2-407D-B993-186DBE8A4BAD}"/>
              </a:ext>
            </a:extLst>
          </p:cNvPr>
          <p:cNvCxnSpPr/>
          <p:nvPr/>
        </p:nvCxnSpPr>
        <p:spPr>
          <a:xfrm>
            <a:off x="2671981" y="1793681"/>
            <a:ext cx="557784" cy="0"/>
          </a:xfrm>
          <a:prstGeom prst="line">
            <a:avLst/>
          </a:prstGeom>
          <a:ln w="57150">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5F2C9CA-8951-4971-928A-D52D436D3C97}"/>
              </a:ext>
            </a:extLst>
          </p:cNvPr>
          <p:cNvCxnSpPr/>
          <p:nvPr/>
        </p:nvCxnSpPr>
        <p:spPr>
          <a:xfrm>
            <a:off x="2671981" y="2424617"/>
            <a:ext cx="557784" cy="0"/>
          </a:xfrm>
          <a:prstGeom prst="line">
            <a:avLst/>
          </a:prstGeom>
          <a:ln w="57150">
            <a:solidFill>
              <a:srgbClr val="CC00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727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47E7C4-5D02-4649-B87B-D8703984F835}"/>
              </a:ext>
            </a:extLst>
          </p:cNvPr>
          <p:cNvSpPr txBox="1">
            <a:spLocks/>
          </p:cNvSpPr>
          <p:nvPr/>
        </p:nvSpPr>
        <p:spPr>
          <a:xfrm>
            <a:off x="694268" y="15001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t>All data sampled July 2021. </a:t>
            </a:r>
            <a:r>
              <a:rPr lang="en-US" sz="1400" b="1" u="sng" dirty="0"/>
              <a:t>TASK 1</a:t>
            </a:r>
            <a:r>
              <a:rPr lang="en-US" sz="1400" dirty="0"/>
              <a:t>: which sites are comparable? (See next slide for suggestion)</a:t>
            </a:r>
          </a:p>
          <a:p>
            <a:pPr marL="285750" indent="-285750">
              <a:buFont typeface="Arial" panose="020B0604020202020204" pitchFamily="34" charset="0"/>
              <a:buChar char="•"/>
            </a:pPr>
            <a:r>
              <a:rPr lang="en-US" sz="1400" dirty="0"/>
              <a:t>Sampling conducted in the Little Qualicum River Estuary (LQRE), Englishman River Estuary (ERE), and Nanaimo River Estuary (NRE) </a:t>
            </a:r>
          </a:p>
          <a:p>
            <a:pPr marL="285750" indent="-285750">
              <a:buFont typeface="Arial" panose="020B0604020202020204" pitchFamily="34" charset="0"/>
              <a:buChar char="•"/>
            </a:pPr>
            <a:r>
              <a:rPr lang="en-US" sz="1400" dirty="0"/>
              <a:t>Partner NGO description of site histories were not accurately described at time of sampling (July 2021); details in column ‘Restoration actions’ were confirmed based on photographic evidence in January 2022. </a:t>
            </a:r>
          </a:p>
          <a:p>
            <a:pPr marL="285750" indent="-285750">
              <a:buFont typeface="Arial" panose="020B0604020202020204" pitchFamily="34" charset="0"/>
              <a:buChar char="•"/>
            </a:pPr>
            <a:endParaRPr lang="en-US" sz="1400" dirty="0"/>
          </a:p>
        </p:txBody>
      </p:sp>
      <p:sp>
        <p:nvSpPr>
          <p:cNvPr id="4" name="TextBox 3">
            <a:extLst>
              <a:ext uri="{FF2B5EF4-FFF2-40B4-BE49-F238E27FC236}">
                <a16:creationId xmlns:a16="http://schemas.microsoft.com/office/drawing/2014/main" id="{00D00C73-FA35-42D7-A76E-F888E522DE0A}"/>
              </a:ext>
            </a:extLst>
          </p:cNvPr>
          <p:cNvSpPr txBox="1"/>
          <p:nvPr/>
        </p:nvSpPr>
        <p:spPr>
          <a:xfrm rot="16200000">
            <a:off x="-1786579" y="3918891"/>
            <a:ext cx="4096378" cy="523220"/>
          </a:xfrm>
          <a:prstGeom prst="rect">
            <a:avLst/>
          </a:prstGeom>
          <a:noFill/>
        </p:spPr>
        <p:txBody>
          <a:bodyPr wrap="none" rtlCol="0">
            <a:spAutoFit/>
          </a:bodyPr>
          <a:lstStyle/>
          <a:p>
            <a:pPr algn="ctr"/>
            <a:r>
              <a:rPr lang="en-US" sz="1400" dirty="0"/>
              <a:t>“Time since disturbance” = </a:t>
            </a:r>
          </a:p>
          <a:p>
            <a:pPr algn="ctr"/>
            <a:r>
              <a:rPr lang="en-US" sz="1400" dirty="0"/>
              <a:t>time sites have been exclosed from grazing by fencing</a:t>
            </a:r>
          </a:p>
        </p:txBody>
      </p:sp>
      <p:graphicFrame>
        <p:nvGraphicFramePr>
          <p:cNvPr id="5" name="Table 4">
            <a:extLst>
              <a:ext uri="{FF2B5EF4-FFF2-40B4-BE49-F238E27FC236}">
                <a16:creationId xmlns:a16="http://schemas.microsoft.com/office/drawing/2014/main" id="{3396BD41-A963-493E-94EC-03AABFACB893}"/>
              </a:ext>
            </a:extLst>
          </p:cNvPr>
          <p:cNvGraphicFramePr>
            <a:graphicFrameLocks noGrp="1"/>
          </p:cNvGraphicFramePr>
          <p:nvPr>
            <p:extLst>
              <p:ext uri="{D42A27DB-BD31-4B8C-83A1-F6EECF244321}">
                <p14:modId xmlns:p14="http://schemas.microsoft.com/office/powerpoint/2010/main" val="3599269333"/>
              </p:ext>
            </p:extLst>
          </p:nvPr>
        </p:nvGraphicFramePr>
        <p:xfrm>
          <a:off x="523220" y="1042098"/>
          <a:ext cx="10354730" cy="5747737"/>
        </p:xfrm>
        <a:graphic>
          <a:graphicData uri="http://schemas.openxmlformats.org/drawingml/2006/table">
            <a:tbl>
              <a:tblPr firstRow="1" firstCol="1" bandRow="1">
                <a:tableStyleId>{5C22544A-7EE6-4342-B048-85BDC9FD1C3A}</a:tableStyleId>
              </a:tblPr>
              <a:tblGrid>
                <a:gridCol w="1427437">
                  <a:extLst>
                    <a:ext uri="{9D8B030D-6E8A-4147-A177-3AD203B41FA5}">
                      <a16:colId xmlns:a16="http://schemas.microsoft.com/office/drawing/2014/main" val="1239566404"/>
                    </a:ext>
                  </a:extLst>
                </a:gridCol>
                <a:gridCol w="1193401">
                  <a:extLst>
                    <a:ext uri="{9D8B030D-6E8A-4147-A177-3AD203B41FA5}">
                      <a16:colId xmlns:a16="http://schemas.microsoft.com/office/drawing/2014/main" val="2583397775"/>
                    </a:ext>
                  </a:extLst>
                </a:gridCol>
                <a:gridCol w="2552953">
                  <a:extLst>
                    <a:ext uri="{9D8B030D-6E8A-4147-A177-3AD203B41FA5}">
                      <a16:colId xmlns:a16="http://schemas.microsoft.com/office/drawing/2014/main" val="4009490730"/>
                    </a:ext>
                  </a:extLst>
                </a:gridCol>
                <a:gridCol w="2552953">
                  <a:extLst>
                    <a:ext uri="{9D8B030D-6E8A-4147-A177-3AD203B41FA5}">
                      <a16:colId xmlns:a16="http://schemas.microsoft.com/office/drawing/2014/main" val="4231234751"/>
                    </a:ext>
                  </a:extLst>
                </a:gridCol>
                <a:gridCol w="956688">
                  <a:extLst>
                    <a:ext uri="{9D8B030D-6E8A-4147-A177-3AD203B41FA5}">
                      <a16:colId xmlns:a16="http://schemas.microsoft.com/office/drawing/2014/main" val="2452018948"/>
                    </a:ext>
                  </a:extLst>
                </a:gridCol>
                <a:gridCol w="956688">
                  <a:extLst>
                    <a:ext uri="{9D8B030D-6E8A-4147-A177-3AD203B41FA5}">
                      <a16:colId xmlns:a16="http://schemas.microsoft.com/office/drawing/2014/main" val="956353699"/>
                    </a:ext>
                  </a:extLst>
                </a:gridCol>
                <a:gridCol w="714610">
                  <a:extLst>
                    <a:ext uri="{9D8B030D-6E8A-4147-A177-3AD203B41FA5}">
                      <a16:colId xmlns:a16="http://schemas.microsoft.com/office/drawing/2014/main" val="3996063870"/>
                    </a:ext>
                  </a:extLst>
                </a:gridCol>
              </a:tblGrid>
              <a:tr h="652179">
                <a:tc>
                  <a:txBody>
                    <a:bodyPr/>
                    <a:lstStyle/>
                    <a:p>
                      <a:pPr marL="0" marR="0" algn="ctr">
                        <a:lnSpc>
                          <a:spcPct val="107000"/>
                        </a:lnSpc>
                        <a:spcBef>
                          <a:spcPts val="0"/>
                        </a:spcBef>
                        <a:spcAft>
                          <a:spcPts val="0"/>
                        </a:spcAft>
                      </a:pPr>
                      <a:r>
                        <a:rPr lang="en-US" sz="1400">
                          <a:effectLst/>
                        </a:rPr>
                        <a:t>Time Since Disturbance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dirty="0">
                          <a:effectLst/>
                        </a:rPr>
                        <a:t>Estuary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dirty="0">
                          <a:effectLst/>
                        </a:rPr>
                        <a:t>Disturbance condition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dirty="0">
                          <a:effectLst/>
                        </a:rPr>
                        <a:t>Restoration actions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dirty="0">
                          <a:effectLst/>
                        </a:rPr>
                        <a:t>Avg. elevation (m AMLL)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Avg. salinity (mS/cm)</a:t>
                      </a:r>
                    </a:p>
                  </a:txBody>
                  <a:tcPr marL="52361" marR="52361" marT="0" marB="0" anchor="ctr"/>
                </a:tc>
                <a:tc>
                  <a:txBody>
                    <a:bodyPr/>
                    <a:lstStyle/>
                    <a:p>
                      <a:pPr marL="0" marR="0" algn="ctr">
                        <a:lnSpc>
                          <a:spcPct val="107000"/>
                        </a:lnSpc>
                        <a:spcBef>
                          <a:spcPts val="0"/>
                        </a:spcBef>
                        <a:spcAft>
                          <a:spcPts val="0"/>
                        </a:spcAft>
                      </a:pPr>
                      <a:r>
                        <a:rPr lang="en-US" sz="1400">
                          <a:effectLst/>
                        </a:rPr>
                        <a:t>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extLst>
                  <a:ext uri="{0D108BD9-81ED-4DB2-BD59-A6C34878D82A}">
                    <a16:rowId xmlns:a16="http://schemas.microsoft.com/office/drawing/2014/main" val="3342153764"/>
                  </a:ext>
                </a:extLst>
              </a:tr>
              <a:tr h="210887">
                <a:tc rowSpan="3">
                  <a:txBody>
                    <a:bodyPr/>
                    <a:lstStyle/>
                    <a:p>
                      <a:pPr marL="0" marR="0" algn="ctr">
                        <a:lnSpc>
                          <a:spcPct val="107000"/>
                        </a:lnSpc>
                        <a:spcBef>
                          <a:spcPts val="0"/>
                        </a:spcBef>
                        <a:spcAft>
                          <a:spcPts val="0"/>
                        </a:spcAft>
                      </a:pPr>
                      <a:r>
                        <a:rPr lang="en-US" sz="1400">
                          <a:effectLst/>
                        </a:rPr>
                        <a:t>0 years (Ongoing disturbance)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rPr>
                        <a:t>LQRE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rowSpan="3">
                  <a:txBody>
                    <a:bodyPr/>
                    <a:lstStyle/>
                    <a:p>
                      <a:pPr marL="0" marR="0" algn="ctr">
                        <a:lnSpc>
                          <a:spcPct val="107000"/>
                        </a:lnSpc>
                        <a:spcBef>
                          <a:spcPts val="0"/>
                        </a:spcBef>
                        <a:spcAft>
                          <a:spcPts val="0"/>
                        </a:spcAft>
                      </a:pPr>
                      <a:r>
                        <a:rPr lang="en-US" sz="1400" dirty="0">
                          <a:effectLst/>
                        </a:rPr>
                        <a:t>Grubbed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rowSpan="3">
                  <a:txBody>
                    <a:bodyPr/>
                    <a:lstStyle/>
                    <a:p>
                      <a:pPr marL="0" marR="0">
                        <a:lnSpc>
                          <a:spcPct val="107000"/>
                        </a:lnSpc>
                        <a:spcBef>
                          <a:spcPts val="0"/>
                        </a:spcBef>
                        <a:spcAft>
                          <a:spcPts val="0"/>
                        </a:spcAft>
                      </a:pPr>
                      <a:r>
                        <a:rPr lang="en-US" sz="1400">
                          <a:effectLst/>
                        </a:rPr>
                        <a:t>No transplants; sparse ruderal vegetation exists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rPr>
                        <a:t>2.9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7.13</a:t>
                      </a:r>
                    </a:p>
                  </a:txBody>
                  <a:tcPr marL="52361" marR="52361" marT="0" marB="0" anchor="ctr"/>
                </a:tc>
                <a:tc>
                  <a:txBody>
                    <a:bodyPr/>
                    <a:lstStyle/>
                    <a:p>
                      <a:pPr marL="0" marR="0" algn="ct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extLst>
                  <a:ext uri="{0D108BD9-81ED-4DB2-BD59-A6C34878D82A}">
                    <a16:rowId xmlns:a16="http://schemas.microsoft.com/office/drawing/2014/main" val="1162278935"/>
                  </a:ext>
                </a:extLst>
              </a:tr>
              <a:tr h="210887">
                <a:tc vMerge="1">
                  <a:txBody>
                    <a:bodyPr/>
                    <a:lstStyle/>
                    <a:p>
                      <a:endParaRPr lang="en-US"/>
                    </a:p>
                  </a:txBody>
                  <a:tcPr/>
                </a:tc>
                <a:tc>
                  <a:txBody>
                    <a:bodyPr/>
                    <a:lstStyle/>
                    <a:p>
                      <a:pPr marL="0" marR="0" algn="ctr">
                        <a:lnSpc>
                          <a:spcPct val="107000"/>
                        </a:lnSpc>
                        <a:spcBef>
                          <a:spcPts val="0"/>
                        </a:spcBef>
                        <a:spcAft>
                          <a:spcPts val="0"/>
                        </a:spcAft>
                      </a:pPr>
                      <a:r>
                        <a:rPr lang="en-US" sz="1400">
                          <a:effectLst/>
                        </a:rPr>
                        <a:t>ERE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a:effectLst/>
                        </a:rPr>
                        <a:t>3.4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9.68</a:t>
                      </a:r>
                    </a:p>
                  </a:txBody>
                  <a:tcPr marL="52361" marR="52361" marT="0" marB="0" anchor="ctr"/>
                </a:tc>
                <a:tc>
                  <a:txBody>
                    <a:bodyPr/>
                    <a:lstStyle/>
                    <a:p>
                      <a:pPr marL="0" marR="0" algn="ct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extLst>
                  <a:ext uri="{0D108BD9-81ED-4DB2-BD59-A6C34878D82A}">
                    <a16:rowId xmlns:a16="http://schemas.microsoft.com/office/drawing/2014/main" val="2341770368"/>
                  </a:ext>
                </a:extLst>
              </a:tr>
              <a:tr h="238223">
                <a:tc vMerge="1">
                  <a:txBody>
                    <a:bodyPr/>
                    <a:lstStyle/>
                    <a:p>
                      <a:endParaRPr lang="en-US"/>
                    </a:p>
                  </a:txBody>
                  <a:tcPr/>
                </a:tc>
                <a:tc>
                  <a:txBody>
                    <a:bodyPr/>
                    <a:lstStyle/>
                    <a:p>
                      <a:pPr marL="0" marR="0" algn="ctr">
                        <a:lnSpc>
                          <a:spcPct val="107000"/>
                        </a:lnSpc>
                        <a:spcBef>
                          <a:spcPts val="0"/>
                        </a:spcBef>
                        <a:spcAft>
                          <a:spcPts val="0"/>
                        </a:spcAft>
                      </a:pPr>
                      <a:r>
                        <a:rPr lang="en-US" sz="1400">
                          <a:effectLst/>
                        </a:rPr>
                        <a:t>NRE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a:effectLst/>
                        </a:rPr>
                        <a:t>3.8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9.21</a:t>
                      </a: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1323021"/>
                  </a:ext>
                </a:extLst>
              </a:tr>
              <a:tr h="431534">
                <a:tc rowSpan="3">
                  <a:txBody>
                    <a:bodyPr/>
                    <a:lstStyle/>
                    <a:p>
                      <a:pPr marL="0" marR="0" algn="ctr">
                        <a:lnSpc>
                          <a:spcPct val="107000"/>
                        </a:lnSpc>
                        <a:spcBef>
                          <a:spcPts val="0"/>
                        </a:spcBef>
                        <a:spcAft>
                          <a:spcPts val="0"/>
                        </a:spcAft>
                      </a:pPr>
                      <a:r>
                        <a:rPr lang="en-US" sz="1400" dirty="0">
                          <a:effectLst/>
                        </a:rPr>
                        <a:t>1 year post-disturbance (fenced in 2020)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i="0" strike="noStrike" dirty="0">
                          <a:effectLst/>
                        </a:rPr>
                        <a:t>LQRE</a:t>
                      </a:r>
                      <a:endParaRPr lang="en-US" sz="1400" i="0" strike="noStrike"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i="0" strike="noStrike" dirty="0">
                          <a:effectLst/>
                        </a:rPr>
                        <a:t>Grubbed </a:t>
                      </a:r>
                      <a:endParaRPr lang="en-US" sz="1400" i="0" strike="noStrike"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nSpc>
                          <a:spcPct val="107000"/>
                        </a:lnSpc>
                        <a:spcBef>
                          <a:spcPts val="0"/>
                        </a:spcBef>
                        <a:spcAft>
                          <a:spcPts val="0"/>
                        </a:spcAft>
                      </a:pPr>
                      <a:r>
                        <a:rPr lang="en-US" sz="1400" i="0" strike="noStrike" dirty="0">
                          <a:effectLst/>
                        </a:rPr>
                        <a:t>Transplants installed within 4 months of study observations</a:t>
                      </a:r>
                      <a:endParaRPr lang="en-US" sz="1400" i="0" strike="noStrike"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i="0" strike="noStrike">
                          <a:effectLst/>
                        </a:rPr>
                        <a:t>3.0</a:t>
                      </a:r>
                      <a:endParaRPr lang="en-US" sz="1400" i="0" strike="noStrike">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i="0" strike="noStrike" dirty="0">
                          <a:effectLst/>
                          <a:latin typeface="Calibri" panose="020F0502020204030204" pitchFamily="34" charset="0"/>
                          <a:ea typeface="Calibri" panose="020F0502020204030204" pitchFamily="34" charset="0"/>
                          <a:cs typeface="Times New Roman" panose="02020603050405020304" pitchFamily="18" charset="0"/>
                        </a:rPr>
                        <a:t>8.36</a:t>
                      </a: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i="0" strike="noStrike" dirty="0">
                          <a:effectLst/>
                        </a:rPr>
                        <a:t>4</a:t>
                      </a:r>
                      <a:endParaRPr lang="en-US" sz="1400" i="0" strike="noStrike"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2124556"/>
                  </a:ext>
                </a:extLst>
              </a:tr>
              <a:tr h="370076">
                <a:tc vMerge="1">
                  <a:txBody>
                    <a:bodyPr/>
                    <a:lstStyle/>
                    <a:p>
                      <a:endParaRPr lang="en-US"/>
                    </a:p>
                  </a:txBody>
                  <a:tcPr/>
                </a:tc>
                <a:tc>
                  <a:txBody>
                    <a:bodyPr/>
                    <a:lstStyle/>
                    <a:p>
                      <a:pPr marL="0" marR="0" algn="ctr">
                        <a:lnSpc>
                          <a:spcPct val="107000"/>
                        </a:lnSpc>
                        <a:spcBef>
                          <a:spcPts val="0"/>
                        </a:spcBef>
                        <a:spcAft>
                          <a:spcPts val="0"/>
                        </a:spcAft>
                      </a:pPr>
                      <a:r>
                        <a:rPr lang="en-US" sz="1400" i="0" strike="noStrike" dirty="0">
                          <a:effectLst/>
                          <a:latin typeface="Calibri" panose="020F0502020204030204" pitchFamily="34" charset="0"/>
                          <a:ea typeface="Calibri" panose="020F0502020204030204" pitchFamily="34" charset="0"/>
                          <a:cs typeface="Times New Roman" panose="02020603050405020304" pitchFamily="18" charset="0"/>
                        </a:rPr>
                        <a:t>ERE</a:t>
                      </a:r>
                    </a:p>
                  </a:txBody>
                  <a:tcPr marL="52361" marR="52361" marT="0" marB="0" anchor="ctr"/>
                </a:tc>
                <a:tc>
                  <a:txBody>
                    <a:bodyPr/>
                    <a:lstStyle/>
                    <a:p>
                      <a:pPr marL="0" marR="0" algn="ctr">
                        <a:lnSpc>
                          <a:spcPct val="107000"/>
                        </a:lnSpc>
                        <a:spcBef>
                          <a:spcPts val="0"/>
                        </a:spcBef>
                        <a:spcAft>
                          <a:spcPts val="0"/>
                        </a:spcAft>
                      </a:pPr>
                      <a:r>
                        <a:rPr lang="en-US" sz="1400" i="0" strike="noStrike" dirty="0">
                          <a:effectLst/>
                          <a:latin typeface="Calibri" panose="020F0502020204030204" pitchFamily="34" charset="0"/>
                          <a:ea typeface="Calibri" panose="020F0502020204030204" pitchFamily="34" charset="0"/>
                          <a:cs typeface="Times New Roman" panose="02020603050405020304" pitchFamily="18" charset="0"/>
                        </a:rPr>
                        <a:t>Grubbed</a:t>
                      </a:r>
                    </a:p>
                  </a:txBody>
                  <a:tcPr marL="52361" marR="52361" marT="0" marB="0" anchor="ctr"/>
                </a:tc>
                <a:tc>
                  <a:txBody>
                    <a:bodyPr/>
                    <a:lstStyle/>
                    <a:p>
                      <a:pPr marL="0" marR="0">
                        <a:lnSpc>
                          <a:spcPct val="107000"/>
                        </a:lnSpc>
                        <a:spcBef>
                          <a:spcPts val="0"/>
                        </a:spcBef>
                        <a:spcAft>
                          <a:spcPts val="0"/>
                        </a:spcAft>
                      </a:pPr>
                      <a:r>
                        <a:rPr lang="en-US" sz="1400" i="0" strike="noStrike" dirty="0">
                          <a:effectLst/>
                          <a:latin typeface="Calibri" panose="020F0502020204030204" pitchFamily="34" charset="0"/>
                          <a:ea typeface="Calibri" panose="020F0502020204030204" pitchFamily="34" charset="0"/>
                          <a:cs typeface="Times New Roman" panose="02020603050405020304" pitchFamily="18" charset="0"/>
                        </a:rPr>
                        <a:t>No transplants</a:t>
                      </a:r>
                    </a:p>
                  </a:txBody>
                  <a:tcPr marL="52361" marR="52361" marT="0" marB="0" anchor="ctr"/>
                </a:tc>
                <a:tc>
                  <a:txBody>
                    <a:bodyPr/>
                    <a:lstStyle/>
                    <a:p>
                      <a:pPr marL="0" marR="0" algn="ctr">
                        <a:lnSpc>
                          <a:spcPct val="107000"/>
                        </a:lnSpc>
                        <a:spcBef>
                          <a:spcPts val="0"/>
                        </a:spcBef>
                        <a:spcAft>
                          <a:spcPts val="0"/>
                        </a:spcAft>
                      </a:pPr>
                      <a:r>
                        <a:rPr lang="en-US" sz="1400" i="0" strike="noStrike" dirty="0">
                          <a:effectLst/>
                          <a:latin typeface="Calibri" panose="020F0502020204030204" pitchFamily="34" charset="0"/>
                          <a:ea typeface="Calibri" panose="020F0502020204030204" pitchFamily="34" charset="0"/>
                          <a:cs typeface="Times New Roman" panose="02020603050405020304" pitchFamily="18" charset="0"/>
                        </a:rPr>
                        <a:t>3.5</a:t>
                      </a:r>
                    </a:p>
                  </a:txBody>
                  <a:tcPr marL="52361" marR="52361" marT="0" marB="0" anchor="ctr"/>
                </a:tc>
                <a:tc>
                  <a:txBody>
                    <a:bodyPr/>
                    <a:lstStyle/>
                    <a:p>
                      <a:pPr marL="0" marR="0" algn="ctr">
                        <a:lnSpc>
                          <a:spcPct val="107000"/>
                        </a:lnSpc>
                        <a:spcBef>
                          <a:spcPts val="0"/>
                        </a:spcBef>
                        <a:spcAft>
                          <a:spcPts val="0"/>
                        </a:spcAft>
                      </a:pPr>
                      <a:r>
                        <a:rPr lang="en-US" sz="1400" i="0" strike="noStrike" dirty="0">
                          <a:effectLst/>
                          <a:latin typeface="Calibri" panose="020F0502020204030204" pitchFamily="34" charset="0"/>
                          <a:ea typeface="Calibri" panose="020F0502020204030204" pitchFamily="34" charset="0"/>
                          <a:cs typeface="Times New Roman" panose="02020603050405020304" pitchFamily="18" charset="0"/>
                        </a:rPr>
                        <a:t>8.13</a:t>
                      </a:r>
                    </a:p>
                  </a:txBody>
                  <a:tcPr marL="52361" marR="52361" marT="0" marB="0" anchor="ctr"/>
                </a:tc>
                <a:tc>
                  <a:txBody>
                    <a:bodyPr/>
                    <a:lstStyle/>
                    <a:p>
                      <a:pPr marL="0" marR="0" algn="ctr">
                        <a:lnSpc>
                          <a:spcPct val="107000"/>
                        </a:lnSpc>
                        <a:spcBef>
                          <a:spcPts val="0"/>
                        </a:spcBef>
                        <a:spcAft>
                          <a:spcPts val="0"/>
                        </a:spcAft>
                      </a:pPr>
                      <a:r>
                        <a:rPr lang="en-US" sz="1400" i="0" strike="noStrike" dirty="0">
                          <a:effectLst/>
                          <a:latin typeface="Calibri" panose="020F0502020204030204" pitchFamily="34" charset="0"/>
                          <a:ea typeface="Calibri" panose="020F0502020204030204" pitchFamily="34" charset="0"/>
                          <a:cs typeface="Times New Roman" panose="02020603050405020304" pitchFamily="18" charset="0"/>
                        </a:rPr>
                        <a:t>1</a:t>
                      </a:r>
                    </a:p>
                  </a:txBody>
                  <a:tcPr marL="52361" marR="52361" marT="0" marB="0" anchor="ctr"/>
                </a:tc>
                <a:extLst>
                  <a:ext uri="{0D108BD9-81ED-4DB2-BD59-A6C34878D82A}">
                    <a16:rowId xmlns:a16="http://schemas.microsoft.com/office/drawing/2014/main" val="3352498489"/>
                  </a:ext>
                </a:extLst>
              </a:tr>
              <a:tr h="431534">
                <a:tc vMerge="1">
                  <a:txBody>
                    <a:bodyPr/>
                    <a:lstStyle/>
                    <a:p>
                      <a:endParaRPr lang="en-US"/>
                    </a:p>
                  </a:txBody>
                  <a:tcPr/>
                </a:tc>
                <a:tc>
                  <a:txBody>
                    <a:bodyPr/>
                    <a:lstStyle/>
                    <a:p>
                      <a:pPr marL="0" marR="0" algn="ctr">
                        <a:lnSpc>
                          <a:spcPct val="107000"/>
                        </a:lnSpc>
                        <a:spcBef>
                          <a:spcPts val="0"/>
                        </a:spcBef>
                        <a:spcAft>
                          <a:spcPts val="0"/>
                        </a:spcAft>
                      </a:pPr>
                      <a:r>
                        <a:rPr lang="en-US" sz="1400" i="0" strike="noStrike">
                          <a:effectLst/>
                        </a:rPr>
                        <a:t>NRE</a:t>
                      </a:r>
                      <a:endParaRPr lang="en-US" sz="1400" i="0" strike="noStrike">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i="0" strike="noStrike">
                          <a:effectLst/>
                        </a:rPr>
                        <a:t>Partially Grubbed</a:t>
                      </a:r>
                      <a:endParaRPr lang="en-US" sz="1400" i="0" strike="noStrike">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i="0" strike="noStrike" dirty="0">
                          <a:effectLst/>
                        </a:rPr>
                        <a:t>No transplants; recovery from remnant vegetation </a:t>
                      </a:r>
                      <a:endParaRPr lang="en-US" sz="1400" i="0" strike="noStrike"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i="0" strike="noStrike" dirty="0">
                          <a:effectLst/>
                        </a:rPr>
                        <a:t>3.7</a:t>
                      </a:r>
                      <a:endParaRPr lang="en-US" sz="1400" i="0" strike="noStrike"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i="0" strike="noStrike" dirty="0">
                          <a:effectLst/>
                          <a:latin typeface="Calibri" panose="020F0502020204030204" pitchFamily="34" charset="0"/>
                          <a:ea typeface="Calibri" panose="020F0502020204030204" pitchFamily="34" charset="0"/>
                          <a:cs typeface="Times New Roman" panose="02020603050405020304" pitchFamily="18" charset="0"/>
                        </a:rPr>
                        <a:t>8.83</a:t>
                      </a: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i="0" strike="noStrike" dirty="0">
                          <a:effectLst/>
                        </a:rPr>
                        <a:t>4</a:t>
                      </a:r>
                      <a:endParaRPr lang="en-US" sz="1400" i="0" strike="noStrike"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4099164"/>
                  </a:ext>
                </a:extLst>
              </a:tr>
              <a:tr h="872825">
                <a:tc rowSpan="2">
                  <a:txBody>
                    <a:bodyPr/>
                    <a:lstStyle/>
                    <a:p>
                      <a:pPr marL="0" marR="0" algn="ctr">
                        <a:lnSpc>
                          <a:spcPct val="107000"/>
                        </a:lnSpc>
                        <a:spcBef>
                          <a:spcPts val="0"/>
                        </a:spcBef>
                        <a:spcAft>
                          <a:spcPts val="0"/>
                        </a:spcAft>
                      </a:pPr>
                      <a:r>
                        <a:rPr lang="en-US" sz="1400" dirty="0">
                          <a:effectLst/>
                        </a:rPr>
                        <a:t>5 years post-disturbance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i="0" strike="noStrike" baseline="0" dirty="0">
                          <a:effectLst/>
                        </a:rPr>
                        <a:t>LQRE</a:t>
                      </a:r>
                      <a:endParaRPr lang="en-US" sz="1400" i="0" strike="noStrik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i="0" strike="noStrike" baseline="0" dirty="0">
                          <a:effectLst/>
                        </a:rPr>
                        <a:t>Grubbed </a:t>
                      </a:r>
                      <a:endParaRPr lang="en-US" sz="1400" i="0" strike="noStrik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nSpc>
                          <a:spcPct val="107000"/>
                        </a:lnSpc>
                        <a:spcBef>
                          <a:spcPts val="0"/>
                        </a:spcBef>
                        <a:spcAft>
                          <a:spcPts val="0"/>
                        </a:spcAft>
                      </a:pPr>
                      <a:r>
                        <a:rPr lang="en-US" sz="1400" i="0" strike="noStrike" baseline="0" dirty="0">
                          <a:effectLst/>
                        </a:rPr>
                        <a:t>Transplants installed 2-5 years post-disturbance (transplanting status uncertain in at least one site)</a:t>
                      </a:r>
                      <a:endParaRPr lang="en-US" sz="1400" i="0" strike="noStrik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i="0" strike="noStrike" baseline="0" dirty="0">
                          <a:effectLst/>
                        </a:rPr>
                        <a:t>3.1</a:t>
                      </a:r>
                      <a:endParaRPr lang="en-US" sz="1400" i="0" strike="noStrik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i="0" strike="noStrike" baseline="0" dirty="0">
                          <a:effectLst/>
                          <a:latin typeface="Calibri" panose="020F0502020204030204" pitchFamily="34" charset="0"/>
                          <a:ea typeface="Calibri" panose="020F0502020204030204" pitchFamily="34" charset="0"/>
                          <a:cs typeface="Times New Roman" panose="02020603050405020304" pitchFamily="18" charset="0"/>
                        </a:rPr>
                        <a:t>6.50</a:t>
                      </a: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i="0" strike="noStrike" baseline="0" dirty="0">
                          <a:effectLst/>
                        </a:rPr>
                        <a:t>4</a:t>
                      </a:r>
                      <a:endParaRPr lang="en-US" sz="1400" i="0" strike="noStrik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64319526"/>
                  </a:ext>
                </a:extLst>
              </a:tr>
              <a:tr h="872825">
                <a:tc vMerge="1">
                  <a:txBody>
                    <a:bodyPr/>
                    <a:lstStyle/>
                    <a:p>
                      <a:endParaRPr lang="en-US"/>
                    </a:p>
                  </a:txBody>
                  <a:tcPr/>
                </a:tc>
                <a:tc>
                  <a:txBody>
                    <a:bodyPr/>
                    <a:lstStyle/>
                    <a:p>
                      <a:pPr marL="0" marR="0" algn="ctr">
                        <a:lnSpc>
                          <a:spcPct val="107000"/>
                        </a:lnSpc>
                        <a:spcBef>
                          <a:spcPts val="0"/>
                        </a:spcBef>
                        <a:spcAft>
                          <a:spcPts val="0"/>
                        </a:spcAft>
                      </a:pPr>
                      <a:r>
                        <a:rPr lang="en-US" sz="1400" i="0" strike="noStrike" dirty="0">
                          <a:effectLst/>
                        </a:rPr>
                        <a:t>ERE</a:t>
                      </a:r>
                      <a:endParaRPr lang="en-US" sz="1400" i="0" strike="noStrike"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i="0" strike="noStrike" dirty="0">
                          <a:effectLst/>
                        </a:rPr>
                        <a:t>Partially Grubbed</a:t>
                      </a:r>
                      <a:endParaRPr lang="en-US" sz="1400" i="0" strike="noStrike"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i="0" strike="noStrike" dirty="0">
                          <a:effectLst/>
                        </a:rPr>
                        <a:t>Transplanting performed in two of three exclosures (unknown placement); majority of recovery from remnant vegetation </a:t>
                      </a:r>
                      <a:endParaRPr lang="en-US" sz="1400" i="0" strike="noStrike"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i="0" strike="noStrike" dirty="0">
                          <a:effectLst/>
                        </a:rPr>
                        <a:t>3.5</a:t>
                      </a:r>
                      <a:endParaRPr lang="en-US" sz="1400" i="0" strike="noStrike"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i="0" strike="noStrike" dirty="0">
                          <a:effectLst/>
                          <a:latin typeface="Calibri" panose="020F0502020204030204" pitchFamily="34" charset="0"/>
                          <a:ea typeface="Calibri" panose="020F0502020204030204" pitchFamily="34" charset="0"/>
                          <a:cs typeface="Times New Roman" panose="02020603050405020304" pitchFamily="18" charset="0"/>
                        </a:rPr>
                        <a:t>4.09</a:t>
                      </a: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i="0" strike="noStrike" dirty="0">
                          <a:effectLst/>
                        </a:rPr>
                        <a:t>3</a:t>
                      </a:r>
                      <a:endParaRPr lang="en-US" sz="1400" i="0" strike="noStrike"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3591983"/>
                  </a:ext>
                </a:extLst>
              </a:tr>
              <a:tr h="652179">
                <a:tc>
                  <a:txBody>
                    <a:bodyPr/>
                    <a:lstStyle/>
                    <a:p>
                      <a:pPr marL="0" marR="0" algn="ctr">
                        <a:lnSpc>
                          <a:spcPct val="107000"/>
                        </a:lnSpc>
                        <a:spcBef>
                          <a:spcPts val="0"/>
                        </a:spcBef>
                        <a:spcAft>
                          <a:spcPts val="0"/>
                        </a:spcAft>
                      </a:pPr>
                      <a:r>
                        <a:rPr lang="en-US" sz="1400" dirty="0">
                          <a:effectLst/>
                        </a:rPr>
                        <a:t>10 years post-disturbance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LQRE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Partially Grubbed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rPr>
                        <a:t>No transplants; vegetation recovery by encroachment from adjacent marsh platform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3.4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6.38</a:t>
                      </a: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5295393"/>
                  </a:ext>
                </a:extLst>
              </a:tr>
              <a:tr h="210887">
                <a:tc rowSpan="3">
                  <a:txBody>
                    <a:bodyPr/>
                    <a:lstStyle/>
                    <a:p>
                      <a:pPr marL="0" marR="0" algn="ctr">
                        <a:lnSpc>
                          <a:spcPct val="107000"/>
                        </a:lnSpc>
                        <a:spcBef>
                          <a:spcPts val="0"/>
                        </a:spcBef>
                        <a:spcAft>
                          <a:spcPts val="0"/>
                        </a:spcAft>
                      </a:pPr>
                      <a:r>
                        <a:rPr lang="en-US" sz="1400">
                          <a:effectLst/>
                        </a:rPr>
                        <a:t>Undisturbed (Reference)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a:effectLst/>
                        </a:rPr>
                        <a:t>LQRE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rowSpan="3">
                  <a:txBody>
                    <a:bodyPr/>
                    <a:lstStyle/>
                    <a:p>
                      <a:pPr marL="0" marR="0" algn="ctr">
                        <a:lnSpc>
                          <a:spcPct val="107000"/>
                        </a:lnSpc>
                        <a:spcBef>
                          <a:spcPts val="0"/>
                        </a:spcBef>
                        <a:spcAft>
                          <a:spcPts val="0"/>
                        </a:spcAft>
                      </a:pPr>
                      <a:r>
                        <a:rPr lang="en-US" sz="1400">
                          <a:effectLst/>
                        </a:rPr>
                        <a:t>NA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rowSpan="3">
                  <a:txBody>
                    <a:bodyPr/>
                    <a:lstStyle/>
                    <a:p>
                      <a:pPr marL="0" marR="0" algn="ctr">
                        <a:lnSpc>
                          <a:spcPct val="107000"/>
                        </a:lnSpc>
                        <a:spcBef>
                          <a:spcPts val="0"/>
                        </a:spcBef>
                        <a:spcAft>
                          <a:spcPts val="0"/>
                        </a:spcAft>
                      </a:pPr>
                      <a:r>
                        <a:rPr lang="en-US" sz="1400">
                          <a:effectLst/>
                        </a:rPr>
                        <a:t>NA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a:effectLst/>
                        </a:rPr>
                        <a:t>3.4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5.84</a:t>
                      </a: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13154524"/>
                  </a:ext>
                </a:extLst>
              </a:tr>
              <a:tr h="210887">
                <a:tc vMerge="1">
                  <a:txBody>
                    <a:bodyPr/>
                    <a:lstStyle/>
                    <a:p>
                      <a:endParaRPr lang="en-US"/>
                    </a:p>
                  </a:txBody>
                  <a:tcPr/>
                </a:tc>
                <a:tc>
                  <a:txBody>
                    <a:bodyPr/>
                    <a:lstStyle/>
                    <a:p>
                      <a:pPr marL="0" marR="0" algn="ctr">
                        <a:lnSpc>
                          <a:spcPct val="107000"/>
                        </a:lnSpc>
                        <a:spcBef>
                          <a:spcPts val="0"/>
                        </a:spcBef>
                        <a:spcAft>
                          <a:spcPts val="0"/>
                        </a:spcAft>
                      </a:pPr>
                      <a:r>
                        <a:rPr lang="en-US" sz="1400">
                          <a:effectLst/>
                        </a:rPr>
                        <a:t>ERE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a:effectLst/>
                        </a:rPr>
                        <a:t>3.6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3.39</a:t>
                      </a:r>
                    </a:p>
                  </a:txBody>
                  <a:tcPr marL="52361" marR="52361" marT="0" marB="0" anchor="ctr"/>
                </a:tc>
                <a:tc>
                  <a:txBody>
                    <a:bodyPr/>
                    <a:lstStyle/>
                    <a:p>
                      <a:pPr marL="0" marR="0" algn="ct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extLst>
                  <a:ext uri="{0D108BD9-81ED-4DB2-BD59-A6C34878D82A}">
                    <a16:rowId xmlns:a16="http://schemas.microsoft.com/office/drawing/2014/main" val="2790096812"/>
                  </a:ext>
                </a:extLst>
              </a:tr>
              <a:tr h="210887">
                <a:tc vMerge="1">
                  <a:txBody>
                    <a:bodyPr/>
                    <a:lstStyle/>
                    <a:p>
                      <a:endParaRPr lang="en-US"/>
                    </a:p>
                  </a:txBody>
                  <a:tcPr/>
                </a:tc>
                <a:tc>
                  <a:txBody>
                    <a:bodyPr/>
                    <a:lstStyle/>
                    <a:p>
                      <a:pPr marL="0" marR="0" algn="ctr">
                        <a:lnSpc>
                          <a:spcPct val="107000"/>
                        </a:lnSpc>
                        <a:spcBef>
                          <a:spcPts val="0"/>
                        </a:spcBef>
                        <a:spcAft>
                          <a:spcPts val="0"/>
                        </a:spcAft>
                      </a:pPr>
                      <a:r>
                        <a:rPr lang="en-US" sz="1400">
                          <a:effectLst/>
                        </a:rPr>
                        <a:t>NRE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a:effectLst/>
                        </a:rPr>
                        <a:t>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7.14</a:t>
                      </a:r>
                    </a:p>
                  </a:txBody>
                  <a:tcPr marL="52361" marR="52361" marT="0" marB="0" anchor="ctr"/>
                </a:tc>
                <a:tc>
                  <a:txBody>
                    <a:bodyPr/>
                    <a:lstStyle/>
                    <a:p>
                      <a:pPr marL="0" marR="0" algn="ctr">
                        <a:lnSpc>
                          <a:spcPct val="107000"/>
                        </a:lnSpc>
                        <a:spcBef>
                          <a:spcPts val="0"/>
                        </a:spcBef>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extLst>
                  <a:ext uri="{0D108BD9-81ED-4DB2-BD59-A6C34878D82A}">
                    <a16:rowId xmlns:a16="http://schemas.microsoft.com/office/drawing/2014/main" val="3013072653"/>
                  </a:ext>
                </a:extLst>
              </a:tr>
            </a:tbl>
          </a:graphicData>
        </a:graphic>
      </p:graphicFrame>
      <p:sp>
        <p:nvSpPr>
          <p:cNvPr id="6" name="Slide Number Placeholder 5">
            <a:extLst>
              <a:ext uri="{FF2B5EF4-FFF2-40B4-BE49-F238E27FC236}">
                <a16:creationId xmlns:a16="http://schemas.microsoft.com/office/drawing/2014/main" id="{5855B2EE-B8B1-4300-B856-9743A09E0904}"/>
              </a:ext>
            </a:extLst>
          </p:cNvPr>
          <p:cNvSpPr>
            <a:spLocks noGrp="1"/>
          </p:cNvSpPr>
          <p:nvPr>
            <p:ph type="sldNum" sz="quarter" idx="12"/>
          </p:nvPr>
        </p:nvSpPr>
        <p:spPr/>
        <p:txBody>
          <a:bodyPr/>
          <a:lstStyle/>
          <a:p>
            <a:fld id="{5F063C82-147C-4494-827F-34E1504C2177}" type="slidenum">
              <a:rPr lang="en-US" smtClean="0"/>
              <a:t>3</a:t>
            </a:fld>
            <a:endParaRPr lang="en-US"/>
          </a:p>
        </p:txBody>
      </p:sp>
    </p:spTree>
    <p:extLst>
      <p:ext uri="{BB962C8B-B14F-4D97-AF65-F5344CB8AC3E}">
        <p14:creationId xmlns:p14="http://schemas.microsoft.com/office/powerpoint/2010/main" val="3678045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F12BF0C-03BE-4496-86CD-833CBF44E8D4}"/>
              </a:ext>
            </a:extLst>
          </p:cNvPr>
          <p:cNvGraphicFramePr>
            <a:graphicFrameLocks noGrp="1"/>
          </p:cNvGraphicFramePr>
          <p:nvPr>
            <p:extLst>
              <p:ext uri="{D42A27DB-BD31-4B8C-83A1-F6EECF244321}">
                <p14:modId xmlns:p14="http://schemas.microsoft.com/office/powerpoint/2010/main" val="792852496"/>
              </p:ext>
            </p:extLst>
          </p:nvPr>
        </p:nvGraphicFramePr>
        <p:xfrm>
          <a:off x="507699" y="1052107"/>
          <a:ext cx="10354730" cy="5805893"/>
        </p:xfrm>
        <a:graphic>
          <a:graphicData uri="http://schemas.openxmlformats.org/drawingml/2006/table">
            <a:tbl>
              <a:tblPr firstRow="1" firstCol="1" bandRow="1">
                <a:tableStyleId>{5C22544A-7EE6-4342-B048-85BDC9FD1C3A}</a:tableStyleId>
              </a:tblPr>
              <a:tblGrid>
                <a:gridCol w="1427437">
                  <a:extLst>
                    <a:ext uri="{9D8B030D-6E8A-4147-A177-3AD203B41FA5}">
                      <a16:colId xmlns:a16="http://schemas.microsoft.com/office/drawing/2014/main" val="1239566404"/>
                    </a:ext>
                  </a:extLst>
                </a:gridCol>
                <a:gridCol w="1193401">
                  <a:extLst>
                    <a:ext uri="{9D8B030D-6E8A-4147-A177-3AD203B41FA5}">
                      <a16:colId xmlns:a16="http://schemas.microsoft.com/office/drawing/2014/main" val="2583397775"/>
                    </a:ext>
                  </a:extLst>
                </a:gridCol>
                <a:gridCol w="2552953">
                  <a:extLst>
                    <a:ext uri="{9D8B030D-6E8A-4147-A177-3AD203B41FA5}">
                      <a16:colId xmlns:a16="http://schemas.microsoft.com/office/drawing/2014/main" val="4009490730"/>
                    </a:ext>
                  </a:extLst>
                </a:gridCol>
                <a:gridCol w="2552953">
                  <a:extLst>
                    <a:ext uri="{9D8B030D-6E8A-4147-A177-3AD203B41FA5}">
                      <a16:colId xmlns:a16="http://schemas.microsoft.com/office/drawing/2014/main" val="4231234751"/>
                    </a:ext>
                  </a:extLst>
                </a:gridCol>
                <a:gridCol w="956688">
                  <a:extLst>
                    <a:ext uri="{9D8B030D-6E8A-4147-A177-3AD203B41FA5}">
                      <a16:colId xmlns:a16="http://schemas.microsoft.com/office/drawing/2014/main" val="2452018948"/>
                    </a:ext>
                  </a:extLst>
                </a:gridCol>
                <a:gridCol w="956688">
                  <a:extLst>
                    <a:ext uri="{9D8B030D-6E8A-4147-A177-3AD203B41FA5}">
                      <a16:colId xmlns:a16="http://schemas.microsoft.com/office/drawing/2014/main" val="956353699"/>
                    </a:ext>
                  </a:extLst>
                </a:gridCol>
                <a:gridCol w="714610">
                  <a:extLst>
                    <a:ext uri="{9D8B030D-6E8A-4147-A177-3AD203B41FA5}">
                      <a16:colId xmlns:a16="http://schemas.microsoft.com/office/drawing/2014/main" val="3996063870"/>
                    </a:ext>
                  </a:extLst>
                </a:gridCol>
              </a:tblGrid>
              <a:tr h="609139">
                <a:tc>
                  <a:txBody>
                    <a:bodyPr/>
                    <a:lstStyle/>
                    <a:p>
                      <a:pPr marL="0" marR="0" algn="ctr">
                        <a:lnSpc>
                          <a:spcPct val="107000"/>
                        </a:lnSpc>
                        <a:spcBef>
                          <a:spcPts val="0"/>
                        </a:spcBef>
                        <a:spcAft>
                          <a:spcPts val="0"/>
                        </a:spcAft>
                      </a:pPr>
                      <a:r>
                        <a:rPr lang="en-US" sz="1400">
                          <a:effectLst/>
                        </a:rPr>
                        <a:t>Time Since Disturbance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dirty="0">
                          <a:effectLst/>
                        </a:rPr>
                        <a:t>Estuary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a:effectLst/>
                        </a:rPr>
                        <a:t>Disturbance condition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dirty="0">
                          <a:effectLst/>
                        </a:rPr>
                        <a:t>Restoration actions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dirty="0">
                          <a:effectLst/>
                        </a:rPr>
                        <a:t>Avg. elevation (m AMLL)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Avg. salinity (mS/cm)</a:t>
                      </a:r>
                    </a:p>
                  </a:txBody>
                  <a:tcPr marL="52361" marR="52361" marT="0" marB="0" anchor="ctr"/>
                </a:tc>
                <a:tc>
                  <a:txBody>
                    <a:bodyPr/>
                    <a:lstStyle/>
                    <a:p>
                      <a:pPr marL="0" marR="0" algn="ctr">
                        <a:lnSpc>
                          <a:spcPct val="107000"/>
                        </a:lnSpc>
                        <a:spcBef>
                          <a:spcPts val="0"/>
                        </a:spcBef>
                        <a:spcAft>
                          <a:spcPts val="0"/>
                        </a:spcAft>
                      </a:pPr>
                      <a:r>
                        <a:rPr lang="en-US" sz="1400">
                          <a:effectLst/>
                        </a:rPr>
                        <a:t>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extLst>
                  <a:ext uri="{0D108BD9-81ED-4DB2-BD59-A6C34878D82A}">
                    <a16:rowId xmlns:a16="http://schemas.microsoft.com/office/drawing/2014/main" val="3342153764"/>
                  </a:ext>
                </a:extLst>
              </a:tr>
              <a:tr h="196970">
                <a:tc rowSpan="3">
                  <a:txBody>
                    <a:bodyPr/>
                    <a:lstStyle/>
                    <a:p>
                      <a:pPr marL="0" marR="0" algn="ctr">
                        <a:lnSpc>
                          <a:spcPct val="107000"/>
                        </a:lnSpc>
                        <a:spcBef>
                          <a:spcPts val="0"/>
                        </a:spcBef>
                        <a:spcAft>
                          <a:spcPts val="0"/>
                        </a:spcAft>
                      </a:pPr>
                      <a:r>
                        <a:rPr lang="en-US" sz="1400">
                          <a:effectLst/>
                        </a:rPr>
                        <a:t>0 years (Ongoing disturbance)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rPr>
                        <a:t>LQRE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rowSpan="3">
                  <a:txBody>
                    <a:bodyPr/>
                    <a:lstStyle/>
                    <a:p>
                      <a:pPr marL="0" marR="0" algn="ctr">
                        <a:lnSpc>
                          <a:spcPct val="107000"/>
                        </a:lnSpc>
                        <a:spcBef>
                          <a:spcPts val="0"/>
                        </a:spcBef>
                        <a:spcAft>
                          <a:spcPts val="0"/>
                        </a:spcAft>
                      </a:pPr>
                      <a:r>
                        <a:rPr lang="en-US" sz="1400">
                          <a:effectLst/>
                        </a:rPr>
                        <a:t>Grubbed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rowSpan="3">
                  <a:txBody>
                    <a:bodyPr/>
                    <a:lstStyle/>
                    <a:p>
                      <a:pPr marL="0" marR="0">
                        <a:lnSpc>
                          <a:spcPct val="107000"/>
                        </a:lnSpc>
                        <a:spcBef>
                          <a:spcPts val="0"/>
                        </a:spcBef>
                        <a:spcAft>
                          <a:spcPts val="0"/>
                        </a:spcAft>
                      </a:pPr>
                      <a:r>
                        <a:rPr lang="en-US" sz="1400">
                          <a:effectLst/>
                        </a:rPr>
                        <a:t>No transplants; sparse ruderal vegetation exists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2.9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7.13</a:t>
                      </a:r>
                    </a:p>
                  </a:txBody>
                  <a:tcPr marL="52361" marR="52361" marT="0" marB="0" anchor="ctr"/>
                </a:tc>
                <a:tc>
                  <a:txBody>
                    <a:bodyPr/>
                    <a:lstStyle/>
                    <a:p>
                      <a:pPr marL="0" marR="0" algn="ct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extLst>
                  <a:ext uri="{0D108BD9-81ED-4DB2-BD59-A6C34878D82A}">
                    <a16:rowId xmlns:a16="http://schemas.microsoft.com/office/drawing/2014/main" val="1162278935"/>
                  </a:ext>
                </a:extLst>
              </a:tr>
              <a:tr h="196970">
                <a:tc vMerge="1">
                  <a:txBody>
                    <a:bodyPr/>
                    <a:lstStyle/>
                    <a:p>
                      <a:endParaRPr lang="en-US"/>
                    </a:p>
                  </a:txBody>
                  <a:tcPr/>
                </a:tc>
                <a:tc>
                  <a:txBody>
                    <a:bodyPr/>
                    <a:lstStyle/>
                    <a:p>
                      <a:pPr marL="0" marR="0" algn="ctr">
                        <a:lnSpc>
                          <a:spcPct val="107000"/>
                        </a:lnSpc>
                        <a:spcBef>
                          <a:spcPts val="0"/>
                        </a:spcBef>
                        <a:spcAft>
                          <a:spcPts val="0"/>
                        </a:spcAft>
                      </a:pPr>
                      <a:r>
                        <a:rPr lang="en-US" sz="1400">
                          <a:effectLst/>
                        </a:rPr>
                        <a:t>ERE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dirty="0">
                          <a:effectLst/>
                        </a:rPr>
                        <a:t>3.4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9.68</a:t>
                      </a:r>
                    </a:p>
                  </a:txBody>
                  <a:tcPr marL="52361" marR="52361" marT="0" marB="0" anchor="ctr"/>
                </a:tc>
                <a:tc>
                  <a:txBody>
                    <a:bodyPr/>
                    <a:lstStyle/>
                    <a:p>
                      <a:pPr marL="0" marR="0" algn="ct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extLst>
                  <a:ext uri="{0D108BD9-81ED-4DB2-BD59-A6C34878D82A}">
                    <a16:rowId xmlns:a16="http://schemas.microsoft.com/office/drawing/2014/main" val="2341770368"/>
                  </a:ext>
                </a:extLst>
              </a:tr>
              <a:tr h="260018">
                <a:tc vMerge="1">
                  <a:txBody>
                    <a:bodyPr/>
                    <a:lstStyle/>
                    <a:p>
                      <a:endParaRPr lang="en-US"/>
                    </a:p>
                  </a:txBody>
                  <a:tcPr/>
                </a:tc>
                <a:tc>
                  <a:txBody>
                    <a:bodyPr/>
                    <a:lstStyle/>
                    <a:p>
                      <a:pPr marL="0" marR="0" algn="ctr">
                        <a:lnSpc>
                          <a:spcPct val="107000"/>
                        </a:lnSpc>
                        <a:spcBef>
                          <a:spcPts val="0"/>
                        </a:spcBef>
                        <a:spcAft>
                          <a:spcPts val="0"/>
                        </a:spcAft>
                      </a:pPr>
                      <a:r>
                        <a:rPr lang="en-US" sz="1400">
                          <a:effectLst/>
                        </a:rPr>
                        <a:t>NRE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a:effectLst/>
                        </a:rPr>
                        <a:t>3.8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9.21</a:t>
                      </a: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1323021"/>
                  </a:ext>
                </a:extLst>
              </a:tr>
              <a:tr h="403934">
                <a:tc rowSpan="3">
                  <a:txBody>
                    <a:bodyPr/>
                    <a:lstStyle/>
                    <a:p>
                      <a:pPr marL="0" marR="0" algn="ctr">
                        <a:lnSpc>
                          <a:spcPct val="107000"/>
                        </a:lnSpc>
                        <a:spcBef>
                          <a:spcPts val="0"/>
                        </a:spcBef>
                        <a:spcAft>
                          <a:spcPts val="0"/>
                        </a:spcAft>
                      </a:pPr>
                      <a:r>
                        <a:rPr lang="en-US" sz="1400" dirty="0">
                          <a:effectLst/>
                        </a:rPr>
                        <a:t>1 year post-disturbance (fenced in 2020)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i="1" dirty="0">
                          <a:effectLst/>
                        </a:rPr>
                        <a:t>LQRE</a:t>
                      </a:r>
                      <a:endParaRPr lang="en-US"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i="1" dirty="0">
                          <a:effectLst/>
                        </a:rPr>
                        <a:t>Grubbed </a:t>
                      </a:r>
                      <a:endParaRPr lang="en-US"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nSpc>
                          <a:spcPct val="107000"/>
                        </a:lnSpc>
                        <a:spcBef>
                          <a:spcPts val="0"/>
                        </a:spcBef>
                        <a:spcAft>
                          <a:spcPts val="0"/>
                        </a:spcAft>
                      </a:pPr>
                      <a:r>
                        <a:rPr lang="en-US" sz="1400" i="1" dirty="0">
                          <a:effectLst/>
                        </a:rPr>
                        <a:t>Transplants installed within 4 months of study observations</a:t>
                      </a:r>
                      <a:endParaRPr lang="en-US"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i="1" dirty="0">
                          <a:effectLst/>
                        </a:rPr>
                        <a:t>3.0</a:t>
                      </a:r>
                      <a:endParaRPr lang="en-US"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i="1" dirty="0">
                          <a:effectLst/>
                          <a:latin typeface="Calibri" panose="020F0502020204030204" pitchFamily="34" charset="0"/>
                          <a:ea typeface="Calibri" panose="020F0502020204030204" pitchFamily="34" charset="0"/>
                          <a:cs typeface="Times New Roman" panose="02020603050405020304" pitchFamily="18" charset="0"/>
                        </a:rPr>
                        <a:t>8.36</a:t>
                      </a: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i="1" dirty="0">
                          <a:effectLst/>
                        </a:rPr>
                        <a:t>4</a:t>
                      </a:r>
                      <a:endParaRPr lang="en-US"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2124556"/>
                  </a:ext>
                </a:extLst>
              </a:tr>
              <a:tr h="403934">
                <a:tc vMerge="1">
                  <a:txBody>
                    <a:bodyPr/>
                    <a:lstStyle/>
                    <a:p>
                      <a:endParaRPr lang="en-US"/>
                    </a:p>
                  </a:txBody>
                  <a:tcPr/>
                </a:tc>
                <a:tc>
                  <a:txBody>
                    <a:bodyPr/>
                    <a:lstStyle/>
                    <a:p>
                      <a:pPr marL="0" marR="0" algn="ctr">
                        <a:lnSpc>
                          <a:spcPct val="107000"/>
                        </a:lnSpc>
                        <a:spcBef>
                          <a:spcPts val="0"/>
                        </a:spcBef>
                        <a:spcAft>
                          <a:spcPts val="0"/>
                        </a:spcAft>
                      </a:pPr>
                      <a:r>
                        <a:rPr lang="en-US" sz="1400" i="0" strike="sngStrike" dirty="0">
                          <a:effectLst/>
                          <a:latin typeface="Calibri" panose="020F0502020204030204" pitchFamily="34" charset="0"/>
                          <a:ea typeface="Calibri" panose="020F0502020204030204" pitchFamily="34" charset="0"/>
                          <a:cs typeface="Times New Roman" panose="02020603050405020304" pitchFamily="18" charset="0"/>
                        </a:rPr>
                        <a:t>ERE</a:t>
                      </a:r>
                    </a:p>
                  </a:txBody>
                  <a:tcPr marL="52361" marR="52361" marT="0" marB="0" anchor="ctr"/>
                </a:tc>
                <a:tc>
                  <a:txBody>
                    <a:bodyPr/>
                    <a:lstStyle/>
                    <a:p>
                      <a:pPr marL="0" marR="0" algn="ctr">
                        <a:lnSpc>
                          <a:spcPct val="107000"/>
                        </a:lnSpc>
                        <a:spcBef>
                          <a:spcPts val="0"/>
                        </a:spcBef>
                        <a:spcAft>
                          <a:spcPts val="0"/>
                        </a:spcAft>
                      </a:pPr>
                      <a:r>
                        <a:rPr lang="en-US" sz="1400" i="0" strike="sngStrike" dirty="0">
                          <a:effectLst/>
                          <a:latin typeface="Calibri" panose="020F0502020204030204" pitchFamily="34" charset="0"/>
                          <a:ea typeface="Calibri" panose="020F0502020204030204" pitchFamily="34" charset="0"/>
                          <a:cs typeface="Times New Roman" panose="02020603050405020304" pitchFamily="18" charset="0"/>
                        </a:rPr>
                        <a:t>Grubbed</a:t>
                      </a:r>
                    </a:p>
                  </a:txBody>
                  <a:tcPr marL="52361" marR="52361" marT="0" marB="0" anchor="ctr"/>
                </a:tc>
                <a:tc>
                  <a:txBody>
                    <a:bodyPr/>
                    <a:lstStyle/>
                    <a:p>
                      <a:pPr marL="0" marR="0">
                        <a:lnSpc>
                          <a:spcPct val="107000"/>
                        </a:lnSpc>
                        <a:spcBef>
                          <a:spcPts val="0"/>
                        </a:spcBef>
                        <a:spcAft>
                          <a:spcPts val="0"/>
                        </a:spcAft>
                      </a:pPr>
                      <a:r>
                        <a:rPr lang="en-US" sz="1400" i="0" strike="sngStrike" dirty="0">
                          <a:effectLst/>
                          <a:latin typeface="Calibri" panose="020F0502020204030204" pitchFamily="34" charset="0"/>
                          <a:ea typeface="Calibri" panose="020F0502020204030204" pitchFamily="34" charset="0"/>
                          <a:cs typeface="Times New Roman" panose="02020603050405020304" pitchFamily="18" charset="0"/>
                        </a:rPr>
                        <a:t>No transplants</a:t>
                      </a:r>
                    </a:p>
                  </a:txBody>
                  <a:tcPr marL="52361" marR="52361" marT="0" marB="0" anchor="ctr"/>
                </a:tc>
                <a:tc>
                  <a:txBody>
                    <a:bodyPr/>
                    <a:lstStyle/>
                    <a:p>
                      <a:pPr marL="0" marR="0" algn="ctr">
                        <a:lnSpc>
                          <a:spcPct val="107000"/>
                        </a:lnSpc>
                        <a:spcBef>
                          <a:spcPts val="0"/>
                        </a:spcBef>
                        <a:spcAft>
                          <a:spcPts val="0"/>
                        </a:spcAft>
                      </a:pPr>
                      <a:r>
                        <a:rPr lang="en-US" sz="1400" strike="sngStrike" dirty="0">
                          <a:effectLst/>
                          <a:latin typeface="Calibri" panose="020F0502020204030204" pitchFamily="34" charset="0"/>
                          <a:ea typeface="Calibri" panose="020F0502020204030204" pitchFamily="34" charset="0"/>
                          <a:cs typeface="Times New Roman" panose="02020603050405020304" pitchFamily="18" charset="0"/>
                        </a:rPr>
                        <a:t>3.5</a:t>
                      </a:r>
                    </a:p>
                  </a:txBody>
                  <a:tcPr marL="52361" marR="52361" marT="0" marB="0" anchor="ctr"/>
                </a:tc>
                <a:tc>
                  <a:txBody>
                    <a:bodyPr/>
                    <a:lstStyle/>
                    <a:p>
                      <a:pPr marL="0" marR="0" algn="ctr">
                        <a:lnSpc>
                          <a:spcPct val="107000"/>
                        </a:lnSpc>
                        <a:spcBef>
                          <a:spcPts val="0"/>
                        </a:spcBef>
                        <a:spcAft>
                          <a:spcPts val="0"/>
                        </a:spcAft>
                      </a:pPr>
                      <a:r>
                        <a:rPr lang="en-US" sz="1400" strike="sngStrike" dirty="0">
                          <a:effectLst/>
                          <a:latin typeface="Calibri" panose="020F0502020204030204" pitchFamily="34" charset="0"/>
                          <a:ea typeface="Calibri" panose="020F0502020204030204" pitchFamily="34" charset="0"/>
                          <a:cs typeface="Times New Roman" panose="02020603050405020304" pitchFamily="18" charset="0"/>
                        </a:rPr>
                        <a:t>8.13</a:t>
                      </a:r>
                    </a:p>
                  </a:txBody>
                  <a:tcPr marL="52361" marR="52361" marT="0" marB="0" anchor="ctr"/>
                </a:tc>
                <a:tc>
                  <a:txBody>
                    <a:bodyPr/>
                    <a:lstStyle/>
                    <a:p>
                      <a:pPr marL="0" marR="0" algn="ctr">
                        <a:lnSpc>
                          <a:spcPct val="107000"/>
                        </a:lnSpc>
                        <a:spcBef>
                          <a:spcPts val="0"/>
                        </a:spcBef>
                        <a:spcAft>
                          <a:spcPts val="0"/>
                        </a:spcAft>
                      </a:pPr>
                      <a:r>
                        <a:rPr lang="en-US" sz="1400" strike="sngStrike" dirty="0">
                          <a:effectLst/>
                          <a:latin typeface="Calibri" panose="020F0502020204030204" pitchFamily="34" charset="0"/>
                          <a:ea typeface="Calibri" panose="020F0502020204030204" pitchFamily="34" charset="0"/>
                          <a:cs typeface="Times New Roman" panose="02020603050405020304" pitchFamily="18" charset="0"/>
                        </a:rPr>
                        <a:t>1</a:t>
                      </a:r>
                    </a:p>
                  </a:txBody>
                  <a:tcPr marL="52361" marR="52361" marT="0" marB="0" anchor="ctr"/>
                </a:tc>
                <a:extLst>
                  <a:ext uri="{0D108BD9-81ED-4DB2-BD59-A6C34878D82A}">
                    <a16:rowId xmlns:a16="http://schemas.microsoft.com/office/drawing/2014/main" val="3352498489"/>
                  </a:ext>
                </a:extLst>
              </a:tr>
              <a:tr h="403934">
                <a:tc vMerge="1">
                  <a:txBody>
                    <a:bodyPr/>
                    <a:lstStyle/>
                    <a:p>
                      <a:endParaRPr lang="en-US"/>
                    </a:p>
                  </a:txBody>
                  <a:tcPr/>
                </a:tc>
                <a:tc>
                  <a:txBody>
                    <a:bodyPr/>
                    <a:lstStyle/>
                    <a:p>
                      <a:pPr marL="0" marR="0" algn="ctr">
                        <a:lnSpc>
                          <a:spcPct val="107000"/>
                        </a:lnSpc>
                        <a:spcBef>
                          <a:spcPts val="0"/>
                        </a:spcBef>
                        <a:spcAft>
                          <a:spcPts val="0"/>
                        </a:spcAft>
                      </a:pPr>
                      <a:r>
                        <a:rPr lang="en-US" sz="1400">
                          <a:effectLst/>
                        </a:rPr>
                        <a:t>NRE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rPr>
                        <a:t>Partially Grubbed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rPr>
                        <a:t>No transplants; recovery from remnant vegetation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3.7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8.83</a:t>
                      </a: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4099164"/>
                  </a:ext>
                </a:extLst>
              </a:tr>
              <a:tr h="815224">
                <a:tc rowSpan="2">
                  <a:txBody>
                    <a:bodyPr/>
                    <a:lstStyle/>
                    <a:p>
                      <a:pPr marL="0" marR="0" algn="ctr">
                        <a:lnSpc>
                          <a:spcPct val="107000"/>
                        </a:lnSpc>
                        <a:spcBef>
                          <a:spcPts val="0"/>
                        </a:spcBef>
                        <a:spcAft>
                          <a:spcPts val="0"/>
                        </a:spcAft>
                      </a:pPr>
                      <a:r>
                        <a:rPr lang="en-US" sz="1400" dirty="0">
                          <a:effectLst/>
                        </a:rPr>
                        <a:t>5 years post-disturbance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strike="sngStrike" baseline="0" dirty="0">
                          <a:effectLst/>
                        </a:rPr>
                        <a:t>LQRE</a:t>
                      </a:r>
                      <a:endParaRPr lang="en-US" sz="1400" strike="sngStrik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strike="sngStrike" baseline="0" dirty="0">
                          <a:effectLst/>
                        </a:rPr>
                        <a:t>Grubbed </a:t>
                      </a:r>
                      <a:endParaRPr lang="en-US" sz="1400" strike="sngStrik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nSpc>
                          <a:spcPct val="107000"/>
                        </a:lnSpc>
                        <a:spcBef>
                          <a:spcPts val="0"/>
                        </a:spcBef>
                        <a:spcAft>
                          <a:spcPts val="0"/>
                        </a:spcAft>
                      </a:pPr>
                      <a:r>
                        <a:rPr lang="en-US" sz="1400" strike="sngStrike" baseline="0" dirty="0">
                          <a:effectLst/>
                        </a:rPr>
                        <a:t>Transplants installed 2-5 years post-disturbance (transplanting status uncertain in at least one site)</a:t>
                      </a:r>
                      <a:endParaRPr lang="en-US" sz="1400" strike="sngStrik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strike="sngStrike" baseline="0" dirty="0">
                          <a:effectLst/>
                        </a:rPr>
                        <a:t>3.1</a:t>
                      </a:r>
                      <a:endParaRPr lang="en-US" sz="1400" strike="sngStrik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strike="sngStrike" baseline="0" dirty="0">
                          <a:effectLst/>
                          <a:latin typeface="Calibri" panose="020F0502020204030204" pitchFamily="34" charset="0"/>
                          <a:ea typeface="Calibri" panose="020F0502020204030204" pitchFamily="34" charset="0"/>
                          <a:cs typeface="Times New Roman" panose="02020603050405020304" pitchFamily="18" charset="0"/>
                        </a:rPr>
                        <a:t>6.50</a:t>
                      </a: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strike="sngStrike" baseline="0" dirty="0">
                          <a:effectLst/>
                        </a:rPr>
                        <a:t>4</a:t>
                      </a:r>
                      <a:endParaRPr lang="en-US" sz="1400" strike="sngStrik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64319526"/>
                  </a:ext>
                </a:extLst>
              </a:tr>
              <a:tr h="815224">
                <a:tc vMerge="1">
                  <a:txBody>
                    <a:bodyPr/>
                    <a:lstStyle/>
                    <a:p>
                      <a:endParaRPr lang="en-US"/>
                    </a:p>
                  </a:txBody>
                  <a:tcPr/>
                </a:tc>
                <a:tc>
                  <a:txBody>
                    <a:bodyPr/>
                    <a:lstStyle/>
                    <a:p>
                      <a:pPr marL="0" marR="0" algn="ctr">
                        <a:lnSpc>
                          <a:spcPct val="107000"/>
                        </a:lnSpc>
                        <a:spcBef>
                          <a:spcPts val="0"/>
                        </a:spcBef>
                        <a:spcAft>
                          <a:spcPts val="0"/>
                        </a:spcAft>
                      </a:pPr>
                      <a:r>
                        <a:rPr lang="en-US" sz="1400" strike="sngStrike" dirty="0">
                          <a:effectLst/>
                        </a:rPr>
                        <a:t>ERE</a:t>
                      </a:r>
                      <a:endParaRPr lang="en-US" sz="14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strike="sngStrike" dirty="0">
                          <a:effectLst/>
                        </a:rPr>
                        <a:t>Partially Grubbed</a:t>
                      </a:r>
                      <a:endParaRPr lang="en-US" sz="14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strike="sngStrike" dirty="0">
                          <a:effectLst/>
                        </a:rPr>
                        <a:t>Transplanting performed in two of three exclosures (unknown placement); majority of recovery from remnant vegetation </a:t>
                      </a:r>
                      <a:endParaRPr lang="en-US" sz="14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strike="sngStrike" dirty="0">
                          <a:effectLst/>
                        </a:rPr>
                        <a:t>3.5</a:t>
                      </a:r>
                      <a:endParaRPr lang="en-US" sz="14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strike="sngStrike" dirty="0">
                          <a:effectLst/>
                          <a:latin typeface="Calibri" panose="020F0502020204030204" pitchFamily="34" charset="0"/>
                          <a:ea typeface="Calibri" panose="020F0502020204030204" pitchFamily="34" charset="0"/>
                          <a:cs typeface="Times New Roman" panose="02020603050405020304" pitchFamily="18" charset="0"/>
                        </a:rPr>
                        <a:t>4.09</a:t>
                      </a: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strike="sngStrike" dirty="0">
                          <a:effectLst/>
                        </a:rPr>
                        <a:t>3</a:t>
                      </a:r>
                      <a:endParaRPr lang="en-US" sz="14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3591983"/>
                  </a:ext>
                </a:extLst>
              </a:tr>
              <a:tr h="677254">
                <a:tc>
                  <a:txBody>
                    <a:bodyPr/>
                    <a:lstStyle/>
                    <a:p>
                      <a:pPr marL="0" marR="0" algn="ctr">
                        <a:lnSpc>
                          <a:spcPct val="107000"/>
                        </a:lnSpc>
                        <a:spcBef>
                          <a:spcPts val="0"/>
                        </a:spcBef>
                        <a:spcAft>
                          <a:spcPts val="0"/>
                        </a:spcAft>
                      </a:pPr>
                      <a:r>
                        <a:rPr lang="en-US" sz="1400" dirty="0">
                          <a:effectLst/>
                        </a:rPr>
                        <a:t>10 years post-disturbance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LQRE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Partially Grubbed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rPr>
                        <a:t>No transplants; vegetation recovery by encroachment from adjacent marsh platform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3.4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6.38</a:t>
                      </a: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5295393"/>
                  </a:ext>
                </a:extLst>
              </a:tr>
              <a:tr h="196970">
                <a:tc rowSpan="3">
                  <a:txBody>
                    <a:bodyPr/>
                    <a:lstStyle/>
                    <a:p>
                      <a:pPr marL="0" marR="0" algn="ctr">
                        <a:lnSpc>
                          <a:spcPct val="107000"/>
                        </a:lnSpc>
                        <a:spcBef>
                          <a:spcPts val="0"/>
                        </a:spcBef>
                        <a:spcAft>
                          <a:spcPts val="0"/>
                        </a:spcAft>
                      </a:pPr>
                      <a:r>
                        <a:rPr lang="en-US" sz="1400">
                          <a:effectLst/>
                        </a:rPr>
                        <a:t>Undisturbed (Reference)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a:effectLst/>
                        </a:rPr>
                        <a:t>LQRE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rowSpan="3">
                  <a:txBody>
                    <a:bodyPr/>
                    <a:lstStyle/>
                    <a:p>
                      <a:pPr marL="0" marR="0" algn="ctr">
                        <a:lnSpc>
                          <a:spcPct val="107000"/>
                        </a:lnSpc>
                        <a:spcBef>
                          <a:spcPts val="0"/>
                        </a:spcBef>
                        <a:spcAft>
                          <a:spcPts val="0"/>
                        </a:spcAft>
                      </a:pPr>
                      <a:r>
                        <a:rPr lang="en-US" sz="1400">
                          <a:effectLst/>
                        </a:rPr>
                        <a:t>NA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rowSpan="3">
                  <a:txBody>
                    <a:bodyPr/>
                    <a:lstStyle/>
                    <a:p>
                      <a:pPr marL="0" marR="0" algn="ctr">
                        <a:lnSpc>
                          <a:spcPct val="107000"/>
                        </a:lnSpc>
                        <a:spcBef>
                          <a:spcPts val="0"/>
                        </a:spcBef>
                        <a:spcAft>
                          <a:spcPts val="0"/>
                        </a:spcAft>
                      </a:pPr>
                      <a:r>
                        <a:rPr lang="en-US" sz="1400">
                          <a:effectLst/>
                        </a:rPr>
                        <a:t>NA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a:effectLst/>
                        </a:rPr>
                        <a:t>3.4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5.84</a:t>
                      </a: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13154524"/>
                  </a:ext>
                </a:extLst>
              </a:tr>
              <a:tr h="196970">
                <a:tc vMerge="1">
                  <a:txBody>
                    <a:bodyPr/>
                    <a:lstStyle/>
                    <a:p>
                      <a:endParaRPr lang="en-US"/>
                    </a:p>
                  </a:txBody>
                  <a:tcPr/>
                </a:tc>
                <a:tc>
                  <a:txBody>
                    <a:bodyPr/>
                    <a:lstStyle/>
                    <a:p>
                      <a:pPr marL="0" marR="0" algn="ctr">
                        <a:lnSpc>
                          <a:spcPct val="107000"/>
                        </a:lnSpc>
                        <a:spcBef>
                          <a:spcPts val="0"/>
                        </a:spcBef>
                        <a:spcAft>
                          <a:spcPts val="0"/>
                        </a:spcAft>
                      </a:pPr>
                      <a:r>
                        <a:rPr lang="en-US" sz="1400">
                          <a:effectLst/>
                        </a:rPr>
                        <a:t>ERE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a:effectLst/>
                        </a:rPr>
                        <a:t>3.6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3.39</a:t>
                      </a:r>
                    </a:p>
                  </a:txBody>
                  <a:tcPr marL="52361" marR="52361" marT="0" marB="0" anchor="ctr"/>
                </a:tc>
                <a:tc>
                  <a:txBody>
                    <a:bodyPr/>
                    <a:lstStyle/>
                    <a:p>
                      <a:pPr marL="0" marR="0" algn="ct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extLst>
                  <a:ext uri="{0D108BD9-81ED-4DB2-BD59-A6C34878D82A}">
                    <a16:rowId xmlns:a16="http://schemas.microsoft.com/office/drawing/2014/main" val="2790096812"/>
                  </a:ext>
                </a:extLst>
              </a:tr>
              <a:tr h="196970">
                <a:tc vMerge="1">
                  <a:txBody>
                    <a:bodyPr/>
                    <a:lstStyle/>
                    <a:p>
                      <a:endParaRPr lang="en-US"/>
                    </a:p>
                  </a:txBody>
                  <a:tcPr/>
                </a:tc>
                <a:tc>
                  <a:txBody>
                    <a:bodyPr/>
                    <a:lstStyle/>
                    <a:p>
                      <a:pPr marL="0" marR="0" algn="ctr">
                        <a:lnSpc>
                          <a:spcPct val="107000"/>
                        </a:lnSpc>
                        <a:spcBef>
                          <a:spcPts val="0"/>
                        </a:spcBef>
                        <a:spcAft>
                          <a:spcPts val="0"/>
                        </a:spcAft>
                      </a:pPr>
                      <a:r>
                        <a:rPr lang="en-US" sz="1400">
                          <a:effectLst/>
                        </a:rPr>
                        <a:t>NRE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a:effectLst/>
                        </a:rPr>
                        <a:t>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7.14</a:t>
                      </a:r>
                    </a:p>
                  </a:txBody>
                  <a:tcPr marL="52361" marR="52361" marT="0" marB="0" anchor="ctr"/>
                </a:tc>
                <a:tc>
                  <a:txBody>
                    <a:bodyPr/>
                    <a:lstStyle/>
                    <a:p>
                      <a:pPr marL="0" marR="0" algn="ctr">
                        <a:lnSpc>
                          <a:spcPct val="107000"/>
                        </a:lnSpc>
                        <a:spcBef>
                          <a:spcPts val="0"/>
                        </a:spcBef>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extLst>
                  <a:ext uri="{0D108BD9-81ED-4DB2-BD59-A6C34878D82A}">
                    <a16:rowId xmlns:a16="http://schemas.microsoft.com/office/drawing/2014/main" val="3013072653"/>
                  </a:ext>
                </a:extLst>
              </a:tr>
            </a:tbl>
          </a:graphicData>
        </a:graphic>
      </p:graphicFrame>
      <p:sp>
        <p:nvSpPr>
          <p:cNvPr id="3" name="Title 1">
            <a:extLst>
              <a:ext uri="{FF2B5EF4-FFF2-40B4-BE49-F238E27FC236}">
                <a16:creationId xmlns:a16="http://schemas.microsoft.com/office/drawing/2014/main" id="{0347E7C4-5D02-4649-B87B-D8703984F835}"/>
              </a:ext>
            </a:extLst>
          </p:cNvPr>
          <p:cNvSpPr txBox="1">
            <a:spLocks/>
          </p:cNvSpPr>
          <p:nvPr/>
        </p:nvSpPr>
        <p:spPr>
          <a:xfrm>
            <a:off x="694268" y="15001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First question: which sites are comparable? </a:t>
            </a:r>
          </a:p>
          <a:p>
            <a:pPr marL="285750" indent="-285750">
              <a:buFont typeface="Arial" panose="020B0604020202020204" pitchFamily="34" charset="0"/>
              <a:buChar char="•"/>
            </a:pPr>
            <a:r>
              <a:rPr lang="en-US" sz="1800" dirty="0"/>
              <a:t>I suggest dropping all ‘5 </a:t>
            </a:r>
            <a:r>
              <a:rPr lang="en-US" sz="1800" dirty="0" err="1"/>
              <a:t>yrs</a:t>
            </a:r>
            <a:r>
              <a:rPr lang="en-US" sz="1800" dirty="0"/>
              <a:t> post-disturbance’ sites, and the one 1-yr site in ERE</a:t>
            </a:r>
          </a:p>
          <a:p>
            <a:pPr marL="285750" indent="-285750">
              <a:buFont typeface="Arial" panose="020B0604020202020204" pitchFamily="34" charset="0"/>
              <a:buChar char="•"/>
            </a:pPr>
            <a:r>
              <a:rPr lang="en-US" sz="1800" dirty="0"/>
              <a:t>I’m not certain whether 1-yr post-disturbance sites in LQRE could be included </a:t>
            </a:r>
          </a:p>
          <a:p>
            <a:pPr marL="285750" indent="-285750">
              <a:buFont typeface="Arial" panose="020B0604020202020204" pitchFamily="34" charset="0"/>
              <a:buChar char="•"/>
            </a:pPr>
            <a:endParaRPr lang="en-US" sz="1800" dirty="0"/>
          </a:p>
        </p:txBody>
      </p:sp>
      <p:sp>
        <p:nvSpPr>
          <p:cNvPr id="4" name="TextBox 3">
            <a:extLst>
              <a:ext uri="{FF2B5EF4-FFF2-40B4-BE49-F238E27FC236}">
                <a16:creationId xmlns:a16="http://schemas.microsoft.com/office/drawing/2014/main" id="{C0AE473D-8349-4EF7-A250-9E94A3F95F7B}"/>
              </a:ext>
            </a:extLst>
          </p:cNvPr>
          <p:cNvSpPr txBox="1"/>
          <p:nvPr/>
        </p:nvSpPr>
        <p:spPr>
          <a:xfrm rot="16200000">
            <a:off x="-1786579" y="3987056"/>
            <a:ext cx="4096378" cy="523220"/>
          </a:xfrm>
          <a:prstGeom prst="rect">
            <a:avLst/>
          </a:prstGeom>
          <a:noFill/>
        </p:spPr>
        <p:txBody>
          <a:bodyPr wrap="none" rtlCol="0">
            <a:spAutoFit/>
          </a:bodyPr>
          <a:lstStyle/>
          <a:p>
            <a:pPr algn="ctr"/>
            <a:r>
              <a:rPr lang="en-US" sz="1400" dirty="0"/>
              <a:t>“Time since disturbance” = </a:t>
            </a:r>
          </a:p>
          <a:p>
            <a:pPr algn="ctr"/>
            <a:r>
              <a:rPr lang="en-US" sz="1400" dirty="0"/>
              <a:t>time sites have been exclosed from grazing by fencing</a:t>
            </a:r>
          </a:p>
        </p:txBody>
      </p:sp>
      <p:sp>
        <p:nvSpPr>
          <p:cNvPr id="5" name="Slide Number Placeholder 4">
            <a:extLst>
              <a:ext uri="{FF2B5EF4-FFF2-40B4-BE49-F238E27FC236}">
                <a16:creationId xmlns:a16="http://schemas.microsoft.com/office/drawing/2014/main" id="{5C7FDD98-72E5-41BC-B2C0-A1D70892A46E}"/>
              </a:ext>
            </a:extLst>
          </p:cNvPr>
          <p:cNvSpPr>
            <a:spLocks noGrp="1"/>
          </p:cNvSpPr>
          <p:nvPr>
            <p:ph type="sldNum" sz="quarter" idx="12"/>
          </p:nvPr>
        </p:nvSpPr>
        <p:spPr/>
        <p:txBody>
          <a:bodyPr/>
          <a:lstStyle/>
          <a:p>
            <a:fld id="{5F063C82-147C-4494-827F-34E1504C2177}" type="slidenum">
              <a:rPr lang="en-US" smtClean="0"/>
              <a:t>4</a:t>
            </a:fld>
            <a:endParaRPr lang="en-US"/>
          </a:p>
        </p:txBody>
      </p:sp>
    </p:spTree>
    <p:extLst>
      <p:ext uri="{BB962C8B-B14F-4D97-AF65-F5344CB8AC3E}">
        <p14:creationId xmlns:p14="http://schemas.microsoft.com/office/powerpoint/2010/main" val="129773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F12BF0C-03BE-4496-86CD-833CBF44E8D4}"/>
              </a:ext>
            </a:extLst>
          </p:cNvPr>
          <p:cNvGraphicFramePr>
            <a:graphicFrameLocks noGrp="1"/>
          </p:cNvGraphicFramePr>
          <p:nvPr>
            <p:extLst>
              <p:ext uri="{D42A27DB-BD31-4B8C-83A1-F6EECF244321}">
                <p14:modId xmlns:p14="http://schemas.microsoft.com/office/powerpoint/2010/main" val="2579024150"/>
              </p:ext>
            </p:extLst>
          </p:nvPr>
        </p:nvGraphicFramePr>
        <p:xfrm>
          <a:off x="524935" y="1196356"/>
          <a:ext cx="10354731" cy="4060049"/>
        </p:xfrm>
        <a:graphic>
          <a:graphicData uri="http://schemas.openxmlformats.org/drawingml/2006/table">
            <a:tbl>
              <a:tblPr firstRow="1" firstCol="1" bandRow="1">
                <a:tableStyleId>{5C22544A-7EE6-4342-B048-85BDC9FD1C3A}</a:tableStyleId>
              </a:tblPr>
              <a:tblGrid>
                <a:gridCol w="1123243">
                  <a:extLst>
                    <a:ext uri="{9D8B030D-6E8A-4147-A177-3AD203B41FA5}">
                      <a16:colId xmlns:a16="http://schemas.microsoft.com/office/drawing/2014/main" val="1239566404"/>
                    </a:ext>
                  </a:extLst>
                </a:gridCol>
                <a:gridCol w="1385757">
                  <a:extLst>
                    <a:ext uri="{9D8B030D-6E8A-4147-A177-3AD203B41FA5}">
                      <a16:colId xmlns:a16="http://schemas.microsoft.com/office/drawing/2014/main" val="1166094236"/>
                    </a:ext>
                  </a:extLst>
                </a:gridCol>
                <a:gridCol w="1048818">
                  <a:extLst>
                    <a:ext uri="{9D8B030D-6E8A-4147-A177-3AD203B41FA5}">
                      <a16:colId xmlns:a16="http://schemas.microsoft.com/office/drawing/2014/main" val="2583397775"/>
                    </a:ext>
                  </a:extLst>
                </a:gridCol>
                <a:gridCol w="2243657">
                  <a:extLst>
                    <a:ext uri="{9D8B030D-6E8A-4147-A177-3AD203B41FA5}">
                      <a16:colId xmlns:a16="http://schemas.microsoft.com/office/drawing/2014/main" val="4009490730"/>
                    </a:ext>
                  </a:extLst>
                </a:gridCol>
                <a:gridCol w="2243657">
                  <a:extLst>
                    <a:ext uri="{9D8B030D-6E8A-4147-A177-3AD203B41FA5}">
                      <a16:colId xmlns:a16="http://schemas.microsoft.com/office/drawing/2014/main" val="4231234751"/>
                    </a:ext>
                  </a:extLst>
                </a:gridCol>
                <a:gridCol w="840783">
                  <a:extLst>
                    <a:ext uri="{9D8B030D-6E8A-4147-A177-3AD203B41FA5}">
                      <a16:colId xmlns:a16="http://schemas.microsoft.com/office/drawing/2014/main" val="2452018948"/>
                    </a:ext>
                  </a:extLst>
                </a:gridCol>
                <a:gridCol w="840783">
                  <a:extLst>
                    <a:ext uri="{9D8B030D-6E8A-4147-A177-3AD203B41FA5}">
                      <a16:colId xmlns:a16="http://schemas.microsoft.com/office/drawing/2014/main" val="956353699"/>
                    </a:ext>
                  </a:extLst>
                </a:gridCol>
                <a:gridCol w="628033">
                  <a:extLst>
                    <a:ext uri="{9D8B030D-6E8A-4147-A177-3AD203B41FA5}">
                      <a16:colId xmlns:a16="http://schemas.microsoft.com/office/drawing/2014/main" val="3996063870"/>
                    </a:ext>
                  </a:extLst>
                </a:gridCol>
              </a:tblGrid>
              <a:tr h="609139">
                <a:tc>
                  <a:txBody>
                    <a:bodyPr/>
                    <a:lstStyle/>
                    <a:p>
                      <a:pPr marL="0" marR="0" algn="ctr">
                        <a:lnSpc>
                          <a:spcPct val="107000"/>
                        </a:lnSpc>
                        <a:spcBef>
                          <a:spcPts val="0"/>
                        </a:spcBef>
                        <a:spcAft>
                          <a:spcPts val="0"/>
                        </a:spcAft>
                      </a:pPr>
                      <a:r>
                        <a:rPr lang="en-US" sz="1400" dirty="0">
                          <a:effectLst/>
                        </a:rPr>
                        <a:t>Time Since Disturbance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solidFill>
                      <a:schemeClr val="bg1">
                        <a:lumMod val="65000"/>
                      </a:schemeClr>
                    </a:solidFill>
                  </a:tcP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Grazing disturbance category</a:t>
                      </a:r>
                    </a:p>
                  </a:txBody>
                  <a:tcPr marL="52361" marR="52361" marT="0" marB="0" anchor="ctr"/>
                </a:tc>
                <a:tc>
                  <a:txBody>
                    <a:bodyPr/>
                    <a:lstStyle/>
                    <a:p>
                      <a:pPr marL="0" marR="0" algn="ctr">
                        <a:lnSpc>
                          <a:spcPct val="107000"/>
                        </a:lnSpc>
                        <a:spcBef>
                          <a:spcPts val="0"/>
                        </a:spcBef>
                        <a:spcAft>
                          <a:spcPts val="0"/>
                        </a:spcAft>
                      </a:pPr>
                      <a:r>
                        <a:rPr lang="en-US" sz="1400" dirty="0">
                          <a:effectLst/>
                        </a:rPr>
                        <a:t>Estuary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a:effectLst/>
                        </a:rPr>
                        <a:t>Disturbance condition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dirty="0">
                          <a:effectLst/>
                        </a:rPr>
                        <a:t>Restoration actions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dirty="0">
                          <a:effectLst/>
                        </a:rPr>
                        <a:t>Avg. elevation (m AMLL)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Avg. salinity (mS/cm)</a:t>
                      </a:r>
                    </a:p>
                  </a:txBody>
                  <a:tcPr marL="52361" marR="52361" marT="0" marB="0" anchor="ctr"/>
                </a:tc>
                <a:tc>
                  <a:txBody>
                    <a:bodyPr/>
                    <a:lstStyle/>
                    <a:p>
                      <a:pPr marL="0" marR="0" algn="ctr">
                        <a:lnSpc>
                          <a:spcPct val="107000"/>
                        </a:lnSpc>
                        <a:spcBef>
                          <a:spcPts val="0"/>
                        </a:spcBef>
                        <a:spcAft>
                          <a:spcPts val="0"/>
                        </a:spcAft>
                      </a:pPr>
                      <a:r>
                        <a:rPr lang="en-US" sz="1400">
                          <a:effectLst/>
                        </a:rPr>
                        <a:t>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extLst>
                  <a:ext uri="{0D108BD9-81ED-4DB2-BD59-A6C34878D82A}">
                    <a16:rowId xmlns:a16="http://schemas.microsoft.com/office/drawing/2014/main" val="3342153764"/>
                  </a:ext>
                </a:extLst>
              </a:tr>
              <a:tr h="196970">
                <a:tc rowSpan="3">
                  <a:txBody>
                    <a:bodyPr/>
                    <a:lstStyle/>
                    <a:p>
                      <a:pPr marL="0" marR="0" algn="ctr">
                        <a:lnSpc>
                          <a:spcPct val="107000"/>
                        </a:lnSpc>
                        <a:spcBef>
                          <a:spcPts val="0"/>
                        </a:spcBef>
                        <a:spcAft>
                          <a:spcPts val="0"/>
                        </a:spcAft>
                      </a:pPr>
                      <a:r>
                        <a:rPr lang="en-US" sz="1400" dirty="0">
                          <a:effectLst/>
                        </a:rPr>
                        <a:t>0 years (Ongoing disturbance)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solidFill>
                      <a:schemeClr val="bg1">
                        <a:lumMod val="65000"/>
                      </a:schemeClr>
                    </a:solidFill>
                  </a:tcPr>
                </a:tc>
                <a:tc rowSpan="3">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“Grubbed”</a:t>
                      </a: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LQRE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rowSpan="3">
                  <a:txBody>
                    <a:bodyPr/>
                    <a:lstStyle/>
                    <a:p>
                      <a:pPr marL="0" marR="0" algn="ctr">
                        <a:lnSpc>
                          <a:spcPct val="107000"/>
                        </a:lnSpc>
                        <a:spcBef>
                          <a:spcPts val="0"/>
                        </a:spcBef>
                        <a:spcAft>
                          <a:spcPts val="0"/>
                        </a:spcAft>
                      </a:pPr>
                      <a:r>
                        <a:rPr lang="en-US" sz="1400">
                          <a:effectLst/>
                        </a:rPr>
                        <a:t>Grubbed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rowSpan="3">
                  <a:txBody>
                    <a:bodyPr/>
                    <a:lstStyle/>
                    <a:p>
                      <a:pPr marL="0" marR="0">
                        <a:lnSpc>
                          <a:spcPct val="107000"/>
                        </a:lnSpc>
                        <a:spcBef>
                          <a:spcPts val="0"/>
                        </a:spcBef>
                        <a:spcAft>
                          <a:spcPts val="0"/>
                        </a:spcAft>
                      </a:pPr>
                      <a:r>
                        <a:rPr lang="en-US" sz="1400">
                          <a:effectLst/>
                        </a:rPr>
                        <a:t>No transplants; sparse ruderal vegetation exists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rPr>
                        <a:t>2.9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7.13</a:t>
                      </a:r>
                    </a:p>
                  </a:txBody>
                  <a:tcPr marL="52361" marR="52361" marT="0" marB="0" anchor="ctr"/>
                </a:tc>
                <a:tc>
                  <a:txBody>
                    <a:bodyPr/>
                    <a:lstStyle/>
                    <a:p>
                      <a:pPr marL="0" marR="0" algn="ct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extLst>
                  <a:ext uri="{0D108BD9-81ED-4DB2-BD59-A6C34878D82A}">
                    <a16:rowId xmlns:a16="http://schemas.microsoft.com/office/drawing/2014/main" val="1162278935"/>
                  </a:ext>
                </a:extLst>
              </a:tr>
              <a:tr h="196970">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dirty="0">
                          <a:effectLst/>
                        </a:rPr>
                        <a:t>ERE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a:effectLst/>
                        </a:rPr>
                        <a:t>3.4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9.68</a:t>
                      </a:r>
                    </a:p>
                  </a:txBody>
                  <a:tcPr marL="52361" marR="52361" marT="0" marB="0" anchor="ctr"/>
                </a:tc>
                <a:tc>
                  <a:txBody>
                    <a:bodyPr/>
                    <a:lstStyle/>
                    <a:p>
                      <a:pPr marL="0" marR="0" algn="ct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extLst>
                  <a:ext uri="{0D108BD9-81ED-4DB2-BD59-A6C34878D82A}">
                    <a16:rowId xmlns:a16="http://schemas.microsoft.com/office/drawing/2014/main" val="2341770368"/>
                  </a:ext>
                </a:extLst>
              </a:tr>
              <a:tr h="260018">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dirty="0">
                          <a:effectLst/>
                        </a:rPr>
                        <a:t>NRE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a:effectLst/>
                        </a:rPr>
                        <a:t>3.8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9.21</a:t>
                      </a: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1323021"/>
                  </a:ext>
                </a:extLst>
              </a:tr>
              <a:tr h="403934">
                <a:tc rowSpan="2">
                  <a:txBody>
                    <a:bodyPr/>
                    <a:lstStyle/>
                    <a:p>
                      <a:pPr marL="0" marR="0" algn="ctr">
                        <a:lnSpc>
                          <a:spcPct val="107000"/>
                        </a:lnSpc>
                        <a:spcBef>
                          <a:spcPts val="0"/>
                        </a:spcBef>
                        <a:spcAft>
                          <a:spcPts val="0"/>
                        </a:spcAft>
                      </a:pPr>
                      <a:r>
                        <a:rPr lang="en-US" sz="1400" dirty="0">
                          <a:effectLst/>
                        </a:rPr>
                        <a:t>1 year post-disturbance (fenced in 2020)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solidFill>
                      <a:schemeClr val="bg1">
                        <a:lumMod val="65000"/>
                      </a:schemeClr>
                    </a:solidFill>
                  </a:tcPr>
                </a:tc>
                <a:tc rowSpan="2">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“Patchy grazed/grubbed, </a:t>
                      </a:r>
                    </a:p>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 year recovery”</a:t>
                      </a: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i="1" dirty="0">
                          <a:effectLst/>
                        </a:rPr>
                        <a:t>LQRE</a:t>
                      </a:r>
                      <a:endParaRPr lang="en-US"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i="1" dirty="0">
                          <a:effectLst/>
                        </a:rPr>
                        <a:t>Grubbed </a:t>
                      </a:r>
                      <a:endParaRPr lang="en-US"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nSpc>
                          <a:spcPct val="107000"/>
                        </a:lnSpc>
                        <a:spcBef>
                          <a:spcPts val="0"/>
                        </a:spcBef>
                        <a:spcAft>
                          <a:spcPts val="0"/>
                        </a:spcAft>
                      </a:pPr>
                      <a:r>
                        <a:rPr lang="en-US" sz="1400" i="1" dirty="0">
                          <a:effectLst/>
                        </a:rPr>
                        <a:t>Transplants installed within 4 months of study observations</a:t>
                      </a:r>
                      <a:endParaRPr lang="en-US"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i="1" dirty="0">
                          <a:effectLst/>
                        </a:rPr>
                        <a:t>3.0</a:t>
                      </a:r>
                      <a:endParaRPr lang="en-US"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i="1" dirty="0">
                          <a:effectLst/>
                          <a:latin typeface="Calibri" panose="020F0502020204030204" pitchFamily="34" charset="0"/>
                          <a:ea typeface="Calibri" panose="020F0502020204030204" pitchFamily="34" charset="0"/>
                          <a:cs typeface="Times New Roman" panose="02020603050405020304" pitchFamily="18" charset="0"/>
                        </a:rPr>
                        <a:t>8.36</a:t>
                      </a: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i="1" dirty="0">
                          <a:effectLst/>
                        </a:rPr>
                        <a:t>4</a:t>
                      </a:r>
                      <a:endParaRPr lang="en-US"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2124556"/>
                  </a:ext>
                </a:extLst>
              </a:tr>
              <a:tr h="403934">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dirty="0">
                          <a:effectLst/>
                        </a:rPr>
                        <a:t>NRE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Partially Grubbed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rPr>
                        <a:t>No transplants; recovery from remnant vegetation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3.7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8.83</a:t>
                      </a: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4099164"/>
                  </a:ext>
                </a:extLst>
              </a:tr>
              <a:tr h="677254">
                <a:tc>
                  <a:txBody>
                    <a:bodyPr/>
                    <a:lstStyle/>
                    <a:p>
                      <a:pPr marL="0" marR="0" algn="ctr">
                        <a:lnSpc>
                          <a:spcPct val="107000"/>
                        </a:lnSpc>
                        <a:spcBef>
                          <a:spcPts val="0"/>
                        </a:spcBef>
                        <a:spcAft>
                          <a:spcPts val="0"/>
                        </a:spcAft>
                      </a:pPr>
                      <a:r>
                        <a:rPr lang="en-US" sz="1400" dirty="0">
                          <a:effectLst/>
                        </a:rPr>
                        <a:t>10 years post-disturbance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solidFill>
                      <a:schemeClr val="bg1">
                        <a:lumMod val="65000"/>
                      </a:schemeClr>
                    </a:solidFill>
                  </a:tcP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“Patchy grazed/grubbed, </a:t>
                      </a:r>
                    </a:p>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10 years  recovery”</a:t>
                      </a:r>
                    </a:p>
                    <a:p>
                      <a:pPr marL="0" marR="0" algn="ctr">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rPr>
                        <a:t>LQRE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Partially Grubbed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rPr>
                        <a:t>No transplants; vegetation recovery by encroachment from adjacent marsh platform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3.4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6.38</a:t>
                      </a: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5295393"/>
                  </a:ext>
                </a:extLst>
              </a:tr>
              <a:tr h="196970">
                <a:tc rowSpan="3">
                  <a:txBody>
                    <a:bodyPr/>
                    <a:lstStyle/>
                    <a:p>
                      <a:pPr marL="0" marR="0" algn="ctr">
                        <a:lnSpc>
                          <a:spcPct val="107000"/>
                        </a:lnSpc>
                        <a:spcBef>
                          <a:spcPts val="0"/>
                        </a:spcBef>
                        <a:spcAft>
                          <a:spcPts val="0"/>
                        </a:spcAft>
                      </a:pPr>
                      <a:r>
                        <a:rPr lang="en-US" sz="1400" dirty="0">
                          <a:effectLst/>
                        </a:rPr>
                        <a:t>Undisturbed (Reference)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solidFill>
                      <a:schemeClr val="bg1">
                        <a:lumMod val="65000"/>
                      </a:schemeClr>
                    </a:solidFill>
                  </a:tcPr>
                </a:tc>
                <a:tc rowSpan="3">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Undisturbed</a:t>
                      </a: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LQRE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rowSpan="3">
                  <a:txBody>
                    <a:bodyPr/>
                    <a:lstStyle/>
                    <a:p>
                      <a:pPr marL="0" marR="0" algn="ctr">
                        <a:lnSpc>
                          <a:spcPct val="107000"/>
                        </a:lnSpc>
                        <a:spcBef>
                          <a:spcPts val="0"/>
                        </a:spcBef>
                        <a:spcAft>
                          <a:spcPts val="0"/>
                        </a:spcAft>
                      </a:pPr>
                      <a:r>
                        <a:rPr lang="en-US" sz="1400" dirty="0">
                          <a:effectLst/>
                        </a:rPr>
                        <a:t>NA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400" dirty="0">
                          <a:effectLst/>
                        </a:rPr>
                        <a:t>NA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3.4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5.84</a:t>
                      </a:r>
                    </a:p>
                  </a:txBody>
                  <a:tcPr marL="52361" marR="52361"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13154524"/>
                  </a:ext>
                </a:extLst>
              </a:tr>
              <a:tr h="196970">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dirty="0">
                          <a:effectLst/>
                        </a:rPr>
                        <a:t>ERE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dirty="0">
                          <a:effectLst/>
                        </a:rPr>
                        <a:t>3.6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3.39</a:t>
                      </a:r>
                    </a:p>
                  </a:txBody>
                  <a:tcPr marL="52361" marR="52361" marT="0" marB="0" anchor="ctr"/>
                </a:tc>
                <a:tc>
                  <a:txBody>
                    <a:bodyPr/>
                    <a:lstStyle/>
                    <a:p>
                      <a:pPr marL="0" marR="0" algn="ctr">
                        <a:lnSpc>
                          <a:spcPct val="107000"/>
                        </a:lnSpc>
                        <a:spcBef>
                          <a:spcPts val="0"/>
                        </a:spcBef>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tc>
                <a:extLst>
                  <a:ext uri="{0D108BD9-81ED-4DB2-BD59-A6C34878D82A}">
                    <a16:rowId xmlns:a16="http://schemas.microsoft.com/office/drawing/2014/main" val="2790096812"/>
                  </a:ext>
                </a:extLst>
              </a:tr>
              <a:tr h="196970">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a:effectLst/>
                        </a:rPr>
                        <a:t>NRE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a:effectLst/>
                        </a:rPr>
                        <a:t>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7.14</a:t>
                      </a:r>
                    </a:p>
                  </a:txBody>
                  <a:tcPr marL="52361" marR="5236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361" marR="52361"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3072653"/>
                  </a:ext>
                </a:extLst>
              </a:tr>
            </a:tbl>
          </a:graphicData>
        </a:graphic>
      </p:graphicFrame>
      <p:sp>
        <p:nvSpPr>
          <p:cNvPr id="3" name="Title 1">
            <a:extLst>
              <a:ext uri="{FF2B5EF4-FFF2-40B4-BE49-F238E27FC236}">
                <a16:creationId xmlns:a16="http://schemas.microsoft.com/office/drawing/2014/main" id="{0347E7C4-5D02-4649-B87B-D8703984F835}"/>
              </a:ext>
            </a:extLst>
          </p:cNvPr>
          <p:cNvSpPr txBox="1">
            <a:spLocks/>
          </p:cNvSpPr>
          <p:nvPr/>
        </p:nvSpPr>
        <p:spPr>
          <a:xfrm>
            <a:off x="2989233" y="32636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Redefine sites based on initial grazing disturbance and site history</a:t>
            </a:r>
          </a:p>
          <a:p>
            <a:pPr marL="285750" indent="-285750">
              <a:buFont typeface="Arial" panose="020B0604020202020204" pitchFamily="34" charset="0"/>
              <a:buChar char="•"/>
            </a:pPr>
            <a:endParaRPr lang="en-US" sz="1800" dirty="0"/>
          </a:p>
        </p:txBody>
      </p:sp>
      <p:sp>
        <p:nvSpPr>
          <p:cNvPr id="5" name="Slide Number Placeholder 4">
            <a:extLst>
              <a:ext uri="{FF2B5EF4-FFF2-40B4-BE49-F238E27FC236}">
                <a16:creationId xmlns:a16="http://schemas.microsoft.com/office/drawing/2014/main" id="{D824F2FD-A7F7-4C24-847A-68BD632147E7}"/>
              </a:ext>
            </a:extLst>
          </p:cNvPr>
          <p:cNvSpPr>
            <a:spLocks noGrp="1"/>
          </p:cNvSpPr>
          <p:nvPr>
            <p:ph type="sldNum" sz="quarter" idx="12"/>
          </p:nvPr>
        </p:nvSpPr>
        <p:spPr/>
        <p:txBody>
          <a:bodyPr/>
          <a:lstStyle/>
          <a:p>
            <a:fld id="{5F063C82-147C-4494-827F-34E1504C2177}" type="slidenum">
              <a:rPr lang="en-US" smtClean="0"/>
              <a:t>5</a:t>
            </a:fld>
            <a:endParaRPr lang="en-US"/>
          </a:p>
        </p:txBody>
      </p:sp>
      <p:sp>
        <p:nvSpPr>
          <p:cNvPr id="4" name="TextBox 3">
            <a:extLst>
              <a:ext uri="{FF2B5EF4-FFF2-40B4-BE49-F238E27FC236}">
                <a16:creationId xmlns:a16="http://schemas.microsoft.com/office/drawing/2014/main" id="{89110CD9-BC6B-4190-8797-D6BD4915F9FE}"/>
              </a:ext>
            </a:extLst>
          </p:cNvPr>
          <p:cNvSpPr txBox="1"/>
          <p:nvPr/>
        </p:nvSpPr>
        <p:spPr>
          <a:xfrm>
            <a:off x="10936940" y="2617694"/>
            <a:ext cx="1255059" cy="830997"/>
          </a:xfrm>
          <a:prstGeom prst="rect">
            <a:avLst/>
          </a:prstGeom>
          <a:noFill/>
        </p:spPr>
        <p:txBody>
          <a:bodyPr wrap="square" rtlCol="0">
            <a:spAutoFit/>
          </a:bodyPr>
          <a:lstStyle/>
          <a:p>
            <a:r>
              <a:rPr lang="en-US" sz="800" dirty="0"/>
              <a:t>Use these data, but keep as two separate models (“1yr post exclusion trend w/ grubbing is x; however w/ partial grubbing trend is y</a:t>
            </a:r>
          </a:p>
        </p:txBody>
      </p:sp>
      <p:sp>
        <p:nvSpPr>
          <p:cNvPr id="6" name="TextBox 5">
            <a:extLst>
              <a:ext uri="{FF2B5EF4-FFF2-40B4-BE49-F238E27FC236}">
                <a16:creationId xmlns:a16="http://schemas.microsoft.com/office/drawing/2014/main" id="{2E661764-B79D-4C21-9527-E0EA3CA483BD}"/>
              </a:ext>
            </a:extLst>
          </p:cNvPr>
          <p:cNvSpPr txBox="1"/>
          <p:nvPr/>
        </p:nvSpPr>
        <p:spPr>
          <a:xfrm>
            <a:off x="10936940" y="4616824"/>
            <a:ext cx="1255059" cy="2308324"/>
          </a:xfrm>
          <a:prstGeom prst="rect">
            <a:avLst/>
          </a:prstGeom>
          <a:noFill/>
        </p:spPr>
        <p:txBody>
          <a:bodyPr wrap="square" rtlCol="0">
            <a:spAutoFit/>
          </a:bodyPr>
          <a:lstStyle/>
          <a:p>
            <a:r>
              <a:rPr lang="en-US" sz="800" dirty="0"/>
              <a:t>Start with: confirm these sites have the same responses (just within Reference sites)</a:t>
            </a:r>
          </a:p>
          <a:p>
            <a:pPr marL="171450" indent="-171450">
              <a:buFontTx/>
              <a:buChar char="-"/>
            </a:pPr>
            <a:r>
              <a:rPr lang="en-US" sz="800" dirty="0"/>
              <a:t>Sp richness, abundance, % cover </a:t>
            </a:r>
          </a:p>
          <a:p>
            <a:pPr marL="171450" indent="-171450">
              <a:buFontTx/>
              <a:buChar char="-"/>
            </a:pPr>
            <a:r>
              <a:rPr lang="en-US" sz="800" dirty="0"/>
              <a:t>ERE vs. LQRE/NRE: does sp composition matter to seed trapping in the undisturbed sites? Or, is functional group more important? (To seed trapping abundance/richness, and to similarity w/ above ground)</a:t>
            </a:r>
          </a:p>
        </p:txBody>
      </p:sp>
      <p:sp>
        <p:nvSpPr>
          <p:cNvPr id="7" name="TextBox 6">
            <a:extLst>
              <a:ext uri="{FF2B5EF4-FFF2-40B4-BE49-F238E27FC236}">
                <a16:creationId xmlns:a16="http://schemas.microsoft.com/office/drawing/2014/main" id="{4149A12E-CF96-4EE7-974B-791BEB8704DB}"/>
              </a:ext>
            </a:extLst>
          </p:cNvPr>
          <p:cNvSpPr txBox="1"/>
          <p:nvPr/>
        </p:nvSpPr>
        <p:spPr>
          <a:xfrm>
            <a:off x="295835" y="5344712"/>
            <a:ext cx="10461812" cy="1169551"/>
          </a:xfrm>
          <a:prstGeom prst="rect">
            <a:avLst/>
          </a:prstGeom>
          <a:noFill/>
        </p:spPr>
        <p:txBody>
          <a:bodyPr wrap="square" rtlCol="0">
            <a:spAutoFit/>
          </a:bodyPr>
          <a:lstStyle/>
          <a:p>
            <a:r>
              <a:rPr lang="en-US" sz="1400" dirty="0"/>
              <a:t>Parse this down: what are the discrete questions that can be asked </a:t>
            </a:r>
            <a:r>
              <a:rPr lang="en-US" sz="1400" i="1" dirty="0"/>
              <a:t>within</a:t>
            </a:r>
            <a:r>
              <a:rPr lang="en-US" sz="1400" dirty="0"/>
              <a:t> each disturbance category (before trying to ask what can be what can be asked </a:t>
            </a:r>
            <a:r>
              <a:rPr lang="en-US" sz="1400" i="1" dirty="0"/>
              <a:t>between</a:t>
            </a:r>
            <a:r>
              <a:rPr lang="en-US" sz="1400" dirty="0"/>
              <a:t> disturbance categories)</a:t>
            </a:r>
          </a:p>
          <a:p>
            <a:pPr marL="285750" indent="-285750">
              <a:buFont typeface="Arial" panose="020B0604020202020204" pitchFamily="34" charset="0"/>
              <a:buChar char="•"/>
            </a:pPr>
            <a:r>
              <a:rPr lang="en-US" sz="1400" dirty="0"/>
              <a:t>Does sp composition or </a:t>
            </a:r>
            <a:r>
              <a:rPr lang="en-US" sz="1400" dirty="0" err="1"/>
              <a:t>fn</a:t>
            </a:r>
            <a:r>
              <a:rPr lang="en-US" sz="1400" dirty="0"/>
              <a:t> </a:t>
            </a:r>
            <a:r>
              <a:rPr lang="en-US" sz="1400" dirty="0" err="1"/>
              <a:t>gp</a:t>
            </a:r>
            <a:r>
              <a:rPr lang="en-US" sz="1400" dirty="0"/>
              <a:t> matter more to seed bank abundance/richness/similarity to above ground veg</a:t>
            </a:r>
          </a:p>
          <a:p>
            <a:pPr marL="285750" indent="-285750">
              <a:buFont typeface="Arial" panose="020B0604020202020204" pitchFamily="34" charset="0"/>
              <a:buChar char="•"/>
            </a:pPr>
            <a:r>
              <a:rPr lang="en-US" sz="1400" dirty="0"/>
              <a:t>Does disturbance category affect (a) seed bank abundance/richness/similarity and/or (b) invasive species of interest (how importance is disturbance to outcome?)</a:t>
            </a:r>
          </a:p>
        </p:txBody>
      </p:sp>
    </p:spTree>
    <p:extLst>
      <p:ext uri="{BB962C8B-B14F-4D97-AF65-F5344CB8AC3E}">
        <p14:creationId xmlns:p14="http://schemas.microsoft.com/office/powerpoint/2010/main" val="2279978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A0789AA-4DDA-403F-924E-D68791448B7F}"/>
              </a:ext>
            </a:extLst>
          </p:cNvPr>
          <p:cNvGrpSpPr/>
          <p:nvPr/>
        </p:nvGrpSpPr>
        <p:grpSpPr>
          <a:xfrm>
            <a:off x="2857889" y="2829744"/>
            <a:ext cx="2476029" cy="1528146"/>
            <a:chOff x="2882454" y="4819078"/>
            <a:chExt cx="2476029" cy="1528146"/>
          </a:xfrm>
        </p:grpSpPr>
        <p:sp>
          <p:nvSpPr>
            <p:cNvPr id="73" name="Freeform: Shape 72">
              <a:extLst>
                <a:ext uri="{FF2B5EF4-FFF2-40B4-BE49-F238E27FC236}">
                  <a16:creationId xmlns:a16="http://schemas.microsoft.com/office/drawing/2014/main" id="{BD1D4375-8C98-49F7-A296-03E345C11B4B}"/>
                </a:ext>
              </a:extLst>
            </p:cNvPr>
            <p:cNvSpPr/>
            <p:nvPr/>
          </p:nvSpPr>
          <p:spPr>
            <a:xfrm>
              <a:off x="2882454" y="4819078"/>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gradFill flip="none" rotWithShape="1">
              <a:gsLst>
                <a:gs pos="0">
                  <a:schemeClr val="accent6">
                    <a:lumMod val="20000"/>
                    <a:lumOff val="80000"/>
                  </a:schemeClr>
                </a:gs>
                <a:gs pos="51000">
                  <a:schemeClr val="accent6">
                    <a:lumMod val="40000"/>
                    <a:lumOff val="60000"/>
                  </a:schemeClr>
                </a:gs>
                <a:gs pos="71000">
                  <a:schemeClr val="accent6">
                    <a:lumMod val="60000"/>
                    <a:lumOff val="40000"/>
                  </a:schemeClr>
                </a:gs>
                <a:gs pos="100000">
                  <a:schemeClr val="accent6">
                    <a:lumMod val="75000"/>
                  </a:schemeClr>
                </a:gs>
              </a:gsLst>
              <a:lin ang="16200000" scaled="1"/>
              <a:tileRect/>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CA13788-910F-49CF-B22A-853959ACE690}"/>
                </a:ext>
              </a:extLst>
            </p:cNvPr>
            <p:cNvSpPr/>
            <p:nvPr/>
          </p:nvSpPr>
          <p:spPr>
            <a:xfrm>
              <a:off x="2925586" y="5623079"/>
              <a:ext cx="2432897" cy="724145"/>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 name="connsiteX0" fmla="*/ 231785 w 2983094"/>
                <a:gd name="connsiteY0" fmla="*/ 18991 h 1804659"/>
                <a:gd name="connsiteX1" fmla="*/ 0 w 2983094"/>
                <a:gd name="connsiteY1" fmla="*/ 1000330 h 1804659"/>
                <a:gd name="connsiteX2" fmla="*/ 74255 w 2983094"/>
                <a:gd name="connsiteY2" fmla="*/ 1689316 h 1804659"/>
                <a:gd name="connsiteX3" fmla="*/ 1896683 w 2983094"/>
                <a:gd name="connsiteY3" fmla="*/ 1804659 h 1804659"/>
                <a:gd name="connsiteX4" fmla="*/ 2940480 w 2983094"/>
                <a:gd name="connsiteY4" fmla="*/ 1511361 h 1804659"/>
                <a:gd name="connsiteX5" fmla="*/ 2983094 w 2983094"/>
                <a:gd name="connsiteY5" fmla="*/ 409040 h 1804659"/>
                <a:gd name="connsiteX6" fmla="*/ 2125481 w 2983094"/>
                <a:gd name="connsiteY6" fmla="*/ 0 h 1804659"/>
                <a:gd name="connsiteX7" fmla="*/ 619974 w 2983094"/>
                <a:gd name="connsiteY7" fmla="*/ 36244 h 1804659"/>
                <a:gd name="connsiteX8" fmla="*/ 231785 w 2983094"/>
                <a:gd name="connsiteY8" fmla="*/ 18991 h 1804659"/>
                <a:gd name="connsiteX0" fmla="*/ 619974 w 2983094"/>
                <a:gd name="connsiteY0" fmla="*/ 36244 h 1804659"/>
                <a:gd name="connsiteX1" fmla="*/ 0 w 2983094"/>
                <a:gd name="connsiteY1" fmla="*/ 1000330 h 1804659"/>
                <a:gd name="connsiteX2" fmla="*/ 74255 w 2983094"/>
                <a:gd name="connsiteY2" fmla="*/ 1689316 h 1804659"/>
                <a:gd name="connsiteX3" fmla="*/ 1896683 w 2983094"/>
                <a:gd name="connsiteY3" fmla="*/ 1804659 h 1804659"/>
                <a:gd name="connsiteX4" fmla="*/ 2940480 w 2983094"/>
                <a:gd name="connsiteY4" fmla="*/ 1511361 h 1804659"/>
                <a:gd name="connsiteX5" fmla="*/ 2983094 w 2983094"/>
                <a:gd name="connsiteY5" fmla="*/ 409040 h 1804659"/>
                <a:gd name="connsiteX6" fmla="*/ 2125481 w 2983094"/>
                <a:gd name="connsiteY6" fmla="*/ 0 h 1804659"/>
                <a:gd name="connsiteX7" fmla="*/ 619974 w 2983094"/>
                <a:gd name="connsiteY7" fmla="*/ 36244 h 1804659"/>
                <a:gd name="connsiteX0" fmla="*/ 2125481 w 2983094"/>
                <a:gd name="connsiteY0" fmla="*/ 0 h 1804659"/>
                <a:gd name="connsiteX1" fmla="*/ 0 w 2983094"/>
                <a:gd name="connsiteY1" fmla="*/ 1000330 h 1804659"/>
                <a:gd name="connsiteX2" fmla="*/ 74255 w 2983094"/>
                <a:gd name="connsiteY2" fmla="*/ 1689316 h 1804659"/>
                <a:gd name="connsiteX3" fmla="*/ 1896683 w 2983094"/>
                <a:gd name="connsiteY3" fmla="*/ 1804659 h 1804659"/>
                <a:gd name="connsiteX4" fmla="*/ 2940480 w 2983094"/>
                <a:gd name="connsiteY4" fmla="*/ 1511361 h 1804659"/>
                <a:gd name="connsiteX5" fmla="*/ 2983094 w 2983094"/>
                <a:gd name="connsiteY5" fmla="*/ 409040 h 1804659"/>
                <a:gd name="connsiteX6" fmla="*/ 2125481 w 2983094"/>
                <a:gd name="connsiteY6" fmla="*/ 0 h 1804659"/>
                <a:gd name="connsiteX0" fmla="*/ 2983094 w 2983094"/>
                <a:gd name="connsiteY0" fmla="*/ 1 h 1395620"/>
                <a:gd name="connsiteX1" fmla="*/ 0 w 2983094"/>
                <a:gd name="connsiteY1" fmla="*/ 591291 h 1395620"/>
                <a:gd name="connsiteX2" fmla="*/ 74255 w 2983094"/>
                <a:gd name="connsiteY2" fmla="*/ 1280277 h 1395620"/>
                <a:gd name="connsiteX3" fmla="*/ 1896683 w 2983094"/>
                <a:gd name="connsiteY3" fmla="*/ 1395620 h 1395620"/>
                <a:gd name="connsiteX4" fmla="*/ 2940480 w 2983094"/>
                <a:gd name="connsiteY4" fmla="*/ 1102322 h 1395620"/>
                <a:gd name="connsiteX5" fmla="*/ 2983094 w 2983094"/>
                <a:gd name="connsiteY5" fmla="*/ 1 h 1395620"/>
                <a:gd name="connsiteX0" fmla="*/ 2983094 w 2983094"/>
                <a:gd name="connsiteY0" fmla="*/ 0 h 887910"/>
                <a:gd name="connsiteX1" fmla="*/ 0 w 2983094"/>
                <a:gd name="connsiteY1" fmla="*/ 83581 h 887910"/>
                <a:gd name="connsiteX2" fmla="*/ 74255 w 2983094"/>
                <a:gd name="connsiteY2" fmla="*/ 772567 h 887910"/>
                <a:gd name="connsiteX3" fmla="*/ 1896683 w 2983094"/>
                <a:gd name="connsiteY3" fmla="*/ 887910 h 887910"/>
                <a:gd name="connsiteX4" fmla="*/ 2940480 w 2983094"/>
                <a:gd name="connsiteY4" fmla="*/ 594612 h 887910"/>
                <a:gd name="connsiteX5" fmla="*/ 2983094 w 2983094"/>
                <a:gd name="connsiteY5" fmla="*/ 0 h 887910"/>
                <a:gd name="connsiteX0" fmla="*/ 2983094 w 2983094"/>
                <a:gd name="connsiteY0" fmla="*/ 0 h 887910"/>
                <a:gd name="connsiteX1" fmla="*/ 1264500 w 2983094"/>
                <a:gd name="connsiteY1" fmla="*/ 47778 h 887910"/>
                <a:gd name="connsiteX2" fmla="*/ 0 w 2983094"/>
                <a:gd name="connsiteY2" fmla="*/ 83581 h 887910"/>
                <a:gd name="connsiteX3" fmla="*/ 74255 w 2983094"/>
                <a:gd name="connsiteY3" fmla="*/ 772567 h 887910"/>
                <a:gd name="connsiteX4" fmla="*/ 1896683 w 2983094"/>
                <a:gd name="connsiteY4" fmla="*/ 887910 h 887910"/>
                <a:gd name="connsiteX5" fmla="*/ 2940480 w 2983094"/>
                <a:gd name="connsiteY5" fmla="*/ 594612 h 887910"/>
                <a:gd name="connsiteX6" fmla="*/ 2983094 w 2983094"/>
                <a:gd name="connsiteY6" fmla="*/ 0 h 887910"/>
                <a:gd name="connsiteX0" fmla="*/ 2983094 w 2983094"/>
                <a:gd name="connsiteY0" fmla="*/ 0 h 887910"/>
                <a:gd name="connsiteX1" fmla="*/ 2290495 w 2983094"/>
                <a:gd name="connsiteY1" fmla="*/ 5469 h 887910"/>
                <a:gd name="connsiteX2" fmla="*/ 1264500 w 2983094"/>
                <a:gd name="connsiteY2" fmla="*/ 47778 h 887910"/>
                <a:gd name="connsiteX3" fmla="*/ 0 w 2983094"/>
                <a:gd name="connsiteY3" fmla="*/ 83581 h 887910"/>
                <a:gd name="connsiteX4" fmla="*/ 74255 w 2983094"/>
                <a:gd name="connsiteY4" fmla="*/ 772567 h 887910"/>
                <a:gd name="connsiteX5" fmla="*/ 1896683 w 2983094"/>
                <a:gd name="connsiteY5" fmla="*/ 887910 h 887910"/>
                <a:gd name="connsiteX6" fmla="*/ 2940480 w 2983094"/>
                <a:gd name="connsiteY6" fmla="*/ 594612 h 887910"/>
                <a:gd name="connsiteX7" fmla="*/ 2983094 w 2983094"/>
                <a:gd name="connsiteY7" fmla="*/ 0 h 887910"/>
                <a:gd name="connsiteX0" fmla="*/ 2983094 w 2983094"/>
                <a:gd name="connsiteY0" fmla="*/ 0 h 887910"/>
                <a:gd name="connsiteX1" fmla="*/ 2290495 w 2983094"/>
                <a:gd name="connsiteY1" fmla="*/ 5469 h 887910"/>
                <a:gd name="connsiteX2" fmla="*/ 1264500 w 2983094"/>
                <a:gd name="connsiteY2" fmla="*/ 47778 h 887910"/>
                <a:gd name="connsiteX3" fmla="*/ 598131 w 2983094"/>
                <a:gd name="connsiteY3" fmla="*/ 79510 h 887910"/>
                <a:gd name="connsiteX4" fmla="*/ 0 w 2983094"/>
                <a:gd name="connsiteY4" fmla="*/ 83581 h 887910"/>
                <a:gd name="connsiteX5" fmla="*/ 74255 w 2983094"/>
                <a:gd name="connsiteY5" fmla="*/ 772567 h 887910"/>
                <a:gd name="connsiteX6" fmla="*/ 1896683 w 2983094"/>
                <a:gd name="connsiteY6" fmla="*/ 887910 h 887910"/>
                <a:gd name="connsiteX7" fmla="*/ 2940480 w 2983094"/>
                <a:gd name="connsiteY7" fmla="*/ 594612 h 887910"/>
                <a:gd name="connsiteX8" fmla="*/ 2983094 w 2983094"/>
                <a:gd name="connsiteY8" fmla="*/ 0 h 887910"/>
                <a:gd name="connsiteX0" fmla="*/ 2983094 w 2983094"/>
                <a:gd name="connsiteY0" fmla="*/ 0 h 887910"/>
                <a:gd name="connsiteX1" fmla="*/ 2290495 w 2983094"/>
                <a:gd name="connsiteY1" fmla="*/ 5469 h 887910"/>
                <a:gd name="connsiteX2" fmla="*/ 1264500 w 2983094"/>
                <a:gd name="connsiteY2" fmla="*/ 47778 h 887910"/>
                <a:gd name="connsiteX3" fmla="*/ 947182 w 2983094"/>
                <a:gd name="connsiteY3" fmla="*/ 47778 h 887910"/>
                <a:gd name="connsiteX4" fmla="*/ 598131 w 2983094"/>
                <a:gd name="connsiteY4" fmla="*/ 79510 h 887910"/>
                <a:gd name="connsiteX5" fmla="*/ 0 w 2983094"/>
                <a:gd name="connsiteY5" fmla="*/ 83581 h 887910"/>
                <a:gd name="connsiteX6" fmla="*/ 74255 w 2983094"/>
                <a:gd name="connsiteY6" fmla="*/ 772567 h 887910"/>
                <a:gd name="connsiteX7" fmla="*/ 1896683 w 2983094"/>
                <a:gd name="connsiteY7" fmla="*/ 887910 h 887910"/>
                <a:gd name="connsiteX8" fmla="*/ 2940480 w 2983094"/>
                <a:gd name="connsiteY8" fmla="*/ 594612 h 887910"/>
                <a:gd name="connsiteX9" fmla="*/ 2983094 w 2983094"/>
                <a:gd name="connsiteY9" fmla="*/ 0 h 887910"/>
                <a:gd name="connsiteX0" fmla="*/ 2983094 w 2983094"/>
                <a:gd name="connsiteY0" fmla="*/ 0 h 887910"/>
                <a:gd name="connsiteX1" fmla="*/ 2290495 w 2983094"/>
                <a:gd name="connsiteY1" fmla="*/ 5469 h 887910"/>
                <a:gd name="connsiteX2" fmla="*/ 1560663 w 2983094"/>
                <a:gd name="connsiteY2" fmla="*/ 26623 h 887910"/>
                <a:gd name="connsiteX3" fmla="*/ 1264500 w 2983094"/>
                <a:gd name="connsiteY3" fmla="*/ 47778 h 887910"/>
                <a:gd name="connsiteX4" fmla="*/ 947182 w 2983094"/>
                <a:gd name="connsiteY4" fmla="*/ 47778 h 887910"/>
                <a:gd name="connsiteX5" fmla="*/ 598131 w 2983094"/>
                <a:gd name="connsiteY5" fmla="*/ 79510 h 887910"/>
                <a:gd name="connsiteX6" fmla="*/ 0 w 2983094"/>
                <a:gd name="connsiteY6" fmla="*/ 83581 h 887910"/>
                <a:gd name="connsiteX7" fmla="*/ 74255 w 2983094"/>
                <a:gd name="connsiteY7" fmla="*/ 772567 h 887910"/>
                <a:gd name="connsiteX8" fmla="*/ 1896683 w 2983094"/>
                <a:gd name="connsiteY8" fmla="*/ 887910 h 887910"/>
                <a:gd name="connsiteX9" fmla="*/ 2940480 w 2983094"/>
                <a:gd name="connsiteY9" fmla="*/ 594612 h 887910"/>
                <a:gd name="connsiteX10" fmla="*/ 2983094 w 2983094"/>
                <a:gd name="connsiteY10" fmla="*/ 0 h 887910"/>
                <a:gd name="connsiteX0" fmla="*/ 2983094 w 2983094"/>
                <a:gd name="connsiteY0" fmla="*/ 0 h 887910"/>
                <a:gd name="connsiteX1" fmla="*/ 2290495 w 2983094"/>
                <a:gd name="connsiteY1" fmla="*/ 5469 h 887910"/>
                <a:gd name="connsiteX2" fmla="*/ 1930868 w 2983094"/>
                <a:gd name="connsiteY2" fmla="*/ 26623 h 887910"/>
                <a:gd name="connsiteX3" fmla="*/ 1560663 w 2983094"/>
                <a:gd name="connsiteY3" fmla="*/ 26623 h 887910"/>
                <a:gd name="connsiteX4" fmla="*/ 1264500 w 2983094"/>
                <a:gd name="connsiteY4" fmla="*/ 47778 h 887910"/>
                <a:gd name="connsiteX5" fmla="*/ 947182 w 2983094"/>
                <a:gd name="connsiteY5" fmla="*/ 47778 h 887910"/>
                <a:gd name="connsiteX6" fmla="*/ 598131 w 2983094"/>
                <a:gd name="connsiteY6" fmla="*/ 79510 h 887910"/>
                <a:gd name="connsiteX7" fmla="*/ 0 w 2983094"/>
                <a:gd name="connsiteY7" fmla="*/ 83581 h 887910"/>
                <a:gd name="connsiteX8" fmla="*/ 74255 w 2983094"/>
                <a:gd name="connsiteY8" fmla="*/ 772567 h 887910"/>
                <a:gd name="connsiteX9" fmla="*/ 1896683 w 2983094"/>
                <a:gd name="connsiteY9" fmla="*/ 887910 h 887910"/>
                <a:gd name="connsiteX10" fmla="*/ 2940480 w 2983094"/>
                <a:gd name="connsiteY10" fmla="*/ 594612 h 887910"/>
                <a:gd name="connsiteX11" fmla="*/ 2983094 w 2983094"/>
                <a:gd name="connsiteY11" fmla="*/ 0 h 887910"/>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64500 w 2983094"/>
                <a:gd name="connsiteY5" fmla="*/ 63463 h 903595"/>
                <a:gd name="connsiteX6" fmla="*/ 947182 w 2983094"/>
                <a:gd name="connsiteY6" fmla="*/ 63463 h 903595"/>
                <a:gd name="connsiteX7" fmla="*/ 598131 w 2983094"/>
                <a:gd name="connsiteY7" fmla="*/ 95195 h 903595"/>
                <a:gd name="connsiteX8" fmla="*/ 0 w 2983094"/>
                <a:gd name="connsiteY8" fmla="*/ 99266 h 903595"/>
                <a:gd name="connsiteX9" fmla="*/ 74255 w 2983094"/>
                <a:gd name="connsiteY9" fmla="*/ 788252 h 903595"/>
                <a:gd name="connsiteX10" fmla="*/ 1896683 w 2983094"/>
                <a:gd name="connsiteY10" fmla="*/ 903595 h 903595"/>
                <a:gd name="connsiteX11" fmla="*/ 2940480 w 2983094"/>
                <a:gd name="connsiteY11" fmla="*/ 610297 h 903595"/>
                <a:gd name="connsiteX12" fmla="*/ 2983094 w 2983094"/>
                <a:gd name="connsiteY12"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64500 w 2983094"/>
                <a:gd name="connsiteY5" fmla="*/ 63463 h 903595"/>
                <a:gd name="connsiteX6" fmla="*/ 947182 w 2983094"/>
                <a:gd name="connsiteY6" fmla="*/ 63463 h 903595"/>
                <a:gd name="connsiteX7" fmla="*/ 598131 w 2983094"/>
                <a:gd name="connsiteY7" fmla="*/ 95195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64500 w 2983094"/>
                <a:gd name="connsiteY5" fmla="*/ 63463 h 903595"/>
                <a:gd name="connsiteX6" fmla="*/ 947182 w 2983094"/>
                <a:gd name="connsiteY6" fmla="*/ 63463 h 903595"/>
                <a:gd name="connsiteX7" fmla="*/ 608709 w 2983094"/>
                <a:gd name="connsiteY7" fmla="*/ 275008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85654 w 2983094"/>
                <a:gd name="connsiteY5" fmla="*/ 285585 h 903595"/>
                <a:gd name="connsiteX6" fmla="*/ 947182 w 2983094"/>
                <a:gd name="connsiteY6" fmla="*/ 63463 h 903595"/>
                <a:gd name="connsiteX7" fmla="*/ 608709 w 2983094"/>
                <a:gd name="connsiteY7" fmla="*/ 275008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899137 w 2983094"/>
                <a:gd name="connsiteY3" fmla="*/ 296163 h 903595"/>
                <a:gd name="connsiteX4" fmla="*/ 1560663 w 2983094"/>
                <a:gd name="connsiteY4" fmla="*/ 42308 h 903595"/>
                <a:gd name="connsiteX5" fmla="*/ 1285654 w 2983094"/>
                <a:gd name="connsiteY5" fmla="*/ 285585 h 903595"/>
                <a:gd name="connsiteX6" fmla="*/ 947182 w 2983094"/>
                <a:gd name="connsiteY6" fmla="*/ 63463 h 903595"/>
                <a:gd name="connsiteX7" fmla="*/ 608709 w 2983094"/>
                <a:gd name="connsiteY7" fmla="*/ 275008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0 h 887910"/>
                <a:gd name="connsiteX1" fmla="*/ 2639544 w 2983094"/>
                <a:gd name="connsiteY1" fmla="*/ 248748 h 887910"/>
                <a:gd name="connsiteX2" fmla="*/ 2290495 w 2983094"/>
                <a:gd name="connsiteY2" fmla="*/ 5469 h 887910"/>
                <a:gd name="connsiteX3" fmla="*/ 1899137 w 2983094"/>
                <a:gd name="connsiteY3" fmla="*/ 280478 h 887910"/>
                <a:gd name="connsiteX4" fmla="*/ 1560663 w 2983094"/>
                <a:gd name="connsiteY4" fmla="*/ 26623 h 887910"/>
                <a:gd name="connsiteX5" fmla="*/ 1285654 w 2983094"/>
                <a:gd name="connsiteY5" fmla="*/ 269900 h 887910"/>
                <a:gd name="connsiteX6" fmla="*/ 947182 w 2983094"/>
                <a:gd name="connsiteY6" fmla="*/ 47778 h 887910"/>
                <a:gd name="connsiteX7" fmla="*/ 608709 w 2983094"/>
                <a:gd name="connsiteY7" fmla="*/ 259323 h 887910"/>
                <a:gd name="connsiteX8" fmla="*/ 270237 w 2983094"/>
                <a:gd name="connsiteY8" fmla="*/ 68933 h 887910"/>
                <a:gd name="connsiteX9" fmla="*/ 0 w 2983094"/>
                <a:gd name="connsiteY9" fmla="*/ 83581 h 887910"/>
                <a:gd name="connsiteX10" fmla="*/ 74255 w 2983094"/>
                <a:gd name="connsiteY10" fmla="*/ 772567 h 887910"/>
                <a:gd name="connsiteX11" fmla="*/ 1896683 w 2983094"/>
                <a:gd name="connsiteY11" fmla="*/ 887910 h 887910"/>
                <a:gd name="connsiteX12" fmla="*/ 2940480 w 2983094"/>
                <a:gd name="connsiteY12" fmla="*/ 594612 h 887910"/>
                <a:gd name="connsiteX13" fmla="*/ 2983094 w 2983094"/>
                <a:gd name="connsiteY13" fmla="*/ 0 h 88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83094" h="887910">
                  <a:moveTo>
                    <a:pt x="2983094" y="0"/>
                  </a:moveTo>
                  <a:lnTo>
                    <a:pt x="2639544" y="248748"/>
                  </a:lnTo>
                  <a:lnTo>
                    <a:pt x="2290495" y="5469"/>
                  </a:lnTo>
                  <a:lnTo>
                    <a:pt x="1899137" y="280478"/>
                  </a:lnTo>
                  <a:lnTo>
                    <a:pt x="1560663" y="26623"/>
                  </a:lnTo>
                  <a:lnTo>
                    <a:pt x="1285654" y="269900"/>
                  </a:lnTo>
                  <a:lnTo>
                    <a:pt x="947182" y="47778"/>
                  </a:lnTo>
                  <a:lnTo>
                    <a:pt x="608709" y="259323"/>
                  </a:lnTo>
                  <a:lnTo>
                    <a:pt x="270237" y="68933"/>
                  </a:lnTo>
                  <a:lnTo>
                    <a:pt x="0" y="83581"/>
                  </a:lnTo>
                  <a:lnTo>
                    <a:pt x="74255" y="772567"/>
                  </a:lnTo>
                  <a:lnTo>
                    <a:pt x="1896683" y="887910"/>
                  </a:lnTo>
                  <a:lnTo>
                    <a:pt x="2940480" y="594612"/>
                  </a:lnTo>
                  <a:lnTo>
                    <a:pt x="2983094" y="0"/>
                  </a:ln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1" name="Title 1">
            <a:extLst>
              <a:ext uri="{FF2B5EF4-FFF2-40B4-BE49-F238E27FC236}">
                <a16:creationId xmlns:a16="http://schemas.microsoft.com/office/drawing/2014/main" id="{F0A3FC5E-AF0B-4D40-BC20-E779596BE79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Disturbance categories</a:t>
            </a:r>
          </a:p>
        </p:txBody>
      </p:sp>
      <p:sp>
        <p:nvSpPr>
          <p:cNvPr id="72" name="Freeform: Shape 71">
            <a:extLst>
              <a:ext uri="{FF2B5EF4-FFF2-40B4-BE49-F238E27FC236}">
                <a16:creationId xmlns:a16="http://schemas.microsoft.com/office/drawing/2014/main" id="{6517A22D-402C-4907-A4E2-E86F63B92565}"/>
              </a:ext>
            </a:extLst>
          </p:cNvPr>
          <p:cNvSpPr/>
          <p:nvPr/>
        </p:nvSpPr>
        <p:spPr>
          <a:xfrm>
            <a:off x="23043" y="2897839"/>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96820866-1E9F-4407-A300-1D257F20E8DE}"/>
              </a:ext>
            </a:extLst>
          </p:cNvPr>
          <p:cNvSpPr/>
          <p:nvPr/>
        </p:nvSpPr>
        <p:spPr>
          <a:xfrm>
            <a:off x="5784257" y="2875513"/>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23460C87-62AF-4353-8EB0-FE38AFE770B4}"/>
              </a:ext>
            </a:extLst>
          </p:cNvPr>
          <p:cNvSpPr/>
          <p:nvPr/>
        </p:nvSpPr>
        <p:spPr>
          <a:xfrm>
            <a:off x="8710625" y="2897839"/>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8B7652FA-5F9A-415B-8DB6-54938AFE6A48}"/>
              </a:ext>
            </a:extLst>
          </p:cNvPr>
          <p:cNvSpPr txBox="1"/>
          <p:nvPr/>
        </p:nvSpPr>
        <p:spPr>
          <a:xfrm>
            <a:off x="524158" y="1423398"/>
            <a:ext cx="1473801" cy="830997"/>
          </a:xfrm>
          <a:prstGeom prst="rect">
            <a:avLst/>
          </a:prstGeom>
          <a:noFill/>
        </p:spPr>
        <p:txBody>
          <a:bodyPr wrap="none" rtlCol="0">
            <a:spAutoFit/>
          </a:bodyPr>
          <a:lstStyle/>
          <a:p>
            <a:pPr algn="ctr"/>
            <a:r>
              <a:rPr lang="en-US" sz="1600" dirty="0"/>
              <a:t>“Denuded”</a:t>
            </a:r>
          </a:p>
          <a:p>
            <a:pPr algn="ctr"/>
            <a:r>
              <a:rPr lang="en-US" sz="1600" dirty="0"/>
              <a:t>n = 4 in </a:t>
            </a:r>
          </a:p>
          <a:p>
            <a:pPr algn="ctr"/>
            <a:r>
              <a:rPr lang="en-US" sz="1600" dirty="0"/>
              <a:t>LQRE, NRE, ERE</a:t>
            </a:r>
          </a:p>
        </p:txBody>
      </p:sp>
      <p:sp>
        <p:nvSpPr>
          <p:cNvPr id="80" name="TextBox 79">
            <a:extLst>
              <a:ext uri="{FF2B5EF4-FFF2-40B4-BE49-F238E27FC236}">
                <a16:creationId xmlns:a16="http://schemas.microsoft.com/office/drawing/2014/main" id="{E5F7FBB3-BF62-46F9-AF57-41D62497089F}"/>
              </a:ext>
            </a:extLst>
          </p:cNvPr>
          <p:cNvSpPr txBox="1"/>
          <p:nvPr/>
        </p:nvSpPr>
        <p:spPr>
          <a:xfrm>
            <a:off x="2310788" y="1350526"/>
            <a:ext cx="3613361" cy="1077218"/>
          </a:xfrm>
          <a:prstGeom prst="rect">
            <a:avLst/>
          </a:prstGeom>
          <a:noFill/>
        </p:spPr>
        <p:txBody>
          <a:bodyPr wrap="none" rtlCol="0">
            <a:spAutoFit/>
          </a:bodyPr>
          <a:lstStyle/>
          <a:p>
            <a:pPr algn="ctr"/>
            <a:r>
              <a:rPr lang="en-US" sz="1600" dirty="0"/>
              <a:t>“Patchy grazed/denuded, </a:t>
            </a:r>
          </a:p>
          <a:p>
            <a:pPr algn="ctr"/>
            <a:r>
              <a:rPr lang="en-US" sz="1600" dirty="0"/>
              <a:t>1 year post-disturbance”</a:t>
            </a:r>
          </a:p>
          <a:p>
            <a:pPr algn="ctr"/>
            <a:r>
              <a:rPr lang="en-US" sz="1600" dirty="0"/>
              <a:t>n = 4 in NRE;</a:t>
            </a:r>
          </a:p>
          <a:p>
            <a:pPr algn="ctr"/>
            <a:r>
              <a:rPr lang="en-US" sz="1600" dirty="0"/>
              <a:t>*</a:t>
            </a:r>
            <a:r>
              <a:rPr lang="en-US" sz="1600" i="1" dirty="0"/>
              <a:t>n = 4 in LQRE, confounded transplanting</a:t>
            </a:r>
            <a:endParaRPr lang="en-US" sz="1600" dirty="0"/>
          </a:p>
        </p:txBody>
      </p:sp>
      <p:sp>
        <p:nvSpPr>
          <p:cNvPr id="81" name="TextBox 80">
            <a:extLst>
              <a:ext uri="{FF2B5EF4-FFF2-40B4-BE49-F238E27FC236}">
                <a16:creationId xmlns:a16="http://schemas.microsoft.com/office/drawing/2014/main" id="{3DAEC24F-7414-47FA-BF29-B38749CD6E35}"/>
              </a:ext>
            </a:extLst>
          </p:cNvPr>
          <p:cNvSpPr txBox="1"/>
          <p:nvPr/>
        </p:nvSpPr>
        <p:spPr>
          <a:xfrm>
            <a:off x="5812356" y="1423397"/>
            <a:ext cx="2419829" cy="830997"/>
          </a:xfrm>
          <a:prstGeom prst="rect">
            <a:avLst/>
          </a:prstGeom>
          <a:noFill/>
        </p:spPr>
        <p:txBody>
          <a:bodyPr wrap="none" rtlCol="0">
            <a:spAutoFit/>
          </a:bodyPr>
          <a:lstStyle/>
          <a:p>
            <a:pPr algn="ctr"/>
            <a:r>
              <a:rPr lang="en-US" sz="1600" dirty="0"/>
              <a:t>“Patchy grazed/denuded, </a:t>
            </a:r>
          </a:p>
          <a:p>
            <a:pPr algn="ctr"/>
            <a:r>
              <a:rPr lang="en-US" sz="1600" dirty="0"/>
              <a:t>10 years post-disturbance”</a:t>
            </a:r>
          </a:p>
          <a:p>
            <a:pPr algn="ctr"/>
            <a:r>
              <a:rPr lang="en-US" sz="1600" dirty="0"/>
              <a:t>n = 4 in LQRE</a:t>
            </a:r>
          </a:p>
        </p:txBody>
      </p:sp>
      <p:sp>
        <p:nvSpPr>
          <p:cNvPr id="82" name="TextBox 81">
            <a:extLst>
              <a:ext uri="{FF2B5EF4-FFF2-40B4-BE49-F238E27FC236}">
                <a16:creationId xmlns:a16="http://schemas.microsoft.com/office/drawing/2014/main" id="{4D645222-50CB-41BD-9A2E-A414CD9BD709}"/>
              </a:ext>
            </a:extLst>
          </p:cNvPr>
          <p:cNvSpPr txBox="1"/>
          <p:nvPr/>
        </p:nvSpPr>
        <p:spPr>
          <a:xfrm>
            <a:off x="8884725" y="1417101"/>
            <a:ext cx="2127827" cy="584775"/>
          </a:xfrm>
          <a:prstGeom prst="rect">
            <a:avLst/>
          </a:prstGeom>
          <a:noFill/>
        </p:spPr>
        <p:txBody>
          <a:bodyPr wrap="none" rtlCol="0">
            <a:spAutoFit/>
          </a:bodyPr>
          <a:lstStyle/>
          <a:p>
            <a:pPr algn="ctr"/>
            <a:r>
              <a:rPr lang="en-US" sz="1600" dirty="0"/>
              <a:t>“Undisturbed”</a:t>
            </a:r>
          </a:p>
          <a:p>
            <a:pPr algn="ctr"/>
            <a:r>
              <a:rPr lang="en-US" sz="1600" dirty="0"/>
              <a:t>n = 4 in LQRE, NRE, ERE</a:t>
            </a:r>
          </a:p>
        </p:txBody>
      </p:sp>
      <p:sp>
        <p:nvSpPr>
          <p:cNvPr id="4" name="Slide Number Placeholder 3">
            <a:extLst>
              <a:ext uri="{FF2B5EF4-FFF2-40B4-BE49-F238E27FC236}">
                <a16:creationId xmlns:a16="http://schemas.microsoft.com/office/drawing/2014/main" id="{E16EECF8-2C27-4818-9303-F7C80302D662}"/>
              </a:ext>
            </a:extLst>
          </p:cNvPr>
          <p:cNvSpPr>
            <a:spLocks noGrp="1"/>
          </p:cNvSpPr>
          <p:nvPr>
            <p:ph type="sldNum" sz="quarter" idx="12"/>
          </p:nvPr>
        </p:nvSpPr>
        <p:spPr/>
        <p:txBody>
          <a:bodyPr/>
          <a:lstStyle/>
          <a:p>
            <a:fld id="{5F063C82-147C-4494-827F-34E1504C2177}" type="slidenum">
              <a:rPr lang="en-US" smtClean="0"/>
              <a:t>6</a:t>
            </a:fld>
            <a:endParaRPr lang="en-US"/>
          </a:p>
        </p:txBody>
      </p:sp>
    </p:spTree>
    <p:extLst>
      <p:ext uri="{BB962C8B-B14F-4D97-AF65-F5344CB8AC3E}">
        <p14:creationId xmlns:p14="http://schemas.microsoft.com/office/powerpoint/2010/main" val="1658445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EFDD0AF-1BBE-48C2-95EC-18F17F56F8BD}"/>
              </a:ext>
            </a:extLst>
          </p:cNvPr>
          <p:cNvSpPr txBox="1"/>
          <p:nvPr/>
        </p:nvSpPr>
        <p:spPr>
          <a:xfrm>
            <a:off x="10112843" y="4043141"/>
            <a:ext cx="1532471" cy="338554"/>
          </a:xfrm>
          <a:prstGeom prst="rect">
            <a:avLst/>
          </a:prstGeom>
          <a:noFill/>
        </p:spPr>
        <p:txBody>
          <a:bodyPr wrap="none" rtlCol="0">
            <a:spAutoFit/>
          </a:bodyPr>
          <a:lstStyle/>
          <a:p>
            <a:r>
              <a:rPr lang="en-US" sz="1600" dirty="0"/>
              <a:t>Tidal inundation</a:t>
            </a:r>
          </a:p>
        </p:txBody>
      </p:sp>
      <p:grpSp>
        <p:nvGrpSpPr>
          <p:cNvPr id="34" name="Group 33">
            <a:extLst>
              <a:ext uri="{FF2B5EF4-FFF2-40B4-BE49-F238E27FC236}">
                <a16:creationId xmlns:a16="http://schemas.microsoft.com/office/drawing/2014/main" id="{6D398463-50AE-4F9B-AA24-527E42B03BEC}"/>
              </a:ext>
            </a:extLst>
          </p:cNvPr>
          <p:cNvGrpSpPr/>
          <p:nvPr/>
        </p:nvGrpSpPr>
        <p:grpSpPr>
          <a:xfrm>
            <a:off x="544905" y="3694184"/>
            <a:ext cx="11102189" cy="454443"/>
            <a:chOff x="431323" y="2774122"/>
            <a:chExt cx="11102189" cy="454443"/>
          </a:xfrm>
        </p:grpSpPr>
        <p:sp>
          <p:nvSpPr>
            <p:cNvPr id="10" name="Freeform: Shape 9">
              <a:extLst>
                <a:ext uri="{FF2B5EF4-FFF2-40B4-BE49-F238E27FC236}">
                  <a16:creationId xmlns:a16="http://schemas.microsoft.com/office/drawing/2014/main" id="{AB8C5AB8-1925-4748-8301-F18C8D7CBDE3}"/>
                </a:ext>
              </a:extLst>
            </p:cNvPr>
            <p:cNvSpPr/>
            <p:nvPr/>
          </p:nvSpPr>
          <p:spPr>
            <a:xfrm>
              <a:off x="431323" y="2854448"/>
              <a:ext cx="11102189" cy="374117"/>
            </a:xfrm>
            <a:custGeom>
              <a:avLst/>
              <a:gdLst>
                <a:gd name="connsiteX0" fmla="*/ 0 w 7643192"/>
                <a:gd name="connsiteY0" fmla="*/ 407708 h 566749"/>
                <a:gd name="connsiteX1" fmla="*/ 477078 w 7643192"/>
                <a:gd name="connsiteY1" fmla="*/ 89656 h 566749"/>
                <a:gd name="connsiteX2" fmla="*/ 1063487 w 7643192"/>
                <a:gd name="connsiteY2" fmla="*/ 427586 h 566749"/>
                <a:gd name="connsiteX3" fmla="*/ 1878496 w 7643192"/>
                <a:gd name="connsiteY3" fmla="*/ 89656 h 566749"/>
                <a:gd name="connsiteX4" fmla="*/ 2454965 w 7643192"/>
                <a:gd name="connsiteY4" fmla="*/ 467343 h 566749"/>
                <a:gd name="connsiteX5" fmla="*/ 3220278 w 7643192"/>
                <a:gd name="connsiteY5" fmla="*/ 119473 h 566749"/>
                <a:gd name="connsiteX6" fmla="*/ 3806687 w 7643192"/>
                <a:gd name="connsiteY6" fmla="*/ 517038 h 566749"/>
                <a:gd name="connsiteX7" fmla="*/ 4512365 w 7643192"/>
                <a:gd name="connsiteY7" fmla="*/ 139351 h 566749"/>
                <a:gd name="connsiteX8" fmla="*/ 5108713 w 7643192"/>
                <a:gd name="connsiteY8" fmla="*/ 497160 h 566749"/>
                <a:gd name="connsiteX9" fmla="*/ 5814392 w 7643192"/>
                <a:gd name="connsiteY9" fmla="*/ 204 h 566749"/>
                <a:gd name="connsiteX10" fmla="*/ 6420678 w 7643192"/>
                <a:gd name="connsiteY10" fmla="*/ 566734 h 566749"/>
                <a:gd name="connsiteX11" fmla="*/ 7056783 w 7643192"/>
                <a:gd name="connsiteY11" fmla="*/ 20082 h 566749"/>
                <a:gd name="connsiteX12" fmla="*/ 7643192 w 7643192"/>
                <a:gd name="connsiteY12" fmla="*/ 487221 h 566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43192" h="566749">
                  <a:moveTo>
                    <a:pt x="0" y="407708"/>
                  </a:moveTo>
                  <a:cubicBezTo>
                    <a:pt x="149915" y="247025"/>
                    <a:pt x="299830" y="86343"/>
                    <a:pt x="477078" y="89656"/>
                  </a:cubicBezTo>
                  <a:cubicBezTo>
                    <a:pt x="654326" y="92969"/>
                    <a:pt x="829917" y="427586"/>
                    <a:pt x="1063487" y="427586"/>
                  </a:cubicBezTo>
                  <a:cubicBezTo>
                    <a:pt x="1297057" y="427586"/>
                    <a:pt x="1646583" y="83030"/>
                    <a:pt x="1878496" y="89656"/>
                  </a:cubicBezTo>
                  <a:cubicBezTo>
                    <a:pt x="2110409" y="96282"/>
                    <a:pt x="2231335" y="462374"/>
                    <a:pt x="2454965" y="467343"/>
                  </a:cubicBezTo>
                  <a:cubicBezTo>
                    <a:pt x="2678595" y="472312"/>
                    <a:pt x="2994991" y="111190"/>
                    <a:pt x="3220278" y="119473"/>
                  </a:cubicBezTo>
                  <a:cubicBezTo>
                    <a:pt x="3445565" y="127755"/>
                    <a:pt x="3591339" y="513725"/>
                    <a:pt x="3806687" y="517038"/>
                  </a:cubicBezTo>
                  <a:cubicBezTo>
                    <a:pt x="4022035" y="520351"/>
                    <a:pt x="4295361" y="142664"/>
                    <a:pt x="4512365" y="139351"/>
                  </a:cubicBezTo>
                  <a:cubicBezTo>
                    <a:pt x="4729369" y="136038"/>
                    <a:pt x="4891709" y="520351"/>
                    <a:pt x="5108713" y="497160"/>
                  </a:cubicBezTo>
                  <a:cubicBezTo>
                    <a:pt x="5325717" y="473969"/>
                    <a:pt x="5595731" y="-11392"/>
                    <a:pt x="5814392" y="204"/>
                  </a:cubicBezTo>
                  <a:cubicBezTo>
                    <a:pt x="6033053" y="11800"/>
                    <a:pt x="6213613" y="563421"/>
                    <a:pt x="6420678" y="566734"/>
                  </a:cubicBezTo>
                  <a:cubicBezTo>
                    <a:pt x="6627743" y="570047"/>
                    <a:pt x="6853031" y="33334"/>
                    <a:pt x="7056783" y="20082"/>
                  </a:cubicBezTo>
                  <a:cubicBezTo>
                    <a:pt x="7260535" y="6830"/>
                    <a:pt x="7451863" y="247025"/>
                    <a:pt x="7643192" y="487221"/>
                  </a:cubicBezTo>
                </a:path>
              </a:pathLst>
            </a:cu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C7DB2BA5-EE56-46E3-B142-A8D19604CFB1}"/>
                </a:ext>
              </a:extLst>
            </p:cNvPr>
            <p:cNvCxnSpPr>
              <a:cxnSpLocks/>
            </p:cNvCxnSpPr>
            <p:nvPr/>
          </p:nvCxnSpPr>
          <p:spPr>
            <a:xfrm flipH="1" flipV="1">
              <a:off x="5982417" y="2817000"/>
              <a:ext cx="1" cy="37411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825561B-BD67-4388-8B03-CA6C26470014}"/>
                </a:ext>
              </a:extLst>
            </p:cNvPr>
            <p:cNvCxnSpPr>
              <a:cxnSpLocks/>
            </p:cNvCxnSpPr>
            <p:nvPr/>
          </p:nvCxnSpPr>
          <p:spPr>
            <a:xfrm flipH="1" flipV="1">
              <a:off x="9766360" y="2854448"/>
              <a:ext cx="1" cy="37411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C108EAF-A7C7-4E23-B97A-DA23D54963F8}"/>
                </a:ext>
              </a:extLst>
            </p:cNvPr>
            <p:cNvCxnSpPr>
              <a:cxnSpLocks/>
            </p:cNvCxnSpPr>
            <p:nvPr/>
          </p:nvCxnSpPr>
          <p:spPr>
            <a:xfrm flipH="1" flipV="1">
              <a:off x="1984874" y="2774122"/>
              <a:ext cx="1" cy="37411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39639B45-F43E-4295-A2B8-DA7BF010C168}"/>
              </a:ext>
            </a:extLst>
          </p:cNvPr>
          <p:cNvGrpSpPr/>
          <p:nvPr/>
        </p:nvGrpSpPr>
        <p:grpSpPr>
          <a:xfrm>
            <a:off x="275659" y="1972228"/>
            <a:ext cx="2476029" cy="1471811"/>
            <a:chOff x="97768" y="973671"/>
            <a:chExt cx="2476029" cy="1471811"/>
          </a:xfrm>
        </p:grpSpPr>
        <p:sp>
          <p:nvSpPr>
            <p:cNvPr id="2" name="Freeform: Shape 1">
              <a:extLst>
                <a:ext uri="{FF2B5EF4-FFF2-40B4-BE49-F238E27FC236}">
                  <a16:creationId xmlns:a16="http://schemas.microsoft.com/office/drawing/2014/main" id="{5605648F-4628-4841-BE14-E99EF6A8B69A}"/>
                </a:ext>
              </a:extLst>
            </p:cNvPr>
            <p:cNvSpPr/>
            <p:nvPr/>
          </p:nvSpPr>
          <p:spPr>
            <a:xfrm>
              <a:off x="97768" y="973671"/>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83376AE2-CB14-4665-9D76-0395A5CFDB58}"/>
                </a:ext>
              </a:extLst>
            </p:cNvPr>
            <p:cNvGrpSpPr/>
            <p:nvPr/>
          </p:nvGrpSpPr>
          <p:grpSpPr>
            <a:xfrm>
              <a:off x="505662" y="1623897"/>
              <a:ext cx="1593134" cy="392922"/>
              <a:chOff x="505662" y="1623897"/>
              <a:chExt cx="1593134" cy="392922"/>
            </a:xfrm>
          </p:grpSpPr>
          <p:grpSp>
            <p:nvGrpSpPr>
              <p:cNvPr id="22" name="Group 21">
                <a:extLst>
                  <a:ext uri="{FF2B5EF4-FFF2-40B4-BE49-F238E27FC236}">
                    <a16:creationId xmlns:a16="http://schemas.microsoft.com/office/drawing/2014/main" id="{43919031-935A-4CDC-AD16-BF88D4289E04}"/>
                  </a:ext>
                </a:extLst>
              </p:cNvPr>
              <p:cNvGrpSpPr/>
              <p:nvPr/>
            </p:nvGrpSpPr>
            <p:grpSpPr>
              <a:xfrm>
                <a:off x="505662" y="1623897"/>
                <a:ext cx="1593134" cy="392922"/>
                <a:chOff x="2981952" y="5491407"/>
                <a:chExt cx="1593134" cy="392922"/>
              </a:xfrm>
            </p:grpSpPr>
            <p:sp>
              <p:nvSpPr>
                <p:cNvPr id="23" name="Rectangle 22">
                  <a:extLst>
                    <a:ext uri="{FF2B5EF4-FFF2-40B4-BE49-F238E27FC236}">
                      <a16:creationId xmlns:a16="http://schemas.microsoft.com/office/drawing/2014/main" id="{7E9935D1-A625-4A05-A0C9-29C351AFAA19}"/>
                    </a:ext>
                  </a:extLst>
                </p:cNvPr>
                <p:cNvSpPr/>
                <p:nvPr/>
              </p:nvSpPr>
              <p:spPr>
                <a:xfrm>
                  <a:off x="2981952"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2787629-2317-4CB0-8D0C-05B4B8D92E10}"/>
                    </a:ext>
                  </a:extLst>
                </p:cNvPr>
                <p:cNvSpPr/>
                <p:nvPr/>
              </p:nvSpPr>
              <p:spPr>
                <a:xfrm>
                  <a:off x="4182164"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Oval 34">
                <a:extLst>
                  <a:ext uri="{FF2B5EF4-FFF2-40B4-BE49-F238E27FC236}">
                    <a16:creationId xmlns:a16="http://schemas.microsoft.com/office/drawing/2014/main" id="{6E279028-A7B5-4E1C-AF04-E87C64723282}"/>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9D6F817-7D38-4D3F-8E3D-544FE81C29AC}"/>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864B19C-8518-46ED-9CBB-711116D5C36C}"/>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E401269-F3DA-4781-A748-67035972176D}"/>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8" name="Group 67">
            <a:extLst>
              <a:ext uri="{FF2B5EF4-FFF2-40B4-BE49-F238E27FC236}">
                <a16:creationId xmlns:a16="http://schemas.microsoft.com/office/drawing/2014/main" id="{90A1EB9C-AA6E-484E-A4C0-1082ABE7F556}"/>
              </a:ext>
            </a:extLst>
          </p:cNvPr>
          <p:cNvGrpSpPr/>
          <p:nvPr/>
        </p:nvGrpSpPr>
        <p:grpSpPr>
          <a:xfrm>
            <a:off x="2984800" y="1992714"/>
            <a:ext cx="2476029" cy="1471811"/>
            <a:chOff x="3135281" y="973671"/>
            <a:chExt cx="2476029" cy="1471811"/>
          </a:xfrm>
        </p:grpSpPr>
        <p:sp>
          <p:nvSpPr>
            <p:cNvPr id="15" name="Freeform: Shape 14">
              <a:extLst>
                <a:ext uri="{FF2B5EF4-FFF2-40B4-BE49-F238E27FC236}">
                  <a16:creationId xmlns:a16="http://schemas.microsoft.com/office/drawing/2014/main" id="{86FCE1B6-B85E-4237-852F-6CD4CD6EA0EC}"/>
                </a:ext>
              </a:extLst>
            </p:cNvPr>
            <p:cNvSpPr/>
            <p:nvPr/>
          </p:nvSpPr>
          <p:spPr>
            <a:xfrm>
              <a:off x="3135281" y="973671"/>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gradFill flip="none" rotWithShape="1">
              <a:gsLst>
                <a:gs pos="0">
                  <a:schemeClr val="accent6">
                    <a:lumMod val="20000"/>
                    <a:lumOff val="80000"/>
                  </a:schemeClr>
                </a:gs>
                <a:gs pos="51000">
                  <a:schemeClr val="accent6">
                    <a:lumMod val="40000"/>
                    <a:lumOff val="60000"/>
                  </a:schemeClr>
                </a:gs>
                <a:gs pos="71000">
                  <a:schemeClr val="accent6">
                    <a:lumMod val="60000"/>
                    <a:lumOff val="40000"/>
                  </a:schemeClr>
                </a:gs>
                <a:gs pos="100000">
                  <a:schemeClr val="accent6">
                    <a:lumMod val="75000"/>
                  </a:schemeClr>
                </a:gs>
              </a:gsLst>
              <a:lin ang="16200000" scaled="1"/>
              <a:tileRect/>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CA13788-910F-49CF-B22A-853959ACE690}"/>
                </a:ext>
              </a:extLst>
            </p:cNvPr>
            <p:cNvSpPr/>
            <p:nvPr/>
          </p:nvSpPr>
          <p:spPr>
            <a:xfrm>
              <a:off x="3178413" y="1720823"/>
              <a:ext cx="2432897" cy="724145"/>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 name="connsiteX0" fmla="*/ 231785 w 2983094"/>
                <a:gd name="connsiteY0" fmla="*/ 18991 h 1804659"/>
                <a:gd name="connsiteX1" fmla="*/ 0 w 2983094"/>
                <a:gd name="connsiteY1" fmla="*/ 1000330 h 1804659"/>
                <a:gd name="connsiteX2" fmla="*/ 74255 w 2983094"/>
                <a:gd name="connsiteY2" fmla="*/ 1689316 h 1804659"/>
                <a:gd name="connsiteX3" fmla="*/ 1896683 w 2983094"/>
                <a:gd name="connsiteY3" fmla="*/ 1804659 h 1804659"/>
                <a:gd name="connsiteX4" fmla="*/ 2940480 w 2983094"/>
                <a:gd name="connsiteY4" fmla="*/ 1511361 h 1804659"/>
                <a:gd name="connsiteX5" fmla="*/ 2983094 w 2983094"/>
                <a:gd name="connsiteY5" fmla="*/ 409040 h 1804659"/>
                <a:gd name="connsiteX6" fmla="*/ 2125481 w 2983094"/>
                <a:gd name="connsiteY6" fmla="*/ 0 h 1804659"/>
                <a:gd name="connsiteX7" fmla="*/ 619974 w 2983094"/>
                <a:gd name="connsiteY7" fmla="*/ 36244 h 1804659"/>
                <a:gd name="connsiteX8" fmla="*/ 231785 w 2983094"/>
                <a:gd name="connsiteY8" fmla="*/ 18991 h 1804659"/>
                <a:gd name="connsiteX0" fmla="*/ 619974 w 2983094"/>
                <a:gd name="connsiteY0" fmla="*/ 36244 h 1804659"/>
                <a:gd name="connsiteX1" fmla="*/ 0 w 2983094"/>
                <a:gd name="connsiteY1" fmla="*/ 1000330 h 1804659"/>
                <a:gd name="connsiteX2" fmla="*/ 74255 w 2983094"/>
                <a:gd name="connsiteY2" fmla="*/ 1689316 h 1804659"/>
                <a:gd name="connsiteX3" fmla="*/ 1896683 w 2983094"/>
                <a:gd name="connsiteY3" fmla="*/ 1804659 h 1804659"/>
                <a:gd name="connsiteX4" fmla="*/ 2940480 w 2983094"/>
                <a:gd name="connsiteY4" fmla="*/ 1511361 h 1804659"/>
                <a:gd name="connsiteX5" fmla="*/ 2983094 w 2983094"/>
                <a:gd name="connsiteY5" fmla="*/ 409040 h 1804659"/>
                <a:gd name="connsiteX6" fmla="*/ 2125481 w 2983094"/>
                <a:gd name="connsiteY6" fmla="*/ 0 h 1804659"/>
                <a:gd name="connsiteX7" fmla="*/ 619974 w 2983094"/>
                <a:gd name="connsiteY7" fmla="*/ 36244 h 1804659"/>
                <a:gd name="connsiteX0" fmla="*/ 2125481 w 2983094"/>
                <a:gd name="connsiteY0" fmla="*/ 0 h 1804659"/>
                <a:gd name="connsiteX1" fmla="*/ 0 w 2983094"/>
                <a:gd name="connsiteY1" fmla="*/ 1000330 h 1804659"/>
                <a:gd name="connsiteX2" fmla="*/ 74255 w 2983094"/>
                <a:gd name="connsiteY2" fmla="*/ 1689316 h 1804659"/>
                <a:gd name="connsiteX3" fmla="*/ 1896683 w 2983094"/>
                <a:gd name="connsiteY3" fmla="*/ 1804659 h 1804659"/>
                <a:gd name="connsiteX4" fmla="*/ 2940480 w 2983094"/>
                <a:gd name="connsiteY4" fmla="*/ 1511361 h 1804659"/>
                <a:gd name="connsiteX5" fmla="*/ 2983094 w 2983094"/>
                <a:gd name="connsiteY5" fmla="*/ 409040 h 1804659"/>
                <a:gd name="connsiteX6" fmla="*/ 2125481 w 2983094"/>
                <a:gd name="connsiteY6" fmla="*/ 0 h 1804659"/>
                <a:gd name="connsiteX0" fmla="*/ 2983094 w 2983094"/>
                <a:gd name="connsiteY0" fmla="*/ 1 h 1395620"/>
                <a:gd name="connsiteX1" fmla="*/ 0 w 2983094"/>
                <a:gd name="connsiteY1" fmla="*/ 591291 h 1395620"/>
                <a:gd name="connsiteX2" fmla="*/ 74255 w 2983094"/>
                <a:gd name="connsiteY2" fmla="*/ 1280277 h 1395620"/>
                <a:gd name="connsiteX3" fmla="*/ 1896683 w 2983094"/>
                <a:gd name="connsiteY3" fmla="*/ 1395620 h 1395620"/>
                <a:gd name="connsiteX4" fmla="*/ 2940480 w 2983094"/>
                <a:gd name="connsiteY4" fmla="*/ 1102322 h 1395620"/>
                <a:gd name="connsiteX5" fmla="*/ 2983094 w 2983094"/>
                <a:gd name="connsiteY5" fmla="*/ 1 h 1395620"/>
                <a:gd name="connsiteX0" fmla="*/ 2983094 w 2983094"/>
                <a:gd name="connsiteY0" fmla="*/ 0 h 887910"/>
                <a:gd name="connsiteX1" fmla="*/ 0 w 2983094"/>
                <a:gd name="connsiteY1" fmla="*/ 83581 h 887910"/>
                <a:gd name="connsiteX2" fmla="*/ 74255 w 2983094"/>
                <a:gd name="connsiteY2" fmla="*/ 772567 h 887910"/>
                <a:gd name="connsiteX3" fmla="*/ 1896683 w 2983094"/>
                <a:gd name="connsiteY3" fmla="*/ 887910 h 887910"/>
                <a:gd name="connsiteX4" fmla="*/ 2940480 w 2983094"/>
                <a:gd name="connsiteY4" fmla="*/ 594612 h 887910"/>
                <a:gd name="connsiteX5" fmla="*/ 2983094 w 2983094"/>
                <a:gd name="connsiteY5" fmla="*/ 0 h 887910"/>
                <a:gd name="connsiteX0" fmla="*/ 2983094 w 2983094"/>
                <a:gd name="connsiteY0" fmla="*/ 0 h 887910"/>
                <a:gd name="connsiteX1" fmla="*/ 1264500 w 2983094"/>
                <a:gd name="connsiteY1" fmla="*/ 47778 h 887910"/>
                <a:gd name="connsiteX2" fmla="*/ 0 w 2983094"/>
                <a:gd name="connsiteY2" fmla="*/ 83581 h 887910"/>
                <a:gd name="connsiteX3" fmla="*/ 74255 w 2983094"/>
                <a:gd name="connsiteY3" fmla="*/ 772567 h 887910"/>
                <a:gd name="connsiteX4" fmla="*/ 1896683 w 2983094"/>
                <a:gd name="connsiteY4" fmla="*/ 887910 h 887910"/>
                <a:gd name="connsiteX5" fmla="*/ 2940480 w 2983094"/>
                <a:gd name="connsiteY5" fmla="*/ 594612 h 887910"/>
                <a:gd name="connsiteX6" fmla="*/ 2983094 w 2983094"/>
                <a:gd name="connsiteY6" fmla="*/ 0 h 887910"/>
                <a:gd name="connsiteX0" fmla="*/ 2983094 w 2983094"/>
                <a:gd name="connsiteY0" fmla="*/ 0 h 887910"/>
                <a:gd name="connsiteX1" fmla="*/ 2290495 w 2983094"/>
                <a:gd name="connsiteY1" fmla="*/ 5469 h 887910"/>
                <a:gd name="connsiteX2" fmla="*/ 1264500 w 2983094"/>
                <a:gd name="connsiteY2" fmla="*/ 47778 h 887910"/>
                <a:gd name="connsiteX3" fmla="*/ 0 w 2983094"/>
                <a:gd name="connsiteY3" fmla="*/ 83581 h 887910"/>
                <a:gd name="connsiteX4" fmla="*/ 74255 w 2983094"/>
                <a:gd name="connsiteY4" fmla="*/ 772567 h 887910"/>
                <a:gd name="connsiteX5" fmla="*/ 1896683 w 2983094"/>
                <a:gd name="connsiteY5" fmla="*/ 887910 h 887910"/>
                <a:gd name="connsiteX6" fmla="*/ 2940480 w 2983094"/>
                <a:gd name="connsiteY6" fmla="*/ 594612 h 887910"/>
                <a:gd name="connsiteX7" fmla="*/ 2983094 w 2983094"/>
                <a:gd name="connsiteY7" fmla="*/ 0 h 887910"/>
                <a:gd name="connsiteX0" fmla="*/ 2983094 w 2983094"/>
                <a:gd name="connsiteY0" fmla="*/ 0 h 887910"/>
                <a:gd name="connsiteX1" fmla="*/ 2290495 w 2983094"/>
                <a:gd name="connsiteY1" fmla="*/ 5469 h 887910"/>
                <a:gd name="connsiteX2" fmla="*/ 1264500 w 2983094"/>
                <a:gd name="connsiteY2" fmla="*/ 47778 h 887910"/>
                <a:gd name="connsiteX3" fmla="*/ 598131 w 2983094"/>
                <a:gd name="connsiteY3" fmla="*/ 79510 h 887910"/>
                <a:gd name="connsiteX4" fmla="*/ 0 w 2983094"/>
                <a:gd name="connsiteY4" fmla="*/ 83581 h 887910"/>
                <a:gd name="connsiteX5" fmla="*/ 74255 w 2983094"/>
                <a:gd name="connsiteY5" fmla="*/ 772567 h 887910"/>
                <a:gd name="connsiteX6" fmla="*/ 1896683 w 2983094"/>
                <a:gd name="connsiteY6" fmla="*/ 887910 h 887910"/>
                <a:gd name="connsiteX7" fmla="*/ 2940480 w 2983094"/>
                <a:gd name="connsiteY7" fmla="*/ 594612 h 887910"/>
                <a:gd name="connsiteX8" fmla="*/ 2983094 w 2983094"/>
                <a:gd name="connsiteY8" fmla="*/ 0 h 887910"/>
                <a:gd name="connsiteX0" fmla="*/ 2983094 w 2983094"/>
                <a:gd name="connsiteY0" fmla="*/ 0 h 887910"/>
                <a:gd name="connsiteX1" fmla="*/ 2290495 w 2983094"/>
                <a:gd name="connsiteY1" fmla="*/ 5469 h 887910"/>
                <a:gd name="connsiteX2" fmla="*/ 1264500 w 2983094"/>
                <a:gd name="connsiteY2" fmla="*/ 47778 h 887910"/>
                <a:gd name="connsiteX3" fmla="*/ 947182 w 2983094"/>
                <a:gd name="connsiteY3" fmla="*/ 47778 h 887910"/>
                <a:gd name="connsiteX4" fmla="*/ 598131 w 2983094"/>
                <a:gd name="connsiteY4" fmla="*/ 79510 h 887910"/>
                <a:gd name="connsiteX5" fmla="*/ 0 w 2983094"/>
                <a:gd name="connsiteY5" fmla="*/ 83581 h 887910"/>
                <a:gd name="connsiteX6" fmla="*/ 74255 w 2983094"/>
                <a:gd name="connsiteY6" fmla="*/ 772567 h 887910"/>
                <a:gd name="connsiteX7" fmla="*/ 1896683 w 2983094"/>
                <a:gd name="connsiteY7" fmla="*/ 887910 h 887910"/>
                <a:gd name="connsiteX8" fmla="*/ 2940480 w 2983094"/>
                <a:gd name="connsiteY8" fmla="*/ 594612 h 887910"/>
                <a:gd name="connsiteX9" fmla="*/ 2983094 w 2983094"/>
                <a:gd name="connsiteY9" fmla="*/ 0 h 887910"/>
                <a:gd name="connsiteX0" fmla="*/ 2983094 w 2983094"/>
                <a:gd name="connsiteY0" fmla="*/ 0 h 887910"/>
                <a:gd name="connsiteX1" fmla="*/ 2290495 w 2983094"/>
                <a:gd name="connsiteY1" fmla="*/ 5469 h 887910"/>
                <a:gd name="connsiteX2" fmla="*/ 1560663 w 2983094"/>
                <a:gd name="connsiteY2" fmla="*/ 26623 h 887910"/>
                <a:gd name="connsiteX3" fmla="*/ 1264500 w 2983094"/>
                <a:gd name="connsiteY3" fmla="*/ 47778 h 887910"/>
                <a:gd name="connsiteX4" fmla="*/ 947182 w 2983094"/>
                <a:gd name="connsiteY4" fmla="*/ 47778 h 887910"/>
                <a:gd name="connsiteX5" fmla="*/ 598131 w 2983094"/>
                <a:gd name="connsiteY5" fmla="*/ 79510 h 887910"/>
                <a:gd name="connsiteX6" fmla="*/ 0 w 2983094"/>
                <a:gd name="connsiteY6" fmla="*/ 83581 h 887910"/>
                <a:gd name="connsiteX7" fmla="*/ 74255 w 2983094"/>
                <a:gd name="connsiteY7" fmla="*/ 772567 h 887910"/>
                <a:gd name="connsiteX8" fmla="*/ 1896683 w 2983094"/>
                <a:gd name="connsiteY8" fmla="*/ 887910 h 887910"/>
                <a:gd name="connsiteX9" fmla="*/ 2940480 w 2983094"/>
                <a:gd name="connsiteY9" fmla="*/ 594612 h 887910"/>
                <a:gd name="connsiteX10" fmla="*/ 2983094 w 2983094"/>
                <a:gd name="connsiteY10" fmla="*/ 0 h 887910"/>
                <a:gd name="connsiteX0" fmla="*/ 2983094 w 2983094"/>
                <a:gd name="connsiteY0" fmla="*/ 0 h 887910"/>
                <a:gd name="connsiteX1" fmla="*/ 2290495 w 2983094"/>
                <a:gd name="connsiteY1" fmla="*/ 5469 h 887910"/>
                <a:gd name="connsiteX2" fmla="*/ 1930868 w 2983094"/>
                <a:gd name="connsiteY2" fmla="*/ 26623 h 887910"/>
                <a:gd name="connsiteX3" fmla="*/ 1560663 w 2983094"/>
                <a:gd name="connsiteY3" fmla="*/ 26623 h 887910"/>
                <a:gd name="connsiteX4" fmla="*/ 1264500 w 2983094"/>
                <a:gd name="connsiteY4" fmla="*/ 47778 h 887910"/>
                <a:gd name="connsiteX5" fmla="*/ 947182 w 2983094"/>
                <a:gd name="connsiteY5" fmla="*/ 47778 h 887910"/>
                <a:gd name="connsiteX6" fmla="*/ 598131 w 2983094"/>
                <a:gd name="connsiteY6" fmla="*/ 79510 h 887910"/>
                <a:gd name="connsiteX7" fmla="*/ 0 w 2983094"/>
                <a:gd name="connsiteY7" fmla="*/ 83581 h 887910"/>
                <a:gd name="connsiteX8" fmla="*/ 74255 w 2983094"/>
                <a:gd name="connsiteY8" fmla="*/ 772567 h 887910"/>
                <a:gd name="connsiteX9" fmla="*/ 1896683 w 2983094"/>
                <a:gd name="connsiteY9" fmla="*/ 887910 h 887910"/>
                <a:gd name="connsiteX10" fmla="*/ 2940480 w 2983094"/>
                <a:gd name="connsiteY10" fmla="*/ 594612 h 887910"/>
                <a:gd name="connsiteX11" fmla="*/ 2983094 w 2983094"/>
                <a:gd name="connsiteY11" fmla="*/ 0 h 887910"/>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64500 w 2983094"/>
                <a:gd name="connsiteY5" fmla="*/ 63463 h 903595"/>
                <a:gd name="connsiteX6" fmla="*/ 947182 w 2983094"/>
                <a:gd name="connsiteY6" fmla="*/ 63463 h 903595"/>
                <a:gd name="connsiteX7" fmla="*/ 598131 w 2983094"/>
                <a:gd name="connsiteY7" fmla="*/ 95195 h 903595"/>
                <a:gd name="connsiteX8" fmla="*/ 0 w 2983094"/>
                <a:gd name="connsiteY8" fmla="*/ 99266 h 903595"/>
                <a:gd name="connsiteX9" fmla="*/ 74255 w 2983094"/>
                <a:gd name="connsiteY9" fmla="*/ 788252 h 903595"/>
                <a:gd name="connsiteX10" fmla="*/ 1896683 w 2983094"/>
                <a:gd name="connsiteY10" fmla="*/ 903595 h 903595"/>
                <a:gd name="connsiteX11" fmla="*/ 2940480 w 2983094"/>
                <a:gd name="connsiteY11" fmla="*/ 610297 h 903595"/>
                <a:gd name="connsiteX12" fmla="*/ 2983094 w 2983094"/>
                <a:gd name="connsiteY12"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64500 w 2983094"/>
                <a:gd name="connsiteY5" fmla="*/ 63463 h 903595"/>
                <a:gd name="connsiteX6" fmla="*/ 947182 w 2983094"/>
                <a:gd name="connsiteY6" fmla="*/ 63463 h 903595"/>
                <a:gd name="connsiteX7" fmla="*/ 598131 w 2983094"/>
                <a:gd name="connsiteY7" fmla="*/ 95195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64500 w 2983094"/>
                <a:gd name="connsiteY5" fmla="*/ 63463 h 903595"/>
                <a:gd name="connsiteX6" fmla="*/ 947182 w 2983094"/>
                <a:gd name="connsiteY6" fmla="*/ 63463 h 903595"/>
                <a:gd name="connsiteX7" fmla="*/ 608709 w 2983094"/>
                <a:gd name="connsiteY7" fmla="*/ 275008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85654 w 2983094"/>
                <a:gd name="connsiteY5" fmla="*/ 285585 h 903595"/>
                <a:gd name="connsiteX6" fmla="*/ 947182 w 2983094"/>
                <a:gd name="connsiteY6" fmla="*/ 63463 h 903595"/>
                <a:gd name="connsiteX7" fmla="*/ 608709 w 2983094"/>
                <a:gd name="connsiteY7" fmla="*/ 275008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899137 w 2983094"/>
                <a:gd name="connsiteY3" fmla="*/ 296163 h 903595"/>
                <a:gd name="connsiteX4" fmla="*/ 1560663 w 2983094"/>
                <a:gd name="connsiteY4" fmla="*/ 42308 h 903595"/>
                <a:gd name="connsiteX5" fmla="*/ 1285654 w 2983094"/>
                <a:gd name="connsiteY5" fmla="*/ 285585 h 903595"/>
                <a:gd name="connsiteX6" fmla="*/ 947182 w 2983094"/>
                <a:gd name="connsiteY6" fmla="*/ 63463 h 903595"/>
                <a:gd name="connsiteX7" fmla="*/ 608709 w 2983094"/>
                <a:gd name="connsiteY7" fmla="*/ 275008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0 h 887910"/>
                <a:gd name="connsiteX1" fmla="*/ 2639544 w 2983094"/>
                <a:gd name="connsiteY1" fmla="*/ 248748 h 887910"/>
                <a:gd name="connsiteX2" fmla="*/ 2290495 w 2983094"/>
                <a:gd name="connsiteY2" fmla="*/ 5469 h 887910"/>
                <a:gd name="connsiteX3" fmla="*/ 1899137 w 2983094"/>
                <a:gd name="connsiteY3" fmla="*/ 280478 h 887910"/>
                <a:gd name="connsiteX4" fmla="*/ 1560663 w 2983094"/>
                <a:gd name="connsiteY4" fmla="*/ 26623 h 887910"/>
                <a:gd name="connsiteX5" fmla="*/ 1285654 w 2983094"/>
                <a:gd name="connsiteY5" fmla="*/ 269900 h 887910"/>
                <a:gd name="connsiteX6" fmla="*/ 947182 w 2983094"/>
                <a:gd name="connsiteY6" fmla="*/ 47778 h 887910"/>
                <a:gd name="connsiteX7" fmla="*/ 608709 w 2983094"/>
                <a:gd name="connsiteY7" fmla="*/ 259323 h 887910"/>
                <a:gd name="connsiteX8" fmla="*/ 270237 w 2983094"/>
                <a:gd name="connsiteY8" fmla="*/ 68933 h 887910"/>
                <a:gd name="connsiteX9" fmla="*/ 0 w 2983094"/>
                <a:gd name="connsiteY9" fmla="*/ 83581 h 887910"/>
                <a:gd name="connsiteX10" fmla="*/ 74255 w 2983094"/>
                <a:gd name="connsiteY10" fmla="*/ 772567 h 887910"/>
                <a:gd name="connsiteX11" fmla="*/ 1896683 w 2983094"/>
                <a:gd name="connsiteY11" fmla="*/ 887910 h 887910"/>
                <a:gd name="connsiteX12" fmla="*/ 2940480 w 2983094"/>
                <a:gd name="connsiteY12" fmla="*/ 594612 h 887910"/>
                <a:gd name="connsiteX13" fmla="*/ 2983094 w 2983094"/>
                <a:gd name="connsiteY13" fmla="*/ 0 h 88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83094" h="887910">
                  <a:moveTo>
                    <a:pt x="2983094" y="0"/>
                  </a:moveTo>
                  <a:lnTo>
                    <a:pt x="2639544" y="248748"/>
                  </a:lnTo>
                  <a:lnTo>
                    <a:pt x="2290495" y="5469"/>
                  </a:lnTo>
                  <a:lnTo>
                    <a:pt x="1899137" y="280478"/>
                  </a:lnTo>
                  <a:lnTo>
                    <a:pt x="1560663" y="26623"/>
                  </a:lnTo>
                  <a:lnTo>
                    <a:pt x="1285654" y="269900"/>
                  </a:lnTo>
                  <a:lnTo>
                    <a:pt x="947182" y="47778"/>
                  </a:lnTo>
                  <a:lnTo>
                    <a:pt x="608709" y="259323"/>
                  </a:lnTo>
                  <a:lnTo>
                    <a:pt x="270237" y="68933"/>
                  </a:lnTo>
                  <a:lnTo>
                    <a:pt x="0" y="83581"/>
                  </a:lnTo>
                  <a:lnTo>
                    <a:pt x="74255" y="772567"/>
                  </a:lnTo>
                  <a:lnTo>
                    <a:pt x="1896683" y="887910"/>
                  </a:lnTo>
                  <a:lnTo>
                    <a:pt x="2940480" y="594612"/>
                  </a:lnTo>
                  <a:lnTo>
                    <a:pt x="2983094" y="0"/>
                  </a:ln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6B08FD3F-9B8B-4F2C-88DC-2AEA8ADA99A4}"/>
                </a:ext>
              </a:extLst>
            </p:cNvPr>
            <p:cNvGrpSpPr/>
            <p:nvPr/>
          </p:nvGrpSpPr>
          <p:grpSpPr>
            <a:xfrm>
              <a:off x="3513556" y="1661114"/>
              <a:ext cx="1593134" cy="392922"/>
              <a:chOff x="2981952" y="5491407"/>
              <a:chExt cx="1593134" cy="392922"/>
            </a:xfrm>
          </p:grpSpPr>
          <p:sp>
            <p:nvSpPr>
              <p:cNvPr id="26" name="Rectangle 25">
                <a:extLst>
                  <a:ext uri="{FF2B5EF4-FFF2-40B4-BE49-F238E27FC236}">
                    <a16:creationId xmlns:a16="http://schemas.microsoft.com/office/drawing/2014/main" id="{46605E9D-EA69-435A-A19C-95F7ABA8659A}"/>
                  </a:ext>
                </a:extLst>
              </p:cNvPr>
              <p:cNvSpPr/>
              <p:nvPr/>
            </p:nvSpPr>
            <p:spPr>
              <a:xfrm>
                <a:off x="2981952"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88539E0-3C5F-4C84-8F64-A56BBABBA438}"/>
                  </a:ext>
                </a:extLst>
              </p:cNvPr>
              <p:cNvSpPr/>
              <p:nvPr/>
            </p:nvSpPr>
            <p:spPr>
              <a:xfrm>
                <a:off x="4182164"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Oval 38">
              <a:extLst>
                <a:ext uri="{FF2B5EF4-FFF2-40B4-BE49-F238E27FC236}">
                  <a16:creationId xmlns:a16="http://schemas.microsoft.com/office/drawing/2014/main" id="{5E17F45F-43EC-4A21-A469-A4A0F37699AD}"/>
                </a:ext>
              </a:extLst>
            </p:cNvPr>
            <p:cNvSpPr/>
            <p:nvPr/>
          </p:nvSpPr>
          <p:spPr>
            <a:xfrm>
              <a:off x="3567285" y="172260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ABE44310-F4CF-4828-AF24-4C089790D84D}"/>
                </a:ext>
              </a:extLst>
            </p:cNvPr>
            <p:cNvSpPr/>
            <p:nvPr/>
          </p:nvSpPr>
          <p:spPr>
            <a:xfrm>
              <a:off x="3713933" y="1849292"/>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4D2F243-26CA-4C7D-BD0D-AF50A82CBC08}"/>
                </a:ext>
              </a:extLst>
            </p:cNvPr>
            <p:cNvSpPr/>
            <p:nvPr/>
          </p:nvSpPr>
          <p:spPr>
            <a:xfrm>
              <a:off x="4782691" y="173700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E92386E-3256-496A-B9A7-CDF0B0693430}"/>
                </a:ext>
              </a:extLst>
            </p:cNvPr>
            <p:cNvSpPr/>
            <p:nvPr/>
          </p:nvSpPr>
          <p:spPr>
            <a:xfrm>
              <a:off x="4929339" y="1863685"/>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FE1EEDCD-165B-4A3E-A4D6-311A2AE6B99A}"/>
              </a:ext>
            </a:extLst>
          </p:cNvPr>
          <p:cNvGrpSpPr/>
          <p:nvPr/>
        </p:nvGrpSpPr>
        <p:grpSpPr>
          <a:xfrm>
            <a:off x="5708515" y="1992714"/>
            <a:ext cx="2476029" cy="1471811"/>
            <a:chOff x="6172795" y="973671"/>
            <a:chExt cx="2476029" cy="1471811"/>
          </a:xfrm>
        </p:grpSpPr>
        <p:sp>
          <p:nvSpPr>
            <p:cNvPr id="16" name="Freeform: Shape 15">
              <a:extLst>
                <a:ext uri="{FF2B5EF4-FFF2-40B4-BE49-F238E27FC236}">
                  <a16:creationId xmlns:a16="http://schemas.microsoft.com/office/drawing/2014/main" id="{B024619D-F09B-4AFA-A3ED-F206E6F633E1}"/>
                </a:ext>
              </a:extLst>
            </p:cNvPr>
            <p:cNvSpPr/>
            <p:nvPr/>
          </p:nvSpPr>
          <p:spPr>
            <a:xfrm>
              <a:off x="6172795" y="973671"/>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83A43799-E010-4988-8DAB-FA5E5F0CB7BA}"/>
                </a:ext>
              </a:extLst>
            </p:cNvPr>
            <p:cNvGrpSpPr/>
            <p:nvPr/>
          </p:nvGrpSpPr>
          <p:grpSpPr>
            <a:xfrm>
              <a:off x="6614242" y="1623897"/>
              <a:ext cx="1593134" cy="392922"/>
              <a:chOff x="2981952" y="5491407"/>
              <a:chExt cx="1593134" cy="392922"/>
            </a:xfrm>
          </p:grpSpPr>
          <p:sp>
            <p:nvSpPr>
              <p:cNvPr id="29" name="Rectangle 28">
                <a:extLst>
                  <a:ext uri="{FF2B5EF4-FFF2-40B4-BE49-F238E27FC236}">
                    <a16:creationId xmlns:a16="http://schemas.microsoft.com/office/drawing/2014/main" id="{FDD6A640-8B4D-4DFD-8FF1-6422A6841E62}"/>
                  </a:ext>
                </a:extLst>
              </p:cNvPr>
              <p:cNvSpPr/>
              <p:nvPr/>
            </p:nvSpPr>
            <p:spPr>
              <a:xfrm>
                <a:off x="2981952"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2CB8120-DC7D-4AA8-BFF3-B05F20B17BC7}"/>
                  </a:ext>
                </a:extLst>
              </p:cNvPr>
              <p:cNvSpPr/>
              <p:nvPr/>
            </p:nvSpPr>
            <p:spPr>
              <a:xfrm>
                <a:off x="4182164"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Oval 42">
              <a:extLst>
                <a:ext uri="{FF2B5EF4-FFF2-40B4-BE49-F238E27FC236}">
                  <a16:creationId xmlns:a16="http://schemas.microsoft.com/office/drawing/2014/main" id="{CF6CACF7-C263-4B13-9A51-BF67BF716982}"/>
                </a:ext>
              </a:extLst>
            </p:cNvPr>
            <p:cNvSpPr/>
            <p:nvPr/>
          </p:nvSpPr>
          <p:spPr>
            <a:xfrm>
              <a:off x="6661324" y="170348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B468CC0-9D74-4035-BE64-6F0970046385}"/>
                </a:ext>
              </a:extLst>
            </p:cNvPr>
            <p:cNvSpPr/>
            <p:nvPr/>
          </p:nvSpPr>
          <p:spPr>
            <a:xfrm>
              <a:off x="6807972" y="183016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576768B-409B-45CE-95F4-594BF6112278}"/>
                </a:ext>
              </a:extLst>
            </p:cNvPr>
            <p:cNvSpPr/>
            <p:nvPr/>
          </p:nvSpPr>
          <p:spPr>
            <a:xfrm>
              <a:off x="7876730" y="171787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AA395B8-3EBE-478B-BDC7-3BFE6F49C068}"/>
                </a:ext>
              </a:extLst>
            </p:cNvPr>
            <p:cNvSpPr/>
            <p:nvPr/>
          </p:nvSpPr>
          <p:spPr>
            <a:xfrm>
              <a:off x="8023378" y="184456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2F26B65B-AF68-4771-AEDE-4D445720149C}"/>
              </a:ext>
            </a:extLst>
          </p:cNvPr>
          <p:cNvGrpSpPr/>
          <p:nvPr/>
        </p:nvGrpSpPr>
        <p:grpSpPr>
          <a:xfrm>
            <a:off x="8446238" y="1992714"/>
            <a:ext cx="2476029" cy="1471811"/>
            <a:chOff x="9210309" y="973671"/>
            <a:chExt cx="2476029" cy="1471811"/>
          </a:xfrm>
        </p:grpSpPr>
        <p:sp>
          <p:nvSpPr>
            <p:cNvPr id="17" name="Freeform: Shape 16">
              <a:extLst>
                <a:ext uri="{FF2B5EF4-FFF2-40B4-BE49-F238E27FC236}">
                  <a16:creationId xmlns:a16="http://schemas.microsoft.com/office/drawing/2014/main" id="{DE3B43BC-3150-4C8C-9290-13E1A9AC20D8}"/>
                </a:ext>
              </a:extLst>
            </p:cNvPr>
            <p:cNvSpPr/>
            <p:nvPr/>
          </p:nvSpPr>
          <p:spPr>
            <a:xfrm>
              <a:off x="9210309" y="973671"/>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28C3208-39D2-47BB-BA0B-40D751CD5EAA}"/>
                </a:ext>
              </a:extLst>
            </p:cNvPr>
            <p:cNvGrpSpPr/>
            <p:nvPr/>
          </p:nvGrpSpPr>
          <p:grpSpPr>
            <a:xfrm>
              <a:off x="9689559" y="1623897"/>
              <a:ext cx="1593134" cy="392922"/>
              <a:chOff x="2981952" y="5491407"/>
              <a:chExt cx="1593134" cy="392922"/>
            </a:xfrm>
          </p:grpSpPr>
          <p:sp>
            <p:nvSpPr>
              <p:cNvPr id="32" name="Rectangle 31">
                <a:extLst>
                  <a:ext uri="{FF2B5EF4-FFF2-40B4-BE49-F238E27FC236}">
                    <a16:creationId xmlns:a16="http://schemas.microsoft.com/office/drawing/2014/main" id="{29EE11C4-1C13-4AA1-B1EF-988C6B62D71F}"/>
                  </a:ext>
                </a:extLst>
              </p:cNvPr>
              <p:cNvSpPr/>
              <p:nvPr/>
            </p:nvSpPr>
            <p:spPr>
              <a:xfrm>
                <a:off x="2981952"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140BD91-D3DE-4229-B8BA-FF2D10C86F8B}"/>
                  </a:ext>
                </a:extLst>
              </p:cNvPr>
              <p:cNvSpPr/>
              <p:nvPr/>
            </p:nvSpPr>
            <p:spPr>
              <a:xfrm>
                <a:off x="4182164"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Oval 46">
              <a:extLst>
                <a:ext uri="{FF2B5EF4-FFF2-40B4-BE49-F238E27FC236}">
                  <a16:creationId xmlns:a16="http://schemas.microsoft.com/office/drawing/2014/main" id="{FD188289-F20A-4DA9-8B8A-FD0E03BB211C}"/>
                </a:ext>
              </a:extLst>
            </p:cNvPr>
            <p:cNvSpPr/>
            <p:nvPr/>
          </p:nvSpPr>
          <p:spPr>
            <a:xfrm>
              <a:off x="9760829" y="1689091"/>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E6B03CE-A5A6-4A9C-8E8E-C133FE014EF3}"/>
                </a:ext>
              </a:extLst>
            </p:cNvPr>
            <p:cNvSpPr/>
            <p:nvPr/>
          </p:nvSpPr>
          <p:spPr>
            <a:xfrm>
              <a:off x="9907477" y="1815775"/>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BACE41B-9D0D-4B08-B729-E5A9A23612F7}"/>
                </a:ext>
              </a:extLst>
            </p:cNvPr>
            <p:cNvSpPr/>
            <p:nvPr/>
          </p:nvSpPr>
          <p:spPr>
            <a:xfrm>
              <a:off x="10976235" y="1703484"/>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7F7F4D3-D12E-4D68-9052-0268D78541D4}"/>
                </a:ext>
              </a:extLst>
            </p:cNvPr>
            <p:cNvSpPr/>
            <p:nvPr/>
          </p:nvSpPr>
          <p:spPr>
            <a:xfrm>
              <a:off x="11122883" y="1830168"/>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D156DA3C-9A97-443D-BC80-958349577056}"/>
              </a:ext>
            </a:extLst>
          </p:cNvPr>
          <p:cNvGrpSpPr/>
          <p:nvPr/>
        </p:nvGrpSpPr>
        <p:grpSpPr>
          <a:xfrm>
            <a:off x="9231735" y="5450067"/>
            <a:ext cx="2680029" cy="915994"/>
            <a:chOff x="9511971" y="5913867"/>
            <a:chExt cx="2680029" cy="915994"/>
          </a:xfrm>
        </p:grpSpPr>
        <p:grpSp>
          <p:nvGrpSpPr>
            <p:cNvPr id="56" name="Group 55">
              <a:extLst>
                <a:ext uri="{FF2B5EF4-FFF2-40B4-BE49-F238E27FC236}">
                  <a16:creationId xmlns:a16="http://schemas.microsoft.com/office/drawing/2014/main" id="{7A74B0CA-CA69-4687-9EBC-BBEFDCE78709}"/>
                </a:ext>
              </a:extLst>
            </p:cNvPr>
            <p:cNvGrpSpPr/>
            <p:nvPr/>
          </p:nvGrpSpPr>
          <p:grpSpPr>
            <a:xfrm>
              <a:off x="10019620" y="5913867"/>
              <a:ext cx="1593134" cy="392922"/>
              <a:chOff x="505662" y="1623897"/>
              <a:chExt cx="1593134" cy="392922"/>
            </a:xfrm>
          </p:grpSpPr>
          <p:grpSp>
            <p:nvGrpSpPr>
              <p:cNvPr id="57" name="Group 56">
                <a:extLst>
                  <a:ext uri="{FF2B5EF4-FFF2-40B4-BE49-F238E27FC236}">
                    <a16:creationId xmlns:a16="http://schemas.microsoft.com/office/drawing/2014/main" id="{D73E4B03-24F1-4567-B002-58C509F3EFAD}"/>
                  </a:ext>
                </a:extLst>
              </p:cNvPr>
              <p:cNvGrpSpPr/>
              <p:nvPr/>
            </p:nvGrpSpPr>
            <p:grpSpPr>
              <a:xfrm>
                <a:off x="505662" y="1623897"/>
                <a:ext cx="1593134" cy="392922"/>
                <a:chOff x="2981952" y="5491407"/>
                <a:chExt cx="1593134" cy="392922"/>
              </a:xfrm>
            </p:grpSpPr>
            <p:sp>
              <p:nvSpPr>
                <p:cNvPr id="62" name="Rectangle 61">
                  <a:extLst>
                    <a:ext uri="{FF2B5EF4-FFF2-40B4-BE49-F238E27FC236}">
                      <a16:creationId xmlns:a16="http://schemas.microsoft.com/office/drawing/2014/main" id="{9CDEB6A7-17EB-4715-A830-8919A04C8393}"/>
                    </a:ext>
                  </a:extLst>
                </p:cNvPr>
                <p:cNvSpPr/>
                <p:nvPr/>
              </p:nvSpPr>
              <p:spPr>
                <a:xfrm>
                  <a:off x="2981952" y="5491407"/>
                  <a:ext cx="392922" cy="392922"/>
                </a:xfrm>
                <a:prstGeom prst="rect">
                  <a:avLst/>
                </a:prstGeom>
                <a:solidFill>
                  <a:schemeClr val="bg2">
                    <a:lumMod val="9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5FEF3D4-5BBF-4887-95FC-8E18D166A0BC}"/>
                    </a:ext>
                  </a:extLst>
                </p:cNvPr>
                <p:cNvSpPr/>
                <p:nvPr/>
              </p:nvSpPr>
              <p:spPr>
                <a:xfrm>
                  <a:off x="4182164" y="5491407"/>
                  <a:ext cx="392922" cy="392922"/>
                </a:xfrm>
                <a:prstGeom prst="rect">
                  <a:avLst/>
                </a:prstGeom>
                <a:solidFill>
                  <a:schemeClr val="bg2">
                    <a:lumMod val="9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Oval 57">
                <a:extLst>
                  <a:ext uri="{FF2B5EF4-FFF2-40B4-BE49-F238E27FC236}">
                    <a16:creationId xmlns:a16="http://schemas.microsoft.com/office/drawing/2014/main" id="{C93CAEB2-D028-46E9-A6A8-4FD6C2813990}"/>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E1FCD67A-1DDC-4F06-A5CD-AE8E8A3C3504}"/>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F806A4EA-31B2-4024-B61F-9C946B406285}"/>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57896E6C-AEFE-4287-BB04-861DBBE77F09}"/>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TextBox 63">
              <a:extLst>
                <a:ext uri="{FF2B5EF4-FFF2-40B4-BE49-F238E27FC236}">
                  <a16:creationId xmlns:a16="http://schemas.microsoft.com/office/drawing/2014/main" id="{32393203-2CB2-402D-A3AC-F8B98014F017}"/>
                </a:ext>
              </a:extLst>
            </p:cNvPr>
            <p:cNvSpPr txBox="1"/>
            <p:nvPr/>
          </p:nvSpPr>
          <p:spPr>
            <a:xfrm>
              <a:off x="9511971" y="6306641"/>
              <a:ext cx="2680029" cy="523220"/>
            </a:xfrm>
            <a:prstGeom prst="rect">
              <a:avLst/>
            </a:prstGeom>
            <a:noFill/>
          </p:spPr>
          <p:txBody>
            <a:bodyPr wrap="none" rtlCol="0">
              <a:spAutoFit/>
            </a:bodyPr>
            <a:lstStyle/>
            <a:p>
              <a:r>
                <a:rPr lang="en-US" sz="1400" dirty="0"/>
                <a:t>Quadrats with seed bank samples </a:t>
              </a:r>
            </a:p>
            <a:p>
              <a:endParaRPr lang="en-US" sz="1400" dirty="0"/>
            </a:p>
          </p:txBody>
        </p:sp>
      </p:grpSp>
      <p:sp>
        <p:nvSpPr>
          <p:cNvPr id="66" name="TextBox 65">
            <a:extLst>
              <a:ext uri="{FF2B5EF4-FFF2-40B4-BE49-F238E27FC236}">
                <a16:creationId xmlns:a16="http://schemas.microsoft.com/office/drawing/2014/main" id="{E647F1D8-4B8E-4441-90AE-CE97CE6B2D83}"/>
              </a:ext>
            </a:extLst>
          </p:cNvPr>
          <p:cNvSpPr txBox="1"/>
          <p:nvPr/>
        </p:nvSpPr>
        <p:spPr>
          <a:xfrm>
            <a:off x="439254" y="4365682"/>
            <a:ext cx="7638566" cy="2308324"/>
          </a:xfrm>
          <a:prstGeom prst="rect">
            <a:avLst/>
          </a:prstGeom>
          <a:noFill/>
        </p:spPr>
        <p:txBody>
          <a:bodyPr wrap="none" rtlCol="0">
            <a:spAutoFit/>
          </a:bodyPr>
          <a:lstStyle/>
          <a:p>
            <a:pPr marL="285750" indent="-285750">
              <a:buFont typeface="Arial" panose="020B0604020202020204" pitchFamily="34" charset="0"/>
              <a:buChar char="•"/>
            </a:pPr>
            <a:r>
              <a:rPr lang="en-US" dirty="0"/>
              <a:t>Two 1 m</a:t>
            </a:r>
            <a:r>
              <a:rPr lang="en-US" baseline="30000" dirty="0"/>
              <a:t>2</a:t>
            </a:r>
            <a:r>
              <a:rPr lang="en-US" dirty="0"/>
              <a:t> quadrats in each disturbance category “site” (exclosure or patch)</a:t>
            </a:r>
          </a:p>
          <a:p>
            <a:pPr marL="285750" indent="-285750">
              <a:buFont typeface="Arial" panose="020B0604020202020204" pitchFamily="34" charset="0"/>
              <a:buChar char="•"/>
            </a:pPr>
            <a:r>
              <a:rPr lang="en-US" dirty="0"/>
              <a:t>Placed at least 1 m from water’s edge, and at least 1 m from exclosure edges</a:t>
            </a:r>
          </a:p>
          <a:p>
            <a:pPr marL="285750" indent="-285750">
              <a:buFont typeface="Arial" panose="020B0604020202020204" pitchFamily="34" charset="0"/>
              <a:buChar char="•"/>
            </a:pPr>
            <a:r>
              <a:rPr lang="en-US" dirty="0"/>
              <a:t>Placed to capture ‘representative’ vegetation </a:t>
            </a:r>
          </a:p>
          <a:p>
            <a:pPr marL="742950" lvl="1" indent="-285750">
              <a:buFont typeface="Arial" panose="020B0604020202020204" pitchFamily="34" charset="0"/>
              <a:buChar char="•"/>
            </a:pPr>
            <a:r>
              <a:rPr lang="en-US" dirty="0"/>
              <a:t>‘patchy grazed/denuded’ placed to capture disturbance edge  </a:t>
            </a:r>
          </a:p>
          <a:p>
            <a:pPr marL="285750" indent="-285750">
              <a:buFont typeface="Arial" panose="020B0604020202020204" pitchFamily="34" charset="0"/>
              <a:buChar char="•"/>
            </a:pPr>
            <a:r>
              <a:rPr lang="en-US" dirty="0"/>
              <a:t>Within each 1 m</a:t>
            </a:r>
            <a:r>
              <a:rPr lang="en-US" baseline="30000" dirty="0"/>
              <a:t>2</a:t>
            </a:r>
            <a:r>
              <a:rPr lang="en-US" dirty="0"/>
              <a:t> quadrat sampled:</a:t>
            </a:r>
          </a:p>
          <a:p>
            <a:pPr marL="742950" lvl="1" indent="-285750">
              <a:buFont typeface="Arial" panose="020B0604020202020204" pitchFamily="34" charset="0"/>
              <a:buChar char="•"/>
            </a:pPr>
            <a:r>
              <a:rPr lang="en-US" dirty="0"/>
              <a:t>Above ground cover of every species (%)</a:t>
            </a:r>
          </a:p>
          <a:p>
            <a:pPr marL="742950" lvl="1" indent="-285750">
              <a:buFont typeface="Arial" panose="020B0604020202020204" pitchFamily="34" charset="0"/>
              <a:buChar char="•"/>
            </a:pPr>
            <a:r>
              <a:rPr lang="en-US" dirty="0"/>
              <a:t>Two 80 cm</a:t>
            </a:r>
            <a:r>
              <a:rPr lang="en-US" baseline="30000" dirty="0"/>
              <a:t>3</a:t>
            </a:r>
            <a:r>
              <a:rPr lang="en-US" dirty="0"/>
              <a:t> surface seed bank samples (10 cm diameter, 1 cm depth)</a:t>
            </a:r>
          </a:p>
          <a:p>
            <a:pPr marL="285750" indent="-285750">
              <a:buFont typeface="Arial" panose="020B0604020202020204" pitchFamily="34" charset="0"/>
              <a:buChar char="•"/>
            </a:pPr>
            <a:endParaRPr lang="en-US" dirty="0"/>
          </a:p>
        </p:txBody>
      </p:sp>
      <p:sp>
        <p:nvSpPr>
          <p:cNvPr id="71" name="Title 1">
            <a:extLst>
              <a:ext uri="{FF2B5EF4-FFF2-40B4-BE49-F238E27FC236}">
                <a16:creationId xmlns:a16="http://schemas.microsoft.com/office/drawing/2014/main" id="{F0A3FC5E-AF0B-4D40-BC20-E779596BE79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dirty="0"/>
              <a:t>Sampling: Summer above-ground vegetation cover and summer seed banks (July 2021)</a:t>
            </a:r>
          </a:p>
        </p:txBody>
      </p:sp>
      <p:grpSp>
        <p:nvGrpSpPr>
          <p:cNvPr id="3" name="Group 2">
            <a:extLst>
              <a:ext uri="{FF2B5EF4-FFF2-40B4-BE49-F238E27FC236}">
                <a16:creationId xmlns:a16="http://schemas.microsoft.com/office/drawing/2014/main" id="{0B30A3BC-9EC3-4E07-97B0-084FE9D9012B}"/>
              </a:ext>
            </a:extLst>
          </p:cNvPr>
          <p:cNvGrpSpPr/>
          <p:nvPr/>
        </p:nvGrpSpPr>
        <p:grpSpPr>
          <a:xfrm>
            <a:off x="683553" y="912442"/>
            <a:ext cx="10488394" cy="1077218"/>
            <a:chOff x="683553" y="912442"/>
            <a:chExt cx="10488394" cy="1077218"/>
          </a:xfrm>
        </p:grpSpPr>
        <p:sp>
          <p:nvSpPr>
            <p:cNvPr id="76" name="TextBox 75">
              <a:extLst>
                <a:ext uri="{FF2B5EF4-FFF2-40B4-BE49-F238E27FC236}">
                  <a16:creationId xmlns:a16="http://schemas.microsoft.com/office/drawing/2014/main" id="{B339C290-FD3D-40F5-A57D-7DB7EABDA285}"/>
                </a:ext>
              </a:extLst>
            </p:cNvPr>
            <p:cNvSpPr txBox="1"/>
            <p:nvPr/>
          </p:nvSpPr>
          <p:spPr>
            <a:xfrm>
              <a:off x="683553" y="985314"/>
              <a:ext cx="1473801" cy="830997"/>
            </a:xfrm>
            <a:prstGeom prst="rect">
              <a:avLst/>
            </a:prstGeom>
            <a:noFill/>
          </p:spPr>
          <p:txBody>
            <a:bodyPr wrap="none" rtlCol="0">
              <a:spAutoFit/>
            </a:bodyPr>
            <a:lstStyle/>
            <a:p>
              <a:pPr algn="ctr"/>
              <a:r>
                <a:rPr lang="en-US" sz="1600" dirty="0"/>
                <a:t>“Denuded”</a:t>
              </a:r>
            </a:p>
            <a:p>
              <a:pPr algn="ctr"/>
              <a:r>
                <a:rPr lang="en-US" sz="1600" dirty="0"/>
                <a:t>n = 4 in </a:t>
              </a:r>
            </a:p>
            <a:p>
              <a:pPr algn="ctr"/>
              <a:r>
                <a:rPr lang="en-US" sz="1600" dirty="0"/>
                <a:t>LQRE, NRE, ERE</a:t>
              </a:r>
            </a:p>
          </p:txBody>
        </p:sp>
        <p:sp>
          <p:nvSpPr>
            <p:cNvPr id="77" name="TextBox 76">
              <a:extLst>
                <a:ext uri="{FF2B5EF4-FFF2-40B4-BE49-F238E27FC236}">
                  <a16:creationId xmlns:a16="http://schemas.microsoft.com/office/drawing/2014/main" id="{3716FF37-B20E-459A-8BCF-29240A23BC2D}"/>
                </a:ext>
              </a:extLst>
            </p:cNvPr>
            <p:cNvSpPr txBox="1"/>
            <p:nvPr/>
          </p:nvSpPr>
          <p:spPr>
            <a:xfrm>
              <a:off x="2470183" y="912442"/>
              <a:ext cx="3613361" cy="1077218"/>
            </a:xfrm>
            <a:prstGeom prst="rect">
              <a:avLst/>
            </a:prstGeom>
            <a:noFill/>
          </p:spPr>
          <p:txBody>
            <a:bodyPr wrap="none" rtlCol="0">
              <a:spAutoFit/>
            </a:bodyPr>
            <a:lstStyle/>
            <a:p>
              <a:pPr algn="ctr"/>
              <a:r>
                <a:rPr lang="en-US" sz="1600" dirty="0"/>
                <a:t>“Patchy grazed/denuded, </a:t>
              </a:r>
            </a:p>
            <a:p>
              <a:pPr algn="ctr"/>
              <a:r>
                <a:rPr lang="en-US" sz="1600" dirty="0"/>
                <a:t>1 year post-disturbance”</a:t>
              </a:r>
            </a:p>
            <a:p>
              <a:pPr algn="ctr"/>
              <a:r>
                <a:rPr lang="en-US" sz="1600" dirty="0"/>
                <a:t>n = 4 in NRE;</a:t>
              </a:r>
            </a:p>
            <a:p>
              <a:pPr algn="ctr"/>
              <a:r>
                <a:rPr lang="en-US" sz="1600" dirty="0"/>
                <a:t>*</a:t>
              </a:r>
              <a:r>
                <a:rPr lang="en-US" sz="1600" i="1" dirty="0"/>
                <a:t>n = 4 in LQRE, confounded transplanting</a:t>
              </a:r>
              <a:endParaRPr lang="en-US" sz="1600" dirty="0"/>
            </a:p>
          </p:txBody>
        </p:sp>
        <p:sp>
          <p:nvSpPr>
            <p:cNvPr id="78" name="TextBox 77">
              <a:extLst>
                <a:ext uri="{FF2B5EF4-FFF2-40B4-BE49-F238E27FC236}">
                  <a16:creationId xmlns:a16="http://schemas.microsoft.com/office/drawing/2014/main" id="{5BAED177-4EDD-481A-A4D0-AEE490D02182}"/>
                </a:ext>
              </a:extLst>
            </p:cNvPr>
            <p:cNvSpPr txBox="1"/>
            <p:nvPr/>
          </p:nvSpPr>
          <p:spPr>
            <a:xfrm>
              <a:off x="5971751" y="985313"/>
              <a:ext cx="2419829" cy="830997"/>
            </a:xfrm>
            <a:prstGeom prst="rect">
              <a:avLst/>
            </a:prstGeom>
            <a:noFill/>
          </p:spPr>
          <p:txBody>
            <a:bodyPr wrap="none" rtlCol="0">
              <a:spAutoFit/>
            </a:bodyPr>
            <a:lstStyle/>
            <a:p>
              <a:pPr algn="ctr"/>
              <a:r>
                <a:rPr lang="en-US" sz="1600" dirty="0"/>
                <a:t>“Patchy grazed/denuded, </a:t>
              </a:r>
            </a:p>
            <a:p>
              <a:pPr algn="ctr"/>
              <a:r>
                <a:rPr lang="en-US" sz="1600" dirty="0"/>
                <a:t>10 years post-disturbance”</a:t>
              </a:r>
            </a:p>
            <a:p>
              <a:pPr algn="ctr"/>
              <a:r>
                <a:rPr lang="en-US" sz="1600" dirty="0"/>
                <a:t>n = 4 in LQRE</a:t>
              </a:r>
            </a:p>
          </p:txBody>
        </p:sp>
        <p:sp>
          <p:nvSpPr>
            <p:cNvPr id="79" name="TextBox 78">
              <a:extLst>
                <a:ext uri="{FF2B5EF4-FFF2-40B4-BE49-F238E27FC236}">
                  <a16:creationId xmlns:a16="http://schemas.microsoft.com/office/drawing/2014/main" id="{0A4010B0-5360-4834-B8C0-C6C267FD583D}"/>
                </a:ext>
              </a:extLst>
            </p:cNvPr>
            <p:cNvSpPr txBox="1"/>
            <p:nvPr/>
          </p:nvSpPr>
          <p:spPr>
            <a:xfrm>
              <a:off x="9044120" y="979017"/>
              <a:ext cx="2127827" cy="584775"/>
            </a:xfrm>
            <a:prstGeom prst="rect">
              <a:avLst/>
            </a:prstGeom>
            <a:noFill/>
          </p:spPr>
          <p:txBody>
            <a:bodyPr wrap="none" rtlCol="0">
              <a:spAutoFit/>
            </a:bodyPr>
            <a:lstStyle/>
            <a:p>
              <a:pPr algn="ctr"/>
              <a:r>
                <a:rPr lang="en-US" sz="1600" dirty="0"/>
                <a:t>“Undisturbed”</a:t>
              </a:r>
            </a:p>
            <a:p>
              <a:pPr algn="ctr"/>
              <a:r>
                <a:rPr lang="en-US" sz="1600" dirty="0"/>
                <a:t>n = 4 in LQRE, NRE, ERE</a:t>
              </a:r>
            </a:p>
          </p:txBody>
        </p:sp>
      </p:grpSp>
      <p:sp>
        <p:nvSpPr>
          <p:cNvPr id="4" name="Slide Number Placeholder 3">
            <a:extLst>
              <a:ext uri="{FF2B5EF4-FFF2-40B4-BE49-F238E27FC236}">
                <a16:creationId xmlns:a16="http://schemas.microsoft.com/office/drawing/2014/main" id="{7F91FDAF-6DA8-4BA5-84A0-14942D65F7BA}"/>
              </a:ext>
            </a:extLst>
          </p:cNvPr>
          <p:cNvSpPr>
            <a:spLocks noGrp="1"/>
          </p:cNvSpPr>
          <p:nvPr>
            <p:ph type="sldNum" sz="quarter" idx="12"/>
          </p:nvPr>
        </p:nvSpPr>
        <p:spPr/>
        <p:txBody>
          <a:bodyPr/>
          <a:lstStyle/>
          <a:p>
            <a:fld id="{5F063C82-147C-4494-827F-34E1504C2177}" type="slidenum">
              <a:rPr lang="en-US" smtClean="0"/>
              <a:t>7</a:t>
            </a:fld>
            <a:endParaRPr lang="en-US"/>
          </a:p>
        </p:txBody>
      </p:sp>
    </p:spTree>
    <p:extLst>
      <p:ext uri="{BB962C8B-B14F-4D97-AF65-F5344CB8AC3E}">
        <p14:creationId xmlns:p14="http://schemas.microsoft.com/office/powerpoint/2010/main" val="3910871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Freeform: Shape 172">
            <a:extLst>
              <a:ext uri="{FF2B5EF4-FFF2-40B4-BE49-F238E27FC236}">
                <a16:creationId xmlns:a16="http://schemas.microsoft.com/office/drawing/2014/main" id="{3D3C862D-C266-4A7F-B8D8-C5D967BEE17E}"/>
              </a:ext>
            </a:extLst>
          </p:cNvPr>
          <p:cNvSpPr/>
          <p:nvPr/>
        </p:nvSpPr>
        <p:spPr>
          <a:xfrm>
            <a:off x="2753722" y="2250509"/>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gradFill flip="none" rotWithShape="1">
            <a:gsLst>
              <a:gs pos="0">
                <a:schemeClr val="accent6">
                  <a:lumMod val="20000"/>
                  <a:lumOff val="80000"/>
                </a:schemeClr>
              </a:gs>
              <a:gs pos="51000">
                <a:schemeClr val="accent6">
                  <a:lumMod val="40000"/>
                  <a:lumOff val="60000"/>
                </a:schemeClr>
              </a:gs>
              <a:gs pos="71000">
                <a:schemeClr val="accent6">
                  <a:lumMod val="60000"/>
                  <a:lumOff val="40000"/>
                </a:schemeClr>
              </a:gs>
              <a:gs pos="100000">
                <a:schemeClr val="accent6">
                  <a:lumMod val="75000"/>
                </a:schemeClr>
              </a:gs>
            </a:gsLst>
            <a:lin ang="16200000" scaled="1"/>
            <a:tileRect/>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39639B45-F43E-4295-A2B8-DA7BF010C168}"/>
              </a:ext>
            </a:extLst>
          </p:cNvPr>
          <p:cNvGrpSpPr/>
          <p:nvPr/>
        </p:nvGrpSpPr>
        <p:grpSpPr>
          <a:xfrm>
            <a:off x="44858" y="2256895"/>
            <a:ext cx="2476029" cy="1471811"/>
            <a:chOff x="97768" y="973671"/>
            <a:chExt cx="2476029" cy="1471811"/>
          </a:xfrm>
        </p:grpSpPr>
        <p:sp>
          <p:nvSpPr>
            <p:cNvPr id="2" name="Freeform: Shape 1">
              <a:extLst>
                <a:ext uri="{FF2B5EF4-FFF2-40B4-BE49-F238E27FC236}">
                  <a16:creationId xmlns:a16="http://schemas.microsoft.com/office/drawing/2014/main" id="{5605648F-4628-4841-BE14-E99EF6A8B69A}"/>
                </a:ext>
              </a:extLst>
            </p:cNvPr>
            <p:cNvSpPr/>
            <p:nvPr/>
          </p:nvSpPr>
          <p:spPr>
            <a:xfrm>
              <a:off x="97768" y="973671"/>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83376AE2-CB14-4665-9D76-0395A5CFDB58}"/>
                </a:ext>
              </a:extLst>
            </p:cNvPr>
            <p:cNvGrpSpPr/>
            <p:nvPr/>
          </p:nvGrpSpPr>
          <p:grpSpPr>
            <a:xfrm>
              <a:off x="505662" y="1623897"/>
              <a:ext cx="1593134" cy="392922"/>
              <a:chOff x="505662" y="1623897"/>
              <a:chExt cx="1593134" cy="392922"/>
            </a:xfrm>
          </p:grpSpPr>
          <p:grpSp>
            <p:nvGrpSpPr>
              <p:cNvPr id="22" name="Group 21">
                <a:extLst>
                  <a:ext uri="{FF2B5EF4-FFF2-40B4-BE49-F238E27FC236}">
                    <a16:creationId xmlns:a16="http://schemas.microsoft.com/office/drawing/2014/main" id="{43919031-935A-4CDC-AD16-BF88D4289E04}"/>
                  </a:ext>
                </a:extLst>
              </p:cNvPr>
              <p:cNvGrpSpPr/>
              <p:nvPr/>
            </p:nvGrpSpPr>
            <p:grpSpPr>
              <a:xfrm>
                <a:off x="505662" y="1623897"/>
                <a:ext cx="1593134" cy="392922"/>
                <a:chOff x="2981952" y="5491407"/>
                <a:chExt cx="1593134" cy="392922"/>
              </a:xfrm>
            </p:grpSpPr>
            <p:sp>
              <p:nvSpPr>
                <p:cNvPr id="23" name="Rectangle 22">
                  <a:extLst>
                    <a:ext uri="{FF2B5EF4-FFF2-40B4-BE49-F238E27FC236}">
                      <a16:creationId xmlns:a16="http://schemas.microsoft.com/office/drawing/2014/main" id="{7E9935D1-A625-4A05-A0C9-29C351AFAA19}"/>
                    </a:ext>
                  </a:extLst>
                </p:cNvPr>
                <p:cNvSpPr/>
                <p:nvPr/>
              </p:nvSpPr>
              <p:spPr>
                <a:xfrm>
                  <a:off x="2981952"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2787629-2317-4CB0-8D0C-05B4B8D92E10}"/>
                    </a:ext>
                  </a:extLst>
                </p:cNvPr>
                <p:cNvSpPr/>
                <p:nvPr/>
              </p:nvSpPr>
              <p:spPr>
                <a:xfrm>
                  <a:off x="4182164"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Oval 34">
                <a:extLst>
                  <a:ext uri="{FF2B5EF4-FFF2-40B4-BE49-F238E27FC236}">
                    <a16:creationId xmlns:a16="http://schemas.microsoft.com/office/drawing/2014/main" id="{6E279028-A7B5-4E1C-AF04-E87C64723282}"/>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9D6F817-7D38-4D3F-8E3D-544FE81C29AC}"/>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864B19C-8518-46ED-9CBB-711116D5C36C}"/>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E401269-F3DA-4781-A748-67035972176D}"/>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8" name="Group 67">
            <a:extLst>
              <a:ext uri="{FF2B5EF4-FFF2-40B4-BE49-F238E27FC236}">
                <a16:creationId xmlns:a16="http://schemas.microsoft.com/office/drawing/2014/main" id="{90A1EB9C-AA6E-484E-A4C0-1082ABE7F556}"/>
              </a:ext>
            </a:extLst>
          </p:cNvPr>
          <p:cNvGrpSpPr/>
          <p:nvPr/>
        </p:nvGrpSpPr>
        <p:grpSpPr>
          <a:xfrm>
            <a:off x="2797131" y="2964824"/>
            <a:ext cx="2432897" cy="783854"/>
            <a:chOff x="3178413" y="1661114"/>
            <a:chExt cx="2432897" cy="783854"/>
          </a:xfrm>
        </p:grpSpPr>
        <p:sp>
          <p:nvSpPr>
            <p:cNvPr id="18" name="Freeform: Shape 17">
              <a:extLst>
                <a:ext uri="{FF2B5EF4-FFF2-40B4-BE49-F238E27FC236}">
                  <a16:creationId xmlns:a16="http://schemas.microsoft.com/office/drawing/2014/main" id="{CCA13788-910F-49CF-B22A-853959ACE690}"/>
                </a:ext>
              </a:extLst>
            </p:cNvPr>
            <p:cNvSpPr/>
            <p:nvPr/>
          </p:nvSpPr>
          <p:spPr>
            <a:xfrm>
              <a:off x="3178413" y="1720823"/>
              <a:ext cx="2432897" cy="724145"/>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 name="connsiteX0" fmla="*/ 231785 w 2983094"/>
                <a:gd name="connsiteY0" fmla="*/ 18991 h 1804659"/>
                <a:gd name="connsiteX1" fmla="*/ 0 w 2983094"/>
                <a:gd name="connsiteY1" fmla="*/ 1000330 h 1804659"/>
                <a:gd name="connsiteX2" fmla="*/ 74255 w 2983094"/>
                <a:gd name="connsiteY2" fmla="*/ 1689316 h 1804659"/>
                <a:gd name="connsiteX3" fmla="*/ 1896683 w 2983094"/>
                <a:gd name="connsiteY3" fmla="*/ 1804659 h 1804659"/>
                <a:gd name="connsiteX4" fmla="*/ 2940480 w 2983094"/>
                <a:gd name="connsiteY4" fmla="*/ 1511361 h 1804659"/>
                <a:gd name="connsiteX5" fmla="*/ 2983094 w 2983094"/>
                <a:gd name="connsiteY5" fmla="*/ 409040 h 1804659"/>
                <a:gd name="connsiteX6" fmla="*/ 2125481 w 2983094"/>
                <a:gd name="connsiteY6" fmla="*/ 0 h 1804659"/>
                <a:gd name="connsiteX7" fmla="*/ 619974 w 2983094"/>
                <a:gd name="connsiteY7" fmla="*/ 36244 h 1804659"/>
                <a:gd name="connsiteX8" fmla="*/ 231785 w 2983094"/>
                <a:gd name="connsiteY8" fmla="*/ 18991 h 1804659"/>
                <a:gd name="connsiteX0" fmla="*/ 619974 w 2983094"/>
                <a:gd name="connsiteY0" fmla="*/ 36244 h 1804659"/>
                <a:gd name="connsiteX1" fmla="*/ 0 w 2983094"/>
                <a:gd name="connsiteY1" fmla="*/ 1000330 h 1804659"/>
                <a:gd name="connsiteX2" fmla="*/ 74255 w 2983094"/>
                <a:gd name="connsiteY2" fmla="*/ 1689316 h 1804659"/>
                <a:gd name="connsiteX3" fmla="*/ 1896683 w 2983094"/>
                <a:gd name="connsiteY3" fmla="*/ 1804659 h 1804659"/>
                <a:gd name="connsiteX4" fmla="*/ 2940480 w 2983094"/>
                <a:gd name="connsiteY4" fmla="*/ 1511361 h 1804659"/>
                <a:gd name="connsiteX5" fmla="*/ 2983094 w 2983094"/>
                <a:gd name="connsiteY5" fmla="*/ 409040 h 1804659"/>
                <a:gd name="connsiteX6" fmla="*/ 2125481 w 2983094"/>
                <a:gd name="connsiteY6" fmla="*/ 0 h 1804659"/>
                <a:gd name="connsiteX7" fmla="*/ 619974 w 2983094"/>
                <a:gd name="connsiteY7" fmla="*/ 36244 h 1804659"/>
                <a:gd name="connsiteX0" fmla="*/ 2125481 w 2983094"/>
                <a:gd name="connsiteY0" fmla="*/ 0 h 1804659"/>
                <a:gd name="connsiteX1" fmla="*/ 0 w 2983094"/>
                <a:gd name="connsiteY1" fmla="*/ 1000330 h 1804659"/>
                <a:gd name="connsiteX2" fmla="*/ 74255 w 2983094"/>
                <a:gd name="connsiteY2" fmla="*/ 1689316 h 1804659"/>
                <a:gd name="connsiteX3" fmla="*/ 1896683 w 2983094"/>
                <a:gd name="connsiteY3" fmla="*/ 1804659 h 1804659"/>
                <a:gd name="connsiteX4" fmla="*/ 2940480 w 2983094"/>
                <a:gd name="connsiteY4" fmla="*/ 1511361 h 1804659"/>
                <a:gd name="connsiteX5" fmla="*/ 2983094 w 2983094"/>
                <a:gd name="connsiteY5" fmla="*/ 409040 h 1804659"/>
                <a:gd name="connsiteX6" fmla="*/ 2125481 w 2983094"/>
                <a:gd name="connsiteY6" fmla="*/ 0 h 1804659"/>
                <a:gd name="connsiteX0" fmla="*/ 2983094 w 2983094"/>
                <a:gd name="connsiteY0" fmla="*/ 1 h 1395620"/>
                <a:gd name="connsiteX1" fmla="*/ 0 w 2983094"/>
                <a:gd name="connsiteY1" fmla="*/ 591291 h 1395620"/>
                <a:gd name="connsiteX2" fmla="*/ 74255 w 2983094"/>
                <a:gd name="connsiteY2" fmla="*/ 1280277 h 1395620"/>
                <a:gd name="connsiteX3" fmla="*/ 1896683 w 2983094"/>
                <a:gd name="connsiteY3" fmla="*/ 1395620 h 1395620"/>
                <a:gd name="connsiteX4" fmla="*/ 2940480 w 2983094"/>
                <a:gd name="connsiteY4" fmla="*/ 1102322 h 1395620"/>
                <a:gd name="connsiteX5" fmla="*/ 2983094 w 2983094"/>
                <a:gd name="connsiteY5" fmla="*/ 1 h 1395620"/>
                <a:gd name="connsiteX0" fmla="*/ 2983094 w 2983094"/>
                <a:gd name="connsiteY0" fmla="*/ 0 h 887910"/>
                <a:gd name="connsiteX1" fmla="*/ 0 w 2983094"/>
                <a:gd name="connsiteY1" fmla="*/ 83581 h 887910"/>
                <a:gd name="connsiteX2" fmla="*/ 74255 w 2983094"/>
                <a:gd name="connsiteY2" fmla="*/ 772567 h 887910"/>
                <a:gd name="connsiteX3" fmla="*/ 1896683 w 2983094"/>
                <a:gd name="connsiteY3" fmla="*/ 887910 h 887910"/>
                <a:gd name="connsiteX4" fmla="*/ 2940480 w 2983094"/>
                <a:gd name="connsiteY4" fmla="*/ 594612 h 887910"/>
                <a:gd name="connsiteX5" fmla="*/ 2983094 w 2983094"/>
                <a:gd name="connsiteY5" fmla="*/ 0 h 887910"/>
                <a:gd name="connsiteX0" fmla="*/ 2983094 w 2983094"/>
                <a:gd name="connsiteY0" fmla="*/ 0 h 887910"/>
                <a:gd name="connsiteX1" fmla="*/ 1264500 w 2983094"/>
                <a:gd name="connsiteY1" fmla="*/ 47778 h 887910"/>
                <a:gd name="connsiteX2" fmla="*/ 0 w 2983094"/>
                <a:gd name="connsiteY2" fmla="*/ 83581 h 887910"/>
                <a:gd name="connsiteX3" fmla="*/ 74255 w 2983094"/>
                <a:gd name="connsiteY3" fmla="*/ 772567 h 887910"/>
                <a:gd name="connsiteX4" fmla="*/ 1896683 w 2983094"/>
                <a:gd name="connsiteY4" fmla="*/ 887910 h 887910"/>
                <a:gd name="connsiteX5" fmla="*/ 2940480 w 2983094"/>
                <a:gd name="connsiteY5" fmla="*/ 594612 h 887910"/>
                <a:gd name="connsiteX6" fmla="*/ 2983094 w 2983094"/>
                <a:gd name="connsiteY6" fmla="*/ 0 h 887910"/>
                <a:gd name="connsiteX0" fmla="*/ 2983094 w 2983094"/>
                <a:gd name="connsiteY0" fmla="*/ 0 h 887910"/>
                <a:gd name="connsiteX1" fmla="*/ 2290495 w 2983094"/>
                <a:gd name="connsiteY1" fmla="*/ 5469 h 887910"/>
                <a:gd name="connsiteX2" fmla="*/ 1264500 w 2983094"/>
                <a:gd name="connsiteY2" fmla="*/ 47778 h 887910"/>
                <a:gd name="connsiteX3" fmla="*/ 0 w 2983094"/>
                <a:gd name="connsiteY3" fmla="*/ 83581 h 887910"/>
                <a:gd name="connsiteX4" fmla="*/ 74255 w 2983094"/>
                <a:gd name="connsiteY4" fmla="*/ 772567 h 887910"/>
                <a:gd name="connsiteX5" fmla="*/ 1896683 w 2983094"/>
                <a:gd name="connsiteY5" fmla="*/ 887910 h 887910"/>
                <a:gd name="connsiteX6" fmla="*/ 2940480 w 2983094"/>
                <a:gd name="connsiteY6" fmla="*/ 594612 h 887910"/>
                <a:gd name="connsiteX7" fmla="*/ 2983094 w 2983094"/>
                <a:gd name="connsiteY7" fmla="*/ 0 h 887910"/>
                <a:gd name="connsiteX0" fmla="*/ 2983094 w 2983094"/>
                <a:gd name="connsiteY0" fmla="*/ 0 h 887910"/>
                <a:gd name="connsiteX1" fmla="*/ 2290495 w 2983094"/>
                <a:gd name="connsiteY1" fmla="*/ 5469 h 887910"/>
                <a:gd name="connsiteX2" fmla="*/ 1264500 w 2983094"/>
                <a:gd name="connsiteY2" fmla="*/ 47778 h 887910"/>
                <a:gd name="connsiteX3" fmla="*/ 598131 w 2983094"/>
                <a:gd name="connsiteY3" fmla="*/ 79510 h 887910"/>
                <a:gd name="connsiteX4" fmla="*/ 0 w 2983094"/>
                <a:gd name="connsiteY4" fmla="*/ 83581 h 887910"/>
                <a:gd name="connsiteX5" fmla="*/ 74255 w 2983094"/>
                <a:gd name="connsiteY5" fmla="*/ 772567 h 887910"/>
                <a:gd name="connsiteX6" fmla="*/ 1896683 w 2983094"/>
                <a:gd name="connsiteY6" fmla="*/ 887910 h 887910"/>
                <a:gd name="connsiteX7" fmla="*/ 2940480 w 2983094"/>
                <a:gd name="connsiteY7" fmla="*/ 594612 h 887910"/>
                <a:gd name="connsiteX8" fmla="*/ 2983094 w 2983094"/>
                <a:gd name="connsiteY8" fmla="*/ 0 h 887910"/>
                <a:gd name="connsiteX0" fmla="*/ 2983094 w 2983094"/>
                <a:gd name="connsiteY0" fmla="*/ 0 h 887910"/>
                <a:gd name="connsiteX1" fmla="*/ 2290495 w 2983094"/>
                <a:gd name="connsiteY1" fmla="*/ 5469 h 887910"/>
                <a:gd name="connsiteX2" fmla="*/ 1264500 w 2983094"/>
                <a:gd name="connsiteY2" fmla="*/ 47778 h 887910"/>
                <a:gd name="connsiteX3" fmla="*/ 947182 w 2983094"/>
                <a:gd name="connsiteY3" fmla="*/ 47778 h 887910"/>
                <a:gd name="connsiteX4" fmla="*/ 598131 w 2983094"/>
                <a:gd name="connsiteY4" fmla="*/ 79510 h 887910"/>
                <a:gd name="connsiteX5" fmla="*/ 0 w 2983094"/>
                <a:gd name="connsiteY5" fmla="*/ 83581 h 887910"/>
                <a:gd name="connsiteX6" fmla="*/ 74255 w 2983094"/>
                <a:gd name="connsiteY6" fmla="*/ 772567 h 887910"/>
                <a:gd name="connsiteX7" fmla="*/ 1896683 w 2983094"/>
                <a:gd name="connsiteY7" fmla="*/ 887910 h 887910"/>
                <a:gd name="connsiteX8" fmla="*/ 2940480 w 2983094"/>
                <a:gd name="connsiteY8" fmla="*/ 594612 h 887910"/>
                <a:gd name="connsiteX9" fmla="*/ 2983094 w 2983094"/>
                <a:gd name="connsiteY9" fmla="*/ 0 h 887910"/>
                <a:gd name="connsiteX0" fmla="*/ 2983094 w 2983094"/>
                <a:gd name="connsiteY0" fmla="*/ 0 h 887910"/>
                <a:gd name="connsiteX1" fmla="*/ 2290495 w 2983094"/>
                <a:gd name="connsiteY1" fmla="*/ 5469 h 887910"/>
                <a:gd name="connsiteX2" fmla="*/ 1560663 w 2983094"/>
                <a:gd name="connsiteY2" fmla="*/ 26623 h 887910"/>
                <a:gd name="connsiteX3" fmla="*/ 1264500 w 2983094"/>
                <a:gd name="connsiteY3" fmla="*/ 47778 h 887910"/>
                <a:gd name="connsiteX4" fmla="*/ 947182 w 2983094"/>
                <a:gd name="connsiteY4" fmla="*/ 47778 h 887910"/>
                <a:gd name="connsiteX5" fmla="*/ 598131 w 2983094"/>
                <a:gd name="connsiteY5" fmla="*/ 79510 h 887910"/>
                <a:gd name="connsiteX6" fmla="*/ 0 w 2983094"/>
                <a:gd name="connsiteY6" fmla="*/ 83581 h 887910"/>
                <a:gd name="connsiteX7" fmla="*/ 74255 w 2983094"/>
                <a:gd name="connsiteY7" fmla="*/ 772567 h 887910"/>
                <a:gd name="connsiteX8" fmla="*/ 1896683 w 2983094"/>
                <a:gd name="connsiteY8" fmla="*/ 887910 h 887910"/>
                <a:gd name="connsiteX9" fmla="*/ 2940480 w 2983094"/>
                <a:gd name="connsiteY9" fmla="*/ 594612 h 887910"/>
                <a:gd name="connsiteX10" fmla="*/ 2983094 w 2983094"/>
                <a:gd name="connsiteY10" fmla="*/ 0 h 887910"/>
                <a:gd name="connsiteX0" fmla="*/ 2983094 w 2983094"/>
                <a:gd name="connsiteY0" fmla="*/ 0 h 887910"/>
                <a:gd name="connsiteX1" fmla="*/ 2290495 w 2983094"/>
                <a:gd name="connsiteY1" fmla="*/ 5469 h 887910"/>
                <a:gd name="connsiteX2" fmla="*/ 1930868 w 2983094"/>
                <a:gd name="connsiteY2" fmla="*/ 26623 h 887910"/>
                <a:gd name="connsiteX3" fmla="*/ 1560663 w 2983094"/>
                <a:gd name="connsiteY3" fmla="*/ 26623 h 887910"/>
                <a:gd name="connsiteX4" fmla="*/ 1264500 w 2983094"/>
                <a:gd name="connsiteY4" fmla="*/ 47778 h 887910"/>
                <a:gd name="connsiteX5" fmla="*/ 947182 w 2983094"/>
                <a:gd name="connsiteY5" fmla="*/ 47778 h 887910"/>
                <a:gd name="connsiteX6" fmla="*/ 598131 w 2983094"/>
                <a:gd name="connsiteY6" fmla="*/ 79510 h 887910"/>
                <a:gd name="connsiteX7" fmla="*/ 0 w 2983094"/>
                <a:gd name="connsiteY7" fmla="*/ 83581 h 887910"/>
                <a:gd name="connsiteX8" fmla="*/ 74255 w 2983094"/>
                <a:gd name="connsiteY8" fmla="*/ 772567 h 887910"/>
                <a:gd name="connsiteX9" fmla="*/ 1896683 w 2983094"/>
                <a:gd name="connsiteY9" fmla="*/ 887910 h 887910"/>
                <a:gd name="connsiteX10" fmla="*/ 2940480 w 2983094"/>
                <a:gd name="connsiteY10" fmla="*/ 594612 h 887910"/>
                <a:gd name="connsiteX11" fmla="*/ 2983094 w 2983094"/>
                <a:gd name="connsiteY11" fmla="*/ 0 h 887910"/>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64500 w 2983094"/>
                <a:gd name="connsiteY5" fmla="*/ 63463 h 903595"/>
                <a:gd name="connsiteX6" fmla="*/ 947182 w 2983094"/>
                <a:gd name="connsiteY6" fmla="*/ 63463 h 903595"/>
                <a:gd name="connsiteX7" fmla="*/ 598131 w 2983094"/>
                <a:gd name="connsiteY7" fmla="*/ 95195 h 903595"/>
                <a:gd name="connsiteX8" fmla="*/ 0 w 2983094"/>
                <a:gd name="connsiteY8" fmla="*/ 99266 h 903595"/>
                <a:gd name="connsiteX9" fmla="*/ 74255 w 2983094"/>
                <a:gd name="connsiteY9" fmla="*/ 788252 h 903595"/>
                <a:gd name="connsiteX10" fmla="*/ 1896683 w 2983094"/>
                <a:gd name="connsiteY10" fmla="*/ 903595 h 903595"/>
                <a:gd name="connsiteX11" fmla="*/ 2940480 w 2983094"/>
                <a:gd name="connsiteY11" fmla="*/ 610297 h 903595"/>
                <a:gd name="connsiteX12" fmla="*/ 2983094 w 2983094"/>
                <a:gd name="connsiteY12"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64500 w 2983094"/>
                <a:gd name="connsiteY5" fmla="*/ 63463 h 903595"/>
                <a:gd name="connsiteX6" fmla="*/ 947182 w 2983094"/>
                <a:gd name="connsiteY6" fmla="*/ 63463 h 903595"/>
                <a:gd name="connsiteX7" fmla="*/ 598131 w 2983094"/>
                <a:gd name="connsiteY7" fmla="*/ 95195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64500 w 2983094"/>
                <a:gd name="connsiteY5" fmla="*/ 63463 h 903595"/>
                <a:gd name="connsiteX6" fmla="*/ 947182 w 2983094"/>
                <a:gd name="connsiteY6" fmla="*/ 63463 h 903595"/>
                <a:gd name="connsiteX7" fmla="*/ 608709 w 2983094"/>
                <a:gd name="connsiteY7" fmla="*/ 275008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85654 w 2983094"/>
                <a:gd name="connsiteY5" fmla="*/ 285585 h 903595"/>
                <a:gd name="connsiteX6" fmla="*/ 947182 w 2983094"/>
                <a:gd name="connsiteY6" fmla="*/ 63463 h 903595"/>
                <a:gd name="connsiteX7" fmla="*/ 608709 w 2983094"/>
                <a:gd name="connsiteY7" fmla="*/ 275008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899137 w 2983094"/>
                <a:gd name="connsiteY3" fmla="*/ 296163 h 903595"/>
                <a:gd name="connsiteX4" fmla="*/ 1560663 w 2983094"/>
                <a:gd name="connsiteY4" fmla="*/ 42308 h 903595"/>
                <a:gd name="connsiteX5" fmla="*/ 1285654 w 2983094"/>
                <a:gd name="connsiteY5" fmla="*/ 285585 h 903595"/>
                <a:gd name="connsiteX6" fmla="*/ 947182 w 2983094"/>
                <a:gd name="connsiteY6" fmla="*/ 63463 h 903595"/>
                <a:gd name="connsiteX7" fmla="*/ 608709 w 2983094"/>
                <a:gd name="connsiteY7" fmla="*/ 275008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0 h 887910"/>
                <a:gd name="connsiteX1" fmla="*/ 2639544 w 2983094"/>
                <a:gd name="connsiteY1" fmla="*/ 248748 h 887910"/>
                <a:gd name="connsiteX2" fmla="*/ 2290495 w 2983094"/>
                <a:gd name="connsiteY2" fmla="*/ 5469 h 887910"/>
                <a:gd name="connsiteX3" fmla="*/ 1899137 w 2983094"/>
                <a:gd name="connsiteY3" fmla="*/ 280478 h 887910"/>
                <a:gd name="connsiteX4" fmla="*/ 1560663 w 2983094"/>
                <a:gd name="connsiteY4" fmla="*/ 26623 h 887910"/>
                <a:gd name="connsiteX5" fmla="*/ 1285654 w 2983094"/>
                <a:gd name="connsiteY5" fmla="*/ 269900 h 887910"/>
                <a:gd name="connsiteX6" fmla="*/ 947182 w 2983094"/>
                <a:gd name="connsiteY6" fmla="*/ 47778 h 887910"/>
                <a:gd name="connsiteX7" fmla="*/ 608709 w 2983094"/>
                <a:gd name="connsiteY7" fmla="*/ 259323 h 887910"/>
                <a:gd name="connsiteX8" fmla="*/ 270237 w 2983094"/>
                <a:gd name="connsiteY8" fmla="*/ 68933 h 887910"/>
                <a:gd name="connsiteX9" fmla="*/ 0 w 2983094"/>
                <a:gd name="connsiteY9" fmla="*/ 83581 h 887910"/>
                <a:gd name="connsiteX10" fmla="*/ 74255 w 2983094"/>
                <a:gd name="connsiteY10" fmla="*/ 772567 h 887910"/>
                <a:gd name="connsiteX11" fmla="*/ 1896683 w 2983094"/>
                <a:gd name="connsiteY11" fmla="*/ 887910 h 887910"/>
                <a:gd name="connsiteX12" fmla="*/ 2940480 w 2983094"/>
                <a:gd name="connsiteY12" fmla="*/ 594612 h 887910"/>
                <a:gd name="connsiteX13" fmla="*/ 2983094 w 2983094"/>
                <a:gd name="connsiteY13" fmla="*/ 0 h 88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83094" h="887910">
                  <a:moveTo>
                    <a:pt x="2983094" y="0"/>
                  </a:moveTo>
                  <a:lnTo>
                    <a:pt x="2639544" y="248748"/>
                  </a:lnTo>
                  <a:lnTo>
                    <a:pt x="2290495" y="5469"/>
                  </a:lnTo>
                  <a:lnTo>
                    <a:pt x="1899137" y="280478"/>
                  </a:lnTo>
                  <a:lnTo>
                    <a:pt x="1560663" y="26623"/>
                  </a:lnTo>
                  <a:lnTo>
                    <a:pt x="1285654" y="269900"/>
                  </a:lnTo>
                  <a:lnTo>
                    <a:pt x="947182" y="47778"/>
                  </a:lnTo>
                  <a:lnTo>
                    <a:pt x="608709" y="259323"/>
                  </a:lnTo>
                  <a:lnTo>
                    <a:pt x="270237" y="68933"/>
                  </a:lnTo>
                  <a:lnTo>
                    <a:pt x="0" y="83581"/>
                  </a:lnTo>
                  <a:lnTo>
                    <a:pt x="74255" y="772567"/>
                  </a:lnTo>
                  <a:lnTo>
                    <a:pt x="1896683" y="887910"/>
                  </a:lnTo>
                  <a:lnTo>
                    <a:pt x="2940480" y="594612"/>
                  </a:lnTo>
                  <a:lnTo>
                    <a:pt x="2983094" y="0"/>
                  </a:ln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6B08FD3F-9B8B-4F2C-88DC-2AEA8ADA99A4}"/>
                </a:ext>
              </a:extLst>
            </p:cNvPr>
            <p:cNvGrpSpPr/>
            <p:nvPr/>
          </p:nvGrpSpPr>
          <p:grpSpPr>
            <a:xfrm>
              <a:off x="3513556" y="1661114"/>
              <a:ext cx="1593134" cy="392922"/>
              <a:chOff x="2981952" y="5491407"/>
              <a:chExt cx="1593134" cy="392922"/>
            </a:xfrm>
          </p:grpSpPr>
          <p:sp>
            <p:nvSpPr>
              <p:cNvPr id="26" name="Rectangle 25">
                <a:extLst>
                  <a:ext uri="{FF2B5EF4-FFF2-40B4-BE49-F238E27FC236}">
                    <a16:creationId xmlns:a16="http://schemas.microsoft.com/office/drawing/2014/main" id="{46605E9D-EA69-435A-A19C-95F7ABA8659A}"/>
                  </a:ext>
                </a:extLst>
              </p:cNvPr>
              <p:cNvSpPr/>
              <p:nvPr/>
            </p:nvSpPr>
            <p:spPr>
              <a:xfrm>
                <a:off x="2981952"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88539E0-3C5F-4C84-8F64-A56BBABBA438}"/>
                  </a:ext>
                </a:extLst>
              </p:cNvPr>
              <p:cNvSpPr/>
              <p:nvPr/>
            </p:nvSpPr>
            <p:spPr>
              <a:xfrm>
                <a:off x="4182164"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Oval 38">
              <a:extLst>
                <a:ext uri="{FF2B5EF4-FFF2-40B4-BE49-F238E27FC236}">
                  <a16:creationId xmlns:a16="http://schemas.microsoft.com/office/drawing/2014/main" id="{5E17F45F-43EC-4A21-A469-A4A0F37699AD}"/>
                </a:ext>
              </a:extLst>
            </p:cNvPr>
            <p:cNvSpPr/>
            <p:nvPr/>
          </p:nvSpPr>
          <p:spPr>
            <a:xfrm>
              <a:off x="3567285" y="172260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ABE44310-F4CF-4828-AF24-4C089790D84D}"/>
                </a:ext>
              </a:extLst>
            </p:cNvPr>
            <p:cNvSpPr/>
            <p:nvPr/>
          </p:nvSpPr>
          <p:spPr>
            <a:xfrm>
              <a:off x="3713933" y="1849292"/>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4D2F243-26CA-4C7D-BD0D-AF50A82CBC08}"/>
                </a:ext>
              </a:extLst>
            </p:cNvPr>
            <p:cNvSpPr/>
            <p:nvPr/>
          </p:nvSpPr>
          <p:spPr>
            <a:xfrm>
              <a:off x="4782691" y="173700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E92386E-3256-496A-B9A7-CDF0B0693430}"/>
                </a:ext>
              </a:extLst>
            </p:cNvPr>
            <p:cNvSpPr/>
            <p:nvPr/>
          </p:nvSpPr>
          <p:spPr>
            <a:xfrm>
              <a:off x="4929339" y="1863685"/>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FE1EEDCD-165B-4A3E-A4D6-311A2AE6B99A}"/>
              </a:ext>
            </a:extLst>
          </p:cNvPr>
          <p:cNvGrpSpPr/>
          <p:nvPr/>
        </p:nvGrpSpPr>
        <p:grpSpPr>
          <a:xfrm>
            <a:off x="5477714" y="2277381"/>
            <a:ext cx="2476029" cy="1471811"/>
            <a:chOff x="6172795" y="973671"/>
            <a:chExt cx="2476029" cy="1471811"/>
          </a:xfrm>
        </p:grpSpPr>
        <p:sp>
          <p:nvSpPr>
            <p:cNvPr id="16" name="Freeform: Shape 15">
              <a:extLst>
                <a:ext uri="{FF2B5EF4-FFF2-40B4-BE49-F238E27FC236}">
                  <a16:creationId xmlns:a16="http://schemas.microsoft.com/office/drawing/2014/main" id="{B024619D-F09B-4AFA-A3ED-F206E6F633E1}"/>
                </a:ext>
              </a:extLst>
            </p:cNvPr>
            <p:cNvSpPr/>
            <p:nvPr/>
          </p:nvSpPr>
          <p:spPr>
            <a:xfrm>
              <a:off x="6172795" y="973671"/>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83A43799-E010-4988-8DAB-FA5E5F0CB7BA}"/>
                </a:ext>
              </a:extLst>
            </p:cNvPr>
            <p:cNvGrpSpPr/>
            <p:nvPr/>
          </p:nvGrpSpPr>
          <p:grpSpPr>
            <a:xfrm>
              <a:off x="6614242" y="1623897"/>
              <a:ext cx="1593134" cy="392922"/>
              <a:chOff x="2981952" y="5491407"/>
              <a:chExt cx="1593134" cy="392922"/>
            </a:xfrm>
          </p:grpSpPr>
          <p:sp>
            <p:nvSpPr>
              <p:cNvPr id="29" name="Rectangle 28">
                <a:extLst>
                  <a:ext uri="{FF2B5EF4-FFF2-40B4-BE49-F238E27FC236}">
                    <a16:creationId xmlns:a16="http://schemas.microsoft.com/office/drawing/2014/main" id="{FDD6A640-8B4D-4DFD-8FF1-6422A6841E62}"/>
                  </a:ext>
                </a:extLst>
              </p:cNvPr>
              <p:cNvSpPr/>
              <p:nvPr/>
            </p:nvSpPr>
            <p:spPr>
              <a:xfrm>
                <a:off x="2981952"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2CB8120-DC7D-4AA8-BFF3-B05F20B17BC7}"/>
                  </a:ext>
                </a:extLst>
              </p:cNvPr>
              <p:cNvSpPr/>
              <p:nvPr/>
            </p:nvSpPr>
            <p:spPr>
              <a:xfrm>
                <a:off x="4182164"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Oval 42">
              <a:extLst>
                <a:ext uri="{FF2B5EF4-FFF2-40B4-BE49-F238E27FC236}">
                  <a16:creationId xmlns:a16="http://schemas.microsoft.com/office/drawing/2014/main" id="{CF6CACF7-C263-4B13-9A51-BF67BF716982}"/>
                </a:ext>
              </a:extLst>
            </p:cNvPr>
            <p:cNvSpPr/>
            <p:nvPr/>
          </p:nvSpPr>
          <p:spPr>
            <a:xfrm>
              <a:off x="6661324" y="170348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B468CC0-9D74-4035-BE64-6F0970046385}"/>
                </a:ext>
              </a:extLst>
            </p:cNvPr>
            <p:cNvSpPr/>
            <p:nvPr/>
          </p:nvSpPr>
          <p:spPr>
            <a:xfrm>
              <a:off x="6807972" y="183016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576768B-409B-45CE-95F4-594BF6112278}"/>
                </a:ext>
              </a:extLst>
            </p:cNvPr>
            <p:cNvSpPr/>
            <p:nvPr/>
          </p:nvSpPr>
          <p:spPr>
            <a:xfrm>
              <a:off x="7876730" y="171787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AA395B8-3EBE-478B-BDC7-3BFE6F49C068}"/>
                </a:ext>
              </a:extLst>
            </p:cNvPr>
            <p:cNvSpPr/>
            <p:nvPr/>
          </p:nvSpPr>
          <p:spPr>
            <a:xfrm>
              <a:off x="8023378" y="184456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2F26B65B-AF68-4771-AEDE-4D445720149C}"/>
              </a:ext>
            </a:extLst>
          </p:cNvPr>
          <p:cNvGrpSpPr/>
          <p:nvPr/>
        </p:nvGrpSpPr>
        <p:grpSpPr>
          <a:xfrm>
            <a:off x="8215437" y="2277381"/>
            <a:ext cx="2476029" cy="1471811"/>
            <a:chOff x="9210309" y="973671"/>
            <a:chExt cx="2476029" cy="1471811"/>
          </a:xfrm>
        </p:grpSpPr>
        <p:sp>
          <p:nvSpPr>
            <p:cNvPr id="17" name="Freeform: Shape 16">
              <a:extLst>
                <a:ext uri="{FF2B5EF4-FFF2-40B4-BE49-F238E27FC236}">
                  <a16:creationId xmlns:a16="http://schemas.microsoft.com/office/drawing/2014/main" id="{DE3B43BC-3150-4C8C-9290-13E1A9AC20D8}"/>
                </a:ext>
              </a:extLst>
            </p:cNvPr>
            <p:cNvSpPr/>
            <p:nvPr/>
          </p:nvSpPr>
          <p:spPr>
            <a:xfrm>
              <a:off x="9210309" y="973671"/>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28C3208-39D2-47BB-BA0B-40D751CD5EAA}"/>
                </a:ext>
              </a:extLst>
            </p:cNvPr>
            <p:cNvGrpSpPr/>
            <p:nvPr/>
          </p:nvGrpSpPr>
          <p:grpSpPr>
            <a:xfrm>
              <a:off x="9689559" y="1623897"/>
              <a:ext cx="1593134" cy="392922"/>
              <a:chOff x="2981952" y="5491407"/>
              <a:chExt cx="1593134" cy="392922"/>
            </a:xfrm>
          </p:grpSpPr>
          <p:sp>
            <p:nvSpPr>
              <p:cNvPr id="32" name="Rectangle 31">
                <a:extLst>
                  <a:ext uri="{FF2B5EF4-FFF2-40B4-BE49-F238E27FC236}">
                    <a16:creationId xmlns:a16="http://schemas.microsoft.com/office/drawing/2014/main" id="{29EE11C4-1C13-4AA1-B1EF-988C6B62D71F}"/>
                  </a:ext>
                </a:extLst>
              </p:cNvPr>
              <p:cNvSpPr/>
              <p:nvPr/>
            </p:nvSpPr>
            <p:spPr>
              <a:xfrm>
                <a:off x="2981952"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140BD91-D3DE-4229-B8BA-FF2D10C86F8B}"/>
                  </a:ext>
                </a:extLst>
              </p:cNvPr>
              <p:cNvSpPr/>
              <p:nvPr/>
            </p:nvSpPr>
            <p:spPr>
              <a:xfrm>
                <a:off x="4182164" y="5491407"/>
                <a:ext cx="392922" cy="39292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Oval 46">
              <a:extLst>
                <a:ext uri="{FF2B5EF4-FFF2-40B4-BE49-F238E27FC236}">
                  <a16:creationId xmlns:a16="http://schemas.microsoft.com/office/drawing/2014/main" id="{FD188289-F20A-4DA9-8B8A-FD0E03BB211C}"/>
                </a:ext>
              </a:extLst>
            </p:cNvPr>
            <p:cNvSpPr/>
            <p:nvPr/>
          </p:nvSpPr>
          <p:spPr>
            <a:xfrm>
              <a:off x="9760829" y="1689091"/>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E6B03CE-A5A6-4A9C-8E8E-C133FE014EF3}"/>
                </a:ext>
              </a:extLst>
            </p:cNvPr>
            <p:cNvSpPr/>
            <p:nvPr/>
          </p:nvSpPr>
          <p:spPr>
            <a:xfrm>
              <a:off x="9907477" y="1815775"/>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BACE41B-9D0D-4B08-B729-E5A9A23612F7}"/>
                </a:ext>
              </a:extLst>
            </p:cNvPr>
            <p:cNvSpPr/>
            <p:nvPr/>
          </p:nvSpPr>
          <p:spPr>
            <a:xfrm>
              <a:off x="10976235" y="1703484"/>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7F7F4D3-D12E-4D68-9052-0268D78541D4}"/>
                </a:ext>
              </a:extLst>
            </p:cNvPr>
            <p:cNvSpPr/>
            <p:nvPr/>
          </p:nvSpPr>
          <p:spPr>
            <a:xfrm>
              <a:off x="11122883" y="1830168"/>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841E2348-70B7-4144-980E-5BCD56BDF93C}"/>
              </a:ext>
            </a:extLst>
          </p:cNvPr>
          <p:cNvGrpSpPr/>
          <p:nvPr/>
        </p:nvGrpSpPr>
        <p:grpSpPr>
          <a:xfrm>
            <a:off x="564724" y="4692529"/>
            <a:ext cx="1593134" cy="392922"/>
            <a:chOff x="505662" y="1623897"/>
            <a:chExt cx="1593134" cy="392922"/>
          </a:xfrm>
        </p:grpSpPr>
        <p:grpSp>
          <p:nvGrpSpPr>
            <p:cNvPr id="80" name="Group 79">
              <a:extLst>
                <a:ext uri="{FF2B5EF4-FFF2-40B4-BE49-F238E27FC236}">
                  <a16:creationId xmlns:a16="http://schemas.microsoft.com/office/drawing/2014/main" id="{67929944-3256-4475-87AA-AEFC99DE3E57}"/>
                </a:ext>
              </a:extLst>
            </p:cNvPr>
            <p:cNvGrpSpPr/>
            <p:nvPr/>
          </p:nvGrpSpPr>
          <p:grpSpPr>
            <a:xfrm>
              <a:off x="505662" y="1623897"/>
              <a:ext cx="1593134" cy="392922"/>
              <a:chOff x="2981952" y="5491407"/>
              <a:chExt cx="1593134" cy="392922"/>
            </a:xfrm>
          </p:grpSpPr>
          <p:sp>
            <p:nvSpPr>
              <p:cNvPr id="85" name="Rectangle 84">
                <a:extLst>
                  <a:ext uri="{FF2B5EF4-FFF2-40B4-BE49-F238E27FC236}">
                    <a16:creationId xmlns:a16="http://schemas.microsoft.com/office/drawing/2014/main" id="{1118F087-9612-4E59-AFFF-224FFCE1CC86}"/>
                  </a:ext>
                </a:extLst>
              </p:cNvPr>
              <p:cNvSpPr/>
              <p:nvPr/>
            </p:nvSpPr>
            <p:spPr>
              <a:xfrm>
                <a:off x="2981952"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421647DE-739E-4C36-9A29-5933440C9880}"/>
                  </a:ext>
                </a:extLst>
              </p:cNvPr>
              <p:cNvSpPr/>
              <p:nvPr/>
            </p:nvSpPr>
            <p:spPr>
              <a:xfrm>
                <a:off x="4182164"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Oval 80">
              <a:extLst>
                <a:ext uri="{FF2B5EF4-FFF2-40B4-BE49-F238E27FC236}">
                  <a16:creationId xmlns:a16="http://schemas.microsoft.com/office/drawing/2014/main" id="{7DFD96B1-890B-4561-9991-DCE58CBC56F3}"/>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CEE2EA36-D75D-4580-B265-243506A29B15}"/>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A45D5F77-9CEC-4227-87A9-587A5202A60D}"/>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743A2AE1-C1DF-445A-9FBE-25F7F616294A}"/>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A3C4988B-4741-441A-BE72-8FFCEFC02B2B}"/>
              </a:ext>
            </a:extLst>
          </p:cNvPr>
          <p:cNvGrpSpPr/>
          <p:nvPr/>
        </p:nvGrpSpPr>
        <p:grpSpPr>
          <a:xfrm>
            <a:off x="564724" y="5265495"/>
            <a:ext cx="1593134" cy="392922"/>
            <a:chOff x="505662" y="1623897"/>
            <a:chExt cx="1593134" cy="392922"/>
          </a:xfrm>
        </p:grpSpPr>
        <p:grpSp>
          <p:nvGrpSpPr>
            <p:cNvPr id="88" name="Group 87">
              <a:extLst>
                <a:ext uri="{FF2B5EF4-FFF2-40B4-BE49-F238E27FC236}">
                  <a16:creationId xmlns:a16="http://schemas.microsoft.com/office/drawing/2014/main" id="{D457B268-C260-4A08-951F-12A8BE6E48E1}"/>
                </a:ext>
              </a:extLst>
            </p:cNvPr>
            <p:cNvGrpSpPr/>
            <p:nvPr/>
          </p:nvGrpSpPr>
          <p:grpSpPr>
            <a:xfrm>
              <a:off x="505662" y="1623897"/>
              <a:ext cx="1593134" cy="392922"/>
              <a:chOff x="2981952" y="5491407"/>
              <a:chExt cx="1593134" cy="392922"/>
            </a:xfrm>
          </p:grpSpPr>
          <p:sp>
            <p:nvSpPr>
              <p:cNvPr id="93" name="Rectangle 92">
                <a:extLst>
                  <a:ext uri="{FF2B5EF4-FFF2-40B4-BE49-F238E27FC236}">
                    <a16:creationId xmlns:a16="http://schemas.microsoft.com/office/drawing/2014/main" id="{A7B03507-E6F9-42FC-B67F-E647CDA62F4E}"/>
                  </a:ext>
                </a:extLst>
              </p:cNvPr>
              <p:cNvSpPr/>
              <p:nvPr/>
            </p:nvSpPr>
            <p:spPr>
              <a:xfrm>
                <a:off x="2981952"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14CE1261-81DB-4092-A2DA-7ECB9ED9EC75}"/>
                  </a:ext>
                </a:extLst>
              </p:cNvPr>
              <p:cNvSpPr/>
              <p:nvPr/>
            </p:nvSpPr>
            <p:spPr>
              <a:xfrm>
                <a:off x="4182164"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Oval 88">
              <a:extLst>
                <a:ext uri="{FF2B5EF4-FFF2-40B4-BE49-F238E27FC236}">
                  <a16:creationId xmlns:a16="http://schemas.microsoft.com/office/drawing/2014/main" id="{FE1095B9-35F4-41D1-A36E-C167C6B3D349}"/>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6982B995-111D-4EB6-8C2A-B50776C64B45}"/>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CA47361C-6088-4603-8690-DC3908BBEF7F}"/>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F3D96237-3F33-4B67-A3CE-DD36AB16E8F2}"/>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5" name="Arrow: Down 94">
            <a:extLst>
              <a:ext uri="{FF2B5EF4-FFF2-40B4-BE49-F238E27FC236}">
                <a16:creationId xmlns:a16="http://schemas.microsoft.com/office/drawing/2014/main" id="{F374478B-E92A-489C-98C9-04B951A0EBF5}"/>
              </a:ext>
            </a:extLst>
          </p:cNvPr>
          <p:cNvSpPr/>
          <p:nvPr/>
        </p:nvSpPr>
        <p:spPr>
          <a:xfrm>
            <a:off x="682618" y="3959961"/>
            <a:ext cx="392922" cy="3929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row: Down 95">
            <a:extLst>
              <a:ext uri="{FF2B5EF4-FFF2-40B4-BE49-F238E27FC236}">
                <a16:creationId xmlns:a16="http://schemas.microsoft.com/office/drawing/2014/main" id="{3718D790-69B2-4E3F-AC19-5870235BF795}"/>
              </a:ext>
            </a:extLst>
          </p:cNvPr>
          <p:cNvSpPr/>
          <p:nvPr/>
        </p:nvSpPr>
        <p:spPr>
          <a:xfrm>
            <a:off x="3724047" y="3959961"/>
            <a:ext cx="392922" cy="3929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rrow: Down 96">
            <a:extLst>
              <a:ext uri="{FF2B5EF4-FFF2-40B4-BE49-F238E27FC236}">
                <a16:creationId xmlns:a16="http://schemas.microsoft.com/office/drawing/2014/main" id="{93C1EC54-4B7B-4791-BE32-721853EFA064}"/>
              </a:ext>
            </a:extLst>
          </p:cNvPr>
          <p:cNvSpPr/>
          <p:nvPr/>
        </p:nvSpPr>
        <p:spPr>
          <a:xfrm>
            <a:off x="6641097" y="3958528"/>
            <a:ext cx="392922" cy="3929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C3CDDA96-E5DC-45B6-9D78-B0048314A5CA}"/>
              </a:ext>
            </a:extLst>
          </p:cNvPr>
          <p:cNvSpPr/>
          <p:nvPr/>
        </p:nvSpPr>
        <p:spPr>
          <a:xfrm>
            <a:off x="9388280" y="3958528"/>
            <a:ext cx="392922" cy="3929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33AE2791-9350-425A-9199-6C5CEE9D0E60}"/>
              </a:ext>
            </a:extLst>
          </p:cNvPr>
          <p:cNvGrpSpPr/>
          <p:nvPr/>
        </p:nvGrpSpPr>
        <p:grpSpPr>
          <a:xfrm>
            <a:off x="3212217" y="4707298"/>
            <a:ext cx="1593134" cy="392922"/>
            <a:chOff x="505662" y="1623897"/>
            <a:chExt cx="1593134" cy="392922"/>
          </a:xfrm>
        </p:grpSpPr>
        <p:grpSp>
          <p:nvGrpSpPr>
            <p:cNvPr id="108" name="Group 107">
              <a:extLst>
                <a:ext uri="{FF2B5EF4-FFF2-40B4-BE49-F238E27FC236}">
                  <a16:creationId xmlns:a16="http://schemas.microsoft.com/office/drawing/2014/main" id="{B05E4A31-44F7-40B1-BC9C-B623509A420A}"/>
                </a:ext>
              </a:extLst>
            </p:cNvPr>
            <p:cNvGrpSpPr/>
            <p:nvPr/>
          </p:nvGrpSpPr>
          <p:grpSpPr>
            <a:xfrm>
              <a:off x="505662" y="1623897"/>
              <a:ext cx="1593134" cy="392922"/>
              <a:chOff x="2981952" y="5491407"/>
              <a:chExt cx="1593134" cy="392922"/>
            </a:xfrm>
          </p:grpSpPr>
          <p:sp>
            <p:nvSpPr>
              <p:cNvPr id="113" name="Rectangle 112">
                <a:extLst>
                  <a:ext uri="{FF2B5EF4-FFF2-40B4-BE49-F238E27FC236}">
                    <a16:creationId xmlns:a16="http://schemas.microsoft.com/office/drawing/2014/main" id="{1B4D3A63-2D91-43CD-8D95-FBFB021122F6}"/>
                  </a:ext>
                </a:extLst>
              </p:cNvPr>
              <p:cNvSpPr/>
              <p:nvPr/>
            </p:nvSpPr>
            <p:spPr>
              <a:xfrm>
                <a:off x="2981952"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D0E6B7AC-3655-46E7-864C-471522172E9A}"/>
                  </a:ext>
                </a:extLst>
              </p:cNvPr>
              <p:cNvSpPr/>
              <p:nvPr/>
            </p:nvSpPr>
            <p:spPr>
              <a:xfrm>
                <a:off x="4182164"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Oval 108">
              <a:extLst>
                <a:ext uri="{FF2B5EF4-FFF2-40B4-BE49-F238E27FC236}">
                  <a16:creationId xmlns:a16="http://schemas.microsoft.com/office/drawing/2014/main" id="{7D3F6046-574D-476F-8759-E28C63A0BE17}"/>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DB0A5B81-7F29-4C25-B4BB-977DD515D38E}"/>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10A9A4B4-B772-4286-B285-D8497E6B5A46}"/>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C23B09C5-5EC8-4E48-8879-0C2DCA827189}"/>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C3CDE5D5-EEE5-44C6-977F-17297AE14AB8}"/>
              </a:ext>
            </a:extLst>
          </p:cNvPr>
          <p:cNvGrpSpPr/>
          <p:nvPr/>
        </p:nvGrpSpPr>
        <p:grpSpPr>
          <a:xfrm>
            <a:off x="3212217" y="5280264"/>
            <a:ext cx="1593134" cy="392922"/>
            <a:chOff x="505662" y="1623897"/>
            <a:chExt cx="1593134" cy="392922"/>
          </a:xfrm>
        </p:grpSpPr>
        <p:grpSp>
          <p:nvGrpSpPr>
            <p:cNvPr id="116" name="Group 115">
              <a:extLst>
                <a:ext uri="{FF2B5EF4-FFF2-40B4-BE49-F238E27FC236}">
                  <a16:creationId xmlns:a16="http://schemas.microsoft.com/office/drawing/2014/main" id="{253EBA99-565D-406F-8794-D8A2AD0DB5B6}"/>
                </a:ext>
              </a:extLst>
            </p:cNvPr>
            <p:cNvGrpSpPr/>
            <p:nvPr/>
          </p:nvGrpSpPr>
          <p:grpSpPr>
            <a:xfrm>
              <a:off x="505662" y="1623897"/>
              <a:ext cx="1593134" cy="392922"/>
              <a:chOff x="2981952" y="5491407"/>
              <a:chExt cx="1593134" cy="392922"/>
            </a:xfrm>
          </p:grpSpPr>
          <p:sp>
            <p:nvSpPr>
              <p:cNvPr id="121" name="Rectangle 120">
                <a:extLst>
                  <a:ext uri="{FF2B5EF4-FFF2-40B4-BE49-F238E27FC236}">
                    <a16:creationId xmlns:a16="http://schemas.microsoft.com/office/drawing/2014/main" id="{BAFC2807-156F-4543-800A-5259806A3AC1}"/>
                  </a:ext>
                </a:extLst>
              </p:cNvPr>
              <p:cNvSpPr/>
              <p:nvPr/>
            </p:nvSpPr>
            <p:spPr>
              <a:xfrm>
                <a:off x="2981952"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4DFEA28F-7288-4586-80F7-DEF76BF0E8A5}"/>
                  </a:ext>
                </a:extLst>
              </p:cNvPr>
              <p:cNvSpPr/>
              <p:nvPr/>
            </p:nvSpPr>
            <p:spPr>
              <a:xfrm>
                <a:off x="4182164"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Oval 116">
              <a:extLst>
                <a:ext uri="{FF2B5EF4-FFF2-40B4-BE49-F238E27FC236}">
                  <a16:creationId xmlns:a16="http://schemas.microsoft.com/office/drawing/2014/main" id="{1D74604A-52CA-48D7-9353-ECC30DCC78B5}"/>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36011787-F01A-4FC9-B09B-2D8A26B25747}"/>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AFB2D3D4-D8F2-47D6-9615-BC4511553AF0}"/>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041F1635-6EEB-451B-8C88-107DF9C64833}"/>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842ABA64-5F84-4EEA-80F2-E83F7A01BFF0}"/>
              </a:ext>
            </a:extLst>
          </p:cNvPr>
          <p:cNvGrpSpPr/>
          <p:nvPr/>
        </p:nvGrpSpPr>
        <p:grpSpPr>
          <a:xfrm>
            <a:off x="5761377" y="4721691"/>
            <a:ext cx="1593134" cy="392922"/>
            <a:chOff x="505662" y="1623897"/>
            <a:chExt cx="1593134" cy="392922"/>
          </a:xfrm>
        </p:grpSpPr>
        <p:grpSp>
          <p:nvGrpSpPr>
            <p:cNvPr id="132" name="Group 131">
              <a:extLst>
                <a:ext uri="{FF2B5EF4-FFF2-40B4-BE49-F238E27FC236}">
                  <a16:creationId xmlns:a16="http://schemas.microsoft.com/office/drawing/2014/main" id="{6C65AE92-6CDD-49E2-8E7E-4B18247BFD60}"/>
                </a:ext>
              </a:extLst>
            </p:cNvPr>
            <p:cNvGrpSpPr/>
            <p:nvPr/>
          </p:nvGrpSpPr>
          <p:grpSpPr>
            <a:xfrm>
              <a:off x="505662" y="1623897"/>
              <a:ext cx="1593134" cy="392922"/>
              <a:chOff x="2981952" y="5491407"/>
              <a:chExt cx="1593134" cy="392922"/>
            </a:xfrm>
          </p:grpSpPr>
          <p:sp>
            <p:nvSpPr>
              <p:cNvPr id="137" name="Rectangle 136">
                <a:extLst>
                  <a:ext uri="{FF2B5EF4-FFF2-40B4-BE49-F238E27FC236}">
                    <a16:creationId xmlns:a16="http://schemas.microsoft.com/office/drawing/2014/main" id="{2DD826EA-F27F-409C-A625-A7F50171DAAF}"/>
                  </a:ext>
                </a:extLst>
              </p:cNvPr>
              <p:cNvSpPr/>
              <p:nvPr/>
            </p:nvSpPr>
            <p:spPr>
              <a:xfrm>
                <a:off x="2981952"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E9FAED1D-6C4E-41B1-8A09-5ECF27A50241}"/>
                  </a:ext>
                </a:extLst>
              </p:cNvPr>
              <p:cNvSpPr/>
              <p:nvPr/>
            </p:nvSpPr>
            <p:spPr>
              <a:xfrm>
                <a:off x="4182164"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 name="Oval 132">
              <a:extLst>
                <a:ext uri="{FF2B5EF4-FFF2-40B4-BE49-F238E27FC236}">
                  <a16:creationId xmlns:a16="http://schemas.microsoft.com/office/drawing/2014/main" id="{DE4B7BAC-CA3A-471C-B979-483CF2E2E4B6}"/>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5A15467A-68FB-4EA7-9681-4B3739CD32B8}"/>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A8726450-835F-4B85-A188-3AC63C323943}"/>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F13C7461-17B3-47A3-B827-F8C4ED8ABED5}"/>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a:extLst>
              <a:ext uri="{FF2B5EF4-FFF2-40B4-BE49-F238E27FC236}">
                <a16:creationId xmlns:a16="http://schemas.microsoft.com/office/drawing/2014/main" id="{6EE63559-4D54-4A33-B2D9-7DF6292B2C88}"/>
              </a:ext>
            </a:extLst>
          </p:cNvPr>
          <p:cNvGrpSpPr/>
          <p:nvPr/>
        </p:nvGrpSpPr>
        <p:grpSpPr>
          <a:xfrm>
            <a:off x="5761377" y="5294657"/>
            <a:ext cx="1593134" cy="392922"/>
            <a:chOff x="505662" y="1623897"/>
            <a:chExt cx="1593134" cy="392922"/>
          </a:xfrm>
        </p:grpSpPr>
        <p:grpSp>
          <p:nvGrpSpPr>
            <p:cNvPr id="140" name="Group 139">
              <a:extLst>
                <a:ext uri="{FF2B5EF4-FFF2-40B4-BE49-F238E27FC236}">
                  <a16:creationId xmlns:a16="http://schemas.microsoft.com/office/drawing/2014/main" id="{E021507C-634E-44B9-85E9-74E9E81B0CEF}"/>
                </a:ext>
              </a:extLst>
            </p:cNvPr>
            <p:cNvGrpSpPr/>
            <p:nvPr/>
          </p:nvGrpSpPr>
          <p:grpSpPr>
            <a:xfrm>
              <a:off x="505662" y="1623897"/>
              <a:ext cx="1593134" cy="392922"/>
              <a:chOff x="2981952" y="5491407"/>
              <a:chExt cx="1593134" cy="392922"/>
            </a:xfrm>
          </p:grpSpPr>
          <p:sp>
            <p:nvSpPr>
              <p:cNvPr id="145" name="Rectangle 144">
                <a:extLst>
                  <a:ext uri="{FF2B5EF4-FFF2-40B4-BE49-F238E27FC236}">
                    <a16:creationId xmlns:a16="http://schemas.microsoft.com/office/drawing/2014/main" id="{5A538766-1BB5-49C5-A194-9A997E5EC72E}"/>
                  </a:ext>
                </a:extLst>
              </p:cNvPr>
              <p:cNvSpPr/>
              <p:nvPr/>
            </p:nvSpPr>
            <p:spPr>
              <a:xfrm>
                <a:off x="2981952"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40AD6056-85B3-45FE-B080-6C49EB7F4EAB}"/>
                  </a:ext>
                </a:extLst>
              </p:cNvPr>
              <p:cNvSpPr/>
              <p:nvPr/>
            </p:nvSpPr>
            <p:spPr>
              <a:xfrm>
                <a:off x="4182164"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Oval 140">
              <a:extLst>
                <a:ext uri="{FF2B5EF4-FFF2-40B4-BE49-F238E27FC236}">
                  <a16:creationId xmlns:a16="http://schemas.microsoft.com/office/drawing/2014/main" id="{0263DDA4-8A1D-4D6A-A0EE-1B13A640A3FB}"/>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E09BF3DC-1991-4F92-934B-296B00EF7619}"/>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14F793A1-4F8A-4C73-8C87-E0CE342C590A}"/>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8BF08811-84CF-4328-952E-8D1BB2EE0210}"/>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a:extLst>
              <a:ext uri="{FF2B5EF4-FFF2-40B4-BE49-F238E27FC236}">
                <a16:creationId xmlns:a16="http://schemas.microsoft.com/office/drawing/2014/main" id="{2A60F2BB-55CF-4EAB-BB82-B9FE4570230C}"/>
              </a:ext>
            </a:extLst>
          </p:cNvPr>
          <p:cNvGrpSpPr/>
          <p:nvPr/>
        </p:nvGrpSpPr>
        <p:grpSpPr>
          <a:xfrm>
            <a:off x="8408870" y="4736460"/>
            <a:ext cx="1593134" cy="392922"/>
            <a:chOff x="505662" y="1623897"/>
            <a:chExt cx="1593134" cy="392922"/>
          </a:xfrm>
        </p:grpSpPr>
        <p:grpSp>
          <p:nvGrpSpPr>
            <p:cNvPr id="156" name="Group 155">
              <a:extLst>
                <a:ext uri="{FF2B5EF4-FFF2-40B4-BE49-F238E27FC236}">
                  <a16:creationId xmlns:a16="http://schemas.microsoft.com/office/drawing/2014/main" id="{0A3D09BF-B64E-4BC5-B625-3C1ABBF14B6B}"/>
                </a:ext>
              </a:extLst>
            </p:cNvPr>
            <p:cNvGrpSpPr/>
            <p:nvPr/>
          </p:nvGrpSpPr>
          <p:grpSpPr>
            <a:xfrm>
              <a:off x="505662" y="1623897"/>
              <a:ext cx="1593134" cy="392922"/>
              <a:chOff x="2981952" y="5491407"/>
              <a:chExt cx="1593134" cy="392922"/>
            </a:xfrm>
          </p:grpSpPr>
          <p:sp>
            <p:nvSpPr>
              <p:cNvPr id="161" name="Rectangle 160">
                <a:extLst>
                  <a:ext uri="{FF2B5EF4-FFF2-40B4-BE49-F238E27FC236}">
                    <a16:creationId xmlns:a16="http://schemas.microsoft.com/office/drawing/2014/main" id="{8BEF72C0-9036-4573-8778-B236D0FB79ED}"/>
                  </a:ext>
                </a:extLst>
              </p:cNvPr>
              <p:cNvSpPr/>
              <p:nvPr/>
            </p:nvSpPr>
            <p:spPr>
              <a:xfrm>
                <a:off x="2981952"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AADCDAD8-83D0-44C3-B11B-CFF7399B8DDB}"/>
                  </a:ext>
                </a:extLst>
              </p:cNvPr>
              <p:cNvSpPr/>
              <p:nvPr/>
            </p:nvSpPr>
            <p:spPr>
              <a:xfrm>
                <a:off x="4182164"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7" name="Oval 156">
              <a:extLst>
                <a:ext uri="{FF2B5EF4-FFF2-40B4-BE49-F238E27FC236}">
                  <a16:creationId xmlns:a16="http://schemas.microsoft.com/office/drawing/2014/main" id="{EBFAC153-591A-4E9C-97DF-B9EC918A0547}"/>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E35DE0E4-D6A5-4A5F-AE41-C26509D5F71B}"/>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00DCD797-704E-4948-8020-D07049509921}"/>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C0D13D0B-727A-4A22-9174-24384830E1B0}"/>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a:extLst>
              <a:ext uri="{FF2B5EF4-FFF2-40B4-BE49-F238E27FC236}">
                <a16:creationId xmlns:a16="http://schemas.microsoft.com/office/drawing/2014/main" id="{D8470F8B-55E0-4971-A0B6-363D32BDD0C7}"/>
              </a:ext>
            </a:extLst>
          </p:cNvPr>
          <p:cNvGrpSpPr/>
          <p:nvPr/>
        </p:nvGrpSpPr>
        <p:grpSpPr>
          <a:xfrm>
            <a:off x="8408870" y="5309426"/>
            <a:ext cx="1593134" cy="392922"/>
            <a:chOff x="505662" y="1623897"/>
            <a:chExt cx="1593134" cy="392922"/>
          </a:xfrm>
        </p:grpSpPr>
        <p:grpSp>
          <p:nvGrpSpPr>
            <p:cNvPr id="164" name="Group 163">
              <a:extLst>
                <a:ext uri="{FF2B5EF4-FFF2-40B4-BE49-F238E27FC236}">
                  <a16:creationId xmlns:a16="http://schemas.microsoft.com/office/drawing/2014/main" id="{438413F8-4CC1-4FCE-8716-1E864A7E51FC}"/>
                </a:ext>
              </a:extLst>
            </p:cNvPr>
            <p:cNvGrpSpPr/>
            <p:nvPr/>
          </p:nvGrpSpPr>
          <p:grpSpPr>
            <a:xfrm>
              <a:off x="505662" y="1623897"/>
              <a:ext cx="1593134" cy="392922"/>
              <a:chOff x="2981952" y="5491407"/>
              <a:chExt cx="1593134" cy="392922"/>
            </a:xfrm>
          </p:grpSpPr>
          <p:sp>
            <p:nvSpPr>
              <p:cNvPr id="169" name="Rectangle 168">
                <a:extLst>
                  <a:ext uri="{FF2B5EF4-FFF2-40B4-BE49-F238E27FC236}">
                    <a16:creationId xmlns:a16="http://schemas.microsoft.com/office/drawing/2014/main" id="{C38F9A5B-EA73-4504-86CF-C2F7F2307912}"/>
                  </a:ext>
                </a:extLst>
              </p:cNvPr>
              <p:cNvSpPr/>
              <p:nvPr/>
            </p:nvSpPr>
            <p:spPr>
              <a:xfrm>
                <a:off x="2981952"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5E813BFE-19B9-40E0-BC7C-04F90C6AF471}"/>
                  </a:ext>
                </a:extLst>
              </p:cNvPr>
              <p:cNvSpPr/>
              <p:nvPr/>
            </p:nvSpPr>
            <p:spPr>
              <a:xfrm>
                <a:off x="4182164"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5" name="Oval 164">
              <a:extLst>
                <a:ext uri="{FF2B5EF4-FFF2-40B4-BE49-F238E27FC236}">
                  <a16:creationId xmlns:a16="http://schemas.microsoft.com/office/drawing/2014/main" id="{335DE98C-83F9-4900-BC19-05411F855C97}"/>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C40C5874-41CF-43C1-94BC-EF88C807FB9A}"/>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F328C1F-4486-43AE-8CB0-032E5096C5D9}"/>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5541F7D7-4AC1-4920-B9A0-5BC120083AB2}"/>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8D8A25D2-F9A0-4D60-8602-6209FC4795CC}"/>
              </a:ext>
            </a:extLst>
          </p:cNvPr>
          <p:cNvSpPr txBox="1"/>
          <p:nvPr/>
        </p:nvSpPr>
        <p:spPr>
          <a:xfrm>
            <a:off x="9749774" y="4249832"/>
            <a:ext cx="2424446" cy="2031325"/>
          </a:xfrm>
          <a:prstGeom prst="rect">
            <a:avLst/>
          </a:prstGeom>
          <a:noFill/>
        </p:spPr>
        <p:txBody>
          <a:bodyPr wrap="none" rtlCol="0">
            <a:spAutoFit/>
          </a:bodyPr>
          <a:lstStyle/>
          <a:p>
            <a:pPr algn="ctr"/>
            <a:r>
              <a:rPr lang="en-US" dirty="0"/>
              <a:t>Seed samples collected:</a:t>
            </a:r>
          </a:p>
          <a:p>
            <a:pPr algn="ctr"/>
            <a:endParaRPr lang="en-US" dirty="0"/>
          </a:p>
          <a:p>
            <a:pPr algn="ctr"/>
            <a:r>
              <a:rPr lang="en-US" dirty="0"/>
              <a:t>July 2021</a:t>
            </a:r>
          </a:p>
          <a:p>
            <a:pPr algn="ctr"/>
            <a:endParaRPr lang="en-US" dirty="0"/>
          </a:p>
          <a:p>
            <a:pPr algn="ctr"/>
            <a:r>
              <a:rPr lang="en-US" dirty="0"/>
              <a:t>October 2021</a:t>
            </a:r>
          </a:p>
          <a:p>
            <a:pPr algn="ctr"/>
            <a:endParaRPr lang="en-US" dirty="0"/>
          </a:p>
          <a:p>
            <a:pPr algn="ctr"/>
            <a:r>
              <a:rPr lang="en-US" dirty="0"/>
              <a:t>March 2022</a:t>
            </a:r>
          </a:p>
        </p:txBody>
      </p:sp>
      <p:sp>
        <p:nvSpPr>
          <p:cNvPr id="171" name="Title 1">
            <a:extLst>
              <a:ext uri="{FF2B5EF4-FFF2-40B4-BE49-F238E27FC236}">
                <a16:creationId xmlns:a16="http://schemas.microsoft.com/office/drawing/2014/main" id="{175CF98B-A98B-447E-AF3D-F25C32C9FA36}"/>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dirty="0"/>
              <a:t>Sampling: Seasonal surface seed banks </a:t>
            </a:r>
          </a:p>
        </p:txBody>
      </p:sp>
      <p:grpSp>
        <p:nvGrpSpPr>
          <p:cNvPr id="172" name="Group 171">
            <a:extLst>
              <a:ext uri="{FF2B5EF4-FFF2-40B4-BE49-F238E27FC236}">
                <a16:creationId xmlns:a16="http://schemas.microsoft.com/office/drawing/2014/main" id="{E9B878CD-9D5A-4BFB-920E-A85B5689B665}"/>
              </a:ext>
            </a:extLst>
          </p:cNvPr>
          <p:cNvGrpSpPr/>
          <p:nvPr/>
        </p:nvGrpSpPr>
        <p:grpSpPr>
          <a:xfrm>
            <a:off x="564724" y="5838269"/>
            <a:ext cx="1593134" cy="392922"/>
            <a:chOff x="505662" y="1623897"/>
            <a:chExt cx="1593134" cy="392922"/>
          </a:xfrm>
        </p:grpSpPr>
        <p:grpSp>
          <p:nvGrpSpPr>
            <p:cNvPr id="174" name="Group 173">
              <a:extLst>
                <a:ext uri="{FF2B5EF4-FFF2-40B4-BE49-F238E27FC236}">
                  <a16:creationId xmlns:a16="http://schemas.microsoft.com/office/drawing/2014/main" id="{FB9A85D6-3A34-4FF9-92B8-3E8334C455D5}"/>
                </a:ext>
              </a:extLst>
            </p:cNvPr>
            <p:cNvGrpSpPr/>
            <p:nvPr/>
          </p:nvGrpSpPr>
          <p:grpSpPr>
            <a:xfrm>
              <a:off x="505662" y="1623897"/>
              <a:ext cx="1593134" cy="392922"/>
              <a:chOff x="2981952" y="5491407"/>
              <a:chExt cx="1593134" cy="392922"/>
            </a:xfrm>
          </p:grpSpPr>
          <p:sp>
            <p:nvSpPr>
              <p:cNvPr id="179" name="Rectangle 178">
                <a:extLst>
                  <a:ext uri="{FF2B5EF4-FFF2-40B4-BE49-F238E27FC236}">
                    <a16:creationId xmlns:a16="http://schemas.microsoft.com/office/drawing/2014/main" id="{6B64AFA5-9804-4ECC-8B21-1D38AE4292EB}"/>
                  </a:ext>
                </a:extLst>
              </p:cNvPr>
              <p:cNvSpPr/>
              <p:nvPr/>
            </p:nvSpPr>
            <p:spPr>
              <a:xfrm>
                <a:off x="2981952"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C648676B-DBAD-4D69-ABC6-5578B29802B6}"/>
                  </a:ext>
                </a:extLst>
              </p:cNvPr>
              <p:cNvSpPr/>
              <p:nvPr/>
            </p:nvSpPr>
            <p:spPr>
              <a:xfrm>
                <a:off x="4182164"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5" name="Oval 174">
              <a:extLst>
                <a:ext uri="{FF2B5EF4-FFF2-40B4-BE49-F238E27FC236}">
                  <a16:creationId xmlns:a16="http://schemas.microsoft.com/office/drawing/2014/main" id="{39F17F11-EBA2-48A5-B923-947304EC9198}"/>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DE9AA168-2507-4028-8E5C-BA6F1EA9E099}"/>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E62D520E-CE26-46A3-A266-F42E68A874A5}"/>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653150D4-4ECA-4EDE-B7E3-1BBB765F9F8B}"/>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1" name="Group 180">
            <a:extLst>
              <a:ext uri="{FF2B5EF4-FFF2-40B4-BE49-F238E27FC236}">
                <a16:creationId xmlns:a16="http://schemas.microsoft.com/office/drawing/2014/main" id="{D56D2CFA-441A-40BE-A4DF-13DBFFB37945}"/>
              </a:ext>
            </a:extLst>
          </p:cNvPr>
          <p:cNvGrpSpPr/>
          <p:nvPr/>
        </p:nvGrpSpPr>
        <p:grpSpPr>
          <a:xfrm>
            <a:off x="3212217" y="5853038"/>
            <a:ext cx="1593134" cy="392922"/>
            <a:chOff x="505662" y="1623897"/>
            <a:chExt cx="1593134" cy="392922"/>
          </a:xfrm>
        </p:grpSpPr>
        <p:grpSp>
          <p:nvGrpSpPr>
            <p:cNvPr id="182" name="Group 181">
              <a:extLst>
                <a:ext uri="{FF2B5EF4-FFF2-40B4-BE49-F238E27FC236}">
                  <a16:creationId xmlns:a16="http://schemas.microsoft.com/office/drawing/2014/main" id="{C987A322-4F0E-4425-8FE6-CFB9DC4FFD5C}"/>
                </a:ext>
              </a:extLst>
            </p:cNvPr>
            <p:cNvGrpSpPr/>
            <p:nvPr/>
          </p:nvGrpSpPr>
          <p:grpSpPr>
            <a:xfrm>
              <a:off x="505662" y="1623897"/>
              <a:ext cx="1593134" cy="392922"/>
              <a:chOff x="2981952" y="5491407"/>
              <a:chExt cx="1593134" cy="392922"/>
            </a:xfrm>
          </p:grpSpPr>
          <p:sp>
            <p:nvSpPr>
              <p:cNvPr id="187" name="Rectangle 186">
                <a:extLst>
                  <a:ext uri="{FF2B5EF4-FFF2-40B4-BE49-F238E27FC236}">
                    <a16:creationId xmlns:a16="http://schemas.microsoft.com/office/drawing/2014/main" id="{1B7EFA83-DF01-434C-8CE5-77A231D363DC}"/>
                  </a:ext>
                </a:extLst>
              </p:cNvPr>
              <p:cNvSpPr/>
              <p:nvPr/>
            </p:nvSpPr>
            <p:spPr>
              <a:xfrm>
                <a:off x="2981952"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4E6BB634-19A2-4544-871F-2B735CAE3F6A}"/>
                  </a:ext>
                </a:extLst>
              </p:cNvPr>
              <p:cNvSpPr/>
              <p:nvPr/>
            </p:nvSpPr>
            <p:spPr>
              <a:xfrm>
                <a:off x="4182164"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3" name="Oval 182">
              <a:extLst>
                <a:ext uri="{FF2B5EF4-FFF2-40B4-BE49-F238E27FC236}">
                  <a16:creationId xmlns:a16="http://schemas.microsoft.com/office/drawing/2014/main" id="{4928A22C-6A64-4B36-BA34-F41BCDAE85A5}"/>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87687393-9F85-4094-A3F7-8468B4ECFA99}"/>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7EA3DCEC-5761-4415-B57E-A6BDEF45CC3F}"/>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B6B364CF-2302-4F4E-866A-969C9E76DF25}"/>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9" name="Group 188">
            <a:extLst>
              <a:ext uri="{FF2B5EF4-FFF2-40B4-BE49-F238E27FC236}">
                <a16:creationId xmlns:a16="http://schemas.microsoft.com/office/drawing/2014/main" id="{AC220A62-1B6F-4675-B58E-55474571A299}"/>
              </a:ext>
            </a:extLst>
          </p:cNvPr>
          <p:cNvGrpSpPr/>
          <p:nvPr/>
        </p:nvGrpSpPr>
        <p:grpSpPr>
          <a:xfrm>
            <a:off x="5761377" y="5867431"/>
            <a:ext cx="1593134" cy="392922"/>
            <a:chOff x="505662" y="1623897"/>
            <a:chExt cx="1593134" cy="392922"/>
          </a:xfrm>
        </p:grpSpPr>
        <p:grpSp>
          <p:nvGrpSpPr>
            <p:cNvPr id="190" name="Group 189">
              <a:extLst>
                <a:ext uri="{FF2B5EF4-FFF2-40B4-BE49-F238E27FC236}">
                  <a16:creationId xmlns:a16="http://schemas.microsoft.com/office/drawing/2014/main" id="{67BA1E26-615A-4601-95E9-C88446FADCAC}"/>
                </a:ext>
              </a:extLst>
            </p:cNvPr>
            <p:cNvGrpSpPr/>
            <p:nvPr/>
          </p:nvGrpSpPr>
          <p:grpSpPr>
            <a:xfrm>
              <a:off x="505662" y="1623897"/>
              <a:ext cx="1593134" cy="392922"/>
              <a:chOff x="2981952" y="5491407"/>
              <a:chExt cx="1593134" cy="392922"/>
            </a:xfrm>
          </p:grpSpPr>
          <p:sp>
            <p:nvSpPr>
              <p:cNvPr id="195" name="Rectangle 194">
                <a:extLst>
                  <a:ext uri="{FF2B5EF4-FFF2-40B4-BE49-F238E27FC236}">
                    <a16:creationId xmlns:a16="http://schemas.microsoft.com/office/drawing/2014/main" id="{B016B989-D575-45FA-85AA-07BCE704DF08}"/>
                  </a:ext>
                </a:extLst>
              </p:cNvPr>
              <p:cNvSpPr/>
              <p:nvPr/>
            </p:nvSpPr>
            <p:spPr>
              <a:xfrm>
                <a:off x="2981952"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6D89ED6A-DAE6-4D5D-B013-20BB6AC79484}"/>
                  </a:ext>
                </a:extLst>
              </p:cNvPr>
              <p:cNvSpPr/>
              <p:nvPr/>
            </p:nvSpPr>
            <p:spPr>
              <a:xfrm>
                <a:off x="4182164"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1" name="Oval 190">
              <a:extLst>
                <a:ext uri="{FF2B5EF4-FFF2-40B4-BE49-F238E27FC236}">
                  <a16:creationId xmlns:a16="http://schemas.microsoft.com/office/drawing/2014/main" id="{70A14F03-27B7-48FB-A400-41CA0BF2434E}"/>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BD2DAACD-5D01-444E-8E9E-46B6A931E1EF}"/>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04B81E8A-94AF-459E-A44B-BC4CEF74A80A}"/>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B39FC0FE-12F9-44DD-881B-DB48CC96CE67}"/>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33BDD09C-18B8-42F0-8423-CF3A417A05D0}"/>
              </a:ext>
            </a:extLst>
          </p:cNvPr>
          <p:cNvGrpSpPr/>
          <p:nvPr/>
        </p:nvGrpSpPr>
        <p:grpSpPr>
          <a:xfrm>
            <a:off x="8408870" y="5882200"/>
            <a:ext cx="1593134" cy="392922"/>
            <a:chOff x="505662" y="1623897"/>
            <a:chExt cx="1593134" cy="392922"/>
          </a:xfrm>
        </p:grpSpPr>
        <p:grpSp>
          <p:nvGrpSpPr>
            <p:cNvPr id="198" name="Group 197">
              <a:extLst>
                <a:ext uri="{FF2B5EF4-FFF2-40B4-BE49-F238E27FC236}">
                  <a16:creationId xmlns:a16="http://schemas.microsoft.com/office/drawing/2014/main" id="{A45BADE7-52A7-4AEF-9F52-B14C27BF5C5C}"/>
                </a:ext>
              </a:extLst>
            </p:cNvPr>
            <p:cNvGrpSpPr/>
            <p:nvPr/>
          </p:nvGrpSpPr>
          <p:grpSpPr>
            <a:xfrm>
              <a:off x="505662" y="1623897"/>
              <a:ext cx="1593134" cy="392922"/>
              <a:chOff x="2981952" y="5491407"/>
              <a:chExt cx="1593134" cy="392922"/>
            </a:xfrm>
          </p:grpSpPr>
          <p:sp>
            <p:nvSpPr>
              <p:cNvPr id="203" name="Rectangle 202">
                <a:extLst>
                  <a:ext uri="{FF2B5EF4-FFF2-40B4-BE49-F238E27FC236}">
                    <a16:creationId xmlns:a16="http://schemas.microsoft.com/office/drawing/2014/main" id="{D470D103-0751-41A1-A4D6-5C3121F3A92A}"/>
                  </a:ext>
                </a:extLst>
              </p:cNvPr>
              <p:cNvSpPr/>
              <p:nvPr/>
            </p:nvSpPr>
            <p:spPr>
              <a:xfrm>
                <a:off x="2981952"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99F46288-DAE9-437D-A28A-727D942C8CA5}"/>
                  </a:ext>
                </a:extLst>
              </p:cNvPr>
              <p:cNvSpPr/>
              <p:nvPr/>
            </p:nvSpPr>
            <p:spPr>
              <a:xfrm>
                <a:off x="4182164"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9" name="Oval 198">
              <a:extLst>
                <a:ext uri="{FF2B5EF4-FFF2-40B4-BE49-F238E27FC236}">
                  <a16:creationId xmlns:a16="http://schemas.microsoft.com/office/drawing/2014/main" id="{93250A03-4D0D-4137-83DB-518E7C223D80}"/>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546C86B8-84C0-4B03-AF79-D181FB504850}"/>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9D7F89C6-ACFB-4C3D-9E7B-FE3779FDC41D}"/>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F6F7D373-5B45-42E5-9BF1-F7ADD50561D5}"/>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a:extLst>
              <a:ext uri="{FF2B5EF4-FFF2-40B4-BE49-F238E27FC236}">
                <a16:creationId xmlns:a16="http://schemas.microsoft.com/office/drawing/2014/main" id="{717C3A78-FCAD-4C3E-9A65-3D8137CFD7B9}"/>
              </a:ext>
            </a:extLst>
          </p:cNvPr>
          <p:cNvGrpSpPr/>
          <p:nvPr/>
        </p:nvGrpSpPr>
        <p:grpSpPr>
          <a:xfrm>
            <a:off x="683553" y="912442"/>
            <a:ext cx="10488394" cy="1077218"/>
            <a:chOff x="683553" y="912442"/>
            <a:chExt cx="10488394" cy="1077218"/>
          </a:xfrm>
        </p:grpSpPr>
        <p:sp>
          <p:nvSpPr>
            <p:cNvPr id="206" name="TextBox 205">
              <a:extLst>
                <a:ext uri="{FF2B5EF4-FFF2-40B4-BE49-F238E27FC236}">
                  <a16:creationId xmlns:a16="http://schemas.microsoft.com/office/drawing/2014/main" id="{64C67EC1-F3A3-490F-9B87-231D806142B1}"/>
                </a:ext>
              </a:extLst>
            </p:cNvPr>
            <p:cNvSpPr txBox="1"/>
            <p:nvPr/>
          </p:nvSpPr>
          <p:spPr>
            <a:xfrm>
              <a:off x="683553" y="985314"/>
              <a:ext cx="1473801" cy="830997"/>
            </a:xfrm>
            <a:prstGeom prst="rect">
              <a:avLst/>
            </a:prstGeom>
            <a:noFill/>
          </p:spPr>
          <p:txBody>
            <a:bodyPr wrap="none" rtlCol="0">
              <a:spAutoFit/>
            </a:bodyPr>
            <a:lstStyle/>
            <a:p>
              <a:pPr algn="ctr"/>
              <a:r>
                <a:rPr lang="en-US" sz="1600" dirty="0"/>
                <a:t>“Denuded”</a:t>
              </a:r>
            </a:p>
            <a:p>
              <a:pPr algn="ctr"/>
              <a:r>
                <a:rPr lang="en-US" sz="1600" dirty="0"/>
                <a:t>n = 4 in </a:t>
              </a:r>
            </a:p>
            <a:p>
              <a:pPr algn="ctr"/>
              <a:r>
                <a:rPr lang="en-US" sz="1600" dirty="0"/>
                <a:t>LQRE, NRE, ERE</a:t>
              </a:r>
            </a:p>
          </p:txBody>
        </p:sp>
        <p:sp>
          <p:nvSpPr>
            <p:cNvPr id="207" name="TextBox 206">
              <a:extLst>
                <a:ext uri="{FF2B5EF4-FFF2-40B4-BE49-F238E27FC236}">
                  <a16:creationId xmlns:a16="http://schemas.microsoft.com/office/drawing/2014/main" id="{52AD6505-22DA-4C93-95B9-70BE5C665C99}"/>
                </a:ext>
              </a:extLst>
            </p:cNvPr>
            <p:cNvSpPr txBox="1"/>
            <p:nvPr/>
          </p:nvSpPr>
          <p:spPr>
            <a:xfrm>
              <a:off x="2470183" y="912442"/>
              <a:ext cx="3613361" cy="1077218"/>
            </a:xfrm>
            <a:prstGeom prst="rect">
              <a:avLst/>
            </a:prstGeom>
            <a:noFill/>
          </p:spPr>
          <p:txBody>
            <a:bodyPr wrap="none" rtlCol="0">
              <a:spAutoFit/>
            </a:bodyPr>
            <a:lstStyle/>
            <a:p>
              <a:pPr algn="ctr"/>
              <a:r>
                <a:rPr lang="en-US" sz="1600" dirty="0"/>
                <a:t>“Patchy grazed/denuded, </a:t>
              </a:r>
            </a:p>
            <a:p>
              <a:pPr algn="ctr"/>
              <a:r>
                <a:rPr lang="en-US" sz="1600" dirty="0"/>
                <a:t>1 year post-disturbance”</a:t>
              </a:r>
            </a:p>
            <a:p>
              <a:pPr algn="ctr"/>
              <a:r>
                <a:rPr lang="en-US" sz="1600" dirty="0"/>
                <a:t>n = 4 in NRE;</a:t>
              </a:r>
            </a:p>
            <a:p>
              <a:pPr algn="ctr"/>
              <a:r>
                <a:rPr lang="en-US" sz="1600" dirty="0"/>
                <a:t>*</a:t>
              </a:r>
              <a:r>
                <a:rPr lang="en-US" sz="1600" i="1" dirty="0"/>
                <a:t>n = 4 in LQRE, confounded transplanting</a:t>
              </a:r>
              <a:endParaRPr lang="en-US" sz="1600" dirty="0"/>
            </a:p>
          </p:txBody>
        </p:sp>
        <p:sp>
          <p:nvSpPr>
            <p:cNvPr id="208" name="TextBox 207">
              <a:extLst>
                <a:ext uri="{FF2B5EF4-FFF2-40B4-BE49-F238E27FC236}">
                  <a16:creationId xmlns:a16="http://schemas.microsoft.com/office/drawing/2014/main" id="{4FE70A7F-4D34-4306-B768-D89CBA0C54A8}"/>
                </a:ext>
              </a:extLst>
            </p:cNvPr>
            <p:cNvSpPr txBox="1"/>
            <p:nvPr/>
          </p:nvSpPr>
          <p:spPr>
            <a:xfrm>
              <a:off x="5971751" y="985313"/>
              <a:ext cx="2419829" cy="830997"/>
            </a:xfrm>
            <a:prstGeom prst="rect">
              <a:avLst/>
            </a:prstGeom>
            <a:noFill/>
          </p:spPr>
          <p:txBody>
            <a:bodyPr wrap="none" rtlCol="0">
              <a:spAutoFit/>
            </a:bodyPr>
            <a:lstStyle/>
            <a:p>
              <a:pPr algn="ctr"/>
              <a:r>
                <a:rPr lang="en-US" sz="1600" dirty="0"/>
                <a:t>“Patchy grazed/denuded, </a:t>
              </a:r>
            </a:p>
            <a:p>
              <a:pPr algn="ctr"/>
              <a:r>
                <a:rPr lang="en-US" sz="1600" dirty="0"/>
                <a:t>10 years post-disturbance”</a:t>
              </a:r>
            </a:p>
            <a:p>
              <a:pPr algn="ctr"/>
              <a:r>
                <a:rPr lang="en-US" sz="1600" dirty="0"/>
                <a:t>n = 4 in LQRE</a:t>
              </a:r>
            </a:p>
          </p:txBody>
        </p:sp>
        <p:sp>
          <p:nvSpPr>
            <p:cNvPr id="209" name="TextBox 208">
              <a:extLst>
                <a:ext uri="{FF2B5EF4-FFF2-40B4-BE49-F238E27FC236}">
                  <a16:creationId xmlns:a16="http://schemas.microsoft.com/office/drawing/2014/main" id="{BC678FC2-6532-41FB-88D0-C7BF9BDA3AB7}"/>
                </a:ext>
              </a:extLst>
            </p:cNvPr>
            <p:cNvSpPr txBox="1"/>
            <p:nvPr/>
          </p:nvSpPr>
          <p:spPr>
            <a:xfrm>
              <a:off x="9044120" y="979017"/>
              <a:ext cx="2127827" cy="584775"/>
            </a:xfrm>
            <a:prstGeom prst="rect">
              <a:avLst/>
            </a:prstGeom>
            <a:noFill/>
          </p:spPr>
          <p:txBody>
            <a:bodyPr wrap="none" rtlCol="0">
              <a:spAutoFit/>
            </a:bodyPr>
            <a:lstStyle/>
            <a:p>
              <a:pPr algn="ctr"/>
              <a:r>
                <a:rPr lang="en-US" sz="1600" dirty="0"/>
                <a:t>“Undisturbed”</a:t>
              </a:r>
            </a:p>
            <a:p>
              <a:pPr algn="ctr"/>
              <a:r>
                <a:rPr lang="en-US" sz="1600" dirty="0"/>
                <a:t>n = 4 in LQRE, NRE, ERE</a:t>
              </a:r>
            </a:p>
          </p:txBody>
        </p:sp>
      </p:grpSp>
      <p:sp>
        <p:nvSpPr>
          <p:cNvPr id="4" name="Slide Number Placeholder 3">
            <a:extLst>
              <a:ext uri="{FF2B5EF4-FFF2-40B4-BE49-F238E27FC236}">
                <a16:creationId xmlns:a16="http://schemas.microsoft.com/office/drawing/2014/main" id="{5F104A1A-401F-4D98-9689-463940D42813}"/>
              </a:ext>
            </a:extLst>
          </p:cNvPr>
          <p:cNvSpPr>
            <a:spLocks noGrp="1"/>
          </p:cNvSpPr>
          <p:nvPr>
            <p:ph type="sldNum" sz="quarter" idx="12"/>
          </p:nvPr>
        </p:nvSpPr>
        <p:spPr/>
        <p:txBody>
          <a:bodyPr/>
          <a:lstStyle/>
          <a:p>
            <a:fld id="{5F063C82-147C-4494-827F-34E1504C2177}" type="slidenum">
              <a:rPr lang="en-US" smtClean="0"/>
              <a:t>8</a:t>
            </a:fld>
            <a:endParaRPr lang="en-US"/>
          </a:p>
        </p:txBody>
      </p:sp>
    </p:spTree>
    <p:extLst>
      <p:ext uri="{BB962C8B-B14F-4D97-AF65-F5344CB8AC3E}">
        <p14:creationId xmlns:p14="http://schemas.microsoft.com/office/powerpoint/2010/main" val="144404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AB3D-47B3-4003-B6A4-0F896AE6BB99}"/>
              </a:ext>
            </a:extLst>
          </p:cNvPr>
          <p:cNvSpPr>
            <a:spLocks noGrp="1"/>
          </p:cNvSpPr>
          <p:nvPr>
            <p:ph type="title"/>
          </p:nvPr>
        </p:nvSpPr>
        <p:spPr>
          <a:xfrm>
            <a:off x="768353" y="-278440"/>
            <a:ext cx="10515600" cy="1325563"/>
          </a:xfrm>
        </p:spPr>
        <p:txBody>
          <a:bodyPr>
            <a:normAutofit/>
          </a:bodyPr>
          <a:lstStyle/>
          <a:p>
            <a:r>
              <a:rPr lang="en-US" sz="2200" dirty="0"/>
              <a:t>Seed bank growing methods</a:t>
            </a:r>
          </a:p>
        </p:txBody>
      </p:sp>
      <p:sp>
        <p:nvSpPr>
          <p:cNvPr id="3" name="Content Placeholder 2">
            <a:extLst>
              <a:ext uri="{FF2B5EF4-FFF2-40B4-BE49-F238E27FC236}">
                <a16:creationId xmlns:a16="http://schemas.microsoft.com/office/drawing/2014/main" id="{5181CA66-F8B0-4274-8BCF-17AE75BE0094}"/>
              </a:ext>
            </a:extLst>
          </p:cNvPr>
          <p:cNvSpPr>
            <a:spLocks noGrp="1"/>
          </p:cNvSpPr>
          <p:nvPr>
            <p:ph idx="1"/>
          </p:nvPr>
        </p:nvSpPr>
        <p:spPr>
          <a:xfrm>
            <a:off x="838200" y="3560565"/>
            <a:ext cx="10515600" cy="2616398"/>
          </a:xfrm>
        </p:spPr>
        <p:txBody>
          <a:bodyPr>
            <a:noAutofit/>
          </a:bodyPr>
          <a:lstStyle/>
          <a:p>
            <a:r>
              <a:rPr lang="en-US" sz="1600" dirty="0"/>
              <a:t>Summer (July) and Fall (October) samples cold-stratified ~20 weeks at 4 C </a:t>
            </a:r>
          </a:p>
          <a:p>
            <a:r>
              <a:rPr lang="en-US" sz="1600" dirty="0"/>
              <a:t>Spring (March) samples directly stratified (assuming overwinter chilling since ~November. </a:t>
            </a:r>
          </a:p>
          <a:p>
            <a:r>
              <a:rPr lang="en-US" sz="1600" dirty="0"/>
              <a:t>All samples from the same disturbance category homogenized with ~100 mL dechlorinated water; visible roots/vegetative pieces sieved</a:t>
            </a:r>
          </a:p>
          <a:p>
            <a:r>
              <a:rPr lang="en-US" sz="1600" dirty="0"/>
              <a:t>Seedling trays 10 x 15 cm filled with sterile potting media (Sunshine Mix #4); ~80 mL homogenized seed sample stratified on top of potting media, and continuously bottom-watered with dechlorinated water. </a:t>
            </a:r>
          </a:p>
          <a:p>
            <a:r>
              <a:rPr lang="en-US" sz="1600" dirty="0"/>
              <a:t>Seeds were allowed to germinate for 5 weeks, at which time abundance all emergent species were identified to lowest taxonomic level. </a:t>
            </a:r>
          </a:p>
          <a:p>
            <a:pPr lvl="1"/>
            <a:r>
              <a:rPr lang="en-US" sz="1600" dirty="0"/>
              <a:t>If species were not identifiable (e.g., rushes), these were uniquely labelled and transplanted to continue growing until positive ID could be made. </a:t>
            </a:r>
          </a:p>
        </p:txBody>
      </p:sp>
      <p:grpSp>
        <p:nvGrpSpPr>
          <p:cNvPr id="4" name="Group 3">
            <a:extLst>
              <a:ext uri="{FF2B5EF4-FFF2-40B4-BE49-F238E27FC236}">
                <a16:creationId xmlns:a16="http://schemas.microsoft.com/office/drawing/2014/main" id="{DD74CF4C-226D-4D68-93AB-B5305439E9D5}"/>
              </a:ext>
            </a:extLst>
          </p:cNvPr>
          <p:cNvGrpSpPr/>
          <p:nvPr/>
        </p:nvGrpSpPr>
        <p:grpSpPr>
          <a:xfrm>
            <a:off x="3140111" y="1757530"/>
            <a:ext cx="2476029" cy="1528146"/>
            <a:chOff x="2882454" y="4819078"/>
            <a:chExt cx="2476029" cy="1528146"/>
          </a:xfrm>
        </p:grpSpPr>
        <p:sp>
          <p:nvSpPr>
            <p:cNvPr id="5" name="Freeform: Shape 4">
              <a:extLst>
                <a:ext uri="{FF2B5EF4-FFF2-40B4-BE49-F238E27FC236}">
                  <a16:creationId xmlns:a16="http://schemas.microsoft.com/office/drawing/2014/main" id="{647DCE46-7771-427C-8634-73E9291124F5}"/>
                </a:ext>
              </a:extLst>
            </p:cNvPr>
            <p:cNvSpPr/>
            <p:nvPr/>
          </p:nvSpPr>
          <p:spPr>
            <a:xfrm>
              <a:off x="2882454" y="4819078"/>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gradFill flip="none" rotWithShape="1">
              <a:gsLst>
                <a:gs pos="0">
                  <a:schemeClr val="accent6">
                    <a:lumMod val="20000"/>
                    <a:lumOff val="80000"/>
                  </a:schemeClr>
                </a:gs>
                <a:gs pos="51000">
                  <a:schemeClr val="accent6">
                    <a:lumMod val="40000"/>
                    <a:lumOff val="60000"/>
                  </a:schemeClr>
                </a:gs>
                <a:gs pos="71000">
                  <a:schemeClr val="accent6">
                    <a:lumMod val="60000"/>
                    <a:lumOff val="40000"/>
                  </a:schemeClr>
                </a:gs>
                <a:gs pos="100000">
                  <a:schemeClr val="accent6">
                    <a:lumMod val="75000"/>
                  </a:schemeClr>
                </a:gs>
              </a:gsLst>
              <a:lin ang="16200000" scaled="1"/>
              <a:tileRect/>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C203B1B1-7518-4231-A7DB-D0ECB79627C1}"/>
                </a:ext>
              </a:extLst>
            </p:cNvPr>
            <p:cNvSpPr/>
            <p:nvPr/>
          </p:nvSpPr>
          <p:spPr>
            <a:xfrm>
              <a:off x="2925586" y="5623079"/>
              <a:ext cx="2432897" cy="724145"/>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 name="connsiteX0" fmla="*/ 231785 w 2983094"/>
                <a:gd name="connsiteY0" fmla="*/ 18991 h 1804659"/>
                <a:gd name="connsiteX1" fmla="*/ 0 w 2983094"/>
                <a:gd name="connsiteY1" fmla="*/ 1000330 h 1804659"/>
                <a:gd name="connsiteX2" fmla="*/ 74255 w 2983094"/>
                <a:gd name="connsiteY2" fmla="*/ 1689316 h 1804659"/>
                <a:gd name="connsiteX3" fmla="*/ 1896683 w 2983094"/>
                <a:gd name="connsiteY3" fmla="*/ 1804659 h 1804659"/>
                <a:gd name="connsiteX4" fmla="*/ 2940480 w 2983094"/>
                <a:gd name="connsiteY4" fmla="*/ 1511361 h 1804659"/>
                <a:gd name="connsiteX5" fmla="*/ 2983094 w 2983094"/>
                <a:gd name="connsiteY5" fmla="*/ 409040 h 1804659"/>
                <a:gd name="connsiteX6" fmla="*/ 2125481 w 2983094"/>
                <a:gd name="connsiteY6" fmla="*/ 0 h 1804659"/>
                <a:gd name="connsiteX7" fmla="*/ 619974 w 2983094"/>
                <a:gd name="connsiteY7" fmla="*/ 36244 h 1804659"/>
                <a:gd name="connsiteX8" fmla="*/ 231785 w 2983094"/>
                <a:gd name="connsiteY8" fmla="*/ 18991 h 1804659"/>
                <a:gd name="connsiteX0" fmla="*/ 619974 w 2983094"/>
                <a:gd name="connsiteY0" fmla="*/ 36244 h 1804659"/>
                <a:gd name="connsiteX1" fmla="*/ 0 w 2983094"/>
                <a:gd name="connsiteY1" fmla="*/ 1000330 h 1804659"/>
                <a:gd name="connsiteX2" fmla="*/ 74255 w 2983094"/>
                <a:gd name="connsiteY2" fmla="*/ 1689316 h 1804659"/>
                <a:gd name="connsiteX3" fmla="*/ 1896683 w 2983094"/>
                <a:gd name="connsiteY3" fmla="*/ 1804659 h 1804659"/>
                <a:gd name="connsiteX4" fmla="*/ 2940480 w 2983094"/>
                <a:gd name="connsiteY4" fmla="*/ 1511361 h 1804659"/>
                <a:gd name="connsiteX5" fmla="*/ 2983094 w 2983094"/>
                <a:gd name="connsiteY5" fmla="*/ 409040 h 1804659"/>
                <a:gd name="connsiteX6" fmla="*/ 2125481 w 2983094"/>
                <a:gd name="connsiteY6" fmla="*/ 0 h 1804659"/>
                <a:gd name="connsiteX7" fmla="*/ 619974 w 2983094"/>
                <a:gd name="connsiteY7" fmla="*/ 36244 h 1804659"/>
                <a:gd name="connsiteX0" fmla="*/ 2125481 w 2983094"/>
                <a:gd name="connsiteY0" fmla="*/ 0 h 1804659"/>
                <a:gd name="connsiteX1" fmla="*/ 0 w 2983094"/>
                <a:gd name="connsiteY1" fmla="*/ 1000330 h 1804659"/>
                <a:gd name="connsiteX2" fmla="*/ 74255 w 2983094"/>
                <a:gd name="connsiteY2" fmla="*/ 1689316 h 1804659"/>
                <a:gd name="connsiteX3" fmla="*/ 1896683 w 2983094"/>
                <a:gd name="connsiteY3" fmla="*/ 1804659 h 1804659"/>
                <a:gd name="connsiteX4" fmla="*/ 2940480 w 2983094"/>
                <a:gd name="connsiteY4" fmla="*/ 1511361 h 1804659"/>
                <a:gd name="connsiteX5" fmla="*/ 2983094 w 2983094"/>
                <a:gd name="connsiteY5" fmla="*/ 409040 h 1804659"/>
                <a:gd name="connsiteX6" fmla="*/ 2125481 w 2983094"/>
                <a:gd name="connsiteY6" fmla="*/ 0 h 1804659"/>
                <a:gd name="connsiteX0" fmla="*/ 2983094 w 2983094"/>
                <a:gd name="connsiteY0" fmla="*/ 1 h 1395620"/>
                <a:gd name="connsiteX1" fmla="*/ 0 w 2983094"/>
                <a:gd name="connsiteY1" fmla="*/ 591291 h 1395620"/>
                <a:gd name="connsiteX2" fmla="*/ 74255 w 2983094"/>
                <a:gd name="connsiteY2" fmla="*/ 1280277 h 1395620"/>
                <a:gd name="connsiteX3" fmla="*/ 1896683 w 2983094"/>
                <a:gd name="connsiteY3" fmla="*/ 1395620 h 1395620"/>
                <a:gd name="connsiteX4" fmla="*/ 2940480 w 2983094"/>
                <a:gd name="connsiteY4" fmla="*/ 1102322 h 1395620"/>
                <a:gd name="connsiteX5" fmla="*/ 2983094 w 2983094"/>
                <a:gd name="connsiteY5" fmla="*/ 1 h 1395620"/>
                <a:gd name="connsiteX0" fmla="*/ 2983094 w 2983094"/>
                <a:gd name="connsiteY0" fmla="*/ 0 h 887910"/>
                <a:gd name="connsiteX1" fmla="*/ 0 w 2983094"/>
                <a:gd name="connsiteY1" fmla="*/ 83581 h 887910"/>
                <a:gd name="connsiteX2" fmla="*/ 74255 w 2983094"/>
                <a:gd name="connsiteY2" fmla="*/ 772567 h 887910"/>
                <a:gd name="connsiteX3" fmla="*/ 1896683 w 2983094"/>
                <a:gd name="connsiteY3" fmla="*/ 887910 h 887910"/>
                <a:gd name="connsiteX4" fmla="*/ 2940480 w 2983094"/>
                <a:gd name="connsiteY4" fmla="*/ 594612 h 887910"/>
                <a:gd name="connsiteX5" fmla="*/ 2983094 w 2983094"/>
                <a:gd name="connsiteY5" fmla="*/ 0 h 887910"/>
                <a:gd name="connsiteX0" fmla="*/ 2983094 w 2983094"/>
                <a:gd name="connsiteY0" fmla="*/ 0 h 887910"/>
                <a:gd name="connsiteX1" fmla="*/ 1264500 w 2983094"/>
                <a:gd name="connsiteY1" fmla="*/ 47778 h 887910"/>
                <a:gd name="connsiteX2" fmla="*/ 0 w 2983094"/>
                <a:gd name="connsiteY2" fmla="*/ 83581 h 887910"/>
                <a:gd name="connsiteX3" fmla="*/ 74255 w 2983094"/>
                <a:gd name="connsiteY3" fmla="*/ 772567 h 887910"/>
                <a:gd name="connsiteX4" fmla="*/ 1896683 w 2983094"/>
                <a:gd name="connsiteY4" fmla="*/ 887910 h 887910"/>
                <a:gd name="connsiteX5" fmla="*/ 2940480 w 2983094"/>
                <a:gd name="connsiteY5" fmla="*/ 594612 h 887910"/>
                <a:gd name="connsiteX6" fmla="*/ 2983094 w 2983094"/>
                <a:gd name="connsiteY6" fmla="*/ 0 h 887910"/>
                <a:gd name="connsiteX0" fmla="*/ 2983094 w 2983094"/>
                <a:gd name="connsiteY0" fmla="*/ 0 h 887910"/>
                <a:gd name="connsiteX1" fmla="*/ 2290495 w 2983094"/>
                <a:gd name="connsiteY1" fmla="*/ 5469 h 887910"/>
                <a:gd name="connsiteX2" fmla="*/ 1264500 w 2983094"/>
                <a:gd name="connsiteY2" fmla="*/ 47778 h 887910"/>
                <a:gd name="connsiteX3" fmla="*/ 0 w 2983094"/>
                <a:gd name="connsiteY3" fmla="*/ 83581 h 887910"/>
                <a:gd name="connsiteX4" fmla="*/ 74255 w 2983094"/>
                <a:gd name="connsiteY4" fmla="*/ 772567 h 887910"/>
                <a:gd name="connsiteX5" fmla="*/ 1896683 w 2983094"/>
                <a:gd name="connsiteY5" fmla="*/ 887910 h 887910"/>
                <a:gd name="connsiteX6" fmla="*/ 2940480 w 2983094"/>
                <a:gd name="connsiteY6" fmla="*/ 594612 h 887910"/>
                <a:gd name="connsiteX7" fmla="*/ 2983094 w 2983094"/>
                <a:gd name="connsiteY7" fmla="*/ 0 h 887910"/>
                <a:gd name="connsiteX0" fmla="*/ 2983094 w 2983094"/>
                <a:gd name="connsiteY0" fmla="*/ 0 h 887910"/>
                <a:gd name="connsiteX1" fmla="*/ 2290495 w 2983094"/>
                <a:gd name="connsiteY1" fmla="*/ 5469 h 887910"/>
                <a:gd name="connsiteX2" fmla="*/ 1264500 w 2983094"/>
                <a:gd name="connsiteY2" fmla="*/ 47778 h 887910"/>
                <a:gd name="connsiteX3" fmla="*/ 598131 w 2983094"/>
                <a:gd name="connsiteY3" fmla="*/ 79510 h 887910"/>
                <a:gd name="connsiteX4" fmla="*/ 0 w 2983094"/>
                <a:gd name="connsiteY4" fmla="*/ 83581 h 887910"/>
                <a:gd name="connsiteX5" fmla="*/ 74255 w 2983094"/>
                <a:gd name="connsiteY5" fmla="*/ 772567 h 887910"/>
                <a:gd name="connsiteX6" fmla="*/ 1896683 w 2983094"/>
                <a:gd name="connsiteY6" fmla="*/ 887910 h 887910"/>
                <a:gd name="connsiteX7" fmla="*/ 2940480 w 2983094"/>
                <a:gd name="connsiteY7" fmla="*/ 594612 h 887910"/>
                <a:gd name="connsiteX8" fmla="*/ 2983094 w 2983094"/>
                <a:gd name="connsiteY8" fmla="*/ 0 h 887910"/>
                <a:gd name="connsiteX0" fmla="*/ 2983094 w 2983094"/>
                <a:gd name="connsiteY0" fmla="*/ 0 h 887910"/>
                <a:gd name="connsiteX1" fmla="*/ 2290495 w 2983094"/>
                <a:gd name="connsiteY1" fmla="*/ 5469 h 887910"/>
                <a:gd name="connsiteX2" fmla="*/ 1264500 w 2983094"/>
                <a:gd name="connsiteY2" fmla="*/ 47778 h 887910"/>
                <a:gd name="connsiteX3" fmla="*/ 947182 w 2983094"/>
                <a:gd name="connsiteY3" fmla="*/ 47778 h 887910"/>
                <a:gd name="connsiteX4" fmla="*/ 598131 w 2983094"/>
                <a:gd name="connsiteY4" fmla="*/ 79510 h 887910"/>
                <a:gd name="connsiteX5" fmla="*/ 0 w 2983094"/>
                <a:gd name="connsiteY5" fmla="*/ 83581 h 887910"/>
                <a:gd name="connsiteX6" fmla="*/ 74255 w 2983094"/>
                <a:gd name="connsiteY6" fmla="*/ 772567 h 887910"/>
                <a:gd name="connsiteX7" fmla="*/ 1896683 w 2983094"/>
                <a:gd name="connsiteY7" fmla="*/ 887910 h 887910"/>
                <a:gd name="connsiteX8" fmla="*/ 2940480 w 2983094"/>
                <a:gd name="connsiteY8" fmla="*/ 594612 h 887910"/>
                <a:gd name="connsiteX9" fmla="*/ 2983094 w 2983094"/>
                <a:gd name="connsiteY9" fmla="*/ 0 h 887910"/>
                <a:gd name="connsiteX0" fmla="*/ 2983094 w 2983094"/>
                <a:gd name="connsiteY0" fmla="*/ 0 h 887910"/>
                <a:gd name="connsiteX1" fmla="*/ 2290495 w 2983094"/>
                <a:gd name="connsiteY1" fmla="*/ 5469 h 887910"/>
                <a:gd name="connsiteX2" fmla="*/ 1560663 w 2983094"/>
                <a:gd name="connsiteY2" fmla="*/ 26623 h 887910"/>
                <a:gd name="connsiteX3" fmla="*/ 1264500 w 2983094"/>
                <a:gd name="connsiteY3" fmla="*/ 47778 h 887910"/>
                <a:gd name="connsiteX4" fmla="*/ 947182 w 2983094"/>
                <a:gd name="connsiteY4" fmla="*/ 47778 h 887910"/>
                <a:gd name="connsiteX5" fmla="*/ 598131 w 2983094"/>
                <a:gd name="connsiteY5" fmla="*/ 79510 h 887910"/>
                <a:gd name="connsiteX6" fmla="*/ 0 w 2983094"/>
                <a:gd name="connsiteY6" fmla="*/ 83581 h 887910"/>
                <a:gd name="connsiteX7" fmla="*/ 74255 w 2983094"/>
                <a:gd name="connsiteY7" fmla="*/ 772567 h 887910"/>
                <a:gd name="connsiteX8" fmla="*/ 1896683 w 2983094"/>
                <a:gd name="connsiteY8" fmla="*/ 887910 h 887910"/>
                <a:gd name="connsiteX9" fmla="*/ 2940480 w 2983094"/>
                <a:gd name="connsiteY9" fmla="*/ 594612 h 887910"/>
                <a:gd name="connsiteX10" fmla="*/ 2983094 w 2983094"/>
                <a:gd name="connsiteY10" fmla="*/ 0 h 887910"/>
                <a:gd name="connsiteX0" fmla="*/ 2983094 w 2983094"/>
                <a:gd name="connsiteY0" fmla="*/ 0 h 887910"/>
                <a:gd name="connsiteX1" fmla="*/ 2290495 w 2983094"/>
                <a:gd name="connsiteY1" fmla="*/ 5469 h 887910"/>
                <a:gd name="connsiteX2" fmla="*/ 1930868 w 2983094"/>
                <a:gd name="connsiteY2" fmla="*/ 26623 h 887910"/>
                <a:gd name="connsiteX3" fmla="*/ 1560663 w 2983094"/>
                <a:gd name="connsiteY3" fmla="*/ 26623 h 887910"/>
                <a:gd name="connsiteX4" fmla="*/ 1264500 w 2983094"/>
                <a:gd name="connsiteY4" fmla="*/ 47778 h 887910"/>
                <a:gd name="connsiteX5" fmla="*/ 947182 w 2983094"/>
                <a:gd name="connsiteY5" fmla="*/ 47778 h 887910"/>
                <a:gd name="connsiteX6" fmla="*/ 598131 w 2983094"/>
                <a:gd name="connsiteY6" fmla="*/ 79510 h 887910"/>
                <a:gd name="connsiteX7" fmla="*/ 0 w 2983094"/>
                <a:gd name="connsiteY7" fmla="*/ 83581 h 887910"/>
                <a:gd name="connsiteX8" fmla="*/ 74255 w 2983094"/>
                <a:gd name="connsiteY8" fmla="*/ 772567 h 887910"/>
                <a:gd name="connsiteX9" fmla="*/ 1896683 w 2983094"/>
                <a:gd name="connsiteY9" fmla="*/ 887910 h 887910"/>
                <a:gd name="connsiteX10" fmla="*/ 2940480 w 2983094"/>
                <a:gd name="connsiteY10" fmla="*/ 594612 h 887910"/>
                <a:gd name="connsiteX11" fmla="*/ 2983094 w 2983094"/>
                <a:gd name="connsiteY11" fmla="*/ 0 h 887910"/>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64500 w 2983094"/>
                <a:gd name="connsiteY5" fmla="*/ 63463 h 903595"/>
                <a:gd name="connsiteX6" fmla="*/ 947182 w 2983094"/>
                <a:gd name="connsiteY6" fmla="*/ 63463 h 903595"/>
                <a:gd name="connsiteX7" fmla="*/ 598131 w 2983094"/>
                <a:gd name="connsiteY7" fmla="*/ 95195 h 903595"/>
                <a:gd name="connsiteX8" fmla="*/ 0 w 2983094"/>
                <a:gd name="connsiteY8" fmla="*/ 99266 h 903595"/>
                <a:gd name="connsiteX9" fmla="*/ 74255 w 2983094"/>
                <a:gd name="connsiteY9" fmla="*/ 788252 h 903595"/>
                <a:gd name="connsiteX10" fmla="*/ 1896683 w 2983094"/>
                <a:gd name="connsiteY10" fmla="*/ 903595 h 903595"/>
                <a:gd name="connsiteX11" fmla="*/ 2940480 w 2983094"/>
                <a:gd name="connsiteY11" fmla="*/ 610297 h 903595"/>
                <a:gd name="connsiteX12" fmla="*/ 2983094 w 2983094"/>
                <a:gd name="connsiteY12"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64500 w 2983094"/>
                <a:gd name="connsiteY5" fmla="*/ 63463 h 903595"/>
                <a:gd name="connsiteX6" fmla="*/ 947182 w 2983094"/>
                <a:gd name="connsiteY6" fmla="*/ 63463 h 903595"/>
                <a:gd name="connsiteX7" fmla="*/ 598131 w 2983094"/>
                <a:gd name="connsiteY7" fmla="*/ 95195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64500 w 2983094"/>
                <a:gd name="connsiteY5" fmla="*/ 63463 h 903595"/>
                <a:gd name="connsiteX6" fmla="*/ 947182 w 2983094"/>
                <a:gd name="connsiteY6" fmla="*/ 63463 h 903595"/>
                <a:gd name="connsiteX7" fmla="*/ 608709 w 2983094"/>
                <a:gd name="connsiteY7" fmla="*/ 275008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930868 w 2983094"/>
                <a:gd name="connsiteY3" fmla="*/ 42308 h 903595"/>
                <a:gd name="connsiteX4" fmla="*/ 1560663 w 2983094"/>
                <a:gd name="connsiteY4" fmla="*/ 42308 h 903595"/>
                <a:gd name="connsiteX5" fmla="*/ 1285654 w 2983094"/>
                <a:gd name="connsiteY5" fmla="*/ 285585 h 903595"/>
                <a:gd name="connsiteX6" fmla="*/ 947182 w 2983094"/>
                <a:gd name="connsiteY6" fmla="*/ 63463 h 903595"/>
                <a:gd name="connsiteX7" fmla="*/ 608709 w 2983094"/>
                <a:gd name="connsiteY7" fmla="*/ 275008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15685 h 903595"/>
                <a:gd name="connsiteX1" fmla="*/ 2544350 w 2983094"/>
                <a:gd name="connsiteY1" fmla="*/ 0 h 903595"/>
                <a:gd name="connsiteX2" fmla="*/ 2290495 w 2983094"/>
                <a:gd name="connsiteY2" fmla="*/ 21154 h 903595"/>
                <a:gd name="connsiteX3" fmla="*/ 1899137 w 2983094"/>
                <a:gd name="connsiteY3" fmla="*/ 296163 h 903595"/>
                <a:gd name="connsiteX4" fmla="*/ 1560663 w 2983094"/>
                <a:gd name="connsiteY4" fmla="*/ 42308 h 903595"/>
                <a:gd name="connsiteX5" fmla="*/ 1285654 w 2983094"/>
                <a:gd name="connsiteY5" fmla="*/ 285585 h 903595"/>
                <a:gd name="connsiteX6" fmla="*/ 947182 w 2983094"/>
                <a:gd name="connsiteY6" fmla="*/ 63463 h 903595"/>
                <a:gd name="connsiteX7" fmla="*/ 608709 w 2983094"/>
                <a:gd name="connsiteY7" fmla="*/ 275008 h 903595"/>
                <a:gd name="connsiteX8" fmla="*/ 270237 w 2983094"/>
                <a:gd name="connsiteY8" fmla="*/ 84618 h 903595"/>
                <a:gd name="connsiteX9" fmla="*/ 0 w 2983094"/>
                <a:gd name="connsiteY9" fmla="*/ 99266 h 903595"/>
                <a:gd name="connsiteX10" fmla="*/ 74255 w 2983094"/>
                <a:gd name="connsiteY10" fmla="*/ 788252 h 903595"/>
                <a:gd name="connsiteX11" fmla="*/ 1896683 w 2983094"/>
                <a:gd name="connsiteY11" fmla="*/ 903595 h 903595"/>
                <a:gd name="connsiteX12" fmla="*/ 2940480 w 2983094"/>
                <a:gd name="connsiteY12" fmla="*/ 610297 h 903595"/>
                <a:gd name="connsiteX13" fmla="*/ 2983094 w 2983094"/>
                <a:gd name="connsiteY13" fmla="*/ 15685 h 903595"/>
                <a:gd name="connsiteX0" fmla="*/ 2983094 w 2983094"/>
                <a:gd name="connsiteY0" fmla="*/ 0 h 887910"/>
                <a:gd name="connsiteX1" fmla="*/ 2639544 w 2983094"/>
                <a:gd name="connsiteY1" fmla="*/ 248748 h 887910"/>
                <a:gd name="connsiteX2" fmla="*/ 2290495 w 2983094"/>
                <a:gd name="connsiteY2" fmla="*/ 5469 h 887910"/>
                <a:gd name="connsiteX3" fmla="*/ 1899137 w 2983094"/>
                <a:gd name="connsiteY3" fmla="*/ 280478 h 887910"/>
                <a:gd name="connsiteX4" fmla="*/ 1560663 w 2983094"/>
                <a:gd name="connsiteY4" fmla="*/ 26623 h 887910"/>
                <a:gd name="connsiteX5" fmla="*/ 1285654 w 2983094"/>
                <a:gd name="connsiteY5" fmla="*/ 269900 h 887910"/>
                <a:gd name="connsiteX6" fmla="*/ 947182 w 2983094"/>
                <a:gd name="connsiteY6" fmla="*/ 47778 h 887910"/>
                <a:gd name="connsiteX7" fmla="*/ 608709 w 2983094"/>
                <a:gd name="connsiteY7" fmla="*/ 259323 h 887910"/>
                <a:gd name="connsiteX8" fmla="*/ 270237 w 2983094"/>
                <a:gd name="connsiteY8" fmla="*/ 68933 h 887910"/>
                <a:gd name="connsiteX9" fmla="*/ 0 w 2983094"/>
                <a:gd name="connsiteY9" fmla="*/ 83581 h 887910"/>
                <a:gd name="connsiteX10" fmla="*/ 74255 w 2983094"/>
                <a:gd name="connsiteY10" fmla="*/ 772567 h 887910"/>
                <a:gd name="connsiteX11" fmla="*/ 1896683 w 2983094"/>
                <a:gd name="connsiteY11" fmla="*/ 887910 h 887910"/>
                <a:gd name="connsiteX12" fmla="*/ 2940480 w 2983094"/>
                <a:gd name="connsiteY12" fmla="*/ 594612 h 887910"/>
                <a:gd name="connsiteX13" fmla="*/ 2983094 w 2983094"/>
                <a:gd name="connsiteY13" fmla="*/ 0 h 88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83094" h="887910">
                  <a:moveTo>
                    <a:pt x="2983094" y="0"/>
                  </a:moveTo>
                  <a:lnTo>
                    <a:pt x="2639544" y="248748"/>
                  </a:lnTo>
                  <a:lnTo>
                    <a:pt x="2290495" y="5469"/>
                  </a:lnTo>
                  <a:lnTo>
                    <a:pt x="1899137" y="280478"/>
                  </a:lnTo>
                  <a:lnTo>
                    <a:pt x="1560663" y="26623"/>
                  </a:lnTo>
                  <a:lnTo>
                    <a:pt x="1285654" y="269900"/>
                  </a:lnTo>
                  <a:lnTo>
                    <a:pt x="947182" y="47778"/>
                  </a:lnTo>
                  <a:lnTo>
                    <a:pt x="608709" y="259323"/>
                  </a:lnTo>
                  <a:lnTo>
                    <a:pt x="270237" y="68933"/>
                  </a:lnTo>
                  <a:lnTo>
                    <a:pt x="0" y="83581"/>
                  </a:lnTo>
                  <a:lnTo>
                    <a:pt x="74255" y="772567"/>
                  </a:lnTo>
                  <a:lnTo>
                    <a:pt x="1896683" y="887910"/>
                  </a:lnTo>
                  <a:lnTo>
                    <a:pt x="2940480" y="594612"/>
                  </a:lnTo>
                  <a:lnTo>
                    <a:pt x="2983094" y="0"/>
                  </a:ln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Freeform: Shape 6">
            <a:extLst>
              <a:ext uri="{FF2B5EF4-FFF2-40B4-BE49-F238E27FC236}">
                <a16:creationId xmlns:a16="http://schemas.microsoft.com/office/drawing/2014/main" id="{F2203057-86FE-4125-B4FB-2BFFDCFD7397}"/>
              </a:ext>
            </a:extLst>
          </p:cNvPr>
          <p:cNvSpPr/>
          <p:nvPr/>
        </p:nvSpPr>
        <p:spPr>
          <a:xfrm>
            <a:off x="305265" y="1825625"/>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94A2389E-E69E-4CFF-B8A9-AE2A46908B45}"/>
              </a:ext>
            </a:extLst>
          </p:cNvPr>
          <p:cNvSpPr/>
          <p:nvPr/>
        </p:nvSpPr>
        <p:spPr>
          <a:xfrm>
            <a:off x="6066479" y="1803299"/>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ACD2D32-4CB6-4AEE-88C5-A2AE360ADA01}"/>
              </a:ext>
            </a:extLst>
          </p:cNvPr>
          <p:cNvSpPr/>
          <p:nvPr/>
        </p:nvSpPr>
        <p:spPr>
          <a:xfrm>
            <a:off x="8992847" y="1825625"/>
            <a:ext cx="2476029" cy="1471811"/>
          </a:xfrm>
          <a:custGeom>
            <a:avLst/>
            <a:gdLst>
              <a:gd name="connsiteX0" fmla="*/ 284671 w 2993366"/>
              <a:gd name="connsiteY0" fmla="*/ 0 h 1785668"/>
              <a:gd name="connsiteX1" fmla="*/ 0 w 2993366"/>
              <a:gd name="connsiteY1" fmla="*/ 431321 h 1785668"/>
              <a:gd name="connsiteX2" fmla="*/ 232913 w 2993366"/>
              <a:gd name="connsiteY2" fmla="*/ 1173193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2993366"/>
              <a:gd name="connsiteY0" fmla="*/ 0 h 1785668"/>
              <a:gd name="connsiteX1" fmla="*/ 0 w 2993366"/>
              <a:gd name="connsiteY1" fmla="*/ 431321 h 1785668"/>
              <a:gd name="connsiteX2" fmla="*/ 127141 w 2993366"/>
              <a:gd name="connsiteY2" fmla="*/ 1670325 h 1785668"/>
              <a:gd name="connsiteX3" fmla="*/ 1949569 w 2993366"/>
              <a:gd name="connsiteY3" fmla="*/ 1785668 h 1785668"/>
              <a:gd name="connsiteX4" fmla="*/ 2993366 w 2993366"/>
              <a:gd name="connsiteY4" fmla="*/ 1492370 h 1785668"/>
              <a:gd name="connsiteX5" fmla="*/ 2898475 w 2993366"/>
              <a:gd name="connsiteY5" fmla="*/ 707366 h 1785668"/>
              <a:gd name="connsiteX6" fmla="*/ 1966822 w 2993366"/>
              <a:gd name="connsiteY6" fmla="*/ 224287 h 1785668"/>
              <a:gd name="connsiteX7" fmla="*/ 672860 w 2993366"/>
              <a:gd name="connsiteY7" fmla="*/ 17253 h 1785668"/>
              <a:gd name="connsiteX8" fmla="*/ 284671 w 2993366"/>
              <a:gd name="connsiteY8" fmla="*/ 0 h 1785668"/>
              <a:gd name="connsiteX0" fmla="*/ 284671 w 3035980"/>
              <a:gd name="connsiteY0" fmla="*/ 0 h 1785668"/>
              <a:gd name="connsiteX1" fmla="*/ 0 w 3035980"/>
              <a:gd name="connsiteY1" fmla="*/ 431321 h 1785668"/>
              <a:gd name="connsiteX2" fmla="*/ 127141 w 3035980"/>
              <a:gd name="connsiteY2" fmla="*/ 1670325 h 1785668"/>
              <a:gd name="connsiteX3" fmla="*/ 1949569 w 3035980"/>
              <a:gd name="connsiteY3" fmla="*/ 1785668 h 1785668"/>
              <a:gd name="connsiteX4" fmla="*/ 2993366 w 3035980"/>
              <a:gd name="connsiteY4" fmla="*/ 1492370 h 1785668"/>
              <a:gd name="connsiteX5" fmla="*/ 3035980 w 3035980"/>
              <a:gd name="connsiteY5" fmla="*/ 390049 h 1785668"/>
              <a:gd name="connsiteX6" fmla="*/ 1966822 w 3035980"/>
              <a:gd name="connsiteY6" fmla="*/ 224287 h 1785668"/>
              <a:gd name="connsiteX7" fmla="*/ 672860 w 3035980"/>
              <a:gd name="connsiteY7" fmla="*/ 17253 h 1785668"/>
              <a:gd name="connsiteX8" fmla="*/ 284671 w 3035980"/>
              <a:gd name="connsiteY8" fmla="*/ 0 h 1785668"/>
              <a:gd name="connsiteX0" fmla="*/ 284671 w 3035980"/>
              <a:gd name="connsiteY0" fmla="*/ 18991 h 1804659"/>
              <a:gd name="connsiteX1" fmla="*/ 0 w 3035980"/>
              <a:gd name="connsiteY1" fmla="*/ 450312 h 1804659"/>
              <a:gd name="connsiteX2" fmla="*/ 127141 w 3035980"/>
              <a:gd name="connsiteY2" fmla="*/ 1689316 h 1804659"/>
              <a:gd name="connsiteX3" fmla="*/ 1949569 w 3035980"/>
              <a:gd name="connsiteY3" fmla="*/ 1804659 h 1804659"/>
              <a:gd name="connsiteX4" fmla="*/ 2993366 w 3035980"/>
              <a:gd name="connsiteY4" fmla="*/ 1511361 h 1804659"/>
              <a:gd name="connsiteX5" fmla="*/ 3035980 w 3035980"/>
              <a:gd name="connsiteY5" fmla="*/ 409040 h 1804659"/>
              <a:gd name="connsiteX6" fmla="*/ 2178367 w 3035980"/>
              <a:gd name="connsiteY6" fmla="*/ 0 h 1804659"/>
              <a:gd name="connsiteX7" fmla="*/ 672860 w 3035980"/>
              <a:gd name="connsiteY7" fmla="*/ 36244 h 1804659"/>
              <a:gd name="connsiteX8" fmla="*/ 284671 w 3035980"/>
              <a:gd name="connsiteY8" fmla="*/ 18991 h 18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5980" h="1804659">
                <a:moveTo>
                  <a:pt x="284671" y="18991"/>
                </a:moveTo>
                <a:lnTo>
                  <a:pt x="0" y="450312"/>
                </a:lnTo>
                <a:lnTo>
                  <a:pt x="127141" y="1689316"/>
                </a:lnTo>
                <a:lnTo>
                  <a:pt x="1949569" y="1804659"/>
                </a:lnTo>
                <a:lnTo>
                  <a:pt x="2993366" y="1511361"/>
                </a:lnTo>
                <a:lnTo>
                  <a:pt x="3035980" y="409040"/>
                </a:lnTo>
                <a:lnTo>
                  <a:pt x="2178367" y="0"/>
                </a:lnTo>
                <a:lnTo>
                  <a:pt x="672860" y="36244"/>
                </a:lnTo>
                <a:lnTo>
                  <a:pt x="284671" y="18991"/>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34FF5BD8-BAB7-4450-9135-2FF52EB7C60B}"/>
              </a:ext>
            </a:extLst>
          </p:cNvPr>
          <p:cNvGrpSpPr/>
          <p:nvPr/>
        </p:nvGrpSpPr>
        <p:grpSpPr>
          <a:xfrm>
            <a:off x="853753" y="1983972"/>
            <a:ext cx="1196009" cy="1155115"/>
            <a:chOff x="564724" y="4692529"/>
            <a:chExt cx="1593134" cy="1538662"/>
          </a:xfrm>
        </p:grpSpPr>
        <p:grpSp>
          <p:nvGrpSpPr>
            <p:cNvPr id="10" name="Group 9">
              <a:extLst>
                <a:ext uri="{FF2B5EF4-FFF2-40B4-BE49-F238E27FC236}">
                  <a16:creationId xmlns:a16="http://schemas.microsoft.com/office/drawing/2014/main" id="{C4FAD721-5710-492A-A861-2FAE5CAFED48}"/>
                </a:ext>
              </a:extLst>
            </p:cNvPr>
            <p:cNvGrpSpPr/>
            <p:nvPr/>
          </p:nvGrpSpPr>
          <p:grpSpPr>
            <a:xfrm>
              <a:off x="564724" y="4692529"/>
              <a:ext cx="1593134" cy="392922"/>
              <a:chOff x="505662" y="1623897"/>
              <a:chExt cx="1593134" cy="392922"/>
            </a:xfrm>
          </p:grpSpPr>
          <p:grpSp>
            <p:nvGrpSpPr>
              <p:cNvPr id="11" name="Group 10">
                <a:extLst>
                  <a:ext uri="{FF2B5EF4-FFF2-40B4-BE49-F238E27FC236}">
                    <a16:creationId xmlns:a16="http://schemas.microsoft.com/office/drawing/2014/main" id="{3917DEF2-A616-47FC-9E18-26956F1F203A}"/>
                  </a:ext>
                </a:extLst>
              </p:cNvPr>
              <p:cNvGrpSpPr/>
              <p:nvPr/>
            </p:nvGrpSpPr>
            <p:grpSpPr>
              <a:xfrm>
                <a:off x="505662" y="1623897"/>
                <a:ext cx="1593134" cy="392922"/>
                <a:chOff x="2981952" y="5491407"/>
                <a:chExt cx="1593134" cy="392922"/>
              </a:xfrm>
            </p:grpSpPr>
            <p:sp>
              <p:nvSpPr>
                <p:cNvPr id="16" name="Rectangle 15">
                  <a:extLst>
                    <a:ext uri="{FF2B5EF4-FFF2-40B4-BE49-F238E27FC236}">
                      <a16:creationId xmlns:a16="http://schemas.microsoft.com/office/drawing/2014/main" id="{F5753B45-9987-4FED-916F-FB49BCC15315}"/>
                    </a:ext>
                  </a:extLst>
                </p:cNvPr>
                <p:cNvSpPr/>
                <p:nvPr/>
              </p:nvSpPr>
              <p:spPr>
                <a:xfrm>
                  <a:off x="2981952"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52AC69A-314B-4226-A17E-515F561F41C5}"/>
                    </a:ext>
                  </a:extLst>
                </p:cNvPr>
                <p:cNvSpPr/>
                <p:nvPr/>
              </p:nvSpPr>
              <p:spPr>
                <a:xfrm>
                  <a:off x="4182164"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Oval 11">
                <a:extLst>
                  <a:ext uri="{FF2B5EF4-FFF2-40B4-BE49-F238E27FC236}">
                    <a16:creationId xmlns:a16="http://schemas.microsoft.com/office/drawing/2014/main" id="{295924E8-3BB1-49C8-8D7D-1E691C3F3110}"/>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5E5F328-C905-41F7-B074-6B9F56072BCF}"/>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ECB6852-7CF9-46AE-81D5-84C96E9AD99D}"/>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B94A8FA-9B70-4E33-9882-89F7AC323835}"/>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5D1F9A8-0B75-437F-8A24-E84577AA2B4C}"/>
                </a:ext>
              </a:extLst>
            </p:cNvPr>
            <p:cNvGrpSpPr/>
            <p:nvPr/>
          </p:nvGrpSpPr>
          <p:grpSpPr>
            <a:xfrm>
              <a:off x="564724" y="5265495"/>
              <a:ext cx="1593134" cy="392922"/>
              <a:chOff x="505662" y="1623897"/>
              <a:chExt cx="1593134" cy="392922"/>
            </a:xfrm>
          </p:grpSpPr>
          <p:grpSp>
            <p:nvGrpSpPr>
              <p:cNvPr id="19" name="Group 18">
                <a:extLst>
                  <a:ext uri="{FF2B5EF4-FFF2-40B4-BE49-F238E27FC236}">
                    <a16:creationId xmlns:a16="http://schemas.microsoft.com/office/drawing/2014/main" id="{013503F4-02AB-4543-81E4-7126D6777EC0}"/>
                  </a:ext>
                </a:extLst>
              </p:cNvPr>
              <p:cNvGrpSpPr/>
              <p:nvPr/>
            </p:nvGrpSpPr>
            <p:grpSpPr>
              <a:xfrm>
                <a:off x="505662" y="1623897"/>
                <a:ext cx="1593134" cy="392922"/>
                <a:chOff x="2981952" y="5491407"/>
                <a:chExt cx="1593134" cy="392922"/>
              </a:xfrm>
            </p:grpSpPr>
            <p:sp>
              <p:nvSpPr>
                <p:cNvPr id="24" name="Rectangle 23">
                  <a:extLst>
                    <a:ext uri="{FF2B5EF4-FFF2-40B4-BE49-F238E27FC236}">
                      <a16:creationId xmlns:a16="http://schemas.microsoft.com/office/drawing/2014/main" id="{D8E22C69-76BF-4670-885E-208BB5E48A78}"/>
                    </a:ext>
                  </a:extLst>
                </p:cNvPr>
                <p:cNvSpPr/>
                <p:nvPr/>
              </p:nvSpPr>
              <p:spPr>
                <a:xfrm>
                  <a:off x="2981952"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B732D9F-D9AC-4D39-AD19-745FF6F064A9}"/>
                    </a:ext>
                  </a:extLst>
                </p:cNvPr>
                <p:cNvSpPr/>
                <p:nvPr/>
              </p:nvSpPr>
              <p:spPr>
                <a:xfrm>
                  <a:off x="4182164"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Oval 19">
                <a:extLst>
                  <a:ext uri="{FF2B5EF4-FFF2-40B4-BE49-F238E27FC236}">
                    <a16:creationId xmlns:a16="http://schemas.microsoft.com/office/drawing/2014/main" id="{D2472223-BA15-4D26-A0A8-C90B576CFAB8}"/>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15F8CD9-95B6-4FA5-B2F3-CA496017E2A0}"/>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F6F96F2-724D-4A36-8D77-DDA8913E8C79}"/>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725DF6B-8C7D-4A8F-A1A7-5FC47690C108}"/>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AACFE244-745B-40A4-A122-D284E7450115}"/>
                </a:ext>
              </a:extLst>
            </p:cNvPr>
            <p:cNvGrpSpPr/>
            <p:nvPr/>
          </p:nvGrpSpPr>
          <p:grpSpPr>
            <a:xfrm>
              <a:off x="564724" y="5838269"/>
              <a:ext cx="1593134" cy="392922"/>
              <a:chOff x="505662" y="1623897"/>
              <a:chExt cx="1593134" cy="392922"/>
            </a:xfrm>
          </p:grpSpPr>
          <p:grpSp>
            <p:nvGrpSpPr>
              <p:cNvPr id="27" name="Group 26">
                <a:extLst>
                  <a:ext uri="{FF2B5EF4-FFF2-40B4-BE49-F238E27FC236}">
                    <a16:creationId xmlns:a16="http://schemas.microsoft.com/office/drawing/2014/main" id="{251233BD-16A2-45BC-88AA-A133F42247BB}"/>
                  </a:ext>
                </a:extLst>
              </p:cNvPr>
              <p:cNvGrpSpPr/>
              <p:nvPr/>
            </p:nvGrpSpPr>
            <p:grpSpPr>
              <a:xfrm>
                <a:off x="505662" y="1623897"/>
                <a:ext cx="1593134" cy="392922"/>
                <a:chOff x="2981952" y="5491407"/>
                <a:chExt cx="1593134" cy="392922"/>
              </a:xfrm>
            </p:grpSpPr>
            <p:sp>
              <p:nvSpPr>
                <p:cNvPr id="32" name="Rectangle 31">
                  <a:extLst>
                    <a:ext uri="{FF2B5EF4-FFF2-40B4-BE49-F238E27FC236}">
                      <a16:creationId xmlns:a16="http://schemas.microsoft.com/office/drawing/2014/main" id="{946B0026-5E47-4E73-8E93-45C2FCD14932}"/>
                    </a:ext>
                  </a:extLst>
                </p:cNvPr>
                <p:cNvSpPr/>
                <p:nvPr/>
              </p:nvSpPr>
              <p:spPr>
                <a:xfrm>
                  <a:off x="2981952"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AB87A24-23F5-4A02-8C40-D8572744B114}"/>
                    </a:ext>
                  </a:extLst>
                </p:cNvPr>
                <p:cNvSpPr/>
                <p:nvPr/>
              </p:nvSpPr>
              <p:spPr>
                <a:xfrm>
                  <a:off x="4182164"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Oval 27">
                <a:extLst>
                  <a:ext uri="{FF2B5EF4-FFF2-40B4-BE49-F238E27FC236}">
                    <a16:creationId xmlns:a16="http://schemas.microsoft.com/office/drawing/2014/main" id="{D2BB5559-47EB-4699-9CB2-444D3E90338B}"/>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B96D5EB-BFD6-49FE-93BB-811E1F17E5E9}"/>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5E7CB51-3FC7-4B68-B281-CF2A6FEA4A59}"/>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7DE16D2-B33B-4B0E-B033-4FEFB14CF7F9}"/>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5" name="Group 34">
            <a:extLst>
              <a:ext uri="{FF2B5EF4-FFF2-40B4-BE49-F238E27FC236}">
                <a16:creationId xmlns:a16="http://schemas.microsoft.com/office/drawing/2014/main" id="{989FD0F7-6EF5-4711-8BFC-98B21552BFD6}"/>
              </a:ext>
            </a:extLst>
          </p:cNvPr>
          <p:cNvGrpSpPr/>
          <p:nvPr/>
        </p:nvGrpSpPr>
        <p:grpSpPr>
          <a:xfrm>
            <a:off x="3779941" y="1966353"/>
            <a:ext cx="1196009" cy="1155115"/>
            <a:chOff x="564724" y="4692529"/>
            <a:chExt cx="1593134" cy="1538662"/>
          </a:xfrm>
        </p:grpSpPr>
        <p:grpSp>
          <p:nvGrpSpPr>
            <p:cNvPr id="36" name="Group 35">
              <a:extLst>
                <a:ext uri="{FF2B5EF4-FFF2-40B4-BE49-F238E27FC236}">
                  <a16:creationId xmlns:a16="http://schemas.microsoft.com/office/drawing/2014/main" id="{F86C3429-ABEA-4625-8029-27D29CD7EF84}"/>
                </a:ext>
              </a:extLst>
            </p:cNvPr>
            <p:cNvGrpSpPr/>
            <p:nvPr/>
          </p:nvGrpSpPr>
          <p:grpSpPr>
            <a:xfrm>
              <a:off x="564724" y="4692529"/>
              <a:ext cx="1593134" cy="392922"/>
              <a:chOff x="505662" y="1623897"/>
              <a:chExt cx="1593134" cy="392922"/>
            </a:xfrm>
          </p:grpSpPr>
          <p:grpSp>
            <p:nvGrpSpPr>
              <p:cNvPr id="53" name="Group 52">
                <a:extLst>
                  <a:ext uri="{FF2B5EF4-FFF2-40B4-BE49-F238E27FC236}">
                    <a16:creationId xmlns:a16="http://schemas.microsoft.com/office/drawing/2014/main" id="{03261783-9504-4AEA-9F43-0324F899FD38}"/>
                  </a:ext>
                </a:extLst>
              </p:cNvPr>
              <p:cNvGrpSpPr/>
              <p:nvPr/>
            </p:nvGrpSpPr>
            <p:grpSpPr>
              <a:xfrm>
                <a:off x="505662" y="1623897"/>
                <a:ext cx="1593134" cy="392922"/>
                <a:chOff x="2981952" y="5491407"/>
                <a:chExt cx="1593134" cy="392922"/>
              </a:xfrm>
            </p:grpSpPr>
            <p:sp>
              <p:nvSpPr>
                <p:cNvPr id="58" name="Rectangle 57">
                  <a:extLst>
                    <a:ext uri="{FF2B5EF4-FFF2-40B4-BE49-F238E27FC236}">
                      <a16:creationId xmlns:a16="http://schemas.microsoft.com/office/drawing/2014/main" id="{B5D87E73-6997-4524-A05D-782B9B7BAC16}"/>
                    </a:ext>
                  </a:extLst>
                </p:cNvPr>
                <p:cNvSpPr/>
                <p:nvPr/>
              </p:nvSpPr>
              <p:spPr>
                <a:xfrm>
                  <a:off x="2981952"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3EBB65D-847A-4130-9EE8-BA3E246259F3}"/>
                    </a:ext>
                  </a:extLst>
                </p:cNvPr>
                <p:cNvSpPr/>
                <p:nvPr/>
              </p:nvSpPr>
              <p:spPr>
                <a:xfrm>
                  <a:off x="4182164"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Oval 53">
                <a:extLst>
                  <a:ext uri="{FF2B5EF4-FFF2-40B4-BE49-F238E27FC236}">
                    <a16:creationId xmlns:a16="http://schemas.microsoft.com/office/drawing/2014/main" id="{4DAF1515-3F97-44BB-9531-AE85639C0353}"/>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CFBD31E-4FAD-4CCF-A118-57307B07E5A7}"/>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B2CD5C4F-514F-4D5D-8E9C-19E661683EC1}"/>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9F8AECAE-2452-4A6A-94B1-CFB4B3628A06}"/>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33FAE599-B32A-4ABB-81F8-4D5E709D0E86}"/>
                </a:ext>
              </a:extLst>
            </p:cNvPr>
            <p:cNvGrpSpPr/>
            <p:nvPr/>
          </p:nvGrpSpPr>
          <p:grpSpPr>
            <a:xfrm>
              <a:off x="564724" y="5265495"/>
              <a:ext cx="1593134" cy="392922"/>
              <a:chOff x="505662" y="1623897"/>
              <a:chExt cx="1593134" cy="392922"/>
            </a:xfrm>
          </p:grpSpPr>
          <p:grpSp>
            <p:nvGrpSpPr>
              <p:cNvPr id="46" name="Group 45">
                <a:extLst>
                  <a:ext uri="{FF2B5EF4-FFF2-40B4-BE49-F238E27FC236}">
                    <a16:creationId xmlns:a16="http://schemas.microsoft.com/office/drawing/2014/main" id="{7E130B19-53CA-4F25-AE94-DA7F592D01BC}"/>
                  </a:ext>
                </a:extLst>
              </p:cNvPr>
              <p:cNvGrpSpPr/>
              <p:nvPr/>
            </p:nvGrpSpPr>
            <p:grpSpPr>
              <a:xfrm>
                <a:off x="505662" y="1623897"/>
                <a:ext cx="1593134" cy="392922"/>
                <a:chOff x="2981952" y="5491407"/>
                <a:chExt cx="1593134" cy="392922"/>
              </a:xfrm>
            </p:grpSpPr>
            <p:sp>
              <p:nvSpPr>
                <p:cNvPr id="51" name="Rectangle 50">
                  <a:extLst>
                    <a:ext uri="{FF2B5EF4-FFF2-40B4-BE49-F238E27FC236}">
                      <a16:creationId xmlns:a16="http://schemas.microsoft.com/office/drawing/2014/main" id="{52AB8C21-8DA3-4C7A-8B06-9C5173EAE422}"/>
                    </a:ext>
                  </a:extLst>
                </p:cNvPr>
                <p:cNvSpPr/>
                <p:nvPr/>
              </p:nvSpPr>
              <p:spPr>
                <a:xfrm>
                  <a:off x="2981952"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9A95D6C-FBB6-478E-AFE5-BE9C0DACE526}"/>
                    </a:ext>
                  </a:extLst>
                </p:cNvPr>
                <p:cNvSpPr/>
                <p:nvPr/>
              </p:nvSpPr>
              <p:spPr>
                <a:xfrm>
                  <a:off x="4182164"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Oval 46">
                <a:extLst>
                  <a:ext uri="{FF2B5EF4-FFF2-40B4-BE49-F238E27FC236}">
                    <a16:creationId xmlns:a16="http://schemas.microsoft.com/office/drawing/2014/main" id="{3E4E172D-9572-4751-AF58-BF708EDFFE96}"/>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A468469-4C6E-4F48-92E6-A8B0AAC0A743}"/>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C824D69-F360-4069-8A04-932ED808E9C4}"/>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B670C46-8A05-47FE-9DC2-240197EBC01C}"/>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F7269E72-830C-4A8C-8F57-44CAA5CBC463}"/>
                </a:ext>
              </a:extLst>
            </p:cNvPr>
            <p:cNvGrpSpPr/>
            <p:nvPr/>
          </p:nvGrpSpPr>
          <p:grpSpPr>
            <a:xfrm>
              <a:off x="564724" y="5838269"/>
              <a:ext cx="1593134" cy="392922"/>
              <a:chOff x="505662" y="1623897"/>
              <a:chExt cx="1593134" cy="392922"/>
            </a:xfrm>
          </p:grpSpPr>
          <p:grpSp>
            <p:nvGrpSpPr>
              <p:cNvPr id="39" name="Group 38">
                <a:extLst>
                  <a:ext uri="{FF2B5EF4-FFF2-40B4-BE49-F238E27FC236}">
                    <a16:creationId xmlns:a16="http://schemas.microsoft.com/office/drawing/2014/main" id="{EA33A756-FA17-4ADF-B0DE-963AB112AB26}"/>
                  </a:ext>
                </a:extLst>
              </p:cNvPr>
              <p:cNvGrpSpPr/>
              <p:nvPr/>
            </p:nvGrpSpPr>
            <p:grpSpPr>
              <a:xfrm>
                <a:off x="505662" y="1623897"/>
                <a:ext cx="1593134" cy="392922"/>
                <a:chOff x="2981952" y="5491407"/>
                <a:chExt cx="1593134" cy="392922"/>
              </a:xfrm>
            </p:grpSpPr>
            <p:sp>
              <p:nvSpPr>
                <p:cNvPr id="44" name="Rectangle 43">
                  <a:extLst>
                    <a:ext uri="{FF2B5EF4-FFF2-40B4-BE49-F238E27FC236}">
                      <a16:creationId xmlns:a16="http://schemas.microsoft.com/office/drawing/2014/main" id="{C12E3DB9-4E8A-4821-86DE-4D9DF610CC6E}"/>
                    </a:ext>
                  </a:extLst>
                </p:cNvPr>
                <p:cNvSpPr/>
                <p:nvPr/>
              </p:nvSpPr>
              <p:spPr>
                <a:xfrm>
                  <a:off x="2981952"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17577FA-AD25-4A4C-8989-C61EEEB46E21}"/>
                    </a:ext>
                  </a:extLst>
                </p:cNvPr>
                <p:cNvSpPr/>
                <p:nvPr/>
              </p:nvSpPr>
              <p:spPr>
                <a:xfrm>
                  <a:off x="4182164"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Oval 39">
                <a:extLst>
                  <a:ext uri="{FF2B5EF4-FFF2-40B4-BE49-F238E27FC236}">
                    <a16:creationId xmlns:a16="http://schemas.microsoft.com/office/drawing/2014/main" id="{BF5E9479-6C66-424D-82F2-A890F8B69C95}"/>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6685BE0-74FC-42C9-9D85-3358B04B6BD9}"/>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4FC94EC-B26B-4E65-A4DF-485B47EA600E}"/>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BEA885A-6787-45EE-9C97-B37D31B5664B}"/>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0" name="Group 59">
            <a:extLst>
              <a:ext uri="{FF2B5EF4-FFF2-40B4-BE49-F238E27FC236}">
                <a16:creationId xmlns:a16="http://schemas.microsoft.com/office/drawing/2014/main" id="{9A9544C4-EB37-43D8-9F6D-C435E55E6B12}"/>
              </a:ext>
            </a:extLst>
          </p:cNvPr>
          <p:cNvGrpSpPr/>
          <p:nvPr/>
        </p:nvGrpSpPr>
        <p:grpSpPr>
          <a:xfrm>
            <a:off x="6588886" y="1972316"/>
            <a:ext cx="1196009" cy="1155115"/>
            <a:chOff x="564724" y="4692529"/>
            <a:chExt cx="1593134" cy="1538662"/>
          </a:xfrm>
        </p:grpSpPr>
        <p:grpSp>
          <p:nvGrpSpPr>
            <p:cNvPr id="61" name="Group 60">
              <a:extLst>
                <a:ext uri="{FF2B5EF4-FFF2-40B4-BE49-F238E27FC236}">
                  <a16:creationId xmlns:a16="http://schemas.microsoft.com/office/drawing/2014/main" id="{59783992-0C75-4830-993A-ECF6B7822312}"/>
                </a:ext>
              </a:extLst>
            </p:cNvPr>
            <p:cNvGrpSpPr/>
            <p:nvPr/>
          </p:nvGrpSpPr>
          <p:grpSpPr>
            <a:xfrm>
              <a:off x="564724" y="4692529"/>
              <a:ext cx="1593134" cy="392922"/>
              <a:chOff x="505662" y="1623897"/>
              <a:chExt cx="1593134" cy="392922"/>
            </a:xfrm>
          </p:grpSpPr>
          <p:grpSp>
            <p:nvGrpSpPr>
              <p:cNvPr id="78" name="Group 77">
                <a:extLst>
                  <a:ext uri="{FF2B5EF4-FFF2-40B4-BE49-F238E27FC236}">
                    <a16:creationId xmlns:a16="http://schemas.microsoft.com/office/drawing/2014/main" id="{31EE0110-A6DE-4A2E-ABBF-07C833DD861C}"/>
                  </a:ext>
                </a:extLst>
              </p:cNvPr>
              <p:cNvGrpSpPr/>
              <p:nvPr/>
            </p:nvGrpSpPr>
            <p:grpSpPr>
              <a:xfrm>
                <a:off x="505662" y="1623897"/>
                <a:ext cx="1593134" cy="392922"/>
                <a:chOff x="2981952" y="5491407"/>
                <a:chExt cx="1593134" cy="392922"/>
              </a:xfrm>
            </p:grpSpPr>
            <p:sp>
              <p:nvSpPr>
                <p:cNvPr id="83" name="Rectangle 82">
                  <a:extLst>
                    <a:ext uri="{FF2B5EF4-FFF2-40B4-BE49-F238E27FC236}">
                      <a16:creationId xmlns:a16="http://schemas.microsoft.com/office/drawing/2014/main" id="{3A34CF7A-F674-4081-820C-21C010A6A6CE}"/>
                    </a:ext>
                  </a:extLst>
                </p:cNvPr>
                <p:cNvSpPr/>
                <p:nvPr/>
              </p:nvSpPr>
              <p:spPr>
                <a:xfrm>
                  <a:off x="2981952"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5FB87409-BCFC-48D3-AA1D-6CB55D35E1C1}"/>
                    </a:ext>
                  </a:extLst>
                </p:cNvPr>
                <p:cNvSpPr/>
                <p:nvPr/>
              </p:nvSpPr>
              <p:spPr>
                <a:xfrm>
                  <a:off x="4182164"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Oval 78">
                <a:extLst>
                  <a:ext uri="{FF2B5EF4-FFF2-40B4-BE49-F238E27FC236}">
                    <a16:creationId xmlns:a16="http://schemas.microsoft.com/office/drawing/2014/main" id="{9B9DC909-FA89-4DFE-B6CF-24327DEDE35F}"/>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112F21E-79E2-4AE6-9721-9D8ED7446BCA}"/>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85FDDAD-7C96-411C-AA4C-8FBA2D2F3AE7}"/>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713782B0-668A-4930-BA33-DB7047E9B23F}"/>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AF5D02F4-63EF-4504-8988-AB91A3B48A4F}"/>
                </a:ext>
              </a:extLst>
            </p:cNvPr>
            <p:cNvGrpSpPr/>
            <p:nvPr/>
          </p:nvGrpSpPr>
          <p:grpSpPr>
            <a:xfrm>
              <a:off x="564724" y="5265495"/>
              <a:ext cx="1593134" cy="392922"/>
              <a:chOff x="505662" y="1623897"/>
              <a:chExt cx="1593134" cy="392922"/>
            </a:xfrm>
          </p:grpSpPr>
          <p:grpSp>
            <p:nvGrpSpPr>
              <p:cNvPr id="71" name="Group 70">
                <a:extLst>
                  <a:ext uri="{FF2B5EF4-FFF2-40B4-BE49-F238E27FC236}">
                    <a16:creationId xmlns:a16="http://schemas.microsoft.com/office/drawing/2014/main" id="{F94174EE-A782-407A-936E-29EC7B769DA2}"/>
                  </a:ext>
                </a:extLst>
              </p:cNvPr>
              <p:cNvGrpSpPr/>
              <p:nvPr/>
            </p:nvGrpSpPr>
            <p:grpSpPr>
              <a:xfrm>
                <a:off x="505662" y="1623897"/>
                <a:ext cx="1593134" cy="392922"/>
                <a:chOff x="2981952" y="5491407"/>
                <a:chExt cx="1593134" cy="392922"/>
              </a:xfrm>
            </p:grpSpPr>
            <p:sp>
              <p:nvSpPr>
                <p:cNvPr id="76" name="Rectangle 75">
                  <a:extLst>
                    <a:ext uri="{FF2B5EF4-FFF2-40B4-BE49-F238E27FC236}">
                      <a16:creationId xmlns:a16="http://schemas.microsoft.com/office/drawing/2014/main" id="{E6446C4E-377E-4750-AC75-C3A8D5E2CD39}"/>
                    </a:ext>
                  </a:extLst>
                </p:cNvPr>
                <p:cNvSpPr/>
                <p:nvPr/>
              </p:nvSpPr>
              <p:spPr>
                <a:xfrm>
                  <a:off x="2981952"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00EB245-4891-44D7-8A1A-7176FED45ACB}"/>
                    </a:ext>
                  </a:extLst>
                </p:cNvPr>
                <p:cNvSpPr/>
                <p:nvPr/>
              </p:nvSpPr>
              <p:spPr>
                <a:xfrm>
                  <a:off x="4182164"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Oval 71">
                <a:extLst>
                  <a:ext uri="{FF2B5EF4-FFF2-40B4-BE49-F238E27FC236}">
                    <a16:creationId xmlns:a16="http://schemas.microsoft.com/office/drawing/2014/main" id="{CA1B4A3B-2387-44AC-A01D-4F84384D7851}"/>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AF76BCB4-FF12-444F-BA8E-BD50F39CE3A8}"/>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E0227FB-5EBD-43E5-B4A8-D15A6428ED44}"/>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1530279E-7814-4495-8A1E-E6A8CBB3F7DA}"/>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318C9EA1-6282-4E8E-BC20-EF42DCA24A91}"/>
                </a:ext>
              </a:extLst>
            </p:cNvPr>
            <p:cNvGrpSpPr/>
            <p:nvPr/>
          </p:nvGrpSpPr>
          <p:grpSpPr>
            <a:xfrm>
              <a:off x="564724" y="5838269"/>
              <a:ext cx="1593134" cy="392922"/>
              <a:chOff x="505662" y="1623897"/>
              <a:chExt cx="1593134" cy="392922"/>
            </a:xfrm>
          </p:grpSpPr>
          <p:grpSp>
            <p:nvGrpSpPr>
              <p:cNvPr id="64" name="Group 63">
                <a:extLst>
                  <a:ext uri="{FF2B5EF4-FFF2-40B4-BE49-F238E27FC236}">
                    <a16:creationId xmlns:a16="http://schemas.microsoft.com/office/drawing/2014/main" id="{EFDCD1ED-56C7-4F28-949E-DC1C8F13D3F2}"/>
                  </a:ext>
                </a:extLst>
              </p:cNvPr>
              <p:cNvGrpSpPr/>
              <p:nvPr/>
            </p:nvGrpSpPr>
            <p:grpSpPr>
              <a:xfrm>
                <a:off x="505662" y="1623897"/>
                <a:ext cx="1593134" cy="392922"/>
                <a:chOff x="2981952" y="5491407"/>
                <a:chExt cx="1593134" cy="392922"/>
              </a:xfrm>
            </p:grpSpPr>
            <p:sp>
              <p:nvSpPr>
                <p:cNvPr id="69" name="Rectangle 68">
                  <a:extLst>
                    <a:ext uri="{FF2B5EF4-FFF2-40B4-BE49-F238E27FC236}">
                      <a16:creationId xmlns:a16="http://schemas.microsoft.com/office/drawing/2014/main" id="{ABC81C96-96DA-418D-8FA3-A9C790269626}"/>
                    </a:ext>
                  </a:extLst>
                </p:cNvPr>
                <p:cNvSpPr/>
                <p:nvPr/>
              </p:nvSpPr>
              <p:spPr>
                <a:xfrm>
                  <a:off x="2981952"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90222643-4A77-4A89-AB5A-2723C3458637}"/>
                    </a:ext>
                  </a:extLst>
                </p:cNvPr>
                <p:cNvSpPr/>
                <p:nvPr/>
              </p:nvSpPr>
              <p:spPr>
                <a:xfrm>
                  <a:off x="4182164"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Oval 64">
                <a:extLst>
                  <a:ext uri="{FF2B5EF4-FFF2-40B4-BE49-F238E27FC236}">
                    <a16:creationId xmlns:a16="http://schemas.microsoft.com/office/drawing/2014/main" id="{852303A0-84FA-490C-BA65-0DB80DBC85A1}"/>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6979C9B-9B1E-49C6-8D9C-56BB81BAC4EF}"/>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E28328F-31B3-4A5B-AEDD-08C678DDDBFA}"/>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085FE487-3A0A-4DA8-9D7F-F538C8739FE4}"/>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5" name="Group 84">
            <a:extLst>
              <a:ext uri="{FF2B5EF4-FFF2-40B4-BE49-F238E27FC236}">
                <a16:creationId xmlns:a16="http://schemas.microsoft.com/office/drawing/2014/main" id="{2F8B346A-7669-426E-9DF8-924D94923371}"/>
              </a:ext>
            </a:extLst>
          </p:cNvPr>
          <p:cNvGrpSpPr/>
          <p:nvPr/>
        </p:nvGrpSpPr>
        <p:grpSpPr>
          <a:xfrm>
            <a:off x="9632856" y="1925883"/>
            <a:ext cx="1196009" cy="1155115"/>
            <a:chOff x="564724" y="4692529"/>
            <a:chExt cx="1593134" cy="1538662"/>
          </a:xfrm>
        </p:grpSpPr>
        <p:grpSp>
          <p:nvGrpSpPr>
            <p:cNvPr id="86" name="Group 85">
              <a:extLst>
                <a:ext uri="{FF2B5EF4-FFF2-40B4-BE49-F238E27FC236}">
                  <a16:creationId xmlns:a16="http://schemas.microsoft.com/office/drawing/2014/main" id="{116A8431-980C-4270-BD73-A6B05052FB38}"/>
                </a:ext>
              </a:extLst>
            </p:cNvPr>
            <p:cNvGrpSpPr/>
            <p:nvPr/>
          </p:nvGrpSpPr>
          <p:grpSpPr>
            <a:xfrm>
              <a:off x="564724" y="4692529"/>
              <a:ext cx="1593134" cy="392922"/>
              <a:chOff x="505662" y="1623897"/>
              <a:chExt cx="1593134" cy="392922"/>
            </a:xfrm>
          </p:grpSpPr>
          <p:grpSp>
            <p:nvGrpSpPr>
              <p:cNvPr id="103" name="Group 102">
                <a:extLst>
                  <a:ext uri="{FF2B5EF4-FFF2-40B4-BE49-F238E27FC236}">
                    <a16:creationId xmlns:a16="http://schemas.microsoft.com/office/drawing/2014/main" id="{833DEB9F-8C36-4334-9414-9B919328E383}"/>
                  </a:ext>
                </a:extLst>
              </p:cNvPr>
              <p:cNvGrpSpPr/>
              <p:nvPr/>
            </p:nvGrpSpPr>
            <p:grpSpPr>
              <a:xfrm>
                <a:off x="505662" y="1623897"/>
                <a:ext cx="1593134" cy="392922"/>
                <a:chOff x="2981952" y="5491407"/>
                <a:chExt cx="1593134" cy="392922"/>
              </a:xfrm>
            </p:grpSpPr>
            <p:sp>
              <p:nvSpPr>
                <p:cNvPr id="108" name="Rectangle 107">
                  <a:extLst>
                    <a:ext uri="{FF2B5EF4-FFF2-40B4-BE49-F238E27FC236}">
                      <a16:creationId xmlns:a16="http://schemas.microsoft.com/office/drawing/2014/main" id="{4BC78C1E-AA05-4E9C-A321-26E232A37880}"/>
                    </a:ext>
                  </a:extLst>
                </p:cNvPr>
                <p:cNvSpPr/>
                <p:nvPr/>
              </p:nvSpPr>
              <p:spPr>
                <a:xfrm>
                  <a:off x="2981952"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EB08B496-3C5F-45CB-A7F7-057438560289}"/>
                    </a:ext>
                  </a:extLst>
                </p:cNvPr>
                <p:cNvSpPr/>
                <p:nvPr/>
              </p:nvSpPr>
              <p:spPr>
                <a:xfrm>
                  <a:off x="4182164" y="5491407"/>
                  <a:ext cx="392922" cy="392922"/>
                </a:xfrm>
                <a:prstGeom prst="rect">
                  <a:avLst/>
                </a:prstGeom>
                <a:solidFill>
                  <a:schemeClr val="accent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Oval 103">
                <a:extLst>
                  <a:ext uri="{FF2B5EF4-FFF2-40B4-BE49-F238E27FC236}">
                    <a16:creationId xmlns:a16="http://schemas.microsoft.com/office/drawing/2014/main" id="{7C4BE3B6-5C81-40FC-A90C-32561620A3FA}"/>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E079558-DA48-4A82-BB1C-C318224ADEE1}"/>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8141979-AE7F-49DD-8E1A-47CAE66C40A6}"/>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DD52C821-2819-4A90-850A-4A82BD739FD5}"/>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3217E5A2-B55B-41B0-9ED8-C13EE7886B8A}"/>
                </a:ext>
              </a:extLst>
            </p:cNvPr>
            <p:cNvGrpSpPr/>
            <p:nvPr/>
          </p:nvGrpSpPr>
          <p:grpSpPr>
            <a:xfrm>
              <a:off x="564724" y="5265495"/>
              <a:ext cx="1593134" cy="392922"/>
              <a:chOff x="505662" y="1623897"/>
              <a:chExt cx="1593134" cy="392922"/>
            </a:xfrm>
          </p:grpSpPr>
          <p:grpSp>
            <p:nvGrpSpPr>
              <p:cNvPr id="96" name="Group 95">
                <a:extLst>
                  <a:ext uri="{FF2B5EF4-FFF2-40B4-BE49-F238E27FC236}">
                    <a16:creationId xmlns:a16="http://schemas.microsoft.com/office/drawing/2014/main" id="{4BFB82AE-30F8-480F-B6BC-393F08BDB668}"/>
                  </a:ext>
                </a:extLst>
              </p:cNvPr>
              <p:cNvGrpSpPr/>
              <p:nvPr/>
            </p:nvGrpSpPr>
            <p:grpSpPr>
              <a:xfrm>
                <a:off x="505662" y="1623897"/>
                <a:ext cx="1593134" cy="392922"/>
                <a:chOff x="2981952" y="5491407"/>
                <a:chExt cx="1593134" cy="392922"/>
              </a:xfrm>
            </p:grpSpPr>
            <p:sp>
              <p:nvSpPr>
                <p:cNvPr id="101" name="Rectangle 100">
                  <a:extLst>
                    <a:ext uri="{FF2B5EF4-FFF2-40B4-BE49-F238E27FC236}">
                      <a16:creationId xmlns:a16="http://schemas.microsoft.com/office/drawing/2014/main" id="{8D9924DC-C6CA-45AC-9DF8-BC59C702EDE7}"/>
                    </a:ext>
                  </a:extLst>
                </p:cNvPr>
                <p:cNvSpPr/>
                <p:nvPr/>
              </p:nvSpPr>
              <p:spPr>
                <a:xfrm>
                  <a:off x="2981952"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62B190A7-B90D-4481-A552-244CC1598064}"/>
                    </a:ext>
                  </a:extLst>
                </p:cNvPr>
                <p:cNvSpPr/>
                <p:nvPr/>
              </p:nvSpPr>
              <p:spPr>
                <a:xfrm>
                  <a:off x="4182164" y="5491407"/>
                  <a:ext cx="392922" cy="392922"/>
                </a:xfrm>
                <a:prstGeom prst="rect">
                  <a:avLst/>
                </a:prstGeom>
                <a:solidFill>
                  <a:srgbClr val="E5B9B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Oval 96">
                <a:extLst>
                  <a:ext uri="{FF2B5EF4-FFF2-40B4-BE49-F238E27FC236}">
                    <a16:creationId xmlns:a16="http://schemas.microsoft.com/office/drawing/2014/main" id="{C8203689-0265-4423-83C0-59ADBF462490}"/>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3E328CA7-F109-4CF1-812D-290782836F55}"/>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C8647B22-12DD-433A-8924-FE37ECD87617}"/>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DBEF4EAF-4CC2-489B-88C0-935036242EC8}"/>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E71C00B2-86A1-404C-9D3A-34F9F0F53538}"/>
                </a:ext>
              </a:extLst>
            </p:cNvPr>
            <p:cNvGrpSpPr/>
            <p:nvPr/>
          </p:nvGrpSpPr>
          <p:grpSpPr>
            <a:xfrm>
              <a:off x="564724" y="5838269"/>
              <a:ext cx="1593134" cy="392922"/>
              <a:chOff x="505662" y="1623897"/>
              <a:chExt cx="1593134" cy="392922"/>
            </a:xfrm>
          </p:grpSpPr>
          <p:grpSp>
            <p:nvGrpSpPr>
              <p:cNvPr id="89" name="Group 88">
                <a:extLst>
                  <a:ext uri="{FF2B5EF4-FFF2-40B4-BE49-F238E27FC236}">
                    <a16:creationId xmlns:a16="http://schemas.microsoft.com/office/drawing/2014/main" id="{63E19DA1-E11C-402B-A2C8-3A5606681DC3}"/>
                  </a:ext>
                </a:extLst>
              </p:cNvPr>
              <p:cNvGrpSpPr/>
              <p:nvPr/>
            </p:nvGrpSpPr>
            <p:grpSpPr>
              <a:xfrm>
                <a:off x="505662" y="1623897"/>
                <a:ext cx="1593134" cy="392922"/>
                <a:chOff x="2981952" y="5491407"/>
                <a:chExt cx="1593134" cy="392922"/>
              </a:xfrm>
            </p:grpSpPr>
            <p:sp>
              <p:nvSpPr>
                <p:cNvPr id="94" name="Rectangle 93">
                  <a:extLst>
                    <a:ext uri="{FF2B5EF4-FFF2-40B4-BE49-F238E27FC236}">
                      <a16:creationId xmlns:a16="http://schemas.microsoft.com/office/drawing/2014/main" id="{9B78CACB-8EE8-4EE4-9A2D-12F76BA42E01}"/>
                    </a:ext>
                  </a:extLst>
                </p:cNvPr>
                <p:cNvSpPr/>
                <p:nvPr/>
              </p:nvSpPr>
              <p:spPr>
                <a:xfrm>
                  <a:off x="2981952"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03E28BCA-BE06-47D9-98FC-6172A7465BD8}"/>
                    </a:ext>
                  </a:extLst>
                </p:cNvPr>
                <p:cNvSpPr/>
                <p:nvPr/>
              </p:nvSpPr>
              <p:spPr>
                <a:xfrm>
                  <a:off x="4182164" y="5491407"/>
                  <a:ext cx="392922" cy="392922"/>
                </a:xfrm>
                <a:prstGeom prst="rect">
                  <a:avLst/>
                </a:prstGeom>
                <a:solidFill>
                  <a:schemeClr val="accent6">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Oval 89">
                <a:extLst>
                  <a:ext uri="{FF2B5EF4-FFF2-40B4-BE49-F238E27FC236}">
                    <a16:creationId xmlns:a16="http://schemas.microsoft.com/office/drawing/2014/main" id="{A3A692A6-B886-4CC8-8225-49F7197430EC}"/>
                  </a:ext>
                </a:extLst>
              </p:cNvPr>
              <p:cNvSpPr/>
              <p:nvPr/>
            </p:nvSpPr>
            <p:spPr>
              <a:xfrm>
                <a:off x="555475" y="1693674"/>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D847910A-B063-4A7F-9C0C-1967443D6CA6}"/>
                  </a:ext>
                </a:extLst>
              </p:cNvPr>
              <p:cNvSpPr/>
              <p:nvPr/>
            </p:nvSpPr>
            <p:spPr>
              <a:xfrm>
                <a:off x="702123" y="1820358"/>
                <a:ext cx="112143" cy="112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5412DA7-7B17-40EC-8032-9F1B2FE7593D}"/>
                  </a:ext>
                </a:extLst>
              </p:cNvPr>
              <p:cNvSpPr/>
              <p:nvPr/>
            </p:nvSpPr>
            <p:spPr>
              <a:xfrm>
                <a:off x="1770881" y="1708067"/>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AF4DED68-A851-4416-B9A0-0AE0E03F6F94}"/>
                  </a:ext>
                </a:extLst>
              </p:cNvPr>
              <p:cNvSpPr/>
              <p:nvPr/>
            </p:nvSpPr>
            <p:spPr>
              <a:xfrm>
                <a:off x="1917529" y="1834751"/>
                <a:ext cx="112143" cy="97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0" name="Group 109">
            <a:extLst>
              <a:ext uri="{FF2B5EF4-FFF2-40B4-BE49-F238E27FC236}">
                <a16:creationId xmlns:a16="http://schemas.microsoft.com/office/drawing/2014/main" id="{CD2705E3-FB15-43A7-A2C7-5E923042B4C0}"/>
              </a:ext>
            </a:extLst>
          </p:cNvPr>
          <p:cNvGrpSpPr/>
          <p:nvPr/>
        </p:nvGrpSpPr>
        <p:grpSpPr>
          <a:xfrm>
            <a:off x="844023" y="766201"/>
            <a:ext cx="10488394" cy="1077218"/>
            <a:chOff x="683553" y="912442"/>
            <a:chExt cx="10488394" cy="1077218"/>
          </a:xfrm>
        </p:grpSpPr>
        <p:sp>
          <p:nvSpPr>
            <p:cNvPr id="111" name="TextBox 110">
              <a:extLst>
                <a:ext uri="{FF2B5EF4-FFF2-40B4-BE49-F238E27FC236}">
                  <a16:creationId xmlns:a16="http://schemas.microsoft.com/office/drawing/2014/main" id="{28D00FB8-7C55-451A-A9FB-07C3DF32E70E}"/>
                </a:ext>
              </a:extLst>
            </p:cNvPr>
            <p:cNvSpPr txBox="1"/>
            <p:nvPr/>
          </p:nvSpPr>
          <p:spPr>
            <a:xfrm>
              <a:off x="683553" y="985314"/>
              <a:ext cx="1473801" cy="830997"/>
            </a:xfrm>
            <a:prstGeom prst="rect">
              <a:avLst/>
            </a:prstGeom>
            <a:noFill/>
          </p:spPr>
          <p:txBody>
            <a:bodyPr wrap="none" rtlCol="0">
              <a:spAutoFit/>
            </a:bodyPr>
            <a:lstStyle/>
            <a:p>
              <a:pPr algn="ctr"/>
              <a:r>
                <a:rPr lang="en-US" sz="1600" dirty="0"/>
                <a:t>“Denuded”</a:t>
              </a:r>
            </a:p>
            <a:p>
              <a:pPr algn="ctr"/>
              <a:r>
                <a:rPr lang="en-US" sz="1600" dirty="0"/>
                <a:t>n = 4 in </a:t>
              </a:r>
            </a:p>
            <a:p>
              <a:pPr algn="ctr"/>
              <a:r>
                <a:rPr lang="en-US" sz="1600" dirty="0"/>
                <a:t>LQRE, NRE, ERE</a:t>
              </a:r>
            </a:p>
          </p:txBody>
        </p:sp>
        <p:sp>
          <p:nvSpPr>
            <p:cNvPr id="112" name="TextBox 111">
              <a:extLst>
                <a:ext uri="{FF2B5EF4-FFF2-40B4-BE49-F238E27FC236}">
                  <a16:creationId xmlns:a16="http://schemas.microsoft.com/office/drawing/2014/main" id="{17FE4043-5DC4-4F03-AFF9-BDE35B2CB2CE}"/>
                </a:ext>
              </a:extLst>
            </p:cNvPr>
            <p:cNvSpPr txBox="1"/>
            <p:nvPr/>
          </p:nvSpPr>
          <p:spPr>
            <a:xfrm>
              <a:off x="2470183" y="912442"/>
              <a:ext cx="3613361" cy="1077218"/>
            </a:xfrm>
            <a:prstGeom prst="rect">
              <a:avLst/>
            </a:prstGeom>
            <a:noFill/>
          </p:spPr>
          <p:txBody>
            <a:bodyPr wrap="none" rtlCol="0">
              <a:spAutoFit/>
            </a:bodyPr>
            <a:lstStyle/>
            <a:p>
              <a:pPr algn="ctr"/>
              <a:r>
                <a:rPr lang="en-US" sz="1600" dirty="0"/>
                <a:t>“Patchy grazed/denuded, </a:t>
              </a:r>
            </a:p>
            <a:p>
              <a:pPr algn="ctr"/>
              <a:r>
                <a:rPr lang="en-US" sz="1600" dirty="0"/>
                <a:t>1 year post-disturbance”</a:t>
              </a:r>
            </a:p>
            <a:p>
              <a:pPr algn="ctr"/>
              <a:r>
                <a:rPr lang="en-US" sz="1600" dirty="0"/>
                <a:t>n = 4 in NRE;</a:t>
              </a:r>
            </a:p>
            <a:p>
              <a:pPr algn="ctr"/>
              <a:r>
                <a:rPr lang="en-US" sz="1600" dirty="0"/>
                <a:t>*</a:t>
              </a:r>
              <a:r>
                <a:rPr lang="en-US" sz="1600" i="1" dirty="0"/>
                <a:t>n = 4 in LQRE, confounded transplanting</a:t>
              </a:r>
              <a:endParaRPr lang="en-US" sz="1600" dirty="0"/>
            </a:p>
          </p:txBody>
        </p:sp>
        <p:sp>
          <p:nvSpPr>
            <p:cNvPr id="113" name="TextBox 112">
              <a:extLst>
                <a:ext uri="{FF2B5EF4-FFF2-40B4-BE49-F238E27FC236}">
                  <a16:creationId xmlns:a16="http://schemas.microsoft.com/office/drawing/2014/main" id="{333E5378-8FFD-41D4-866D-37D7B4F0F8DA}"/>
                </a:ext>
              </a:extLst>
            </p:cNvPr>
            <p:cNvSpPr txBox="1"/>
            <p:nvPr/>
          </p:nvSpPr>
          <p:spPr>
            <a:xfrm>
              <a:off x="5971751" y="985313"/>
              <a:ext cx="2419829" cy="830997"/>
            </a:xfrm>
            <a:prstGeom prst="rect">
              <a:avLst/>
            </a:prstGeom>
            <a:noFill/>
          </p:spPr>
          <p:txBody>
            <a:bodyPr wrap="none" rtlCol="0">
              <a:spAutoFit/>
            </a:bodyPr>
            <a:lstStyle/>
            <a:p>
              <a:pPr algn="ctr"/>
              <a:r>
                <a:rPr lang="en-US" sz="1600" dirty="0"/>
                <a:t>“Patchy grazed/denuded, </a:t>
              </a:r>
            </a:p>
            <a:p>
              <a:pPr algn="ctr"/>
              <a:r>
                <a:rPr lang="en-US" sz="1600" dirty="0"/>
                <a:t>10 years post-disturbance”</a:t>
              </a:r>
            </a:p>
            <a:p>
              <a:pPr algn="ctr"/>
              <a:r>
                <a:rPr lang="en-US" sz="1600" dirty="0"/>
                <a:t>n = 4 in LQRE</a:t>
              </a:r>
            </a:p>
          </p:txBody>
        </p:sp>
        <p:sp>
          <p:nvSpPr>
            <p:cNvPr id="114" name="TextBox 113">
              <a:extLst>
                <a:ext uri="{FF2B5EF4-FFF2-40B4-BE49-F238E27FC236}">
                  <a16:creationId xmlns:a16="http://schemas.microsoft.com/office/drawing/2014/main" id="{0C8975B8-E159-47C1-9741-BC28BDBBF4F6}"/>
                </a:ext>
              </a:extLst>
            </p:cNvPr>
            <p:cNvSpPr txBox="1"/>
            <p:nvPr/>
          </p:nvSpPr>
          <p:spPr>
            <a:xfrm>
              <a:off x="9044120" y="979017"/>
              <a:ext cx="2127827" cy="584775"/>
            </a:xfrm>
            <a:prstGeom prst="rect">
              <a:avLst/>
            </a:prstGeom>
            <a:noFill/>
          </p:spPr>
          <p:txBody>
            <a:bodyPr wrap="none" rtlCol="0">
              <a:spAutoFit/>
            </a:bodyPr>
            <a:lstStyle/>
            <a:p>
              <a:pPr algn="ctr"/>
              <a:r>
                <a:rPr lang="en-US" sz="1600" dirty="0"/>
                <a:t>“Undisturbed”</a:t>
              </a:r>
            </a:p>
            <a:p>
              <a:pPr algn="ctr"/>
              <a:r>
                <a:rPr lang="en-US" sz="1600" dirty="0"/>
                <a:t>n = 4 in LQRE, NRE, ERE</a:t>
              </a:r>
            </a:p>
          </p:txBody>
        </p:sp>
      </p:grpSp>
      <p:sp>
        <p:nvSpPr>
          <p:cNvPr id="115" name="TextBox 114">
            <a:extLst>
              <a:ext uri="{FF2B5EF4-FFF2-40B4-BE49-F238E27FC236}">
                <a16:creationId xmlns:a16="http://schemas.microsoft.com/office/drawing/2014/main" id="{8F7B48DE-69CA-4731-BD92-401D66ACA43B}"/>
              </a:ext>
            </a:extLst>
          </p:cNvPr>
          <p:cNvSpPr txBox="1"/>
          <p:nvPr/>
        </p:nvSpPr>
        <p:spPr>
          <a:xfrm>
            <a:off x="5047950" y="6585569"/>
            <a:ext cx="7359900" cy="276999"/>
          </a:xfrm>
          <a:prstGeom prst="rect">
            <a:avLst/>
          </a:prstGeom>
          <a:noFill/>
        </p:spPr>
        <p:txBody>
          <a:bodyPr wrap="none" rtlCol="0">
            <a:spAutoFit/>
          </a:bodyPr>
          <a:lstStyle/>
          <a:p>
            <a:r>
              <a:rPr lang="en-US" sz="1200" i="1" dirty="0"/>
              <a:t>Note: summer &amp; fall seed bank samples were collected, and germination results taken for all sites listed on slide 3. </a:t>
            </a:r>
          </a:p>
        </p:txBody>
      </p:sp>
      <p:sp>
        <p:nvSpPr>
          <p:cNvPr id="116" name="Slide Number Placeholder 115">
            <a:extLst>
              <a:ext uri="{FF2B5EF4-FFF2-40B4-BE49-F238E27FC236}">
                <a16:creationId xmlns:a16="http://schemas.microsoft.com/office/drawing/2014/main" id="{B841055B-32A8-4BA3-9938-AD9D3C8DEDBF}"/>
              </a:ext>
            </a:extLst>
          </p:cNvPr>
          <p:cNvSpPr>
            <a:spLocks noGrp="1"/>
          </p:cNvSpPr>
          <p:nvPr>
            <p:ph type="sldNum" sz="quarter" idx="12"/>
          </p:nvPr>
        </p:nvSpPr>
        <p:spPr/>
        <p:txBody>
          <a:bodyPr/>
          <a:lstStyle/>
          <a:p>
            <a:fld id="{5F063C82-147C-4494-827F-34E1504C2177}" type="slidenum">
              <a:rPr lang="en-US" smtClean="0"/>
              <a:t>9</a:t>
            </a:fld>
            <a:endParaRPr lang="en-US"/>
          </a:p>
        </p:txBody>
      </p:sp>
    </p:spTree>
    <p:extLst>
      <p:ext uri="{BB962C8B-B14F-4D97-AF65-F5344CB8AC3E}">
        <p14:creationId xmlns:p14="http://schemas.microsoft.com/office/powerpoint/2010/main" val="1990672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83727557648AA40B029C215891F95C5" ma:contentTypeVersion="14" ma:contentTypeDescription="Create a new document." ma:contentTypeScope="" ma:versionID="d36f379eec1cf084072dcf956aecbcf8">
  <xsd:schema xmlns:xsd="http://www.w3.org/2001/XMLSchema" xmlns:xs="http://www.w3.org/2001/XMLSchema" xmlns:p="http://schemas.microsoft.com/office/2006/metadata/properties" xmlns:ns3="8c008993-a31f-4b40-b1f3-88dd9c6e1924" xmlns:ns4="360018dd-41eb-4458-b1d4-4b46a95a2b02" targetNamespace="http://schemas.microsoft.com/office/2006/metadata/properties" ma:root="true" ma:fieldsID="bd1f472f1ef3281fe4dbeb8213942d38" ns3:_="" ns4:_="">
    <xsd:import namespace="8c008993-a31f-4b40-b1f3-88dd9c6e1924"/>
    <xsd:import namespace="360018dd-41eb-4458-b1d4-4b46a95a2b0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008993-a31f-4b40-b1f3-88dd9c6e19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60018dd-41eb-4458-b1d4-4b46a95a2b0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BFE403-6289-4C4E-B67A-840892B0251E}">
  <ds:schemaRefs>
    <ds:schemaRef ds:uri="http://schemas.microsoft.com/sharepoint/v3/contenttype/forms"/>
  </ds:schemaRefs>
</ds:datastoreItem>
</file>

<file path=customXml/itemProps2.xml><?xml version="1.0" encoding="utf-8"?>
<ds:datastoreItem xmlns:ds="http://schemas.openxmlformats.org/officeDocument/2006/customXml" ds:itemID="{A86B63B2-1EF7-44A9-AFEE-332EC016F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008993-a31f-4b40-b1f3-88dd9c6e1924"/>
    <ds:schemaRef ds:uri="360018dd-41eb-4458-b1d4-4b46a95a2b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27F8A6-07F0-4422-9B9B-0B19DD04F95B}">
  <ds:schemaRefs>
    <ds:schemaRef ds:uri="http://schemas.microsoft.com/office/2006/documentManagement/types"/>
    <ds:schemaRef ds:uri="http://www.w3.org/XML/1998/namespace"/>
    <ds:schemaRef ds:uri="http://purl.org/dc/terms/"/>
    <ds:schemaRef ds:uri="http://schemas.openxmlformats.org/package/2006/metadata/core-properties"/>
    <ds:schemaRef ds:uri="http://purl.org/dc/elements/1.1/"/>
    <ds:schemaRef ds:uri="http://purl.org/dc/dcmitype/"/>
    <ds:schemaRef ds:uri="http://schemas.microsoft.com/office/2006/metadata/properties"/>
    <ds:schemaRef ds:uri="http://schemas.microsoft.com/office/infopath/2007/PartnerControls"/>
    <ds:schemaRef ds:uri="360018dd-41eb-4458-b1d4-4b46a95a2b02"/>
    <ds:schemaRef ds:uri="8c008993-a31f-4b40-b1f3-88dd9c6e1924"/>
  </ds:schemaRefs>
</ds:datastoreItem>
</file>

<file path=docProps/app.xml><?xml version="1.0" encoding="utf-8"?>
<Properties xmlns="http://schemas.openxmlformats.org/officeDocument/2006/extended-properties" xmlns:vt="http://schemas.openxmlformats.org/officeDocument/2006/docPropsVTypes">
  <TotalTime>1846</TotalTime>
  <Words>3917</Words>
  <Application>Microsoft Office PowerPoint</Application>
  <PresentationFormat>Widescreen</PresentationFormat>
  <Paragraphs>578</Paragraphs>
  <Slides>21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Background</vt:lpstr>
      <vt:lpstr>Questions</vt:lpstr>
      <vt:lpstr>PowerPoint Presentation</vt:lpstr>
      <vt:lpstr>PowerPoint Presentation</vt:lpstr>
      <vt:lpstr>PowerPoint Presentation</vt:lpstr>
      <vt:lpstr>PowerPoint Presentation</vt:lpstr>
      <vt:lpstr>PowerPoint Presentation</vt:lpstr>
      <vt:lpstr>PowerPoint Presentation</vt:lpstr>
      <vt:lpstr>Seed bank growing methods</vt:lpstr>
      <vt:lpstr>Analysis plan: TASK 2: What analyses are most appropriate to answer the questions (as stated)?   Key deficit in my knowledge: What assumptions do these analyses have of the data/sampling design? What are the caveats/limitations of drawing conclusions from these analyses?</vt:lpstr>
      <vt:lpstr>PowerPoint Presentation</vt:lpstr>
      <vt:lpstr>PowerPoint Presentation</vt:lpstr>
      <vt:lpstr>PowerPoint Presentation</vt:lpstr>
      <vt:lpstr>PowerPoint Presentation</vt:lpstr>
      <vt:lpstr>PowerPoint Presentation</vt:lpstr>
      <vt:lpstr>Additional thoughts</vt:lpstr>
      <vt:lpstr>Potential mechanistic test (May 2022)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seed banks as resilient as above-ground vegetation?</dc:title>
  <dc:creator>Stefanie Lane</dc:creator>
  <cp:lastModifiedBy>Stefanie Lane</cp:lastModifiedBy>
  <cp:revision>30</cp:revision>
  <dcterms:created xsi:type="dcterms:W3CDTF">2022-02-20T21:28:46Z</dcterms:created>
  <dcterms:modified xsi:type="dcterms:W3CDTF">2022-03-03T21:51:18Z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0x010100483727557648AA40B029C215891F95C5</vt:lpwstr>
  </property>
</Properties>
</file>