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70" r:id="rId5"/>
    <p:sldId id="268" r:id="rId6"/>
    <p:sldId id="265" r:id="rId7"/>
    <p:sldId id="267" r:id="rId8"/>
    <p:sldId id="259" r:id="rId9"/>
    <p:sldId id="269" r:id="rId10"/>
    <p:sldId id="273" r:id="rId11"/>
    <p:sldId id="274" r:id="rId12"/>
    <p:sldId id="271" r:id="rId13"/>
    <p:sldId id="276" r:id="rId14"/>
    <p:sldId id="277" r:id="rId15"/>
    <p:sldId id="278" r:id="rId16"/>
    <p:sldId id="279" r:id="rId17"/>
    <p:sldId id="272" r:id="rId18"/>
    <p:sldId id="256" r:id="rId19"/>
    <p:sldId id="258" r:id="rId20"/>
    <p:sldId id="26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ie Lane" initials="SLL" lastIdx="3" clrIdx="0">
    <p:extLst>
      <p:ext uri="{19B8F6BF-5375-455C-9EA6-DF929625EA0E}">
        <p15:presenceInfo xmlns:p15="http://schemas.microsoft.com/office/powerpoint/2012/main" userId="Stefanie Lan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CC"/>
    <a:srgbClr val="00CC99"/>
    <a:srgbClr val="CC0099"/>
    <a:srgbClr val="FF66FF"/>
    <a:srgbClr val="E5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047" autoAdjust="0"/>
  </p:normalViewPr>
  <p:slideViewPr>
    <p:cSldViewPr snapToGrid="0">
      <p:cViewPr>
        <p:scale>
          <a:sx n="106" d="100"/>
          <a:sy n="106" d="100"/>
        </p:scale>
        <p:origin x="10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ne, Stefanie" userId="4a8c6c9c-e558-4387-bb26-bde8015993b6" providerId="ADAL" clId="{D5258B4E-2E63-4DD3-B3B3-40B6405594D9}"/>
    <pc:docChg chg="undo redo custSel addSld delSld modSld sldOrd">
      <pc:chgData name="Lane, Stefanie" userId="4a8c6c9c-e558-4387-bb26-bde8015993b6" providerId="ADAL" clId="{D5258B4E-2E63-4DD3-B3B3-40B6405594D9}" dt="2022-02-24T01:30:15.404" v="5440" actId="14826"/>
      <pc:docMkLst>
        <pc:docMk/>
      </pc:docMkLst>
      <pc:sldChg chg="modSp ord">
        <pc:chgData name="Lane, Stefanie" userId="4a8c6c9c-e558-4387-bb26-bde8015993b6" providerId="ADAL" clId="{D5258B4E-2E63-4DD3-B3B3-40B6405594D9}" dt="2022-02-24T00:37:46.640" v="2825"/>
        <pc:sldMkLst>
          <pc:docMk/>
          <pc:sldMk cId="1151322778" sldId="256"/>
        </pc:sldMkLst>
        <pc:spChg chg="mod">
          <ac:chgData name="Lane, Stefanie" userId="4a8c6c9c-e558-4387-bb26-bde8015993b6" providerId="ADAL" clId="{D5258B4E-2E63-4DD3-B3B3-40B6405594D9}" dt="2022-02-24T00:32:54.585" v="2641" actId="6549"/>
          <ac:spMkLst>
            <pc:docMk/>
            <pc:sldMk cId="1151322778" sldId="256"/>
            <ac:spMk id="5" creationId="{FB7E9116-615C-44B1-8D45-D46752B0CA09}"/>
          </ac:spMkLst>
        </pc:spChg>
      </pc:sldChg>
      <pc:sldChg chg="modSp add del addCm delCm modCm">
        <pc:chgData name="Lane, Stefanie" userId="4a8c6c9c-e558-4387-bb26-bde8015993b6" providerId="ADAL" clId="{D5258B4E-2E63-4DD3-B3B3-40B6405594D9}" dt="2022-02-24T00:47:54.093" v="3629" actId="2696"/>
        <pc:sldMkLst>
          <pc:docMk/>
          <pc:sldMk cId="725073118" sldId="257"/>
        </pc:sldMkLst>
        <pc:spChg chg="mod">
          <ac:chgData name="Lane, Stefanie" userId="4a8c6c9c-e558-4387-bb26-bde8015993b6" providerId="ADAL" clId="{D5258B4E-2E63-4DD3-B3B3-40B6405594D9}" dt="2022-02-24T00:39:17.525" v="2844"/>
          <ac:spMkLst>
            <pc:docMk/>
            <pc:sldMk cId="725073118" sldId="257"/>
            <ac:spMk id="5" creationId="{FB7E9116-615C-44B1-8D45-D46752B0CA09}"/>
          </ac:spMkLst>
        </pc:spChg>
      </pc:sldChg>
      <pc:sldChg chg="delSp modSp add del ord">
        <pc:chgData name="Lane, Stefanie" userId="4a8c6c9c-e558-4387-bb26-bde8015993b6" providerId="ADAL" clId="{D5258B4E-2E63-4DD3-B3B3-40B6405594D9}" dt="2022-02-24T00:37:25.969" v="2804"/>
        <pc:sldMkLst>
          <pc:docMk/>
          <pc:sldMk cId="4197527368" sldId="258"/>
        </pc:sldMkLst>
        <pc:spChg chg="mod">
          <ac:chgData name="Lane, Stefanie" userId="4a8c6c9c-e558-4387-bb26-bde8015993b6" providerId="ADAL" clId="{D5258B4E-2E63-4DD3-B3B3-40B6405594D9}" dt="2022-02-23T22:57:40.754" v="571" actId="6549"/>
          <ac:spMkLst>
            <pc:docMk/>
            <pc:sldMk cId="4197527368" sldId="258"/>
            <ac:spMk id="4" creationId="{D7536969-CBFA-4D2E-AF79-0019C6A2FA95}"/>
          </ac:spMkLst>
        </pc:spChg>
        <pc:spChg chg="del">
          <ac:chgData name="Lane, Stefanie" userId="4a8c6c9c-e558-4387-bb26-bde8015993b6" providerId="ADAL" clId="{D5258B4E-2E63-4DD3-B3B3-40B6405594D9}" dt="2022-02-23T22:57:38.825" v="570" actId="478"/>
          <ac:spMkLst>
            <pc:docMk/>
            <pc:sldMk cId="4197527368" sldId="258"/>
            <ac:spMk id="5" creationId="{94EB67DA-C237-4420-82FF-C346970D8F96}"/>
          </ac:spMkLst>
        </pc:spChg>
      </pc:sldChg>
      <pc:sldChg chg="modSp ord modNotesTx">
        <pc:chgData name="Lane, Stefanie" userId="4a8c6c9c-e558-4387-bb26-bde8015993b6" providerId="ADAL" clId="{D5258B4E-2E63-4DD3-B3B3-40B6405594D9}" dt="2022-02-24T00:58:39.581" v="4748" actId="20577"/>
        <pc:sldMkLst>
          <pc:docMk/>
          <pc:sldMk cId="3212559766" sldId="259"/>
        </pc:sldMkLst>
        <pc:spChg chg="mod">
          <ac:chgData name="Lane, Stefanie" userId="4a8c6c9c-e558-4387-bb26-bde8015993b6" providerId="ADAL" clId="{D5258B4E-2E63-4DD3-B3B3-40B6405594D9}" dt="2022-02-24T00:57:57.841" v="4704" actId="6549"/>
          <ac:spMkLst>
            <pc:docMk/>
            <pc:sldMk cId="3212559766" sldId="259"/>
            <ac:spMk id="4" creationId="{D7536969-CBFA-4D2E-AF79-0019C6A2FA95}"/>
          </ac:spMkLst>
        </pc:spChg>
      </pc:sldChg>
      <pc:sldChg chg="del">
        <pc:chgData name="Lane, Stefanie" userId="4a8c6c9c-e558-4387-bb26-bde8015993b6" providerId="ADAL" clId="{D5258B4E-2E63-4DD3-B3B3-40B6405594D9}" dt="2022-02-23T22:57:44.487" v="572" actId="2696"/>
        <pc:sldMkLst>
          <pc:docMk/>
          <pc:sldMk cId="1195947139" sldId="261"/>
        </pc:sldMkLst>
      </pc:sldChg>
      <pc:sldChg chg="modSp ord">
        <pc:chgData name="Lane, Stefanie" userId="4a8c6c9c-e558-4387-bb26-bde8015993b6" providerId="ADAL" clId="{D5258B4E-2E63-4DD3-B3B3-40B6405594D9}" dt="2022-02-24T01:08:45.963" v="4947"/>
        <pc:sldMkLst>
          <pc:docMk/>
          <pc:sldMk cId="274051111" sldId="262"/>
        </pc:sldMkLst>
        <pc:spChg chg="mod">
          <ac:chgData name="Lane, Stefanie" userId="4a8c6c9c-e558-4387-bb26-bde8015993b6" providerId="ADAL" clId="{D5258B4E-2E63-4DD3-B3B3-40B6405594D9}" dt="2022-02-24T00:28:21.489" v="2437" actId="20577"/>
          <ac:spMkLst>
            <pc:docMk/>
            <pc:sldMk cId="274051111" sldId="262"/>
            <ac:spMk id="4" creationId="{D7536969-CBFA-4D2E-AF79-0019C6A2FA95}"/>
          </ac:spMkLst>
        </pc:spChg>
        <pc:spChg chg="mod">
          <ac:chgData name="Lane, Stefanie" userId="4a8c6c9c-e558-4387-bb26-bde8015993b6" providerId="ADAL" clId="{D5258B4E-2E63-4DD3-B3B3-40B6405594D9}" dt="2022-02-24T00:30:30.961" v="2556" actId="20577"/>
          <ac:spMkLst>
            <pc:docMk/>
            <pc:sldMk cId="274051111" sldId="262"/>
            <ac:spMk id="12" creationId="{B69AE694-EB1B-4B5A-8F67-CD98131960FF}"/>
          </ac:spMkLst>
        </pc:spChg>
        <pc:spChg chg="mod">
          <ac:chgData name="Lane, Stefanie" userId="4a8c6c9c-e558-4387-bb26-bde8015993b6" providerId="ADAL" clId="{D5258B4E-2E63-4DD3-B3B3-40B6405594D9}" dt="2022-02-24T00:30:28.085" v="2555" actId="20577"/>
          <ac:spMkLst>
            <pc:docMk/>
            <pc:sldMk cId="274051111" sldId="262"/>
            <ac:spMk id="13" creationId="{C75AF3E8-A0FB-46BA-9605-92FCD3CB2365}"/>
          </ac:spMkLst>
        </pc:spChg>
        <pc:grpChg chg="mod">
          <ac:chgData name="Lane, Stefanie" userId="4a8c6c9c-e558-4387-bb26-bde8015993b6" providerId="ADAL" clId="{D5258B4E-2E63-4DD3-B3B3-40B6405594D9}" dt="2022-02-24T00:30:23.839" v="2553"/>
          <ac:grpSpMkLst>
            <pc:docMk/>
            <pc:sldMk cId="274051111" sldId="262"/>
            <ac:grpSpMk id="3" creationId="{B4C2C325-5649-4289-B878-4B6111702C22}"/>
          </ac:grpSpMkLst>
        </pc:grpChg>
      </pc:sldChg>
      <pc:sldChg chg="del">
        <pc:chgData name="Lane, Stefanie" userId="4a8c6c9c-e558-4387-bb26-bde8015993b6" providerId="ADAL" clId="{D5258B4E-2E63-4DD3-B3B3-40B6405594D9}" dt="2022-02-24T00:47:59.174" v="3630" actId="2696"/>
        <pc:sldMkLst>
          <pc:docMk/>
          <pc:sldMk cId="2893536959" sldId="263"/>
        </pc:sldMkLst>
      </pc:sldChg>
      <pc:sldChg chg="modSp add del ord">
        <pc:chgData name="Lane, Stefanie" userId="4a8c6c9c-e558-4387-bb26-bde8015993b6" providerId="ADAL" clId="{D5258B4E-2E63-4DD3-B3B3-40B6405594D9}" dt="2022-02-24T00:31:57.212" v="2628" actId="2696"/>
        <pc:sldMkLst>
          <pc:docMk/>
          <pc:sldMk cId="2483759271" sldId="264"/>
        </pc:sldMkLst>
        <pc:spChg chg="mod">
          <ac:chgData name="Lane, Stefanie" userId="4a8c6c9c-e558-4387-bb26-bde8015993b6" providerId="ADAL" clId="{D5258B4E-2E63-4DD3-B3B3-40B6405594D9}" dt="2022-02-23T19:00:02.396" v="137" actId="20577"/>
          <ac:spMkLst>
            <pc:docMk/>
            <pc:sldMk cId="2483759271" sldId="264"/>
            <ac:spMk id="2" creationId="{43AD64CC-E970-40D4-A60B-0DD77DA2E8EB}"/>
          </ac:spMkLst>
        </pc:spChg>
        <pc:spChg chg="mod">
          <ac:chgData name="Lane, Stefanie" userId="4a8c6c9c-e558-4387-bb26-bde8015993b6" providerId="ADAL" clId="{D5258B4E-2E63-4DD3-B3B3-40B6405594D9}" dt="2022-02-23T19:00:53.990" v="347" actId="313"/>
          <ac:spMkLst>
            <pc:docMk/>
            <pc:sldMk cId="2483759271" sldId="264"/>
            <ac:spMk id="3" creationId="{D8174919-AD53-410F-AE67-35339A64ABB6}"/>
          </ac:spMkLst>
        </pc:spChg>
      </pc:sldChg>
      <pc:sldChg chg="addSp delSp modSp add ord">
        <pc:chgData name="Lane, Stefanie" userId="4a8c6c9c-e558-4387-bb26-bde8015993b6" providerId="ADAL" clId="{D5258B4E-2E63-4DD3-B3B3-40B6405594D9}" dt="2022-02-24T01:25:29.379" v="5369" actId="1036"/>
        <pc:sldMkLst>
          <pc:docMk/>
          <pc:sldMk cId="1658445772" sldId="265"/>
        </pc:sldMkLst>
        <pc:spChg chg="add mod">
          <ac:chgData name="Lane, Stefanie" userId="4a8c6c9c-e558-4387-bb26-bde8015993b6" providerId="ADAL" clId="{D5258B4E-2E63-4DD3-B3B3-40B6405594D9}" dt="2022-02-24T00:13:41.551" v="1398" actId="164"/>
          <ac:spMkLst>
            <pc:docMk/>
            <pc:sldMk cId="1658445772" sldId="265"/>
            <ac:spMk id="2" creationId="{5605648F-4628-4841-BE14-E99EF6A8B69A}"/>
          </ac:spMkLst>
        </pc:spChg>
        <pc:spChg chg="add del mod">
          <ac:chgData name="Lane, Stefanie" userId="4a8c6c9c-e558-4387-bb26-bde8015993b6" providerId="ADAL" clId="{D5258B4E-2E63-4DD3-B3B3-40B6405594D9}" dt="2022-02-23T23:54:11.267" v="581" actId="478"/>
          <ac:spMkLst>
            <pc:docMk/>
            <pc:sldMk cId="1658445772" sldId="265"/>
            <ac:spMk id="3" creationId="{9F89753C-D81C-4504-B3E5-3B71E7ADB563}"/>
          </ac:spMkLst>
        </pc:spChg>
        <pc:spChg chg="add del mod">
          <ac:chgData name="Lane, Stefanie" userId="4a8c6c9c-e558-4387-bb26-bde8015993b6" providerId="ADAL" clId="{D5258B4E-2E63-4DD3-B3B3-40B6405594D9}" dt="2022-02-23T23:54:12.795" v="582" actId="478"/>
          <ac:spMkLst>
            <pc:docMk/>
            <pc:sldMk cId="1658445772" sldId="265"/>
            <ac:spMk id="4" creationId="{C75E4711-B1AC-4F8E-8B28-8797AFAA55EB}"/>
          </ac:spMkLst>
        </pc:spChg>
        <pc:spChg chg="add del mod">
          <ac:chgData name="Lane, Stefanie" userId="4a8c6c9c-e558-4387-bb26-bde8015993b6" providerId="ADAL" clId="{D5258B4E-2E63-4DD3-B3B3-40B6405594D9}" dt="2022-02-23T23:55:49.070" v="601" actId="478"/>
          <ac:spMkLst>
            <pc:docMk/>
            <pc:sldMk cId="1658445772" sldId="265"/>
            <ac:spMk id="5" creationId="{7B374898-6198-47DB-875E-FFFCA820C12C}"/>
          </ac:spMkLst>
        </pc:spChg>
        <pc:spChg chg="add del mod">
          <ac:chgData name="Lane, Stefanie" userId="4a8c6c9c-e558-4387-bb26-bde8015993b6" providerId="ADAL" clId="{D5258B4E-2E63-4DD3-B3B3-40B6405594D9}" dt="2022-02-23T23:55:49.070" v="601" actId="478"/>
          <ac:spMkLst>
            <pc:docMk/>
            <pc:sldMk cId="1658445772" sldId="265"/>
            <ac:spMk id="6" creationId="{9A8A2E01-FCE0-40EA-8F6B-DB1820AE6F63}"/>
          </ac:spMkLst>
        </pc:spChg>
        <pc:spChg chg="add del mod">
          <ac:chgData name="Lane, Stefanie" userId="4a8c6c9c-e558-4387-bb26-bde8015993b6" providerId="ADAL" clId="{D5258B4E-2E63-4DD3-B3B3-40B6405594D9}" dt="2022-02-23T23:55:49.070" v="601" actId="478"/>
          <ac:spMkLst>
            <pc:docMk/>
            <pc:sldMk cId="1658445772" sldId="265"/>
            <ac:spMk id="7" creationId="{31ABC403-1567-483A-91E7-F943333DD1C1}"/>
          </ac:spMkLst>
        </pc:spChg>
        <pc:spChg chg="add del">
          <ac:chgData name="Lane, Stefanie" userId="4a8c6c9c-e558-4387-bb26-bde8015993b6" providerId="ADAL" clId="{D5258B4E-2E63-4DD3-B3B3-40B6405594D9}" dt="2022-02-23T23:54:53.119" v="593"/>
          <ac:spMkLst>
            <pc:docMk/>
            <pc:sldMk cId="1658445772" sldId="265"/>
            <ac:spMk id="8" creationId="{D5445B07-C3B3-4EE9-A995-7584FC198AEC}"/>
          </ac:spMkLst>
        </pc:spChg>
        <pc:spChg chg="add del">
          <ac:chgData name="Lane, Stefanie" userId="4a8c6c9c-e558-4387-bb26-bde8015993b6" providerId="ADAL" clId="{D5258B4E-2E63-4DD3-B3B3-40B6405594D9}" dt="2022-02-23T23:55:14.227" v="595" actId="478"/>
          <ac:spMkLst>
            <pc:docMk/>
            <pc:sldMk cId="1658445772" sldId="265"/>
            <ac:spMk id="9" creationId="{C3495197-1268-4159-B06F-150FC24DAD0E}"/>
          </ac:spMkLst>
        </pc:spChg>
        <pc:spChg chg="add mod">
          <ac:chgData name="Lane, Stefanie" userId="4a8c6c9c-e558-4387-bb26-bde8015993b6" providerId="ADAL" clId="{D5258B4E-2E63-4DD3-B3B3-40B6405594D9}" dt="2022-02-24T00:01:34.805" v="676" actId="164"/>
          <ac:spMkLst>
            <pc:docMk/>
            <pc:sldMk cId="1658445772" sldId="265"/>
            <ac:spMk id="10" creationId="{AB8C5AB8-1925-4748-8301-F18C8D7CBDE3}"/>
          </ac:spMkLst>
        </pc:spChg>
        <pc:spChg chg="add mod">
          <ac:chgData name="Lane, Stefanie" userId="4a8c6c9c-e558-4387-bb26-bde8015993b6" providerId="ADAL" clId="{D5258B4E-2E63-4DD3-B3B3-40B6405594D9}" dt="2022-02-24T01:25:29.379" v="5369" actId="1036"/>
          <ac:spMkLst>
            <pc:docMk/>
            <pc:sldMk cId="1658445772" sldId="265"/>
            <ac:spMk id="11" creationId="{9EFDD0AF-1BBE-48C2-95EC-18F17F56F8BD}"/>
          </ac:spMkLst>
        </pc:spChg>
        <pc:spChg chg="add mod">
          <ac:chgData name="Lane, Stefanie" userId="4a8c6c9c-e558-4387-bb26-bde8015993b6" providerId="ADAL" clId="{D5258B4E-2E63-4DD3-B3B3-40B6405594D9}" dt="2022-02-24T01:22:30.859" v="5324" actId="207"/>
          <ac:spMkLst>
            <pc:docMk/>
            <pc:sldMk cId="1658445772" sldId="265"/>
            <ac:spMk id="15" creationId="{86FCE1B6-B85E-4237-852F-6CD4CD6EA0EC}"/>
          </ac:spMkLst>
        </pc:spChg>
        <pc:spChg chg="add mod">
          <ac:chgData name="Lane, Stefanie" userId="4a8c6c9c-e558-4387-bb26-bde8015993b6" providerId="ADAL" clId="{D5258B4E-2E63-4DD3-B3B3-40B6405594D9}" dt="2022-02-24T00:13:54.007" v="1400" actId="164"/>
          <ac:spMkLst>
            <pc:docMk/>
            <pc:sldMk cId="1658445772" sldId="265"/>
            <ac:spMk id="16" creationId="{B024619D-F09B-4AFA-A3ED-F206E6F633E1}"/>
          </ac:spMkLst>
        </pc:spChg>
        <pc:spChg chg="add mod">
          <ac:chgData name="Lane, Stefanie" userId="4a8c6c9c-e558-4387-bb26-bde8015993b6" providerId="ADAL" clId="{D5258B4E-2E63-4DD3-B3B3-40B6405594D9}" dt="2022-02-24T00:13:57.056" v="1401" actId="164"/>
          <ac:spMkLst>
            <pc:docMk/>
            <pc:sldMk cId="1658445772" sldId="265"/>
            <ac:spMk id="17" creationId="{DE3B43BC-3150-4C8C-9290-13E1A9AC20D8}"/>
          </ac:spMkLst>
        </pc:spChg>
        <pc:spChg chg="add mod">
          <ac:chgData name="Lane, Stefanie" userId="4a8c6c9c-e558-4387-bb26-bde8015993b6" providerId="ADAL" clId="{D5258B4E-2E63-4DD3-B3B3-40B6405594D9}" dt="2022-02-24T00:13:47.751" v="1399" actId="164"/>
          <ac:spMkLst>
            <pc:docMk/>
            <pc:sldMk cId="1658445772" sldId="265"/>
            <ac:spMk id="18" creationId="{CCA13788-910F-49CF-B22A-853959ACE690}"/>
          </ac:spMkLst>
        </pc:spChg>
        <pc:spChg chg="add mod">
          <ac:chgData name="Lane, Stefanie" userId="4a8c6c9c-e558-4387-bb26-bde8015993b6" providerId="ADAL" clId="{D5258B4E-2E63-4DD3-B3B3-40B6405594D9}" dt="2022-02-24T00:00:47.966" v="658" actId="164"/>
          <ac:spMkLst>
            <pc:docMk/>
            <pc:sldMk cId="1658445772" sldId="265"/>
            <ac:spMk id="19" creationId="{58CFBFFF-C3EC-4085-A2FC-963B0EB550A8}"/>
          </ac:spMkLst>
        </pc:spChg>
        <pc:spChg chg="add mod">
          <ac:chgData name="Lane, Stefanie" userId="4a8c6c9c-e558-4387-bb26-bde8015993b6" providerId="ADAL" clId="{D5258B4E-2E63-4DD3-B3B3-40B6405594D9}" dt="2022-02-24T00:00:47.966" v="658" actId="164"/>
          <ac:spMkLst>
            <pc:docMk/>
            <pc:sldMk cId="1658445772" sldId="265"/>
            <ac:spMk id="20" creationId="{2C32AE94-6DBF-4D13-B865-33242E67FAAB}"/>
          </ac:spMkLst>
        </pc:spChg>
        <pc:spChg chg="add mod">
          <ac:chgData name="Lane, Stefanie" userId="4a8c6c9c-e558-4387-bb26-bde8015993b6" providerId="ADAL" clId="{D5258B4E-2E63-4DD3-B3B3-40B6405594D9}" dt="2022-02-24T00:04:37.193" v="903" actId="164"/>
          <ac:spMkLst>
            <pc:docMk/>
            <pc:sldMk cId="1658445772" sldId="265"/>
            <ac:spMk id="35" creationId="{6E279028-A7B5-4E1C-AF04-E87C64723282}"/>
          </ac:spMkLst>
        </pc:spChg>
        <pc:spChg chg="add mod">
          <ac:chgData name="Lane, Stefanie" userId="4a8c6c9c-e558-4387-bb26-bde8015993b6" providerId="ADAL" clId="{D5258B4E-2E63-4DD3-B3B3-40B6405594D9}" dt="2022-02-24T00:04:37.193" v="903" actId="164"/>
          <ac:spMkLst>
            <pc:docMk/>
            <pc:sldMk cId="1658445772" sldId="265"/>
            <ac:spMk id="36" creationId="{59D6F817-7D38-4D3F-8E3D-544FE81C29AC}"/>
          </ac:spMkLst>
        </pc:spChg>
        <pc:spChg chg="add mod">
          <ac:chgData name="Lane, Stefanie" userId="4a8c6c9c-e558-4387-bb26-bde8015993b6" providerId="ADAL" clId="{D5258B4E-2E63-4DD3-B3B3-40B6405594D9}" dt="2022-02-24T00:04:37.193" v="903" actId="164"/>
          <ac:spMkLst>
            <pc:docMk/>
            <pc:sldMk cId="1658445772" sldId="265"/>
            <ac:spMk id="37" creationId="{5864B19C-8518-46ED-9CBB-711116D5C36C}"/>
          </ac:spMkLst>
        </pc:spChg>
        <pc:spChg chg="add mod">
          <ac:chgData name="Lane, Stefanie" userId="4a8c6c9c-e558-4387-bb26-bde8015993b6" providerId="ADAL" clId="{D5258B4E-2E63-4DD3-B3B3-40B6405594D9}" dt="2022-02-24T00:04:37.193" v="903" actId="164"/>
          <ac:spMkLst>
            <pc:docMk/>
            <pc:sldMk cId="1658445772" sldId="265"/>
            <ac:spMk id="38" creationId="{CE401269-F3DA-4781-A748-67035972176D}"/>
          </ac:spMkLst>
        </pc:spChg>
        <pc:spChg chg="add mod">
          <ac:chgData name="Lane, Stefanie" userId="4a8c6c9c-e558-4387-bb26-bde8015993b6" providerId="ADAL" clId="{D5258B4E-2E63-4DD3-B3B3-40B6405594D9}" dt="2022-02-24T00:13:47.751" v="1399" actId="164"/>
          <ac:spMkLst>
            <pc:docMk/>
            <pc:sldMk cId="1658445772" sldId="265"/>
            <ac:spMk id="39" creationId="{5E17F45F-43EC-4A21-A469-A4A0F37699AD}"/>
          </ac:spMkLst>
        </pc:spChg>
        <pc:spChg chg="add mod">
          <ac:chgData name="Lane, Stefanie" userId="4a8c6c9c-e558-4387-bb26-bde8015993b6" providerId="ADAL" clId="{D5258B4E-2E63-4DD3-B3B3-40B6405594D9}" dt="2022-02-24T00:13:47.751" v="1399" actId="164"/>
          <ac:spMkLst>
            <pc:docMk/>
            <pc:sldMk cId="1658445772" sldId="265"/>
            <ac:spMk id="40" creationId="{ABE44310-F4CF-4828-AF24-4C089790D84D}"/>
          </ac:spMkLst>
        </pc:spChg>
        <pc:spChg chg="add mod">
          <ac:chgData name="Lane, Stefanie" userId="4a8c6c9c-e558-4387-bb26-bde8015993b6" providerId="ADAL" clId="{D5258B4E-2E63-4DD3-B3B3-40B6405594D9}" dt="2022-02-24T00:13:47.751" v="1399" actId="164"/>
          <ac:spMkLst>
            <pc:docMk/>
            <pc:sldMk cId="1658445772" sldId="265"/>
            <ac:spMk id="41" creationId="{D4D2F243-26CA-4C7D-BD0D-AF50A82CBC08}"/>
          </ac:spMkLst>
        </pc:spChg>
        <pc:spChg chg="add mod">
          <ac:chgData name="Lane, Stefanie" userId="4a8c6c9c-e558-4387-bb26-bde8015993b6" providerId="ADAL" clId="{D5258B4E-2E63-4DD3-B3B3-40B6405594D9}" dt="2022-02-24T00:13:47.751" v="1399" actId="164"/>
          <ac:spMkLst>
            <pc:docMk/>
            <pc:sldMk cId="1658445772" sldId="265"/>
            <ac:spMk id="42" creationId="{DE92386E-3256-496A-B9A7-CDF0B0693430}"/>
          </ac:spMkLst>
        </pc:spChg>
        <pc:spChg chg="add mod">
          <ac:chgData name="Lane, Stefanie" userId="4a8c6c9c-e558-4387-bb26-bde8015993b6" providerId="ADAL" clId="{D5258B4E-2E63-4DD3-B3B3-40B6405594D9}" dt="2022-02-24T00:13:54.007" v="1400" actId="164"/>
          <ac:spMkLst>
            <pc:docMk/>
            <pc:sldMk cId="1658445772" sldId="265"/>
            <ac:spMk id="43" creationId="{CF6CACF7-C263-4B13-9A51-BF67BF716982}"/>
          </ac:spMkLst>
        </pc:spChg>
        <pc:spChg chg="add mod">
          <ac:chgData name="Lane, Stefanie" userId="4a8c6c9c-e558-4387-bb26-bde8015993b6" providerId="ADAL" clId="{D5258B4E-2E63-4DD3-B3B3-40B6405594D9}" dt="2022-02-24T00:13:54.007" v="1400" actId="164"/>
          <ac:spMkLst>
            <pc:docMk/>
            <pc:sldMk cId="1658445772" sldId="265"/>
            <ac:spMk id="44" creationId="{EB468CC0-9D74-4035-BE64-6F0970046385}"/>
          </ac:spMkLst>
        </pc:spChg>
        <pc:spChg chg="add mod">
          <ac:chgData name="Lane, Stefanie" userId="4a8c6c9c-e558-4387-bb26-bde8015993b6" providerId="ADAL" clId="{D5258B4E-2E63-4DD3-B3B3-40B6405594D9}" dt="2022-02-24T00:13:54.007" v="1400" actId="164"/>
          <ac:spMkLst>
            <pc:docMk/>
            <pc:sldMk cId="1658445772" sldId="265"/>
            <ac:spMk id="45" creationId="{4576768B-409B-45CE-95F4-594BF6112278}"/>
          </ac:spMkLst>
        </pc:spChg>
        <pc:spChg chg="add mod">
          <ac:chgData name="Lane, Stefanie" userId="4a8c6c9c-e558-4387-bb26-bde8015993b6" providerId="ADAL" clId="{D5258B4E-2E63-4DD3-B3B3-40B6405594D9}" dt="2022-02-24T00:13:54.007" v="1400" actId="164"/>
          <ac:spMkLst>
            <pc:docMk/>
            <pc:sldMk cId="1658445772" sldId="265"/>
            <ac:spMk id="46" creationId="{FAA395B8-3EBE-478B-BDC7-3BFE6F49C068}"/>
          </ac:spMkLst>
        </pc:spChg>
        <pc:spChg chg="add mod">
          <ac:chgData name="Lane, Stefanie" userId="4a8c6c9c-e558-4387-bb26-bde8015993b6" providerId="ADAL" clId="{D5258B4E-2E63-4DD3-B3B3-40B6405594D9}" dt="2022-02-24T00:13:57.056" v="1401" actId="164"/>
          <ac:spMkLst>
            <pc:docMk/>
            <pc:sldMk cId="1658445772" sldId="265"/>
            <ac:spMk id="47" creationId="{FD188289-F20A-4DA9-8B8A-FD0E03BB211C}"/>
          </ac:spMkLst>
        </pc:spChg>
        <pc:spChg chg="add mod">
          <ac:chgData name="Lane, Stefanie" userId="4a8c6c9c-e558-4387-bb26-bde8015993b6" providerId="ADAL" clId="{D5258B4E-2E63-4DD3-B3B3-40B6405594D9}" dt="2022-02-24T00:13:57.056" v="1401" actId="164"/>
          <ac:spMkLst>
            <pc:docMk/>
            <pc:sldMk cId="1658445772" sldId="265"/>
            <ac:spMk id="48" creationId="{EE6B03CE-A5A6-4A9C-8E8E-C133FE014EF3}"/>
          </ac:spMkLst>
        </pc:spChg>
        <pc:spChg chg="add mod">
          <ac:chgData name="Lane, Stefanie" userId="4a8c6c9c-e558-4387-bb26-bde8015993b6" providerId="ADAL" clId="{D5258B4E-2E63-4DD3-B3B3-40B6405594D9}" dt="2022-02-24T00:13:57.056" v="1401" actId="164"/>
          <ac:spMkLst>
            <pc:docMk/>
            <pc:sldMk cId="1658445772" sldId="265"/>
            <ac:spMk id="49" creationId="{4BACE41B-9D0D-4B08-B729-E5A9A23612F7}"/>
          </ac:spMkLst>
        </pc:spChg>
        <pc:spChg chg="add mod">
          <ac:chgData name="Lane, Stefanie" userId="4a8c6c9c-e558-4387-bb26-bde8015993b6" providerId="ADAL" clId="{D5258B4E-2E63-4DD3-B3B3-40B6405594D9}" dt="2022-02-24T00:13:57.056" v="1401" actId="164"/>
          <ac:spMkLst>
            <pc:docMk/>
            <pc:sldMk cId="1658445772" sldId="265"/>
            <ac:spMk id="50" creationId="{37F7F4D3-D12E-4D68-9052-0268D78541D4}"/>
          </ac:spMkLst>
        </pc:spChg>
        <pc:spChg chg="add mod">
          <ac:chgData name="Lane, Stefanie" userId="4a8c6c9c-e558-4387-bb26-bde8015993b6" providerId="ADAL" clId="{D5258B4E-2E63-4DD3-B3B3-40B6405594D9}" dt="2022-02-24T01:25:29.379" v="5369" actId="1036"/>
          <ac:spMkLst>
            <pc:docMk/>
            <pc:sldMk cId="1658445772" sldId="265"/>
            <ac:spMk id="51" creationId="{D5CA8583-2043-45B4-9771-0307A9DF56B3}"/>
          </ac:spMkLst>
        </pc:spChg>
        <pc:spChg chg="add mod">
          <ac:chgData name="Lane, Stefanie" userId="4a8c6c9c-e558-4387-bb26-bde8015993b6" providerId="ADAL" clId="{D5258B4E-2E63-4DD3-B3B3-40B6405594D9}" dt="2022-02-24T01:25:29.379" v="5369" actId="1036"/>
          <ac:spMkLst>
            <pc:docMk/>
            <pc:sldMk cId="1658445772" sldId="265"/>
            <ac:spMk id="52" creationId="{1B01FA7E-06D6-476E-BD57-814C43929C13}"/>
          </ac:spMkLst>
        </pc:spChg>
        <pc:spChg chg="add mod">
          <ac:chgData name="Lane, Stefanie" userId="4a8c6c9c-e558-4387-bb26-bde8015993b6" providerId="ADAL" clId="{D5258B4E-2E63-4DD3-B3B3-40B6405594D9}" dt="2022-02-24T01:25:29.379" v="5369" actId="1036"/>
          <ac:spMkLst>
            <pc:docMk/>
            <pc:sldMk cId="1658445772" sldId="265"/>
            <ac:spMk id="53" creationId="{9C31636D-330B-45B0-88BC-A3295C639B88}"/>
          </ac:spMkLst>
        </pc:spChg>
        <pc:spChg chg="add mod">
          <ac:chgData name="Lane, Stefanie" userId="4a8c6c9c-e558-4387-bb26-bde8015993b6" providerId="ADAL" clId="{D5258B4E-2E63-4DD3-B3B3-40B6405594D9}" dt="2022-02-24T01:25:29.379" v="5369" actId="1036"/>
          <ac:spMkLst>
            <pc:docMk/>
            <pc:sldMk cId="1658445772" sldId="265"/>
            <ac:spMk id="54" creationId="{E4D7C5BC-1E51-4F7B-B64E-612E16A5399D}"/>
          </ac:spMkLst>
        </pc:spChg>
        <pc:spChg chg="mod">
          <ac:chgData name="Lane, Stefanie" userId="4a8c6c9c-e558-4387-bb26-bde8015993b6" providerId="ADAL" clId="{D5258B4E-2E63-4DD3-B3B3-40B6405594D9}" dt="2022-02-24T00:04:54.952" v="908" actId="1076"/>
          <ac:spMkLst>
            <pc:docMk/>
            <pc:sldMk cId="1658445772" sldId="265"/>
            <ac:spMk id="62" creationId="{9CDEB6A7-17EB-4715-A830-8919A04C8393}"/>
          </ac:spMkLst>
        </pc:spChg>
        <pc:spChg chg="mod">
          <ac:chgData name="Lane, Stefanie" userId="4a8c6c9c-e558-4387-bb26-bde8015993b6" providerId="ADAL" clId="{D5258B4E-2E63-4DD3-B3B3-40B6405594D9}" dt="2022-02-24T00:04:54.952" v="908" actId="1076"/>
          <ac:spMkLst>
            <pc:docMk/>
            <pc:sldMk cId="1658445772" sldId="265"/>
            <ac:spMk id="63" creationId="{15FEF3D4-5BBF-4887-95FC-8E18D166A0BC}"/>
          </ac:spMkLst>
        </pc:spChg>
        <pc:spChg chg="add mod">
          <ac:chgData name="Lane, Stefanie" userId="4a8c6c9c-e558-4387-bb26-bde8015993b6" providerId="ADAL" clId="{D5258B4E-2E63-4DD3-B3B3-40B6405594D9}" dt="2022-02-24T00:57:31.589" v="4702" actId="20577"/>
          <ac:spMkLst>
            <pc:docMk/>
            <pc:sldMk cId="1658445772" sldId="265"/>
            <ac:spMk id="64" creationId="{32393203-2CB2-402D-A3AC-F8B98014F017}"/>
          </ac:spMkLst>
        </pc:spChg>
        <pc:spChg chg="add mod">
          <ac:chgData name="Lane, Stefanie" userId="4a8c6c9c-e558-4387-bb26-bde8015993b6" providerId="ADAL" clId="{D5258B4E-2E63-4DD3-B3B3-40B6405594D9}" dt="2022-02-24T01:25:29.379" v="5369" actId="1036"/>
          <ac:spMkLst>
            <pc:docMk/>
            <pc:sldMk cId="1658445772" sldId="265"/>
            <ac:spMk id="66" creationId="{E647F1D8-4B8E-4441-90AE-CE97CE6B2D83}"/>
          </ac:spMkLst>
        </pc:spChg>
        <pc:spChg chg="add mod">
          <ac:chgData name="Lane, Stefanie" userId="4a8c6c9c-e558-4387-bb26-bde8015993b6" providerId="ADAL" clId="{D5258B4E-2E63-4DD3-B3B3-40B6405594D9}" dt="2022-02-24T01:25:09.398" v="5348" actId="20577"/>
          <ac:spMkLst>
            <pc:docMk/>
            <pc:sldMk cId="1658445772" sldId="265"/>
            <ac:spMk id="71" creationId="{F0A3FC5E-AF0B-4D40-BC20-E779596BE79B}"/>
          </ac:spMkLst>
        </pc:spChg>
        <pc:grpChg chg="add del mod">
          <ac:chgData name="Lane, Stefanie" userId="4a8c6c9c-e558-4387-bb26-bde8015993b6" providerId="ADAL" clId="{D5258B4E-2E63-4DD3-B3B3-40B6405594D9}" dt="2022-02-24T00:01:37.758" v="678" actId="478"/>
          <ac:grpSpMkLst>
            <pc:docMk/>
            <pc:sldMk cId="1658445772" sldId="265"/>
            <ac:grpSpMk id="21" creationId="{A32BDB57-D448-4200-BC43-343AE294AC1E}"/>
          </ac:grpSpMkLst>
        </pc:grpChg>
        <pc:grpChg chg="add mod">
          <ac:chgData name="Lane, Stefanie" userId="4a8c6c9c-e558-4387-bb26-bde8015993b6" providerId="ADAL" clId="{D5258B4E-2E63-4DD3-B3B3-40B6405594D9}" dt="2022-02-24T00:04:37.193" v="903" actId="164"/>
          <ac:grpSpMkLst>
            <pc:docMk/>
            <pc:sldMk cId="1658445772" sldId="265"/>
            <ac:grpSpMk id="22" creationId="{43919031-935A-4CDC-AD16-BF88D4289E04}"/>
          </ac:grpSpMkLst>
        </pc:grpChg>
        <pc:grpChg chg="add mod">
          <ac:chgData name="Lane, Stefanie" userId="4a8c6c9c-e558-4387-bb26-bde8015993b6" providerId="ADAL" clId="{D5258B4E-2E63-4DD3-B3B3-40B6405594D9}" dt="2022-02-24T00:13:47.751" v="1399" actId="164"/>
          <ac:grpSpMkLst>
            <pc:docMk/>
            <pc:sldMk cId="1658445772" sldId="265"/>
            <ac:grpSpMk id="25" creationId="{6B08FD3F-9B8B-4F2C-88DC-2AEA8ADA99A4}"/>
          </ac:grpSpMkLst>
        </pc:grpChg>
        <pc:grpChg chg="add mod">
          <ac:chgData name="Lane, Stefanie" userId="4a8c6c9c-e558-4387-bb26-bde8015993b6" providerId="ADAL" clId="{D5258B4E-2E63-4DD3-B3B3-40B6405594D9}" dt="2022-02-24T00:13:54.007" v="1400" actId="164"/>
          <ac:grpSpMkLst>
            <pc:docMk/>
            <pc:sldMk cId="1658445772" sldId="265"/>
            <ac:grpSpMk id="28" creationId="{83A43799-E010-4988-8DAB-FA5E5F0CB7BA}"/>
          </ac:grpSpMkLst>
        </pc:grpChg>
        <pc:grpChg chg="add mod">
          <ac:chgData name="Lane, Stefanie" userId="4a8c6c9c-e558-4387-bb26-bde8015993b6" providerId="ADAL" clId="{D5258B4E-2E63-4DD3-B3B3-40B6405594D9}" dt="2022-02-24T00:13:57.056" v="1401" actId="164"/>
          <ac:grpSpMkLst>
            <pc:docMk/>
            <pc:sldMk cId="1658445772" sldId="265"/>
            <ac:grpSpMk id="31" creationId="{E28C3208-39D2-47BB-BA0B-40D751CD5EAA}"/>
          </ac:grpSpMkLst>
        </pc:grpChg>
        <pc:grpChg chg="add mod">
          <ac:chgData name="Lane, Stefanie" userId="4a8c6c9c-e558-4387-bb26-bde8015993b6" providerId="ADAL" clId="{D5258B4E-2E63-4DD3-B3B3-40B6405594D9}" dt="2022-02-24T01:25:29.379" v="5369" actId="1036"/>
          <ac:grpSpMkLst>
            <pc:docMk/>
            <pc:sldMk cId="1658445772" sldId="265"/>
            <ac:grpSpMk id="34" creationId="{6D398463-50AE-4F9B-AA24-527E42B03BEC}"/>
          </ac:grpSpMkLst>
        </pc:grpChg>
        <pc:grpChg chg="add mod">
          <ac:chgData name="Lane, Stefanie" userId="4a8c6c9c-e558-4387-bb26-bde8015993b6" providerId="ADAL" clId="{D5258B4E-2E63-4DD3-B3B3-40B6405594D9}" dt="2022-02-24T00:13:41.551" v="1398" actId="164"/>
          <ac:grpSpMkLst>
            <pc:docMk/>
            <pc:sldMk cId="1658445772" sldId="265"/>
            <ac:grpSpMk id="55" creationId="{83376AE2-CB14-4665-9D76-0395A5CFDB58}"/>
          </ac:grpSpMkLst>
        </pc:grpChg>
        <pc:grpChg chg="add mod">
          <ac:chgData name="Lane, Stefanie" userId="4a8c6c9c-e558-4387-bb26-bde8015993b6" providerId="ADAL" clId="{D5258B4E-2E63-4DD3-B3B3-40B6405594D9}" dt="2022-02-24T00:06:26.458" v="1037" actId="164"/>
          <ac:grpSpMkLst>
            <pc:docMk/>
            <pc:sldMk cId="1658445772" sldId="265"/>
            <ac:grpSpMk id="56" creationId="{7A74B0CA-CA69-4687-9EBC-BBEFDCE78709}"/>
          </ac:grpSpMkLst>
        </pc:grpChg>
        <pc:grpChg chg="mod">
          <ac:chgData name="Lane, Stefanie" userId="4a8c6c9c-e558-4387-bb26-bde8015993b6" providerId="ADAL" clId="{D5258B4E-2E63-4DD3-B3B3-40B6405594D9}" dt="2022-02-24T00:04:38.609" v="904"/>
          <ac:grpSpMkLst>
            <pc:docMk/>
            <pc:sldMk cId="1658445772" sldId="265"/>
            <ac:grpSpMk id="57" creationId="{D73E4B03-24F1-4567-B002-58C509F3EFAD}"/>
          </ac:grpSpMkLst>
        </pc:grpChg>
        <pc:grpChg chg="add mod">
          <ac:chgData name="Lane, Stefanie" userId="4a8c6c9c-e558-4387-bb26-bde8015993b6" providerId="ADAL" clId="{D5258B4E-2E63-4DD3-B3B3-40B6405594D9}" dt="2022-02-24T00:57:35.335" v="4703" actId="1076"/>
          <ac:grpSpMkLst>
            <pc:docMk/>
            <pc:sldMk cId="1658445772" sldId="265"/>
            <ac:grpSpMk id="65" creationId="{D156DA3C-9A97-443D-BC80-958349577056}"/>
          </ac:grpSpMkLst>
        </pc:grpChg>
        <pc:grpChg chg="add mod">
          <ac:chgData name="Lane, Stefanie" userId="4a8c6c9c-e558-4387-bb26-bde8015993b6" providerId="ADAL" clId="{D5258B4E-2E63-4DD3-B3B3-40B6405594D9}" dt="2022-02-24T01:25:29.379" v="5369" actId="1036"/>
          <ac:grpSpMkLst>
            <pc:docMk/>
            <pc:sldMk cId="1658445772" sldId="265"/>
            <ac:grpSpMk id="67" creationId="{39639B45-F43E-4295-A2B8-DA7BF010C168}"/>
          </ac:grpSpMkLst>
        </pc:grpChg>
        <pc:grpChg chg="add mod">
          <ac:chgData name="Lane, Stefanie" userId="4a8c6c9c-e558-4387-bb26-bde8015993b6" providerId="ADAL" clId="{D5258B4E-2E63-4DD3-B3B3-40B6405594D9}" dt="2022-02-24T01:25:29.379" v="5369" actId="1036"/>
          <ac:grpSpMkLst>
            <pc:docMk/>
            <pc:sldMk cId="1658445772" sldId="265"/>
            <ac:grpSpMk id="68" creationId="{90A1EB9C-AA6E-484E-A4C0-1082ABE7F556}"/>
          </ac:grpSpMkLst>
        </pc:grpChg>
        <pc:grpChg chg="add mod">
          <ac:chgData name="Lane, Stefanie" userId="4a8c6c9c-e558-4387-bb26-bde8015993b6" providerId="ADAL" clId="{D5258B4E-2E63-4DD3-B3B3-40B6405594D9}" dt="2022-02-24T01:25:29.379" v="5369" actId="1036"/>
          <ac:grpSpMkLst>
            <pc:docMk/>
            <pc:sldMk cId="1658445772" sldId="265"/>
            <ac:grpSpMk id="69" creationId="{FE1EEDCD-165B-4A3E-A4D6-311A2AE6B99A}"/>
          </ac:grpSpMkLst>
        </pc:grpChg>
        <pc:grpChg chg="add mod">
          <ac:chgData name="Lane, Stefanie" userId="4a8c6c9c-e558-4387-bb26-bde8015993b6" providerId="ADAL" clId="{D5258B4E-2E63-4DD3-B3B3-40B6405594D9}" dt="2022-02-24T01:25:29.379" v="5369" actId="1036"/>
          <ac:grpSpMkLst>
            <pc:docMk/>
            <pc:sldMk cId="1658445772" sldId="265"/>
            <ac:grpSpMk id="70" creationId="{2F26B65B-AF68-4771-AEDE-4D445720149C}"/>
          </ac:grpSpMkLst>
        </pc:grpChg>
        <pc:cxnChg chg="add mod">
          <ac:chgData name="Lane, Stefanie" userId="4a8c6c9c-e558-4387-bb26-bde8015993b6" providerId="ADAL" clId="{D5258B4E-2E63-4DD3-B3B3-40B6405594D9}" dt="2022-02-24T00:01:34.805" v="676" actId="164"/>
          <ac:cxnSpMkLst>
            <pc:docMk/>
            <pc:sldMk cId="1658445772" sldId="265"/>
            <ac:cxnSpMk id="12" creationId="{C7DB2BA5-EE56-46E3-B142-A8D19604CFB1}"/>
          </ac:cxnSpMkLst>
        </pc:cxnChg>
        <pc:cxnChg chg="add mod">
          <ac:chgData name="Lane, Stefanie" userId="4a8c6c9c-e558-4387-bb26-bde8015993b6" providerId="ADAL" clId="{D5258B4E-2E63-4DD3-B3B3-40B6405594D9}" dt="2022-02-24T00:01:34.805" v="676" actId="164"/>
          <ac:cxnSpMkLst>
            <pc:docMk/>
            <pc:sldMk cId="1658445772" sldId="265"/>
            <ac:cxnSpMk id="13" creationId="{E825561B-BD67-4388-8B03-CA6C26470014}"/>
          </ac:cxnSpMkLst>
        </pc:cxnChg>
        <pc:cxnChg chg="add mod">
          <ac:chgData name="Lane, Stefanie" userId="4a8c6c9c-e558-4387-bb26-bde8015993b6" providerId="ADAL" clId="{D5258B4E-2E63-4DD3-B3B3-40B6405594D9}" dt="2022-02-24T00:01:34.805" v="676" actId="164"/>
          <ac:cxnSpMkLst>
            <pc:docMk/>
            <pc:sldMk cId="1658445772" sldId="265"/>
            <ac:cxnSpMk id="14" creationId="{FC108EAF-A7C7-4E23-B97A-DA23D54963F8}"/>
          </ac:cxnSpMkLst>
        </pc:cxnChg>
      </pc:sldChg>
      <pc:sldChg chg="addSp delSp modSp add del">
        <pc:chgData name="Lane, Stefanie" userId="4a8c6c9c-e558-4387-bb26-bde8015993b6" providerId="ADAL" clId="{D5258B4E-2E63-4DD3-B3B3-40B6405594D9}" dt="2022-02-24T00:19:33.048" v="1782" actId="2696"/>
        <pc:sldMkLst>
          <pc:docMk/>
          <pc:sldMk cId="419511675" sldId="266"/>
        </pc:sldMkLst>
        <pc:spChg chg="add mod">
          <ac:chgData name="Lane, Stefanie" userId="4a8c6c9c-e558-4387-bb26-bde8015993b6" providerId="ADAL" clId="{D5258B4E-2E63-4DD3-B3B3-40B6405594D9}" dt="2022-02-24T00:08:33.904" v="1071" actId="11529"/>
          <ac:spMkLst>
            <pc:docMk/>
            <pc:sldMk cId="419511675" sldId="266"/>
            <ac:spMk id="3" creationId="{C4F60008-876B-49E6-B579-4FA920CEF59D}"/>
          </ac:spMkLst>
        </pc:spChg>
        <pc:spChg chg="del">
          <ac:chgData name="Lane, Stefanie" userId="4a8c6c9c-e558-4387-bb26-bde8015993b6" providerId="ADAL" clId="{D5258B4E-2E63-4DD3-B3B3-40B6405594D9}" dt="2022-02-24T00:07:13.615" v="1044" actId="478"/>
          <ac:spMkLst>
            <pc:docMk/>
            <pc:sldMk cId="419511675" sldId="266"/>
            <ac:spMk id="11" creationId="{9EFDD0AF-1BBE-48C2-95EC-18F17F56F8BD}"/>
          </ac:spMkLst>
        </pc:spChg>
        <pc:spChg chg="mod">
          <ac:chgData name="Lane, Stefanie" userId="4a8c6c9c-e558-4387-bb26-bde8015993b6" providerId="ADAL" clId="{D5258B4E-2E63-4DD3-B3B3-40B6405594D9}" dt="2022-02-24T00:07:25.172" v="1049" actId="1076"/>
          <ac:spMkLst>
            <pc:docMk/>
            <pc:sldMk cId="419511675" sldId="266"/>
            <ac:spMk id="16" creationId="{B024619D-F09B-4AFA-A3ED-F206E6F633E1}"/>
          </ac:spMkLst>
        </pc:spChg>
        <pc:spChg chg="del mod topLvl">
          <ac:chgData name="Lane, Stefanie" userId="4a8c6c9c-e558-4387-bb26-bde8015993b6" providerId="ADAL" clId="{D5258B4E-2E63-4DD3-B3B3-40B6405594D9}" dt="2022-02-24T00:08:27.641" v="1070" actId="478"/>
          <ac:spMkLst>
            <pc:docMk/>
            <pc:sldMk cId="419511675" sldId="266"/>
            <ac:spMk id="64" creationId="{32393203-2CB2-402D-A3AC-F8B98014F017}"/>
          </ac:spMkLst>
        </pc:spChg>
        <pc:spChg chg="add mod">
          <ac:chgData name="Lane, Stefanie" userId="4a8c6c9c-e558-4387-bb26-bde8015993b6" providerId="ADAL" clId="{D5258B4E-2E63-4DD3-B3B3-40B6405594D9}" dt="2022-02-24T00:08:36.968" v="1073" actId="1076"/>
          <ac:spMkLst>
            <pc:docMk/>
            <pc:sldMk cId="419511675" sldId="266"/>
            <ac:spMk id="179" creationId="{58919A62-EF9A-43D4-9E49-5D7523A4E7FE}"/>
          </ac:spMkLst>
        </pc:spChg>
        <pc:spChg chg="add mod">
          <ac:chgData name="Lane, Stefanie" userId="4a8c6c9c-e558-4387-bb26-bde8015993b6" providerId="ADAL" clId="{D5258B4E-2E63-4DD3-B3B3-40B6405594D9}" dt="2022-02-24T00:08:47.035" v="1075" actId="1076"/>
          <ac:spMkLst>
            <pc:docMk/>
            <pc:sldMk cId="419511675" sldId="266"/>
            <ac:spMk id="180" creationId="{A06E457F-8CDB-4991-AB96-65CD8D871278}"/>
          </ac:spMkLst>
        </pc:spChg>
        <pc:spChg chg="add mod">
          <ac:chgData name="Lane, Stefanie" userId="4a8c6c9c-e558-4387-bb26-bde8015993b6" providerId="ADAL" clId="{D5258B4E-2E63-4DD3-B3B3-40B6405594D9}" dt="2022-02-24T00:08:47.035" v="1075" actId="1076"/>
          <ac:spMkLst>
            <pc:docMk/>
            <pc:sldMk cId="419511675" sldId="266"/>
            <ac:spMk id="181" creationId="{68FB048F-E013-4432-A819-94DE27EDB0A8}"/>
          </ac:spMkLst>
        </pc:spChg>
        <pc:grpChg chg="del">
          <ac:chgData name="Lane, Stefanie" userId="4a8c6c9c-e558-4387-bb26-bde8015993b6" providerId="ADAL" clId="{D5258B4E-2E63-4DD3-B3B3-40B6405594D9}" dt="2022-02-24T00:07:12.098" v="1043" actId="478"/>
          <ac:grpSpMkLst>
            <pc:docMk/>
            <pc:sldMk cId="419511675" sldId="266"/>
            <ac:grpSpMk id="34" creationId="{6D398463-50AE-4F9B-AA24-527E42B03BEC}"/>
          </ac:grpSpMkLst>
        </pc:grpChg>
        <pc:grpChg chg="del mod topLvl">
          <ac:chgData name="Lane, Stefanie" userId="4a8c6c9c-e558-4387-bb26-bde8015993b6" providerId="ADAL" clId="{D5258B4E-2E63-4DD3-B3B3-40B6405594D9}" dt="2022-02-24T00:08:26.462" v="1069" actId="478"/>
          <ac:grpSpMkLst>
            <pc:docMk/>
            <pc:sldMk cId="419511675" sldId="266"/>
            <ac:grpSpMk id="56" creationId="{7A74B0CA-CA69-4687-9EBC-BBEFDCE78709}"/>
          </ac:grpSpMkLst>
        </pc:grpChg>
        <pc:grpChg chg="del">
          <ac:chgData name="Lane, Stefanie" userId="4a8c6c9c-e558-4387-bb26-bde8015993b6" providerId="ADAL" clId="{D5258B4E-2E63-4DD3-B3B3-40B6405594D9}" dt="2022-02-24T00:07:35.138" v="1051" actId="165"/>
          <ac:grpSpMkLst>
            <pc:docMk/>
            <pc:sldMk cId="419511675" sldId="266"/>
            <ac:grpSpMk id="65" creationId="{D156DA3C-9A97-443D-BC80-958349577056}"/>
          </ac:grpSpMkLst>
        </pc:grpChg>
        <pc:grpChg chg="add del mod">
          <ac:chgData name="Lane, Stefanie" userId="4a8c6c9c-e558-4387-bb26-bde8015993b6" providerId="ADAL" clId="{D5258B4E-2E63-4DD3-B3B3-40B6405594D9}" dt="2022-02-24T00:07:27.385" v="1050"/>
          <ac:grpSpMkLst>
            <pc:docMk/>
            <pc:sldMk cId="419511675" sldId="266"/>
            <ac:grpSpMk id="66" creationId="{F61CC865-B81A-4879-B7B1-9577D61C46E3}"/>
          </ac:grpSpMkLst>
        </pc:grpChg>
        <pc:grpChg chg="add del mod">
          <ac:chgData name="Lane, Stefanie" userId="4a8c6c9c-e558-4387-bb26-bde8015993b6" providerId="ADAL" clId="{D5258B4E-2E63-4DD3-B3B3-40B6405594D9}" dt="2022-02-24T00:07:27.385" v="1050"/>
          <ac:grpSpMkLst>
            <pc:docMk/>
            <pc:sldMk cId="419511675" sldId="266"/>
            <ac:grpSpMk id="69" creationId="{EB5579CD-343D-4AD0-A100-0E689F6DD280}"/>
          </ac:grpSpMkLst>
        </pc:grpChg>
        <pc:grpChg chg="add del mod">
          <ac:chgData name="Lane, Stefanie" userId="4a8c6c9c-e558-4387-bb26-bde8015993b6" providerId="ADAL" clId="{D5258B4E-2E63-4DD3-B3B3-40B6405594D9}" dt="2022-02-24T00:07:27.385" v="1050"/>
          <ac:grpSpMkLst>
            <pc:docMk/>
            <pc:sldMk cId="419511675" sldId="266"/>
            <ac:grpSpMk id="72" creationId="{E7EF904C-0DD7-4609-8FA8-A63DE89D3335}"/>
          </ac:grpSpMkLst>
        </pc:grpChg>
        <pc:grpChg chg="add del mod">
          <ac:chgData name="Lane, Stefanie" userId="4a8c6c9c-e558-4387-bb26-bde8015993b6" providerId="ADAL" clId="{D5258B4E-2E63-4DD3-B3B3-40B6405594D9}" dt="2022-02-24T00:07:27.385" v="1050"/>
          <ac:grpSpMkLst>
            <pc:docMk/>
            <pc:sldMk cId="419511675" sldId="266"/>
            <ac:grpSpMk id="75" creationId="{EDB3C530-3575-433F-9200-18534FA91A6F}"/>
          </ac:grpSpMkLst>
        </pc:grpChg>
        <pc:grpChg chg="mod">
          <ac:chgData name="Lane, Stefanie" userId="4a8c6c9c-e558-4387-bb26-bde8015993b6" providerId="ADAL" clId="{D5258B4E-2E63-4DD3-B3B3-40B6405594D9}" dt="2022-02-24T00:07:20.250" v="1045"/>
          <ac:grpSpMkLst>
            <pc:docMk/>
            <pc:sldMk cId="419511675" sldId="266"/>
            <ac:grpSpMk id="76" creationId="{688A1265-A832-4964-ADBD-86961A65DB7E}"/>
          </ac:grpSpMkLst>
        </pc:grpChg>
        <pc:grpChg chg="add mod">
          <ac:chgData name="Lane, Stefanie" userId="4a8c6c9c-e558-4387-bb26-bde8015993b6" providerId="ADAL" clId="{D5258B4E-2E63-4DD3-B3B3-40B6405594D9}" dt="2022-02-24T00:13:29.228" v="1397" actId="1076"/>
          <ac:grpSpMkLst>
            <pc:docMk/>
            <pc:sldMk cId="419511675" sldId="266"/>
            <ac:grpSpMk id="83" creationId="{57B3985A-6772-4222-BC86-79524109514D}"/>
          </ac:grpSpMkLst>
        </pc:grpChg>
        <pc:grpChg chg="mod">
          <ac:chgData name="Lane, Stefanie" userId="4a8c6c9c-e558-4387-bb26-bde8015993b6" providerId="ADAL" clId="{D5258B4E-2E63-4DD3-B3B3-40B6405594D9}" dt="2022-02-24T00:07:37.444" v="1052"/>
          <ac:grpSpMkLst>
            <pc:docMk/>
            <pc:sldMk cId="419511675" sldId="266"/>
            <ac:grpSpMk id="84" creationId="{DB8EE80F-570C-4335-B2ED-837AF7EC4C4E}"/>
          </ac:grpSpMkLst>
        </pc:grpChg>
        <pc:grpChg chg="add del mod">
          <ac:chgData name="Lane, Stefanie" userId="4a8c6c9c-e558-4387-bb26-bde8015993b6" providerId="ADAL" clId="{D5258B4E-2E63-4DD3-B3B3-40B6405594D9}" dt="2022-02-24T00:13:16.437" v="1396" actId="478"/>
          <ac:grpSpMkLst>
            <pc:docMk/>
            <pc:sldMk cId="419511675" sldId="266"/>
            <ac:grpSpMk id="91" creationId="{1D019DE5-EB08-488B-9EBA-7C4617708A16}"/>
          </ac:grpSpMkLst>
        </pc:grpChg>
        <pc:grpChg chg="mod">
          <ac:chgData name="Lane, Stefanie" userId="4a8c6c9c-e558-4387-bb26-bde8015993b6" providerId="ADAL" clId="{D5258B4E-2E63-4DD3-B3B3-40B6405594D9}" dt="2022-02-24T00:07:42.601" v="1054"/>
          <ac:grpSpMkLst>
            <pc:docMk/>
            <pc:sldMk cId="419511675" sldId="266"/>
            <ac:grpSpMk id="92" creationId="{32D26FA4-6CB1-48AD-A396-5DAA6D77374C}"/>
          </ac:grpSpMkLst>
        </pc:grpChg>
        <pc:grpChg chg="add del mod">
          <ac:chgData name="Lane, Stefanie" userId="4a8c6c9c-e558-4387-bb26-bde8015993b6" providerId="ADAL" clId="{D5258B4E-2E63-4DD3-B3B3-40B6405594D9}" dt="2022-02-24T00:13:16.437" v="1396" actId="478"/>
          <ac:grpSpMkLst>
            <pc:docMk/>
            <pc:sldMk cId="419511675" sldId="266"/>
            <ac:grpSpMk id="99" creationId="{CBB233B9-30BF-4A0A-BFC9-2483D785DB72}"/>
          </ac:grpSpMkLst>
        </pc:grpChg>
        <pc:grpChg chg="mod">
          <ac:chgData name="Lane, Stefanie" userId="4a8c6c9c-e558-4387-bb26-bde8015993b6" providerId="ADAL" clId="{D5258B4E-2E63-4DD3-B3B3-40B6405594D9}" dt="2022-02-24T00:07:47.455" v="1056"/>
          <ac:grpSpMkLst>
            <pc:docMk/>
            <pc:sldMk cId="419511675" sldId="266"/>
            <ac:grpSpMk id="100" creationId="{833FCB77-8176-4493-8E13-5B477B0B42F0}"/>
          </ac:grpSpMkLst>
        </pc:grpChg>
        <pc:grpChg chg="add del mod">
          <ac:chgData name="Lane, Stefanie" userId="4a8c6c9c-e558-4387-bb26-bde8015993b6" providerId="ADAL" clId="{D5258B4E-2E63-4DD3-B3B3-40B6405594D9}" dt="2022-02-24T00:13:16.437" v="1396" actId="478"/>
          <ac:grpSpMkLst>
            <pc:docMk/>
            <pc:sldMk cId="419511675" sldId="266"/>
            <ac:grpSpMk id="107" creationId="{E1324589-FA93-4C78-B1EE-C8B4258DB29A}"/>
          </ac:grpSpMkLst>
        </pc:grpChg>
        <pc:grpChg chg="mod">
          <ac:chgData name="Lane, Stefanie" userId="4a8c6c9c-e558-4387-bb26-bde8015993b6" providerId="ADAL" clId="{D5258B4E-2E63-4DD3-B3B3-40B6405594D9}" dt="2022-02-24T00:07:51.081" v="1058"/>
          <ac:grpSpMkLst>
            <pc:docMk/>
            <pc:sldMk cId="419511675" sldId="266"/>
            <ac:grpSpMk id="108" creationId="{BEC73042-2D08-492E-BC51-061767B8D305}"/>
          </ac:grpSpMkLst>
        </pc:grpChg>
        <pc:grpChg chg="add mod">
          <ac:chgData name="Lane, Stefanie" userId="4a8c6c9c-e558-4387-bb26-bde8015993b6" providerId="ADAL" clId="{D5258B4E-2E63-4DD3-B3B3-40B6405594D9}" dt="2022-02-24T00:13:29.228" v="1397" actId="1076"/>
          <ac:grpSpMkLst>
            <pc:docMk/>
            <pc:sldMk cId="419511675" sldId="266"/>
            <ac:grpSpMk id="115" creationId="{1C6AFF46-E02F-4179-8EEE-EC07689249FF}"/>
          </ac:grpSpMkLst>
        </pc:grpChg>
        <pc:grpChg chg="mod">
          <ac:chgData name="Lane, Stefanie" userId="4a8c6c9c-e558-4387-bb26-bde8015993b6" providerId="ADAL" clId="{D5258B4E-2E63-4DD3-B3B3-40B6405594D9}" dt="2022-02-24T00:08:11.492" v="1060"/>
          <ac:grpSpMkLst>
            <pc:docMk/>
            <pc:sldMk cId="419511675" sldId="266"/>
            <ac:grpSpMk id="116" creationId="{E4472C95-5506-4BE3-B1AC-F27AF1075DC7}"/>
          </ac:grpSpMkLst>
        </pc:grpChg>
        <pc:grpChg chg="add del mod">
          <ac:chgData name="Lane, Stefanie" userId="4a8c6c9c-e558-4387-bb26-bde8015993b6" providerId="ADAL" clId="{D5258B4E-2E63-4DD3-B3B3-40B6405594D9}" dt="2022-02-24T00:13:16.437" v="1396" actId="478"/>
          <ac:grpSpMkLst>
            <pc:docMk/>
            <pc:sldMk cId="419511675" sldId="266"/>
            <ac:grpSpMk id="123" creationId="{70C359DD-CBE6-43ED-9609-74F2B8B89EC0}"/>
          </ac:grpSpMkLst>
        </pc:grpChg>
        <pc:grpChg chg="mod">
          <ac:chgData name="Lane, Stefanie" userId="4a8c6c9c-e558-4387-bb26-bde8015993b6" providerId="ADAL" clId="{D5258B4E-2E63-4DD3-B3B3-40B6405594D9}" dt="2022-02-24T00:08:11.492" v="1060"/>
          <ac:grpSpMkLst>
            <pc:docMk/>
            <pc:sldMk cId="419511675" sldId="266"/>
            <ac:grpSpMk id="124" creationId="{93B7EED4-9051-4921-B7CF-FB96AE8734F4}"/>
          </ac:grpSpMkLst>
        </pc:grpChg>
        <pc:grpChg chg="add del mod">
          <ac:chgData name="Lane, Stefanie" userId="4a8c6c9c-e558-4387-bb26-bde8015993b6" providerId="ADAL" clId="{D5258B4E-2E63-4DD3-B3B3-40B6405594D9}" dt="2022-02-24T00:13:16.437" v="1396" actId="478"/>
          <ac:grpSpMkLst>
            <pc:docMk/>
            <pc:sldMk cId="419511675" sldId="266"/>
            <ac:grpSpMk id="131" creationId="{C1F0F1E0-D2C4-4D8B-98FA-D52BF6F43510}"/>
          </ac:grpSpMkLst>
        </pc:grpChg>
        <pc:grpChg chg="mod">
          <ac:chgData name="Lane, Stefanie" userId="4a8c6c9c-e558-4387-bb26-bde8015993b6" providerId="ADAL" clId="{D5258B4E-2E63-4DD3-B3B3-40B6405594D9}" dt="2022-02-24T00:08:11.492" v="1060"/>
          <ac:grpSpMkLst>
            <pc:docMk/>
            <pc:sldMk cId="419511675" sldId="266"/>
            <ac:grpSpMk id="132" creationId="{53873295-86BA-446C-92F7-C6E4E9BFC3D9}"/>
          </ac:grpSpMkLst>
        </pc:grpChg>
        <pc:grpChg chg="add del mod">
          <ac:chgData name="Lane, Stefanie" userId="4a8c6c9c-e558-4387-bb26-bde8015993b6" providerId="ADAL" clId="{D5258B4E-2E63-4DD3-B3B3-40B6405594D9}" dt="2022-02-24T00:13:16.437" v="1396" actId="478"/>
          <ac:grpSpMkLst>
            <pc:docMk/>
            <pc:sldMk cId="419511675" sldId="266"/>
            <ac:grpSpMk id="139" creationId="{3BABDEB0-78A9-4D47-BB0B-C33267BD9B1D}"/>
          </ac:grpSpMkLst>
        </pc:grpChg>
        <pc:grpChg chg="mod">
          <ac:chgData name="Lane, Stefanie" userId="4a8c6c9c-e558-4387-bb26-bde8015993b6" providerId="ADAL" clId="{D5258B4E-2E63-4DD3-B3B3-40B6405594D9}" dt="2022-02-24T00:08:11.492" v="1060"/>
          <ac:grpSpMkLst>
            <pc:docMk/>
            <pc:sldMk cId="419511675" sldId="266"/>
            <ac:grpSpMk id="140" creationId="{9EFB62EA-2CC6-422F-BE98-F1110C6373B7}"/>
          </ac:grpSpMkLst>
        </pc:grpChg>
        <pc:grpChg chg="add mod">
          <ac:chgData name="Lane, Stefanie" userId="4a8c6c9c-e558-4387-bb26-bde8015993b6" providerId="ADAL" clId="{D5258B4E-2E63-4DD3-B3B3-40B6405594D9}" dt="2022-02-24T00:13:29.228" v="1397" actId="1076"/>
          <ac:grpSpMkLst>
            <pc:docMk/>
            <pc:sldMk cId="419511675" sldId="266"/>
            <ac:grpSpMk id="147" creationId="{9743D2F2-323F-4414-8A28-FF19630E77E1}"/>
          </ac:grpSpMkLst>
        </pc:grpChg>
        <pc:grpChg chg="mod">
          <ac:chgData name="Lane, Stefanie" userId="4a8c6c9c-e558-4387-bb26-bde8015993b6" providerId="ADAL" clId="{D5258B4E-2E63-4DD3-B3B3-40B6405594D9}" dt="2022-02-24T00:08:14.751" v="1062"/>
          <ac:grpSpMkLst>
            <pc:docMk/>
            <pc:sldMk cId="419511675" sldId="266"/>
            <ac:grpSpMk id="148" creationId="{6851FD23-A5F5-4478-9A30-2131826A91A2}"/>
          </ac:grpSpMkLst>
        </pc:grpChg>
        <pc:grpChg chg="add del mod">
          <ac:chgData name="Lane, Stefanie" userId="4a8c6c9c-e558-4387-bb26-bde8015993b6" providerId="ADAL" clId="{D5258B4E-2E63-4DD3-B3B3-40B6405594D9}" dt="2022-02-24T00:13:16.437" v="1396" actId="478"/>
          <ac:grpSpMkLst>
            <pc:docMk/>
            <pc:sldMk cId="419511675" sldId="266"/>
            <ac:grpSpMk id="155" creationId="{6DCC730C-B86C-4FA0-BD76-3FEB71619C90}"/>
          </ac:grpSpMkLst>
        </pc:grpChg>
        <pc:grpChg chg="mod">
          <ac:chgData name="Lane, Stefanie" userId="4a8c6c9c-e558-4387-bb26-bde8015993b6" providerId="ADAL" clId="{D5258B4E-2E63-4DD3-B3B3-40B6405594D9}" dt="2022-02-24T00:08:14.751" v="1062"/>
          <ac:grpSpMkLst>
            <pc:docMk/>
            <pc:sldMk cId="419511675" sldId="266"/>
            <ac:grpSpMk id="156" creationId="{70C7096D-3FA8-4232-8F08-4B110A6A0376}"/>
          </ac:grpSpMkLst>
        </pc:grpChg>
        <pc:grpChg chg="add del mod">
          <ac:chgData name="Lane, Stefanie" userId="4a8c6c9c-e558-4387-bb26-bde8015993b6" providerId="ADAL" clId="{D5258B4E-2E63-4DD3-B3B3-40B6405594D9}" dt="2022-02-24T00:13:16.437" v="1396" actId="478"/>
          <ac:grpSpMkLst>
            <pc:docMk/>
            <pc:sldMk cId="419511675" sldId="266"/>
            <ac:grpSpMk id="163" creationId="{251011AA-9517-4A66-9BFB-A7DD6A5B3B87}"/>
          </ac:grpSpMkLst>
        </pc:grpChg>
        <pc:grpChg chg="mod">
          <ac:chgData name="Lane, Stefanie" userId="4a8c6c9c-e558-4387-bb26-bde8015993b6" providerId="ADAL" clId="{D5258B4E-2E63-4DD3-B3B3-40B6405594D9}" dt="2022-02-24T00:08:14.751" v="1062"/>
          <ac:grpSpMkLst>
            <pc:docMk/>
            <pc:sldMk cId="419511675" sldId="266"/>
            <ac:grpSpMk id="164" creationId="{AB26B842-B0FA-4B5C-857B-A26AF40A3B7B}"/>
          </ac:grpSpMkLst>
        </pc:grpChg>
        <pc:grpChg chg="add del mod">
          <ac:chgData name="Lane, Stefanie" userId="4a8c6c9c-e558-4387-bb26-bde8015993b6" providerId="ADAL" clId="{D5258B4E-2E63-4DD3-B3B3-40B6405594D9}" dt="2022-02-24T00:13:16.437" v="1396" actId="478"/>
          <ac:grpSpMkLst>
            <pc:docMk/>
            <pc:sldMk cId="419511675" sldId="266"/>
            <ac:grpSpMk id="171" creationId="{7DFFC8D0-209E-4C73-B07D-D0AF2BE36FE0}"/>
          </ac:grpSpMkLst>
        </pc:grpChg>
        <pc:grpChg chg="mod">
          <ac:chgData name="Lane, Stefanie" userId="4a8c6c9c-e558-4387-bb26-bde8015993b6" providerId="ADAL" clId="{D5258B4E-2E63-4DD3-B3B3-40B6405594D9}" dt="2022-02-24T00:08:14.751" v="1062"/>
          <ac:grpSpMkLst>
            <pc:docMk/>
            <pc:sldMk cId="419511675" sldId="266"/>
            <ac:grpSpMk id="172" creationId="{B0D98B24-E3C4-4DD5-94AC-7BBE143CEB60}"/>
          </ac:grpSpMkLst>
        </pc:grpChg>
      </pc:sldChg>
      <pc:sldChg chg="addSp delSp modSp add">
        <pc:chgData name="Lane, Stefanie" userId="4a8c6c9c-e558-4387-bb26-bde8015993b6" providerId="ADAL" clId="{D5258B4E-2E63-4DD3-B3B3-40B6405594D9}" dt="2022-02-24T01:27:02.257" v="5404" actId="1035"/>
        <pc:sldMkLst>
          <pc:docMk/>
          <pc:sldMk cId="144404804" sldId="267"/>
        </pc:sldMkLst>
        <pc:spChg chg="add mod">
          <ac:chgData name="Lane, Stefanie" userId="4a8c6c9c-e558-4387-bb26-bde8015993b6" providerId="ADAL" clId="{D5258B4E-2E63-4DD3-B3B3-40B6405594D9}" dt="2022-02-24T01:25:00.180" v="5339" actId="1076"/>
          <ac:spMkLst>
            <pc:docMk/>
            <pc:sldMk cId="144404804" sldId="267"/>
            <ac:spMk id="3" creationId="{8D8A25D2-F9A0-4D60-8602-6209FC4795CC}"/>
          </ac:spMkLst>
        </pc:spChg>
        <pc:spChg chg="del">
          <ac:chgData name="Lane, Stefanie" userId="4a8c6c9c-e558-4387-bb26-bde8015993b6" providerId="ADAL" clId="{D5258B4E-2E63-4DD3-B3B3-40B6405594D9}" dt="2022-02-24T00:14:51.434" v="1415" actId="478"/>
          <ac:spMkLst>
            <pc:docMk/>
            <pc:sldMk cId="144404804" sldId="267"/>
            <ac:spMk id="11" creationId="{9EFDD0AF-1BBE-48C2-95EC-18F17F56F8BD}"/>
          </ac:spMkLst>
        </pc:spChg>
        <pc:spChg chg="add del">
          <ac:chgData name="Lane, Stefanie" userId="4a8c6c9c-e558-4387-bb26-bde8015993b6" providerId="ADAL" clId="{D5258B4E-2E63-4DD3-B3B3-40B6405594D9}" dt="2022-02-24T01:26:07.522" v="5374" actId="478"/>
          <ac:spMkLst>
            <pc:docMk/>
            <pc:sldMk cId="144404804" sldId="267"/>
            <ac:spMk id="15" creationId="{86FCE1B6-B85E-4237-852F-6CD4CD6EA0EC}"/>
          </ac:spMkLst>
        </pc:spChg>
        <pc:spChg chg="mod">
          <ac:chgData name="Lane, Stefanie" userId="4a8c6c9c-e558-4387-bb26-bde8015993b6" providerId="ADAL" clId="{D5258B4E-2E63-4DD3-B3B3-40B6405594D9}" dt="2022-02-24T01:27:02.257" v="5404" actId="1035"/>
          <ac:spMkLst>
            <pc:docMk/>
            <pc:sldMk cId="144404804" sldId="267"/>
            <ac:spMk id="51" creationId="{D5CA8583-2043-45B4-9771-0307A9DF56B3}"/>
          </ac:spMkLst>
        </pc:spChg>
        <pc:spChg chg="mod">
          <ac:chgData name="Lane, Stefanie" userId="4a8c6c9c-e558-4387-bb26-bde8015993b6" providerId="ADAL" clId="{D5258B4E-2E63-4DD3-B3B3-40B6405594D9}" dt="2022-02-24T01:27:02.257" v="5404" actId="1035"/>
          <ac:spMkLst>
            <pc:docMk/>
            <pc:sldMk cId="144404804" sldId="267"/>
            <ac:spMk id="52" creationId="{1B01FA7E-06D6-476E-BD57-814C43929C13}"/>
          </ac:spMkLst>
        </pc:spChg>
        <pc:spChg chg="mod">
          <ac:chgData name="Lane, Stefanie" userId="4a8c6c9c-e558-4387-bb26-bde8015993b6" providerId="ADAL" clId="{D5258B4E-2E63-4DD3-B3B3-40B6405594D9}" dt="2022-02-24T01:27:02.257" v="5404" actId="1035"/>
          <ac:spMkLst>
            <pc:docMk/>
            <pc:sldMk cId="144404804" sldId="267"/>
            <ac:spMk id="53" creationId="{9C31636D-330B-45B0-88BC-A3295C639B88}"/>
          </ac:spMkLst>
        </pc:spChg>
        <pc:spChg chg="mod">
          <ac:chgData name="Lane, Stefanie" userId="4a8c6c9c-e558-4387-bb26-bde8015993b6" providerId="ADAL" clId="{D5258B4E-2E63-4DD3-B3B3-40B6405594D9}" dt="2022-02-24T01:27:02.257" v="5404" actId="1035"/>
          <ac:spMkLst>
            <pc:docMk/>
            <pc:sldMk cId="144404804" sldId="267"/>
            <ac:spMk id="54" creationId="{E4D7C5BC-1E51-4F7B-B64E-612E16A5399D}"/>
          </ac:spMkLst>
        </pc:spChg>
        <pc:spChg chg="del">
          <ac:chgData name="Lane, Stefanie" userId="4a8c6c9c-e558-4387-bb26-bde8015993b6" providerId="ADAL" clId="{D5258B4E-2E63-4DD3-B3B3-40B6405594D9}" dt="2022-02-24T00:14:31.686" v="1410" actId="478"/>
          <ac:spMkLst>
            <pc:docMk/>
            <pc:sldMk cId="144404804" sldId="267"/>
            <ac:spMk id="66" creationId="{E647F1D8-4B8E-4441-90AE-CE97CE6B2D83}"/>
          </ac:spMkLst>
        </pc:spChg>
        <pc:spChg chg="mod">
          <ac:chgData name="Lane, Stefanie" userId="4a8c6c9c-e558-4387-bb26-bde8015993b6" providerId="ADAL" clId="{D5258B4E-2E63-4DD3-B3B3-40B6405594D9}" dt="2022-02-24T00:16:12.159" v="1455" actId="207"/>
          <ac:spMkLst>
            <pc:docMk/>
            <pc:sldMk cId="144404804" sldId="267"/>
            <ac:spMk id="77" creationId="{12D3966E-7885-4E04-9D40-1D05232ECE9D}"/>
          </ac:spMkLst>
        </pc:spChg>
        <pc:spChg chg="mod">
          <ac:chgData name="Lane, Stefanie" userId="4a8c6c9c-e558-4387-bb26-bde8015993b6" providerId="ADAL" clId="{D5258B4E-2E63-4DD3-B3B3-40B6405594D9}" dt="2022-02-24T00:16:12.159" v="1455" actId="207"/>
          <ac:spMkLst>
            <pc:docMk/>
            <pc:sldMk cId="144404804" sldId="267"/>
            <ac:spMk id="78" creationId="{BA293163-280F-4EE5-A231-A8A64A0D8BF2}"/>
          </ac:spMkLst>
        </pc:spChg>
        <pc:spChg chg="mod">
          <ac:chgData name="Lane, Stefanie" userId="4a8c6c9c-e558-4387-bb26-bde8015993b6" providerId="ADAL" clId="{D5258B4E-2E63-4DD3-B3B3-40B6405594D9}" dt="2022-02-24T00:16:32.933" v="1460" actId="207"/>
          <ac:spMkLst>
            <pc:docMk/>
            <pc:sldMk cId="144404804" sldId="267"/>
            <ac:spMk id="85" creationId="{1118F087-9612-4E59-AFFF-224FFCE1CC86}"/>
          </ac:spMkLst>
        </pc:spChg>
        <pc:spChg chg="mod">
          <ac:chgData name="Lane, Stefanie" userId="4a8c6c9c-e558-4387-bb26-bde8015993b6" providerId="ADAL" clId="{D5258B4E-2E63-4DD3-B3B3-40B6405594D9}" dt="2022-02-24T00:16:32.933" v="1460" actId="207"/>
          <ac:spMkLst>
            <pc:docMk/>
            <pc:sldMk cId="144404804" sldId="267"/>
            <ac:spMk id="86" creationId="{421647DE-739E-4C36-9A29-5933440C9880}"/>
          </ac:spMkLst>
        </pc:spChg>
        <pc:spChg chg="mod">
          <ac:chgData name="Lane, Stefanie" userId="4a8c6c9c-e558-4387-bb26-bde8015993b6" providerId="ADAL" clId="{D5258B4E-2E63-4DD3-B3B3-40B6405594D9}" dt="2022-02-24T00:17:48.630" v="1492" actId="207"/>
          <ac:spMkLst>
            <pc:docMk/>
            <pc:sldMk cId="144404804" sldId="267"/>
            <ac:spMk id="93" creationId="{A7B03507-E6F9-42FC-B67F-E647CDA62F4E}"/>
          </ac:spMkLst>
        </pc:spChg>
        <pc:spChg chg="mod">
          <ac:chgData name="Lane, Stefanie" userId="4a8c6c9c-e558-4387-bb26-bde8015993b6" providerId="ADAL" clId="{D5258B4E-2E63-4DD3-B3B3-40B6405594D9}" dt="2022-02-24T00:17:48.630" v="1492" actId="207"/>
          <ac:spMkLst>
            <pc:docMk/>
            <pc:sldMk cId="144404804" sldId="267"/>
            <ac:spMk id="94" creationId="{14CE1261-81DB-4092-A2DA-7ECB9ED9EC75}"/>
          </ac:spMkLst>
        </pc:spChg>
        <pc:spChg chg="add mod">
          <ac:chgData name="Lane, Stefanie" userId="4a8c6c9c-e558-4387-bb26-bde8015993b6" providerId="ADAL" clId="{D5258B4E-2E63-4DD3-B3B3-40B6405594D9}" dt="2022-02-24T01:27:02.257" v="5404" actId="1035"/>
          <ac:spMkLst>
            <pc:docMk/>
            <pc:sldMk cId="144404804" sldId="267"/>
            <ac:spMk id="95" creationId="{F374478B-E92A-489C-98C9-04B951A0EBF5}"/>
          </ac:spMkLst>
        </pc:spChg>
        <pc:spChg chg="add mod">
          <ac:chgData name="Lane, Stefanie" userId="4a8c6c9c-e558-4387-bb26-bde8015993b6" providerId="ADAL" clId="{D5258B4E-2E63-4DD3-B3B3-40B6405594D9}" dt="2022-02-24T01:27:02.257" v="5404" actId="1035"/>
          <ac:spMkLst>
            <pc:docMk/>
            <pc:sldMk cId="144404804" sldId="267"/>
            <ac:spMk id="96" creationId="{3718D790-69B2-4E3F-AC19-5870235BF795}"/>
          </ac:spMkLst>
        </pc:spChg>
        <pc:spChg chg="add mod">
          <ac:chgData name="Lane, Stefanie" userId="4a8c6c9c-e558-4387-bb26-bde8015993b6" providerId="ADAL" clId="{D5258B4E-2E63-4DD3-B3B3-40B6405594D9}" dt="2022-02-24T01:27:02.257" v="5404" actId="1035"/>
          <ac:spMkLst>
            <pc:docMk/>
            <pc:sldMk cId="144404804" sldId="267"/>
            <ac:spMk id="97" creationId="{93C1EC54-4B7B-4791-BE32-721853EFA064}"/>
          </ac:spMkLst>
        </pc:spChg>
        <pc:spChg chg="add mod">
          <ac:chgData name="Lane, Stefanie" userId="4a8c6c9c-e558-4387-bb26-bde8015993b6" providerId="ADAL" clId="{D5258B4E-2E63-4DD3-B3B3-40B6405594D9}" dt="2022-02-24T01:27:02.257" v="5404" actId="1035"/>
          <ac:spMkLst>
            <pc:docMk/>
            <pc:sldMk cId="144404804" sldId="267"/>
            <ac:spMk id="98" creationId="{C3CDDA96-E5DC-45B6-9D78-B0048314A5CA}"/>
          </ac:spMkLst>
        </pc:spChg>
        <pc:spChg chg="mod">
          <ac:chgData name="Lane, Stefanie" userId="4a8c6c9c-e558-4387-bb26-bde8015993b6" providerId="ADAL" clId="{D5258B4E-2E63-4DD3-B3B3-40B6405594D9}" dt="2022-02-24T00:16:07.453" v="1452" actId="207"/>
          <ac:spMkLst>
            <pc:docMk/>
            <pc:sldMk cId="144404804" sldId="267"/>
            <ac:spMk id="105" creationId="{089302DD-EB57-4C88-9B8A-C5495697A02F}"/>
          </ac:spMkLst>
        </pc:spChg>
        <pc:spChg chg="mod">
          <ac:chgData name="Lane, Stefanie" userId="4a8c6c9c-e558-4387-bb26-bde8015993b6" providerId="ADAL" clId="{D5258B4E-2E63-4DD3-B3B3-40B6405594D9}" dt="2022-02-24T00:16:07.453" v="1452" actId="207"/>
          <ac:spMkLst>
            <pc:docMk/>
            <pc:sldMk cId="144404804" sldId="267"/>
            <ac:spMk id="106" creationId="{66EA502E-3CC4-44A5-A7C1-1D550A9AE0F3}"/>
          </ac:spMkLst>
        </pc:spChg>
        <pc:spChg chg="mod">
          <ac:chgData name="Lane, Stefanie" userId="4a8c6c9c-e558-4387-bb26-bde8015993b6" providerId="ADAL" clId="{D5258B4E-2E63-4DD3-B3B3-40B6405594D9}" dt="2022-02-24T00:16:28.826" v="1459" actId="207"/>
          <ac:spMkLst>
            <pc:docMk/>
            <pc:sldMk cId="144404804" sldId="267"/>
            <ac:spMk id="113" creationId="{1B4D3A63-2D91-43CD-8D95-FBFB021122F6}"/>
          </ac:spMkLst>
        </pc:spChg>
        <pc:spChg chg="mod">
          <ac:chgData name="Lane, Stefanie" userId="4a8c6c9c-e558-4387-bb26-bde8015993b6" providerId="ADAL" clId="{D5258B4E-2E63-4DD3-B3B3-40B6405594D9}" dt="2022-02-24T00:16:28.826" v="1459" actId="207"/>
          <ac:spMkLst>
            <pc:docMk/>
            <pc:sldMk cId="144404804" sldId="267"/>
            <ac:spMk id="114" creationId="{D0E6B7AC-3655-46E7-864C-471522172E9A}"/>
          </ac:spMkLst>
        </pc:spChg>
        <pc:spChg chg="mod">
          <ac:chgData name="Lane, Stefanie" userId="4a8c6c9c-e558-4387-bb26-bde8015993b6" providerId="ADAL" clId="{D5258B4E-2E63-4DD3-B3B3-40B6405594D9}" dt="2022-02-24T00:17:44.434" v="1491" actId="207"/>
          <ac:spMkLst>
            <pc:docMk/>
            <pc:sldMk cId="144404804" sldId="267"/>
            <ac:spMk id="121" creationId="{BAFC2807-156F-4543-800A-5259806A3AC1}"/>
          </ac:spMkLst>
        </pc:spChg>
        <pc:spChg chg="mod">
          <ac:chgData name="Lane, Stefanie" userId="4a8c6c9c-e558-4387-bb26-bde8015993b6" providerId="ADAL" clId="{D5258B4E-2E63-4DD3-B3B3-40B6405594D9}" dt="2022-02-24T00:17:44.434" v="1491" actId="207"/>
          <ac:spMkLst>
            <pc:docMk/>
            <pc:sldMk cId="144404804" sldId="267"/>
            <ac:spMk id="122" creationId="{4DFEA28F-7288-4586-80F7-DEF76BF0E8A5}"/>
          </ac:spMkLst>
        </pc:spChg>
        <pc:spChg chg="mod">
          <ac:chgData name="Lane, Stefanie" userId="4a8c6c9c-e558-4387-bb26-bde8015993b6" providerId="ADAL" clId="{D5258B4E-2E63-4DD3-B3B3-40B6405594D9}" dt="2022-02-24T00:16:03.487" v="1451" actId="207"/>
          <ac:spMkLst>
            <pc:docMk/>
            <pc:sldMk cId="144404804" sldId="267"/>
            <ac:spMk id="129" creationId="{339B5474-9DC5-43EF-8DD3-8AFB958A28B5}"/>
          </ac:spMkLst>
        </pc:spChg>
        <pc:spChg chg="mod">
          <ac:chgData name="Lane, Stefanie" userId="4a8c6c9c-e558-4387-bb26-bde8015993b6" providerId="ADAL" clId="{D5258B4E-2E63-4DD3-B3B3-40B6405594D9}" dt="2022-02-24T00:16:03.487" v="1451" actId="207"/>
          <ac:spMkLst>
            <pc:docMk/>
            <pc:sldMk cId="144404804" sldId="267"/>
            <ac:spMk id="130" creationId="{5CAB416C-5AE1-4607-A440-F4F306D80892}"/>
          </ac:spMkLst>
        </pc:spChg>
        <pc:spChg chg="mod">
          <ac:chgData name="Lane, Stefanie" userId="4a8c6c9c-e558-4387-bb26-bde8015993b6" providerId="ADAL" clId="{D5258B4E-2E63-4DD3-B3B3-40B6405594D9}" dt="2022-02-24T00:16:25.049" v="1458" actId="207"/>
          <ac:spMkLst>
            <pc:docMk/>
            <pc:sldMk cId="144404804" sldId="267"/>
            <ac:spMk id="137" creationId="{2DD826EA-F27F-409C-A625-A7F50171DAAF}"/>
          </ac:spMkLst>
        </pc:spChg>
        <pc:spChg chg="mod">
          <ac:chgData name="Lane, Stefanie" userId="4a8c6c9c-e558-4387-bb26-bde8015993b6" providerId="ADAL" clId="{D5258B4E-2E63-4DD3-B3B3-40B6405594D9}" dt="2022-02-24T00:16:25.049" v="1458" actId="207"/>
          <ac:spMkLst>
            <pc:docMk/>
            <pc:sldMk cId="144404804" sldId="267"/>
            <ac:spMk id="138" creationId="{E9FAED1D-6C4E-41B1-8A09-5ECF27A50241}"/>
          </ac:spMkLst>
        </pc:spChg>
        <pc:spChg chg="mod">
          <ac:chgData name="Lane, Stefanie" userId="4a8c6c9c-e558-4387-bb26-bde8015993b6" providerId="ADAL" clId="{D5258B4E-2E63-4DD3-B3B3-40B6405594D9}" dt="2022-02-24T00:17:39.946" v="1490" actId="207"/>
          <ac:spMkLst>
            <pc:docMk/>
            <pc:sldMk cId="144404804" sldId="267"/>
            <ac:spMk id="145" creationId="{5A538766-1BB5-49C5-A194-9A997E5EC72E}"/>
          </ac:spMkLst>
        </pc:spChg>
        <pc:spChg chg="mod">
          <ac:chgData name="Lane, Stefanie" userId="4a8c6c9c-e558-4387-bb26-bde8015993b6" providerId="ADAL" clId="{D5258B4E-2E63-4DD3-B3B3-40B6405594D9}" dt="2022-02-24T00:17:39.946" v="1490" actId="207"/>
          <ac:spMkLst>
            <pc:docMk/>
            <pc:sldMk cId="144404804" sldId="267"/>
            <ac:spMk id="146" creationId="{40AD6056-85B3-45FE-B080-6C49EB7F4EAB}"/>
          </ac:spMkLst>
        </pc:spChg>
        <pc:spChg chg="mod">
          <ac:chgData name="Lane, Stefanie" userId="4a8c6c9c-e558-4387-bb26-bde8015993b6" providerId="ADAL" clId="{D5258B4E-2E63-4DD3-B3B3-40B6405594D9}" dt="2022-02-24T00:15:59.192" v="1450" actId="207"/>
          <ac:spMkLst>
            <pc:docMk/>
            <pc:sldMk cId="144404804" sldId="267"/>
            <ac:spMk id="153" creationId="{CAD0C83E-AEFB-4120-9AB5-B1DC8D2B6F3A}"/>
          </ac:spMkLst>
        </pc:spChg>
        <pc:spChg chg="mod">
          <ac:chgData name="Lane, Stefanie" userId="4a8c6c9c-e558-4387-bb26-bde8015993b6" providerId="ADAL" clId="{D5258B4E-2E63-4DD3-B3B3-40B6405594D9}" dt="2022-02-24T00:15:59.192" v="1450" actId="207"/>
          <ac:spMkLst>
            <pc:docMk/>
            <pc:sldMk cId="144404804" sldId="267"/>
            <ac:spMk id="154" creationId="{E472944E-B430-4BF3-806D-68220AD12322}"/>
          </ac:spMkLst>
        </pc:spChg>
        <pc:spChg chg="mod">
          <ac:chgData name="Lane, Stefanie" userId="4a8c6c9c-e558-4387-bb26-bde8015993b6" providerId="ADAL" clId="{D5258B4E-2E63-4DD3-B3B3-40B6405594D9}" dt="2022-02-24T00:16:20.774" v="1457" actId="207"/>
          <ac:spMkLst>
            <pc:docMk/>
            <pc:sldMk cId="144404804" sldId="267"/>
            <ac:spMk id="161" creationId="{8BEF72C0-9036-4573-8778-B236D0FB79ED}"/>
          </ac:spMkLst>
        </pc:spChg>
        <pc:spChg chg="mod">
          <ac:chgData name="Lane, Stefanie" userId="4a8c6c9c-e558-4387-bb26-bde8015993b6" providerId="ADAL" clId="{D5258B4E-2E63-4DD3-B3B3-40B6405594D9}" dt="2022-02-24T00:16:20.774" v="1457" actId="207"/>
          <ac:spMkLst>
            <pc:docMk/>
            <pc:sldMk cId="144404804" sldId="267"/>
            <ac:spMk id="162" creationId="{AADCDAD8-83D0-44C3-B11B-CFF7399B8DDB}"/>
          </ac:spMkLst>
        </pc:spChg>
        <pc:spChg chg="add">
          <ac:chgData name="Lane, Stefanie" userId="4a8c6c9c-e558-4387-bb26-bde8015993b6" providerId="ADAL" clId="{D5258B4E-2E63-4DD3-B3B3-40B6405594D9}" dt="2022-02-24T01:25:13.284" v="5349"/>
          <ac:spMkLst>
            <pc:docMk/>
            <pc:sldMk cId="144404804" sldId="267"/>
            <ac:spMk id="171" creationId="{175CF98B-A98B-447E-AF3D-F25C32C9FA36}"/>
          </ac:spMkLst>
        </pc:spChg>
        <pc:spChg chg="add del">
          <ac:chgData name="Lane, Stefanie" userId="4a8c6c9c-e558-4387-bb26-bde8015993b6" providerId="ADAL" clId="{D5258B4E-2E63-4DD3-B3B3-40B6405594D9}" dt="2022-02-24T01:25:49.318" v="5372"/>
          <ac:spMkLst>
            <pc:docMk/>
            <pc:sldMk cId="144404804" sldId="267"/>
            <ac:spMk id="172" creationId="{F9E73C04-0AA4-42C6-B814-90D49A15AC1C}"/>
          </ac:spMkLst>
        </pc:spChg>
        <pc:spChg chg="add mod ord">
          <ac:chgData name="Lane, Stefanie" userId="4a8c6c9c-e558-4387-bb26-bde8015993b6" providerId="ADAL" clId="{D5258B4E-2E63-4DD3-B3B3-40B6405594D9}" dt="2022-02-24T01:27:02.257" v="5404" actId="1035"/>
          <ac:spMkLst>
            <pc:docMk/>
            <pc:sldMk cId="144404804" sldId="267"/>
            <ac:spMk id="173" creationId="{3D3C862D-C266-4A7F-B8D8-C5D967BEE17E}"/>
          </ac:spMkLst>
        </pc:spChg>
        <pc:grpChg chg="del">
          <ac:chgData name="Lane, Stefanie" userId="4a8c6c9c-e558-4387-bb26-bde8015993b6" providerId="ADAL" clId="{D5258B4E-2E63-4DD3-B3B3-40B6405594D9}" dt="2022-02-24T00:14:49.473" v="1414" actId="478"/>
          <ac:grpSpMkLst>
            <pc:docMk/>
            <pc:sldMk cId="144404804" sldId="267"/>
            <ac:grpSpMk id="34" creationId="{6D398463-50AE-4F9B-AA24-527E42B03BEC}"/>
          </ac:grpSpMkLst>
        </pc:grpChg>
        <pc:grpChg chg="del">
          <ac:chgData name="Lane, Stefanie" userId="4a8c6c9c-e558-4387-bb26-bde8015993b6" providerId="ADAL" clId="{D5258B4E-2E63-4DD3-B3B3-40B6405594D9}" dt="2022-02-24T00:14:33.585" v="1411" actId="478"/>
          <ac:grpSpMkLst>
            <pc:docMk/>
            <pc:sldMk cId="144404804" sldId="267"/>
            <ac:grpSpMk id="65" creationId="{D156DA3C-9A97-443D-BC80-958349577056}"/>
          </ac:grpSpMkLst>
        </pc:grpChg>
        <pc:grpChg chg="mod">
          <ac:chgData name="Lane, Stefanie" userId="4a8c6c9c-e558-4387-bb26-bde8015993b6" providerId="ADAL" clId="{D5258B4E-2E63-4DD3-B3B3-40B6405594D9}" dt="2022-02-24T01:27:02.257" v="5404" actId="1035"/>
          <ac:grpSpMkLst>
            <pc:docMk/>
            <pc:sldMk cId="144404804" sldId="267"/>
            <ac:grpSpMk id="67" creationId="{39639B45-F43E-4295-A2B8-DA7BF010C168}"/>
          </ac:grpSpMkLst>
        </pc:grpChg>
        <pc:grpChg chg="mod">
          <ac:chgData name="Lane, Stefanie" userId="4a8c6c9c-e558-4387-bb26-bde8015993b6" providerId="ADAL" clId="{D5258B4E-2E63-4DD3-B3B3-40B6405594D9}" dt="2022-02-24T01:27:02.257" v="5404" actId="1035"/>
          <ac:grpSpMkLst>
            <pc:docMk/>
            <pc:sldMk cId="144404804" sldId="267"/>
            <ac:grpSpMk id="68" creationId="{90A1EB9C-AA6E-484E-A4C0-1082ABE7F556}"/>
          </ac:grpSpMkLst>
        </pc:grpChg>
        <pc:grpChg chg="mod">
          <ac:chgData name="Lane, Stefanie" userId="4a8c6c9c-e558-4387-bb26-bde8015993b6" providerId="ADAL" clId="{D5258B4E-2E63-4DD3-B3B3-40B6405594D9}" dt="2022-02-24T01:27:02.257" v="5404" actId="1035"/>
          <ac:grpSpMkLst>
            <pc:docMk/>
            <pc:sldMk cId="144404804" sldId="267"/>
            <ac:grpSpMk id="69" creationId="{FE1EEDCD-165B-4A3E-A4D6-311A2AE6B99A}"/>
          </ac:grpSpMkLst>
        </pc:grpChg>
        <pc:grpChg chg="mod">
          <ac:chgData name="Lane, Stefanie" userId="4a8c6c9c-e558-4387-bb26-bde8015993b6" providerId="ADAL" clId="{D5258B4E-2E63-4DD3-B3B3-40B6405594D9}" dt="2022-02-24T01:27:02.257" v="5404" actId="1035"/>
          <ac:grpSpMkLst>
            <pc:docMk/>
            <pc:sldMk cId="144404804" sldId="267"/>
            <ac:grpSpMk id="70" creationId="{2F26B65B-AF68-4771-AEDE-4D445720149C}"/>
          </ac:grpSpMkLst>
        </pc:grpChg>
        <pc:grpChg chg="add mod">
          <ac:chgData name="Lane, Stefanie" userId="4a8c6c9c-e558-4387-bb26-bde8015993b6" providerId="ADAL" clId="{D5258B4E-2E63-4DD3-B3B3-40B6405594D9}" dt="2022-02-24T01:27:02.257" v="5404" actId="1035"/>
          <ac:grpSpMkLst>
            <pc:docMk/>
            <pc:sldMk cId="144404804" sldId="267"/>
            <ac:grpSpMk id="71" creationId="{5ED05F83-D279-480F-B16C-B6C39A3F0821}"/>
          </ac:grpSpMkLst>
        </pc:grpChg>
        <pc:grpChg chg="add mod">
          <ac:chgData name="Lane, Stefanie" userId="4a8c6c9c-e558-4387-bb26-bde8015993b6" providerId="ADAL" clId="{D5258B4E-2E63-4DD3-B3B3-40B6405594D9}" dt="2022-02-24T01:27:02.257" v="5404" actId="1035"/>
          <ac:grpSpMkLst>
            <pc:docMk/>
            <pc:sldMk cId="144404804" sldId="267"/>
            <ac:grpSpMk id="79" creationId="{841E2348-70B7-4144-980E-5BCD56BDF93C}"/>
          </ac:grpSpMkLst>
        </pc:grpChg>
        <pc:grpChg chg="add mod">
          <ac:chgData name="Lane, Stefanie" userId="4a8c6c9c-e558-4387-bb26-bde8015993b6" providerId="ADAL" clId="{D5258B4E-2E63-4DD3-B3B3-40B6405594D9}" dt="2022-02-24T01:27:02.257" v="5404" actId="1035"/>
          <ac:grpSpMkLst>
            <pc:docMk/>
            <pc:sldMk cId="144404804" sldId="267"/>
            <ac:grpSpMk id="87" creationId="{A3C4988B-4741-441A-BE72-8FFCEFC02B2B}"/>
          </ac:grpSpMkLst>
        </pc:grpChg>
        <pc:grpChg chg="add mod">
          <ac:chgData name="Lane, Stefanie" userId="4a8c6c9c-e558-4387-bb26-bde8015993b6" providerId="ADAL" clId="{D5258B4E-2E63-4DD3-B3B3-40B6405594D9}" dt="2022-02-24T01:27:02.257" v="5404" actId="1035"/>
          <ac:grpSpMkLst>
            <pc:docMk/>
            <pc:sldMk cId="144404804" sldId="267"/>
            <ac:grpSpMk id="99" creationId="{1DB0E277-395C-420D-9337-2FD786280649}"/>
          </ac:grpSpMkLst>
        </pc:grpChg>
        <pc:grpChg chg="mod">
          <ac:chgData name="Lane, Stefanie" userId="4a8c6c9c-e558-4387-bb26-bde8015993b6" providerId="ADAL" clId="{D5258B4E-2E63-4DD3-B3B3-40B6405594D9}" dt="2022-02-24T00:15:16.247" v="1422"/>
          <ac:grpSpMkLst>
            <pc:docMk/>
            <pc:sldMk cId="144404804" sldId="267"/>
            <ac:grpSpMk id="100" creationId="{B430BEDF-6DBD-4865-9E4D-5A5BD23D699C}"/>
          </ac:grpSpMkLst>
        </pc:grpChg>
        <pc:grpChg chg="add mod">
          <ac:chgData name="Lane, Stefanie" userId="4a8c6c9c-e558-4387-bb26-bde8015993b6" providerId="ADAL" clId="{D5258B4E-2E63-4DD3-B3B3-40B6405594D9}" dt="2022-02-24T01:27:02.257" v="5404" actId="1035"/>
          <ac:grpSpMkLst>
            <pc:docMk/>
            <pc:sldMk cId="144404804" sldId="267"/>
            <ac:grpSpMk id="107" creationId="{33AE2791-9350-425A-9199-6C5CEE9D0E60}"/>
          </ac:grpSpMkLst>
        </pc:grpChg>
        <pc:grpChg chg="mod">
          <ac:chgData name="Lane, Stefanie" userId="4a8c6c9c-e558-4387-bb26-bde8015993b6" providerId="ADAL" clId="{D5258B4E-2E63-4DD3-B3B3-40B6405594D9}" dt="2022-02-24T00:15:16.247" v="1422"/>
          <ac:grpSpMkLst>
            <pc:docMk/>
            <pc:sldMk cId="144404804" sldId="267"/>
            <ac:grpSpMk id="108" creationId="{B05E4A31-44F7-40B1-BC9C-B623509A420A}"/>
          </ac:grpSpMkLst>
        </pc:grpChg>
        <pc:grpChg chg="add mod">
          <ac:chgData name="Lane, Stefanie" userId="4a8c6c9c-e558-4387-bb26-bde8015993b6" providerId="ADAL" clId="{D5258B4E-2E63-4DD3-B3B3-40B6405594D9}" dt="2022-02-24T01:27:02.257" v="5404" actId="1035"/>
          <ac:grpSpMkLst>
            <pc:docMk/>
            <pc:sldMk cId="144404804" sldId="267"/>
            <ac:grpSpMk id="115" creationId="{C3CDE5D5-EEE5-44C6-977F-17297AE14AB8}"/>
          </ac:grpSpMkLst>
        </pc:grpChg>
        <pc:grpChg chg="mod">
          <ac:chgData name="Lane, Stefanie" userId="4a8c6c9c-e558-4387-bb26-bde8015993b6" providerId="ADAL" clId="{D5258B4E-2E63-4DD3-B3B3-40B6405594D9}" dt="2022-02-24T00:15:16.247" v="1422"/>
          <ac:grpSpMkLst>
            <pc:docMk/>
            <pc:sldMk cId="144404804" sldId="267"/>
            <ac:grpSpMk id="116" creationId="{253EBA99-565D-406F-8794-D8A2AD0DB5B6}"/>
          </ac:grpSpMkLst>
        </pc:grpChg>
        <pc:grpChg chg="add mod">
          <ac:chgData name="Lane, Stefanie" userId="4a8c6c9c-e558-4387-bb26-bde8015993b6" providerId="ADAL" clId="{D5258B4E-2E63-4DD3-B3B3-40B6405594D9}" dt="2022-02-24T01:27:02.257" v="5404" actId="1035"/>
          <ac:grpSpMkLst>
            <pc:docMk/>
            <pc:sldMk cId="144404804" sldId="267"/>
            <ac:grpSpMk id="123" creationId="{D198592C-527E-483F-BBF0-C964792D7E8D}"/>
          </ac:grpSpMkLst>
        </pc:grpChg>
        <pc:grpChg chg="mod">
          <ac:chgData name="Lane, Stefanie" userId="4a8c6c9c-e558-4387-bb26-bde8015993b6" providerId="ADAL" clId="{D5258B4E-2E63-4DD3-B3B3-40B6405594D9}" dt="2022-02-24T00:15:21.494" v="1424"/>
          <ac:grpSpMkLst>
            <pc:docMk/>
            <pc:sldMk cId="144404804" sldId="267"/>
            <ac:grpSpMk id="124" creationId="{33788D27-6C6D-48BD-B579-FB99486E9D01}"/>
          </ac:grpSpMkLst>
        </pc:grpChg>
        <pc:grpChg chg="add mod">
          <ac:chgData name="Lane, Stefanie" userId="4a8c6c9c-e558-4387-bb26-bde8015993b6" providerId="ADAL" clId="{D5258B4E-2E63-4DD3-B3B3-40B6405594D9}" dt="2022-02-24T01:27:02.257" v="5404" actId="1035"/>
          <ac:grpSpMkLst>
            <pc:docMk/>
            <pc:sldMk cId="144404804" sldId="267"/>
            <ac:grpSpMk id="131" creationId="{842ABA64-5F84-4EEA-80F2-E83F7A01BFF0}"/>
          </ac:grpSpMkLst>
        </pc:grpChg>
        <pc:grpChg chg="mod">
          <ac:chgData name="Lane, Stefanie" userId="4a8c6c9c-e558-4387-bb26-bde8015993b6" providerId="ADAL" clId="{D5258B4E-2E63-4DD3-B3B3-40B6405594D9}" dt="2022-02-24T00:15:21.494" v="1424"/>
          <ac:grpSpMkLst>
            <pc:docMk/>
            <pc:sldMk cId="144404804" sldId="267"/>
            <ac:grpSpMk id="132" creationId="{6C65AE92-6CDD-49E2-8E7E-4B18247BFD60}"/>
          </ac:grpSpMkLst>
        </pc:grpChg>
        <pc:grpChg chg="add mod">
          <ac:chgData name="Lane, Stefanie" userId="4a8c6c9c-e558-4387-bb26-bde8015993b6" providerId="ADAL" clId="{D5258B4E-2E63-4DD3-B3B3-40B6405594D9}" dt="2022-02-24T01:27:02.257" v="5404" actId="1035"/>
          <ac:grpSpMkLst>
            <pc:docMk/>
            <pc:sldMk cId="144404804" sldId="267"/>
            <ac:grpSpMk id="139" creationId="{6EE63559-4D54-4A33-B2D9-7DF6292B2C88}"/>
          </ac:grpSpMkLst>
        </pc:grpChg>
        <pc:grpChg chg="mod">
          <ac:chgData name="Lane, Stefanie" userId="4a8c6c9c-e558-4387-bb26-bde8015993b6" providerId="ADAL" clId="{D5258B4E-2E63-4DD3-B3B3-40B6405594D9}" dt="2022-02-24T00:15:21.494" v="1424"/>
          <ac:grpSpMkLst>
            <pc:docMk/>
            <pc:sldMk cId="144404804" sldId="267"/>
            <ac:grpSpMk id="140" creationId="{E021507C-634E-44B9-85E9-74E9E81B0CEF}"/>
          </ac:grpSpMkLst>
        </pc:grpChg>
        <pc:grpChg chg="add mod">
          <ac:chgData name="Lane, Stefanie" userId="4a8c6c9c-e558-4387-bb26-bde8015993b6" providerId="ADAL" clId="{D5258B4E-2E63-4DD3-B3B3-40B6405594D9}" dt="2022-02-24T01:27:02.257" v="5404" actId="1035"/>
          <ac:grpSpMkLst>
            <pc:docMk/>
            <pc:sldMk cId="144404804" sldId="267"/>
            <ac:grpSpMk id="147" creationId="{D3B03567-3232-4C26-9B72-3CF3792B4447}"/>
          </ac:grpSpMkLst>
        </pc:grpChg>
        <pc:grpChg chg="mod">
          <ac:chgData name="Lane, Stefanie" userId="4a8c6c9c-e558-4387-bb26-bde8015993b6" providerId="ADAL" clId="{D5258B4E-2E63-4DD3-B3B3-40B6405594D9}" dt="2022-02-24T00:15:21.494" v="1424"/>
          <ac:grpSpMkLst>
            <pc:docMk/>
            <pc:sldMk cId="144404804" sldId="267"/>
            <ac:grpSpMk id="148" creationId="{DEBAF296-B1C2-4D31-B90D-25A701F48FEC}"/>
          </ac:grpSpMkLst>
        </pc:grpChg>
        <pc:grpChg chg="add mod">
          <ac:chgData name="Lane, Stefanie" userId="4a8c6c9c-e558-4387-bb26-bde8015993b6" providerId="ADAL" clId="{D5258B4E-2E63-4DD3-B3B3-40B6405594D9}" dt="2022-02-24T01:27:02.257" v="5404" actId="1035"/>
          <ac:grpSpMkLst>
            <pc:docMk/>
            <pc:sldMk cId="144404804" sldId="267"/>
            <ac:grpSpMk id="155" creationId="{2A60F2BB-55CF-4EAB-BB82-B9FE4570230C}"/>
          </ac:grpSpMkLst>
        </pc:grpChg>
        <pc:grpChg chg="mod">
          <ac:chgData name="Lane, Stefanie" userId="4a8c6c9c-e558-4387-bb26-bde8015993b6" providerId="ADAL" clId="{D5258B4E-2E63-4DD3-B3B3-40B6405594D9}" dt="2022-02-24T00:15:21.494" v="1424"/>
          <ac:grpSpMkLst>
            <pc:docMk/>
            <pc:sldMk cId="144404804" sldId="267"/>
            <ac:grpSpMk id="156" creationId="{0A3D09BF-B64E-4BC5-B625-3C1ABBF14B6B}"/>
          </ac:grpSpMkLst>
        </pc:grpChg>
        <pc:grpChg chg="add mod">
          <ac:chgData name="Lane, Stefanie" userId="4a8c6c9c-e558-4387-bb26-bde8015993b6" providerId="ADAL" clId="{D5258B4E-2E63-4DD3-B3B3-40B6405594D9}" dt="2022-02-24T01:27:02.257" v="5404" actId="1035"/>
          <ac:grpSpMkLst>
            <pc:docMk/>
            <pc:sldMk cId="144404804" sldId="267"/>
            <ac:grpSpMk id="163" creationId="{D8470F8B-55E0-4971-A0B6-363D32BDD0C7}"/>
          </ac:grpSpMkLst>
        </pc:grpChg>
        <pc:grpChg chg="mod">
          <ac:chgData name="Lane, Stefanie" userId="4a8c6c9c-e558-4387-bb26-bde8015993b6" providerId="ADAL" clId="{D5258B4E-2E63-4DD3-B3B3-40B6405594D9}" dt="2022-02-24T00:15:21.494" v="1424"/>
          <ac:grpSpMkLst>
            <pc:docMk/>
            <pc:sldMk cId="144404804" sldId="267"/>
            <ac:grpSpMk id="164" creationId="{438413F8-4CC1-4FCE-8716-1E864A7E51FC}"/>
          </ac:grpSpMkLst>
        </pc:grpChg>
      </pc:sldChg>
      <pc:sldChg chg="modSp add addCm delCm modCm">
        <pc:chgData name="Lane, Stefanie" userId="4a8c6c9c-e558-4387-bb26-bde8015993b6" providerId="ADAL" clId="{D5258B4E-2E63-4DD3-B3B3-40B6405594D9}" dt="2022-02-24T01:04:09.024" v="4822" actId="20577"/>
        <pc:sldMkLst>
          <pc:docMk/>
          <pc:sldMk cId="1480758202" sldId="268"/>
        </pc:sldMkLst>
        <pc:spChg chg="mod">
          <ac:chgData name="Lane, Stefanie" userId="4a8c6c9c-e558-4387-bb26-bde8015993b6" providerId="ADAL" clId="{D5258B4E-2E63-4DD3-B3B3-40B6405594D9}" dt="2022-02-24T00:17:59.202" v="1504" actId="20577"/>
          <ac:spMkLst>
            <pc:docMk/>
            <pc:sldMk cId="1480758202" sldId="268"/>
            <ac:spMk id="2" creationId="{3B8E4382-39D6-41F8-AF1C-C166C8C58156}"/>
          </ac:spMkLst>
        </pc:spChg>
        <pc:spChg chg="mod">
          <ac:chgData name="Lane, Stefanie" userId="4a8c6c9c-e558-4387-bb26-bde8015993b6" providerId="ADAL" clId="{D5258B4E-2E63-4DD3-B3B3-40B6405594D9}" dt="2022-02-24T01:04:09.024" v="4822" actId="20577"/>
          <ac:spMkLst>
            <pc:docMk/>
            <pc:sldMk cId="1480758202" sldId="268"/>
            <ac:spMk id="3" creationId="{4DB5197C-826F-403E-9139-AA90F94AFA64}"/>
          </ac:spMkLst>
        </pc:spChg>
      </pc:sldChg>
      <pc:sldChg chg="addSp delSp modSp add">
        <pc:chgData name="Lane, Stefanie" userId="4a8c6c9c-e558-4387-bb26-bde8015993b6" providerId="ADAL" clId="{D5258B4E-2E63-4DD3-B3B3-40B6405594D9}" dt="2022-02-24T01:08:23.495" v="4946" actId="1076"/>
        <pc:sldMkLst>
          <pc:docMk/>
          <pc:sldMk cId="3742889985" sldId="269"/>
        </pc:sldMkLst>
        <pc:spChg chg="add del mod">
          <ac:chgData name="Lane, Stefanie" userId="4a8c6c9c-e558-4387-bb26-bde8015993b6" providerId="ADAL" clId="{D5258B4E-2E63-4DD3-B3B3-40B6405594D9}" dt="2022-02-24T01:02:46.206" v="4797" actId="478"/>
          <ac:spMkLst>
            <pc:docMk/>
            <pc:sldMk cId="3742889985" sldId="269"/>
            <ac:spMk id="2" creationId="{FA51343F-14CC-47F2-A527-A1192F53A395}"/>
          </ac:spMkLst>
        </pc:spChg>
        <pc:spChg chg="add del mod">
          <ac:chgData name="Lane, Stefanie" userId="4a8c6c9c-e558-4387-bb26-bde8015993b6" providerId="ADAL" clId="{D5258B4E-2E63-4DD3-B3B3-40B6405594D9}" dt="2022-02-24T01:05:39.570" v="4897" actId="478"/>
          <ac:spMkLst>
            <pc:docMk/>
            <pc:sldMk cId="3742889985" sldId="269"/>
            <ac:spMk id="3" creationId="{43368482-51E2-4A19-B018-331B604B88A3}"/>
          </ac:spMkLst>
        </pc:spChg>
        <pc:spChg chg="mod">
          <ac:chgData name="Lane, Stefanie" userId="4a8c6c9c-e558-4387-bb26-bde8015993b6" providerId="ADAL" clId="{D5258B4E-2E63-4DD3-B3B3-40B6405594D9}" dt="2022-02-24T01:04:15.412" v="4827" actId="20577"/>
          <ac:spMkLst>
            <pc:docMk/>
            <pc:sldMk cId="3742889985" sldId="269"/>
            <ac:spMk id="4" creationId="{D7536969-CBFA-4D2E-AF79-0019C6A2FA95}"/>
          </ac:spMkLst>
        </pc:spChg>
        <pc:spChg chg="mod">
          <ac:chgData name="Lane, Stefanie" userId="4a8c6c9c-e558-4387-bb26-bde8015993b6" providerId="ADAL" clId="{D5258B4E-2E63-4DD3-B3B3-40B6405594D9}" dt="2022-02-24T00:26:45.596" v="2408" actId="1076"/>
          <ac:spMkLst>
            <pc:docMk/>
            <pc:sldMk cId="3742889985" sldId="269"/>
            <ac:spMk id="21" creationId="{DED35351-15D8-464D-9FF6-FC67A373C53F}"/>
          </ac:spMkLst>
        </pc:spChg>
        <pc:spChg chg="mod">
          <ac:chgData name="Lane, Stefanie" userId="4a8c6c9c-e558-4387-bb26-bde8015993b6" providerId="ADAL" clId="{D5258B4E-2E63-4DD3-B3B3-40B6405594D9}" dt="2022-02-24T00:26:52.590" v="2410" actId="1076"/>
          <ac:spMkLst>
            <pc:docMk/>
            <pc:sldMk cId="3742889985" sldId="269"/>
            <ac:spMk id="22" creationId="{F73983C2-74E9-4806-AAEB-84D7C7778608}"/>
          </ac:spMkLst>
        </pc:spChg>
        <pc:spChg chg="mod">
          <ac:chgData name="Lane, Stefanie" userId="4a8c6c9c-e558-4387-bb26-bde8015993b6" providerId="ADAL" clId="{D5258B4E-2E63-4DD3-B3B3-40B6405594D9}" dt="2022-02-24T00:27:25.058" v="2419" actId="1076"/>
          <ac:spMkLst>
            <pc:docMk/>
            <pc:sldMk cId="3742889985" sldId="269"/>
            <ac:spMk id="23" creationId="{62BDE7A9-A65B-4F9C-8E20-AC58FFF879A9}"/>
          </ac:spMkLst>
        </pc:spChg>
        <pc:spChg chg="mod">
          <ac:chgData name="Lane, Stefanie" userId="4a8c6c9c-e558-4387-bb26-bde8015993b6" providerId="ADAL" clId="{D5258B4E-2E63-4DD3-B3B3-40B6405594D9}" dt="2022-02-24T00:27:32.548" v="2421" actId="1076"/>
          <ac:spMkLst>
            <pc:docMk/>
            <pc:sldMk cId="3742889985" sldId="269"/>
            <ac:spMk id="24" creationId="{035247C4-DDE9-41ED-8563-C061D6163C3E}"/>
          </ac:spMkLst>
        </pc:spChg>
        <pc:spChg chg="mod">
          <ac:chgData name="Lane, Stefanie" userId="4a8c6c9c-e558-4387-bb26-bde8015993b6" providerId="ADAL" clId="{D5258B4E-2E63-4DD3-B3B3-40B6405594D9}" dt="2022-02-24T00:26:48.604" v="2409" actId="1076"/>
          <ac:spMkLst>
            <pc:docMk/>
            <pc:sldMk cId="3742889985" sldId="269"/>
            <ac:spMk id="25" creationId="{84855D2F-25EE-4EAC-820C-0E61B5A4982E}"/>
          </ac:spMkLst>
        </pc:spChg>
        <pc:spChg chg="mod">
          <ac:chgData name="Lane, Stefanie" userId="4a8c6c9c-e558-4387-bb26-bde8015993b6" providerId="ADAL" clId="{D5258B4E-2E63-4DD3-B3B3-40B6405594D9}" dt="2022-02-24T00:26:58.414" v="2412" actId="1076"/>
          <ac:spMkLst>
            <pc:docMk/>
            <pc:sldMk cId="3742889985" sldId="269"/>
            <ac:spMk id="26" creationId="{EB32B5FA-4C98-4A6B-B8A6-B2B06F601DD7}"/>
          </ac:spMkLst>
        </pc:spChg>
        <pc:spChg chg="mod">
          <ac:chgData name="Lane, Stefanie" userId="4a8c6c9c-e558-4387-bb26-bde8015993b6" providerId="ADAL" clId="{D5258B4E-2E63-4DD3-B3B3-40B6405594D9}" dt="2022-02-24T00:27:28.627" v="2420" actId="1076"/>
          <ac:spMkLst>
            <pc:docMk/>
            <pc:sldMk cId="3742889985" sldId="269"/>
            <ac:spMk id="27" creationId="{D4EC14C4-F6F6-4880-9A97-B52CC474F1BE}"/>
          </ac:spMkLst>
        </pc:spChg>
        <pc:spChg chg="mod">
          <ac:chgData name="Lane, Stefanie" userId="4a8c6c9c-e558-4387-bb26-bde8015993b6" providerId="ADAL" clId="{D5258B4E-2E63-4DD3-B3B3-40B6405594D9}" dt="2022-02-24T00:27:35.732" v="2422" actId="1076"/>
          <ac:spMkLst>
            <pc:docMk/>
            <pc:sldMk cId="3742889985" sldId="269"/>
            <ac:spMk id="28" creationId="{EC173069-20A4-4994-B99F-E6AA38F00972}"/>
          </ac:spMkLst>
        </pc:spChg>
        <pc:spChg chg="mod">
          <ac:chgData name="Lane, Stefanie" userId="4a8c6c9c-e558-4387-bb26-bde8015993b6" providerId="ADAL" clId="{D5258B4E-2E63-4DD3-B3B3-40B6405594D9}" dt="2022-02-24T00:27:17.987" v="2418" actId="20577"/>
          <ac:spMkLst>
            <pc:docMk/>
            <pc:sldMk cId="3742889985" sldId="269"/>
            <ac:spMk id="29" creationId="{B0011567-863F-4D57-BA68-C45CD2D1B7A1}"/>
          </ac:spMkLst>
        </pc:spChg>
        <pc:spChg chg="mod">
          <ac:chgData name="Lane, Stefanie" userId="4a8c6c9c-e558-4387-bb26-bde8015993b6" providerId="ADAL" clId="{D5258B4E-2E63-4DD3-B3B3-40B6405594D9}" dt="2022-02-24T01:00:49.918" v="4770" actId="1076"/>
          <ac:spMkLst>
            <pc:docMk/>
            <pc:sldMk cId="3742889985" sldId="269"/>
            <ac:spMk id="34" creationId="{C5C9043C-7935-413B-891C-0CB52E24BCEC}"/>
          </ac:spMkLst>
        </pc:spChg>
        <pc:spChg chg="mod">
          <ac:chgData name="Lane, Stefanie" userId="4a8c6c9c-e558-4387-bb26-bde8015993b6" providerId="ADAL" clId="{D5258B4E-2E63-4DD3-B3B3-40B6405594D9}" dt="2022-02-24T01:00:47.845" v="4769" actId="1076"/>
          <ac:spMkLst>
            <pc:docMk/>
            <pc:sldMk cId="3742889985" sldId="269"/>
            <ac:spMk id="35" creationId="{2F35EF9B-D254-4667-9CC9-7ABE4F44BB8C}"/>
          </ac:spMkLst>
        </pc:spChg>
        <pc:spChg chg="mod">
          <ac:chgData name="Lane, Stefanie" userId="4a8c6c9c-e558-4387-bb26-bde8015993b6" providerId="ADAL" clId="{D5258B4E-2E63-4DD3-B3B3-40B6405594D9}" dt="2022-02-24T01:00:44.821" v="4768" actId="1076"/>
          <ac:spMkLst>
            <pc:docMk/>
            <pc:sldMk cId="3742889985" sldId="269"/>
            <ac:spMk id="36" creationId="{2C468AF8-188E-43A0-B1A7-78EB711A6E80}"/>
          </ac:spMkLst>
        </pc:spChg>
        <pc:spChg chg="mod">
          <ac:chgData name="Lane, Stefanie" userId="4a8c6c9c-e558-4387-bb26-bde8015993b6" providerId="ADAL" clId="{D5258B4E-2E63-4DD3-B3B3-40B6405594D9}" dt="2022-02-24T01:00:51.486" v="4771" actId="1076"/>
          <ac:spMkLst>
            <pc:docMk/>
            <pc:sldMk cId="3742889985" sldId="269"/>
            <ac:spMk id="37" creationId="{034F8CBA-3551-4B6C-A64B-A02E7D5FC421}"/>
          </ac:spMkLst>
        </pc:spChg>
        <pc:spChg chg="mod">
          <ac:chgData name="Lane, Stefanie" userId="4a8c6c9c-e558-4387-bb26-bde8015993b6" providerId="ADAL" clId="{D5258B4E-2E63-4DD3-B3B3-40B6405594D9}" dt="2022-02-24T01:00:55.598" v="4772" actId="1076"/>
          <ac:spMkLst>
            <pc:docMk/>
            <pc:sldMk cId="3742889985" sldId="269"/>
            <ac:spMk id="38" creationId="{54D97B33-2254-45A8-95C0-C58BC814811F}"/>
          </ac:spMkLst>
        </pc:spChg>
        <pc:spChg chg="mod">
          <ac:chgData name="Lane, Stefanie" userId="4a8c6c9c-e558-4387-bb26-bde8015993b6" providerId="ADAL" clId="{D5258B4E-2E63-4DD3-B3B3-40B6405594D9}" dt="2022-02-24T01:08:19.173" v="4945" actId="1076"/>
          <ac:spMkLst>
            <pc:docMk/>
            <pc:sldMk cId="3742889985" sldId="269"/>
            <ac:spMk id="50" creationId="{DAF3C40A-AD47-4BEA-A99E-6CEED5817761}"/>
          </ac:spMkLst>
        </pc:spChg>
        <pc:spChg chg="mod">
          <ac:chgData name="Lane, Stefanie" userId="4a8c6c9c-e558-4387-bb26-bde8015993b6" providerId="ADAL" clId="{D5258B4E-2E63-4DD3-B3B3-40B6405594D9}" dt="2022-02-24T01:00:16.373" v="4761" actId="1076"/>
          <ac:spMkLst>
            <pc:docMk/>
            <pc:sldMk cId="3742889985" sldId="269"/>
            <ac:spMk id="52" creationId="{96813013-FE5E-429D-ACE8-A9B6D996A582}"/>
          </ac:spMkLst>
        </pc:spChg>
        <pc:spChg chg="mod">
          <ac:chgData name="Lane, Stefanie" userId="4a8c6c9c-e558-4387-bb26-bde8015993b6" providerId="ADAL" clId="{D5258B4E-2E63-4DD3-B3B3-40B6405594D9}" dt="2022-02-24T01:00:18.207" v="4762" actId="1076"/>
          <ac:spMkLst>
            <pc:docMk/>
            <pc:sldMk cId="3742889985" sldId="269"/>
            <ac:spMk id="58" creationId="{5512F5A2-1ACC-4AD4-9020-F12DE1E7EF65}"/>
          </ac:spMkLst>
        </pc:spChg>
        <pc:spChg chg="mod">
          <ac:chgData name="Lane, Stefanie" userId="4a8c6c9c-e558-4387-bb26-bde8015993b6" providerId="ADAL" clId="{D5258B4E-2E63-4DD3-B3B3-40B6405594D9}" dt="2022-02-24T01:00:21.080" v="4763" actId="1076"/>
          <ac:spMkLst>
            <pc:docMk/>
            <pc:sldMk cId="3742889985" sldId="269"/>
            <ac:spMk id="59" creationId="{BF14A6F8-F29B-4E4C-9A88-A0385B3A7941}"/>
          </ac:spMkLst>
        </pc:spChg>
        <pc:spChg chg="mod">
          <ac:chgData name="Lane, Stefanie" userId="4a8c6c9c-e558-4387-bb26-bde8015993b6" providerId="ADAL" clId="{D5258B4E-2E63-4DD3-B3B3-40B6405594D9}" dt="2022-02-24T01:08:23.495" v="4946" actId="1076"/>
          <ac:spMkLst>
            <pc:docMk/>
            <pc:sldMk cId="3742889985" sldId="269"/>
            <ac:spMk id="69" creationId="{5D19FBDA-A05B-41A5-A3F4-D8B5D1DBE37C}"/>
          </ac:spMkLst>
        </pc:spChg>
        <pc:spChg chg="mod">
          <ac:chgData name="Lane, Stefanie" userId="4a8c6c9c-e558-4387-bb26-bde8015993b6" providerId="ADAL" clId="{D5258B4E-2E63-4DD3-B3B3-40B6405594D9}" dt="2022-02-24T01:01:06.517" v="4775" actId="1076"/>
          <ac:spMkLst>
            <pc:docMk/>
            <pc:sldMk cId="3742889985" sldId="269"/>
            <ac:spMk id="72" creationId="{7502491D-B01B-47F3-95BB-B121CD3E5C58}"/>
          </ac:spMkLst>
        </pc:spChg>
        <pc:spChg chg="mod">
          <ac:chgData name="Lane, Stefanie" userId="4a8c6c9c-e558-4387-bb26-bde8015993b6" providerId="ADAL" clId="{D5258B4E-2E63-4DD3-B3B3-40B6405594D9}" dt="2022-02-24T01:01:04.057" v="4774" actId="1076"/>
          <ac:spMkLst>
            <pc:docMk/>
            <pc:sldMk cId="3742889985" sldId="269"/>
            <ac:spMk id="73" creationId="{0C2F1789-27DC-48AF-B48F-7079963CD467}"/>
          </ac:spMkLst>
        </pc:spChg>
        <pc:spChg chg="mod">
          <ac:chgData name="Lane, Stefanie" userId="4a8c6c9c-e558-4387-bb26-bde8015993b6" providerId="ADAL" clId="{D5258B4E-2E63-4DD3-B3B3-40B6405594D9}" dt="2022-02-24T01:01:10.510" v="4776" actId="14100"/>
          <ac:spMkLst>
            <pc:docMk/>
            <pc:sldMk cId="3742889985" sldId="269"/>
            <ac:spMk id="98" creationId="{2DB9A514-B2C1-436A-AB6D-FC824DCEE5E4}"/>
          </ac:spMkLst>
        </pc:spChg>
        <pc:spChg chg="mod">
          <ac:chgData name="Lane, Stefanie" userId="4a8c6c9c-e558-4387-bb26-bde8015993b6" providerId="ADAL" clId="{D5258B4E-2E63-4DD3-B3B3-40B6405594D9}" dt="2022-02-24T01:01:15.931" v="4778" actId="14100"/>
          <ac:spMkLst>
            <pc:docMk/>
            <pc:sldMk cId="3742889985" sldId="269"/>
            <ac:spMk id="99" creationId="{0BF041DA-0EE7-40C0-8963-E5575689E06C}"/>
          </ac:spMkLst>
        </pc:spChg>
        <pc:grpChg chg="mod">
          <ac:chgData name="Lane, Stefanie" userId="4a8c6c9c-e558-4387-bb26-bde8015993b6" providerId="ADAL" clId="{D5258B4E-2E63-4DD3-B3B3-40B6405594D9}" dt="2022-02-24T01:02:36.819" v="4790" actId="1076"/>
          <ac:grpSpMkLst>
            <pc:docMk/>
            <pc:sldMk cId="3742889985" sldId="269"/>
            <ac:grpSpMk id="31" creationId="{9116D3CD-49E4-4D43-8171-265C8E581A94}"/>
          </ac:grpSpMkLst>
        </pc:grpChg>
        <pc:grpChg chg="mod">
          <ac:chgData name="Lane, Stefanie" userId="4a8c6c9c-e558-4387-bb26-bde8015993b6" providerId="ADAL" clId="{D5258B4E-2E63-4DD3-B3B3-40B6405594D9}" dt="2022-02-24T01:08:19.173" v="4945" actId="1076"/>
          <ac:grpSpMkLst>
            <pc:docMk/>
            <pc:sldMk cId="3742889985" sldId="269"/>
            <ac:grpSpMk id="40" creationId="{A311D1B1-7E1B-416E-9615-612A90645B32}"/>
          </ac:grpSpMkLst>
        </pc:grpChg>
        <pc:grpChg chg="mod">
          <ac:chgData name="Lane, Stefanie" userId="4a8c6c9c-e558-4387-bb26-bde8015993b6" providerId="ADAL" clId="{D5258B4E-2E63-4DD3-B3B3-40B6405594D9}" dt="2022-02-24T01:08:19.173" v="4945" actId="1076"/>
          <ac:grpSpMkLst>
            <pc:docMk/>
            <pc:sldMk cId="3742889985" sldId="269"/>
            <ac:grpSpMk id="49" creationId="{ABCB141D-F04F-48BA-81A1-0B1D36EF0D04}"/>
          </ac:grpSpMkLst>
        </pc:grpChg>
        <pc:grpChg chg="mod">
          <ac:chgData name="Lane, Stefanie" userId="4a8c6c9c-e558-4387-bb26-bde8015993b6" providerId="ADAL" clId="{D5258B4E-2E63-4DD3-B3B3-40B6405594D9}" dt="2022-02-24T01:08:23.495" v="4946" actId="1076"/>
          <ac:grpSpMkLst>
            <pc:docMk/>
            <pc:sldMk cId="3742889985" sldId="269"/>
            <ac:grpSpMk id="51" creationId="{A591D169-D133-4D57-929D-8D7D83295633}"/>
          </ac:grpSpMkLst>
        </pc:grpChg>
        <pc:grpChg chg="mod">
          <ac:chgData name="Lane, Stefanie" userId="4a8c6c9c-e558-4387-bb26-bde8015993b6" providerId="ADAL" clId="{D5258B4E-2E63-4DD3-B3B3-40B6405594D9}" dt="2022-02-24T01:08:23.495" v="4946" actId="1076"/>
          <ac:grpSpMkLst>
            <pc:docMk/>
            <pc:sldMk cId="3742889985" sldId="269"/>
            <ac:grpSpMk id="60" creationId="{F268EB3F-8CCD-49FA-8D1A-D0CB2A0E598A}"/>
          </ac:grpSpMkLst>
        </pc:grpChg>
        <pc:grpChg chg="mod">
          <ac:chgData name="Lane, Stefanie" userId="4a8c6c9c-e558-4387-bb26-bde8015993b6" providerId="ADAL" clId="{D5258B4E-2E63-4DD3-B3B3-40B6405594D9}" dt="2022-02-24T01:05:54.557" v="4899" actId="1076"/>
          <ac:grpSpMkLst>
            <pc:docMk/>
            <pc:sldMk cId="3742889985" sldId="269"/>
            <ac:grpSpMk id="80" creationId="{BAC7287E-95B8-4670-A482-401276120BBD}"/>
          </ac:grpSpMkLst>
        </pc:grpChg>
      </pc:sldChg>
      <pc:sldChg chg="modSp add">
        <pc:chgData name="Lane, Stefanie" userId="4a8c6c9c-e558-4387-bb26-bde8015993b6" providerId="ADAL" clId="{D5258B4E-2E63-4DD3-B3B3-40B6405594D9}" dt="2022-02-24T01:20:42.665" v="5226" actId="20577"/>
        <pc:sldMkLst>
          <pc:docMk/>
          <pc:sldMk cId="1188994569" sldId="270"/>
        </pc:sldMkLst>
        <pc:spChg chg="mod">
          <ac:chgData name="Lane, Stefanie" userId="4a8c6c9c-e558-4387-bb26-bde8015993b6" providerId="ADAL" clId="{D5258B4E-2E63-4DD3-B3B3-40B6405594D9}" dt="2022-02-24T00:19:43.703" v="1793" actId="20577"/>
          <ac:spMkLst>
            <pc:docMk/>
            <pc:sldMk cId="1188994569" sldId="270"/>
            <ac:spMk id="2" creationId="{9F7B3350-3B6C-4793-BF4C-51857EBC0CB5}"/>
          </ac:spMkLst>
        </pc:spChg>
        <pc:spChg chg="mod">
          <ac:chgData name="Lane, Stefanie" userId="4a8c6c9c-e558-4387-bb26-bde8015993b6" providerId="ADAL" clId="{D5258B4E-2E63-4DD3-B3B3-40B6405594D9}" dt="2022-02-24T01:20:42.665" v="5226" actId="20577"/>
          <ac:spMkLst>
            <pc:docMk/>
            <pc:sldMk cId="1188994569" sldId="270"/>
            <ac:spMk id="3" creationId="{18773701-191D-4FAD-8843-1882BA3A449E}"/>
          </ac:spMkLst>
        </pc:spChg>
      </pc:sldChg>
      <pc:sldChg chg="modSp add">
        <pc:chgData name="Lane, Stefanie" userId="4a8c6c9c-e558-4387-bb26-bde8015993b6" providerId="ADAL" clId="{D5258B4E-2E63-4DD3-B3B3-40B6405594D9}" dt="2022-02-24T00:47:02.550" v="3609" actId="27636"/>
        <pc:sldMkLst>
          <pc:docMk/>
          <pc:sldMk cId="3954342610" sldId="271"/>
        </pc:sldMkLst>
        <pc:spChg chg="mod">
          <ac:chgData name="Lane, Stefanie" userId="4a8c6c9c-e558-4387-bb26-bde8015993b6" providerId="ADAL" clId="{D5258B4E-2E63-4DD3-B3B3-40B6405594D9}" dt="2022-02-24T00:34:43.181" v="2765" actId="20577"/>
          <ac:spMkLst>
            <pc:docMk/>
            <pc:sldMk cId="3954342610" sldId="271"/>
            <ac:spMk id="2" creationId="{3C926C18-98F9-4C9D-BAD7-42A4904F2CFD}"/>
          </ac:spMkLst>
        </pc:spChg>
        <pc:spChg chg="mod">
          <ac:chgData name="Lane, Stefanie" userId="4a8c6c9c-e558-4387-bb26-bde8015993b6" providerId="ADAL" clId="{D5258B4E-2E63-4DD3-B3B3-40B6405594D9}" dt="2022-02-24T00:47:02.550" v="3609" actId="27636"/>
          <ac:spMkLst>
            <pc:docMk/>
            <pc:sldMk cId="3954342610" sldId="271"/>
            <ac:spMk id="3" creationId="{2E81663E-A75C-4EEF-95D3-E93B24460786}"/>
          </ac:spMkLst>
        </pc:spChg>
      </pc:sldChg>
      <pc:sldChg chg="modSp add">
        <pc:chgData name="Lane, Stefanie" userId="4a8c6c9c-e558-4387-bb26-bde8015993b6" providerId="ADAL" clId="{D5258B4E-2E63-4DD3-B3B3-40B6405594D9}" dt="2022-02-24T01:18:19.663" v="5193" actId="20577"/>
        <pc:sldMkLst>
          <pc:docMk/>
          <pc:sldMk cId="4154203116" sldId="272"/>
        </pc:sldMkLst>
        <pc:spChg chg="mod">
          <ac:chgData name="Lane, Stefanie" userId="4a8c6c9c-e558-4387-bb26-bde8015993b6" providerId="ADAL" clId="{D5258B4E-2E63-4DD3-B3B3-40B6405594D9}" dt="2022-02-24T00:37:34.821" v="2824" actId="20577"/>
          <ac:spMkLst>
            <pc:docMk/>
            <pc:sldMk cId="4154203116" sldId="272"/>
            <ac:spMk id="2" creationId="{ACB860F0-42FC-4721-B2A8-B2CD4652790F}"/>
          </ac:spMkLst>
        </pc:spChg>
        <pc:spChg chg="mod">
          <ac:chgData name="Lane, Stefanie" userId="4a8c6c9c-e558-4387-bb26-bde8015993b6" providerId="ADAL" clId="{D5258B4E-2E63-4DD3-B3B3-40B6405594D9}" dt="2022-02-24T01:18:19.663" v="5193" actId="20577"/>
          <ac:spMkLst>
            <pc:docMk/>
            <pc:sldMk cId="4154203116" sldId="272"/>
            <ac:spMk id="3" creationId="{6F68102B-5655-4A46-8743-3D4687662C46}"/>
          </ac:spMkLst>
        </pc:spChg>
      </pc:sldChg>
      <pc:sldChg chg="addSp delSp modSp add">
        <pc:chgData name="Lane, Stefanie" userId="4a8c6c9c-e558-4387-bb26-bde8015993b6" providerId="ADAL" clId="{D5258B4E-2E63-4DD3-B3B3-40B6405594D9}" dt="2022-02-24T01:07:59.491" v="4944" actId="14100"/>
        <pc:sldMkLst>
          <pc:docMk/>
          <pc:sldMk cId="636209262" sldId="273"/>
        </pc:sldMkLst>
        <pc:spChg chg="del">
          <ac:chgData name="Lane, Stefanie" userId="4a8c6c9c-e558-4387-bb26-bde8015993b6" providerId="ADAL" clId="{D5258B4E-2E63-4DD3-B3B3-40B6405594D9}" dt="2022-02-24T01:03:44.318" v="4804" actId="478"/>
          <ac:spMkLst>
            <pc:docMk/>
            <pc:sldMk cId="636209262" sldId="273"/>
            <ac:spMk id="4" creationId="{D7536969-CBFA-4D2E-AF79-0019C6A2FA95}"/>
          </ac:spMkLst>
        </pc:spChg>
        <pc:spChg chg="mod">
          <ac:chgData name="Lane, Stefanie" userId="4a8c6c9c-e558-4387-bb26-bde8015993b6" providerId="ADAL" clId="{D5258B4E-2E63-4DD3-B3B3-40B6405594D9}" dt="2022-02-24T01:07:59.491" v="4944" actId="14100"/>
          <ac:spMkLst>
            <pc:docMk/>
            <pc:sldMk cId="636209262" sldId="273"/>
            <ac:spMk id="50" creationId="{DAF3C40A-AD47-4BEA-A99E-6CEED5817761}"/>
          </ac:spMkLst>
        </pc:spChg>
        <pc:spChg chg="mod">
          <ac:chgData name="Lane, Stefanie" userId="4a8c6c9c-e558-4387-bb26-bde8015993b6" providerId="ADAL" clId="{D5258B4E-2E63-4DD3-B3B3-40B6405594D9}" dt="2022-02-24T01:07:44.370" v="4938" actId="14100"/>
          <ac:spMkLst>
            <pc:docMk/>
            <pc:sldMk cId="636209262" sldId="273"/>
            <ac:spMk id="69" creationId="{5D19FBDA-A05B-41A5-A3F4-D8B5D1DBE37C}"/>
          </ac:spMkLst>
        </pc:spChg>
        <pc:spChg chg="mod">
          <ac:chgData name="Lane, Stefanie" userId="4a8c6c9c-e558-4387-bb26-bde8015993b6" providerId="ADAL" clId="{D5258B4E-2E63-4DD3-B3B3-40B6405594D9}" dt="2022-02-24T01:07:10.683" v="4925" actId="14100"/>
          <ac:spMkLst>
            <pc:docMk/>
            <pc:sldMk cId="636209262" sldId="273"/>
            <ac:spMk id="98" creationId="{2DB9A514-B2C1-436A-AB6D-FC824DCEE5E4}"/>
          </ac:spMkLst>
        </pc:spChg>
        <pc:spChg chg="mod">
          <ac:chgData name="Lane, Stefanie" userId="4a8c6c9c-e558-4387-bb26-bde8015993b6" providerId="ADAL" clId="{D5258B4E-2E63-4DD3-B3B3-40B6405594D9}" dt="2022-02-24T01:07:34.665" v="4935" actId="14100"/>
          <ac:spMkLst>
            <pc:docMk/>
            <pc:sldMk cId="636209262" sldId="273"/>
            <ac:spMk id="99" creationId="{0BF041DA-0EE7-40C0-8963-E5575689E06C}"/>
          </ac:spMkLst>
        </pc:spChg>
        <pc:spChg chg="add mod">
          <ac:chgData name="Lane, Stefanie" userId="4a8c6c9c-e558-4387-bb26-bde8015993b6" providerId="ADAL" clId="{D5258B4E-2E63-4DD3-B3B3-40B6405594D9}" dt="2022-02-24T01:05:06.336" v="4854" actId="115"/>
          <ac:spMkLst>
            <pc:docMk/>
            <pc:sldMk cId="636209262" sldId="273"/>
            <ac:spMk id="100" creationId="{461639EB-470C-4561-8E48-7E714F0688DB}"/>
          </ac:spMkLst>
        </pc:spChg>
        <pc:grpChg chg="mod">
          <ac:chgData name="Lane, Stefanie" userId="4a8c6c9c-e558-4387-bb26-bde8015993b6" providerId="ADAL" clId="{D5258B4E-2E63-4DD3-B3B3-40B6405594D9}" dt="2022-02-24T01:06:50.345" v="4918" actId="1076"/>
          <ac:grpSpMkLst>
            <pc:docMk/>
            <pc:sldMk cId="636209262" sldId="273"/>
            <ac:grpSpMk id="49" creationId="{ABCB141D-F04F-48BA-81A1-0B1D36EF0D04}"/>
          </ac:grpSpMkLst>
        </pc:grpChg>
        <pc:grpChg chg="mod">
          <ac:chgData name="Lane, Stefanie" userId="4a8c6c9c-e558-4387-bb26-bde8015993b6" providerId="ADAL" clId="{D5258B4E-2E63-4DD3-B3B3-40B6405594D9}" dt="2022-02-24T01:06:55.245" v="4919" actId="1076"/>
          <ac:grpSpMkLst>
            <pc:docMk/>
            <pc:sldMk cId="636209262" sldId="273"/>
            <ac:grpSpMk id="51" creationId="{A591D169-D133-4D57-929D-8D7D83295633}"/>
          </ac:grpSpMkLst>
        </pc:grpChg>
        <pc:grpChg chg="mod">
          <ac:chgData name="Lane, Stefanie" userId="4a8c6c9c-e558-4387-bb26-bde8015993b6" providerId="ADAL" clId="{D5258B4E-2E63-4DD3-B3B3-40B6405594D9}" dt="2022-02-24T01:06:00.063" v="4900" actId="1076"/>
          <ac:grpSpMkLst>
            <pc:docMk/>
            <pc:sldMk cId="636209262" sldId="273"/>
            <ac:grpSpMk id="60" creationId="{F268EB3F-8CCD-49FA-8D1A-D0CB2A0E598A}"/>
          </ac:grpSpMkLst>
        </pc:grpChg>
        <pc:grpChg chg="mod">
          <ac:chgData name="Lane, Stefanie" userId="4a8c6c9c-e558-4387-bb26-bde8015993b6" providerId="ADAL" clId="{D5258B4E-2E63-4DD3-B3B3-40B6405594D9}" dt="2022-02-24T01:07:15.607" v="4928" actId="1076"/>
          <ac:grpSpMkLst>
            <pc:docMk/>
            <pc:sldMk cId="636209262" sldId="273"/>
            <ac:grpSpMk id="75" creationId="{95EC8FF7-EDAF-4FD4-BF3E-44B9224E633A}"/>
          </ac:grpSpMkLst>
        </pc:grpChg>
        <pc:grpChg chg="mod">
          <ac:chgData name="Lane, Stefanie" userId="4a8c6c9c-e558-4387-bb26-bde8015993b6" providerId="ADAL" clId="{D5258B4E-2E63-4DD3-B3B3-40B6405594D9}" dt="2022-02-24T01:07:32.440" v="4934" actId="1076"/>
          <ac:grpSpMkLst>
            <pc:docMk/>
            <pc:sldMk cId="636209262" sldId="273"/>
            <ac:grpSpMk id="80" creationId="{BAC7287E-95B8-4670-A482-401276120BBD}"/>
          </ac:grpSpMkLst>
        </pc:grpChg>
        <pc:grpChg chg="mod">
          <ac:chgData name="Lane, Stefanie" userId="4a8c6c9c-e558-4387-bb26-bde8015993b6" providerId="ADAL" clId="{D5258B4E-2E63-4DD3-B3B3-40B6405594D9}" dt="2022-02-24T01:06:58.682" v="4920" actId="1076"/>
          <ac:grpSpMkLst>
            <pc:docMk/>
            <pc:sldMk cId="636209262" sldId="273"/>
            <ac:grpSpMk id="89" creationId="{A394FFDA-C064-41FC-A427-29E56D3641AA}"/>
          </ac:grpSpMkLst>
        </pc:grpChg>
      </pc:sldChg>
      <pc:sldChg chg="addSp delSp modSp add">
        <pc:chgData name="Lane, Stefanie" userId="4a8c6c9c-e558-4387-bb26-bde8015993b6" providerId="ADAL" clId="{D5258B4E-2E63-4DD3-B3B3-40B6405594D9}" dt="2022-02-24T01:11:14.852" v="5022" actId="1076"/>
        <pc:sldMkLst>
          <pc:docMk/>
          <pc:sldMk cId="2452493653" sldId="274"/>
        </pc:sldMkLst>
        <pc:spChg chg="mod">
          <ac:chgData name="Lane, Stefanie" userId="4a8c6c9c-e558-4387-bb26-bde8015993b6" providerId="ADAL" clId="{D5258B4E-2E63-4DD3-B3B3-40B6405594D9}" dt="2022-02-24T01:10:41.783" v="5011" actId="14100"/>
          <ac:spMkLst>
            <pc:docMk/>
            <pc:sldMk cId="2452493653" sldId="274"/>
            <ac:spMk id="98" creationId="{2DB9A514-B2C1-436A-AB6D-FC824DCEE5E4}"/>
          </ac:spMkLst>
        </pc:spChg>
        <pc:spChg chg="del mod">
          <ac:chgData name="Lane, Stefanie" userId="4a8c6c9c-e558-4387-bb26-bde8015993b6" providerId="ADAL" clId="{D5258B4E-2E63-4DD3-B3B3-40B6405594D9}" dt="2022-02-24T01:11:00.659" v="5016" actId="478"/>
          <ac:spMkLst>
            <pc:docMk/>
            <pc:sldMk cId="2452493653" sldId="274"/>
            <ac:spMk id="99" creationId="{0BF041DA-0EE7-40C0-8963-E5575689E06C}"/>
          </ac:spMkLst>
        </pc:spChg>
        <pc:spChg chg="mod">
          <ac:chgData name="Lane, Stefanie" userId="4a8c6c9c-e558-4387-bb26-bde8015993b6" providerId="ADAL" clId="{D5258B4E-2E63-4DD3-B3B3-40B6405594D9}" dt="2022-02-24T01:10:08.589" v="5002" actId="114"/>
          <ac:spMkLst>
            <pc:docMk/>
            <pc:sldMk cId="2452493653" sldId="274"/>
            <ac:spMk id="100" creationId="{461639EB-470C-4561-8E48-7E714F0688DB}"/>
          </ac:spMkLst>
        </pc:spChg>
        <pc:spChg chg="add mod">
          <ac:chgData name="Lane, Stefanie" userId="4a8c6c9c-e558-4387-bb26-bde8015993b6" providerId="ADAL" clId="{D5258B4E-2E63-4DD3-B3B3-40B6405594D9}" dt="2022-02-24T01:11:14.852" v="5022" actId="1076"/>
          <ac:spMkLst>
            <pc:docMk/>
            <pc:sldMk cId="2452493653" sldId="274"/>
            <ac:spMk id="119" creationId="{E6C8701E-E8D0-414E-ABAA-9A1CA1086B85}"/>
          </ac:spMkLst>
        </pc:spChg>
        <pc:grpChg chg="mod">
          <ac:chgData name="Lane, Stefanie" userId="4a8c6c9c-e558-4387-bb26-bde8015993b6" providerId="ADAL" clId="{D5258B4E-2E63-4DD3-B3B3-40B6405594D9}" dt="2022-02-24T01:10:34.917" v="5009" actId="1076"/>
          <ac:grpSpMkLst>
            <pc:docMk/>
            <pc:sldMk cId="2452493653" sldId="274"/>
            <ac:grpSpMk id="70" creationId="{BB018232-8507-4EF0-8497-F6DAD481F199}"/>
          </ac:grpSpMkLst>
        </pc:grpChg>
        <pc:grpChg chg="mod">
          <ac:chgData name="Lane, Stefanie" userId="4a8c6c9c-e558-4387-bb26-bde8015993b6" providerId="ADAL" clId="{D5258B4E-2E63-4DD3-B3B3-40B6405594D9}" dt="2022-02-24T01:10:34.917" v="5009" actId="1076"/>
          <ac:grpSpMkLst>
            <pc:docMk/>
            <pc:sldMk cId="2452493653" sldId="274"/>
            <ac:grpSpMk id="75" creationId="{95EC8FF7-EDAF-4FD4-BF3E-44B9224E633A}"/>
          </ac:grpSpMkLst>
        </pc:grpChg>
        <pc:grpChg chg="del">
          <ac:chgData name="Lane, Stefanie" userId="4a8c6c9c-e558-4387-bb26-bde8015993b6" providerId="ADAL" clId="{D5258B4E-2E63-4DD3-B3B3-40B6405594D9}" dt="2022-02-24T01:10:59.192" v="5014" actId="478"/>
          <ac:grpSpMkLst>
            <pc:docMk/>
            <pc:sldMk cId="2452493653" sldId="274"/>
            <ac:grpSpMk id="80" creationId="{BAC7287E-95B8-4670-A482-401276120BBD}"/>
          </ac:grpSpMkLst>
        </pc:grpChg>
        <pc:grpChg chg="del mod">
          <ac:chgData name="Lane, Stefanie" userId="4a8c6c9c-e558-4387-bb26-bde8015993b6" providerId="ADAL" clId="{D5258B4E-2E63-4DD3-B3B3-40B6405594D9}" dt="2022-02-24T01:11:00.092" v="5015" actId="478"/>
          <ac:grpSpMkLst>
            <pc:docMk/>
            <pc:sldMk cId="2452493653" sldId="274"/>
            <ac:grpSpMk id="89" creationId="{A394FFDA-C064-41FC-A427-29E56D3641AA}"/>
          </ac:grpSpMkLst>
        </pc:grpChg>
        <pc:grpChg chg="add mod">
          <ac:chgData name="Lane, Stefanie" userId="4a8c6c9c-e558-4387-bb26-bde8015993b6" providerId="ADAL" clId="{D5258B4E-2E63-4DD3-B3B3-40B6405594D9}" dt="2022-02-24T01:11:09.240" v="5020" actId="688"/>
          <ac:grpSpMkLst>
            <pc:docMk/>
            <pc:sldMk cId="2452493653" sldId="274"/>
            <ac:grpSpMk id="101" creationId="{98E44BB0-96DD-4C74-970B-6E09D9143DD5}"/>
          </ac:grpSpMkLst>
        </pc:grpChg>
        <pc:grpChg chg="add mod">
          <ac:chgData name="Lane, Stefanie" userId="4a8c6c9c-e558-4387-bb26-bde8015993b6" providerId="ADAL" clId="{D5258B4E-2E63-4DD3-B3B3-40B6405594D9}" dt="2022-02-24T01:11:09.240" v="5020" actId="688"/>
          <ac:grpSpMkLst>
            <pc:docMk/>
            <pc:sldMk cId="2452493653" sldId="274"/>
            <ac:grpSpMk id="110" creationId="{0DDD9E58-5985-4832-AF5C-D4DAA1A01CD5}"/>
          </ac:grpSpMkLst>
        </pc:grpChg>
      </pc:sldChg>
      <pc:sldChg chg="add del">
        <pc:chgData name="Lane, Stefanie" userId="4a8c6c9c-e558-4387-bb26-bde8015993b6" providerId="ADAL" clId="{D5258B4E-2E63-4DD3-B3B3-40B6405594D9}" dt="2022-02-24T01:12:16.906" v="5025" actId="2696"/>
        <pc:sldMkLst>
          <pc:docMk/>
          <pc:sldMk cId="2629477431" sldId="275"/>
        </pc:sldMkLst>
      </pc:sldChg>
      <pc:sldChg chg="modSp add">
        <pc:chgData name="Lane, Stefanie" userId="4a8c6c9c-e558-4387-bb26-bde8015993b6" providerId="ADAL" clId="{D5258B4E-2E63-4DD3-B3B3-40B6405594D9}" dt="2022-02-24T01:29:51.981" v="5437" actId="20577"/>
        <pc:sldMkLst>
          <pc:docMk/>
          <pc:sldMk cId="3926854022" sldId="276"/>
        </pc:sldMkLst>
        <pc:spChg chg="mod">
          <ac:chgData name="Lane, Stefanie" userId="4a8c6c9c-e558-4387-bb26-bde8015993b6" providerId="ADAL" clId="{D5258B4E-2E63-4DD3-B3B3-40B6405594D9}" dt="2022-02-24T01:14:40.175" v="5144" actId="6549"/>
          <ac:spMkLst>
            <pc:docMk/>
            <pc:sldMk cId="3926854022" sldId="276"/>
            <ac:spMk id="2" creationId="{9FAA5AE7-FD44-4D7D-8882-6AFE3471B068}"/>
          </ac:spMkLst>
        </pc:spChg>
        <pc:spChg chg="mod">
          <ac:chgData name="Lane, Stefanie" userId="4a8c6c9c-e558-4387-bb26-bde8015993b6" providerId="ADAL" clId="{D5258B4E-2E63-4DD3-B3B3-40B6405594D9}" dt="2022-02-24T01:29:46.478" v="5434" actId="20577"/>
          <ac:spMkLst>
            <pc:docMk/>
            <pc:sldMk cId="3926854022" sldId="276"/>
            <ac:spMk id="3" creationId="{EF9124CB-FA01-45CC-91A4-8C4C477CB8B3}"/>
          </ac:spMkLst>
        </pc:spChg>
        <pc:spChg chg="mod">
          <ac:chgData name="Lane, Stefanie" userId="4a8c6c9c-e558-4387-bb26-bde8015993b6" providerId="ADAL" clId="{D5258B4E-2E63-4DD3-B3B3-40B6405594D9}" dt="2022-02-24T01:14:53.343" v="5145" actId="1076"/>
          <ac:spMkLst>
            <pc:docMk/>
            <pc:sldMk cId="3926854022" sldId="276"/>
            <ac:spMk id="13" creationId="{C5155DBF-0257-4CD7-847B-F8C5E9170604}"/>
          </ac:spMkLst>
        </pc:spChg>
        <pc:spChg chg="mod">
          <ac:chgData name="Lane, Stefanie" userId="4a8c6c9c-e558-4387-bb26-bde8015993b6" providerId="ADAL" clId="{D5258B4E-2E63-4DD3-B3B3-40B6405594D9}" dt="2022-02-24T01:28:14.825" v="5426" actId="20577"/>
          <ac:spMkLst>
            <pc:docMk/>
            <pc:sldMk cId="3926854022" sldId="276"/>
            <ac:spMk id="36" creationId="{9FF15139-AF77-4D5E-A134-65A150BD475F}"/>
          </ac:spMkLst>
        </pc:spChg>
        <pc:spChg chg="mod">
          <ac:chgData name="Lane, Stefanie" userId="4a8c6c9c-e558-4387-bb26-bde8015993b6" providerId="ADAL" clId="{D5258B4E-2E63-4DD3-B3B3-40B6405594D9}" dt="2022-02-24T01:28:10.642" v="5415" actId="20577"/>
          <ac:spMkLst>
            <pc:docMk/>
            <pc:sldMk cId="3926854022" sldId="276"/>
            <ac:spMk id="37" creationId="{8B644BA0-8BB7-4DEA-AB35-2B8B4CF54B9B}"/>
          </ac:spMkLst>
        </pc:spChg>
        <pc:spChg chg="mod">
          <ac:chgData name="Lane, Stefanie" userId="4a8c6c9c-e558-4387-bb26-bde8015993b6" providerId="ADAL" clId="{D5258B4E-2E63-4DD3-B3B3-40B6405594D9}" dt="2022-02-24T01:29:49.036" v="5435" actId="20577"/>
          <ac:spMkLst>
            <pc:docMk/>
            <pc:sldMk cId="3926854022" sldId="276"/>
            <ac:spMk id="44" creationId="{AFC0DBD4-9D1B-40CF-8D08-49532F0ECEA5}"/>
          </ac:spMkLst>
        </pc:spChg>
        <pc:spChg chg="mod">
          <ac:chgData name="Lane, Stefanie" userId="4a8c6c9c-e558-4387-bb26-bde8015993b6" providerId="ADAL" clId="{D5258B4E-2E63-4DD3-B3B3-40B6405594D9}" dt="2022-02-24T01:29:51.981" v="5437" actId="20577"/>
          <ac:spMkLst>
            <pc:docMk/>
            <pc:sldMk cId="3926854022" sldId="276"/>
            <ac:spMk id="45" creationId="{8AA6829E-918F-4529-845A-00971908E504}"/>
          </ac:spMkLst>
        </pc:spChg>
        <pc:spChg chg="mod">
          <ac:chgData name="Lane, Stefanie" userId="4a8c6c9c-e558-4387-bb26-bde8015993b6" providerId="ADAL" clId="{D5258B4E-2E63-4DD3-B3B3-40B6405594D9}" dt="2022-02-24T01:14:53.343" v="5145" actId="1076"/>
          <ac:spMkLst>
            <pc:docMk/>
            <pc:sldMk cId="3926854022" sldId="276"/>
            <ac:spMk id="49" creationId="{E8EDB0A8-6916-4A28-87ED-6485E70FB484}"/>
          </ac:spMkLst>
        </pc:spChg>
        <pc:spChg chg="mod">
          <ac:chgData name="Lane, Stefanie" userId="4a8c6c9c-e558-4387-bb26-bde8015993b6" providerId="ADAL" clId="{D5258B4E-2E63-4DD3-B3B3-40B6405594D9}" dt="2022-02-24T01:14:53.343" v="5145" actId="1076"/>
          <ac:spMkLst>
            <pc:docMk/>
            <pc:sldMk cId="3926854022" sldId="276"/>
            <ac:spMk id="50" creationId="{CCBE215B-B5EE-42D8-B8B8-4AAA7B03D412}"/>
          </ac:spMkLst>
        </pc:spChg>
        <pc:spChg chg="mod">
          <ac:chgData name="Lane, Stefanie" userId="4a8c6c9c-e558-4387-bb26-bde8015993b6" providerId="ADAL" clId="{D5258B4E-2E63-4DD3-B3B3-40B6405594D9}" dt="2022-02-24T01:13:10.597" v="5037" actId="20577"/>
          <ac:spMkLst>
            <pc:docMk/>
            <pc:sldMk cId="3926854022" sldId="276"/>
            <ac:spMk id="71" creationId="{8D962551-DDA4-4CB1-B2C1-8AD6F610E5A9}"/>
          </ac:spMkLst>
        </pc:spChg>
        <pc:spChg chg="mod">
          <ac:chgData name="Lane, Stefanie" userId="4a8c6c9c-e558-4387-bb26-bde8015993b6" providerId="ADAL" clId="{D5258B4E-2E63-4DD3-B3B3-40B6405594D9}" dt="2022-02-24T01:12:48.696" v="5030" actId="20577"/>
          <ac:spMkLst>
            <pc:docMk/>
            <pc:sldMk cId="3926854022" sldId="276"/>
            <ac:spMk id="72" creationId="{857EBFE0-94B1-4696-A694-DE0D9DFB3063}"/>
          </ac:spMkLst>
        </pc:spChg>
        <pc:spChg chg="mod">
          <ac:chgData name="Lane, Stefanie" userId="4a8c6c9c-e558-4387-bb26-bde8015993b6" providerId="ADAL" clId="{D5258B4E-2E63-4DD3-B3B3-40B6405594D9}" dt="2022-02-24T01:13:16.420" v="5038" actId="207"/>
          <ac:spMkLst>
            <pc:docMk/>
            <pc:sldMk cId="3926854022" sldId="276"/>
            <ac:spMk id="75" creationId="{2A5436AE-AC71-48DD-9833-CCDBF2AAC144}"/>
          </ac:spMkLst>
        </pc:spChg>
        <pc:spChg chg="mod">
          <ac:chgData name="Lane, Stefanie" userId="4a8c6c9c-e558-4387-bb26-bde8015993b6" providerId="ADAL" clId="{D5258B4E-2E63-4DD3-B3B3-40B6405594D9}" dt="2022-02-24T01:12:49.753" v="5031" actId="20577"/>
          <ac:spMkLst>
            <pc:docMk/>
            <pc:sldMk cId="3926854022" sldId="276"/>
            <ac:spMk id="76" creationId="{3023AD69-48F8-45E4-97B7-DE64E60CA2BB}"/>
          </ac:spMkLst>
        </pc:spChg>
        <pc:spChg chg="mod">
          <ac:chgData name="Lane, Stefanie" userId="4a8c6c9c-e558-4387-bb26-bde8015993b6" providerId="ADAL" clId="{D5258B4E-2E63-4DD3-B3B3-40B6405594D9}" dt="2022-02-24T01:13:16.420" v="5038" actId="207"/>
          <ac:spMkLst>
            <pc:docMk/>
            <pc:sldMk cId="3926854022" sldId="276"/>
            <ac:spMk id="83" creationId="{AD065F38-FE4C-4078-9794-A048C8FC7F22}"/>
          </ac:spMkLst>
        </pc:spChg>
        <pc:spChg chg="mod">
          <ac:chgData name="Lane, Stefanie" userId="4a8c6c9c-e558-4387-bb26-bde8015993b6" providerId="ADAL" clId="{D5258B4E-2E63-4DD3-B3B3-40B6405594D9}" dt="2022-02-24T01:12:51.865" v="5033" actId="20577"/>
          <ac:spMkLst>
            <pc:docMk/>
            <pc:sldMk cId="3926854022" sldId="276"/>
            <ac:spMk id="84" creationId="{85F1B679-A663-4EA8-81AB-608076CCF456}"/>
          </ac:spMkLst>
        </pc:spChg>
        <pc:spChg chg="mod">
          <ac:chgData name="Lane, Stefanie" userId="4a8c6c9c-e558-4387-bb26-bde8015993b6" providerId="ADAL" clId="{D5258B4E-2E63-4DD3-B3B3-40B6405594D9}" dt="2022-02-24T01:13:16.420" v="5038" actId="207"/>
          <ac:spMkLst>
            <pc:docMk/>
            <pc:sldMk cId="3926854022" sldId="276"/>
            <ac:spMk id="196" creationId="{5AFF12C2-FE16-4DB3-B0AE-5CE2EDDF51F4}"/>
          </ac:spMkLst>
        </pc:spChg>
        <pc:spChg chg="mod">
          <ac:chgData name="Lane, Stefanie" userId="4a8c6c9c-e558-4387-bb26-bde8015993b6" providerId="ADAL" clId="{D5258B4E-2E63-4DD3-B3B3-40B6405594D9}" dt="2022-02-24T01:12:50.970" v="5032" actId="20577"/>
          <ac:spMkLst>
            <pc:docMk/>
            <pc:sldMk cId="3926854022" sldId="276"/>
            <ac:spMk id="197" creationId="{4872F39A-5D14-4BBD-9A9D-98BAC8DDD356}"/>
          </ac:spMkLst>
        </pc:spChg>
        <pc:spChg chg="mod">
          <ac:chgData name="Lane, Stefanie" userId="4a8c6c9c-e558-4387-bb26-bde8015993b6" providerId="ADAL" clId="{D5258B4E-2E63-4DD3-B3B3-40B6405594D9}" dt="2022-02-24T01:14:53.343" v="5145" actId="1076"/>
          <ac:spMkLst>
            <pc:docMk/>
            <pc:sldMk cId="3926854022" sldId="276"/>
            <ac:spMk id="200" creationId="{EE646076-61A1-4971-99C2-26041800B5EC}"/>
          </ac:spMkLst>
        </pc:spChg>
        <pc:spChg chg="mod">
          <ac:chgData name="Lane, Stefanie" userId="4a8c6c9c-e558-4387-bb26-bde8015993b6" providerId="ADAL" clId="{D5258B4E-2E63-4DD3-B3B3-40B6405594D9}" dt="2022-02-24T01:14:53.343" v="5145" actId="1076"/>
          <ac:spMkLst>
            <pc:docMk/>
            <pc:sldMk cId="3926854022" sldId="276"/>
            <ac:spMk id="201" creationId="{1AEE7674-2D0B-42DA-82F6-A9B121EEDB33}"/>
          </ac:spMkLst>
        </pc:spChg>
        <pc:grpChg chg="mod">
          <ac:chgData name="Lane, Stefanie" userId="4a8c6c9c-e558-4387-bb26-bde8015993b6" providerId="ADAL" clId="{D5258B4E-2E63-4DD3-B3B3-40B6405594D9}" dt="2022-02-24T01:14:53.343" v="5145" actId="1076"/>
          <ac:grpSpMkLst>
            <pc:docMk/>
            <pc:sldMk cId="3926854022" sldId="276"/>
            <ac:grpSpMk id="5" creationId="{B7062538-6979-424C-B25E-C3A29B82F383}"/>
          </ac:grpSpMkLst>
        </pc:grpChg>
        <pc:grpChg chg="mod">
          <ac:chgData name="Lane, Stefanie" userId="4a8c6c9c-e558-4387-bb26-bde8015993b6" providerId="ADAL" clId="{D5258B4E-2E63-4DD3-B3B3-40B6405594D9}" dt="2022-02-24T01:14:53.343" v="5145" actId="1076"/>
          <ac:grpSpMkLst>
            <pc:docMk/>
            <pc:sldMk cId="3926854022" sldId="276"/>
            <ac:grpSpMk id="12" creationId="{AC1ACF92-5310-4332-BED0-4E91660E9E93}"/>
          </ac:grpSpMkLst>
        </pc:grpChg>
        <pc:cxnChg chg="mod">
          <ac:chgData name="Lane, Stefanie" userId="4a8c6c9c-e558-4387-bb26-bde8015993b6" providerId="ADAL" clId="{D5258B4E-2E63-4DD3-B3B3-40B6405594D9}" dt="2022-02-24T01:14:53.343" v="5145" actId="1076"/>
          <ac:cxnSpMkLst>
            <pc:docMk/>
            <pc:sldMk cId="3926854022" sldId="276"/>
            <ac:cxnSpMk id="202" creationId="{5852BD71-EE89-4D3C-ABAB-0FC228D82713}"/>
          </ac:cxnSpMkLst>
        </pc:cxnChg>
        <pc:cxnChg chg="mod">
          <ac:chgData name="Lane, Stefanie" userId="4a8c6c9c-e558-4387-bb26-bde8015993b6" providerId="ADAL" clId="{D5258B4E-2E63-4DD3-B3B3-40B6405594D9}" dt="2022-02-24T01:14:53.343" v="5145" actId="1076"/>
          <ac:cxnSpMkLst>
            <pc:docMk/>
            <pc:sldMk cId="3926854022" sldId="276"/>
            <ac:cxnSpMk id="203" creationId="{CDF30A76-E743-4E6D-A731-EC88EE80AA52}"/>
          </ac:cxnSpMkLst>
        </pc:cxnChg>
        <pc:cxnChg chg="mod">
          <ac:chgData name="Lane, Stefanie" userId="4a8c6c9c-e558-4387-bb26-bde8015993b6" providerId="ADAL" clId="{D5258B4E-2E63-4DD3-B3B3-40B6405594D9}" dt="2022-02-24T01:14:53.343" v="5145" actId="1076"/>
          <ac:cxnSpMkLst>
            <pc:docMk/>
            <pc:sldMk cId="3926854022" sldId="276"/>
            <ac:cxnSpMk id="204" creationId="{9A91ECFA-8EFF-41F0-B7F2-77DA0C75A1D0}"/>
          </ac:cxnSpMkLst>
        </pc:cxnChg>
      </pc:sldChg>
      <pc:sldChg chg="addSp delSp modSp add">
        <pc:chgData name="Lane, Stefanie" userId="4a8c6c9c-e558-4387-bb26-bde8015993b6" providerId="ADAL" clId="{D5258B4E-2E63-4DD3-B3B3-40B6405594D9}" dt="2022-02-24T01:30:06.722" v="5438" actId="14826"/>
        <pc:sldMkLst>
          <pc:docMk/>
          <pc:sldMk cId="2152538091" sldId="277"/>
        </pc:sldMkLst>
        <pc:spChg chg="mod">
          <ac:chgData name="Lane, Stefanie" userId="4a8c6c9c-e558-4387-bb26-bde8015993b6" providerId="ADAL" clId="{D5258B4E-2E63-4DD3-B3B3-40B6405594D9}" dt="2022-02-24T01:17:27.893" v="5164" actId="208"/>
          <ac:spMkLst>
            <pc:docMk/>
            <pc:sldMk cId="2152538091" sldId="277"/>
            <ac:spMk id="20" creationId="{C47F5B33-5B04-4A51-BA43-1DF38DD8FBF1}"/>
          </ac:spMkLst>
        </pc:spChg>
        <pc:spChg chg="mod">
          <ac:chgData name="Lane, Stefanie" userId="4a8c6c9c-e558-4387-bb26-bde8015993b6" providerId="ADAL" clId="{D5258B4E-2E63-4DD3-B3B3-40B6405594D9}" dt="2022-02-24T01:17:18.726" v="5163" actId="208"/>
          <ac:spMkLst>
            <pc:docMk/>
            <pc:sldMk cId="2152538091" sldId="277"/>
            <ac:spMk id="21" creationId="{E72DC607-F928-4C54-9D4C-A3D05467B57A}"/>
          </ac:spMkLst>
        </pc:spChg>
        <pc:picChg chg="mod">
          <ac:chgData name="Lane, Stefanie" userId="4a8c6c9c-e558-4387-bb26-bde8015993b6" providerId="ADAL" clId="{D5258B4E-2E63-4DD3-B3B3-40B6405594D9}" dt="2022-02-24T01:30:06.722" v="5438" actId="14826"/>
          <ac:picMkLst>
            <pc:docMk/>
            <pc:sldMk cId="2152538091" sldId="277"/>
            <ac:picMk id="58" creationId="{5E34231F-5510-4038-8422-5FB7E91E5232}"/>
          </ac:picMkLst>
        </pc:picChg>
        <pc:cxnChg chg="add del mod">
          <ac:chgData name="Lane, Stefanie" userId="4a8c6c9c-e558-4387-bb26-bde8015993b6" providerId="ADAL" clId="{D5258B4E-2E63-4DD3-B3B3-40B6405594D9}" dt="2022-02-24T01:17:14.020" v="5162" actId="478"/>
          <ac:cxnSpMkLst>
            <pc:docMk/>
            <pc:sldMk cId="2152538091" sldId="277"/>
            <ac:cxnSpMk id="24" creationId="{A78BDB0F-8C34-4D1B-BE60-6B65AB65E639}"/>
          </ac:cxnSpMkLst>
        </pc:cxnChg>
        <pc:cxnChg chg="add del mod">
          <ac:chgData name="Lane, Stefanie" userId="4a8c6c9c-e558-4387-bb26-bde8015993b6" providerId="ADAL" clId="{D5258B4E-2E63-4DD3-B3B3-40B6405594D9}" dt="2022-02-24T01:17:13.077" v="5161" actId="478"/>
          <ac:cxnSpMkLst>
            <pc:docMk/>
            <pc:sldMk cId="2152538091" sldId="277"/>
            <ac:cxnSpMk id="25" creationId="{938D33F0-5BA6-445B-93C9-1FE7026B2707}"/>
          </ac:cxnSpMkLst>
        </pc:cxnChg>
        <pc:cxnChg chg="add mod">
          <ac:chgData name="Lane, Stefanie" userId="4a8c6c9c-e558-4387-bb26-bde8015993b6" providerId="ADAL" clId="{D5258B4E-2E63-4DD3-B3B3-40B6405594D9}" dt="2022-02-24T01:17:10.632" v="5160" actId="1076"/>
          <ac:cxnSpMkLst>
            <pc:docMk/>
            <pc:sldMk cId="2152538091" sldId="277"/>
            <ac:cxnSpMk id="26" creationId="{9FBFA071-5EC9-4A50-B561-354CBFB16596}"/>
          </ac:cxnSpMkLst>
        </pc:cxnChg>
        <pc:cxnChg chg="del">
          <ac:chgData name="Lane, Stefanie" userId="4a8c6c9c-e558-4387-bb26-bde8015993b6" providerId="ADAL" clId="{D5258B4E-2E63-4DD3-B3B3-40B6405594D9}" dt="2022-02-24T01:17:05.724" v="5158" actId="478"/>
          <ac:cxnSpMkLst>
            <pc:docMk/>
            <pc:sldMk cId="2152538091" sldId="277"/>
            <ac:cxnSpMk id="27" creationId="{1FE65CB2-1D67-4CC8-B265-DB9EB5A6A354}"/>
          </ac:cxnSpMkLst>
        </pc:cxnChg>
        <pc:cxnChg chg="del">
          <ac:chgData name="Lane, Stefanie" userId="4a8c6c9c-e558-4387-bb26-bde8015993b6" providerId="ADAL" clId="{D5258B4E-2E63-4DD3-B3B3-40B6405594D9}" dt="2022-02-24T01:17:05.724" v="5158" actId="478"/>
          <ac:cxnSpMkLst>
            <pc:docMk/>
            <pc:sldMk cId="2152538091" sldId="277"/>
            <ac:cxnSpMk id="28" creationId="{F5072BB8-F2F3-4823-BBAF-B50B205765A8}"/>
          </ac:cxnSpMkLst>
        </pc:cxnChg>
        <pc:cxnChg chg="add mod">
          <ac:chgData name="Lane, Stefanie" userId="4a8c6c9c-e558-4387-bb26-bde8015993b6" providerId="ADAL" clId="{D5258B4E-2E63-4DD3-B3B3-40B6405594D9}" dt="2022-02-24T01:17:10.632" v="5160" actId="1076"/>
          <ac:cxnSpMkLst>
            <pc:docMk/>
            <pc:sldMk cId="2152538091" sldId="277"/>
            <ac:cxnSpMk id="31" creationId="{5E7F9A38-D64B-43BF-AB48-889F7A47DADD}"/>
          </ac:cxnSpMkLst>
        </pc:cxnChg>
      </pc:sldChg>
      <pc:sldChg chg="addSp delSp modSp add">
        <pc:chgData name="Lane, Stefanie" userId="4a8c6c9c-e558-4387-bb26-bde8015993b6" providerId="ADAL" clId="{D5258B4E-2E63-4DD3-B3B3-40B6405594D9}" dt="2022-02-24T01:30:11.023" v="5439" actId="14826"/>
        <pc:sldMkLst>
          <pc:docMk/>
          <pc:sldMk cId="94409569" sldId="278"/>
        </pc:sldMkLst>
        <pc:spChg chg="mod">
          <ac:chgData name="Lane, Stefanie" userId="4a8c6c9c-e558-4387-bb26-bde8015993b6" providerId="ADAL" clId="{D5258B4E-2E63-4DD3-B3B3-40B6405594D9}" dt="2022-02-24T01:17:42.844" v="5167" actId="208"/>
          <ac:spMkLst>
            <pc:docMk/>
            <pc:sldMk cId="94409569" sldId="278"/>
            <ac:spMk id="20" creationId="{C47F5B33-5B04-4A51-BA43-1DF38DD8FBF1}"/>
          </ac:spMkLst>
        </pc:spChg>
        <pc:spChg chg="mod">
          <ac:chgData name="Lane, Stefanie" userId="4a8c6c9c-e558-4387-bb26-bde8015993b6" providerId="ADAL" clId="{D5258B4E-2E63-4DD3-B3B3-40B6405594D9}" dt="2022-02-24T01:18:02.448" v="5169" actId="208"/>
          <ac:spMkLst>
            <pc:docMk/>
            <pc:sldMk cId="94409569" sldId="278"/>
            <ac:spMk id="21" creationId="{E72DC607-F928-4C54-9D4C-A3D05467B57A}"/>
          </ac:spMkLst>
        </pc:spChg>
        <pc:spChg chg="mod">
          <ac:chgData name="Lane, Stefanie" userId="4a8c6c9c-e558-4387-bb26-bde8015993b6" providerId="ADAL" clId="{D5258B4E-2E63-4DD3-B3B3-40B6405594D9}" dt="2022-02-24T01:17:45.983" v="5168" actId="208"/>
          <ac:spMkLst>
            <pc:docMk/>
            <pc:sldMk cId="94409569" sldId="278"/>
            <ac:spMk id="25" creationId="{7C7804A2-E7BE-4575-B585-27C806AA01CC}"/>
          </ac:spMkLst>
        </pc:spChg>
        <pc:spChg chg="mod">
          <ac:chgData name="Lane, Stefanie" userId="4a8c6c9c-e558-4387-bb26-bde8015993b6" providerId="ADAL" clId="{D5258B4E-2E63-4DD3-B3B3-40B6405594D9}" dt="2022-02-24T01:18:06.259" v="5170" actId="208"/>
          <ac:spMkLst>
            <pc:docMk/>
            <pc:sldMk cId="94409569" sldId="278"/>
            <ac:spMk id="26" creationId="{1787041A-5FF3-4C52-B439-2CD7C1ACC9E0}"/>
          </ac:spMkLst>
        </pc:spChg>
        <pc:picChg chg="mod">
          <ac:chgData name="Lane, Stefanie" userId="4a8c6c9c-e558-4387-bb26-bde8015993b6" providerId="ADAL" clId="{D5258B4E-2E63-4DD3-B3B3-40B6405594D9}" dt="2022-02-24T01:30:11.023" v="5439" actId="14826"/>
          <ac:picMkLst>
            <pc:docMk/>
            <pc:sldMk cId="94409569" sldId="278"/>
            <ac:picMk id="24" creationId="{1DF89E48-3967-44E1-B027-652109922493}"/>
          </ac:picMkLst>
        </pc:picChg>
        <pc:cxnChg chg="del">
          <ac:chgData name="Lane, Stefanie" userId="4a8c6c9c-e558-4387-bb26-bde8015993b6" providerId="ADAL" clId="{D5258B4E-2E63-4DD3-B3B3-40B6405594D9}" dt="2022-02-24T01:17:35.584" v="5165" actId="478"/>
          <ac:cxnSpMkLst>
            <pc:docMk/>
            <pc:sldMk cId="94409569" sldId="278"/>
            <ac:cxnSpMk id="27" creationId="{1FE65CB2-1D67-4CC8-B265-DB9EB5A6A354}"/>
          </ac:cxnSpMkLst>
        </pc:cxnChg>
        <pc:cxnChg chg="del">
          <ac:chgData name="Lane, Stefanie" userId="4a8c6c9c-e558-4387-bb26-bde8015993b6" providerId="ADAL" clId="{D5258B4E-2E63-4DD3-B3B3-40B6405594D9}" dt="2022-02-24T01:17:35.584" v="5165" actId="478"/>
          <ac:cxnSpMkLst>
            <pc:docMk/>
            <pc:sldMk cId="94409569" sldId="278"/>
            <ac:cxnSpMk id="28" creationId="{F5072BB8-F2F3-4823-BBAF-B50B205765A8}"/>
          </ac:cxnSpMkLst>
        </pc:cxnChg>
        <pc:cxnChg chg="del">
          <ac:chgData name="Lane, Stefanie" userId="4a8c6c9c-e558-4387-bb26-bde8015993b6" providerId="ADAL" clId="{D5258B4E-2E63-4DD3-B3B3-40B6405594D9}" dt="2022-02-24T01:17:35.584" v="5165" actId="478"/>
          <ac:cxnSpMkLst>
            <pc:docMk/>
            <pc:sldMk cId="94409569" sldId="278"/>
            <ac:cxnSpMk id="31" creationId="{48531F8A-EFE8-49E4-ACF4-8306D3D43C06}"/>
          </ac:cxnSpMkLst>
        </pc:cxnChg>
        <pc:cxnChg chg="del">
          <ac:chgData name="Lane, Stefanie" userId="4a8c6c9c-e558-4387-bb26-bde8015993b6" providerId="ADAL" clId="{D5258B4E-2E63-4DD3-B3B3-40B6405594D9}" dt="2022-02-24T01:17:35.584" v="5165" actId="478"/>
          <ac:cxnSpMkLst>
            <pc:docMk/>
            <pc:sldMk cId="94409569" sldId="278"/>
            <ac:cxnSpMk id="32" creationId="{9C949AA5-ACD1-4EA1-BC21-441EE104FB7B}"/>
          </ac:cxnSpMkLst>
        </pc:cxnChg>
        <pc:cxnChg chg="add">
          <ac:chgData name="Lane, Stefanie" userId="4a8c6c9c-e558-4387-bb26-bde8015993b6" providerId="ADAL" clId="{D5258B4E-2E63-4DD3-B3B3-40B6405594D9}" dt="2022-02-24T01:17:36.070" v="5166"/>
          <ac:cxnSpMkLst>
            <pc:docMk/>
            <pc:sldMk cId="94409569" sldId="278"/>
            <ac:cxnSpMk id="38" creationId="{4788475D-92A7-4DC1-B4D1-720CB9BDE490}"/>
          </ac:cxnSpMkLst>
        </pc:cxnChg>
        <pc:cxnChg chg="add">
          <ac:chgData name="Lane, Stefanie" userId="4a8c6c9c-e558-4387-bb26-bde8015993b6" providerId="ADAL" clId="{D5258B4E-2E63-4DD3-B3B3-40B6405594D9}" dt="2022-02-24T01:17:36.070" v="5166"/>
          <ac:cxnSpMkLst>
            <pc:docMk/>
            <pc:sldMk cId="94409569" sldId="278"/>
            <ac:cxnSpMk id="39" creationId="{BB1A9AC6-3011-4267-9178-AE01826B693A}"/>
          </ac:cxnSpMkLst>
        </pc:cxnChg>
        <pc:cxnChg chg="add">
          <ac:chgData name="Lane, Stefanie" userId="4a8c6c9c-e558-4387-bb26-bde8015993b6" providerId="ADAL" clId="{D5258B4E-2E63-4DD3-B3B3-40B6405594D9}" dt="2022-02-24T01:17:36.070" v="5166"/>
          <ac:cxnSpMkLst>
            <pc:docMk/>
            <pc:sldMk cId="94409569" sldId="278"/>
            <ac:cxnSpMk id="40" creationId="{C19A5A17-C3F0-4E87-8262-2B3535AAC927}"/>
          </ac:cxnSpMkLst>
        </pc:cxnChg>
        <pc:cxnChg chg="add">
          <ac:chgData name="Lane, Stefanie" userId="4a8c6c9c-e558-4387-bb26-bde8015993b6" providerId="ADAL" clId="{D5258B4E-2E63-4DD3-B3B3-40B6405594D9}" dt="2022-02-24T01:17:36.070" v="5166"/>
          <ac:cxnSpMkLst>
            <pc:docMk/>
            <pc:sldMk cId="94409569" sldId="278"/>
            <ac:cxnSpMk id="41" creationId="{F83A1130-B72E-47F4-8C26-43B0E7721484}"/>
          </ac:cxnSpMkLst>
        </pc:cxnChg>
      </pc:sldChg>
      <pc:sldChg chg="modSp add">
        <pc:chgData name="Lane, Stefanie" userId="4a8c6c9c-e558-4387-bb26-bde8015993b6" providerId="ADAL" clId="{D5258B4E-2E63-4DD3-B3B3-40B6405594D9}" dt="2022-02-24T01:30:15.404" v="5440" actId="14826"/>
        <pc:sldMkLst>
          <pc:docMk/>
          <pc:sldMk cId="929727051" sldId="279"/>
        </pc:sldMkLst>
        <pc:spChg chg="mod">
          <ac:chgData name="Lane, Stefanie" userId="4a8c6c9c-e558-4387-bb26-bde8015993b6" providerId="ADAL" clId="{D5258B4E-2E63-4DD3-B3B3-40B6405594D9}" dt="2022-02-24T01:16:47.136" v="5157" actId="208"/>
          <ac:spMkLst>
            <pc:docMk/>
            <pc:sldMk cId="929727051" sldId="279"/>
            <ac:spMk id="20" creationId="{C47F5B33-5B04-4A51-BA43-1DF38DD8FBF1}"/>
          </ac:spMkLst>
        </pc:spChg>
        <pc:spChg chg="mod">
          <ac:chgData name="Lane, Stefanie" userId="4a8c6c9c-e558-4387-bb26-bde8015993b6" providerId="ADAL" clId="{D5258B4E-2E63-4DD3-B3B3-40B6405594D9}" dt="2022-02-24T01:16:43.644" v="5156" actId="208"/>
          <ac:spMkLst>
            <pc:docMk/>
            <pc:sldMk cId="929727051" sldId="279"/>
            <ac:spMk id="25" creationId="{7C7804A2-E7BE-4575-B585-27C806AA01CC}"/>
          </ac:spMkLst>
        </pc:spChg>
        <pc:spChg chg="mod">
          <ac:chgData name="Lane, Stefanie" userId="4a8c6c9c-e558-4387-bb26-bde8015993b6" providerId="ADAL" clId="{D5258B4E-2E63-4DD3-B3B3-40B6405594D9}" dt="2022-02-24T01:16:10.407" v="5151" actId="208"/>
          <ac:spMkLst>
            <pc:docMk/>
            <pc:sldMk cId="929727051" sldId="279"/>
            <ac:spMk id="26" creationId="{1787041A-5FF3-4C52-B439-2CD7C1ACC9E0}"/>
          </ac:spMkLst>
        </pc:spChg>
        <pc:picChg chg="mod">
          <ac:chgData name="Lane, Stefanie" userId="4a8c6c9c-e558-4387-bb26-bde8015993b6" providerId="ADAL" clId="{D5258B4E-2E63-4DD3-B3B3-40B6405594D9}" dt="2022-02-24T01:30:15.404" v="5440" actId="14826"/>
          <ac:picMkLst>
            <pc:docMk/>
            <pc:sldMk cId="929727051" sldId="279"/>
            <ac:picMk id="24" creationId="{1DF89E48-3967-44E1-B027-652109922493}"/>
          </ac:picMkLst>
        </pc:picChg>
        <pc:cxnChg chg="mod">
          <ac:chgData name="Lane, Stefanie" userId="4a8c6c9c-e558-4387-bb26-bde8015993b6" providerId="ADAL" clId="{D5258B4E-2E63-4DD3-B3B3-40B6405594D9}" dt="2022-02-24T01:16:28.829" v="5155" actId="208"/>
          <ac:cxnSpMkLst>
            <pc:docMk/>
            <pc:sldMk cId="929727051" sldId="279"/>
            <ac:cxnSpMk id="28" creationId="{F5072BB8-F2F3-4823-BBAF-B50B205765A8}"/>
          </ac:cxnSpMkLst>
        </pc:cxnChg>
        <pc:cxnChg chg="mod">
          <ac:chgData name="Lane, Stefanie" userId="4a8c6c9c-e558-4387-bb26-bde8015993b6" providerId="ADAL" clId="{D5258B4E-2E63-4DD3-B3B3-40B6405594D9}" dt="2022-02-24T01:16:05.202" v="5150" actId="208"/>
          <ac:cxnSpMkLst>
            <pc:docMk/>
            <pc:sldMk cId="929727051" sldId="279"/>
            <ac:cxnSpMk id="31" creationId="{48531F8A-EFE8-49E4-ACF4-8306D3D43C06}"/>
          </ac:cxnSpMkLst>
        </pc:cxnChg>
        <pc:cxnChg chg="mod">
          <ac:chgData name="Lane, Stefanie" userId="4a8c6c9c-e558-4387-bb26-bde8015993b6" providerId="ADAL" clId="{D5258B4E-2E63-4DD3-B3B3-40B6405594D9}" dt="2022-02-24T01:16:25.538" v="5154" actId="208"/>
          <ac:cxnSpMkLst>
            <pc:docMk/>
            <pc:sldMk cId="929727051" sldId="279"/>
            <ac:cxnSpMk id="32" creationId="{9C949AA5-ACD1-4EA1-BC21-441EE104FB7B}"/>
          </ac:cxnSpMkLst>
        </pc:cxn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2-02-23T16:38:42.048" idx="3">
    <p:pos x="953" y="1073"/>
    <p:text>This feels like a foregone conclusion.</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076687-BDAA-4698-8CF1-EE50AAAD65BA}" type="datetimeFigureOut">
              <a:rPr lang="en-US" smtClean="0"/>
              <a:t>2/23/2022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0A87DE-D442-4986-80E9-4AB40F514789}" type="slidenum">
              <a:rPr lang="en-US" smtClean="0"/>
              <a:t>‹#›</a:t>
            </a:fld>
            <a:endParaRPr lang="en-US"/>
          </a:p>
        </p:txBody>
      </p:sp>
    </p:spTree>
    <p:extLst>
      <p:ext uri="{BB962C8B-B14F-4D97-AF65-F5344CB8AC3E}">
        <p14:creationId xmlns:p14="http://schemas.microsoft.com/office/powerpoint/2010/main" val="2190821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0A87DE-D442-4986-80E9-4AB40F514789}" type="slidenum">
              <a:rPr lang="en-US" smtClean="0"/>
              <a:t>1</a:t>
            </a:fld>
            <a:endParaRPr lang="en-US"/>
          </a:p>
        </p:txBody>
      </p:sp>
    </p:spTree>
    <p:extLst>
      <p:ext uri="{BB962C8B-B14F-4D97-AF65-F5344CB8AC3E}">
        <p14:creationId xmlns:p14="http://schemas.microsoft.com/office/powerpoint/2010/main" val="4240818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Proposed analysis: a generalized linear model of plant functional group cover, using disturbance as a categorical variable, and Estuary as a random factor.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Differences in percent cover of specific invasive species in LQRE (10-yr old vs. undisturbed sites) may be assessed by ANOVA. </a:t>
            </a:r>
          </a:p>
          <a:p>
            <a:endParaRPr lang="en-US" dirty="0"/>
          </a:p>
        </p:txBody>
      </p:sp>
      <p:sp>
        <p:nvSpPr>
          <p:cNvPr id="4" name="Slide Number Placeholder 3"/>
          <p:cNvSpPr>
            <a:spLocks noGrp="1"/>
          </p:cNvSpPr>
          <p:nvPr>
            <p:ph type="sldNum" sz="quarter" idx="5"/>
          </p:nvPr>
        </p:nvSpPr>
        <p:spPr/>
        <p:txBody>
          <a:bodyPr/>
          <a:lstStyle/>
          <a:p>
            <a:fld id="{BD0A87DE-D442-4986-80E9-4AB40F514789}" type="slidenum">
              <a:rPr lang="en-US" smtClean="0"/>
              <a:t>5</a:t>
            </a:fld>
            <a:endParaRPr lang="en-US"/>
          </a:p>
        </p:txBody>
      </p:sp>
    </p:spTree>
    <p:extLst>
      <p:ext uri="{BB962C8B-B14F-4D97-AF65-F5344CB8AC3E}">
        <p14:creationId xmlns:p14="http://schemas.microsoft.com/office/powerpoint/2010/main" val="2027319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“Disperse” seeds when lower high is 2.8-3.2 m AMLL; see Apr. 25-26 (pilot deploy at 7, 8am), **May 10-11 (deploy at 7, 8am), **May 23-25 (deploy at 6, 7, 8am), Jun 8-9,  https://waterlevels.gc.ca/en/stations/07938/predictions/annual </a:t>
            </a:r>
          </a:p>
          <a:p>
            <a:endParaRPr lang="en-US" dirty="0"/>
          </a:p>
          <a:p>
            <a:r>
              <a:rPr lang="en-US" dirty="0"/>
              <a:t>Passively trap seeds in veg/</a:t>
            </a:r>
            <a:r>
              <a:rPr lang="en-US" dirty="0" err="1"/>
              <a:t>unveg</a:t>
            </a:r>
            <a:r>
              <a:rPr lang="en-US" dirty="0"/>
              <a:t>. Use current seed samples; are differences in richness driven by seed rain (which propagules arrive by dispersal vs. seed rain) -&gt; would happen at end of growing season. Know there’s a difference in seed bank; is there a difference in seed rain? </a:t>
            </a:r>
          </a:p>
        </p:txBody>
      </p:sp>
      <p:sp>
        <p:nvSpPr>
          <p:cNvPr id="4" name="Slide Number Placeholder 3"/>
          <p:cNvSpPr>
            <a:spLocks noGrp="1"/>
          </p:cNvSpPr>
          <p:nvPr>
            <p:ph type="sldNum" sz="quarter" idx="5"/>
          </p:nvPr>
        </p:nvSpPr>
        <p:spPr/>
        <p:txBody>
          <a:bodyPr/>
          <a:lstStyle/>
          <a:p>
            <a:fld id="{77A140AD-609E-4557-A600-A118974BD00F}" type="slidenum">
              <a:rPr lang="en-US" smtClean="0"/>
              <a:t>10</a:t>
            </a:fld>
            <a:endParaRPr lang="en-US"/>
          </a:p>
        </p:txBody>
      </p:sp>
    </p:spTree>
    <p:extLst>
      <p:ext uri="{BB962C8B-B14F-4D97-AF65-F5344CB8AC3E}">
        <p14:creationId xmlns:p14="http://schemas.microsoft.com/office/powerpoint/2010/main" val="172814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Proposed analysis: (A) </a:t>
            </a:r>
            <a:r>
              <a:rPr lang="en-US" dirty="0">
                <a:highlight>
                  <a:srgbClr val="FFFF00"/>
                </a:highlight>
              </a:rPr>
              <a:t>Uncertain</a:t>
            </a:r>
            <a:r>
              <a:rPr lang="en-US" dirty="0"/>
              <a:t>: ANCOVA of species presence in each season (disturbance category as a covariate; run each estuary separately); not sure if significance could be tested or whether statistical significance would be ecologically meaningful. Also not sure how to show changes in evenness/evenness (quick note: testing alpha diversity likely introduces bias due to species absence, and rarefaction/transformation may increase this bias (Willis, 2019</a:t>
            </a:r>
            <a:r>
              <a:rPr lang="en-US" i="1" dirty="0"/>
              <a:t>, Front. in Microbiol.</a:t>
            </a:r>
            <a:r>
              <a:rPr lang="en-US" dirty="0"/>
              <a:t>)). (B) NMDS of species presence in seed or vegetation. </a:t>
            </a:r>
          </a:p>
          <a:p>
            <a:endParaRPr lang="en-US" dirty="0"/>
          </a:p>
        </p:txBody>
      </p:sp>
      <p:sp>
        <p:nvSpPr>
          <p:cNvPr id="4" name="Slide Number Placeholder 3"/>
          <p:cNvSpPr>
            <a:spLocks noGrp="1"/>
          </p:cNvSpPr>
          <p:nvPr>
            <p:ph type="sldNum" sz="quarter" idx="5"/>
          </p:nvPr>
        </p:nvSpPr>
        <p:spPr/>
        <p:txBody>
          <a:bodyPr/>
          <a:lstStyle/>
          <a:p>
            <a:fld id="{BD0A87DE-D442-4986-80E9-4AB40F514789}" type="slidenum">
              <a:rPr lang="en-US" smtClean="0"/>
              <a:t>17</a:t>
            </a:fld>
            <a:endParaRPr lang="en-US"/>
          </a:p>
        </p:txBody>
      </p:sp>
    </p:spTree>
    <p:extLst>
      <p:ext uri="{BB962C8B-B14F-4D97-AF65-F5344CB8AC3E}">
        <p14:creationId xmlns:p14="http://schemas.microsoft.com/office/powerpoint/2010/main" val="2371433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F216F-9A69-4DA3-A69D-4C715DAF25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A343B8-85EE-4A4B-BD00-8C7BD2C943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2B0126-F67A-4A31-8C9D-862CB8B49422}"/>
              </a:ext>
            </a:extLst>
          </p:cNvPr>
          <p:cNvSpPr>
            <a:spLocks noGrp="1"/>
          </p:cNvSpPr>
          <p:nvPr>
            <p:ph type="dt" sz="half" idx="10"/>
          </p:nvPr>
        </p:nvSpPr>
        <p:spPr/>
        <p:txBody>
          <a:bodyPr/>
          <a:lstStyle/>
          <a:p>
            <a:fld id="{6D473B7B-76DE-41C4-A1DF-F1C5F6002E86}" type="datetimeFigureOut">
              <a:rPr lang="en-US" smtClean="0"/>
              <a:t>2/23/2022</a:t>
            </a:fld>
            <a:endParaRPr lang="en-US"/>
          </a:p>
        </p:txBody>
      </p:sp>
      <p:sp>
        <p:nvSpPr>
          <p:cNvPr id="5" name="Footer Placeholder 4">
            <a:extLst>
              <a:ext uri="{FF2B5EF4-FFF2-40B4-BE49-F238E27FC236}">
                <a16:creationId xmlns:a16="http://schemas.microsoft.com/office/drawing/2014/main" id="{9086BC33-82A4-47BC-A785-7F8D8E29D4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4ACDAA-5C18-4A85-90AB-7B05EA148640}"/>
              </a:ext>
            </a:extLst>
          </p:cNvPr>
          <p:cNvSpPr>
            <a:spLocks noGrp="1"/>
          </p:cNvSpPr>
          <p:nvPr>
            <p:ph type="sldNum" sz="quarter" idx="12"/>
          </p:nvPr>
        </p:nvSpPr>
        <p:spPr/>
        <p:txBody>
          <a:bodyPr/>
          <a:lstStyle/>
          <a:p>
            <a:fld id="{5F063C82-147C-4494-827F-34E1504C2177}" type="slidenum">
              <a:rPr lang="en-US" smtClean="0"/>
              <a:t>‹#›</a:t>
            </a:fld>
            <a:endParaRPr lang="en-US"/>
          </a:p>
        </p:txBody>
      </p:sp>
    </p:spTree>
    <p:extLst>
      <p:ext uri="{BB962C8B-B14F-4D97-AF65-F5344CB8AC3E}">
        <p14:creationId xmlns:p14="http://schemas.microsoft.com/office/powerpoint/2010/main" val="3066937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78BC5-09A3-4711-B849-52D48DB755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70D592-8C05-4CEB-9597-95C170D6966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C33B9D-18B7-4894-974E-198BBB619B69}"/>
              </a:ext>
            </a:extLst>
          </p:cNvPr>
          <p:cNvSpPr>
            <a:spLocks noGrp="1"/>
          </p:cNvSpPr>
          <p:nvPr>
            <p:ph type="dt" sz="half" idx="10"/>
          </p:nvPr>
        </p:nvSpPr>
        <p:spPr/>
        <p:txBody>
          <a:bodyPr/>
          <a:lstStyle/>
          <a:p>
            <a:fld id="{6D473B7B-76DE-41C4-A1DF-F1C5F6002E86}" type="datetimeFigureOut">
              <a:rPr lang="en-US" smtClean="0"/>
              <a:t>2/23/2022</a:t>
            </a:fld>
            <a:endParaRPr lang="en-US"/>
          </a:p>
        </p:txBody>
      </p:sp>
      <p:sp>
        <p:nvSpPr>
          <p:cNvPr id="5" name="Footer Placeholder 4">
            <a:extLst>
              <a:ext uri="{FF2B5EF4-FFF2-40B4-BE49-F238E27FC236}">
                <a16:creationId xmlns:a16="http://schemas.microsoft.com/office/drawing/2014/main" id="{FD4DEB73-BECA-4A49-8D86-3B7F62E3A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4DCBE4-3E92-4A44-8332-DDFBFAD73590}"/>
              </a:ext>
            </a:extLst>
          </p:cNvPr>
          <p:cNvSpPr>
            <a:spLocks noGrp="1"/>
          </p:cNvSpPr>
          <p:nvPr>
            <p:ph type="sldNum" sz="quarter" idx="12"/>
          </p:nvPr>
        </p:nvSpPr>
        <p:spPr/>
        <p:txBody>
          <a:bodyPr/>
          <a:lstStyle/>
          <a:p>
            <a:fld id="{5F063C82-147C-4494-827F-34E1504C2177}" type="slidenum">
              <a:rPr lang="en-US" smtClean="0"/>
              <a:t>‹#›</a:t>
            </a:fld>
            <a:endParaRPr lang="en-US"/>
          </a:p>
        </p:txBody>
      </p:sp>
    </p:spTree>
    <p:extLst>
      <p:ext uri="{BB962C8B-B14F-4D97-AF65-F5344CB8AC3E}">
        <p14:creationId xmlns:p14="http://schemas.microsoft.com/office/powerpoint/2010/main" val="2818428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A55A79-583F-4424-83A2-DC7B61687B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60E2E8-598C-4024-910F-2EB6BCDCF68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854F71-709F-4BFB-8BD2-E70D900FA666}"/>
              </a:ext>
            </a:extLst>
          </p:cNvPr>
          <p:cNvSpPr>
            <a:spLocks noGrp="1"/>
          </p:cNvSpPr>
          <p:nvPr>
            <p:ph type="dt" sz="half" idx="10"/>
          </p:nvPr>
        </p:nvSpPr>
        <p:spPr/>
        <p:txBody>
          <a:bodyPr/>
          <a:lstStyle/>
          <a:p>
            <a:fld id="{6D473B7B-76DE-41C4-A1DF-F1C5F6002E86}" type="datetimeFigureOut">
              <a:rPr lang="en-US" smtClean="0"/>
              <a:t>2/23/2022</a:t>
            </a:fld>
            <a:endParaRPr lang="en-US"/>
          </a:p>
        </p:txBody>
      </p:sp>
      <p:sp>
        <p:nvSpPr>
          <p:cNvPr id="5" name="Footer Placeholder 4">
            <a:extLst>
              <a:ext uri="{FF2B5EF4-FFF2-40B4-BE49-F238E27FC236}">
                <a16:creationId xmlns:a16="http://schemas.microsoft.com/office/drawing/2014/main" id="{36FE81CC-447B-40C3-8F02-D2F5D07DD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136C8B-230B-4BE2-9035-1CDA1091417B}"/>
              </a:ext>
            </a:extLst>
          </p:cNvPr>
          <p:cNvSpPr>
            <a:spLocks noGrp="1"/>
          </p:cNvSpPr>
          <p:nvPr>
            <p:ph type="sldNum" sz="quarter" idx="12"/>
          </p:nvPr>
        </p:nvSpPr>
        <p:spPr/>
        <p:txBody>
          <a:bodyPr/>
          <a:lstStyle/>
          <a:p>
            <a:fld id="{5F063C82-147C-4494-827F-34E1504C2177}" type="slidenum">
              <a:rPr lang="en-US" smtClean="0"/>
              <a:t>‹#›</a:t>
            </a:fld>
            <a:endParaRPr lang="en-US"/>
          </a:p>
        </p:txBody>
      </p:sp>
    </p:spTree>
    <p:extLst>
      <p:ext uri="{BB962C8B-B14F-4D97-AF65-F5344CB8AC3E}">
        <p14:creationId xmlns:p14="http://schemas.microsoft.com/office/powerpoint/2010/main" val="4042192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9C71E-7236-4AE3-9B27-FA32697EB0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983B20-6AC3-47FC-A693-235836B59EB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C52DCA-956B-43B7-A0F2-5C7D0EADCC73}"/>
              </a:ext>
            </a:extLst>
          </p:cNvPr>
          <p:cNvSpPr>
            <a:spLocks noGrp="1"/>
          </p:cNvSpPr>
          <p:nvPr>
            <p:ph type="dt" sz="half" idx="10"/>
          </p:nvPr>
        </p:nvSpPr>
        <p:spPr/>
        <p:txBody>
          <a:bodyPr/>
          <a:lstStyle/>
          <a:p>
            <a:fld id="{6D473B7B-76DE-41C4-A1DF-F1C5F6002E86}" type="datetimeFigureOut">
              <a:rPr lang="en-US" smtClean="0"/>
              <a:t>2/23/2022</a:t>
            </a:fld>
            <a:endParaRPr lang="en-US"/>
          </a:p>
        </p:txBody>
      </p:sp>
      <p:sp>
        <p:nvSpPr>
          <p:cNvPr id="5" name="Footer Placeholder 4">
            <a:extLst>
              <a:ext uri="{FF2B5EF4-FFF2-40B4-BE49-F238E27FC236}">
                <a16:creationId xmlns:a16="http://schemas.microsoft.com/office/drawing/2014/main" id="{DA58A9A3-8202-4A7A-8CB7-D1FCC74D5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FF610A-10D1-47FF-B3D2-5EE90C6669C9}"/>
              </a:ext>
            </a:extLst>
          </p:cNvPr>
          <p:cNvSpPr>
            <a:spLocks noGrp="1"/>
          </p:cNvSpPr>
          <p:nvPr>
            <p:ph type="sldNum" sz="quarter" idx="12"/>
          </p:nvPr>
        </p:nvSpPr>
        <p:spPr/>
        <p:txBody>
          <a:bodyPr/>
          <a:lstStyle/>
          <a:p>
            <a:fld id="{5F063C82-147C-4494-827F-34E1504C2177}" type="slidenum">
              <a:rPr lang="en-US" smtClean="0"/>
              <a:t>‹#›</a:t>
            </a:fld>
            <a:endParaRPr lang="en-US"/>
          </a:p>
        </p:txBody>
      </p:sp>
    </p:spTree>
    <p:extLst>
      <p:ext uri="{BB962C8B-B14F-4D97-AF65-F5344CB8AC3E}">
        <p14:creationId xmlns:p14="http://schemas.microsoft.com/office/powerpoint/2010/main" val="720461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F0B19-EB42-4212-ABBA-21F184E158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431863-A11A-4A9B-BBEF-570E2B0AEC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1BC910C-6832-4E16-845F-95136BC9D7D9}"/>
              </a:ext>
            </a:extLst>
          </p:cNvPr>
          <p:cNvSpPr>
            <a:spLocks noGrp="1"/>
          </p:cNvSpPr>
          <p:nvPr>
            <p:ph type="dt" sz="half" idx="10"/>
          </p:nvPr>
        </p:nvSpPr>
        <p:spPr/>
        <p:txBody>
          <a:bodyPr/>
          <a:lstStyle/>
          <a:p>
            <a:fld id="{6D473B7B-76DE-41C4-A1DF-F1C5F6002E86}" type="datetimeFigureOut">
              <a:rPr lang="en-US" smtClean="0"/>
              <a:t>2/23/2022</a:t>
            </a:fld>
            <a:endParaRPr lang="en-US"/>
          </a:p>
        </p:txBody>
      </p:sp>
      <p:sp>
        <p:nvSpPr>
          <p:cNvPr id="5" name="Footer Placeholder 4">
            <a:extLst>
              <a:ext uri="{FF2B5EF4-FFF2-40B4-BE49-F238E27FC236}">
                <a16:creationId xmlns:a16="http://schemas.microsoft.com/office/drawing/2014/main" id="{5144E560-1BE2-40A4-B004-FA3C100B2F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5C6DF9-8983-492B-B10C-B01653AE7EED}"/>
              </a:ext>
            </a:extLst>
          </p:cNvPr>
          <p:cNvSpPr>
            <a:spLocks noGrp="1"/>
          </p:cNvSpPr>
          <p:nvPr>
            <p:ph type="sldNum" sz="quarter" idx="12"/>
          </p:nvPr>
        </p:nvSpPr>
        <p:spPr/>
        <p:txBody>
          <a:bodyPr/>
          <a:lstStyle/>
          <a:p>
            <a:fld id="{5F063C82-147C-4494-827F-34E1504C2177}" type="slidenum">
              <a:rPr lang="en-US" smtClean="0"/>
              <a:t>‹#›</a:t>
            </a:fld>
            <a:endParaRPr lang="en-US"/>
          </a:p>
        </p:txBody>
      </p:sp>
    </p:spTree>
    <p:extLst>
      <p:ext uri="{BB962C8B-B14F-4D97-AF65-F5344CB8AC3E}">
        <p14:creationId xmlns:p14="http://schemas.microsoft.com/office/powerpoint/2010/main" val="1305928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01410-F096-4839-BE8E-E2CE4E32B6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6A52E1-7AE9-4025-97E9-4928C71DA76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234E92-7622-4319-AA79-54777E5BD7D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801B28-BE64-4DB7-8F26-D34306655EBE}"/>
              </a:ext>
            </a:extLst>
          </p:cNvPr>
          <p:cNvSpPr>
            <a:spLocks noGrp="1"/>
          </p:cNvSpPr>
          <p:nvPr>
            <p:ph type="dt" sz="half" idx="10"/>
          </p:nvPr>
        </p:nvSpPr>
        <p:spPr/>
        <p:txBody>
          <a:bodyPr/>
          <a:lstStyle/>
          <a:p>
            <a:fld id="{6D473B7B-76DE-41C4-A1DF-F1C5F6002E86}" type="datetimeFigureOut">
              <a:rPr lang="en-US" smtClean="0"/>
              <a:t>2/23/2022</a:t>
            </a:fld>
            <a:endParaRPr lang="en-US"/>
          </a:p>
        </p:txBody>
      </p:sp>
      <p:sp>
        <p:nvSpPr>
          <p:cNvPr id="6" name="Footer Placeholder 5">
            <a:extLst>
              <a:ext uri="{FF2B5EF4-FFF2-40B4-BE49-F238E27FC236}">
                <a16:creationId xmlns:a16="http://schemas.microsoft.com/office/drawing/2014/main" id="{F4E19127-DB25-4411-B054-41A3ACA9FC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E7B6DC-28C8-4235-9DA9-8A23C97ED0DE}"/>
              </a:ext>
            </a:extLst>
          </p:cNvPr>
          <p:cNvSpPr>
            <a:spLocks noGrp="1"/>
          </p:cNvSpPr>
          <p:nvPr>
            <p:ph type="sldNum" sz="quarter" idx="12"/>
          </p:nvPr>
        </p:nvSpPr>
        <p:spPr/>
        <p:txBody>
          <a:bodyPr/>
          <a:lstStyle/>
          <a:p>
            <a:fld id="{5F063C82-147C-4494-827F-34E1504C2177}" type="slidenum">
              <a:rPr lang="en-US" smtClean="0"/>
              <a:t>‹#›</a:t>
            </a:fld>
            <a:endParaRPr lang="en-US"/>
          </a:p>
        </p:txBody>
      </p:sp>
    </p:spTree>
    <p:extLst>
      <p:ext uri="{BB962C8B-B14F-4D97-AF65-F5344CB8AC3E}">
        <p14:creationId xmlns:p14="http://schemas.microsoft.com/office/powerpoint/2010/main" val="2122817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DA720-4837-491D-8AEF-FCAFC4F8FB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D239B3-455B-487B-AA8A-97EB9672F7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997712-4588-4A85-B55B-25062AB7C1E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96B217-535F-40F9-B662-C89E0D7273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AB12FE4-ACC6-4706-B330-039A1E00C6B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B33B52-00C3-45DC-B44A-F3B6AB1B8931}"/>
              </a:ext>
            </a:extLst>
          </p:cNvPr>
          <p:cNvSpPr>
            <a:spLocks noGrp="1"/>
          </p:cNvSpPr>
          <p:nvPr>
            <p:ph type="dt" sz="half" idx="10"/>
          </p:nvPr>
        </p:nvSpPr>
        <p:spPr/>
        <p:txBody>
          <a:bodyPr/>
          <a:lstStyle/>
          <a:p>
            <a:fld id="{6D473B7B-76DE-41C4-A1DF-F1C5F6002E86}" type="datetimeFigureOut">
              <a:rPr lang="en-US" smtClean="0"/>
              <a:t>2/23/2022</a:t>
            </a:fld>
            <a:endParaRPr lang="en-US"/>
          </a:p>
        </p:txBody>
      </p:sp>
      <p:sp>
        <p:nvSpPr>
          <p:cNvPr id="8" name="Footer Placeholder 7">
            <a:extLst>
              <a:ext uri="{FF2B5EF4-FFF2-40B4-BE49-F238E27FC236}">
                <a16:creationId xmlns:a16="http://schemas.microsoft.com/office/drawing/2014/main" id="{1A5AD020-0A65-4938-A3E7-CFF8DDEB2B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6AA951-5155-49F5-B521-FF90047109A6}"/>
              </a:ext>
            </a:extLst>
          </p:cNvPr>
          <p:cNvSpPr>
            <a:spLocks noGrp="1"/>
          </p:cNvSpPr>
          <p:nvPr>
            <p:ph type="sldNum" sz="quarter" idx="12"/>
          </p:nvPr>
        </p:nvSpPr>
        <p:spPr/>
        <p:txBody>
          <a:bodyPr/>
          <a:lstStyle/>
          <a:p>
            <a:fld id="{5F063C82-147C-4494-827F-34E1504C2177}" type="slidenum">
              <a:rPr lang="en-US" smtClean="0"/>
              <a:t>‹#›</a:t>
            </a:fld>
            <a:endParaRPr lang="en-US"/>
          </a:p>
        </p:txBody>
      </p:sp>
    </p:spTree>
    <p:extLst>
      <p:ext uri="{BB962C8B-B14F-4D97-AF65-F5344CB8AC3E}">
        <p14:creationId xmlns:p14="http://schemas.microsoft.com/office/powerpoint/2010/main" val="1133367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B4DEB-8A20-43AD-B7EE-6E5BF67C8F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342F58-0723-402F-A224-239FFE32CB1B}"/>
              </a:ext>
            </a:extLst>
          </p:cNvPr>
          <p:cNvSpPr>
            <a:spLocks noGrp="1"/>
          </p:cNvSpPr>
          <p:nvPr>
            <p:ph type="dt" sz="half" idx="10"/>
          </p:nvPr>
        </p:nvSpPr>
        <p:spPr/>
        <p:txBody>
          <a:bodyPr/>
          <a:lstStyle/>
          <a:p>
            <a:fld id="{6D473B7B-76DE-41C4-A1DF-F1C5F6002E86}" type="datetimeFigureOut">
              <a:rPr lang="en-US" smtClean="0"/>
              <a:t>2/23/2022</a:t>
            </a:fld>
            <a:endParaRPr lang="en-US"/>
          </a:p>
        </p:txBody>
      </p:sp>
      <p:sp>
        <p:nvSpPr>
          <p:cNvPr id="4" name="Footer Placeholder 3">
            <a:extLst>
              <a:ext uri="{FF2B5EF4-FFF2-40B4-BE49-F238E27FC236}">
                <a16:creationId xmlns:a16="http://schemas.microsoft.com/office/drawing/2014/main" id="{C12FC341-FE85-4544-BB52-205E08009D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77DE7C-1391-415E-8C9E-6896E1449B30}"/>
              </a:ext>
            </a:extLst>
          </p:cNvPr>
          <p:cNvSpPr>
            <a:spLocks noGrp="1"/>
          </p:cNvSpPr>
          <p:nvPr>
            <p:ph type="sldNum" sz="quarter" idx="12"/>
          </p:nvPr>
        </p:nvSpPr>
        <p:spPr/>
        <p:txBody>
          <a:bodyPr/>
          <a:lstStyle/>
          <a:p>
            <a:fld id="{5F063C82-147C-4494-827F-34E1504C2177}" type="slidenum">
              <a:rPr lang="en-US" smtClean="0"/>
              <a:t>‹#›</a:t>
            </a:fld>
            <a:endParaRPr lang="en-US"/>
          </a:p>
        </p:txBody>
      </p:sp>
    </p:spTree>
    <p:extLst>
      <p:ext uri="{BB962C8B-B14F-4D97-AF65-F5344CB8AC3E}">
        <p14:creationId xmlns:p14="http://schemas.microsoft.com/office/powerpoint/2010/main" val="2417493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9A8243-3F15-4264-87E6-B8A95EEBEEFA}"/>
              </a:ext>
            </a:extLst>
          </p:cNvPr>
          <p:cNvSpPr>
            <a:spLocks noGrp="1"/>
          </p:cNvSpPr>
          <p:nvPr>
            <p:ph type="dt" sz="half" idx="10"/>
          </p:nvPr>
        </p:nvSpPr>
        <p:spPr/>
        <p:txBody>
          <a:bodyPr/>
          <a:lstStyle/>
          <a:p>
            <a:fld id="{6D473B7B-76DE-41C4-A1DF-F1C5F6002E86}" type="datetimeFigureOut">
              <a:rPr lang="en-US" smtClean="0"/>
              <a:t>2/23/2022</a:t>
            </a:fld>
            <a:endParaRPr lang="en-US"/>
          </a:p>
        </p:txBody>
      </p:sp>
      <p:sp>
        <p:nvSpPr>
          <p:cNvPr id="3" name="Footer Placeholder 2">
            <a:extLst>
              <a:ext uri="{FF2B5EF4-FFF2-40B4-BE49-F238E27FC236}">
                <a16:creationId xmlns:a16="http://schemas.microsoft.com/office/drawing/2014/main" id="{DB573E7C-461B-4174-A4AE-B4CE59B6C2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48A64B-005F-4044-8A36-48A4426B01D6}"/>
              </a:ext>
            </a:extLst>
          </p:cNvPr>
          <p:cNvSpPr>
            <a:spLocks noGrp="1"/>
          </p:cNvSpPr>
          <p:nvPr>
            <p:ph type="sldNum" sz="quarter" idx="12"/>
          </p:nvPr>
        </p:nvSpPr>
        <p:spPr/>
        <p:txBody>
          <a:bodyPr/>
          <a:lstStyle/>
          <a:p>
            <a:fld id="{5F063C82-147C-4494-827F-34E1504C2177}" type="slidenum">
              <a:rPr lang="en-US" smtClean="0"/>
              <a:t>‹#›</a:t>
            </a:fld>
            <a:endParaRPr lang="en-US"/>
          </a:p>
        </p:txBody>
      </p:sp>
    </p:spTree>
    <p:extLst>
      <p:ext uri="{BB962C8B-B14F-4D97-AF65-F5344CB8AC3E}">
        <p14:creationId xmlns:p14="http://schemas.microsoft.com/office/powerpoint/2010/main" val="6821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B6066-2794-4014-BBE9-027F20D575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622D8D-D7FE-40D0-AEF6-529D4C21D5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263423-AE20-4D01-863F-6ED47C93A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8EA6389-6234-4107-A494-36048075C622}"/>
              </a:ext>
            </a:extLst>
          </p:cNvPr>
          <p:cNvSpPr>
            <a:spLocks noGrp="1"/>
          </p:cNvSpPr>
          <p:nvPr>
            <p:ph type="dt" sz="half" idx="10"/>
          </p:nvPr>
        </p:nvSpPr>
        <p:spPr/>
        <p:txBody>
          <a:bodyPr/>
          <a:lstStyle/>
          <a:p>
            <a:fld id="{6D473B7B-76DE-41C4-A1DF-F1C5F6002E86}" type="datetimeFigureOut">
              <a:rPr lang="en-US" smtClean="0"/>
              <a:t>2/23/2022</a:t>
            </a:fld>
            <a:endParaRPr lang="en-US"/>
          </a:p>
        </p:txBody>
      </p:sp>
      <p:sp>
        <p:nvSpPr>
          <p:cNvPr id="6" name="Footer Placeholder 5">
            <a:extLst>
              <a:ext uri="{FF2B5EF4-FFF2-40B4-BE49-F238E27FC236}">
                <a16:creationId xmlns:a16="http://schemas.microsoft.com/office/drawing/2014/main" id="{CE4829EA-4457-4C78-9A2D-53C92C8EE3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DC80E3-9E53-4BC5-BD5A-0F588AF6A91D}"/>
              </a:ext>
            </a:extLst>
          </p:cNvPr>
          <p:cNvSpPr>
            <a:spLocks noGrp="1"/>
          </p:cNvSpPr>
          <p:nvPr>
            <p:ph type="sldNum" sz="quarter" idx="12"/>
          </p:nvPr>
        </p:nvSpPr>
        <p:spPr/>
        <p:txBody>
          <a:bodyPr/>
          <a:lstStyle/>
          <a:p>
            <a:fld id="{5F063C82-147C-4494-827F-34E1504C2177}" type="slidenum">
              <a:rPr lang="en-US" smtClean="0"/>
              <a:t>‹#›</a:t>
            </a:fld>
            <a:endParaRPr lang="en-US"/>
          </a:p>
        </p:txBody>
      </p:sp>
    </p:spTree>
    <p:extLst>
      <p:ext uri="{BB962C8B-B14F-4D97-AF65-F5344CB8AC3E}">
        <p14:creationId xmlns:p14="http://schemas.microsoft.com/office/powerpoint/2010/main" val="1752719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28787-F97D-4F8B-A29E-E1D9DEEA3A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796B4C-4DDF-4A65-8F85-6A87CBCEDE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4C3C86-956C-406B-8D39-96689A7618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0550B32-18FA-4DF5-B3DC-ACABE2FC0D14}"/>
              </a:ext>
            </a:extLst>
          </p:cNvPr>
          <p:cNvSpPr>
            <a:spLocks noGrp="1"/>
          </p:cNvSpPr>
          <p:nvPr>
            <p:ph type="dt" sz="half" idx="10"/>
          </p:nvPr>
        </p:nvSpPr>
        <p:spPr/>
        <p:txBody>
          <a:bodyPr/>
          <a:lstStyle/>
          <a:p>
            <a:fld id="{6D473B7B-76DE-41C4-A1DF-F1C5F6002E86}" type="datetimeFigureOut">
              <a:rPr lang="en-US" smtClean="0"/>
              <a:t>2/23/2022</a:t>
            </a:fld>
            <a:endParaRPr lang="en-US"/>
          </a:p>
        </p:txBody>
      </p:sp>
      <p:sp>
        <p:nvSpPr>
          <p:cNvPr id="6" name="Footer Placeholder 5">
            <a:extLst>
              <a:ext uri="{FF2B5EF4-FFF2-40B4-BE49-F238E27FC236}">
                <a16:creationId xmlns:a16="http://schemas.microsoft.com/office/drawing/2014/main" id="{12CEEB31-3275-4471-A844-843033FEBF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472A58-0260-4747-B46C-7D4A06D2FD63}"/>
              </a:ext>
            </a:extLst>
          </p:cNvPr>
          <p:cNvSpPr>
            <a:spLocks noGrp="1"/>
          </p:cNvSpPr>
          <p:nvPr>
            <p:ph type="sldNum" sz="quarter" idx="12"/>
          </p:nvPr>
        </p:nvSpPr>
        <p:spPr/>
        <p:txBody>
          <a:bodyPr/>
          <a:lstStyle/>
          <a:p>
            <a:fld id="{5F063C82-147C-4494-827F-34E1504C2177}" type="slidenum">
              <a:rPr lang="en-US" smtClean="0"/>
              <a:t>‹#›</a:t>
            </a:fld>
            <a:endParaRPr lang="en-US"/>
          </a:p>
        </p:txBody>
      </p:sp>
    </p:spTree>
    <p:extLst>
      <p:ext uri="{BB962C8B-B14F-4D97-AF65-F5344CB8AC3E}">
        <p14:creationId xmlns:p14="http://schemas.microsoft.com/office/powerpoint/2010/main" val="2335610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56BF2B-F265-40E4-AAE5-4AEC0AEC9B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641DC6-BCDB-49E8-B6FA-55E8D9B63D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7F51CE-5798-4937-9A7A-0D51983C28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473B7B-76DE-41C4-A1DF-F1C5F6002E86}" type="datetimeFigureOut">
              <a:rPr lang="en-US" smtClean="0"/>
              <a:t>2/23/2022</a:t>
            </a:fld>
            <a:endParaRPr lang="en-US"/>
          </a:p>
        </p:txBody>
      </p:sp>
      <p:sp>
        <p:nvSpPr>
          <p:cNvPr id="5" name="Footer Placeholder 4">
            <a:extLst>
              <a:ext uri="{FF2B5EF4-FFF2-40B4-BE49-F238E27FC236}">
                <a16:creationId xmlns:a16="http://schemas.microsoft.com/office/drawing/2014/main" id="{41E6250C-B750-4895-95CB-7599D0164B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355753-FBBD-42AC-A0EB-B6CDF4D510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063C82-147C-4494-827F-34E1504C2177}" type="slidenum">
              <a:rPr lang="en-US" smtClean="0"/>
              <a:t>‹#›</a:t>
            </a:fld>
            <a:endParaRPr lang="en-US"/>
          </a:p>
        </p:txBody>
      </p:sp>
    </p:spTree>
    <p:extLst>
      <p:ext uri="{BB962C8B-B14F-4D97-AF65-F5344CB8AC3E}">
        <p14:creationId xmlns:p14="http://schemas.microsoft.com/office/powerpoint/2010/main" val="1845090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3350-3B6C-4793-BF4C-51857EBC0CB5}"/>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18773701-191D-4FAD-8843-1882BA3A449E}"/>
              </a:ext>
            </a:extLst>
          </p:cNvPr>
          <p:cNvSpPr>
            <a:spLocks noGrp="1"/>
          </p:cNvSpPr>
          <p:nvPr>
            <p:ph idx="1"/>
          </p:nvPr>
        </p:nvSpPr>
        <p:spPr/>
        <p:txBody>
          <a:bodyPr/>
          <a:lstStyle/>
          <a:p>
            <a:r>
              <a:rPr lang="en-US" dirty="0"/>
              <a:t>Goose grazing/grubbing alters species compositional structure</a:t>
            </a:r>
          </a:p>
          <a:p>
            <a:r>
              <a:rPr lang="en-US" dirty="0"/>
              <a:t>Following intensive grazing/grubbing, graminoid habitat (dense, but tall, perennial, deep rhizomatous roots) is converted to mudflat, populated by ruderal species (dense, but short, mostly annual, shallow filamentous roots). </a:t>
            </a:r>
          </a:p>
          <a:p>
            <a:r>
              <a:rPr lang="en-US" dirty="0"/>
              <a:t>Besides altering above-ground vegetation, grazing/grubbing may alter seed trapping ability and seed diversity in the surface seed bank. </a:t>
            </a:r>
          </a:p>
        </p:txBody>
      </p:sp>
    </p:spTree>
    <p:extLst>
      <p:ext uri="{BB962C8B-B14F-4D97-AF65-F5344CB8AC3E}">
        <p14:creationId xmlns:p14="http://schemas.microsoft.com/office/powerpoint/2010/main" val="1188994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Freeform: Shape 199">
            <a:extLst>
              <a:ext uri="{FF2B5EF4-FFF2-40B4-BE49-F238E27FC236}">
                <a16:creationId xmlns:a16="http://schemas.microsoft.com/office/drawing/2014/main" id="{EE646076-61A1-4971-99C2-26041800B5EC}"/>
              </a:ext>
            </a:extLst>
          </p:cNvPr>
          <p:cNvSpPr/>
          <p:nvPr/>
        </p:nvSpPr>
        <p:spPr>
          <a:xfrm>
            <a:off x="1348557" y="5471061"/>
            <a:ext cx="7643192" cy="566749"/>
          </a:xfrm>
          <a:custGeom>
            <a:avLst/>
            <a:gdLst>
              <a:gd name="connsiteX0" fmla="*/ 0 w 7643192"/>
              <a:gd name="connsiteY0" fmla="*/ 407708 h 566749"/>
              <a:gd name="connsiteX1" fmla="*/ 477078 w 7643192"/>
              <a:gd name="connsiteY1" fmla="*/ 89656 h 566749"/>
              <a:gd name="connsiteX2" fmla="*/ 1063487 w 7643192"/>
              <a:gd name="connsiteY2" fmla="*/ 427586 h 566749"/>
              <a:gd name="connsiteX3" fmla="*/ 1878496 w 7643192"/>
              <a:gd name="connsiteY3" fmla="*/ 89656 h 566749"/>
              <a:gd name="connsiteX4" fmla="*/ 2454965 w 7643192"/>
              <a:gd name="connsiteY4" fmla="*/ 467343 h 566749"/>
              <a:gd name="connsiteX5" fmla="*/ 3220278 w 7643192"/>
              <a:gd name="connsiteY5" fmla="*/ 119473 h 566749"/>
              <a:gd name="connsiteX6" fmla="*/ 3806687 w 7643192"/>
              <a:gd name="connsiteY6" fmla="*/ 517038 h 566749"/>
              <a:gd name="connsiteX7" fmla="*/ 4512365 w 7643192"/>
              <a:gd name="connsiteY7" fmla="*/ 139351 h 566749"/>
              <a:gd name="connsiteX8" fmla="*/ 5108713 w 7643192"/>
              <a:gd name="connsiteY8" fmla="*/ 497160 h 566749"/>
              <a:gd name="connsiteX9" fmla="*/ 5814392 w 7643192"/>
              <a:gd name="connsiteY9" fmla="*/ 204 h 566749"/>
              <a:gd name="connsiteX10" fmla="*/ 6420678 w 7643192"/>
              <a:gd name="connsiteY10" fmla="*/ 566734 h 566749"/>
              <a:gd name="connsiteX11" fmla="*/ 7056783 w 7643192"/>
              <a:gd name="connsiteY11" fmla="*/ 20082 h 566749"/>
              <a:gd name="connsiteX12" fmla="*/ 7643192 w 7643192"/>
              <a:gd name="connsiteY12" fmla="*/ 487221 h 566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43192" h="566749">
                <a:moveTo>
                  <a:pt x="0" y="407708"/>
                </a:moveTo>
                <a:cubicBezTo>
                  <a:pt x="149915" y="247025"/>
                  <a:pt x="299830" y="86343"/>
                  <a:pt x="477078" y="89656"/>
                </a:cubicBezTo>
                <a:cubicBezTo>
                  <a:pt x="654326" y="92969"/>
                  <a:pt x="829917" y="427586"/>
                  <a:pt x="1063487" y="427586"/>
                </a:cubicBezTo>
                <a:cubicBezTo>
                  <a:pt x="1297057" y="427586"/>
                  <a:pt x="1646583" y="83030"/>
                  <a:pt x="1878496" y="89656"/>
                </a:cubicBezTo>
                <a:cubicBezTo>
                  <a:pt x="2110409" y="96282"/>
                  <a:pt x="2231335" y="462374"/>
                  <a:pt x="2454965" y="467343"/>
                </a:cubicBezTo>
                <a:cubicBezTo>
                  <a:pt x="2678595" y="472312"/>
                  <a:pt x="2994991" y="111190"/>
                  <a:pt x="3220278" y="119473"/>
                </a:cubicBezTo>
                <a:cubicBezTo>
                  <a:pt x="3445565" y="127755"/>
                  <a:pt x="3591339" y="513725"/>
                  <a:pt x="3806687" y="517038"/>
                </a:cubicBezTo>
                <a:cubicBezTo>
                  <a:pt x="4022035" y="520351"/>
                  <a:pt x="4295361" y="142664"/>
                  <a:pt x="4512365" y="139351"/>
                </a:cubicBezTo>
                <a:cubicBezTo>
                  <a:pt x="4729369" y="136038"/>
                  <a:pt x="4891709" y="520351"/>
                  <a:pt x="5108713" y="497160"/>
                </a:cubicBezTo>
                <a:cubicBezTo>
                  <a:pt x="5325717" y="473969"/>
                  <a:pt x="5595731" y="-11392"/>
                  <a:pt x="5814392" y="204"/>
                </a:cubicBezTo>
                <a:cubicBezTo>
                  <a:pt x="6033053" y="11800"/>
                  <a:pt x="6213613" y="563421"/>
                  <a:pt x="6420678" y="566734"/>
                </a:cubicBezTo>
                <a:cubicBezTo>
                  <a:pt x="6627743" y="570047"/>
                  <a:pt x="6853031" y="33334"/>
                  <a:pt x="7056783" y="20082"/>
                </a:cubicBezTo>
                <a:cubicBezTo>
                  <a:pt x="7260535" y="6830"/>
                  <a:pt x="7451863" y="247025"/>
                  <a:pt x="7643192" y="487221"/>
                </a:cubicBezTo>
              </a:path>
            </a:pathLst>
          </a:cu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TextBox 200">
            <a:extLst>
              <a:ext uri="{FF2B5EF4-FFF2-40B4-BE49-F238E27FC236}">
                <a16:creationId xmlns:a16="http://schemas.microsoft.com/office/drawing/2014/main" id="{1AEE7674-2D0B-42DA-82F6-A9B121EEDB33}"/>
              </a:ext>
            </a:extLst>
          </p:cNvPr>
          <p:cNvSpPr txBox="1"/>
          <p:nvPr/>
        </p:nvSpPr>
        <p:spPr>
          <a:xfrm>
            <a:off x="9317479" y="5660512"/>
            <a:ext cx="1532471" cy="338554"/>
          </a:xfrm>
          <a:prstGeom prst="rect">
            <a:avLst/>
          </a:prstGeom>
          <a:noFill/>
        </p:spPr>
        <p:txBody>
          <a:bodyPr wrap="none" rtlCol="0">
            <a:spAutoFit/>
          </a:bodyPr>
          <a:lstStyle/>
          <a:p>
            <a:r>
              <a:rPr lang="en-US" sz="1600" dirty="0"/>
              <a:t>Tidal inundation</a:t>
            </a:r>
          </a:p>
        </p:txBody>
      </p:sp>
      <p:cxnSp>
        <p:nvCxnSpPr>
          <p:cNvPr id="202" name="Straight Arrow Connector 201">
            <a:extLst>
              <a:ext uri="{FF2B5EF4-FFF2-40B4-BE49-F238E27FC236}">
                <a16:creationId xmlns:a16="http://schemas.microsoft.com/office/drawing/2014/main" id="{5852BD71-EE89-4D3C-ABAB-0FC228D82713}"/>
              </a:ext>
            </a:extLst>
          </p:cNvPr>
          <p:cNvCxnSpPr>
            <a:cxnSpLocks/>
          </p:cNvCxnSpPr>
          <p:nvPr/>
        </p:nvCxnSpPr>
        <p:spPr>
          <a:xfrm flipH="1" flipV="1">
            <a:off x="5170153" y="5602328"/>
            <a:ext cx="1" cy="374117"/>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CDF30A76-E743-4E6D-A731-EC88EE80AA52}"/>
              </a:ext>
            </a:extLst>
          </p:cNvPr>
          <p:cNvCxnSpPr>
            <a:cxnSpLocks/>
          </p:cNvCxnSpPr>
          <p:nvPr/>
        </p:nvCxnSpPr>
        <p:spPr>
          <a:xfrm flipH="1" flipV="1">
            <a:off x="7753943" y="5672834"/>
            <a:ext cx="1" cy="374117"/>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9A91ECFA-8EFF-41F0-B7F2-77DA0C75A1D0}"/>
              </a:ext>
            </a:extLst>
          </p:cNvPr>
          <p:cNvCxnSpPr>
            <a:cxnSpLocks/>
          </p:cNvCxnSpPr>
          <p:nvPr/>
        </p:nvCxnSpPr>
        <p:spPr>
          <a:xfrm flipH="1" flipV="1">
            <a:off x="2448237" y="5485776"/>
            <a:ext cx="1" cy="374117"/>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FAA5AE7-FD44-4D7D-8882-6AFE3471B068}"/>
              </a:ext>
            </a:extLst>
          </p:cNvPr>
          <p:cNvSpPr txBox="1"/>
          <p:nvPr/>
        </p:nvSpPr>
        <p:spPr>
          <a:xfrm>
            <a:off x="241522" y="0"/>
            <a:ext cx="11455879" cy="1815882"/>
          </a:xfrm>
          <a:prstGeom prst="rect">
            <a:avLst/>
          </a:prstGeom>
          <a:noFill/>
        </p:spPr>
        <p:txBody>
          <a:bodyPr wrap="square" rtlCol="0">
            <a:spAutoFit/>
          </a:bodyPr>
          <a:lstStyle/>
          <a:p>
            <a:r>
              <a:rPr lang="en-US" sz="1600" b="1" dirty="0"/>
              <a:t>Methods</a:t>
            </a:r>
            <a:r>
              <a:rPr lang="en-US" sz="1600" dirty="0"/>
              <a:t>: </a:t>
            </a:r>
          </a:p>
          <a:p>
            <a:pPr marL="342900" indent="-342900">
              <a:buAutoNum type="arabicPeriod"/>
            </a:pPr>
            <a:r>
              <a:rPr lang="en-US" sz="1600" dirty="0"/>
              <a:t>“Local seed rain” and “hydrochorous dispersal” will be simulated by scattering a band of seed mimics (100 seed mimics per 25 cm x 1 m) within (local) and 0.5 m outside (hydrochorous) the transplanting plots. </a:t>
            </a:r>
          </a:p>
          <a:p>
            <a:pPr marL="342900" indent="-342900">
              <a:buAutoNum type="arabicPeriod"/>
            </a:pPr>
            <a:r>
              <a:rPr lang="en-US" sz="1600" dirty="0"/>
              <a:t>Seed mimics will be exposed to tidal movement for two tide cycles (3-4 high tides) to allow distribution of seed mimics. </a:t>
            </a:r>
          </a:p>
          <a:p>
            <a:pPr marL="800100" lvl="1" indent="-342900">
              <a:buFont typeface="Arial" panose="020B0604020202020204" pitchFamily="34" charset="0"/>
              <a:buChar char="•"/>
            </a:pPr>
            <a:r>
              <a:rPr lang="en-US" sz="1600" dirty="0"/>
              <a:t>Note: experiment will have to be timed when high tide is ~3-3.3 m AMLL to prevent seeds from moving beyond the study area</a:t>
            </a:r>
          </a:p>
          <a:p>
            <a:pPr marL="342900" indent="-342900">
              <a:buAutoNum type="arabicPeriod"/>
            </a:pPr>
            <a:r>
              <a:rPr lang="en-US" sz="1600" dirty="0"/>
              <a:t>Seed mimics will be relocated and collected, recording seed mimic deposition distance from tidal edge of transplanting plot.</a:t>
            </a:r>
          </a:p>
          <a:p>
            <a:pPr marL="800100" lvl="1" indent="-342900">
              <a:buFont typeface="Arial" panose="020B0604020202020204" pitchFamily="34" charset="0"/>
              <a:buChar char="•"/>
            </a:pPr>
            <a:r>
              <a:rPr lang="en-US" sz="1600" dirty="0"/>
              <a:t>Not sure how to handle expectations of seeds moving beyond their designated plots. </a:t>
            </a:r>
            <a:endParaRPr lang="en-US" sz="1600" b="1" dirty="0"/>
          </a:p>
        </p:txBody>
      </p:sp>
      <p:grpSp>
        <p:nvGrpSpPr>
          <p:cNvPr id="5" name="Group 4">
            <a:extLst>
              <a:ext uri="{FF2B5EF4-FFF2-40B4-BE49-F238E27FC236}">
                <a16:creationId xmlns:a16="http://schemas.microsoft.com/office/drawing/2014/main" id="{B7062538-6979-424C-B25E-C3A29B82F383}"/>
              </a:ext>
            </a:extLst>
          </p:cNvPr>
          <p:cNvGrpSpPr/>
          <p:nvPr/>
        </p:nvGrpSpPr>
        <p:grpSpPr>
          <a:xfrm>
            <a:off x="1318656" y="2818407"/>
            <a:ext cx="10646612" cy="2662162"/>
            <a:chOff x="327100" y="3539430"/>
            <a:chExt cx="10646612" cy="2662162"/>
          </a:xfrm>
        </p:grpSpPr>
        <p:grpSp>
          <p:nvGrpSpPr>
            <p:cNvPr id="23" name="Group 22">
              <a:extLst>
                <a:ext uri="{FF2B5EF4-FFF2-40B4-BE49-F238E27FC236}">
                  <a16:creationId xmlns:a16="http://schemas.microsoft.com/office/drawing/2014/main" id="{3110F0AA-B411-4543-B949-F522F02E2998}"/>
                </a:ext>
              </a:extLst>
            </p:cNvPr>
            <p:cNvGrpSpPr/>
            <p:nvPr/>
          </p:nvGrpSpPr>
          <p:grpSpPr>
            <a:xfrm>
              <a:off x="327100" y="3539430"/>
              <a:ext cx="7907662" cy="2403012"/>
              <a:chOff x="1836723" y="1532287"/>
              <a:chExt cx="7907662" cy="2403012"/>
            </a:xfrm>
          </p:grpSpPr>
          <p:sp>
            <p:nvSpPr>
              <p:cNvPr id="7" name="Rectangle 6">
                <a:extLst>
                  <a:ext uri="{FF2B5EF4-FFF2-40B4-BE49-F238E27FC236}">
                    <a16:creationId xmlns:a16="http://schemas.microsoft.com/office/drawing/2014/main" id="{D97BE8D6-A25F-43A0-A486-517C6A764221}"/>
                  </a:ext>
                </a:extLst>
              </p:cNvPr>
              <p:cNvSpPr/>
              <p:nvPr/>
            </p:nvSpPr>
            <p:spPr>
              <a:xfrm>
                <a:off x="2242347" y="1974561"/>
                <a:ext cx="1626700" cy="137490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8" name="Rectangle 7">
                <a:extLst>
                  <a:ext uri="{FF2B5EF4-FFF2-40B4-BE49-F238E27FC236}">
                    <a16:creationId xmlns:a16="http://schemas.microsoft.com/office/drawing/2014/main" id="{E1ED4B0D-B1D9-473F-9FE8-26FF7BC0FC0A}"/>
                  </a:ext>
                </a:extLst>
              </p:cNvPr>
              <p:cNvSpPr/>
              <p:nvPr/>
            </p:nvSpPr>
            <p:spPr>
              <a:xfrm>
                <a:off x="4259661" y="2011686"/>
                <a:ext cx="1606827" cy="132556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 name="Rectangle 20">
                <a:extLst>
                  <a:ext uri="{FF2B5EF4-FFF2-40B4-BE49-F238E27FC236}">
                    <a16:creationId xmlns:a16="http://schemas.microsoft.com/office/drawing/2014/main" id="{D6ED0832-5ECB-418B-8713-0C1E10BF3C04}"/>
                  </a:ext>
                </a:extLst>
              </p:cNvPr>
              <p:cNvSpPr/>
              <p:nvPr/>
            </p:nvSpPr>
            <p:spPr>
              <a:xfrm>
                <a:off x="8117685" y="2011288"/>
                <a:ext cx="1626700" cy="137490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0" name="Rectangle 39">
                <a:extLst>
                  <a:ext uri="{FF2B5EF4-FFF2-40B4-BE49-F238E27FC236}">
                    <a16:creationId xmlns:a16="http://schemas.microsoft.com/office/drawing/2014/main" id="{77E7F942-1B81-42B1-9116-9C033990DC9F}"/>
                  </a:ext>
                </a:extLst>
              </p:cNvPr>
              <p:cNvSpPr/>
              <p:nvPr/>
            </p:nvSpPr>
            <p:spPr>
              <a:xfrm>
                <a:off x="6219048" y="2055860"/>
                <a:ext cx="1606827" cy="132556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71" name="Rectangle 70">
                <a:extLst>
                  <a:ext uri="{FF2B5EF4-FFF2-40B4-BE49-F238E27FC236}">
                    <a16:creationId xmlns:a16="http://schemas.microsoft.com/office/drawing/2014/main" id="{8D962551-DDA4-4CB1-B2C1-8AD6F610E5A9}"/>
                  </a:ext>
                </a:extLst>
              </p:cNvPr>
              <p:cNvSpPr/>
              <p:nvPr/>
            </p:nvSpPr>
            <p:spPr>
              <a:xfrm>
                <a:off x="2443560" y="3609676"/>
                <a:ext cx="1224268" cy="325623"/>
              </a:xfrm>
              <a:prstGeom prst="rect">
                <a:avLst/>
              </a:prstGeom>
              <a:solidFill>
                <a:srgbClr val="00FFCC"/>
              </a:solidFill>
              <a:ln>
                <a:solidFill>
                  <a:srgbClr val="AE5A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2" name="Rectangle 71">
                <a:extLst>
                  <a:ext uri="{FF2B5EF4-FFF2-40B4-BE49-F238E27FC236}">
                    <a16:creationId xmlns:a16="http://schemas.microsoft.com/office/drawing/2014/main" id="{857EBFE0-94B1-4696-A694-DE0D9DFB3063}"/>
                  </a:ext>
                </a:extLst>
              </p:cNvPr>
              <p:cNvSpPr/>
              <p:nvPr/>
            </p:nvSpPr>
            <p:spPr>
              <a:xfrm>
                <a:off x="2429664" y="2596979"/>
                <a:ext cx="1224268" cy="325623"/>
              </a:xfrm>
              <a:prstGeom prst="rect">
                <a:avLst/>
              </a:prstGeom>
              <a:solidFill>
                <a:srgbClr val="FF66FF"/>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75" name="Rectangle 74">
                <a:extLst>
                  <a:ext uri="{FF2B5EF4-FFF2-40B4-BE49-F238E27FC236}">
                    <a16:creationId xmlns:a16="http://schemas.microsoft.com/office/drawing/2014/main" id="{2A5436AE-AC71-48DD-9833-CCDBF2AAC144}"/>
                  </a:ext>
                </a:extLst>
              </p:cNvPr>
              <p:cNvSpPr/>
              <p:nvPr/>
            </p:nvSpPr>
            <p:spPr>
              <a:xfrm>
                <a:off x="4438403" y="3609676"/>
                <a:ext cx="1224268" cy="325623"/>
              </a:xfrm>
              <a:prstGeom prst="rect">
                <a:avLst/>
              </a:prstGeom>
              <a:solidFill>
                <a:srgbClr val="00FFCC"/>
              </a:solidFill>
              <a:ln>
                <a:solidFill>
                  <a:srgbClr val="AE5A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3023AD69-48F8-45E4-97B7-DE64E60CA2BB}"/>
                  </a:ext>
                </a:extLst>
              </p:cNvPr>
              <p:cNvSpPr/>
              <p:nvPr/>
            </p:nvSpPr>
            <p:spPr>
              <a:xfrm>
                <a:off x="4450940" y="2596979"/>
                <a:ext cx="1224268" cy="325623"/>
              </a:xfrm>
              <a:prstGeom prst="rect">
                <a:avLst/>
              </a:prstGeom>
              <a:solidFill>
                <a:srgbClr val="FF66FF"/>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3" name="Rectangle 82">
                <a:extLst>
                  <a:ext uri="{FF2B5EF4-FFF2-40B4-BE49-F238E27FC236}">
                    <a16:creationId xmlns:a16="http://schemas.microsoft.com/office/drawing/2014/main" id="{AD065F38-FE4C-4078-9794-A048C8FC7F22}"/>
                  </a:ext>
                </a:extLst>
              </p:cNvPr>
              <p:cNvSpPr/>
              <p:nvPr/>
            </p:nvSpPr>
            <p:spPr>
              <a:xfrm>
                <a:off x="8365044" y="3609674"/>
                <a:ext cx="1224268" cy="325623"/>
              </a:xfrm>
              <a:prstGeom prst="rect">
                <a:avLst/>
              </a:prstGeom>
              <a:solidFill>
                <a:srgbClr val="00FFCC"/>
              </a:solidFill>
              <a:ln>
                <a:solidFill>
                  <a:srgbClr val="AE5A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a:extLst>
                  <a:ext uri="{FF2B5EF4-FFF2-40B4-BE49-F238E27FC236}">
                    <a16:creationId xmlns:a16="http://schemas.microsoft.com/office/drawing/2014/main" id="{85F1B679-A663-4EA8-81AB-608076CCF456}"/>
                  </a:ext>
                </a:extLst>
              </p:cNvPr>
              <p:cNvSpPr/>
              <p:nvPr/>
            </p:nvSpPr>
            <p:spPr>
              <a:xfrm>
                <a:off x="8365044" y="2601751"/>
                <a:ext cx="1224268" cy="325623"/>
              </a:xfrm>
              <a:prstGeom prst="rect">
                <a:avLst/>
              </a:prstGeom>
              <a:solidFill>
                <a:srgbClr val="FF66FF"/>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F9124CB-FA01-45CC-91A4-8C4C477CB8B3}"/>
                  </a:ext>
                </a:extLst>
              </p:cNvPr>
              <p:cNvSpPr txBox="1"/>
              <p:nvPr/>
            </p:nvSpPr>
            <p:spPr>
              <a:xfrm>
                <a:off x="2524565" y="1999218"/>
                <a:ext cx="989374" cy="461665"/>
              </a:xfrm>
              <a:prstGeom prst="rect">
                <a:avLst/>
              </a:prstGeom>
              <a:noFill/>
            </p:spPr>
            <p:txBody>
              <a:bodyPr wrap="none" rtlCol="0">
                <a:spAutoFit/>
              </a:bodyPr>
              <a:lstStyle/>
              <a:p>
                <a:pPr algn="ctr"/>
                <a:r>
                  <a:rPr lang="en-US" sz="1200" dirty="0"/>
                  <a:t>Low Density</a:t>
                </a:r>
              </a:p>
              <a:p>
                <a:pPr algn="ctr"/>
                <a:r>
                  <a:rPr lang="en-US" sz="1200" dirty="0"/>
                  <a:t>(4) plugs/ m</a:t>
                </a:r>
                <a:r>
                  <a:rPr lang="en-US" sz="1200" baseline="30000" dirty="0"/>
                  <a:t>2</a:t>
                </a:r>
                <a:endParaRPr lang="en-US" sz="1200" dirty="0"/>
              </a:p>
            </p:txBody>
          </p:sp>
          <p:sp>
            <p:nvSpPr>
              <p:cNvPr id="44" name="TextBox 43">
                <a:extLst>
                  <a:ext uri="{FF2B5EF4-FFF2-40B4-BE49-F238E27FC236}">
                    <a16:creationId xmlns:a16="http://schemas.microsoft.com/office/drawing/2014/main" id="{AFC0DBD4-9D1B-40CF-8D08-49532F0ECEA5}"/>
                  </a:ext>
                </a:extLst>
              </p:cNvPr>
              <p:cNvSpPr txBox="1"/>
              <p:nvPr/>
            </p:nvSpPr>
            <p:spPr>
              <a:xfrm>
                <a:off x="4453283" y="1981662"/>
                <a:ext cx="1215396" cy="461665"/>
              </a:xfrm>
              <a:prstGeom prst="rect">
                <a:avLst/>
              </a:prstGeom>
              <a:noFill/>
            </p:spPr>
            <p:txBody>
              <a:bodyPr wrap="none" rtlCol="0">
                <a:spAutoFit/>
              </a:bodyPr>
              <a:lstStyle/>
              <a:p>
                <a:pPr algn="ctr"/>
                <a:r>
                  <a:rPr lang="en-US" sz="1200" dirty="0"/>
                  <a:t>Medium Density</a:t>
                </a:r>
              </a:p>
              <a:p>
                <a:pPr algn="ctr"/>
                <a:r>
                  <a:rPr lang="en-US" sz="1200" dirty="0"/>
                  <a:t>(8) plugs/ m</a:t>
                </a:r>
                <a:r>
                  <a:rPr lang="en-US" sz="1200" baseline="30000" dirty="0"/>
                  <a:t>2</a:t>
                </a:r>
                <a:endParaRPr lang="en-US" sz="1200" dirty="0"/>
              </a:p>
            </p:txBody>
          </p:sp>
          <p:sp>
            <p:nvSpPr>
              <p:cNvPr id="45" name="TextBox 44">
                <a:extLst>
                  <a:ext uri="{FF2B5EF4-FFF2-40B4-BE49-F238E27FC236}">
                    <a16:creationId xmlns:a16="http://schemas.microsoft.com/office/drawing/2014/main" id="{8AA6829E-918F-4529-845A-00971908E504}"/>
                  </a:ext>
                </a:extLst>
              </p:cNvPr>
              <p:cNvSpPr txBox="1"/>
              <p:nvPr/>
            </p:nvSpPr>
            <p:spPr>
              <a:xfrm>
                <a:off x="6511420" y="2011829"/>
                <a:ext cx="1067921" cy="461665"/>
              </a:xfrm>
              <a:prstGeom prst="rect">
                <a:avLst/>
              </a:prstGeom>
              <a:noFill/>
            </p:spPr>
            <p:txBody>
              <a:bodyPr wrap="none" rtlCol="0">
                <a:spAutoFit/>
              </a:bodyPr>
              <a:lstStyle/>
              <a:p>
                <a:pPr algn="ctr"/>
                <a:r>
                  <a:rPr lang="en-US" sz="1200" dirty="0"/>
                  <a:t>High Density</a:t>
                </a:r>
              </a:p>
              <a:p>
                <a:pPr algn="ctr"/>
                <a:r>
                  <a:rPr lang="en-US" sz="1200" dirty="0"/>
                  <a:t>(16) plugs/ m</a:t>
                </a:r>
                <a:r>
                  <a:rPr lang="en-US" sz="1200" baseline="30000" dirty="0"/>
                  <a:t>2</a:t>
                </a:r>
                <a:endParaRPr lang="en-US" sz="1200" dirty="0"/>
              </a:p>
            </p:txBody>
          </p:sp>
          <p:sp>
            <p:nvSpPr>
              <p:cNvPr id="47" name="TextBox 46">
                <a:extLst>
                  <a:ext uri="{FF2B5EF4-FFF2-40B4-BE49-F238E27FC236}">
                    <a16:creationId xmlns:a16="http://schemas.microsoft.com/office/drawing/2014/main" id="{19FCB008-D2DD-41E7-9AC5-4AA8CB4BA2A0}"/>
                  </a:ext>
                </a:extLst>
              </p:cNvPr>
              <p:cNvSpPr txBox="1"/>
              <p:nvPr/>
            </p:nvSpPr>
            <p:spPr>
              <a:xfrm>
                <a:off x="8369994" y="1991274"/>
                <a:ext cx="1170770" cy="461665"/>
              </a:xfrm>
              <a:prstGeom prst="rect">
                <a:avLst/>
              </a:prstGeom>
              <a:noFill/>
            </p:spPr>
            <p:txBody>
              <a:bodyPr wrap="none" rtlCol="0">
                <a:spAutoFit/>
              </a:bodyPr>
              <a:lstStyle/>
              <a:p>
                <a:pPr algn="ctr"/>
                <a:r>
                  <a:rPr lang="en-US" sz="1200" dirty="0"/>
                  <a:t>Control </a:t>
                </a:r>
              </a:p>
              <a:p>
                <a:pPr algn="ctr"/>
                <a:r>
                  <a:rPr lang="en-US" sz="1200" dirty="0"/>
                  <a:t>(no transplants)</a:t>
                </a:r>
              </a:p>
            </p:txBody>
          </p:sp>
          <p:sp>
            <p:nvSpPr>
              <p:cNvPr id="196" name="Rectangle 195">
                <a:extLst>
                  <a:ext uri="{FF2B5EF4-FFF2-40B4-BE49-F238E27FC236}">
                    <a16:creationId xmlns:a16="http://schemas.microsoft.com/office/drawing/2014/main" id="{5AFF12C2-FE16-4DB3-B0AE-5CE2EDDF51F4}"/>
                  </a:ext>
                </a:extLst>
              </p:cNvPr>
              <p:cNvSpPr/>
              <p:nvPr/>
            </p:nvSpPr>
            <p:spPr>
              <a:xfrm>
                <a:off x="6433247" y="3609675"/>
                <a:ext cx="1224268" cy="325623"/>
              </a:xfrm>
              <a:prstGeom prst="rect">
                <a:avLst/>
              </a:prstGeom>
              <a:solidFill>
                <a:srgbClr val="00FFCC"/>
              </a:solidFill>
              <a:ln>
                <a:solidFill>
                  <a:srgbClr val="AE5A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Rectangle 196">
                <a:extLst>
                  <a:ext uri="{FF2B5EF4-FFF2-40B4-BE49-F238E27FC236}">
                    <a16:creationId xmlns:a16="http://schemas.microsoft.com/office/drawing/2014/main" id="{4872F39A-5D14-4BBD-9A9D-98BAC8DDD356}"/>
                  </a:ext>
                </a:extLst>
              </p:cNvPr>
              <p:cNvSpPr/>
              <p:nvPr/>
            </p:nvSpPr>
            <p:spPr>
              <a:xfrm>
                <a:off x="6433247" y="2602772"/>
                <a:ext cx="1224268" cy="325623"/>
              </a:xfrm>
              <a:prstGeom prst="rect">
                <a:avLst/>
              </a:prstGeom>
              <a:solidFill>
                <a:srgbClr val="FF66FF"/>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8" name="Straight Arrow Connector 197">
                <a:extLst>
                  <a:ext uri="{FF2B5EF4-FFF2-40B4-BE49-F238E27FC236}">
                    <a16:creationId xmlns:a16="http://schemas.microsoft.com/office/drawing/2014/main" id="{44EC28DA-AC21-4A34-A535-0679DA9F6BDD}"/>
                  </a:ext>
                </a:extLst>
              </p:cNvPr>
              <p:cNvCxnSpPr>
                <a:cxnSpLocks/>
              </p:cNvCxnSpPr>
              <p:nvPr/>
            </p:nvCxnSpPr>
            <p:spPr>
              <a:xfrm>
                <a:off x="2272161" y="1881174"/>
                <a:ext cx="1567069" cy="0"/>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99" name="TextBox 198">
                <a:extLst>
                  <a:ext uri="{FF2B5EF4-FFF2-40B4-BE49-F238E27FC236}">
                    <a16:creationId xmlns:a16="http://schemas.microsoft.com/office/drawing/2014/main" id="{2D6A099E-95F6-4261-819D-B49092E515B8}"/>
                  </a:ext>
                </a:extLst>
              </p:cNvPr>
              <p:cNvSpPr txBox="1"/>
              <p:nvPr/>
            </p:nvSpPr>
            <p:spPr>
              <a:xfrm>
                <a:off x="2806267" y="1542620"/>
                <a:ext cx="498855" cy="338554"/>
              </a:xfrm>
              <a:prstGeom prst="rect">
                <a:avLst/>
              </a:prstGeom>
              <a:noFill/>
            </p:spPr>
            <p:txBody>
              <a:bodyPr wrap="none" rtlCol="0">
                <a:spAutoFit/>
              </a:bodyPr>
              <a:lstStyle/>
              <a:p>
                <a:r>
                  <a:rPr lang="en-US" sz="1600" dirty="0"/>
                  <a:t>2 m</a:t>
                </a:r>
              </a:p>
            </p:txBody>
          </p:sp>
          <p:cxnSp>
            <p:nvCxnSpPr>
              <p:cNvPr id="205" name="Straight Arrow Connector 204">
                <a:extLst>
                  <a:ext uri="{FF2B5EF4-FFF2-40B4-BE49-F238E27FC236}">
                    <a16:creationId xmlns:a16="http://schemas.microsoft.com/office/drawing/2014/main" id="{E0001DF3-DFA0-4CCC-A452-0B09E4945F1C}"/>
                  </a:ext>
                </a:extLst>
              </p:cNvPr>
              <p:cNvCxnSpPr>
                <a:cxnSpLocks/>
              </p:cNvCxnSpPr>
              <p:nvPr/>
            </p:nvCxnSpPr>
            <p:spPr>
              <a:xfrm flipV="1">
                <a:off x="2075569" y="2014272"/>
                <a:ext cx="0" cy="1350233"/>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6" name="TextBox 205">
                <a:extLst>
                  <a:ext uri="{FF2B5EF4-FFF2-40B4-BE49-F238E27FC236}">
                    <a16:creationId xmlns:a16="http://schemas.microsoft.com/office/drawing/2014/main" id="{6BD0EEC7-9A90-4FBA-8117-CF6A91099D35}"/>
                  </a:ext>
                </a:extLst>
              </p:cNvPr>
              <p:cNvSpPr txBox="1"/>
              <p:nvPr/>
            </p:nvSpPr>
            <p:spPr>
              <a:xfrm>
                <a:off x="1836723" y="2537029"/>
                <a:ext cx="498855" cy="338554"/>
              </a:xfrm>
              <a:prstGeom prst="rect">
                <a:avLst/>
              </a:prstGeom>
              <a:noFill/>
            </p:spPr>
            <p:txBody>
              <a:bodyPr wrap="none" rtlCol="0">
                <a:spAutoFit/>
              </a:bodyPr>
              <a:lstStyle/>
              <a:p>
                <a:r>
                  <a:rPr lang="en-US" sz="1600" dirty="0"/>
                  <a:t>2 m</a:t>
                </a:r>
              </a:p>
            </p:txBody>
          </p:sp>
          <p:sp>
            <p:nvSpPr>
              <p:cNvPr id="207" name="TextBox 206">
                <a:extLst>
                  <a:ext uri="{FF2B5EF4-FFF2-40B4-BE49-F238E27FC236}">
                    <a16:creationId xmlns:a16="http://schemas.microsoft.com/office/drawing/2014/main" id="{8E8D1274-1940-49A2-9463-B74D169EFDB2}"/>
                  </a:ext>
                </a:extLst>
              </p:cNvPr>
              <p:cNvSpPr txBox="1"/>
              <p:nvPr/>
            </p:nvSpPr>
            <p:spPr>
              <a:xfrm>
                <a:off x="3827476" y="1532287"/>
                <a:ext cx="498855" cy="338554"/>
              </a:xfrm>
              <a:prstGeom prst="rect">
                <a:avLst/>
              </a:prstGeom>
              <a:noFill/>
            </p:spPr>
            <p:txBody>
              <a:bodyPr wrap="none" rtlCol="0">
                <a:spAutoFit/>
              </a:bodyPr>
              <a:lstStyle/>
              <a:p>
                <a:r>
                  <a:rPr lang="en-US" sz="1600" dirty="0"/>
                  <a:t>1 m</a:t>
                </a:r>
              </a:p>
            </p:txBody>
          </p:sp>
          <p:cxnSp>
            <p:nvCxnSpPr>
              <p:cNvPr id="208" name="Straight Arrow Connector 207">
                <a:extLst>
                  <a:ext uri="{FF2B5EF4-FFF2-40B4-BE49-F238E27FC236}">
                    <a16:creationId xmlns:a16="http://schemas.microsoft.com/office/drawing/2014/main" id="{7C22C343-A587-4252-9758-BD837718D480}"/>
                  </a:ext>
                </a:extLst>
              </p:cNvPr>
              <p:cNvCxnSpPr>
                <a:cxnSpLocks/>
              </p:cNvCxnSpPr>
              <p:nvPr/>
            </p:nvCxnSpPr>
            <p:spPr>
              <a:xfrm>
                <a:off x="3869047" y="1881174"/>
                <a:ext cx="390614" cy="0"/>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BD508C2B-AD72-440D-8C67-7079A3EBAF27}"/>
                  </a:ext>
                </a:extLst>
              </p:cNvPr>
              <p:cNvCxnSpPr>
                <a:cxnSpLocks/>
                <a:endCxn id="7" idx="2"/>
              </p:cNvCxnSpPr>
              <p:nvPr/>
            </p:nvCxnSpPr>
            <p:spPr>
              <a:xfrm>
                <a:off x="3055697" y="2968660"/>
                <a:ext cx="0" cy="38080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14" name="TextBox 213">
                <a:extLst>
                  <a:ext uri="{FF2B5EF4-FFF2-40B4-BE49-F238E27FC236}">
                    <a16:creationId xmlns:a16="http://schemas.microsoft.com/office/drawing/2014/main" id="{DC5E387B-8775-4680-A848-8064456C6688}"/>
                  </a:ext>
                </a:extLst>
              </p:cNvPr>
              <p:cNvSpPr txBox="1"/>
              <p:nvPr/>
            </p:nvSpPr>
            <p:spPr>
              <a:xfrm>
                <a:off x="3036455" y="3026322"/>
                <a:ext cx="617477" cy="276999"/>
              </a:xfrm>
              <a:prstGeom prst="rect">
                <a:avLst/>
              </a:prstGeom>
              <a:noFill/>
            </p:spPr>
            <p:txBody>
              <a:bodyPr wrap="none" rtlCol="0">
                <a:spAutoFit/>
              </a:bodyPr>
              <a:lstStyle/>
              <a:p>
                <a:r>
                  <a:rPr lang="en-US" sz="1200" dirty="0"/>
                  <a:t>0.75 m</a:t>
                </a:r>
              </a:p>
            </p:txBody>
          </p:sp>
          <p:sp>
            <p:nvSpPr>
              <p:cNvPr id="215" name="TextBox 214">
                <a:extLst>
                  <a:ext uri="{FF2B5EF4-FFF2-40B4-BE49-F238E27FC236}">
                    <a16:creationId xmlns:a16="http://schemas.microsoft.com/office/drawing/2014/main" id="{C7026283-7652-4A51-AACE-8313CDE41388}"/>
                  </a:ext>
                </a:extLst>
              </p:cNvPr>
              <p:cNvSpPr txBox="1"/>
              <p:nvPr/>
            </p:nvSpPr>
            <p:spPr>
              <a:xfrm>
                <a:off x="3073403" y="3354427"/>
                <a:ext cx="538930" cy="276999"/>
              </a:xfrm>
              <a:prstGeom prst="rect">
                <a:avLst/>
              </a:prstGeom>
              <a:noFill/>
            </p:spPr>
            <p:txBody>
              <a:bodyPr wrap="none" rtlCol="0">
                <a:spAutoFit/>
              </a:bodyPr>
              <a:lstStyle/>
              <a:p>
                <a:r>
                  <a:rPr lang="en-US" sz="1200" dirty="0"/>
                  <a:t>0.5 m</a:t>
                </a:r>
              </a:p>
            </p:txBody>
          </p:sp>
          <p:cxnSp>
            <p:nvCxnSpPr>
              <p:cNvPr id="216" name="Straight Arrow Connector 215">
                <a:extLst>
                  <a:ext uri="{FF2B5EF4-FFF2-40B4-BE49-F238E27FC236}">
                    <a16:creationId xmlns:a16="http://schemas.microsoft.com/office/drawing/2014/main" id="{EA366E1F-91CA-400B-82FF-BD3DB4291866}"/>
                  </a:ext>
                </a:extLst>
              </p:cNvPr>
              <p:cNvCxnSpPr>
                <a:cxnSpLocks/>
              </p:cNvCxnSpPr>
              <p:nvPr/>
            </p:nvCxnSpPr>
            <p:spPr>
              <a:xfrm flipH="1">
                <a:off x="3036455" y="3381058"/>
                <a:ext cx="7296" cy="214220"/>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9FF15139-AF77-4D5E-A134-65A150BD475F}"/>
                </a:ext>
              </a:extLst>
            </p:cNvPr>
            <p:cNvSpPr txBox="1"/>
            <p:nvPr/>
          </p:nvSpPr>
          <p:spPr>
            <a:xfrm>
              <a:off x="8325923" y="5616817"/>
              <a:ext cx="2577885" cy="584775"/>
            </a:xfrm>
            <a:prstGeom prst="rect">
              <a:avLst/>
            </a:prstGeom>
            <a:noFill/>
          </p:spPr>
          <p:txBody>
            <a:bodyPr wrap="none" rtlCol="0">
              <a:spAutoFit/>
            </a:bodyPr>
            <a:lstStyle/>
            <a:p>
              <a:r>
                <a:rPr lang="en-US" sz="1600" dirty="0"/>
                <a:t>“hydrochorous” seed mimics</a:t>
              </a:r>
            </a:p>
            <a:p>
              <a:r>
                <a:rPr lang="en-US" sz="1600" dirty="0"/>
                <a:t>(cool colors)</a:t>
              </a:r>
            </a:p>
          </p:txBody>
        </p:sp>
        <p:sp>
          <p:nvSpPr>
            <p:cNvPr id="37" name="TextBox 36">
              <a:extLst>
                <a:ext uri="{FF2B5EF4-FFF2-40B4-BE49-F238E27FC236}">
                  <a16:creationId xmlns:a16="http://schemas.microsoft.com/office/drawing/2014/main" id="{8B644BA0-8BB7-4DEA-AB35-2B8B4CF54B9B}"/>
                </a:ext>
              </a:extLst>
            </p:cNvPr>
            <p:cNvSpPr txBox="1"/>
            <p:nvPr/>
          </p:nvSpPr>
          <p:spPr>
            <a:xfrm>
              <a:off x="8353636" y="4433396"/>
              <a:ext cx="2620076" cy="584775"/>
            </a:xfrm>
            <a:prstGeom prst="rect">
              <a:avLst/>
            </a:prstGeom>
            <a:noFill/>
          </p:spPr>
          <p:txBody>
            <a:bodyPr wrap="none" rtlCol="0">
              <a:spAutoFit/>
            </a:bodyPr>
            <a:lstStyle/>
            <a:p>
              <a:r>
                <a:rPr lang="en-US" sz="1600" dirty="0"/>
                <a:t>“local seed rain” seed mimics</a:t>
              </a:r>
            </a:p>
            <a:p>
              <a:r>
                <a:rPr lang="en-US" sz="1600" dirty="0"/>
                <a:t>(warm colors)</a:t>
              </a:r>
            </a:p>
          </p:txBody>
        </p:sp>
      </p:grpSp>
      <p:grpSp>
        <p:nvGrpSpPr>
          <p:cNvPr id="12" name="Group 11">
            <a:extLst>
              <a:ext uri="{FF2B5EF4-FFF2-40B4-BE49-F238E27FC236}">
                <a16:creationId xmlns:a16="http://schemas.microsoft.com/office/drawing/2014/main" id="{AC1ACF92-5310-4332-BED0-4E91660E9E93}"/>
              </a:ext>
            </a:extLst>
          </p:cNvPr>
          <p:cNvGrpSpPr/>
          <p:nvPr/>
        </p:nvGrpSpPr>
        <p:grpSpPr>
          <a:xfrm>
            <a:off x="1056739" y="2944757"/>
            <a:ext cx="223694" cy="3075329"/>
            <a:chOff x="4407155" y="3644760"/>
            <a:chExt cx="223694" cy="3075329"/>
          </a:xfrm>
        </p:grpSpPr>
        <p:cxnSp>
          <p:nvCxnSpPr>
            <p:cNvPr id="38" name="Straight Arrow Connector 37">
              <a:extLst>
                <a:ext uri="{FF2B5EF4-FFF2-40B4-BE49-F238E27FC236}">
                  <a16:creationId xmlns:a16="http://schemas.microsoft.com/office/drawing/2014/main" id="{61EEE9A1-09C8-4F4A-8D0C-01B67F45257C}"/>
                </a:ext>
              </a:extLst>
            </p:cNvPr>
            <p:cNvCxnSpPr>
              <a:cxnSpLocks/>
            </p:cNvCxnSpPr>
            <p:nvPr/>
          </p:nvCxnSpPr>
          <p:spPr>
            <a:xfrm flipV="1">
              <a:off x="4505608" y="3644760"/>
              <a:ext cx="27536" cy="30753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BF71C5D-4BD4-4CB9-A3EB-3AB5FB6C1F28}"/>
                </a:ext>
              </a:extLst>
            </p:cNvPr>
            <p:cNvCxnSpPr>
              <a:cxnSpLocks/>
            </p:cNvCxnSpPr>
            <p:nvPr/>
          </p:nvCxnSpPr>
          <p:spPr>
            <a:xfrm flipH="1">
              <a:off x="4417615" y="5388201"/>
              <a:ext cx="213234" cy="35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A89BAB2-4C82-4EC5-A4B1-4A96CFAE24E1}"/>
                </a:ext>
              </a:extLst>
            </p:cNvPr>
            <p:cNvCxnSpPr>
              <a:cxnSpLocks/>
            </p:cNvCxnSpPr>
            <p:nvPr/>
          </p:nvCxnSpPr>
          <p:spPr>
            <a:xfrm flipH="1">
              <a:off x="4407155" y="4031786"/>
              <a:ext cx="213234" cy="35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DCE6C0F-7A0F-4C4A-A52F-35AA4772035C}"/>
                </a:ext>
              </a:extLst>
            </p:cNvPr>
            <p:cNvCxnSpPr>
              <a:cxnSpLocks/>
            </p:cNvCxnSpPr>
            <p:nvPr/>
          </p:nvCxnSpPr>
          <p:spPr>
            <a:xfrm flipH="1">
              <a:off x="4407155" y="6097464"/>
              <a:ext cx="213234" cy="35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C5155DBF-0257-4CD7-847B-F8C5E9170604}"/>
              </a:ext>
            </a:extLst>
          </p:cNvPr>
          <p:cNvSpPr txBox="1"/>
          <p:nvPr/>
        </p:nvSpPr>
        <p:spPr>
          <a:xfrm>
            <a:off x="4481" y="4365032"/>
            <a:ext cx="1188402" cy="646331"/>
          </a:xfrm>
          <a:prstGeom prst="rect">
            <a:avLst/>
          </a:prstGeom>
          <a:noFill/>
        </p:spPr>
        <p:txBody>
          <a:bodyPr wrap="none" rtlCol="0">
            <a:spAutoFit/>
          </a:bodyPr>
          <a:lstStyle/>
          <a:p>
            <a:pPr algn="ctr"/>
            <a:r>
              <a:rPr lang="en-US" sz="1200" dirty="0"/>
              <a:t>0 m from </a:t>
            </a:r>
          </a:p>
          <a:p>
            <a:pPr algn="ctr"/>
            <a:r>
              <a:rPr lang="en-US" sz="1200" dirty="0"/>
              <a:t>tidal edge of</a:t>
            </a:r>
          </a:p>
          <a:p>
            <a:pPr algn="ctr"/>
            <a:r>
              <a:rPr lang="en-US" sz="1200" dirty="0"/>
              <a:t>transplant block</a:t>
            </a:r>
          </a:p>
        </p:txBody>
      </p:sp>
      <p:sp>
        <p:nvSpPr>
          <p:cNvPr id="49" name="TextBox 48">
            <a:extLst>
              <a:ext uri="{FF2B5EF4-FFF2-40B4-BE49-F238E27FC236}">
                <a16:creationId xmlns:a16="http://schemas.microsoft.com/office/drawing/2014/main" id="{E8EDB0A8-6916-4A28-87ED-6485E70FB484}"/>
              </a:ext>
            </a:extLst>
          </p:cNvPr>
          <p:cNvSpPr txBox="1"/>
          <p:nvPr/>
        </p:nvSpPr>
        <p:spPr>
          <a:xfrm>
            <a:off x="0" y="3050630"/>
            <a:ext cx="1188402" cy="646331"/>
          </a:xfrm>
          <a:prstGeom prst="rect">
            <a:avLst/>
          </a:prstGeom>
          <a:noFill/>
        </p:spPr>
        <p:txBody>
          <a:bodyPr wrap="none" rtlCol="0">
            <a:spAutoFit/>
          </a:bodyPr>
          <a:lstStyle/>
          <a:p>
            <a:pPr algn="ctr"/>
            <a:r>
              <a:rPr lang="en-US" sz="1200" dirty="0"/>
              <a:t>+2 m from </a:t>
            </a:r>
          </a:p>
          <a:p>
            <a:pPr algn="ctr"/>
            <a:r>
              <a:rPr lang="en-US" sz="1200" dirty="0"/>
              <a:t>tidal edge of</a:t>
            </a:r>
          </a:p>
          <a:p>
            <a:pPr algn="ctr"/>
            <a:r>
              <a:rPr lang="en-US" sz="1200" dirty="0"/>
              <a:t>transplant block</a:t>
            </a:r>
          </a:p>
        </p:txBody>
      </p:sp>
      <p:sp>
        <p:nvSpPr>
          <p:cNvPr id="50" name="TextBox 49">
            <a:extLst>
              <a:ext uri="{FF2B5EF4-FFF2-40B4-BE49-F238E27FC236}">
                <a16:creationId xmlns:a16="http://schemas.microsoft.com/office/drawing/2014/main" id="{CCBE215B-B5EE-42D8-B8B8-4AAA7B03D412}"/>
              </a:ext>
            </a:extLst>
          </p:cNvPr>
          <p:cNvSpPr txBox="1"/>
          <p:nvPr/>
        </p:nvSpPr>
        <p:spPr>
          <a:xfrm>
            <a:off x="31604" y="5296624"/>
            <a:ext cx="1188402" cy="646331"/>
          </a:xfrm>
          <a:prstGeom prst="rect">
            <a:avLst/>
          </a:prstGeom>
          <a:noFill/>
        </p:spPr>
        <p:txBody>
          <a:bodyPr wrap="none" rtlCol="0">
            <a:spAutoFit/>
          </a:bodyPr>
          <a:lstStyle/>
          <a:p>
            <a:pPr algn="ctr"/>
            <a:r>
              <a:rPr lang="en-US" sz="1200" dirty="0"/>
              <a:t>-1 m from </a:t>
            </a:r>
          </a:p>
          <a:p>
            <a:pPr algn="ctr"/>
            <a:r>
              <a:rPr lang="en-US" sz="1200" dirty="0"/>
              <a:t>tidal edge of</a:t>
            </a:r>
          </a:p>
          <a:p>
            <a:pPr algn="ctr"/>
            <a:r>
              <a:rPr lang="en-US" sz="1200" dirty="0"/>
              <a:t>transplant block</a:t>
            </a:r>
          </a:p>
        </p:txBody>
      </p:sp>
    </p:spTree>
    <p:extLst>
      <p:ext uri="{BB962C8B-B14F-4D97-AF65-F5344CB8AC3E}">
        <p14:creationId xmlns:p14="http://schemas.microsoft.com/office/powerpoint/2010/main" val="3926854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5DB6EF6-141B-4F75-9CB2-C86CEFF92E0E}"/>
              </a:ext>
            </a:extLst>
          </p:cNvPr>
          <p:cNvCxnSpPr>
            <a:cxnSpLocks/>
          </p:cNvCxnSpPr>
          <p:nvPr/>
        </p:nvCxnSpPr>
        <p:spPr>
          <a:xfrm>
            <a:off x="2487168" y="2185416"/>
            <a:ext cx="0" cy="3136392"/>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B1C7D85-D03A-49D4-A0DD-40CBE468287E}"/>
              </a:ext>
            </a:extLst>
          </p:cNvPr>
          <p:cNvCxnSpPr>
            <a:cxnSpLocks/>
          </p:cNvCxnSpPr>
          <p:nvPr/>
        </p:nvCxnSpPr>
        <p:spPr>
          <a:xfrm flipH="1">
            <a:off x="2487168" y="5321808"/>
            <a:ext cx="6775704" cy="0"/>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E2137CB-B903-4121-95C0-F0D28664D770}"/>
              </a:ext>
            </a:extLst>
          </p:cNvPr>
          <p:cNvCxnSpPr/>
          <p:nvPr/>
        </p:nvCxnSpPr>
        <p:spPr>
          <a:xfrm>
            <a:off x="5843016" y="5184648"/>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F82C24-84C3-4A97-985D-53C3EF45A227}"/>
              </a:ext>
            </a:extLst>
          </p:cNvPr>
          <p:cNvSpPr txBox="1"/>
          <p:nvPr/>
        </p:nvSpPr>
        <p:spPr>
          <a:xfrm rot="20047683">
            <a:off x="4953485" y="5424101"/>
            <a:ext cx="1843069" cy="923330"/>
          </a:xfrm>
          <a:prstGeom prst="rect">
            <a:avLst/>
          </a:prstGeom>
          <a:noFill/>
        </p:spPr>
        <p:txBody>
          <a:bodyPr wrap="none" rtlCol="0">
            <a:spAutoFit/>
          </a:bodyPr>
          <a:lstStyle/>
          <a:p>
            <a:pPr algn="ctr"/>
            <a:r>
              <a:rPr lang="en-US" dirty="0"/>
              <a:t>0 m</a:t>
            </a:r>
          </a:p>
          <a:p>
            <a:pPr algn="ctr"/>
            <a:r>
              <a:rPr lang="en-US" dirty="0"/>
              <a:t>Transplanted </a:t>
            </a:r>
          </a:p>
          <a:p>
            <a:pPr algn="ctr"/>
            <a:r>
              <a:rPr lang="en-US" dirty="0"/>
              <a:t>vegetation begins</a:t>
            </a:r>
          </a:p>
        </p:txBody>
      </p:sp>
      <p:cxnSp>
        <p:nvCxnSpPr>
          <p:cNvPr id="13" name="Straight Connector 12">
            <a:extLst>
              <a:ext uri="{FF2B5EF4-FFF2-40B4-BE49-F238E27FC236}">
                <a16:creationId xmlns:a16="http://schemas.microsoft.com/office/drawing/2014/main" id="{E42BFF62-4CB0-4071-B96E-ECC782C5DE2B}"/>
              </a:ext>
            </a:extLst>
          </p:cNvPr>
          <p:cNvCxnSpPr/>
          <p:nvPr/>
        </p:nvCxnSpPr>
        <p:spPr>
          <a:xfrm>
            <a:off x="8546592" y="5184648"/>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10A4AED-8F93-4748-8851-656A8DC1EE76}"/>
              </a:ext>
            </a:extLst>
          </p:cNvPr>
          <p:cNvCxnSpPr/>
          <p:nvPr/>
        </p:nvCxnSpPr>
        <p:spPr>
          <a:xfrm>
            <a:off x="3678936" y="5172456"/>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539BB8D-3091-41BD-8E63-31A0060130F5}"/>
              </a:ext>
            </a:extLst>
          </p:cNvPr>
          <p:cNvSpPr txBox="1"/>
          <p:nvPr/>
        </p:nvSpPr>
        <p:spPr>
          <a:xfrm rot="20351646">
            <a:off x="2558138" y="5416346"/>
            <a:ext cx="1611402" cy="923330"/>
          </a:xfrm>
          <a:prstGeom prst="rect">
            <a:avLst/>
          </a:prstGeom>
          <a:noFill/>
        </p:spPr>
        <p:txBody>
          <a:bodyPr wrap="none" rtlCol="0">
            <a:spAutoFit/>
          </a:bodyPr>
          <a:lstStyle/>
          <a:p>
            <a:pPr algn="ctr"/>
            <a:r>
              <a:rPr lang="en-US" dirty="0"/>
              <a:t>-2 m</a:t>
            </a:r>
          </a:p>
          <a:p>
            <a:pPr algn="ctr"/>
            <a:r>
              <a:rPr lang="en-US" dirty="0"/>
              <a:t>(towards tidal </a:t>
            </a:r>
          </a:p>
          <a:p>
            <a:pPr algn="ctr"/>
            <a:r>
              <a:rPr lang="en-US" dirty="0"/>
              <a:t>intrusion front)</a:t>
            </a:r>
          </a:p>
        </p:txBody>
      </p:sp>
      <p:sp>
        <p:nvSpPr>
          <p:cNvPr id="16" name="TextBox 15">
            <a:extLst>
              <a:ext uri="{FF2B5EF4-FFF2-40B4-BE49-F238E27FC236}">
                <a16:creationId xmlns:a16="http://schemas.microsoft.com/office/drawing/2014/main" id="{CA0C4758-642E-46C1-841C-8CDEC4FD6231}"/>
              </a:ext>
            </a:extLst>
          </p:cNvPr>
          <p:cNvSpPr txBox="1"/>
          <p:nvPr/>
        </p:nvSpPr>
        <p:spPr>
          <a:xfrm rot="20047683">
            <a:off x="6818900" y="5445434"/>
            <a:ext cx="2941446" cy="923330"/>
          </a:xfrm>
          <a:prstGeom prst="rect">
            <a:avLst/>
          </a:prstGeom>
          <a:noFill/>
        </p:spPr>
        <p:txBody>
          <a:bodyPr wrap="none" rtlCol="0">
            <a:spAutoFit/>
          </a:bodyPr>
          <a:lstStyle/>
          <a:p>
            <a:pPr algn="ctr"/>
            <a:r>
              <a:rPr lang="en-US" dirty="0"/>
              <a:t>2 m</a:t>
            </a:r>
          </a:p>
          <a:p>
            <a:pPr algn="ctr"/>
            <a:r>
              <a:rPr lang="en-US" dirty="0"/>
              <a:t>Transplanted edge </a:t>
            </a:r>
          </a:p>
          <a:p>
            <a:pPr algn="ctr"/>
            <a:r>
              <a:rPr lang="en-US" dirty="0"/>
              <a:t>(furthest from tidal intrusion)</a:t>
            </a:r>
          </a:p>
        </p:txBody>
      </p:sp>
      <p:sp>
        <p:nvSpPr>
          <p:cNvPr id="17" name="TextBox 16">
            <a:extLst>
              <a:ext uri="{FF2B5EF4-FFF2-40B4-BE49-F238E27FC236}">
                <a16:creationId xmlns:a16="http://schemas.microsoft.com/office/drawing/2014/main" id="{4AC42756-732F-4415-BA10-E39FAAB41085}"/>
              </a:ext>
            </a:extLst>
          </p:cNvPr>
          <p:cNvSpPr txBox="1"/>
          <p:nvPr/>
        </p:nvSpPr>
        <p:spPr>
          <a:xfrm>
            <a:off x="399162" y="3423032"/>
            <a:ext cx="1792478" cy="646331"/>
          </a:xfrm>
          <a:prstGeom prst="rect">
            <a:avLst/>
          </a:prstGeom>
          <a:noFill/>
        </p:spPr>
        <p:txBody>
          <a:bodyPr wrap="none" rtlCol="0">
            <a:spAutoFit/>
          </a:bodyPr>
          <a:lstStyle/>
          <a:p>
            <a:pPr algn="ctr"/>
            <a:r>
              <a:rPr lang="en-US" dirty="0"/>
              <a:t>Seed abundance </a:t>
            </a:r>
          </a:p>
          <a:p>
            <a:pPr algn="ctr"/>
            <a:r>
              <a:rPr lang="en-US" dirty="0"/>
              <a:t>recovered</a:t>
            </a:r>
          </a:p>
        </p:txBody>
      </p:sp>
      <p:sp>
        <p:nvSpPr>
          <p:cNvPr id="20" name="Freeform: Shape 19">
            <a:extLst>
              <a:ext uri="{FF2B5EF4-FFF2-40B4-BE49-F238E27FC236}">
                <a16:creationId xmlns:a16="http://schemas.microsoft.com/office/drawing/2014/main" id="{C47F5B33-5B04-4A51-BA43-1DF38DD8FBF1}"/>
              </a:ext>
            </a:extLst>
          </p:cNvPr>
          <p:cNvSpPr/>
          <p:nvPr/>
        </p:nvSpPr>
        <p:spPr>
          <a:xfrm>
            <a:off x="5572887" y="2819540"/>
            <a:ext cx="3004185" cy="2076311"/>
          </a:xfrm>
          <a:custGeom>
            <a:avLst/>
            <a:gdLst>
              <a:gd name="connsiteX0" fmla="*/ 0 w 3566160"/>
              <a:gd name="connsiteY0" fmla="*/ 2302390 h 2302390"/>
              <a:gd name="connsiteX1" fmla="*/ 1984248 w 3566160"/>
              <a:gd name="connsiteY1" fmla="*/ 7246 h 2302390"/>
              <a:gd name="connsiteX2" fmla="*/ 3566160 w 3566160"/>
              <a:gd name="connsiteY2" fmla="*/ 1717174 h 2302390"/>
              <a:gd name="connsiteX0" fmla="*/ 0 w 3566160"/>
              <a:gd name="connsiteY0" fmla="*/ 1940737 h 1940737"/>
              <a:gd name="connsiteX1" fmla="*/ 1481328 w 3566160"/>
              <a:gd name="connsiteY1" fmla="*/ 11353 h 1940737"/>
              <a:gd name="connsiteX2" fmla="*/ 3566160 w 3566160"/>
              <a:gd name="connsiteY2" fmla="*/ 1355521 h 1940737"/>
              <a:gd name="connsiteX0" fmla="*/ 0 w 3566160"/>
              <a:gd name="connsiteY0" fmla="*/ 1938094 h 1938094"/>
              <a:gd name="connsiteX1" fmla="*/ 1481328 w 3566160"/>
              <a:gd name="connsiteY1" fmla="*/ 8710 h 1938094"/>
              <a:gd name="connsiteX2" fmla="*/ 3566160 w 3566160"/>
              <a:gd name="connsiteY2" fmla="*/ 1352878 h 1938094"/>
              <a:gd name="connsiteX0" fmla="*/ 0 w 3566160"/>
              <a:gd name="connsiteY0" fmla="*/ 1935503 h 1935503"/>
              <a:gd name="connsiteX1" fmla="*/ 1481328 w 3566160"/>
              <a:gd name="connsiteY1" fmla="*/ 6119 h 1935503"/>
              <a:gd name="connsiteX2" fmla="*/ 3566160 w 3566160"/>
              <a:gd name="connsiteY2" fmla="*/ 1350287 h 1935503"/>
              <a:gd name="connsiteX0" fmla="*/ 0 w 3566160"/>
              <a:gd name="connsiteY0" fmla="*/ 1931162 h 1931162"/>
              <a:gd name="connsiteX1" fmla="*/ 1481328 w 3566160"/>
              <a:gd name="connsiteY1" fmla="*/ 1778 h 1931162"/>
              <a:gd name="connsiteX2" fmla="*/ 3566160 w 3566160"/>
              <a:gd name="connsiteY2" fmla="*/ 1592834 h 1931162"/>
              <a:gd name="connsiteX0" fmla="*/ 0 w 3566160"/>
              <a:gd name="connsiteY0" fmla="*/ 1972610 h 1972610"/>
              <a:gd name="connsiteX1" fmla="*/ 1481328 w 3566160"/>
              <a:gd name="connsiteY1" fmla="*/ 43226 h 1972610"/>
              <a:gd name="connsiteX2" fmla="*/ 3566160 w 3566160"/>
              <a:gd name="connsiteY2" fmla="*/ 1634282 h 1972610"/>
              <a:gd name="connsiteX0" fmla="*/ 0 w 3566160"/>
              <a:gd name="connsiteY0" fmla="*/ 1950326 h 1950326"/>
              <a:gd name="connsiteX1" fmla="*/ 1481328 w 3566160"/>
              <a:gd name="connsiteY1" fmla="*/ 20942 h 1950326"/>
              <a:gd name="connsiteX2" fmla="*/ 3566160 w 3566160"/>
              <a:gd name="connsiteY2" fmla="*/ 1611998 h 1950326"/>
              <a:gd name="connsiteX0" fmla="*/ 0 w 3566160"/>
              <a:gd name="connsiteY0" fmla="*/ 1950326 h 1950326"/>
              <a:gd name="connsiteX1" fmla="*/ 1481328 w 3566160"/>
              <a:gd name="connsiteY1" fmla="*/ 20942 h 1950326"/>
              <a:gd name="connsiteX2" fmla="*/ 3566160 w 3566160"/>
              <a:gd name="connsiteY2" fmla="*/ 1611998 h 1950326"/>
              <a:gd name="connsiteX0" fmla="*/ 0 w 3566160"/>
              <a:gd name="connsiteY0" fmla="*/ 1997351 h 1997351"/>
              <a:gd name="connsiteX1" fmla="*/ 2233803 w 3566160"/>
              <a:gd name="connsiteY1" fmla="*/ 20342 h 1997351"/>
              <a:gd name="connsiteX2" fmla="*/ 3566160 w 3566160"/>
              <a:gd name="connsiteY2" fmla="*/ 1659023 h 1997351"/>
              <a:gd name="connsiteX0" fmla="*/ 0 w 3566160"/>
              <a:gd name="connsiteY0" fmla="*/ 1977089 h 1977089"/>
              <a:gd name="connsiteX1" fmla="*/ 2233803 w 3566160"/>
              <a:gd name="connsiteY1" fmla="*/ 80 h 1977089"/>
              <a:gd name="connsiteX2" fmla="*/ 3566160 w 3566160"/>
              <a:gd name="connsiteY2" fmla="*/ 1638761 h 1977089"/>
              <a:gd name="connsiteX0" fmla="*/ 0 w 3566160"/>
              <a:gd name="connsiteY0" fmla="*/ 1977131 h 1977131"/>
              <a:gd name="connsiteX1" fmla="*/ 2233803 w 3566160"/>
              <a:gd name="connsiteY1" fmla="*/ 122 h 1977131"/>
              <a:gd name="connsiteX2" fmla="*/ 3566160 w 3566160"/>
              <a:gd name="connsiteY2" fmla="*/ 1638803 h 1977131"/>
              <a:gd name="connsiteX0" fmla="*/ 0 w 3004185"/>
              <a:gd name="connsiteY0" fmla="*/ 2076311 h 2076311"/>
              <a:gd name="connsiteX1" fmla="*/ 1671828 w 3004185"/>
              <a:gd name="connsiteY1" fmla="*/ 4052 h 2076311"/>
              <a:gd name="connsiteX2" fmla="*/ 3004185 w 3004185"/>
              <a:gd name="connsiteY2" fmla="*/ 1642733 h 2076311"/>
            </a:gdLst>
            <a:ahLst/>
            <a:cxnLst>
              <a:cxn ang="0">
                <a:pos x="connsiteX0" y="connsiteY0"/>
              </a:cxn>
              <a:cxn ang="0">
                <a:pos x="connsiteX1" y="connsiteY1"/>
              </a:cxn>
              <a:cxn ang="0">
                <a:pos x="connsiteX2" y="connsiteY2"/>
              </a:cxn>
            </a:cxnLst>
            <a:rect l="l" t="t" r="r" b="b"/>
            <a:pathLst>
              <a:path w="3004185" h="2076311">
                <a:moveTo>
                  <a:pt x="0" y="2076311"/>
                </a:moveTo>
                <a:cubicBezTo>
                  <a:pt x="1106424" y="1242683"/>
                  <a:pt x="1171131" y="76315"/>
                  <a:pt x="1671828" y="4052"/>
                </a:cubicBezTo>
                <a:cubicBezTo>
                  <a:pt x="2172525" y="-68211"/>
                  <a:pt x="2166366" y="839585"/>
                  <a:pt x="3004185" y="1642733"/>
                </a:cubicBezTo>
              </a:path>
            </a:pathLst>
          </a:custGeom>
          <a:noFill/>
          <a:ln w="28575">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E72DC607-F928-4C54-9D4C-A3D05467B57A}"/>
              </a:ext>
            </a:extLst>
          </p:cNvPr>
          <p:cNvSpPr/>
          <p:nvPr/>
        </p:nvSpPr>
        <p:spPr>
          <a:xfrm>
            <a:off x="3019737" y="3230819"/>
            <a:ext cx="3097911" cy="1842338"/>
          </a:xfrm>
          <a:custGeom>
            <a:avLst/>
            <a:gdLst>
              <a:gd name="connsiteX0" fmla="*/ 0 w 3566160"/>
              <a:gd name="connsiteY0" fmla="*/ 2302390 h 2302390"/>
              <a:gd name="connsiteX1" fmla="*/ 1984248 w 3566160"/>
              <a:gd name="connsiteY1" fmla="*/ 7246 h 2302390"/>
              <a:gd name="connsiteX2" fmla="*/ 3566160 w 3566160"/>
              <a:gd name="connsiteY2" fmla="*/ 1717174 h 2302390"/>
              <a:gd name="connsiteX0" fmla="*/ 0 w 3566160"/>
              <a:gd name="connsiteY0" fmla="*/ 2420118 h 2420118"/>
              <a:gd name="connsiteX1" fmla="*/ 1984248 w 3566160"/>
              <a:gd name="connsiteY1" fmla="*/ 124974 h 2420118"/>
              <a:gd name="connsiteX2" fmla="*/ 3566160 w 3566160"/>
              <a:gd name="connsiteY2" fmla="*/ 1834902 h 2420118"/>
              <a:gd name="connsiteX0" fmla="*/ 0 w 3566160"/>
              <a:gd name="connsiteY0" fmla="*/ 2420118 h 2420118"/>
              <a:gd name="connsiteX1" fmla="*/ 1984248 w 3566160"/>
              <a:gd name="connsiteY1" fmla="*/ 124974 h 2420118"/>
              <a:gd name="connsiteX2" fmla="*/ 3566160 w 3566160"/>
              <a:gd name="connsiteY2" fmla="*/ 1834902 h 2420118"/>
              <a:gd name="connsiteX0" fmla="*/ 0 w 3374136"/>
              <a:gd name="connsiteY0" fmla="*/ 2295179 h 2340027"/>
              <a:gd name="connsiteX1" fmla="*/ 1984248 w 3374136"/>
              <a:gd name="connsiteY1" fmla="*/ 35 h 2340027"/>
              <a:gd name="connsiteX2" fmla="*/ 3374136 w 3374136"/>
              <a:gd name="connsiteY2" fmla="*/ 2340027 h 2340027"/>
              <a:gd name="connsiteX0" fmla="*/ 0 w 3097911"/>
              <a:gd name="connsiteY0" fmla="*/ 2295388 h 2415965"/>
              <a:gd name="connsiteX1" fmla="*/ 1984248 w 3097911"/>
              <a:gd name="connsiteY1" fmla="*/ 244 h 2415965"/>
              <a:gd name="connsiteX2" fmla="*/ 3097911 w 3097911"/>
              <a:gd name="connsiteY2" fmla="*/ 2415965 h 2415965"/>
              <a:gd name="connsiteX0" fmla="*/ 0 w 3097911"/>
              <a:gd name="connsiteY0" fmla="*/ 2320685 h 2441262"/>
              <a:gd name="connsiteX1" fmla="*/ 1984248 w 3097911"/>
              <a:gd name="connsiteY1" fmla="*/ 25541 h 2441262"/>
              <a:gd name="connsiteX2" fmla="*/ 3097911 w 3097911"/>
              <a:gd name="connsiteY2" fmla="*/ 2441262 h 2441262"/>
              <a:gd name="connsiteX0" fmla="*/ 0 w 3097911"/>
              <a:gd name="connsiteY0" fmla="*/ 2320685 h 2441262"/>
              <a:gd name="connsiteX1" fmla="*/ 1984248 w 3097911"/>
              <a:gd name="connsiteY1" fmla="*/ 25541 h 2441262"/>
              <a:gd name="connsiteX2" fmla="*/ 3097911 w 3097911"/>
              <a:gd name="connsiteY2" fmla="*/ 2441262 h 2441262"/>
            </a:gdLst>
            <a:ahLst/>
            <a:cxnLst>
              <a:cxn ang="0">
                <a:pos x="connsiteX0" y="connsiteY0"/>
              </a:cxn>
              <a:cxn ang="0">
                <a:pos x="connsiteX1" y="connsiteY1"/>
              </a:cxn>
              <a:cxn ang="0">
                <a:pos x="connsiteX2" y="connsiteY2"/>
              </a:cxn>
            </a:cxnLst>
            <a:rect l="l" t="t" r="r" b="b"/>
            <a:pathLst>
              <a:path w="3097911" h="2441262">
                <a:moveTo>
                  <a:pt x="0" y="2320685"/>
                </a:moveTo>
                <a:cubicBezTo>
                  <a:pt x="694944" y="1221881"/>
                  <a:pt x="1458404" y="-209120"/>
                  <a:pt x="1984248" y="25541"/>
                </a:cubicBezTo>
                <a:cubicBezTo>
                  <a:pt x="2510092" y="260202"/>
                  <a:pt x="2256282" y="1408286"/>
                  <a:pt x="3097911" y="2441262"/>
                </a:cubicBezTo>
              </a:path>
            </a:pathLst>
          </a:custGeom>
          <a:noFill/>
          <a:ln w="28575">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219750D3-4E92-428A-817C-A5E2660A002F}"/>
              </a:ext>
            </a:extLst>
          </p:cNvPr>
          <p:cNvCxnSpPr/>
          <p:nvPr/>
        </p:nvCxnSpPr>
        <p:spPr>
          <a:xfrm>
            <a:off x="7184136" y="5160264"/>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9808E28-667D-44B1-9EB5-DE34FCEB3B19}"/>
              </a:ext>
            </a:extLst>
          </p:cNvPr>
          <p:cNvSpPr txBox="1"/>
          <p:nvPr/>
        </p:nvSpPr>
        <p:spPr>
          <a:xfrm rot="20047683">
            <a:off x="6914671" y="5517567"/>
            <a:ext cx="538930" cy="369332"/>
          </a:xfrm>
          <a:prstGeom prst="rect">
            <a:avLst/>
          </a:prstGeom>
          <a:noFill/>
        </p:spPr>
        <p:txBody>
          <a:bodyPr wrap="none" rtlCol="0">
            <a:spAutoFit/>
          </a:bodyPr>
          <a:lstStyle/>
          <a:p>
            <a:pPr algn="ctr"/>
            <a:r>
              <a:rPr lang="en-US" dirty="0"/>
              <a:t>1 m</a:t>
            </a:r>
          </a:p>
        </p:txBody>
      </p:sp>
      <p:sp>
        <p:nvSpPr>
          <p:cNvPr id="29" name="TextBox 28">
            <a:extLst>
              <a:ext uri="{FF2B5EF4-FFF2-40B4-BE49-F238E27FC236}">
                <a16:creationId xmlns:a16="http://schemas.microsoft.com/office/drawing/2014/main" id="{A909A294-AA47-4C1B-AE6F-979B858F6B0B}"/>
              </a:ext>
            </a:extLst>
          </p:cNvPr>
          <p:cNvSpPr txBox="1"/>
          <p:nvPr/>
        </p:nvSpPr>
        <p:spPr>
          <a:xfrm>
            <a:off x="3678936" y="1533959"/>
            <a:ext cx="3623749" cy="369332"/>
          </a:xfrm>
          <a:prstGeom prst="rect">
            <a:avLst/>
          </a:prstGeom>
          <a:noFill/>
        </p:spPr>
        <p:txBody>
          <a:bodyPr wrap="none" rtlCol="0">
            <a:spAutoFit/>
          </a:bodyPr>
          <a:lstStyle/>
          <a:p>
            <a:r>
              <a:rPr lang="en-US" i="1" dirty="0"/>
              <a:t>“hydrochorous seeds” – High Density</a:t>
            </a:r>
          </a:p>
        </p:txBody>
      </p:sp>
      <p:sp>
        <p:nvSpPr>
          <p:cNvPr id="30" name="TextBox 29">
            <a:extLst>
              <a:ext uri="{FF2B5EF4-FFF2-40B4-BE49-F238E27FC236}">
                <a16:creationId xmlns:a16="http://schemas.microsoft.com/office/drawing/2014/main" id="{0ADBC8F3-F320-4FD0-9047-1EE5D76B3E79}"/>
              </a:ext>
            </a:extLst>
          </p:cNvPr>
          <p:cNvSpPr txBox="1"/>
          <p:nvPr/>
        </p:nvSpPr>
        <p:spPr>
          <a:xfrm>
            <a:off x="3678936" y="2155129"/>
            <a:ext cx="2789674" cy="369332"/>
          </a:xfrm>
          <a:prstGeom prst="rect">
            <a:avLst/>
          </a:prstGeom>
          <a:noFill/>
        </p:spPr>
        <p:txBody>
          <a:bodyPr wrap="none" rtlCol="0">
            <a:spAutoFit/>
          </a:bodyPr>
          <a:lstStyle/>
          <a:p>
            <a:r>
              <a:rPr lang="en-US" i="1" dirty="0"/>
              <a:t>“local seeds” – High Density</a:t>
            </a:r>
          </a:p>
        </p:txBody>
      </p:sp>
      <p:sp>
        <p:nvSpPr>
          <p:cNvPr id="2" name="TextBox 1">
            <a:extLst>
              <a:ext uri="{FF2B5EF4-FFF2-40B4-BE49-F238E27FC236}">
                <a16:creationId xmlns:a16="http://schemas.microsoft.com/office/drawing/2014/main" id="{61122F3B-BBC1-44D9-B898-76840700EE13}"/>
              </a:ext>
            </a:extLst>
          </p:cNvPr>
          <p:cNvSpPr txBox="1"/>
          <p:nvPr/>
        </p:nvSpPr>
        <p:spPr>
          <a:xfrm>
            <a:off x="399163" y="180974"/>
            <a:ext cx="11726162" cy="923330"/>
          </a:xfrm>
          <a:prstGeom prst="rect">
            <a:avLst/>
          </a:prstGeom>
          <a:noFill/>
        </p:spPr>
        <p:txBody>
          <a:bodyPr wrap="square" rtlCol="0">
            <a:spAutoFit/>
          </a:bodyPr>
          <a:lstStyle/>
          <a:p>
            <a:r>
              <a:rPr lang="en-US" b="1" dirty="0"/>
              <a:t>Expected results:</a:t>
            </a:r>
          </a:p>
          <a:p>
            <a:r>
              <a:rPr lang="en-US" dirty="0"/>
              <a:t>If H</a:t>
            </a:r>
            <a:r>
              <a:rPr lang="en-US" baseline="-25000" dirty="0"/>
              <a:t>o</a:t>
            </a:r>
            <a:r>
              <a:rPr lang="en-US" dirty="0"/>
              <a:t> is supported, and vegetation density retains local seed but inhibits hydrochorous dispersal, then “High Density” planting should have greater abundance of local seed mimics in place, but low abundance of hydrochorous seed mimics.</a:t>
            </a:r>
          </a:p>
        </p:txBody>
      </p:sp>
      <p:pic>
        <p:nvPicPr>
          <p:cNvPr id="58" name="Picture 57">
            <a:extLst>
              <a:ext uri="{FF2B5EF4-FFF2-40B4-BE49-F238E27FC236}">
                <a16:creationId xmlns:a16="http://schemas.microsoft.com/office/drawing/2014/main" id="{5E34231F-5510-4038-8422-5FB7E91E52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5846" y="1083969"/>
            <a:ext cx="4202514" cy="1083592"/>
          </a:xfrm>
          <a:prstGeom prst="rect">
            <a:avLst/>
          </a:prstGeom>
        </p:spPr>
      </p:pic>
      <p:cxnSp>
        <p:nvCxnSpPr>
          <p:cNvPr id="59" name="Straight Connector 58">
            <a:extLst>
              <a:ext uri="{FF2B5EF4-FFF2-40B4-BE49-F238E27FC236}">
                <a16:creationId xmlns:a16="http://schemas.microsoft.com/office/drawing/2014/main" id="{A81ADABF-1026-40FA-BFFA-191064EDA7B8}"/>
              </a:ext>
            </a:extLst>
          </p:cNvPr>
          <p:cNvCxnSpPr/>
          <p:nvPr/>
        </p:nvCxnSpPr>
        <p:spPr>
          <a:xfrm>
            <a:off x="4712336" y="5196035"/>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0F642E00-C4D2-44EE-B27E-CA91ABDA1F1F}"/>
              </a:ext>
            </a:extLst>
          </p:cNvPr>
          <p:cNvSpPr txBox="1"/>
          <p:nvPr/>
        </p:nvSpPr>
        <p:spPr>
          <a:xfrm rot="20047683">
            <a:off x="4407605" y="5553338"/>
            <a:ext cx="609462" cy="369332"/>
          </a:xfrm>
          <a:prstGeom prst="rect">
            <a:avLst/>
          </a:prstGeom>
          <a:noFill/>
        </p:spPr>
        <p:txBody>
          <a:bodyPr wrap="none" rtlCol="0">
            <a:spAutoFit/>
          </a:bodyPr>
          <a:lstStyle/>
          <a:p>
            <a:pPr algn="ctr"/>
            <a:r>
              <a:rPr lang="en-US" dirty="0"/>
              <a:t>-1 m</a:t>
            </a:r>
          </a:p>
        </p:txBody>
      </p:sp>
      <p:cxnSp>
        <p:nvCxnSpPr>
          <p:cNvPr id="26" name="Straight Connector 25">
            <a:extLst>
              <a:ext uri="{FF2B5EF4-FFF2-40B4-BE49-F238E27FC236}">
                <a16:creationId xmlns:a16="http://schemas.microsoft.com/office/drawing/2014/main" id="{9FBFA071-5EC9-4A50-B561-354CBFB16596}"/>
              </a:ext>
            </a:extLst>
          </p:cNvPr>
          <p:cNvCxnSpPr/>
          <p:nvPr/>
        </p:nvCxnSpPr>
        <p:spPr>
          <a:xfrm>
            <a:off x="3019737" y="1730228"/>
            <a:ext cx="557784" cy="0"/>
          </a:xfrm>
          <a:prstGeom prst="line">
            <a:avLst/>
          </a:prstGeom>
          <a:ln w="57150">
            <a:solidFill>
              <a:srgbClr val="00CC9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E7F9A38-D64B-43BF-AB48-889F7A47DADD}"/>
              </a:ext>
            </a:extLst>
          </p:cNvPr>
          <p:cNvCxnSpPr/>
          <p:nvPr/>
        </p:nvCxnSpPr>
        <p:spPr>
          <a:xfrm>
            <a:off x="3019737" y="2361164"/>
            <a:ext cx="557784" cy="0"/>
          </a:xfrm>
          <a:prstGeom prst="line">
            <a:avLst/>
          </a:prstGeom>
          <a:ln w="57150">
            <a:solidFill>
              <a:srgbClr val="CC009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2538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5DB6EF6-141B-4F75-9CB2-C86CEFF92E0E}"/>
              </a:ext>
            </a:extLst>
          </p:cNvPr>
          <p:cNvCxnSpPr>
            <a:cxnSpLocks/>
          </p:cNvCxnSpPr>
          <p:nvPr/>
        </p:nvCxnSpPr>
        <p:spPr>
          <a:xfrm>
            <a:off x="2487168" y="2185416"/>
            <a:ext cx="0" cy="3136392"/>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B1C7D85-D03A-49D4-A0DD-40CBE468287E}"/>
              </a:ext>
            </a:extLst>
          </p:cNvPr>
          <p:cNvCxnSpPr>
            <a:cxnSpLocks/>
          </p:cNvCxnSpPr>
          <p:nvPr/>
        </p:nvCxnSpPr>
        <p:spPr>
          <a:xfrm flipH="1">
            <a:off x="2487168" y="5321808"/>
            <a:ext cx="6775704" cy="0"/>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E2137CB-B903-4121-95C0-F0D28664D770}"/>
              </a:ext>
            </a:extLst>
          </p:cNvPr>
          <p:cNvCxnSpPr/>
          <p:nvPr/>
        </p:nvCxnSpPr>
        <p:spPr>
          <a:xfrm>
            <a:off x="5843016" y="5184648"/>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F82C24-84C3-4A97-985D-53C3EF45A227}"/>
              </a:ext>
            </a:extLst>
          </p:cNvPr>
          <p:cNvSpPr txBox="1"/>
          <p:nvPr/>
        </p:nvSpPr>
        <p:spPr>
          <a:xfrm rot="20047683">
            <a:off x="4953485" y="5424101"/>
            <a:ext cx="1843069" cy="923330"/>
          </a:xfrm>
          <a:prstGeom prst="rect">
            <a:avLst/>
          </a:prstGeom>
          <a:noFill/>
        </p:spPr>
        <p:txBody>
          <a:bodyPr wrap="none" rtlCol="0">
            <a:spAutoFit/>
          </a:bodyPr>
          <a:lstStyle/>
          <a:p>
            <a:pPr algn="ctr"/>
            <a:r>
              <a:rPr lang="en-US" dirty="0"/>
              <a:t>0 m</a:t>
            </a:r>
          </a:p>
          <a:p>
            <a:pPr algn="ctr"/>
            <a:r>
              <a:rPr lang="en-US" dirty="0"/>
              <a:t>Transplanted </a:t>
            </a:r>
          </a:p>
          <a:p>
            <a:pPr algn="ctr"/>
            <a:r>
              <a:rPr lang="en-US" dirty="0"/>
              <a:t>vegetation begins</a:t>
            </a:r>
          </a:p>
        </p:txBody>
      </p:sp>
      <p:cxnSp>
        <p:nvCxnSpPr>
          <p:cNvPr id="13" name="Straight Connector 12">
            <a:extLst>
              <a:ext uri="{FF2B5EF4-FFF2-40B4-BE49-F238E27FC236}">
                <a16:creationId xmlns:a16="http://schemas.microsoft.com/office/drawing/2014/main" id="{E42BFF62-4CB0-4071-B96E-ECC782C5DE2B}"/>
              </a:ext>
            </a:extLst>
          </p:cNvPr>
          <p:cNvCxnSpPr/>
          <p:nvPr/>
        </p:nvCxnSpPr>
        <p:spPr>
          <a:xfrm>
            <a:off x="8546592" y="5184648"/>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10A4AED-8F93-4748-8851-656A8DC1EE76}"/>
              </a:ext>
            </a:extLst>
          </p:cNvPr>
          <p:cNvCxnSpPr/>
          <p:nvPr/>
        </p:nvCxnSpPr>
        <p:spPr>
          <a:xfrm>
            <a:off x="3678936" y="5172456"/>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A0C4758-642E-46C1-841C-8CDEC4FD6231}"/>
              </a:ext>
            </a:extLst>
          </p:cNvPr>
          <p:cNvSpPr txBox="1"/>
          <p:nvPr/>
        </p:nvSpPr>
        <p:spPr>
          <a:xfrm rot="20047683">
            <a:off x="6818900" y="5445434"/>
            <a:ext cx="2941446" cy="923330"/>
          </a:xfrm>
          <a:prstGeom prst="rect">
            <a:avLst/>
          </a:prstGeom>
          <a:noFill/>
        </p:spPr>
        <p:txBody>
          <a:bodyPr wrap="none" rtlCol="0">
            <a:spAutoFit/>
          </a:bodyPr>
          <a:lstStyle/>
          <a:p>
            <a:pPr algn="ctr"/>
            <a:r>
              <a:rPr lang="en-US" dirty="0"/>
              <a:t>2 m</a:t>
            </a:r>
          </a:p>
          <a:p>
            <a:pPr algn="ctr"/>
            <a:r>
              <a:rPr lang="en-US" dirty="0"/>
              <a:t>Transplanted edge </a:t>
            </a:r>
          </a:p>
          <a:p>
            <a:pPr algn="ctr"/>
            <a:r>
              <a:rPr lang="en-US" dirty="0"/>
              <a:t>(furthest from tidal intrusion)</a:t>
            </a:r>
          </a:p>
        </p:txBody>
      </p:sp>
      <p:sp>
        <p:nvSpPr>
          <p:cNvPr id="17" name="TextBox 16">
            <a:extLst>
              <a:ext uri="{FF2B5EF4-FFF2-40B4-BE49-F238E27FC236}">
                <a16:creationId xmlns:a16="http://schemas.microsoft.com/office/drawing/2014/main" id="{4AC42756-732F-4415-BA10-E39FAAB41085}"/>
              </a:ext>
            </a:extLst>
          </p:cNvPr>
          <p:cNvSpPr txBox="1"/>
          <p:nvPr/>
        </p:nvSpPr>
        <p:spPr>
          <a:xfrm>
            <a:off x="399162" y="3423032"/>
            <a:ext cx="1792478" cy="646331"/>
          </a:xfrm>
          <a:prstGeom prst="rect">
            <a:avLst/>
          </a:prstGeom>
          <a:noFill/>
        </p:spPr>
        <p:txBody>
          <a:bodyPr wrap="none" rtlCol="0">
            <a:spAutoFit/>
          </a:bodyPr>
          <a:lstStyle/>
          <a:p>
            <a:pPr algn="ctr"/>
            <a:r>
              <a:rPr lang="en-US" dirty="0"/>
              <a:t>Seed abundance </a:t>
            </a:r>
          </a:p>
          <a:p>
            <a:pPr algn="ctr"/>
            <a:r>
              <a:rPr lang="en-US" dirty="0"/>
              <a:t>recovered</a:t>
            </a:r>
          </a:p>
        </p:txBody>
      </p:sp>
      <p:sp>
        <p:nvSpPr>
          <p:cNvPr id="20" name="Freeform: Shape 19">
            <a:extLst>
              <a:ext uri="{FF2B5EF4-FFF2-40B4-BE49-F238E27FC236}">
                <a16:creationId xmlns:a16="http://schemas.microsoft.com/office/drawing/2014/main" id="{C47F5B33-5B04-4A51-BA43-1DF38DD8FBF1}"/>
              </a:ext>
            </a:extLst>
          </p:cNvPr>
          <p:cNvSpPr/>
          <p:nvPr/>
        </p:nvSpPr>
        <p:spPr>
          <a:xfrm>
            <a:off x="4882774" y="3402035"/>
            <a:ext cx="3694298" cy="1562827"/>
          </a:xfrm>
          <a:custGeom>
            <a:avLst/>
            <a:gdLst>
              <a:gd name="connsiteX0" fmla="*/ 0 w 3566160"/>
              <a:gd name="connsiteY0" fmla="*/ 2302390 h 2302390"/>
              <a:gd name="connsiteX1" fmla="*/ 1984248 w 3566160"/>
              <a:gd name="connsiteY1" fmla="*/ 7246 h 2302390"/>
              <a:gd name="connsiteX2" fmla="*/ 3566160 w 3566160"/>
              <a:gd name="connsiteY2" fmla="*/ 1717174 h 2302390"/>
              <a:gd name="connsiteX0" fmla="*/ 0 w 3566160"/>
              <a:gd name="connsiteY0" fmla="*/ 1940737 h 1940737"/>
              <a:gd name="connsiteX1" fmla="*/ 1481328 w 3566160"/>
              <a:gd name="connsiteY1" fmla="*/ 11353 h 1940737"/>
              <a:gd name="connsiteX2" fmla="*/ 3566160 w 3566160"/>
              <a:gd name="connsiteY2" fmla="*/ 1355521 h 1940737"/>
              <a:gd name="connsiteX0" fmla="*/ 0 w 3566160"/>
              <a:gd name="connsiteY0" fmla="*/ 1938094 h 1938094"/>
              <a:gd name="connsiteX1" fmla="*/ 1481328 w 3566160"/>
              <a:gd name="connsiteY1" fmla="*/ 8710 h 1938094"/>
              <a:gd name="connsiteX2" fmla="*/ 3566160 w 3566160"/>
              <a:gd name="connsiteY2" fmla="*/ 1352878 h 1938094"/>
              <a:gd name="connsiteX0" fmla="*/ 0 w 3566160"/>
              <a:gd name="connsiteY0" fmla="*/ 1935503 h 1935503"/>
              <a:gd name="connsiteX1" fmla="*/ 1481328 w 3566160"/>
              <a:gd name="connsiteY1" fmla="*/ 6119 h 1935503"/>
              <a:gd name="connsiteX2" fmla="*/ 3566160 w 3566160"/>
              <a:gd name="connsiteY2" fmla="*/ 1350287 h 1935503"/>
              <a:gd name="connsiteX0" fmla="*/ 0 w 3566160"/>
              <a:gd name="connsiteY0" fmla="*/ 1931162 h 1931162"/>
              <a:gd name="connsiteX1" fmla="*/ 1481328 w 3566160"/>
              <a:gd name="connsiteY1" fmla="*/ 1778 h 1931162"/>
              <a:gd name="connsiteX2" fmla="*/ 3566160 w 3566160"/>
              <a:gd name="connsiteY2" fmla="*/ 1592834 h 1931162"/>
              <a:gd name="connsiteX0" fmla="*/ 0 w 3566160"/>
              <a:gd name="connsiteY0" fmla="*/ 1972610 h 1972610"/>
              <a:gd name="connsiteX1" fmla="*/ 1481328 w 3566160"/>
              <a:gd name="connsiteY1" fmla="*/ 43226 h 1972610"/>
              <a:gd name="connsiteX2" fmla="*/ 3566160 w 3566160"/>
              <a:gd name="connsiteY2" fmla="*/ 1634282 h 1972610"/>
              <a:gd name="connsiteX0" fmla="*/ 0 w 3566160"/>
              <a:gd name="connsiteY0" fmla="*/ 1950326 h 1950326"/>
              <a:gd name="connsiteX1" fmla="*/ 1481328 w 3566160"/>
              <a:gd name="connsiteY1" fmla="*/ 20942 h 1950326"/>
              <a:gd name="connsiteX2" fmla="*/ 3566160 w 3566160"/>
              <a:gd name="connsiteY2" fmla="*/ 1611998 h 1950326"/>
              <a:gd name="connsiteX0" fmla="*/ 0 w 3566160"/>
              <a:gd name="connsiteY0" fmla="*/ 1950326 h 1950326"/>
              <a:gd name="connsiteX1" fmla="*/ 1481328 w 3566160"/>
              <a:gd name="connsiteY1" fmla="*/ 20942 h 1950326"/>
              <a:gd name="connsiteX2" fmla="*/ 3566160 w 3566160"/>
              <a:gd name="connsiteY2" fmla="*/ 1611998 h 1950326"/>
              <a:gd name="connsiteX0" fmla="*/ 0 w 3566160"/>
              <a:gd name="connsiteY0" fmla="*/ 1997351 h 1997351"/>
              <a:gd name="connsiteX1" fmla="*/ 2233803 w 3566160"/>
              <a:gd name="connsiteY1" fmla="*/ 20342 h 1997351"/>
              <a:gd name="connsiteX2" fmla="*/ 3566160 w 3566160"/>
              <a:gd name="connsiteY2" fmla="*/ 1659023 h 1997351"/>
              <a:gd name="connsiteX0" fmla="*/ 0 w 3566160"/>
              <a:gd name="connsiteY0" fmla="*/ 1977089 h 1977089"/>
              <a:gd name="connsiteX1" fmla="*/ 2233803 w 3566160"/>
              <a:gd name="connsiteY1" fmla="*/ 80 h 1977089"/>
              <a:gd name="connsiteX2" fmla="*/ 3566160 w 3566160"/>
              <a:gd name="connsiteY2" fmla="*/ 1638761 h 1977089"/>
              <a:gd name="connsiteX0" fmla="*/ 0 w 3566160"/>
              <a:gd name="connsiteY0" fmla="*/ 1977131 h 1977131"/>
              <a:gd name="connsiteX1" fmla="*/ 2233803 w 3566160"/>
              <a:gd name="connsiteY1" fmla="*/ 122 h 1977131"/>
              <a:gd name="connsiteX2" fmla="*/ 3566160 w 3566160"/>
              <a:gd name="connsiteY2" fmla="*/ 1638803 h 1977131"/>
              <a:gd name="connsiteX0" fmla="*/ 0 w 3004185"/>
              <a:gd name="connsiteY0" fmla="*/ 2076311 h 2076311"/>
              <a:gd name="connsiteX1" fmla="*/ 1671828 w 3004185"/>
              <a:gd name="connsiteY1" fmla="*/ 4052 h 2076311"/>
              <a:gd name="connsiteX2" fmla="*/ 3004185 w 3004185"/>
              <a:gd name="connsiteY2" fmla="*/ 1642733 h 2076311"/>
              <a:gd name="connsiteX0" fmla="*/ 0 w 3004185"/>
              <a:gd name="connsiteY0" fmla="*/ 1487128 h 1487128"/>
              <a:gd name="connsiteX1" fmla="*/ 1438915 w 3004185"/>
              <a:gd name="connsiteY1" fmla="*/ 10092 h 1487128"/>
              <a:gd name="connsiteX2" fmla="*/ 3004185 w 3004185"/>
              <a:gd name="connsiteY2" fmla="*/ 1053550 h 1487128"/>
              <a:gd name="connsiteX0" fmla="*/ 0 w 3694298"/>
              <a:gd name="connsiteY0" fmla="*/ 1558874 h 1558874"/>
              <a:gd name="connsiteX1" fmla="*/ 2129028 w 3694298"/>
              <a:gd name="connsiteY1" fmla="*/ 12827 h 1558874"/>
              <a:gd name="connsiteX2" fmla="*/ 3694298 w 3694298"/>
              <a:gd name="connsiteY2" fmla="*/ 1056285 h 1558874"/>
              <a:gd name="connsiteX0" fmla="*/ 0 w 3694298"/>
              <a:gd name="connsiteY0" fmla="*/ 1562827 h 1562827"/>
              <a:gd name="connsiteX1" fmla="*/ 2129028 w 3694298"/>
              <a:gd name="connsiteY1" fmla="*/ 16780 h 1562827"/>
              <a:gd name="connsiteX2" fmla="*/ 3694298 w 3694298"/>
              <a:gd name="connsiteY2" fmla="*/ 1060238 h 1562827"/>
            </a:gdLst>
            <a:ahLst/>
            <a:cxnLst>
              <a:cxn ang="0">
                <a:pos x="connsiteX0" y="connsiteY0"/>
              </a:cxn>
              <a:cxn ang="0">
                <a:pos x="connsiteX1" y="connsiteY1"/>
              </a:cxn>
              <a:cxn ang="0">
                <a:pos x="connsiteX2" y="connsiteY2"/>
              </a:cxn>
            </a:cxnLst>
            <a:rect l="l" t="t" r="r" b="b"/>
            <a:pathLst>
              <a:path w="3694298" h="1562827">
                <a:moveTo>
                  <a:pt x="0" y="1562827"/>
                </a:moveTo>
                <a:cubicBezTo>
                  <a:pt x="1106424" y="729199"/>
                  <a:pt x="1513312" y="100545"/>
                  <a:pt x="2129028" y="16780"/>
                </a:cubicBezTo>
                <a:cubicBezTo>
                  <a:pt x="2744744" y="-66985"/>
                  <a:pt x="3477580" y="144947"/>
                  <a:pt x="3694298" y="1060238"/>
                </a:cubicBezTo>
              </a:path>
            </a:pathLst>
          </a:custGeom>
          <a:noFill/>
          <a:ln w="28575">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E72DC607-F928-4C54-9D4C-A3D05467B57A}"/>
              </a:ext>
            </a:extLst>
          </p:cNvPr>
          <p:cNvSpPr/>
          <p:nvPr/>
        </p:nvSpPr>
        <p:spPr>
          <a:xfrm>
            <a:off x="3054244" y="3810708"/>
            <a:ext cx="4616160" cy="1283597"/>
          </a:xfrm>
          <a:custGeom>
            <a:avLst/>
            <a:gdLst>
              <a:gd name="connsiteX0" fmla="*/ 0 w 3566160"/>
              <a:gd name="connsiteY0" fmla="*/ 2302390 h 2302390"/>
              <a:gd name="connsiteX1" fmla="*/ 1984248 w 3566160"/>
              <a:gd name="connsiteY1" fmla="*/ 7246 h 2302390"/>
              <a:gd name="connsiteX2" fmla="*/ 3566160 w 3566160"/>
              <a:gd name="connsiteY2" fmla="*/ 1717174 h 2302390"/>
              <a:gd name="connsiteX0" fmla="*/ 0 w 3566160"/>
              <a:gd name="connsiteY0" fmla="*/ 2420118 h 2420118"/>
              <a:gd name="connsiteX1" fmla="*/ 1984248 w 3566160"/>
              <a:gd name="connsiteY1" fmla="*/ 124974 h 2420118"/>
              <a:gd name="connsiteX2" fmla="*/ 3566160 w 3566160"/>
              <a:gd name="connsiteY2" fmla="*/ 1834902 h 2420118"/>
              <a:gd name="connsiteX0" fmla="*/ 0 w 3566160"/>
              <a:gd name="connsiteY0" fmla="*/ 2420118 h 2420118"/>
              <a:gd name="connsiteX1" fmla="*/ 1984248 w 3566160"/>
              <a:gd name="connsiteY1" fmla="*/ 124974 h 2420118"/>
              <a:gd name="connsiteX2" fmla="*/ 3566160 w 3566160"/>
              <a:gd name="connsiteY2" fmla="*/ 1834902 h 2420118"/>
              <a:gd name="connsiteX0" fmla="*/ 0 w 3374136"/>
              <a:gd name="connsiteY0" fmla="*/ 2295179 h 2340027"/>
              <a:gd name="connsiteX1" fmla="*/ 1984248 w 3374136"/>
              <a:gd name="connsiteY1" fmla="*/ 35 h 2340027"/>
              <a:gd name="connsiteX2" fmla="*/ 3374136 w 3374136"/>
              <a:gd name="connsiteY2" fmla="*/ 2340027 h 2340027"/>
              <a:gd name="connsiteX0" fmla="*/ 0 w 3097911"/>
              <a:gd name="connsiteY0" fmla="*/ 2295388 h 2415965"/>
              <a:gd name="connsiteX1" fmla="*/ 1984248 w 3097911"/>
              <a:gd name="connsiteY1" fmla="*/ 244 h 2415965"/>
              <a:gd name="connsiteX2" fmla="*/ 3097911 w 3097911"/>
              <a:gd name="connsiteY2" fmla="*/ 2415965 h 2415965"/>
              <a:gd name="connsiteX0" fmla="*/ 0 w 3097911"/>
              <a:gd name="connsiteY0" fmla="*/ 2320685 h 2441262"/>
              <a:gd name="connsiteX1" fmla="*/ 1984248 w 3097911"/>
              <a:gd name="connsiteY1" fmla="*/ 25541 h 2441262"/>
              <a:gd name="connsiteX2" fmla="*/ 3097911 w 3097911"/>
              <a:gd name="connsiteY2" fmla="*/ 2441262 h 2441262"/>
              <a:gd name="connsiteX0" fmla="*/ 0 w 3097911"/>
              <a:gd name="connsiteY0" fmla="*/ 2320685 h 2441262"/>
              <a:gd name="connsiteX1" fmla="*/ 1984248 w 3097911"/>
              <a:gd name="connsiteY1" fmla="*/ 25541 h 2441262"/>
              <a:gd name="connsiteX2" fmla="*/ 3097911 w 3097911"/>
              <a:gd name="connsiteY2" fmla="*/ 2441262 h 2441262"/>
              <a:gd name="connsiteX0" fmla="*/ 0 w 3293238"/>
              <a:gd name="connsiteY0" fmla="*/ 2017903 h 2138480"/>
              <a:gd name="connsiteX1" fmla="*/ 3174693 w 3293238"/>
              <a:gd name="connsiteY1" fmla="*/ 31391 h 2138480"/>
              <a:gd name="connsiteX2" fmla="*/ 3097911 w 3293238"/>
              <a:gd name="connsiteY2" fmla="*/ 2138480 h 2138480"/>
              <a:gd name="connsiteX0" fmla="*/ 0 w 4650666"/>
              <a:gd name="connsiteY0" fmla="*/ 1986604 h 2050028"/>
              <a:gd name="connsiteX1" fmla="*/ 3174693 w 4650666"/>
              <a:gd name="connsiteY1" fmla="*/ 92 h 2050028"/>
              <a:gd name="connsiteX2" fmla="*/ 4650666 w 4650666"/>
              <a:gd name="connsiteY2" fmla="*/ 2050027 h 2050028"/>
              <a:gd name="connsiteX0" fmla="*/ 0 w 4650666"/>
              <a:gd name="connsiteY0" fmla="*/ 2060866 h 2124289"/>
              <a:gd name="connsiteX1" fmla="*/ 3174693 w 4650666"/>
              <a:gd name="connsiteY1" fmla="*/ 74354 h 2124289"/>
              <a:gd name="connsiteX2" fmla="*/ 4650666 w 4650666"/>
              <a:gd name="connsiteY2" fmla="*/ 2124289 h 2124289"/>
              <a:gd name="connsiteX0" fmla="*/ 0 w 4616160"/>
              <a:gd name="connsiteY0" fmla="*/ 2135258 h 2135258"/>
              <a:gd name="connsiteX1" fmla="*/ 3140187 w 4616160"/>
              <a:gd name="connsiteY1" fmla="*/ 145 h 2135258"/>
              <a:gd name="connsiteX2" fmla="*/ 4616160 w 4616160"/>
              <a:gd name="connsiteY2" fmla="*/ 2050080 h 2135258"/>
              <a:gd name="connsiteX0" fmla="*/ 0 w 4616160"/>
              <a:gd name="connsiteY0" fmla="*/ 2135258 h 2135258"/>
              <a:gd name="connsiteX1" fmla="*/ 3140187 w 4616160"/>
              <a:gd name="connsiteY1" fmla="*/ 145 h 2135258"/>
              <a:gd name="connsiteX2" fmla="*/ 4616160 w 4616160"/>
              <a:gd name="connsiteY2" fmla="*/ 2050080 h 2135258"/>
              <a:gd name="connsiteX0" fmla="*/ 0 w 4616160"/>
              <a:gd name="connsiteY0" fmla="*/ 1700992 h 1700992"/>
              <a:gd name="connsiteX1" fmla="*/ 2682987 w 4616160"/>
              <a:gd name="connsiteY1" fmla="*/ 248 h 1700992"/>
              <a:gd name="connsiteX2" fmla="*/ 4616160 w 4616160"/>
              <a:gd name="connsiteY2" fmla="*/ 1615814 h 1700992"/>
              <a:gd name="connsiteX0" fmla="*/ 0 w 4616160"/>
              <a:gd name="connsiteY0" fmla="*/ 1700881 h 1700881"/>
              <a:gd name="connsiteX1" fmla="*/ 2682987 w 4616160"/>
              <a:gd name="connsiteY1" fmla="*/ 137 h 1700881"/>
              <a:gd name="connsiteX2" fmla="*/ 4616160 w 4616160"/>
              <a:gd name="connsiteY2" fmla="*/ 1615703 h 1700881"/>
            </a:gdLst>
            <a:ahLst/>
            <a:cxnLst>
              <a:cxn ang="0">
                <a:pos x="connsiteX0" y="connsiteY0"/>
              </a:cxn>
              <a:cxn ang="0">
                <a:pos x="connsiteX1" y="connsiteY1"/>
              </a:cxn>
              <a:cxn ang="0">
                <a:pos x="connsiteX2" y="connsiteY2"/>
              </a:cxn>
            </a:cxnLst>
            <a:rect l="l" t="t" r="r" b="b"/>
            <a:pathLst>
              <a:path w="4616160" h="1700881">
                <a:moveTo>
                  <a:pt x="0" y="1700881"/>
                </a:moveTo>
                <a:cubicBezTo>
                  <a:pt x="901978" y="887847"/>
                  <a:pt x="1913627" y="14333"/>
                  <a:pt x="2682987" y="137"/>
                </a:cubicBezTo>
                <a:cubicBezTo>
                  <a:pt x="3452347" y="-14059"/>
                  <a:pt x="3179308" y="1085680"/>
                  <a:pt x="4616160" y="1615703"/>
                </a:cubicBezTo>
              </a:path>
            </a:pathLst>
          </a:custGeom>
          <a:noFill/>
          <a:ln w="28575">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219750D3-4E92-428A-817C-A5E2660A002F}"/>
              </a:ext>
            </a:extLst>
          </p:cNvPr>
          <p:cNvCxnSpPr/>
          <p:nvPr/>
        </p:nvCxnSpPr>
        <p:spPr>
          <a:xfrm>
            <a:off x="7184136" y="5160264"/>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9808E28-667D-44B1-9EB5-DE34FCEB3B19}"/>
              </a:ext>
            </a:extLst>
          </p:cNvPr>
          <p:cNvSpPr txBox="1"/>
          <p:nvPr/>
        </p:nvSpPr>
        <p:spPr>
          <a:xfrm rot="20047683">
            <a:off x="6914671" y="5517567"/>
            <a:ext cx="538930" cy="369332"/>
          </a:xfrm>
          <a:prstGeom prst="rect">
            <a:avLst/>
          </a:prstGeom>
          <a:noFill/>
        </p:spPr>
        <p:txBody>
          <a:bodyPr wrap="none" rtlCol="0">
            <a:spAutoFit/>
          </a:bodyPr>
          <a:lstStyle/>
          <a:p>
            <a:pPr algn="ctr"/>
            <a:r>
              <a:rPr lang="en-US" dirty="0"/>
              <a:t>1 m</a:t>
            </a:r>
          </a:p>
        </p:txBody>
      </p:sp>
      <p:sp>
        <p:nvSpPr>
          <p:cNvPr id="29" name="TextBox 28">
            <a:extLst>
              <a:ext uri="{FF2B5EF4-FFF2-40B4-BE49-F238E27FC236}">
                <a16:creationId xmlns:a16="http://schemas.microsoft.com/office/drawing/2014/main" id="{A909A294-AA47-4C1B-AE6F-979B858F6B0B}"/>
              </a:ext>
            </a:extLst>
          </p:cNvPr>
          <p:cNvSpPr txBox="1"/>
          <p:nvPr/>
        </p:nvSpPr>
        <p:spPr>
          <a:xfrm>
            <a:off x="3678936" y="1533959"/>
            <a:ext cx="3569695" cy="369332"/>
          </a:xfrm>
          <a:prstGeom prst="rect">
            <a:avLst/>
          </a:prstGeom>
          <a:noFill/>
        </p:spPr>
        <p:txBody>
          <a:bodyPr wrap="none" rtlCol="0">
            <a:spAutoFit/>
          </a:bodyPr>
          <a:lstStyle/>
          <a:p>
            <a:r>
              <a:rPr lang="en-US" i="1" dirty="0"/>
              <a:t>“hydrochorous seeds” – Low Density</a:t>
            </a:r>
          </a:p>
        </p:txBody>
      </p:sp>
      <p:sp>
        <p:nvSpPr>
          <p:cNvPr id="30" name="TextBox 29">
            <a:extLst>
              <a:ext uri="{FF2B5EF4-FFF2-40B4-BE49-F238E27FC236}">
                <a16:creationId xmlns:a16="http://schemas.microsoft.com/office/drawing/2014/main" id="{0ADBC8F3-F320-4FD0-9047-1EE5D76B3E79}"/>
              </a:ext>
            </a:extLst>
          </p:cNvPr>
          <p:cNvSpPr txBox="1"/>
          <p:nvPr/>
        </p:nvSpPr>
        <p:spPr>
          <a:xfrm>
            <a:off x="3678936" y="2155129"/>
            <a:ext cx="2735621" cy="369332"/>
          </a:xfrm>
          <a:prstGeom prst="rect">
            <a:avLst/>
          </a:prstGeom>
          <a:noFill/>
        </p:spPr>
        <p:txBody>
          <a:bodyPr wrap="none" rtlCol="0">
            <a:spAutoFit/>
          </a:bodyPr>
          <a:lstStyle/>
          <a:p>
            <a:r>
              <a:rPr lang="en-US" i="1" dirty="0"/>
              <a:t>“local seeds” – Low Density</a:t>
            </a:r>
          </a:p>
        </p:txBody>
      </p:sp>
      <p:sp>
        <p:nvSpPr>
          <p:cNvPr id="2" name="TextBox 1">
            <a:extLst>
              <a:ext uri="{FF2B5EF4-FFF2-40B4-BE49-F238E27FC236}">
                <a16:creationId xmlns:a16="http://schemas.microsoft.com/office/drawing/2014/main" id="{61122F3B-BBC1-44D9-B898-76840700EE13}"/>
              </a:ext>
            </a:extLst>
          </p:cNvPr>
          <p:cNvSpPr txBox="1"/>
          <p:nvPr/>
        </p:nvSpPr>
        <p:spPr>
          <a:xfrm>
            <a:off x="399163" y="180974"/>
            <a:ext cx="11726162" cy="923330"/>
          </a:xfrm>
          <a:prstGeom prst="rect">
            <a:avLst/>
          </a:prstGeom>
          <a:noFill/>
        </p:spPr>
        <p:txBody>
          <a:bodyPr wrap="square" rtlCol="0">
            <a:spAutoFit/>
          </a:bodyPr>
          <a:lstStyle/>
          <a:p>
            <a:r>
              <a:rPr lang="en-US" b="1" dirty="0"/>
              <a:t>Expected results:</a:t>
            </a:r>
          </a:p>
          <a:p>
            <a:r>
              <a:rPr lang="en-US" dirty="0"/>
              <a:t>Further supporting first hypothesis, “Low Density” plantings should have retention of “local” seed mimics (but lower abundance/greater loss than “High Density” plots), but will not completely exclude “hydrochorous” seed mimics. </a:t>
            </a:r>
          </a:p>
        </p:txBody>
      </p:sp>
      <p:pic>
        <p:nvPicPr>
          <p:cNvPr id="24" name="Picture 23">
            <a:extLst>
              <a:ext uri="{FF2B5EF4-FFF2-40B4-BE49-F238E27FC236}">
                <a16:creationId xmlns:a16="http://schemas.microsoft.com/office/drawing/2014/main" id="{1DF89E48-3967-44E1-B027-6521099224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5846" y="1083969"/>
            <a:ext cx="4202514" cy="1083592"/>
          </a:xfrm>
          <a:prstGeom prst="rect">
            <a:avLst/>
          </a:prstGeom>
        </p:spPr>
      </p:pic>
      <p:sp>
        <p:nvSpPr>
          <p:cNvPr id="25" name="Freeform: Shape 24">
            <a:extLst>
              <a:ext uri="{FF2B5EF4-FFF2-40B4-BE49-F238E27FC236}">
                <a16:creationId xmlns:a16="http://schemas.microsoft.com/office/drawing/2014/main" id="{7C7804A2-E7BE-4575-B585-27C806AA01CC}"/>
              </a:ext>
            </a:extLst>
          </p:cNvPr>
          <p:cNvSpPr/>
          <p:nvPr/>
        </p:nvSpPr>
        <p:spPr>
          <a:xfrm>
            <a:off x="5572887" y="2819540"/>
            <a:ext cx="3004185" cy="2076311"/>
          </a:xfrm>
          <a:custGeom>
            <a:avLst/>
            <a:gdLst>
              <a:gd name="connsiteX0" fmla="*/ 0 w 3566160"/>
              <a:gd name="connsiteY0" fmla="*/ 2302390 h 2302390"/>
              <a:gd name="connsiteX1" fmla="*/ 1984248 w 3566160"/>
              <a:gd name="connsiteY1" fmla="*/ 7246 h 2302390"/>
              <a:gd name="connsiteX2" fmla="*/ 3566160 w 3566160"/>
              <a:gd name="connsiteY2" fmla="*/ 1717174 h 2302390"/>
              <a:gd name="connsiteX0" fmla="*/ 0 w 3566160"/>
              <a:gd name="connsiteY0" fmla="*/ 1940737 h 1940737"/>
              <a:gd name="connsiteX1" fmla="*/ 1481328 w 3566160"/>
              <a:gd name="connsiteY1" fmla="*/ 11353 h 1940737"/>
              <a:gd name="connsiteX2" fmla="*/ 3566160 w 3566160"/>
              <a:gd name="connsiteY2" fmla="*/ 1355521 h 1940737"/>
              <a:gd name="connsiteX0" fmla="*/ 0 w 3566160"/>
              <a:gd name="connsiteY0" fmla="*/ 1938094 h 1938094"/>
              <a:gd name="connsiteX1" fmla="*/ 1481328 w 3566160"/>
              <a:gd name="connsiteY1" fmla="*/ 8710 h 1938094"/>
              <a:gd name="connsiteX2" fmla="*/ 3566160 w 3566160"/>
              <a:gd name="connsiteY2" fmla="*/ 1352878 h 1938094"/>
              <a:gd name="connsiteX0" fmla="*/ 0 w 3566160"/>
              <a:gd name="connsiteY0" fmla="*/ 1935503 h 1935503"/>
              <a:gd name="connsiteX1" fmla="*/ 1481328 w 3566160"/>
              <a:gd name="connsiteY1" fmla="*/ 6119 h 1935503"/>
              <a:gd name="connsiteX2" fmla="*/ 3566160 w 3566160"/>
              <a:gd name="connsiteY2" fmla="*/ 1350287 h 1935503"/>
              <a:gd name="connsiteX0" fmla="*/ 0 w 3566160"/>
              <a:gd name="connsiteY0" fmla="*/ 1931162 h 1931162"/>
              <a:gd name="connsiteX1" fmla="*/ 1481328 w 3566160"/>
              <a:gd name="connsiteY1" fmla="*/ 1778 h 1931162"/>
              <a:gd name="connsiteX2" fmla="*/ 3566160 w 3566160"/>
              <a:gd name="connsiteY2" fmla="*/ 1592834 h 1931162"/>
              <a:gd name="connsiteX0" fmla="*/ 0 w 3566160"/>
              <a:gd name="connsiteY0" fmla="*/ 1972610 h 1972610"/>
              <a:gd name="connsiteX1" fmla="*/ 1481328 w 3566160"/>
              <a:gd name="connsiteY1" fmla="*/ 43226 h 1972610"/>
              <a:gd name="connsiteX2" fmla="*/ 3566160 w 3566160"/>
              <a:gd name="connsiteY2" fmla="*/ 1634282 h 1972610"/>
              <a:gd name="connsiteX0" fmla="*/ 0 w 3566160"/>
              <a:gd name="connsiteY0" fmla="*/ 1950326 h 1950326"/>
              <a:gd name="connsiteX1" fmla="*/ 1481328 w 3566160"/>
              <a:gd name="connsiteY1" fmla="*/ 20942 h 1950326"/>
              <a:gd name="connsiteX2" fmla="*/ 3566160 w 3566160"/>
              <a:gd name="connsiteY2" fmla="*/ 1611998 h 1950326"/>
              <a:gd name="connsiteX0" fmla="*/ 0 w 3566160"/>
              <a:gd name="connsiteY0" fmla="*/ 1950326 h 1950326"/>
              <a:gd name="connsiteX1" fmla="*/ 1481328 w 3566160"/>
              <a:gd name="connsiteY1" fmla="*/ 20942 h 1950326"/>
              <a:gd name="connsiteX2" fmla="*/ 3566160 w 3566160"/>
              <a:gd name="connsiteY2" fmla="*/ 1611998 h 1950326"/>
              <a:gd name="connsiteX0" fmla="*/ 0 w 3566160"/>
              <a:gd name="connsiteY0" fmla="*/ 1997351 h 1997351"/>
              <a:gd name="connsiteX1" fmla="*/ 2233803 w 3566160"/>
              <a:gd name="connsiteY1" fmla="*/ 20342 h 1997351"/>
              <a:gd name="connsiteX2" fmla="*/ 3566160 w 3566160"/>
              <a:gd name="connsiteY2" fmla="*/ 1659023 h 1997351"/>
              <a:gd name="connsiteX0" fmla="*/ 0 w 3566160"/>
              <a:gd name="connsiteY0" fmla="*/ 1977089 h 1977089"/>
              <a:gd name="connsiteX1" fmla="*/ 2233803 w 3566160"/>
              <a:gd name="connsiteY1" fmla="*/ 80 h 1977089"/>
              <a:gd name="connsiteX2" fmla="*/ 3566160 w 3566160"/>
              <a:gd name="connsiteY2" fmla="*/ 1638761 h 1977089"/>
              <a:gd name="connsiteX0" fmla="*/ 0 w 3566160"/>
              <a:gd name="connsiteY0" fmla="*/ 1977131 h 1977131"/>
              <a:gd name="connsiteX1" fmla="*/ 2233803 w 3566160"/>
              <a:gd name="connsiteY1" fmla="*/ 122 h 1977131"/>
              <a:gd name="connsiteX2" fmla="*/ 3566160 w 3566160"/>
              <a:gd name="connsiteY2" fmla="*/ 1638803 h 1977131"/>
              <a:gd name="connsiteX0" fmla="*/ 0 w 3004185"/>
              <a:gd name="connsiteY0" fmla="*/ 2076311 h 2076311"/>
              <a:gd name="connsiteX1" fmla="*/ 1671828 w 3004185"/>
              <a:gd name="connsiteY1" fmla="*/ 4052 h 2076311"/>
              <a:gd name="connsiteX2" fmla="*/ 3004185 w 3004185"/>
              <a:gd name="connsiteY2" fmla="*/ 1642733 h 2076311"/>
            </a:gdLst>
            <a:ahLst/>
            <a:cxnLst>
              <a:cxn ang="0">
                <a:pos x="connsiteX0" y="connsiteY0"/>
              </a:cxn>
              <a:cxn ang="0">
                <a:pos x="connsiteX1" y="connsiteY1"/>
              </a:cxn>
              <a:cxn ang="0">
                <a:pos x="connsiteX2" y="connsiteY2"/>
              </a:cxn>
            </a:cxnLst>
            <a:rect l="l" t="t" r="r" b="b"/>
            <a:pathLst>
              <a:path w="3004185" h="2076311">
                <a:moveTo>
                  <a:pt x="0" y="2076311"/>
                </a:moveTo>
                <a:cubicBezTo>
                  <a:pt x="1106424" y="1242683"/>
                  <a:pt x="1171131" y="76315"/>
                  <a:pt x="1671828" y="4052"/>
                </a:cubicBezTo>
                <a:cubicBezTo>
                  <a:pt x="2172525" y="-68211"/>
                  <a:pt x="2166366" y="839585"/>
                  <a:pt x="3004185" y="1642733"/>
                </a:cubicBezTo>
              </a:path>
            </a:pathLst>
          </a:custGeom>
          <a:noFill/>
          <a:ln w="28575">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1787041A-5FF3-4C52-B439-2CD7C1ACC9E0}"/>
              </a:ext>
            </a:extLst>
          </p:cNvPr>
          <p:cNvSpPr/>
          <p:nvPr/>
        </p:nvSpPr>
        <p:spPr>
          <a:xfrm>
            <a:off x="3019737" y="3230819"/>
            <a:ext cx="3097911" cy="1842338"/>
          </a:xfrm>
          <a:custGeom>
            <a:avLst/>
            <a:gdLst>
              <a:gd name="connsiteX0" fmla="*/ 0 w 3566160"/>
              <a:gd name="connsiteY0" fmla="*/ 2302390 h 2302390"/>
              <a:gd name="connsiteX1" fmla="*/ 1984248 w 3566160"/>
              <a:gd name="connsiteY1" fmla="*/ 7246 h 2302390"/>
              <a:gd name="connsiteX2" fmla="*/ 3566160 w 3566160"/>
              <a:gd name="connsiteY2" fmla="*/ 1717174 h 2302390"/>
              <a:gd name="connsiteX0" fmla="*/ 0 w 3566160"/>
              <a:gd name="connsiteY0" fmla="*/ 2420118 h 2420118"/>
              <a:gd name="connsiteX1" fmla="*/ 1984248 w 3566160"/>
              <a:gd name="connsiteY1" fmla="*/ 124974 h 2420118"/>
              <a:gd name="connsiteX2" fmla="*/ 3566160 w 3566160"/>
              <a:gd name="connsiteY2" fmla="*/ 1834902 h 2420118"/>
              <a:gd name="connsiteX0" fmla="*/ 0 w 3566160"/>
              <a:gd name="connsiteY0" fmla="*/ 2420118 h 2420118"/>
              <a:gd name="connsiteX1" fmla="*/ 1984248 w 3566160"/>
              <a:gd name="connsiteY1" fmla="*/ 124974 h 2420118"/>
              <a:gd name="connsiteX2" fmla="*/ 3566160 w 3566160"/>
              <a:gd name="connsiteY2" fmla="*/ 1834902 h 2420118"/>
              <a:gd name="connsiteX0" fmla="*/ 0 w 3374136"/>
              <a:gd name="connsiteY0" fmla="*/ 2295179 h 2340027"/>
              <a:gd name="connsiteX1" fmla="*/ 1984248 w 3374136"/>
              <a:gd name="connsiteY1" fmla="*/ 35 h 2340027"/>
              <a:gd name="connsiteX2" fmla="*/ 3374136 w 3374136"/>
              <a:gd name="connsiteY2" fmla="*/ 2340027 h 2340027"/>
              <a:gd name="connsiteX0" fmla="*/ 0 w 3097911"/>
              <a:gd name="connsiteY0" fmla="*/ 2295388 h 2415965"/>
              <a:gd name="connsiteX1" fmla="*/ 1984248 w 3097911"/>
              <a:gd name="connsiteY1" fmla="*/ 244 h 2415965"/>
              <a:gd name="connsiteX2" fmla="*/ 3097911 w 3097911"/>
              <a:gd name="connsiteY2" fmla="*/ 2415965 h 2415965"/>
              <a:gd name="connsiteX0" fmla="*/ 0 w 3097911"/>
              <a:gd name="connsiteY0" fmla="*/ 2320685 h 2441262"/>
              <a:gd name="connsiteX1" fmla="*/ 1984248 w 3097911"/>
              <a:gd name="connsiteY1" fmla="*/ 25541 h 2441262"/>
              <a:gd name="connsiteX2" fmla="*/ 3097911 w 3097911"/>
              <a:gd name="connsiteY2" fmla="*/ 2441262 h 2441262"/>
              <a:gd name="connsiteX0" fmla="*/ 0 w 3097911"/>
              <a:gd name="connsiteY0" fmla="*/ 2320685 h 2441262"/>
              <a:gd name="connsiteX1" fmla="*/ 1984248 w 3097911"/>
              <a:gd name="connsiteY1" fmla="*/ 25541 h 2441262"/>
              <a:gd name="connsiteX2" fmla="*/ 3097911 w 3097911"/>
              <a:gd name="connsiteY2" fmla="*/ 2441262 h 2441262"/>
            </a:gdLst>
            <a:ahLst/>
            <a:cxnLst>
              <a:cxn ang="0">
                <a:pos x="connsiteX0" y="connsiteY0"/>
              </a:cxn>
              <a:cxn ang="0">
                <a:pos x="connsiteX1" y="connsiteY1"/>
              </a:cxn>
              <a:cxn ang="0">
                <a:pos x="connsiteX2" y="connsiteY2"/>
              </a:cxn>
            </a:cxnLst>
            <a:rect l="l" t="t" r="r" b="b"/>
            <a:pathLst>
              <a:path w="3097911" h="2441262">
                <a:moveTo>
                  <a:pt x="0" y="2320685"/>
                </a:moveTo>
                <a:cubicBezTo>
                  <a:pt x="694944" y="1221881"/>
                  <a:pt x="1458404" y="-209120"/>
                  <a:pt x="1984248" y="25541"/>
                </a:cubicBezTo>
                <a:cubicBezTo>
                  <a:pt x="2510092" y="260202"/>
                  <a:pt x="2256282" y="1408286"/>
                  <a:pt x="3097911" y="2441262"/>
                </a:cubicBezTo>
              </a:path>
            </a:pathLst>
          </a:custGeom>
          <a:noFill/>
          <a:ln w="28575">
            <a:solidFill>
              <a:srgbClr val="00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B61DB52-B0EC-4D6C-8758-9DB5B8CFDA52}"/>
              </a:ext>
            </a:extLst>
          </p:cNvPr>
          <p:cNvSpPr txBox="1"/>
          <p:nvPr/>
        </p:nvSpPr>
        <p:spPr>
          <a:xfrm>
            <a:off x="3678936" y="1835510"/>
            <a:ext cx="3623749" cy="369332"/>
          </a:xfrm>
          <a:prstGeom prst="rect">
            <a:avLst/>
          </a:prstGeom>
          <a:noFill/>
        </p:spPr>
        <p:txBody>
          <a:bodyPr wrap="none" rtlCol="0">
            <a:spAutoFit/>
          </a:bodyPr>
          <a:lstStyle/>
          <a:p>
            <a:r>
              <a:rPr lang="en-US" i="1" dirty="0"/>
              <a:t>“hydrochorous seeds” – High Density</a:t>
            </a:r>
          </a:p>
        </p:txBody>
      </p:sp>
      <p:sp>
        <p:nvSpPr>
          <p:cNvPr id="34" name="TextBox 33">
            <a:extLst>
              <a:ext uri="{FF2B5EF4-FFF2-40B4-BE49-F238E27FC236}">
                <a16:creationId xmlns:a16="http://schemas.microsoft.com/office/drawing/2014/main" id="{31B64FA5-C31E-4176-B93A-73F7364481B3}"/>
              </a:ext>
            </a:extLst>
          </p:cNvPr>
          <p:cNvSpPr txBox="1"/>
          <p:nvPr/>
        </p:nvSpPr>
        <p:spPr>
          <a:xfrm>
            <a:off x="3678936" y="2456680"/>
            <a:ext cx="2789674" cy="369332"/>
          </a:xfrm>
          <a:prstGeom prst="rect">
            <a:avLst/>
          </a:prstGeom>
          <a:noFill/>
        </p:spPr>
        <p:txBody>
          <a:bodyPr wrap="none" rtlCol="0">
            <a:spAutoFit/>
          </a:bodyPr>
          <a:lstStyle/>
          <a:p>
            <a:r>
              <a:rPr lang="en-US" i="1" dirty="0"/>
              <a:t>“local seeds” – High Density</a:t>
            </a:r>
          </a:p>
        </p:txBody>
      </p:sp>
      <p:cxnSp>
        <p:nvCxnSpPr>
          <p:cNvPr id="35" name="Straight Connector 34">
            <a:extLst>
              <a:ext uri="{FF2B5EF4-FFF2-40B4-BE49-F238E27FC236}">
                <a16:creationId xmlns:a16="http://schemas.microsoft.com/office/drawing/2014/main" id="{B30E2925-4BED-4E60-A33E-BC6759EBF754}"/>
              </a:ext>
            </a:extLst>
          </p:cNvPr>
          <p:cNvCxnSpPr/>
          <p:nvPr/>
        </p:nvCxnSpPr>
        <p:spPr>
          <a:xfrm>
            <a:off x="4712336" y="5196035"/>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4CC9FA32-DF63-47C3-A9DA-4B33E45886E0}"/>
              </a:ext>
            </a:extLst>
          </p:cNvPr>
          <p:cNvSpPr txBox="1"/>
          <p:nvPr/>
        </p:nvSpPr>
        <p:spPr>
          <a:xfrm rot="20047683">
            <a:off x="4407605" y="5553338"/>
            <a:ext cx="609462" cy="369332"/>
          </a:xfrm>
          <a:prstGeom prst="rect">
            <a:avLst/>
          </a:prstGeom>
          <a:noFill/>
        </p:spPr>
        <p:txBody>
          <a:bodyPr wrap="none" rtlCol="0">
            <a:spAutoFit/>
          </a:bodyPr>
          <a:lstStyle/>
          <a:p>
            <a:pPr algn="ctr"/>
            <a:r>
              <a:rPr lang="en-US" dirty="0"/>
              <a:t>-1 m</a:t>
            </a:r>
          </a:p>
        </p:txBody>
      </p:sp>
      <p:sp>
        <p:nvSpPr>
          <p:cNvPr id="37" name="TextBox 36">
            <a:extLst>
              <a:ext uri="{FF2B5EF4-FFF2-40B4-BE49-F238E27FC236}">
                <a16:creationId xmlns:a16="http://schemas.microsoft.com/office/drawing/2014/main" id="{967CD707-E2FA-4E70-A488-33D840D7E0DF}"/>
              </a:ext>
            </a:extLst>
          </p:cNvPr>
          <p:cNvSpPr txBox="1"/>
          <p:nvPr/>
        </p:nvSpPr>
        <p:spPr>
          <a:xfrm rot="20351646">
            <a:off x="2558138" y="5416346"/>
            <a:ext cx="1611402" cy="923330"/>
          </a:xfrm>
          <a:prstGeom prst="rect">
            <a:avLst/>
          </a:prstGeom>
          <a:noFill/>
        </p:spPr>
        <p:txBody>
          <a:bodyPr wrap="none" rtlCol="0">
            <a:spAutoFit/>
          </a:bodyPr>
          <a:lstStyle/>
          <a:p>
            <a:pPr algn="ctr"/>
            <a:r>
              <a:rPr lang="en-US" dirty="0"/>
              <a:t>-2 m</a:t>
            </a:r>
          </a:p>
          <a:p>
            <a:pPr algn="ctr"/>
            <a:r>
              <a:rPr lang="en-US" dirty="0"/>
              <a:t>(towards tidal </a:t>
            </a:r>
          </a:p>
          <a:p>
            <a:pPr algn="ctr"/>
            <a:r>
              <a:rPr lang="en-US" dirty="0"/>
              <a:t>intrusion front)</a:t>
            </a:r>
          </a:p>
        </p:txBody>
      </p:sp>
      <p:cxnSp>
        <p:nvCxnSpPr>
          <p:cNvPr id="38" name="Straight Connector 37">
            <a:extLst>
              <a:ext uri="{FF2B5EF4-FFF2-40B4-BE49-F238E27FC236}">
                <a16:creationId xmlns:a16="http://schemas.microsoft.com/office/drawing/2014/main" id="{4788475D-92A7-4DC1-B4D1-720CB9BDE490}"/>
              </a:ext>
            </a:extLst>
          </p:cNvPr>
          <p:cNvCxnSpPr/>
          <p:nvPr/>
        </p:nvCxnSpPr>
        <p:spPr>
          <a:xfrm>
            <a:off x="3005328" y="1718388"/>
            <a:ext cx="557784" cy="0"/>
          </a:xfrm>
          <a:prstGeom prst="line">
            <a:avLst/>
          </a:prstGeom>
          <a:ln w="5715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B1A9AC6-3011-4267-9178-AE01826B693A}"/>
              </a:ext>
            </a:extLst>
          </p:cNvPr>
          <p:cNvCxnSpPr/>
          <p:nvPr/>
        </p:nvCxnSpPr>
        <p:spPr>
          <a:xfrm>
            <a:off x="3005328" y="2349324"/>
            <a:ext cx="557784" cy="0"/>
          </a:xfrm>
          <a:prstGeom prst="line">
            <a:avLst/>
          </a:prstGeom>
          <a:ln w="57150">
            <a:solidFill>
              <a:srgbClr val="FF66FF"/>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19A5A17-C3F0-4E87-8262-2B3535AAC927}"/>
              </a:ext>
            </a:extLst>
          </p:cNvPr>
          <p:cNvCxnSpPr/>
          <p:nvPr/>
        </p:nvCxnSpPr>
        <p:spPr>
          <a:xfrm>
            <a:off x="3005328" y="2019939"/>
            <a:ext cx="557784" cy="0"/>
          </a:xfrm>
          <a:prstGeom prst="line">
            <a:avLst/>
          </a:prstGeom>
          <a:ln w="57150">
            <a:solidFill>
              <a:srgbClr val="00CC99"/>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83A1130-B72E-47F4-8C26-43B0E7721484}"/>
              </a:ext>
            </a:extLst>
          </p:cNvPr>
          <p:cNvCxnSpPr/>
          <p:nvPr/>
        </p:nvCxnSpPr>
        <p:spPr>
          <a:xfrm>
            <a:off x="3005328" y="2650875"/>
            <a:ext cx="557784" cy="0"/>
          </a:xfrm>
          <a:prstGeom prst="line">
            <a:avLst/>
          </a:prstGeom>
          <a:ln w="57150">
            <a:solidFill>
              <a:srgbClr val="CC009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409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5DB6EF6-141B-4F75-9CB2-C86CEFF92E0E}"/>
              </a:ext>
            </a:extLst>
          </p:cNvPr>
          <p:cNvCxnSpPr>
            <a:cxnSpLocks/>
          </p:cNvCxnSpPr>
          <p:nvPr/>
        </p:nvCxnSpPr>
        <p:spPr>
          <a:xfrm>
            <a:off x="2487168" y="2185416"/>
            <a:ext cx="0" cy="3136392"/>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B1C7D85-D03A-49D4-A0DD-40CBE468287E}"/>
              </a:ext>
            </a:extLst>
          </p:cNvPr>
          <p:cNvCxnSpPr>
            <a:cxnSpLocks/>
          </p:cNvCxnSpPr>
          <p:nvPr/>
        </p:nvCxnSpPr>
        <p:spPr>
          <a:xfrm flipH="1">
            <a:off x="2487168" y="5321808"/>
            <a:ext cx="6775704" cy="0"/>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E2137CB-B903-4121-95C0-F0D28664D770}"/>
              </a:ext>
            </a:extLst>
          </p:cNvPr>
          <p:cNvCxnSpPr/>
          <p:nvPr/>
        </p:nvCxnSpPr>
        <p:spPr>
          <a:xfrm>
            <a:off x="5843016" y="5184648"/>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F82C24-84C3-4A97-985D-53C3EF45A227}"/>
              </a:ext>
            </a:extLst>
          </p:cNvPr>
          <p:cNvSpPr txBox="1"/>
          <p:nvPr/>
        </p:nvSpPr>
        <p:spPr>
          <a:xfrm rot="20047683">
            <a:off x="4953485" y="5424101"/>
            <a:ext cx="1843069" cy="923330"/>
          </a:xfrm>
          <a:prstGeom prst="rect">
            <a:avLst/>
          </a:prstGeom>
          <a:noFill/>
        </p:spPr>
        <p:txBody>
          <a:bodyPr wrap="none" rtlCol="0">
            <a:spAutoFit/>
          </a:bodyPr>
          <a:lstStyle/>
          <a:p>
            <a:pPr algn="ctr"/>
            <a:r>
              <a:rPr lang="en-US" dirty="0"/>
              <a:t>0 m</a:t>
            </a:r>
          </a:p>
          <a:p>
            <a:pPr algn="ctr"/>
            <a:r>
              <a:rPr lang="en-US" dirty="0"/>
              <a:t>Transplanted </a:t>
            </a:r>
          </a:p>
          <a:p>
            <a:pPr algn="ctr"/>
            <a:r>
              <a:rPr lang="en-US" dirty="0"/>
              <a:t>vegetation begins</a:t>
            </a:r>
          </a:p>
        </p:txBody>
      </p:sp>
      <p:cxnSp>
        <p:nvCxnSpPr>
          <p:cNvPr id="13" name="Straight Connector 12">
            <a:extLst>
              <a:ext uri="{FF2B5EF4-FFF2-40B4-BE49-F238E27FC236}">
                <a16:creationId xmlns:a16="http://schemas.microsoft.com/office/drawing/2014/main" id="{E42BFF62-4CB0-4071-B96E-ECC782C5DE2B}"/>
              </a:ext>
            </a:extLst>
          </p:cNvPr>
          <p:cNvCxnSpPr/>
          <p:nvPr/>
        </p:nvCxnSpPr>
        <p:spPr>
          <a:xfrm>
            <a:off x="8546592" y="5184648"/>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10A4AED-8F93-4748-8851-656A8DC1EE76}"/>
              </a:ext>
            </a:extLst>
          </p:cNvPr>
          <p:cNvCxnSpPr/>
          <p:nvPr/>
        </p:nvCxnSpPr>
        <p:spPr>
          <a:xfrm>
            <a:off x="3678936" y="5172456"/>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A0C4758-642E-46C1-841C-8CDEC4FD6231}"/>
              </a:ext>
            </a:extLst>
          </p:cNvPr>
          <p:cNvSpPr txBox="1"/>
          <p:nvPr/>
        </p:nvSpPr>
        <p:spPr>
          <a:xfrm rot="20047683">
            <a:off x="6818900" y="5445434"/>
            <a:ext cx="2941446" cy="923330"/>
          </a:xfrm>
          <a:prstGeom prst="rect">
            <a:avLst/>
          </a:prstGeom>
          <a:noFill/>
        </p:spPr>
        <p:txBody>
          <a:bodyPr wrap="none" rtlCol="0">
            <a:spAutoFit/>
          </a:bodyPr>
          <a:lstStyle/>
          <a:p>
            <a:pPr algn="ctr"/>
            <a:r>
              <a:rPr lang="en-US" dirty="0"/>
              <a:t>2 m</a:t>
            </a:r>
          </a:p>
          <a:p>
            <a:pPr algn="ctr"/>
            <a:r>
              <a:rPr lang="en-US" dirty="0"/>
              <a:t>Transplanted edge </a:t>
            </a:r>
          </a:p>
          <a:p>
            <a:pPr algn="ctr"/>
            <a:r>
              <a:rPr lang="en-US" dirty="0"/>
              <a:t>(furthest from tidal intrusion)</a:t>
            </a:r>
          </a:p>
        </p:txBody>
      </p:sp>
      <p:sp>
        <p:nvSpPr>
          <p:cNvPr id="17" name="TextBox 16">
            <a:extLst>
              <a:ext uri="{FF2B5EF4-FFF2-40B4-BE49-F238E27FC236}">
                <a16:creationId xmlns:a16="http://schemas.microsoft.com/office/drawing/2014/main" id="{4AC42756-732F-4415-BA10-E39FAAB41085}"/>
              </a:ext>
            </a:extLst>
          </p:cNvPr>
          <p:cNvSpPr txBox="1"/>
          <p:nvPr/>
        </p:nvSpPr>
        <p:spPr>
          <a:xfrm>
            <a:off x="399162" y="3423032"/>
            <a:ext cx="1792478" cy="646331"/>
          </a:xfrm>
          <a:prstGeom prst="rect">
            <a:avLst/>
          </a:prstGeom>
          <a:noFill/>
        </p:spPr>
        <p:txBody>
          <a:bodyPr wrap="none" rtlCol="0">
            <a:spAutoFit/>
          </a:bodyPr>
          <a:lstStyle/>
          <a:p>
            <a:pPr algn="ctr"/>
            <a:r>
              <a:rPr lang="en-US" dirty="0"/>
              <a:t>Seed abundance </a:t>
            </a:r>
          </a:p>
          <a:p>
            <a:pPr algn="ctr"/>
            <a:r>
              <a:rPr lang="en-US" dirty="0"/>
              <a:t>recovered</a:t>
            </a:r>
          </a:p>
        </p:txBody>
      </p:sp>
      <p:sp>
        <p:nvSpPr>
          <p:cNvPr id="20" name="Freeform: Shape 19">
            <a:extLst>
              <a:ext uri="{FF2B5EF4-FFF2-40B4-BE49-F238E27FC236}">
                <a16:creationId xmlns:a16="http://schemas.microsoft.com/office/drawing/2014/main" id="{C47F5B33-5B04-4A51-BA43-1DF38DD8FBF1}"/>
              </a:ext>
            </a:extLst>
          </p:cNvPr>
          <p:cNvSpPr/>
          <p:nvPr/>
        </p:nvSpPr>
        <p:spPr>
          <a:xfrm>
            <a:off x="3692328" y="3510759"/>
            <a:ext cx="4893369" cy="1514490"/>
          </a:xfrm>
          <a:custGeom>
            <a:avLst/>
            <a:gdLst>
              <a:gd name="connsiteX0" fmla="*/ 0 w 3566160"/>
              <a:gd name="connsiteY0" fmla="*/ 2302390 h 2302390"/>
              <a:gd name="connsiteX1" fmla="*/ 1984248 w 3566160"/>
              <a:gd name="connsiteY1" fmla="*/ 7246 h 2302390"/>
              <a:gd name="connsiteX2" fmla="*/ 3566160 w 3566160"/>
              <a:gd name="connsiteY2" fmla="*/ 1717174 h 2302390"/>
              <a:gd name="connsiteX0" fmla="*/ 0 w 3566160"/>
              <a:gd name="connsiteY0" fmla="*/ 1940737 h 1940737"/>
              <a:gd name="connsiteX1" fmla="*/ 1481328 w 3566160"/>
              <a:gd name="connsiteY1" fmla="*/ 11353 h 1940737"/>
              <a:gd name="connsiteX2" fmla="*/ 3566160 w 3566160"/>
              <a:gd name="connsiteY2" fmla="*/ 1355521 h 1940737"/>
              <a:gd name="connsiteX0" fmla="*/ 0 w 3566160"/>
              <a:gd name="connsiteY0" fmla="*/ 1938094 h 1938094"/>
              <a:gd name="connsiteX1" fmla="*/ 1481328 w 3566160"/>
              <a:gd name="connsiteY1" fmla="*/ 8710 h 1938094"/>
              <a:gd name="connsiteX2" fmla="*/ 3566160 w 3566160"/>
              <a:gd name="connsiteY2" fmla="*/ 1352878 h 1938094"/>
              <a:gd name="connsiteX0" fmla="*/ 0 w 3566160"/>
              <a:gd name="connsiteY0" fmla="*/ 1935503 h 1935503"/>
              <a:gd name="connsiteX1" fmla="*/ 1481328 w 3566160"/>
              <a:gd name="connsiteY1" fmla="*/ 6119 h 1935503"/>
              <a:gd name="connsiteX2" fmla="*/ 3566160 w 3566160"/>
              <a:gd name="connsiteY2" fmla="*/ 1350287 h 1935503"/>
              <a:gd name="connsiteX0" fmla="*/ 0 w 3566160"/>
              <a:gd name="connsiteY0" fmla="*/ 1931162 h 1931162"/>
              <a:gd name="connsiteX1" fmla="*/ 1481328 w 3566160"/>
              <a:gd name="connsiteY1" fmla="*/ 1778 h 1931162"/>
              <a:gd name="connsiteX2" fmla="*/ 3566160 w 3566160"/>
              <a:gd name="connsiteY2" fmla="*/ 1592834 h 1931162"/>
              <a:gd name="connsiteX0" fmla="*/ 0 w 3566160"/>
              <a:gd name="connsiteY0" fmla="*/ 1972610 h 1972610"/>
              <a:gd name="connsiteX1" fmla="*/ 1481328 w 3566160"/>
              <a:gd name="connsiteY1" fmla="*/ 43226 h 1972610"/>
              <a:gd name="connsiteX2" fmla="*/ 3566160 w 3566160"/>
              <a:gd name="connsiteY2" fmla="*/ 1634282 h 1972610"/>
              <a:gd name="connsiteX0" fmla="*/ 0 w 3566160"/>
              <a:gd name="connsiteY0" fmla="*/ 1950326 h 1950326"/>
              <a:gd name="connsiteX1" fmla="*/ 1481328 w 3566160"/>
              <a:gd name="connsiteY1" fmla="*/ 20942 h 1950326"/>
              <a:gd name="connsiteX2" fmla="*/ 3566160 w 3566160"/>
              <a:gd name="connsiteY2" fmla="*/ 1611998 h 1950326"/>
              <a:gd name="connsiteX0" fmla="*/ 0 w 3566160"/>
              <a:gd name="connsiteY0" fmla="*/ 1950326 h 1950326"/>
              <a:gd name="connsiteX1" fmla="*/ 1481328 w 3566160"/>
              <a:gd name="connsiteY1" fmla="*/ 20942 h 1950326"/>
              <a:gd name="connsiteX2" fmla="*/ 3566160 w 3566160"/>
              <a:gd name="connsiteY2" fmla="*/ 1611998 h 1950326"/>
              <a:gd name="connsiteX0" fmla="*/ 0 w 3566160"/>
              <a:gd name="connsiteY0" fmla="*/ 1997351 h 1997351"/>
              <a:gd name="connsiteX1" fmla="*/ 2233803 w 3566160"/>
              <a:gd name="connsiteY1" fmla="*/ 20342 h 1997351"/>
              <a:gd name="connsiteX2" fmla="*/ 3566160 w 3566160"/>
              <a:gd name="connsiteY2" fmla="*/ 1659023 h 1997351"/>
              <a:gd name="connsiteX0" fmla="*/ 0 w 3566160"/>
              <a:gd name="connsiteY0" fmla="*/ 1977089 h 1977089"/>
              <a:gd name="connsiteX1" fmla="*/ 2233803 w 3566160"/>
              <a:gd name="connsiteY1" fmla="*/ 80 h 1977089"/>
              <a:gd name="connsiteX2" fmla="*/ 3566160 w 3566160"/>
              <a:gd name="connsiteY2" fmla="*/ 1638761 h 1977089"/>
              <a:gd name="connsiteX0" fmla="*/ 0 w 3566160"/>
              <a:gd name="connsiteY0" fmla="*/ 1977131 h 1977131"/>
              <a:gd name="connsiteX1" fmla="*/ 2233803 w 3566160"/>
              <a:gd name="connsiteY1" fmla="*/ 122 h 1977131"/>
              <a:gd name="connsiteX2" fmla="*/ 3566160 w 3566160"/>
              <a:gd name="connsiteY2" fmla="*/ 1638803 h 1977131"/>
              <a:gd name="connsiteX0" fmla="*/ 0 w 3004185"/>
              <a:gd name="connsiteY0" fmla="*/ 2076311 h 2076311"/>
              <a:gd name="connsiteX1" fmla="*/ 1671828 w 3004185"/>
              <a:gd name="connsiteY1" fmla="*/ 4052 h 2076311"/>
              <a:gd name="connsiteX2" fmla="*/ 3004185 w 3004185"/>
              <a:gd name="connsiteY2" fmla="*/ 1642733 h 2076311"/>
              <a:gd name="connsiteX0" fmla="*/ 0 w 3004185"/>
              <a:gd name="connsiteY0" fmla="*/ 1487128 h 1487128"/>
              <a:gd name="connsiteX1" fmla="*/ 1438915 w 3004185"/>
              <a:gd name="connsiteY1" fmla="*/ 10092 h 1487128"/>
              <a:gd name="connsiteX2" fmla="*/ 3004185 w 3004185"/>
              <a:gd name="connsiteY2" fmla="*/ 1053550 h 1487128"/>
              <a:gd name="connsiteX0" fmla="*/ 0 w 3694298"/>
              <a:gd name="connsiteY0" fmla="*/ 1558874 h 1558874"/>
              <a:gd name="connsiteX1" fmla="*/ 2129028 w 3694298"/>
              <a:gd name="connsiteY1" fmla="*/ 12827 h 1558874"/>
              <a:gd name="connsiteX2" fmla="*/ 3694298 w 3694298"/>
              <a:gd name="connsiteY2" fmla="*/ 1056285 h 1558874"/>
              <a:gd name="connsiteX0" fmla="*/ 0 w 3694298"/>
              <a:gd name="connsiteY0" fmla="*/ 1562827 h 1562827"/>
              <a:gd name="connsiteX1" fmla="*/ 2129028 w 3694298"/>
              <a:gd name="connsiteY1" fmla="*/ 16780 h 1562827"/>
              <a:gd name="connsiteX2" fmla="*/ 3694298 w 3694298"/>
              <a:gd name="connsiteY2" fmla="*/ 1060238 h 1562827"/>
              <a:gd name="connsiteX0" fmla="*/ 0 w 4884743"/>
              <a:gd name="connsiteY0" fmla="*/ 1626242 h 1626242"/>
              <a:gd name="connsiteX1" fmla="*/ 3319473 w 4884743"/>
              <a:gd name="connsiteY1" fmla="*/ 19810 h 1626242"/>
              <a:gd name="connsiteX2" fmla="*/ 4884743 w 4884743"/>
              <a:gd name="connsiteY2" fmla="*/ 1063268 h 1626242"/>
              <a:gd name="connsiteX0" fmla="*/ 0 w 4884743"/>
              <a:gd name="connsiteY0" fmla="*/ 1529544 h 1529544"/>
              <a:gd name="connsiteX1" fmla="*/ 2793262 w 4884743"/>
              <a:gd name="connsiteY1" fmla="*/ 26629 h 1529544"/>
              <a:gd name="connsiteX2" fmla="*/ 4884743 w 4884743"/>
              <a:gd name="connsiteY2" fmla="*/ 966570 h 1529544"/>
              <a:gd name="connsiteX0" fmla="*/ 0 w 4893369"/>
              <a:gd name="connsiteY0" fmla="*/ 1524941 h 1524941"/>
              <a:gd name="connsiteX1" fmla="*/ 2793262 w 4893369"/>
              <a:gd name="connsiteY1" fmla="*/ 22026 h 1524941"/>
              <a:gd name="connsiteX2" fmla="*/ 4893369 w 4893369"/>
              <a:gd name="connsiteY2" fmla="*/ 996472 h 1524941"/>
              <a:gd name="connsiteX0" fmla="*/ 0 w 4893369"/>
              <a:gd name="connsiteY0" fmla="*/ 1514490 h 1514490"/>
              <a:gd name="connsiteX1" fmla="*/ 2793262 w 4893369"/>
              <a:gd name="connsiteY1" fmla="*/ 11575 h 1514490"/>
              <a:gd name="connsiteX2" fmla="*/ 4893369 w 4893369"/>
              <a:gd name="connsiteY2" fmla="*/ 986021 h 1514490"/>
            </a:gdLst>
            <a:ahLst/>
            <a:cxnLst>
              <a:cxn ang="0">
                <a:pos x="connsiteX0" y="connsiteY0"/>
              </a:cxn>
              <a:cxn ang="0">
                <a:pos x="connsiteX1" y="connsiteY1"/>
              </a:cxn>
              <a:cxn ang="0">
                <a:pos x="connsiteX2" y="connsiteY2"/>
              </a:cxn>
            </a:cxnLst>
            <a:rect l="l" t="t" r="r" b="b"/>
            <a:pathLst>
              <a:path w="4893369" h="1514490">
                <a:moveTo>
                  <a:pt x="0" y="1514490"/>
                </a:moveTo>
                <a:cubicBezTo>
                  <a:pt x="1106424" y="680862"/>
                  <a:pt x="1977701" y="99653"/>
                  <a:pt x="2793262" y="11575"/>
                </a:cubicBezTo>
                <a:cubicBezTo>
                  <a:pt x="3608823" y="-76503"/>
                  <a:pt x="4141813" y="346775"/>
                  <a:pt x="4893369" y="986021"/>
                </a:cubicBezTo>
              </a:path>
            </a:pathLst>
          </a:custGeom>
          <a:noFill/>
          <a:ln w="28575">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E72DC607-F928-4C54-9D4C-A3D05467B57A}"/>
              </a:ext>
            </a:extLst>
          </p:cNvPr>
          <p:cNvSpPr/>
          <p:nvPr/>
        </p:nvSpPr>
        <p:spPr>
          <a:xfrm>
            <a:off x="3054244" y="3214526"/>
            <a:ext cx="5461549" cy="1879779"/>
          </a:xfrm>
          <a:custGeom>
            <a:avLst/>
            <a:gdLst>
              <a:gd name="connsiteX0" fmla="*/ 0 w 3566160"/>
              <a:gd name="connsiteY0" fmla="*/ 2302390 h 2302390"/>
              <a:gd name="connsiteX1" fmla="*/ 1984248 w 3566160"/>
              <a:gd name="connsiteY1" fmla="*/ 7246 h 2302390"/>
              <a:gd name="connsiteX2" fmla="*/ 3566160 w 3566160"/>
              <a:gd name="connsiteY2" fmla="*/ 1717174 h 2302390"/>
              <a:gd name="connsiteX0" fmla="*/ 0 w 3566160"/>
              <a:gd name="connsiteY0" fmla="*/ 2420118 h 2420118"/>
              <a:gd name="connsiteX1" fmla="*/ 1984248 w 3566160"/>
              <a:gd name="connsiteY1" fmla="*/ 124974 h 2420118"/>
              <a:gd name="connsiteX2" fmla="*/ 3566160 w 3566160"/>
              <a:gd name="connsiteY2" fmla="*/ 1834902 h 2420118"/>
              <a:gd name="connsiteX0" fmla="*/ 0 w 3566160"/>
              <a:gd name="connsiteY0" fmla="*/ 2420118 h 2420118"/>
              <a:gd name="connsiteX1" fmla="*/ 1984248 w 3566160"/>
              <a:gd name="connsiteY1" fmla="*/ 124974 h 2420118"/>
              <a:gd name="connsiteX2" fmla="*/ 3566160 w 3566160"/>
              <a:gd name="connsiteY2" fmla="*/ 1834902 h 2420118"/>
              <a:gd name="connsiteX0" fmla="*/ 0 w 3374136"/>
              <a:gd name="connsiteY0" fmla="*/ 2295179 h 2340027"/>
              <a:gd name="connsiteX1" fmla="*/ 1984248 w 3374136"/>
              <a:gd name="connsiteY1" fmla="*/ 35 h 2340027"/>
              <a:gd name="connsiteX2" fmla="*/ 3374136 w 3374136"/>
              <a:gd name="connsiteY2" fmla="*/ 2340027 h 2340027"/>
              <a:gd name="connsiteX0" fmla="*/ 0 w 3097911"/>
              <a:gd name="connsiteY0" fmla="*/ 2295388 h 2415965"/>
              <a:gd name="connsiteX1" fmla="*/ 1984248 w 3097911"/>
              <a:gd name="connsiteY1" fmla="*/ 244 h 2415965"/>
              <a:gd name="connsiteX2" fmla="*/ 3097911 w 3097911"/>
              <a:gd name="connsiteY2" fmla="*/ 2415965 h 2415965"/>
              <a:gd name="connsiteX0" fmla="*/ 0 w 3097911"/>
              <a:gd name="connsiteY0" fmla="*/ 2320685 h 2441262"/>
              <a:gd name="connsiteX1" fmla="*/ 1984248 w 3097911"/>
              <a:gd name="connsiteY1" fmla="*/ 25541 h 2441262"/>
              <a:gd name="connsiteX2" fmla="*/ 3097911 w 3097911"/>
              <a:gd name="connsiteY2" fmla="*/ 2441262 h 2441262"/>
              <a:gd name="connsiteX0" fmla="*/ 0 w 3097911"/>
              <a:gd name="connsiteY0" fmla="*/ 2320685 h 2441262"/>
              <a:gd name="connsiteX1" fmla="*/ 1984248 w 3097911"/>
              <a:gd name="connsiteY1" fmla="*/ 25541 h 2441262"/>
              <a:gd name="connsiteX2" fmla="*/ 3097911 w 3097911"/>
              <a:gd name="connsiteY2" fmla="*/ 2441262 h 2441262"/>
              <a:gd name="connsiteX0" fmla="*/ 0 w 3293238"/>
              <a:gd name="connsiteY0" fmla="*/ 2017903 h 2138480"/>
              <a:gd name="connsiteX1" fmla="*/ 3174693 w 3293238"/>
              <a:gd name="connsiteY1" fmla="*/ 31391 h 2138480"/>
              <a:gd name="connsiteX2" fmla="*/ 3097911 w 3293238"/>
              <a:gd name="connsiteY2" fmla="*/ 2138480 h 2138480"/>
              <a:gd name="connsiteX0" fmla="*/ 0 w 4650666"/>
              <a:gd name="connsiteY0" fmla="*/ 1986604 h 2050028"/>
              <a:gd name="connsiteX1" fmla="*/ 3174693 w 4650666"/>
              <a:gd name="connsiteY1" fmla="*/ 92 h 2050028"/>
              <a:gd name="connsiteX2" fmla="*/ 4650666 w 4650666"/>
              <a:gd name="connsiteY2" fmla="*/ 2050027 h 2050028"/>
              <a:gd name="connsiteX0" fmla="*/ 0 w 4650666"/>
              <a:gd name="connsiteY0" fmla="*/ 2060866 h 2124289"/>
              <a:gd name="connsiteX1" fmla="*/ 3174693 w 4650666"/>
              <a:gd name="connsiteY1" fmla="*/ 74354 h 2124289"/>
              <a:gd name="connsiteX2" fmla="*/ 4650666 w 4650666"/>
              <a:gd name="connsiteY2" fmla="*/ 2124289 h 2124289"/>
              <a:gd name="connsiteX0" fmla="*/ 0 w 4616160"/>
              <a:gd name="connsiteY0" fmla="*/ 2135258 h 2135258"/>
              <a:gd name="connsiteX1" fmla="*/ 3140187 w 4616160"/>
              <a:gd name="connsiteY1" fmla="*/ 145 h 2135258"/>
              <a:gd name="connsiteX2" fmla="*/ 4616160 w 4616160"/>
              <a:gd name="connsiteY2" fmla="*/ 2050080 h 2135258"/>
              <a:gd name="connsiteX0" fmla="*/ 0 w 4616160"/>
              <a:gd name="connsiteY0" fmla="*/ 2135258 h 2135258"/>
              <a:gd name="connsiteX1" fmla="*/ 3140187 w 4616160"/>
              <a:gd name="connsiteY1" fmla="*/ 145 h 2135258"/>
              <a:gd name="connsiteX2" fmla="*/ 4616160 w 4616160"/>
              <a:gd name="connsiteY2" fmla="*/ 2050080 h 2135258"/>
              <a:gd name="connsiteX0" fmla="*/ 0 w 4616160"/>
              <a:gd name="connsiteY0" fmla="*/ 2489576 h 2489576"/>
              <a:gd name="connsiteX1" fmla="*/ 3062549 w 4616160"/>
              <a:gd name="connsiteY1" fmla="*/ 108 h 2489576"/>
              <a:gd name="connsiteX2" fmla="*/ 4616160 w 4616160"/>
              <a:gd name="connsiteY2" fmla="*/ 2404398 h 2489576"/>
              <a:gd name="connsiteX0" fmla="*/ 0 w 5461549"/>
              <a:gd name="connsiteY0" fmla="*/ 2490875 h 2490875"/>
              <a:gd name="connsiteX1" fmla="*/ 3062549 w 5461549"/>
              <a:gd name="connsiteY1" fmla="*/ 1407 h 2490875"/>
              <a:gd name="connsiteX2" fmla="*/ 5461549 w 5461549"/>
              <a:gd name="connsiteY2" fmla="*/ 2199944 h 2490875"/>
            </a:gdLst>
            <a:ahLst/>
            <a:cxnLst>
              <a:cxn ang="0">
                <a:pos x="connsiteX0" y="connsiteY0"/>
              </a:cxn>
              <a:cxn ang="0">
                <a:pos x="connsiteX1" y="connsiteY1"/>
              </a:cxn>
              <a:cxn ang="0">
                <a:pos x="connsiteX2" y="connsiteY2"/>
              </a:cxn>
            </a:cxnLst>
            <a:rect l="l" t="t" r="r" b="b"/>
            <a:pathLst>
              <a:path w="5461549" h="2490875">
                <a:moveTo>
                  <a:pt x="0" y="2490875"/>
                </a:moveTo>
                <a:cubicBezTo>
                  <a:pt x="901978" y="1677841"/>
                  <a:pt x="2152291" y="49896"/>
                  <a:pt x="3062549" y="1407"/>
                </a:cubicBezTo>
                <a:cubicBezTo>
                  <a:pt x="3972807" y="-47082"/>
                  <a:pt x="4619920" y="1166968"/>
                  <a:pt x="5461549" y="2199944"/>
                </a:cubicBezTo>
              </a:path>
            </a:pathLst>
          </a:custGeom>
          <a:noFill/>
          <a:ln w="28575">
            <a:solidFill>
              <a:srgbClr val="00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219750D3-4E92-428A-817C-A5E2660A002F}"/>
              </a:ext>
            </a:extLst>
          </p:cNvPr>
          <p:cNvCxnSpPr/>
          <p:nvPr/>
        </p:nvCxnSpPr>
        <p:spPr>
          <a:xfrm>
            <a:off x="7184136" y="5160264"/>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9808E28-667D-44B1-9EB5-DE34FCEB3B19}"/>
              </a:ext>
            </a:extLst>
          </p:cNvPr>
          <p:cNvSpPr txBox="1"/>
          <p:nvPr/>
        </p:nvSpPr>
        <p:spPr>
          <a:xfrm rot="20047683">
            <a:off x="6914671" y="5517567"/>
            <a:ext cx="538930" cy="369332"/>
          </a:xfrm>
          <a:prstGeom prst="rect">
            <a:avLst/>
          </a:prstGeom>
          <a:noFill/>
        </p:spPr>
        <p:txBody>
          <a:bodyPr wrap="none" rtlCol="0">
            <a:spAutoFit/>
          </a:bodyPr>
          <a:lstStyle/>
          <a:p>
            <a:pPr algn="ctr"/>
            <a:r>
              <a:rPr lang="en-US" dirty="0"/>
              <a:t>1 m</a:t>
            </a:r>
          </a:p>
        </p:txBody>
      </p:sp>
      <p:cxnSp>
        <p:nvCxnSpPr>
          <p:cNvPr id="27" name="Straight Connector 26">
            <a:extLst>
              <a:ext uri="{FF2B5EF4-FFF2-40B4-BE49-F238E27FC236}">
                <a16:creationId xmlns:a16="http://schemas.microsoft.com/office/drawing/2014/main" id="{1FE65CB2-1D67-4CC8-B265-DB9EB5A6A354}"/>
              </a:ext>
            </a:extLst>
          </p:cNvPr>
          <p:cNvCxnSpPr/>
          <p:nvPr/>
        </p:nvCxnSpPr>
        <p:spPr>
          <a:xfrm>
            <a:off x="3005328" y="1718388"/>
            <a:ext cx="557784" cy="0"/>
          </a:xfrm>
          <a:prstGeom prst="line">
            <a:avLst/>
          </a:prstGeom>
          <a:ln w="5715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5072BB8-F2F3-4823-BBAF-B50B205765A8}"/>
              </a:ext>
            </a:extLst>
          </p:cNvPr>
          <p:cNvCxnSpPr/>
          <p:nvPr/>
        </p:nvCxnSpPr>
        <p:spPr>
          <a:xfrm>
            <a:off x="3005328" y="2349324"/>
            <a:ext cx="557784" cy="0"/>
          </a:xfrm>
          <a:prstGeom prst="line">
            <a:avLst/>
          </a:prstGeom>
          <a:ln w="57150">
            <a:solidFill>
              <a:srgbClr val="FF66FF"/>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909A294-AA47-4C1B-AE6F-979B858F6B0B}"/>
              </a:ext>
            </a:extLst>
          </p:cNvPr>
          <p:cNvSpPr txBox="1"/>
          <p:nvPr/>
        </p:nvSpPr>
        <p:spPr>
          <a:xfrm>
            <a:off x="3678936" y="1533959"/>
            <a:ext cx="3569695" cy="369332"/>
          </a:xfrm>
          <a:prstGeom prst="rect">
            <a:avLst/>
          </a:prstGeom>
          <a:noFill/>
        </p:spPr>
        <p:txBody>
          <a:bodyPr wrap="none" rtlCol="0">
            <a:spAutoFit/>
          </a:bodyPr>
          <a:lstStyle/>
          <a:p>
            <a:r>
              <a:rPr lang="en-US" i="1" dirty="0"/>
              <a:t>“hydrochorous seeds” – Low Density</a:t>
            </a:r>
          </a:p>
        </p:txBody>
      </p:sp>
      <p:sp>
        <p:nvSpPr>
          <p:cNvPr id="30" name="TextBox 29">
            <a:extLst>
              <a:ext uri="{FF2B5EF4-FFF2-40B4-BE49-F238E27FC236}">
                <a16:creationId xmlns:a16="http://schemas.microsoft.com/office/drawing/2014/main" id="{0ADBC8F3-F320-4FD0-9047-1EE5D76B3E79}"/>
              </a:ext>
            </a:extLst>
          </p:cNvPr>
          <p:cNvSpPr txBox="1"/>
          <p:nvPr/>
        </p:nvSpPr>
        <p:spPr>
          <a:xfrm>
            <a:off x="3678936" y="2155129"/>
            <a:ext cx="2735621" cy="369332"/>
          </a:xfrm>
          <a:prstGeom prst="rect">
            <a:avLst/>
          </a:prstGeom>
          <a:noFill/>
        </p:spPr>
        <p:txBody>
          <a:bodyPr wrap="none" rtlCol="0">
            <a:spAutoFit/>
          </a:bodyPr>
          <a:lstStyle/>
          <a:p>
            <a:r>
              <a:rPr lang="en-US" i="1" dirty="0"/>
              <a:t>“local seeds” – Low Density</a:t>
            </a:r>
          </a:p>
        </p:txBody>
      </p:sp>
      <p:sp>
        <p:nvSpPr>
          <p:cNvPr id="2" name="TextBox 1">
            <a:extLst>
              <a:ext uri="{FF2B5EF4-FFF2-40B4-BE49-F238E27FC236}">
                <a16:creationId xmlns:a16="http://schemas.microsoft.com/office/drawing/2014/main" id="{61122F3B-BBC1-44D9-B898-76840700EE13}"/>
              </a:ext>
            </a:extLst>
          </p:cNvPr>
          <p:cNvSpPr txBox="1"/>
          <p:nvPr/>
        </p:nvSpPr>
        <p:spPr>
          <a:xfrm>
            <a:off x="399163" y="180974"/>
            <a:ext cx="11726162" cy="923330"/>
          </a:xfrm>
          <a:prstGeom prst="rect">
            <a:avLst/>
          </a:prstGeom>
          <a:noFill/>
        </p:spPr>
        <p:txBody>
          <a:bodyPr wrap="square" rtlCol="0">
            <a:spAutoFit/>
          </a:bodyPr>
          <a:lstStyle/>
          <a:p>
            <a:r>
              <a:rPr lang="en-US" b="1" dirty="0"/>
              <a:t>Expected results:</a:t>
            </a:r>
          </a:p>
          <a:p>
            <a:r>
              <a:rPr lang="en-US" dirty="0"/>
              <a:t>If H</a:t>
            </a:r>
            <a:r>
              <a:rPr lang="en-US" baseline="-25000" dirty="0"/>
              <a:t>a</a:t>
            </a:r>
            <a:r>
              <a:rPr lang="en-US" dirty="0"/>
              <a:t> is supported, and vegetation density does not affect seed retention or exclusion in the plot, then all planting densities should have even retention of “local” and “hydrochorous” seed mimics. </a:t>
            </a:r>
          </a:p>
        </p:txBody>
      </p:sp>
      <p:pic>
        <p:nvPicPr>
          <p:cNvPr id="24" name="Picture 23">
            <a:extLst>
              <a:ext uri="{FF2B5EF4-FFF2-40B4-BE49-F238E27FC236}">
                <a16:creationId xmlns:a16="http://schemas.microsoft.com/office/drawing/2014/main" id="{1DF89E48-3967-44E1-B027-6521099224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5846" y="1083969"/>
            <a:ext cx="4202514" cy="1083592"/>
          </a:xfrm>
          <a:prstGeom prst="rect">
            <a:avLst/>
          </a:prstGeom>
        </p:spPr>
      </p:pic>
      <p:sp>
        <p:nvSpPr>
          <p:cNvPr id="25" name="Freeform: Shape 24">
            <a:extLst>
              <a:ext uri="{FF2B5EF4-FFF2-40B4-BE49-F238E27FC236}">
                <a16:creationId xmlns:a16="http://schemas.microsoft.com/office/drawing/2014/main" id="{7C7804A2-E7BE-4575-B585-27C806AA01CC}"/>
              </a:ext>
            </a:extLst>
          </p:cNvPr>
          <p:cNvSpPr/>
          <p:nvPr/>
        </p:nvSpPr>
        <p:spPr>
          <a:xfrm>
            <a:off x="3493921" y="3344882"/>
            <a:ext cx="5083151" cy="1671740"/>
          </a:xfrm>
          <a:custGeom>
            <a:avLst/>
            <a:gdLst>
              <a:gd name="connsiteX0" fmla="*/ 0 w 3566160"/>
              <a:gd name="connsiteY0" fmla="*/ 2302390 h 2302390"/>
              <a:gd name="connsiteX1" fmla="*/ 1984248 w 3566160"/>
              <a:gd name="connsiteY1" fmla="*/ 7246 h 2302390"/>
              <a:gd name="connsiteX2" fmla="*/ 3566160 w 3566160"/>
              <a:gd name="connsiteY2" fmla="*/ 1717174 h 2302390"/>
              <a:gd name="connsiteX0" fmla="*/ 0 w 3566160"/>
              <a:gd name="connsiteY0" fmla="*/ 1940737 h 1940737"/>
              <a:gd name="connsiteX1" fmla="*/ 1481328 w 3566160"/>
              <a:gd name="connsiteY1" fmla="*/ 11353 h 1940737"/>
              <a:gd name="connsiteX2" fmla="*/ 3566160 w 3566160"/>
              <a:gd name="connsiteY2" fmla="*/ 1355521 h 1940737"/>
              <a:gd name="connsiteX0" fmla="*/ 0 w 3566160"/>
              <a:gd name="connsiteY0" fmla="*/ 1938094 h 1938094"/>
              <a:gd name="connsiteX1" fmla="*/ 1481328 w 3566160"/>
              <a:gd name="connsiteY1" fmla="*/ 8710 h 1938094"/>
              <a:gd name="connsiteX2" fmla="*/ 3566160 w 3566160"/>
              <a:gd name="connsiteY2" fmla="*/ 1352878 h 1938094"/>
              <a:gd name="connsiteX0" fmla="*/ 0 w 3566160"/>
              <a:gd name="connsiteY0" fmla="*/ 1935503 h 1935503"/>
              <a:gd name="connsiteX1" fmla="*/ 1481328 w 3566160"/>
              <a:gd name="connsiteY1" fmla="*/ 6119 h 1935503"/>
              <a:gd name="connsiteX2" fmla="*/ 3566160 w 3566160"/>
              <a:gd name="connsiteY2" fmla="*/ 1350287 h 1935503"/>
              <a:gd name="connsiteX0" fmla="*/ 0 w 3566160"/>
              <a:gd name="connsiteY0" fmla="*/ 1931162 h 1931162"/>
              <a:gd name="connsiteX1" fmla="*/ 1481328 w 3566160"/>
              <a:gd name="connsiteY1" fmla="*/ 1778 h 1931162"/>
              <a:gd name="connsiteX2" fmla="*/ 3566160 w 3566160"/>
              <a:gd name="connsiteY2" fmla="*/ 1592834 h 1931162"/>
              <a:gd name="connsiteX0" fmla="*/ 0 w 3566160"/>
              <a:gd name="connsiteY0" fmla="*/ 1972610 h 1972610"/>
              <a:gd name="connsiteX1" fmla="*/ 1481328 w 3566160"/>
              <a:gd name="connsiteY1" fmla="*/ 43226 h 1972610"/>
              <a:gd name="connsiteX2" fmla="*/ 3566160 w 3566160"/>
              <a:gd name="connsiteY2" fmla="*/ 1634282 h 1972610"/>
              <a:gd name="connsiteX0" fmla="*/ 0 w 3566160"/>
              <a:gd name="connsiteY0" fmla="*/ 1950326 h 1950326"/>
              <a:gd name="connsiteX1" fmla="*/ 1481328 w 3566160"/>
              <a:gd name="connsiteY1" fmla="*/ 20942 h 1950326"/>
              <a:gd name="connsiteX2" fmla="*/ 3566160 w 3566160"/>
              <a:gd name="connsiteY2" fmla="*/ 1611998 h 1950326"/>
              <a:gd name="connsiteX0" fmla="*/ 0 w 3566160"/>
              <a:gd name="connsiteY0" fmla="*/ 1950326 h 1950326"/>
              <a:gd name="connsiteX1" fmla="*/ 1481328 w 3566160"/>
              <a:gd name="connsiteY1" fmla="*/ 20942 h 1950326"/>
              <a:gd name="connsiteX2" fmla="*/ 3566160 w 3566160"/>
              <a:gd name="connsiteY2" fmla="*/ 1611998 h 1950326"/>
              <a:gd name="connsiteX0" fmla="*/ 0 w 3566160"/>
              <a:gd name="connsiteY0" fmla="*/ 1997351 h 1997351"/>
              <a:gd name="connsiteX1" fmla="*/ 2233803 w 3566160"/>
              <a:gd name="connsiteY1" fmla="*/ 20342 h 1997351"/>
              <a:gd name="connsiteX2" fmla="*/ 3566160 w 3566160"/>
              <a:gd name="connsiteY2" fmla="*/ 1659023 h 1997351"/>
              <a:gd name="connsiteX0" fmla="*/ 0 w 3566160"/>
              <a:gd name="connsiteY0" fmla="*/ 1977089 h 1977089"/>
              <a:gd name="connsiteX1" fmla="*/ 2233803 w 3566160"/>
              <a:gd name="connsiteY1" fmla="*/ 80 h 1977089"/>
              <a:gd name="connsiteX2" fmla="*/ 3566160 w 3566160"/>
              <a:gd name="connsiteY2" fmla="*/ 1638761 h 1977089"/>
              <a:gd name="connsiteX0" fmla="*/ 0 w 3566160"/>
              <a:gd name="connsiteY0" fmla="*/ 1977131 h 1977131"/>
              <a:gd name="connsiteX1" fmla="*/ 2233803 w 3566160"/>
              <a:gd name="connsiteY1" fmla="*/ 122 h 1977131"/>
              <a:gd name="connsiteX2" fmla="*/ 3566160 w 3566160"/>
              <a:gd name="connsiteY2" fmla="*/ 1638803 h 1977131"/>
              <a:gd name="connsiteX0" fmla="*/ 0 w 3004185"/>
              <a:gd name="connsiteY0" fmla="*/ 2076311 h 2076311"/>
              <a:gd name="connsiteX1" fmla="*/ 1671828 w 3004185"/>
              <a:gd name="connsiteY1" fmla="*/ 4052 h 2076311"/>
              <a:gd name="connsiteX2" fmla="*/ 3004185 w 3004185"/>
              <a:gd name="connsiteY2" fmla="*/ 1642733 h 2076311"/>
              <a:gd name="connsiteX0" fmla="*/ 0 w 5083151"/>
              <a:gd name="connsiteY0" fmla="*/ 2199414 h 2199414"/>
              <a:gd name="connsiteX1" fmla="*/ 3750794 w 5083151"/>
              <a:gd name="connsiteY1" fmla="*/ 6385 h 2199414"/>
              <a:gd name="connsiteX2" fmla="*/ 5083151 w 5083151"/>
              <a:gd name="connsiteY2" fmla="*/ 1645066 h 2199414"/>
              <a:gd name="connsiteX0" fmla="*/ 0 w 5083151"/>
              <a:gd name="connsiteY0" fmla="*/ 1849101 h 1849101"/>
              <a:gd name="connsiteX1" fmla="*/ 3681783 w 5083151"/>
              <a:gd name="connsiteY1" fmla="*/ 9755 h 1849101"/>
              <a:gd name="connsiteX2" fmla="*/ 5083151 w 5083151"/>
              <a:gd name="connsiteY2" fmla="*/ 1294753 h 1849101"/>
              <a:gd name="connsiteX0" fmla="*/ 0 w 5083151"/>
              <a:gd name="connsiteY0" fmla="*/ 1843537 h 1843537"/>
              <a:gd name="connsiteX1" fmla="*/ 3681783 w 5083151"/>
              <a:gd name="connsiteY1" fmla="*/ 4191 h 1843537"/>
              <a:gd name="connsiteX2" fmla="*/ 5083151 w 5083151"/>
              <a:gd name="connsiteY2" fmla="*/ 1289189 h 1843537"/>
              <a:gd name="connsiteX0" fmla="*/ 0 w 5083151"/>
              <a:gd name="connsiteY0" fmla="*/ 1843537 h 1843537"/>
              <a:gd name="connsiteX1" fmla="*/ 3681783 w 5083151"/>
              <a:gd name="connsiteY1" fmla="*/ 4191 h 1843537"/>
              <a:gd name="connsiteX2" fmla="*/ 5083151 w 5083151"/>
              <a:gd name="connsiteY2" fmla="*/ 1289189 h 1843537"/>
              <a:gd name="connsiteX0" fmla="*/ 0 w 5083151"/>
              <a:gd name="connsiteY0" fmla="*/ 1671740 h 1671740"/>
              <a:gd name="connsiteX1" fmla="*/ 2724251 w 5083151"/>
              <a:gd name="connsiteY1" fmla="*/ 4922 h 1671740"/>
              <a:gd name="connsiteX2" fmla="*/ 5083151 w 5083151"/>
              <a:gd name="connsiteY2" fmla="*/ 1117392 h 1671740"/>
            </a:gdLst>
            <a:ahLst/>
            <a:cxnLst>
              <a:cxn ang="0">
                <a:pos x="connsiteX0" y="connsiteY0"/>
              </a:cxn>
              <a:cxn ang="0">
                <a:pos x="connsiteX1" y="connsiteY1"/>
              </a:cxn>
              <a:cxn ang="0">
                <a:pos x="connsiteX2" y="connsiteY2"/>
              </a:cxn>
            </a:cxnLst>
            <a:rect l="l" t="t" r="r" b="b"/>
            <a:pathLst>
              <a:path w="5083151" h="1671740">
                <a:moveTo>
                  <a:pt x="0" y="1671740"/>
                </a:moveTo>
                <a:cubicBezTo>
                  <a:pt x="1106424" y="838112"/>
                  <a:pt x="1730410" y="-75216"/>
                  <a:pt x="2724251" y="4922"/>
                </a:cubicBezTo>
                <a:cubicBezTo>
                  <a:pt x="3718092" y="85060"/>
                  <a:pt x="4374728" y="305617"/>
                  <a:pt x="5083151" y="1117392"/>
                </a:cubicBezTo>
              </a:path>
            </a:pathLst>
          </a:custGeom>
          <a:noFill/>
          <a:ln w="28575">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1787041A-5FF3-4C52-B439-2CD7C1ACC9E0}"/>
              </a:ext>
            </a:extLst>
          </p:cNvPr>
          <p:cNvSpPr/>
          <p:nvPr/>
        </p:nvSpPr>
        <p:spPr>
          <a:xfrm>
            <a:off x="3019738" y="3482912"/>
            <a:ext cx="5418416" cy="1555742"/>
          </a:xfrm>
          <a:custGeom>
            <a:avLst/>
            <a:gdLst>
              <a:gd name="connsiteX0" fmla="*/ 0 w 3566160"/>
              <a:gd name="connsiteY0" fmla="*/ 2302390 h 2302390"/>
              <a:gd name="connsiteX1" fmla="*/ 1984248 w 3566160"/>
              <a:gd name="connsiteY1" fmla="*/ 7246 h 2302390"/>
              <a:gd name="connsiteX2" fmla="*/ 3566160 w 3566160"/>
              <a:gd name="connsiteY2" fmla="*/ 1717174 h 2302390"/>
              <a:gd name="connsiteX0" fmla="*/ 0 w 3566160"/>
              <a:gd name="connsiteY0" fmla="*/ 2420118 h 2420118"/>
              <a:gd name="connsiteX1" fmla="*/ 1984248 w 3566160"/>
              <a:gd name="connsiteY1" fmla="*/ 124974 h 2420118"/>
              <a:gd name="connsiteX2" fmla="*/ 3566160 w 3566160"/>
              <a:gd name="connsiteY2" fmla="*/ 1834902 h 2420118"/>
              <a:gd name="connsiteX0" fmla="*/ 0 w 3566160"/>
              <a:gd name="connsiteY0" fmla="*/ 2420118 h 2420118"/>
              <a:gd name="connsiteX1" fmla="*/ 1984248 w 3566160"/>
              <a:gd name="connsiteY1" fmla="*/ 124974 h 2420118"/>
              <a:gd name="connsiteX2" fmla="*/ 3566160 w 3566160"/>
              <a:gd name="connsiteY2" fmla="*/ 1834902 h 2420118"/>
              <a:gd name="connsiteX0" fmla="*/ 0 w 3374136"/>
              <a:gd name="connsiteY0" fmla="*/ 2295179 h 2340027"/>
              <a:gd name="connsiteX1" fmla="*/ 1984248 w 3374136"/>
              <a:gd name="connsiteY1" fmla="*/ 35 h 2340027"/>
              <a:gd name="connsiteX2" fmla="*/ 3374136 w 3374136"/>
              <a:gd name="connsiteY2" fmla="*/ 2340027 h 2340027"/>
              <a:gd name="connsiteX0" fmla="*/ 0 w 3097911"/>
              <a:gd name="connsiteY0" fmla="*/ 2295388 h 2415965"/>
              <a:gd name="connsiteX1" fmla="*/ 1984248 w 3097911"/>
              <a:gd name="connsiteY1" fmla="*/ 244 h 2415965"/>
              <a:gd name="connsiteX2" fmla="*/ 3097911 w 3097911"/>
              <a:gd name="connsiteY2" fmla="*/ 2415965 h 2415965"/>
              <a:gd name="connsiteX0" fmla="*/ 0 w 3097911"/>
              <a:gd name="connsiteY0" fmla="*/ 2320685 h 2441262"/>
              <a:gd name="connsiteX1" fmla="*/ 1984248 w 3097911"/>
              <a:gd name="connsiteY1" fmla="*/ 25541 h 2441262"/>
              <a:gd name="connsiteX2" fmla="*/ 3097911 w 3097911"/>
              <a:gd name="connsiteY2" fmla="*/ 2441262 h 2441262"/>
              <a:gd name="connsiteX0" fmla="*/ 0 w 3097911"/>
              <a:gd name="connsiteY0" fmla="*/ 2320685 h 2441262"/>
              <a:gd name="connsiteX1" fmla="*/ 1984248 w 3097911"/>
              <a:gd name="connsiteY1" fmla="*/ 25541 h 2441262"/>
              <a:gd name="connsiteX2" fmla="*/ 3097911 w 3097911"/>
              <a:gd name="connsiteY2" fmla="*/ 2441262 h 2441262"/>
              <a:gd name="connsiteX0" fmla="*/ 0 w 5418416"/>
              <a:gd name="connsiteY0" fmla="*/ 2295241 h 2370095"/>
              <a:gd name="connsiteX1" fmla="*/ 1984248 w 5418416"/>
              <a:gd name="connsiteY1" fmla="*/ 97 h 2370095"/>
              <a:gd name="connsiteX2" fmla="*/ 5418416 w 5418416"/>
              <a:gd name="connsiteY2" fmla="*/ 2370096 h 2370095"/>
              <a:gd name="connsiteX0" fmla="*/ 0 w 5418416"/>
              <a:gd name="connsiteY0" fmla="*/ 2009500 h 2084355"/>
              <a:gd name="connsiteX1" fmla="*/ 2243041 w 5418416"/>
              <a:gd name="connsiteY1" fmla="*/ 126 h 2084355"/>
              <a:gd name="connsiteX2" fmla="*/ 5418416 w 5418416"/>
              <a:gd name="connsiteY2" fmla="*/ 2084355 h 2084355"/>
              <a:gd name="connsiteX0" fmla="*/ 0 w 5418416"/>
              <a:gd name="connsiteY0" fmla="*/ 1986641 h 2061496"/>
              <a:gd name="connsiteX1" fmla="*/ 2544965 w 5418416"/>
              <a:gd name="connsiteY1" fmla="*/ 129 h 2061496"/>
              <a:gd name="connsiteX2" fmla="*/ 5418416 w 5418416"/>
              <a:gd name="connsiteY2" fmla="*/ 2061496 h 2061496"/>
            </a:gdLst>
            <a:ahLst/>
            <a:cxnLst>
              <a:cxn ang="0">
                <a:pos x="connsiteX0" y="connsiteY0"/>
              </a:cxn>
              <a:cxn ang="0">
                <a:pos x="connsiteX1" y="connsiteY1"/>
              </a:cxn>
              <a:cxn ang="0">
                <a:pos x="connsiteX2" y="connsiteY2"/>
              </a:cxn>
            </a:cxnLst>
            <a:rect l="l" t="t" r="r" b="b"/>
            <a:pathLst>
              <a:path w="5418416" h="2061496">
                <a:moveTo>
                  <a:pt x="0" y="1986641"/>
                </a:moveTo>
                <a:cubicBezTo>
                  <a:pt x="694944" y="887837"/>
                  <a:pt x="1641896" y="-12347"/>
                  <a:pt x="2544965" y="129"/>
                </a:cubicBezTo>
                <a:cubicBezTo>
                  <a:pt x="3448034" y="12605"/>
                  <a:pt x="4576787" y="1028520"/>
                  <a:pt x="5418416" y="2061496"/>
                </a:cubicBezTo>
              </a:path>
            </a:pathLst>
          </a:custGeom>
          <a:noFill/>
          <a:ln w="28575">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48531F8A-EFE8-49E4-ACF4-8306D3D43C06}"/>
              </a:ext>
            </a:extLst>
          </p:cNvPr>
          <p:cNvCxnSpPr/>
          <p:nvPr/>
        </p:nvCxnSpPr>
        <p:spPr>
          <a:xfrm>
            <a:off x="3005328" y="2019939"/>
            <a:ext cx="557784" cy="0"/>
          </a:xfrm>
          <a:prstGeom prst="line">
            <a:avLst/>
          </a:prstGeom>
          <a:ln w="57150">
            <a:solidFill>
              <a:srgbClr val="00CC9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C949AA5-ACD1-4EA1-BC21-441EE104FB7B}"/>
              </a:ext>
            </a:extLst>
          </p:cNvPr>
          <p:cNvCxnSpPr/>
          <p:nvPr/>
        </p:nvCxnSpPr>
        <p:spPr>
          <a:xfrm>
            <a:off x="3005328" y="2650875"/>
            <a:ext cx="557784" cy="0"/>
          </a:xfrm>
          <a:prstGeom prst="line">
            <a:avLst/>
          </a:prstGeom>
          <a:ln w="57150">
            <a:solidFill>
              <a:srgbClr val="CC0099"/>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B61DB52-B0EC-4D6C-8758-9DB5B8CFDA52}"/>
              </a:ext>
            </a:extLst>
          </p:cNvPr>
          <p:cNvSpPr txBox="1"/>
          <p:nvPr/>
        </p:nvSpPr>
        <p:spPr>
          <a:xfrm>
            <a:off x="3678936" y="1835510"/>
            <a:ext cx="3623749" cy="369332"/>
          </a:xfrm>
          <a:prstGeom prst="rect">
            <a:avLst/>
          </a:prstGeom>
          <a:noFill/>
        </p:spPr>
        <p:txBody>
          <a:bodyPr wrap="none" rtlCol="0">
            <a:spAutoFit/>
          </a:bodyPr>
          <a:lstStyle/>
          <a:p>
            <a:r>
              <a:rPr lang="en-US" i="1" dirty="0"/>
              <a:t>“hydrochorous seeds” – High Density</a:t>
            </a:r>
          </a:p>
        </p:txBody>
      </p:sp>
      <p:sp>
        <p:nvSpPr>
          <p:cNvPr id="34" name="TextBox 33">
            <a:extLst>
              <a:ext uri="{FF2B5EF4-FFF2-40B4-BE49-F238E27FC236}">
                <a16:creationId xmlns:a16="http://schemas.microsoft.com/office/drawing/2014/main" id="{31B64FA5-C31E-4176-B93A-73F7364481B3}"/>
              </a:ext>
            </a:extLst>
          </p:cNvPr>
          <p:cNvSpPr txBox="1"/>
          <p:nvPr/>
        </p:nvSpPr>
        <p:spPr>
          <a:xfrm>
            <a:off x="3678936" y="2456680"/>
            <a:ext cx="2789674" cy="369332"/>
          </a:xfrm>
          <a:prstGeom prst="rect">
            <a:avLst/>
          </a:prstGeom>
          <a:noFill/>
        </p:spPr>
        <p:txBody>
          <a:bodyPr wrap="none" rtlCol="0">
            <a:spAutoFit/>
          </a:bodyPr>
          <a:lstStyle/>
          <a:p>
            <a:r>
              <a:rPr lang="en-US" i="1" dirty="0"/>
              <a:t>“local seeds” – High Density</a:t>
            </a:r>
          </a:p>
        </p:txBody>
      </p:sp>
      <p:cxnSp>
        <p:nvCxnSpPr>
          <p:cNvPr id="35" name="Straight Connector 34">
            <a:extLst>
              <a:ext uri="{FF2B5EF4-FFF2-40B4-BE49-F238E27FC236}">
                <a16:creationId xmlns:a16="http://schemas.microsoft.com/office/drawing/2014/main" id="{A895F2EA-3031-4575-A971-D974CBD8BE44}"/>
              </a:ext>
            </a:extLst>
          </p:cNvPr>
          <p:cNvCxnSpPr/>
          <p:nvPr/>
        </p:nvCxnSpPr>
        <p:spPr>
          <a:xfrm>
            <a:off x="4712336" y="5196035"/>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8B2B81A-7686-4660-A087-6767FDBFB715}"/>
              </a:ext>
            </a:extLst>
          </p:cNvPr>
          <p:cNvSpPr txBox="1"/>
          <p:nvPr/>
        </p:nvSpPr>
        <p:spPr>
          <a:xfrm rot="20047683">
            <a:off x="4407605" y="5553338"/>
            <a:ext cx="609462" cy="369332"/>
          </a:xfrm>
          <a:prstGeom prst="rect">
            <a:avLst/>
          </a:prstGeom>
          <a:noFill/>
        </p:spPr>
        <p:txBody>
          <a:bodyPr wrap="none" rtlCol="0">
            <a:spAutoFit/>
          </a:bodyPr>
          <a:lstStyle/>
          <a:p>
            <a:pPr algn="ctr"/>
            <a:r>
              <a:rPr lang="en-US" dirty="0"/>
              <a:t>-1 m</a:t>
            </a:r>
          </a:p>
        </p:txBody>
      </p:sp>
      <p:sp>
        <p:nvSpPr>
          <p:cNvPr id="37" name="TextBox 36">
            <a:extLst>
              <a:ext uri="{FF2B5EF4-FFF2-40B4-BE49-F238E27FC236}">
                <a16:creationId xmlns:a16="http://schemas.microsoft.com/office/drawing/2014/main" id="{591744CE-AAF3-4115-A5CD-F71799D9F370}"/>
              </a:ext>
            </a:extLst>
          </p:cNvPr>
          <p:cNvSpPr txBox="1"/>
          <p:nvPr/>
        </p:nvSpPr>
        <p:spPr>
          <a:xfrm rot="20351646">
            <a:off x="2558138" y="5416346"/>
            <a:ext cx="1611402" cy="923330"/>
          </a:xfrm>
          <a:prstGeom prst="rect">
            <a:avLst/>
          </a:prstGeom>
          <a:noFill/>
        </p:spPr>
        <p:txBody>
          <a:bodyPr wrap="none" rtlCol="0">
            <a:spAutoFit/>
          </a:bodyPr>
          <a:lstStyle/>
          <a:p>
            <a:pPr algn="ctr"/>
            <a:r>
              <a:rPr lang="en-US" dirty="0"/>
              <a:t>-2 m</a:t>
            </a:r>
          </a:p>
          <a:p>
            <a:pPr algn="ctr"/>
            <a:r>
              <a:rPr lang="en-US" dirty="0"/>
              <a:t>(towards tidal </a:t>
            </a:r>
          </a:p>
          <a:p>
            <a:pPr algn="ctr"/>
            <a:r>
              <a:rPr lang="en-US" dirty="0"/>
              <a:t>intrusion front)</a:t>
            </a:r>
          </a:p>
        </p:txBody>
      </p:sp>
    </p:spTree>
    <p:extLst>
      <p:ext uri="{BB962C8B-B14F-4D97-AF65-F5344CB8AC3E}">
        <p14:creationId xmlns:p14="http://schemas.microsoft.com/office/powerpoint/2010/main" val="929727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860F0-42FC-4721-B2A8-B2CD4652790F}"/>
              </a:ext>
            </a:extLst>
          </p:cNvPr>
          <p:cNvSpPr>
            <a:spLocks noGrp="1"/>
          </p:cNvSpPr>
          <p:nvPr>
            <p:ph type="title"/>
          </p:nvPr>
        </p:nvSpPr>
        <p:spPr/>
        <p:txBody>
          <a:bodyPr/>
          <a:lstStyle/>
          <a:p>
            <a:r>
              <a:rPr lang="en-US" dirty="0"/>
              <a:t>Extra content</a:t>
            </a:r>
          </a:p>
        </p:txBody>
      </p:sp>
      <p:sp>
        <p:nvSpPr>
          <p:cNvPr id="3" name="Content Placeholder 2">
            <a:extLst>
              <a:ext uri="{FF2B5EF4-FFF2-40B4-BE49-F238E27FC236}">
                <a16:creationId xmlns:a16="http://schemas.microsoft.com/office/drawing/2014/main" id="{6F68102B-5655-4A46-8743-3D4687662C46}"/>
              </a:ext>
            </a:extLst>
          </p:cNvPr>
          <p:cNvSpPr>
            <a:spLocks noGrp="1"/>
          </p:cNvSpPr>
          <p:nvPr>
            <p:ph idx="1"/>
          </p:nvPr>
        </p:nvSpPr>
        <p:spPr/>
        <p:txBody>
          <a:bodyPr/>
          <a:lstStyle/>
          <a:p>
            <a:r>
              <a:rPr lang="en-US" dirty="0"/>
              <a:t>Ignore below this slide</a:t>
            </a:r>
          </a:p>
        </p:txBody>
      </p:sp>
    </p:spTree>
    <p:extLst>
      <p:ext uri="{BB962C8B-B14F-4D97-AF65-F5344CB8AC3E}">
        <p14:creationId xmlns:p14="http://schemas.microsoft.com/office/powerpoint/2010/main" val="4154203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F8FE75-FC87-418E-B5D2-BD9C8960ED56}"/>
              </a:ext>
            </a:extLst>
          </p:cNvPr>
          <p:cNvSpPr>
            <a:spLocks noGrp="1"/>
          </p:cNvSpPr>
          <p:nvPr>
            <p:ph type="title"/>
          </p:nvPr>
        </p:nvSpPr>
        <p:spPr/>
        <p:txBody>
          <a:bodyPr>
            <a:normAutofit/>
          </a:bodyPr>
          <a:lstStyle/>
          <a:p>
            <a:r>
              <a:rPr lang="en-US" sz="2400" dirty="0"/>
              <a:t>Observing post-grazing resilience of above-ground vegetation and seed banks</a:t>
            </a:r>
          </a:p>
        </p:txBody>
      </p:sp>
      <p:sp>
        <p:nvSpPr>
          <p:cNvPr id="5" name="Content Placeholder 4">
            <a:extLst>
              <a:ext uri="{FF2B5EF4-FFF2-40B4-BE49-F238E27FC236}">
                <a16:creationId xmlns:a16="http://schemas.microsoft.com/office/drawing/2014/main" id="{FB7E9116-615C-44B1-8D45-D46752B0CA09}"/>
              </a:ext>
            </a:extLst>
          </p:cNvPr>
          <p:cNvSpPr>
            <a:spLocks noGrp="1"/>
          </p:cNvSpPr>
          <p:nvPr>
            <p:ph idx="1"/>
          </p:nvPr>
        </p:nvSpPr>
        <p:spPr/>
        <p:txBody>
          <a:bodyPr>
            <a:noAutofit/>
          </a:bodyPr>
          <a:lstStyle/>
          <a:p>
            <a:r>
              <a:rPr lang="en-US" sz="1400" b="1" dirty="0"/>
              <a:t>Issue</a:t>
            </a:r>
            <a:r>
              <a:rPr lang="en-US" sz="1400" dirty="0"/>
              <a:t>: Natural disturbance is necessary for many ecosystems and communities to persist. </a:t>
            </a:r>
          </a:p>
          <a:p>
            <a:pPr lvl="1"/>
            <a:r>
              <a:rPr lang="en-US" sz="1400" dirty="0"/>
              <a:t>Grazing/grubbing by geese as a form of natural disturbance which can shift vegetation density and compositional richness. </a:t>
            </a:r>
          </a:p>
          <a:p>
            <a:pPr lvl="2"/>
            <a:r>
              <a:rPr lang="en-US" sz="1400" dirty="0"/>
              <a:t>Above ground vegetation supplies local sources of seed rain; loss of vegetation removes seed rain inputs, and may alter retention of seed diversity retained through hydrochorous dispersal.</a:t>
            </a:r>
          </a:p>
          <a:p>
            <a:pPr lvl="1"/>
            <a:r>
              <a:rPr lang="en-US" sz="1400" dirty="0"/>
              <a:t>Resilient plant communities recover from disturbance with a similar plant species or functional group composition, and evenness (that is, pre-disturbance community is not replaced by another)</a:t>
            </a:r>
          </a:p>
          <a:p>
            <a:pPr lvl="1"/>
            <a:r>
              <a:rPr lang="en-US" sz="1400" dirty="0"/>
              <a:t>However, sustained grazing/grubbing pressure exceeding vegetation resilience shifts community to an alternative ecosystem state (mudflat). </a:t>
            </a:r>
          </a:p>
          <a:p>
            <a:pPr lvl="1"/>
            <a:r>
              <a:rPr lang="en-US" sz="1400" dirty="0"/>
              <a:t>Recovery of mudflat to vegetated marsh is largely dependent upon clonal expansion of adjacent vegetation. </a:t>
            </a:r>
          </a:p>
          <a:p>
            <a:pPr lvl="2"/>
            <a:r>
              <a:rPr lang="en-US" sz="1400" dirty="0"/>
              <a:t>Recovery can be achieved by removing grazing/grubbing disturbance (exclosures to fence out geese).</a:t>
            </a:r>
          </a:p>
          <a:p>
            <a:pPr lvl="2"/>
            <a:r>
              <a:rPr lang="en-US" sz="1400" dirty="0"/>
              <a:t>Throughout this recovery process, seed bank diversity should also recover through increased local seed rain (due to recovering vegetation), and trapping of seed brought in through hydrochorous dispersal. </a:t>
            </a:r>
          </a:p>
          <a:p>
            <a:r>
              <a:rPr lang="en-US" sz="1400" b="1" dirty="0"/>
              <a:t>Importance</a:t>
            </a:r>
            <a:r>
              <a:rPr lang="en-US" sz="1400" dirty="0"/>
              <a:t>: Estuaries along the eastern coast of Vancouver Island have experienced decades of intensive grazing pressure by over-abundant resident Canada geese (Dawe &amp; Stewart, 2010, British Columbia Birds), and efforts to control their populations and restore habitat are a land management concern. Understanding grazing impacts on vegetation over time in the </a:t>
            </a:r>
            <a:r>
              <a:rPr lang="en-US" sz="1400" b="1" u="sng" dirty="0"/>
              <a:t>Little Qualicum River Estuary (LQRE) </a:t>
            </a:r>
            <a:r>
              <a:rPr lang="en-US" sz="1400" dirty="0"/>
              <a:t>and </a:t>
            </a:r>
            <a:r>
              <a:rPr lang="en-US" sz="1400" b="1" u="sng" dirty="0"/>
              <a:t>Nanaimo River Estuary (NRE) </a:t>
            </a:r>
            <a:r>
              <a:rPr lang="en-US" sz="1400" dirty="0"/>
              <a:t>can help inform restoration decision making and develop mechanistic hypotheses for observed changes. </a:t>
            </a:r>
            <a:endParaRPr lang="en-US" sz="1400" b="1" dirty="0"/>
          </a:p>
          <a:p>
            <a:r>
              <a:rPr lang="en-US" sz="1400" b="1" dirty="0"/>
              <a:t>Observational knowledge needed</a:t>
            </a:r>
            <a:r>
              <a:rPr lang="en-US" sz="1400" dirty="0"/>
              <a:t>: seasonal measures of species richness dissimilarity between seed bank and above-ground vegetation have not been measured across a gradient of time-since-disturbance. </a:t>
            </a:r>
          </a:p>
        </p:txBody>
      </p:sp>
    </p:spTree>
    <p:extLst>
      <p:ext uri="{BB962C8B-B14F-4D97-AF65-F5344CB8AC3E}">
        <p14:creationId xmlns:p14="http://schemas.microsoft.com/office/powerpoint/2010/main" val="1151322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536969-CBFA-4D2E-AF79-0019C6A2FA95}"/>
              </a:ext>
            </a:extLst>
          </p:cNvPr>
          <p:cNvSpPr txBox="1"/>
          <p:nvPr/>
        </p:nvSpPr>
        <p:spPr>
          <a:xfrm>
            <a:off x="241522" y="0"/>
            <a:ext cx="11455879" cy="5693866"/>
          </a:xfrm>
          <a:prstGeom prst="rect">
            <a:avLst/>
          </a:prstGeom>
          <a:noFill/>
        </p:spPr>
        <p:txBody>
          <a:bodyPr wrap="square" rtlCol="0">
            <a:spAutoFit/>
          </a:bodyPr>
          <a:lstStyle/>
          <a:p>
            <a:r>
              <a:rPr lang="en-US" sz="1400" b="1" dirty="0"/>
              <a:t>Methods</a:t>
            </a:r>
            <a:r>
              <a:rPr lang="en-US" sz="1400" dirty="0"/>
              <a:t>:</a:t>
            </a:r>
          </a:p>
          <a:p>
            <a:r>
              <a:rPr lang="en-US" sz="1400" b="1" i="1" dirty="0"/>
              <a:t>Above-ground vegetation in all disturbance categories</a:t>
            </a:r>
          </a:p>
          <a:p>
            <a:pPr marL="285750" indent="-285750">
              <a:buFont typeface="Arial" panose="020B0604020202020204" pitchFamily="34" charset="0"/>
              <a:buChar char="•"/>
            </a:pPr>
            <a:r>
              <a:rPr lang="en-US" sz="1400" dirty="0"/>
              <a:t>Recovery trajectory of perennial, rhizomatous vegetation was measured in four categories defined by time since grazing disturbance by Canada geese, hereafter ‘disturbance category.’ </a:t>
            </a:r>
          </a:p>
          <a:p>
            <a:pPr marL="742950" lvl="1" indent="-285750">
              <a:buFont typeface="Arial" panose="020B0604020202020204" pitchFamily="34" charset="0"/>
              <a:buChar char="•"/>
            </a:pPr>
            <a:r>
              <a:rPr lang="en-US" sz="1400" dirty="0"/>
              <a:t>“Grubbed” sites are actively or recently denuded of vegetation, converted to mudflat (</a:t>
            </a:r>
            <a:r>
              <a:rPr lang="en-US" sz="1400" dirty="0">
                <a:solidFill>
                  <a:srgbClr val="FF0000"/>
                </a:solidFill>
              </a:rPr>
              <a:t>N = 4 per estuary, total N = 8</a:t>
            </a:r>
            <a:r>
              <a:rPr lang="en-US" sz="1400" dirty="0"/>
              <a:t>)</a:t>
            </a:r>
          </a:p>
          <a:p>
            <a:pPr marL="742950" lvl="1" indent="-285750">
              <a:buFont typeface="Arial" panose="020B0604020202020204" pitchFamily="34" charset="0"/>
              <a:buChar char="•"/>
            </a:pPr>
            <a:r>
              <a:rPr lang="en-US" sz="1400" dirty="0"/>
              <a:t>“Exclosed 2020” sites were fenced in 2020 around remnant patches of heavily grazed/partially grubbed vegetation (</a:t>
            </a:r>
            <a:r>
              <a:rPr lang="en-US" sz="1400" dirty="0">
                <a:solidFill>
                  <a:srgbClr val="FF0000"/>
                </a:solidFill>
              </a:rPr>
              <a:t>N = 4, NRE only</a:t>
            </a:r>
            <a:r>
              <a:rPr lang="en-US" sz="1400" dirty="0"/>
              <a:t>)</a:t>
            </a:r>
          </a:p>
          <a:p>
            <a:pPr marL="742950" lvl="1" indent="-285750">
              <a:buFont typeface="Arial" panose="020B0604020202020204" pitchFamily="34" charset="0"/>
              <a:buChar char="•"/>
            </a:pPr>
            <a:r>
              <a:rPr lang="en-US" sz="1400" dirty="0"/>
              <a:t>“Exclosed 2010” sites were fenced in 2010 around remnant patches of heavily grazed/partially grubbed vegetation (</a:t>
            </a:r>
            <a:r>
              <a:rPr lang="en-US" sz="1400" dirty="0">
                <a:solidFill>
                  <a:srgbClr val="FF0000"/>
                </a:solidFill>
              </a:rPr>
              <a:t>N = 4, LQRE only</a:t>
            </a:r>
            <a:r>
              <a:rPr lang="en-US" sz="1400" dirty="0"/>
              <a:t>)</a:t>
            </a:r>
          </a:p>
          <a:p>
            <a:pPr marL="742950" lvl="1" indent="-285750">
              <a:buFont typeface="Arial" panose="020B0604020202020204" pitchFamily="34" charset="0"/>
              <a:buChar char="•"/>
            </a:pPr>
            <a:r>
              <a:rPr lang="en-US" sz="1400" dirty="0"/>
              <a:t>“Undisturbed” sites were defined as patches with no known grazing disturbance, and minimal invasive species. (</a:t>
            </a:r>
            <a:r>
              <a:rPr lang="en-US" sz="1400" dirty="0">
                <a:solidFill>
                  <a:srgbClr val="FF0000"/>
                </a:solidFill>
              </a:rPr>
              <a:t>N = 4 per estuary, total N = 8</a:t>
            </a:r>
            <a:r>
              <a:rPr lang="en-US" sz="1400" dirty="0"/>
              <a:t>)</a:t>
            </a:r>
          </a:p>
          <a:p>
            <a:pPr marL="285750" indent="-285750">
              <a:buFont typeface="Arial" panose="020B0604020202020204" pitchFamily="34" charset="0"/>
              <a:buChar char="•"/>
            </a:pPr>
            <a:r>
              <a:rPr lang="en-US" sz="1400" dirty="0"/>
              <a:t>At each of the four sites per disturbance category (grubbed, 1-yr, 10-yr, and undisturbed), two 1 m</a:t>
            </a:r>
            <a:r>
              <a:rPr lang="en-US" sz="1400" baseline="30000" dirty="0"/>
              <a:t>2</a:t>
            </a:r>
            <a:r>
              <a:rPr lang="en-US" sz="1400" dirty="0"/>
              <a:t> plots were placed to capture ‘representative’ cover within the site.</a:t>
            </a:r>
          </a:p>
          <a:p>
            <a:pPr marL="742950" lvl="1" indent="-285750">
              <a:buFont typeface="Arial" panose="020B0604020202020204" pitchFamily="34" charset="0"/>
              <a:buChar char="•"/>
            </a:pPr>
            <a:r>
              <a:rPr lang="en-US" sz="1400" dirty="0"/>
              <a:t>E.g., in 1-year-old sites, if approximately half the site area was denuded, quadrats were placed so that approximately half the quadrat contained rhizomatous cover, and half the quadrat contained denuded mudflat. </a:t>
            </a:r>
          </a:p>
          <a:p>
            <a:pPr marL="742950" lvl="1" indent="-285750">
              <a:buFont typeface="Arial" panose="020B0604020202020204" pitchFamily="34" charset="0"/>
              <a:buChar char="•"/>
            </a:pPr>
            <a:r>
              <a:rPr lang="en-US" sz="1400" dirty="0"/>
              <a:t>For sampling conducted within exclosures, plots were located at least 1 m from exclosure edge.</a:t>
            </a:r>
          </a:p>
          <a:p>
            <a:pPr marL="285750" indent="-285750">
              <a:buFont typeface="Arial" panose="020B0604020202020204" pitchFamily="34" charset="0"/>
              <a:buChar char="•"/>
            </a:pPr>
            <a:r>
              <a:rPr lang="en-US" sz="1400" dirty="0"/>
              <a:t>All species were identified to lowest taxonomic level, and above ground cover to nearest 5% of plot was measured in summer 2021.</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r>
              <a:rPr lang="en-US" sz="1400" b="1" i="1" dirty="0"/>
              <a:t>Seed bank samples</a:t>
            </a:r>
          </a:p>
          <a:p>
            <a:pPr marL="285750" indent="-285750">
              <a:buFont typeface="Arial" panose="020B0604020202020204" pitchFamily="34" charset="0"/>
              <a:buChar char="•"/>
            </a:pPr>
            <a:r>
              <a:rPr lang="en-US" sz="1400" dirty="0"/>
              <a:t>Two seed bank samples (~10 x 1 cm) were extracted per plot, for a total of 16 sediment samples (~1300 cm</a:t>
            </a:r>
            <a:r>
              <a:rPr lang="en-US" sz="1400" baseline="30000" dirty="0"/>
              <a:t>3</a:t>
            </a:r>
            <a:r>
              <a:rPr lang="en-US" sz="1400" dirty="0"/>
              <a:t>) per disturbance category. Samples were homogenized with ~75 mL distilled water, and all live vegetative material was removed by hand. </a:t>
            </a:r>
          </a:p>
          <a:p>
            <a:pPr marL="285750" indent="-285750">
              <a:buFont typeface="Arial" panose="020B0604020202020204" pitchFamily="34" charset="0"/>
              <a:buChar char="•"/>
            </a:pPr>
            <a:r>
              <a:rPr lang="en-US" sz="1400" dirty="0"/>
              <a:t>Propagation pots (10x20 cm) were filled with sterile horticultural media (Sunshine Mix #4, </a:t>
            </a:r>
            <a:r>
              <a:rPr lang="en-US" sz="1400" dirty="0" err="1"/>
              <a:t>SunGro</a:t>
            </a:r>
            <a:r>
              <a:rPr lang="en-US" sz="1400" dirty="0"/>
              <a:t> Horticulture, Agawam, MA, United States), and pre-wet using municipal tap water. Seed bank slurry was constantly agitated as (16) ~80 mL subsamples were stratified on top of the sterile potting media. Propagation pots were nested in impervious trays for constant bottom-watering to simulate a saturated marsh environment, and exposed to a 14  </a:t>
            </a:r>
            <a:r>
              <a:rPr lang="en-US" sz="1400" dirty="0" err="1"/>
              <a:t>hr</a:t>
            </a:r>
            <a:r>
              <a:rPr lang="en-US" sz="1400" dirty="0"/>
              <a:t> daylight cycle under standard greenhouse conditions. </a:t>
            </a:r>
          </a:p>
          <a:p>
            <a:pPr marL="285750" indent="-285750">
              <a:buFont typeface="Arial" panose="020B0604020202020204" pitchFamily="34" charset="0"/>
              <a:buChar char="•"/>
            </a:pPr>
            <a:r>
              <a:rPr lang="en-US" sz="1400" dirty="0"/>
              <a:t>Seedlings were grown until positive species ID could be made. Graminoids requiring longer time to positively ID species were given unique identifiers and transplanted to larger pots under identical growing conditions until positive ID could be made. Total numbers of germinating species were summed for each disturbance category, then removed from trays upon positive identification. </a:t>
            </a:r>
            <a:endParaRPr lang="en-US" sz="1400" b="1" dirty="0"/>
          </a:p>
        </p:txBody>
      </p:sp>
    </p:spTree>
    <p:extLst>
      <p:ext uri="{BB962C8B-B14F-4D97-AF65-F5344CB8AC3E}">
        <p14:creationId xmlns:p14="http://schemas.microsoft.com/office/powerpoint/2010/main" val="4197527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536969-CBFA-4D2E-AF79-0019C6A2FA95}"/>
              </a:ext>
            </a:extLst>
          </p:cNvPr>
          <p:cNvSpPr txBox="1"/>
          <p:nvPr/>
        </p:nvSpPr>
        <p:spPr>
          <a:xfrm>
            <a:off x="241522" y="0"/>
            <a:ext cx="11455879" cy="1569660"/>
          </a:xfrm>
          <a:prstGeom prst="rect">
            <a:avLst/>
          </a:prstGeom>
          <a:noFill/>
        </p:spPr>
        <p:txBody>
          <a:bodyPr wrap="square" rtlCol="0">
            <a:spAutoFit/>
          </a:bodyPr>
          <a:lstStyle/>
          <a:p>
            <a:r>
              <a:rPr lang="en-US" sz="1600" b="1" dirty="0"/>
              <a:t>Expected results: </a:t>
            </a:r>
            <a:r>
              <a:rPr lang="en-US" sz="1600" dirty="0"/>
              <a:t>Does seed bank composition change throughout the year depending on above-ground disturbance condition? </a:t>
            </a:r>
          </a:p>
          <a:p>
            <a:endParaRPr lang="en-US" sz="1600" dirty="0"/>
          </a:p>
          <a:p>
            <a:r>
              <a:rPr lang="en-US" sz="1600" dirty="0"/>
              <a:t>Because seed retention is lower following winter tide/storm events (</a:t>
            </a:r>
            <a:r>
              <a:rPr lang="en-US" sz="1600" dirty="0" err="1"/>
              <a:t>Regteren</a:t>
            </a:r>
            <a:r>
              <a:rPr lang="en-US" sz="1600" dirty="0"/>
              <a:t> et al., 2019, Ecol. &amp; </a:t>
            </a:r>
            <a:r>
              <a:rPr lang="en-US" sz="1600" dirty="0" err="1"/>
              <a:t>Evol</a:t>
            </a:r>
            <a:r>
              <a:rPr lang="en-US" sz="1600" dirty="0"/>
              <a:t>.), I expect “spring” seed bank samples to have the lowest richness. Because local seed rain will be highest in the autumn, I expect autumn seed banks to have the greatest richness</a:t>
            </a:r>
          </a:p>
          <a:p>
            <a:endParaRPr lang="en-US" sz="1600" b="1" dirty="0"/>
          </a:p>
        </p:txBody>
      </p:sp>
      <p:grpSp>
        <p:nvGrpSpPr>
          <p:cNvPr id="3" name="Group 2">
            <a:extLst>
              <a:ext uri="{FF2B5EF4-FFF2-40B4-BE49-F238E27FC236}">
                <a16:creationId xmlns:a16="http://schemas.microsoft.com/office/drawing/2014/main" id="{B4C2C325-5649-4289-B878-4B6111702C22}"/>
              </a:ext>
            </a:extLst>
          </p:cNvPr>
          <p:cNvGrpSpPr/>
          <p:nvPr/>
        </p:nvGrpSpPr>
        <p:grpSpPr>
          <a:xfrm>
            <a:off x="2098765" y="1534382"/>
            <a:ext cx="7165673" cy="5129027"/>
            <a:chOff x="1296723" y="40928"/>
            <a:chExt cx="8129832" cy="5819149"/>
          </a:xfrm>
        </p:grpSpPr>
        <p:cxnSp>
          <p:nvCxnSpPr>
            <p:cNvPr id="5" name="Straight Connector 4">
              <a:extLst>
                <a:ext uri="{FF2B5EF4-FFF2-40B4-BE49-F238E27FC236}">
                  <a16:creationId xmlns:a16="http://schemas.microsoft.com/office/drawing/2014/main" id="{7CAB9328-DAF5-4819-B20B-8BD58842CA21}"/>
                </a:ext>
              </a:extLst>
            </p:cNvPr>
            <p:cNvCxnSpPr>
              <a:cxnSpLocks/>
            </p:cNvCxnSpPr>
            <p:nvPr/>
          </p:nvCxnSpPr>
          <p:spPr>
            <a:xfrm>
              <a:off x="1296723" y="40928"/>
              <a:ext cx="0" cy="4513129"/>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D691D14-1368-43AD-99BF-F00C3BE50081}"/>
                </a:ext>
              </a:extLst>
            </p:cNvPr>
            <p:cNvCxnSpPr>
              <a:cxnSpLocks/>
            </p:cNvCxnSpPr>
            <p:nvPr/>
          </p:nvCxnSpPr>
          <p:spPr>
            <a:xfrm flipH="1">
              <a:off x="1296723" y="4554056"/>
              <a:ext cx="8129832" cy="0"/>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09137F3-6902-4D92-8C4C-9C69CF5B9076}"/>
                </a:ext>
              </a:extLst>
            </p:cNvPr>
            <p:cNvCxnSpPr/>
            <p:nvPr/>
          </p:nvCxnSpPr>
          <p:spPr>
            <a:xfrm>
              <a:off x="6074970" y="4404704"/>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2D2176-969B-4B86-8FB7-77E298690785}"/>
                </a:ext>
              </a:extLst>
            </p:cNvPr>
            <p:cNvCxnSpPr/>
            <p:nvPr/>
          </p:nvCxnSpPr>
          <p:spPr>
            <a:xfrm>
              <a:off x="2488491" y="4404705"/>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16B8D78-05C3-4C2D-A821-2CE4DB077F54}"/>
                </a:ext>
              </a:extLst>
            </p:cNvPr>
            <p:cNvCxnSpPr/>
            <p:nvPr/>
          </p:nvCxnSpPr>
          <p:spPr>
            <a:xfrm>
              <a:off x="7917995" y="4428283"/>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1DA8795-1656-4623-99D6-02213C069881}"/>
                </a:ext>
              </a:extLst>
            </p:cNvPr>
            <p:cNvCxnSpPr/>
            <p:nvPr/>
          </p:nvCxnSpPr>
          <p:spPr>
            <a:xfrm>
              <a:off x="4117114" y="4418967"/>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8BAC3B9-719E-4067-9C2A-B50CDF96850A}"/>
                </a:ext>
              </a:extLst>
            </p:cNvPr>
            <p:cNvSpPr txBox="1"/>
            <p:nvPr/>
          </p:nvSpPr>
          <p:spPr>
            <a:xfrm rot="20351646">
              <a:off x="1996388" y="4883147"/>
              <a:ext cx="984204" cy="593620"/>
            </a:xfrm>
            <a:prstGeom prst="rect">
              <a:avLst/>
            </a:prstGeom>
            <a:noFill/>
          </p:spPr>
          <p:txBody>
            <a:bodyPr wrap="none" rtlCol="0">
              <a:spAutoFit/>
            </a:bodyPr>
            <a:lstStyle/>
            <a:p>
              <a:pPr algn="ctr"/>
              <a:r>
                <a:rPr lang="en-US" sz="1400" dirty="0"/>
                <a:t>Grubbed</a:t>
              </a:r>
              <a:endParaRPr lang="en-US" dirty="0"/>
            </a:p>
            <a:p>
              <a:pPr algn="ctr"/>
              <a:r>
                <a:rPr lang="en-US" sz="1400" dirty="0"/>
                <a:t>(mudflat)</a:t>
              </a:r>
            </a:p>
          </p:txBody>
        </p:sp>
        <p:sp>
          <p:nvSpPr>
            <p:cNvPr id="12" name="TextBox 11">
              <a:extLst>
                <a:ext uri="{FF2B5EF4-FFF2-40B4-BE49-F238E27FC236}">
                  <a16:creationId xmlns:a16="http://schemas.microsoft.com/office/drawing/2014/main" id="{B69AE694-EB1B-4B5A-8F67-CD98131960FF}"/>
                </a:ext>
              </a:extLst>
            </p:cNvPr>
            <p:cNvSpPr txBox="1"/>
            <p:nvPr/>
          </p:nvSpPr>
          <p:spPr>
            <a:xfrm rot="20351646">
              <a:off x="2859960" y="5022024"/>
              <a:ext cx="2261578" cy="838053"/>
            </a:xfrm>
            <a:prstGeom prst="rect">
              <a:avLst/>
            </a:prstGeom>
            <a:noFill/>
          </p:spPr>
          <p:txBody>
            <a:bodyPr wrap="none" rtlCol="0">
              <a:spAutoFit/>
            </a:bodyPr>
            <a:lstStyle/>
            <a:p>
              <a:r>
                <a:rPr lang="en-US" sz="1400" dirty="0"/>
                <a:t>Patchy grazed/denuded, </a:t>
              </a:r>
            </a:p>
            <a:p>
              <a:r>
                <a:rPr lang="en-US" sz="1400" dirty="0"/>
                <a:t>     1-year recovery (NRE)</a:t>
              </a:r>
            </a:p>
            <a:p>
              <a:pPr algn="ctr"/>
              <a:endParaRPr lang="en-US" sz="1400" dirty="0"/>
            </a:p>
          </p:txBody>
        </p:sp>
        <p:sp>
          <p:nvSpPr>
            <p:cNvPr id="13" name="TextBox 12">
              <a:extLst>
                <a:ext uri="{FF2B5EF4-FFF2-40B4-BE49-F238E27FC236}">
                  <a16:creationId xmlns:a16="http://schemas.microsoft.com/office/drawing/2014/main" id="{C75AF3E8-A0FB-46BA-9605-92FCD3CB2365}"/>
                </a:ext>
              </a:extLst>
            </p:cNvPr>
            <p:cNvSpPr txBox="1"/>
            <p:nvPr/>
          </p:nvSpPr>
          <p:spPr>
            <a:xfrm rot="20351646">
              <a:off x="4646330" y="5120660"/>
              <a:ext cx="2427880" cy="593620"/>
            </a:xfrm>
            <a:prstGeom prst="rect">
              <a:avLst/>
            </a:prstGeom>
            <a:noFill/>
          </p:spPr>
          <p:txBody>
            <a:bodyPr wrap="none" rtlCol="0">
              <a:spAutoFit/>
            </a:bodyPr>
            <a:lstStyle/>
            <a:p>
              <a:r>
                <a:rPr lang="en-US" sz="1400" dirty="0"/>
                <a:t>Patchy grazed/denuded, </a:t>
              </a:r>
            </a:p>
            <a:p>
              <a:r>
                <a:rPr lang="en-US" sz="1400" dirty="0"/>
                <a:t>     10-year recovery (LQRE)</a:t>
              </a:r>
            </a:p>
          </p:txBody>
        </p:sp>
        <p:sp>
          <p:nvSpPr>
            <p:cNvPr id="14" name="TextBox 13">
              <a:extLst>
                <a:ext uri="{FF2B5EF4-FFF2-40B4-BE49-F238E27FC236}">
                  <a16:creationId xmlns:a16="http://schemas.microsoft.com/office/drawing/2014/main" id="{64DB8543-F386-4075-B97D-BD1EF16C856F}"/>
                </a:ext>
              </a:extLst>
            </p:cNvPr>
            <p:cNvSpPr txBox="1"/>
            <p:nvPr/>
          </p:nvSpPr>
          <p:spPr>
            <a:xfrm rot="20351646">
              <a:off x="6599509" y="5084498"/>
              <a:ext cx="2007835" cy="593620"/>
            </a:xfrm>
            <a:prstGeom prst="rect">
              <a:avLst/>
            </a:prstGeom>
            <a:noFill/>
          </p:spPr>
          <p:txBody>
            <a:bodyPr wrap="none" rtlCol="0">
              <a:spAutoFit/>
            </a:bodyPr>
            <a:lstStyle/>
            <a:p>
              <a:pPr algn="ctr"/>
              <a:r>
                <a:rPr lang="en-US" sz="1400" dirty="0"/>
                <a:t>Undisturbed</a:t>
              </a:r>
            </a:p>
            <a:p>
              <a:pPr algn="ctr"/>
              <a:r>
                <a:rPr lang="en-US" sz="1400" dirty="0"/>
                <a:t>(no grazing/grubbing)</a:t>
              </a:r>
            </a:p>
          </p:txBody>
        </p:sp>
      </p:grpSp>
      <p:grpSp>
        <p:nvGrpSpPr>
          <p:cNvPr id="17" name="Group 16">
            <a:extLst>
              <a:ext uri="{FF2B5EF4-FFF2-40B4-BE49-F238E27FC236}">
                <a16:creationId xmlns:a16="http://schemas.microsoft.com/office/drawing/2014/main" id="{09CF9FB2-152C-471C-8D8E-ADD2E9A96E44}"/>
              </a:ext>
            </a:extLst>
          </p:cNvPr>
          <p:cNvGrpSpPr/>
          <p:nvPr/>
        </p:nvGrpSpPr>
        <p:grpSpPr>
          <a:xfrm>
            <a:off x="2476947" y="4503770"/>
            <a:ext cx="310532" cy="843954"/>
            <a:chOff x="8807570" y="1552755"/>
            <a:chExt cx="310532" cy="1733909"/>
          </a:xfrm>
        </p:grpSpPr>
        <p:sp>
          <p:nvSpPr>
            <p:cNvPr id="2" name="Rectangle 1">
              <a:extLst>
                <a:ext uri="{FF2B5EF4-FFF2-40B4-BE49-F238E27FC236}">
                  <a16:creationId xmlns:a16="http://schemas.microsoft.com/office/drawing/2014/main" id="{778013F0-E290-4C32-A6B3-CB7BC472C662}"/>
                </a:ext>
              </a:extLst>
            </p:cNvPr>
            <p:cNvSpPr/>
            <p:nvPr/>
          </p:nvSpPr>
          <p:spPr>
            <a:xfrm>
              <a:off x="8807570" y="2044460"/>
              <a:ext cx="310532" cy="830997"/>
            </a:xfrm>
            <a:prstGeom prst="rect">
              <a:avLst/>
            </a:prstGeom>
            <a:solidFill>
              <a:schemeClr val="accent6"/>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9F762086-086E-4514-BD7C-B6728BA5EE80}"/>
                </a:ext>
              </a:extLst>
            </p:cNvPr>
            <p:cNvCxnSpPr/>
            <p:nvPr/>
          </p:nvCxnSpPr>
          <p:spPr>
            <a:xfrm>
              <a:off x="8962845" y="1552755"/>
              <a:ext cx="0" cy="1733909"/>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931B3C55-E116-4574-9B62-12CEDCD76A63}"/>
              </a:ext>
            </a:extLst>
          </p:cNvPr>
          <p:cNvSpPr txBox="1"/>
          <p:nvPr/>
        </p:nvSpPr>
        <p:spPr>
          <a:xfrm>
            <a:off x="823751" y="3435789"/>
            <a:ext cx="998991" cy="369332"/>
          </a:xfrm>
          <a:prstGeom prst="rect">
            <a:avLst/>
          </a:prstGeom>
          <a:noFill/>
        </p:spPr>
        <p:txBody>
          <a:bodyPr wrap="none" rtlCol="0">
            <a:spAutoFit/>
          </a:bodyPr>
          <a:lstStyle/>
          <a:p>
            <a:r>
              <a:rPr lang="en-US" dirty="0"/>
              <a:t>Richness</a:t>
            </a:r>
          </a:p>
        </p:txBody>
      </p:sp>
      <p:grpSp>
        <p:nvGrpSpPr>
          <p:cNvPr id="19" name="Group 18">
            <a:extLst>
              <a:ext uri="{FF2B5EF4-FFF2-40B4-BE49-F238E27FC236}">
                <a16:creationId xmlns:a16="http://schemas.microsoft.com/office/drawing/2014/main" id="{3E2C6A5D-4EB5-42E2-B070-B3B35781517F}"/>
              </a:ext>
            </a:extLst>
          </p:cNvPr>
          <p:cNvGrpSpPr/>
          <p:nvPr/>
        </p:nvGrpSpPr>
        <p:grpSpPr>
          <a:xfrm>
            <a:off x="3962796" y="4190581"/>
            <a:ext cx="310532" cy="785835"/>
            <a:chOff x="8807570" y="1552755"/>
            <a:chExt cx="310532" cy="1733909"/>
          </a:xfrm>
        </p:grpSpPr>
        <p:sp>
          <p:nvSpPr>
            <p:cNvPr id="20" name="Rectangle 19">
              <a:extLst>
                <a:ext uri="{FF2B5EF4-FFF2-40B4-BE49-F238E27FC236}">
                  <a16:creationId xmlns:a16="http://schemas.microsoft.com/office/drawing/2014/main" id="{2D729CF9-171B-4181-960A-3B21345770E1}"/>
                </a:ext>
              </a:extLst>
            </p:cNvPr>
            <p:cNvSpPr/>
            <p:nvPr/>
          </p:nvSpPr>
          <p:spPr>
            <a:xfrm>
              <a:off x="8807570" y="2044460"/>
              <a:ext cx="310532" cy="830997"/>
            </a:xfrm>
            <a:prstGeom prst="rect">
              <a:avLst/>
            </a:prstGeom>
            <a:solidFill>
              <a:schemeClr val="accent6"/>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9ABC3462-7A52-4960-BF3B-F321CB9B00C8}"/>
                </a:ext>
              </a:extLst>
            </p:cNvPr>
            <p:cNvCxnSpPr/>
            <p:nvPr/>
          </p:nvCxnSpPr>
          <p:spPr>
            <a:xfrm>
              <a:off x="8962845" y="1552755"/>
              <a:ext cx="0" cy="1733909"/>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DC6D8DF1-4FA1-43BA-9289-CB8B7FC77669}"/>
              </a:ext>
            </a:extLst>
          </p:cNvPr>
          <p:cNvGrpSpPr/>
          <p:nvPr/>
        </p:nvGrpSpPr>
        <p:grpSpPr>
          <a:xfrm>
            <a:off x="5747837" y="3620455"/>
            <a:ext cx="310532" cy="859091"/>
            <a:chOff x="8807570" y="1552755"/>
            <a:chExt cx="310532" cy="1733909"/>
          </a:xfrm>
        </p:grpSpPr>
        <p:sp>
          <p:nvSpPr>
            <p:cNvPr id="23" name="Rectangle 22">
              <a:extLst>
                <a:ext uri="{FF2B5EF4-FFF2-40B4-BE49-F238E27FC236}">
                  <a16:creationId xmlns:a16="http://schemas.microsoft.com/office/drawing/2014/main" id="{A2EA742B-FA6C-4F71-90E7-565A529A897C}"/>
                </a:ext>
              </a:extLst>
            </p:cNvPr>
            <p:cNvSpPr/>
            <p:nvPr/>
          </p:nvSpPr>
          <p:spPr>
            <a:xfrm>
              <a:off x="8807570" y="2044460"/>
              <a:ext cx="310532" cy="830997"/>
            </a:xfrm>
            <a:prstGeom prst="rect">
              <a:avLst/>
            </a:prstGeom>
            <a:solidFill>
              <a:schemeClr val="accent6"/>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B2F15963-5550-44B3-A175-8D882E5E01E3}"/>
                </a:ext>
              </a:extLst>
            </p:cNvPr>
            <p:cNvCxnSpPr/>
            <p:nvPr/>
          </p:nvCxnSpPr>
          <p:spPr>
            <a:xfrm>
              <a:off x="8962845" y="1552755"/>
              <a:ext cx="0" cy="1733909"/>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5CAD66A9-856F-4BA7-83E3-C94B6F11DE97}"/>
              </a:ext>
            </a:extLst>
          </p:cNvPr>
          <p:cNvGrpSpPr/>
          <p:nvPr/>
        </p:nvGrpSpPr>
        <p:grpSpPr>
          <a:xfrm>
            <a:off x="7337424" y="3655153"/>
            <a:ext cx="310532" cy="830997"/>
            <a:chOff x="8807570" y="1552755"/>
            <a:chExt cx="310532" cy="1733909"/>
          </a:xfrm>
        </p:grpSpPr>
        <p:sp>
          <p:nvSpPr>
            <p:cNvPr id="26" name="Rectangle 25">
              <a:extLst>
                <a:ext uri="{FF2B5EF4-FFF2-40B4-BE49-F238E27FC236}">
                  <a16:creationId xmlns:a16="http://schemas.microsoft.com/office/drawing/2014/main" id="{EF3D18C9-1705-4EFD-A23C-EB2DCC3A6A55}"/>
                </a:ext>
              </a:extLst>
            </p:cNvPr>
            <p:cNvSpPr/>
            <p:nvPr/>
          </p:nvSpPr>
          <p:spPr>
            <a:xfrm>
              <a:off x="8807570" y="2044460"/>
              <a:ext cx="310532" cy="830997"/>
            </a:xfrm>
            <a:prstGeom prst="rect">
              <a:avLst/>
            </a:prstGeom>
            <a:solidFill>
              <a:schemeClr val="accent6"/>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C5B78A2F-FD47-4A5E-8B8B-DC3F94B183D1}"/>
                </a:ext>
              </a:extLst>
            </p:cNvPr>
            <p:cNvCxnSpPr/>
            <p:nvPr/>
          </p:nvCxnSpPr>
          <p:spPr>
            <a:xfrm>
              <a:off x="8962845" y="1552755"/>
              <a:ext cx="0" cy="1733909"/>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A0B25FF4-388C-4B90-967B-B97B2E089683}"/>
              </a:ext>
            </a:extLst>
          </p:cNvPr>
          <p:cNvGrpSpPr/>
          <p:nvPr/>
        </p:nvGrpSpPr>
        <p:grpSpPr>
          <a:xfrm>
            <a:off x="2790138" y="3534002"/>
            <a:ext cx="310532" cy="1111878"/>
            <a:chOff x="8807570" y="1552755"/>
            <a:chExt cx="310532" cy="1733909"/>
          </a:xfrm>
          <a:solidFill>
            <a:schemeClr val="accent5"/>
          </a:solidFill>
        </p:grpSpPr>
        <p:sp>
          <p:nvSpPr>
            <p:cNvPr id="30" name="Rectangle 29">
              <a:extLst>
                <a:ext uri="{FF2B5EF4-FFF2-40B4-BE49-F238E27FC236}">
                  <a16:creationId xmlns:a16="http://schemas.microsoft.com/office/drawing/2014/main" id="{1C70E676-DDE0-4D2D-93F1-3A13138A13B6}"/>
                </a:ext>
              </a:extLst>
            </p:cNvPr>
            <p:cNvSpPr/>
            <p:nvPr/>
          </p:nvSpPr>
          <p:spPr>
            <a:xfrm>
              <a:off x="8807570" y="2044460"/>
              <a:ext cx="310532" cy="830997"/>
            </a:xfrm>
            <a:prstGeom prst="rect">
              <a:avLst/>
            </a:prstGeom>
            <a:grp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651EFD38-B3D7-47D2-A09D-3D75AF7682CD}"/>
                </a:ext>
              </a:extLst>
            </p:cNvPr>
            <p:cNvCxnSpPr/>
            <p:nvPr/>
          </p:nvCxnSpPr>
          <p:spPr>
            <a:xfrm>
              <a:off x="8962845" y="1552755"/>
              <a:ext cx="0" cy="1733909"/>
            </a:xfrm>
            <a:prstGeom prst="line">
              <a:avLst/>
            </a:prstGeom>
            <a:grpFill/>
            <a:ln w="28575">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66FD1A39-1351-475F-9405-723898F7AE20}"/>
              </a:ext>
            </a:extLst>
          </p:cNvPr>
          <p:cNvGrpSpPr/>
          <p:nvPr/>
        </p:nvGrpSpPr>
        <p:grpSpPr>
          <a:xfrm>
            <a:off x="4395059" y="3334741"/>
            <a:ext cx="310532" cy="1111878"/>
            <a:chOff x="8807570" y="1552755"/>
            <a:chExt cx="310532" cy="1733909"/>
          </a:xfrm>
          <a:solidFill>
            <a:schemeClr val="accent5"/>
          </a:solidFill>
        </p:grpSpPr>
        <p:sp>
          <p:nvSpPr>
            <p:cNvPr id="33" name="Rectangle 32">
              <a:extLst>
                <a:ext uri="{FF2B5EF4-FFF2-40B4-BE49-F238E27FC236}">
                  <a16:creationId xmlns:a16="http://schemas.microsoft.com/office/drawing/2014/main" id="{EDFF0995-BE8E-466D-9186-249E34DA48B1}"/>
                </a:ext>
              </a:extLst>
            </p:cNvPr>
            <p:cNvSpPr/>
            <p:nvPr/>
          </p:nvSpPr>
          <p:spPr>
            <a:xfrm>
              <a:off x="8807570" y="2044460"/>
              <a:ext cx="310532" cy="830997"/>
            </a:xfrm>
            <a:prstGeom prst="rect">
              <a:avLst/>
            </a:prstGeom>
            <a:grp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E09FD975-A56B-4249-B776-ACBE251850CE}"/>
                </a:ext>
              </a:extLst>
            </p:cNvPr>
            <p:cNvCxnSpPr/>
            <p:nvPr/>
          </p:nvCxnSpPr>
          <p:spPr>
            <a:xfrm>
              <a:off x="8962845" y="1552755"/>
              <a:ext cx="0" cy="1733909"/>
            </a:xfrm>
            <a:prstGeom prst="line">
              <a:avLst/>
            </a:prstGeom>
            <a:grpFill/>
            <a:ln w="28575">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B46D3164-E9AD-48B9-BABD-2F57665B2F14}"/>
              </a:ext>
            </a:extLst>
          </p:cNvPr>
          <p:cNvGrpSpPr/>
          <p:nvPr/>
        </p:nvGrpSpPr>
        <p:grpSpPr>
          <a:xfrm>
            <a:off x="6151383" y="3440906"/>
            <a:ext cx="310532" cy="830995"/>
            <a:chOff x="8807570" y="1552755"/>
            <a:chExt cx="310532" cy="1733909"/>
          </a:xfrm>
          <a:solidFill>
            <a:schemeClr val="accent5"/>
          </a:solidFill>
        </p:grpSpPr>
        <p:sp>
          <p:nvSpPr>
            <p:cNvPr id="36" name="Rectangle 35">
              <a:extLst>
                <a:ext uri="{FF2B5EF4-FFF2-40B4-BE49-F238E27FC236}">
                  <a16:creationId xmlns:a16="http://schemas.microsoft.com/office/drawing/2014/main" id="{5CB81E72-1EAB-42ED-9334-527A507B8AE9}"/>
                </a:ext>
              </a:extLst>
            </p:cNvPr>
            <p:cNvSpPr/>
            <p:nvPr/>
          </p:nvSpPr>
          <p:spPr>
            <a:xfrm>
              <a:off x="8807570" y="2044460"/>
              <a:ext cx="310532" cy="830997"/>
            </a:xfrm>
            <a:prstGeom prst="rect">
              <a:avLst/>
            </a:prstGeom>
            <a:grp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7AEFE4A1-7C0D-4436-AD2B-49092EC646F1}"/>
                </a:ext>
              </a:extLst>
            </p:cNvPr>
            <p:cNvCxnSpPr/>
            <p:nvPr/>
          </p:nvCxnSpPr>
          <p:spPr>
            <a:xfrm>
              <a:off x="8962845" y="1552755"/>
              <a:ext cx="0" cy="1733909"/>
            </a:xfrm>
            <a:prstGeom prst="line">
              <a:avLst/>
            </a:prstGeom>
            <a:grpFill/>
            <a:ln w="28575">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9AE02E17-07F3-41FD-831F-3A73D640AD60}"/>
              </a:ext>
            </a:extLst>
          </p:cNvPr>
          <p:cNvGrpSpPr/>
          <p:nvPr/>
        </p:nvGrpSpPr>
        <p:grpSpPr>
          <a:xfrm>
            <a:off x="7752441" y="3501775"/>
            <a:ext cx="310532" cy="805550"/>
            <a:chOff x="8807570" y="1552755"/>
            <a:chExt cx="310532" cy="1733909"/>
          </a:xfrm>
          <a:solidFill>
            <a:schemeClr val="accent5"/>
          </a:solidFill>
        </p:grpSpPr>
        <p:sp>
          <p:nvSpPr>
            <p:cNvPr id="39" name="Rectangle 38">
              <a:extLst>
                <a:ext uri="{FF2B5EF4-FFF2-40B4-BE49-F238E27FC236}">
                  <a16:creationId xmlns:a16="http://schemas.microsoft.com/office/drawing/2014/main" id="{FDB959CC-DD27-46E3-B273-F918EB702C14}"/>
                </a:ext>
              </a:extLst>
            </p:cNvPr>
            <p:cNvSpPr/>
            <p:nvPr/>
          </p:nvSpPr>
          <p:spPr>
            <a:xfrm>
              <a:off x="8807570" y="2044460"/>
              <a:ext cx="310532" cy="830997"/>
            </a:xfrm>
            <a:prstGeom prst="rect">
              <a:avLst/>
            </a:prstGeom>
            <a:grp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AD46F7BF-BC62-47D0-B66F-4B9CBAC937B5}"/>
                </a:ext>
              </a:extLst>
            </p:cNvPr>
            <p:cNvCxnSpPr/>
            <p:nvPr/>
          </p:nvCxnSpPr>
          <p:spPr>
            <a:xfrm>
              <a:off x="8962845" y="1552755"/>
              <a:ext cx="0" cy="1733909"/>
            </a:xfrm>
            <a:prstGeom prst="line">
              <a:avLst/>
            </a:prstGeom>
            <a:grpFill/>
            <a:ln w="28575">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CE78DDC3-C299-4F93-83E9-6915947879E8}"/>
              </a:ext>
            </a:extLst>
          </p:cNvPr>
          <p:cNvGrpSpPr/>
          <p:nvPr/>
        </p:nvGrpSpPr>
        <p:grpSpPr>
          <a:xfrm>
            <a:off x="3231779" y="3333402"/>
            <a:ext cx="310532" cy="805550"/>
            <a:chOff x="8807570" y="1552755"/>
            <a:chExt cx="310532" cy="1733909"/>
          </a:xfrm>
          <a:solidFill>
            <a:schemeClr val="accent4"/>
          </a:solidFill>
        </p:grpSpPr>
        <p:sp>
          <p:nvSpPr>
            <p:cNvPr id="42" name="Rectangle 41">
              <a:extLst>
                <a:ext uri="{FF2B5EF4-FFF2-40B4-BE49-F238E27FC236}">
                  <a16:creationId xmlns:a16="http://schemas.microsoft.com/office/drawing/2014/main" id="{82DF9952-5660-423E-A5E2-E840E87EA994}"/>
                </a:ext>
              </a:extLst>
            </p:cNvPr>
            <p:cNvSpPr/>
            <p:nvPr/>
          </p:nvSpPr>
          <p:spPr>
            <a:xfrm>
              <a:off x="8807570" y="2044460"/>
              <a:ext cx="310532" cy="830997"/>
            </a:xfrm>
            <a:prstGeom prst="rect">
              <a:avLst/>
            </a:prstGeom>
            <a:grp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8958DA6A-C802-4373-9D2C-C1FECB4B2C84}"/>
                </a:ext>
              </a:extLst>
            </p:cNvPr>
            <p:cNvCxnSpPr/>
            <p:nvPr/>
          </p:nvCxnSpPr>
          <p:spPr>
            <a:xfrm>
              <a:off x="8962845" y="1552755"/>
              <a:ext cx="0" cy="1733909"/>
            </a:xfrm>
            <a:prstGeom prst="line">
              <a:avLst/>
            </a:prstGeom>
            <a:grpFill/>
            <a:ln w="28575">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FECCA97B-037C-4AC4-9303-6F73190C1068}"/>
              </a:ext>
            </a:extLst>
          </p:cNvPr>
          <p:cNvGrpSpPr/>
          <p:nvPr/>
        </p:nvGrpSpPr>
        <p:grpSpPr>
          <a:xfrm>
            <a:off x="4810085" y="3487905"/>
            <a:ext cx="310532" cy="805550"/>
            <a:chOff x="8807570" y="1552755"/>
            <a:chExt cx="310532" cy="1733909"/>
          </a:xfrm>
          <a:solidFill>
            <a:schemeClr val="accent4"/>
          </a:solidFill>
        </p:grpSpPr>
        <p:sp>
          <p:nvSpPr>
            <p:cNvPr id="45" name="Rectangle 44">
              <a:extLst>
                <a:ext uri="{FF2B5EF4-FFF2-40B4-BE49-F238E27FC236}">
                  <a16:creationId xmlns:a16="http://schemas.microsoft.com/office/drawing/2014/main" id="{4CDB6CC3-D134-4F35-8236-5F2045927778}"/>
                </a:ext>
              </a:extLst>
            </p:cNvPr>
            <p:cNvSpPr/>
            <p:nvPr/>
          </p:nvSpPr>
          <p:spPr>
            <a:xfrm>
              <a:off x="8807570" y="2044460"/>
              <a:ext cx="310532" cy="830997"/>
            </a:xfrm>
            <a:prstGeom prst="rect">
              <a:avLst/>
            </a:prstGeom>
            <a:grp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1D182646-54A1-4B48-B313-B8850FDEF23D}"/>
                </a:ext>
              </a:extLst>
            </p:cNvPr>
            <p:cNvCxnSpPr/>
            <p:nvPr/>
          </p:nvCxnSpPr>
          <p:spPr>
            <a:xfrm>
              <a:off x="8962845" y="1552755"/>
              <a:ext cx="0" cy="1733909"/>
            </a:xfrm>
            <a:prstGeom prst="line">
              <a:avLst/>
            </a:prstGeom>
            <a:grpFill/>
            <a:ln w="28575">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0B31AED9-BE4F-4515-A64C-041F30B5F3B2}"/>
              </a:ext>
            </a:extLst>
          </p:cNvPr>
          <p:cNvGrpSpPr/>
          <p:nvPr/>
        </p:nvGrpSpPr>
        <p:grpSpPr>
          <a:xfrm>
            <a:off x="6479203" y="2924664"/>
            <a:ext cx="310532" cy="805550"/>
            <a:chOff x="8807570" y="1552755"/>
            <a:chExt cx="310532" cy="1733909"/>
          </a:xfrm>
          <a:solidFill>
            <a:schemeClr val="accent4"/>
          </a:solidFill>
        </p:grpSpPr>
        <p:sp>
          <p:nvSpPr>
            <p:cNvPr id="48" name="Rectangle 47">
              <a:extLst>
                <a:ext uri="{FF2B5EF4-FFF2-40B4-BE49-F238E27FC236}">
                  <a16:creationId xmlns:a16="http://schemas.microsoft.com/office/drawing/2014/main" id="{B2B6DFE6-CA76-4609-8FF6-6BD3AF8696B2}"/>
                </a:ext>
              </a:extLst>
            </p:cNvPr>
            <p:cNvSpPr/>
            <p:nvPr/>
          </p:nvSpPr>
          <p:spPr>
            <a:xfrm>
              <a:off x="8807570" y="2044460"/>
              <a:ext cx="310532" cy="830997"/>
            </a:xfrm>
            <a:prstGeom prst="rect">
              <a:avLst/>
            </a:prstGeom>
            <a:grp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a:extLst>
                <a:ext uri="{FF2B5EF4-FFF2-40B4-BE49-F238E27FC236}">
                  <a16:creationId xmlns:a16="http://schemas.microsoft.com/office/drawing/2014/main" id="{5309A5A2-D556-41F9-A59A-926053E09A18}"/>
                </a:ext>
              </a:extLst>
            </p:cNvPr>
            <p:cNvCxnSpPr/>
            <p:nvPr/>
          </p:nvCxnSpPr>
          <p:spPr>
            <a:xfrm>
              <a:off x="8962845" y="1552755"/>
              <a:ext cx="0" cy="1733909"/>
            </a:xfrm>
            <a:prstGeom prst="line">
              <a:avLst/>
            </a:prstGeom>
            <a:grpFill/>
            <a:ln w="28575">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9DB84FD1-419F-4203-9DD2-4B54C553DDA8}"/>
              </a:ext>
            </a:extLst>
          </p:cNvPr>
          <p:cNvGrpSpPr/>
          <p:nvPr/>
        </p:nvGrpSpPr>
        <p:grpSpPr>
          <a:xfrm>
            <a:off x="8167477" y="2801992"/>
            <a:ext cx="310532" cy="805550"/>
            <a:chOff x="8807570" y="1552755"/>
            <a:chExt cx="310532" cy="1733909"/>
          </a:xfrm>
          <a:solidFill>
            <a:schemeClr val="accent4"/>
          </a:solidFill>
        </p:grpSpPr>
        <p:sp>
          <p:nvSpPr>
            <p:cNvPr id="51" name="Rectangle 50">
              <a:extLst>
                <a:ext uri="{FF2B5EF4-FFF2-40B4-BE49-F238E27FC236}">
                  <a16:creationId xmlns:a16="http://schemas.microsoft.com/office/drawing/2014/main" id="{61872238-11B0-4334-9FF3-D295C2D5962A}"/>
                </a:ext>
              </a:extLst>
            </p:cNvPr>
            <p:cNvSpPr/>
            <p:nvPr/>
          </p:nvSpPr>
          <p:spPr>
            <a:xfrm>
              <a:off x="8807570" y="2044460"/>
              <a:ext cx="310532" cy="830997"/>
            </a:xfrm>
            <a:prstGeom prst="rect">
              <a:avLst/>
            </a:prstGeom>
            <a:grp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40318750-569E-4852-A5E9-F7A44A4BE73D}"/>
                </a:ext>
              </a:extLst>
            </p:cNvPr>
            <p:cNvCxnSpPr/>
            <p:nvPr/>
          </p:nvCxnSpPr>
          <p:spPr>
            <a:xfrm>
              <a:off x="8962845" y="1552755"/>
              <a:ext cx="0" cy="1733909"/>
            </a:xfrm>
            <a:prstGeom prst="line">
              <a:avLst/>
            </a:prstGeom>
            <a:grpFill/>
            <a:ln w="28575">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A58FCEBA-0A8B-4A44-92D6-5ABD5F7729CE}"/>
              </a:ext>
            </a:extLst>
          </p:cNvPr>
          <p:cNvGrpSpPr/>
          <p:nvPr/>
        </p:nvGrpSpPr>
        <p:grpSpPr>
          <a:xfrm>
            <a:off x="9182534" y="2528327"/>
            <a:ext cx="1248297" cy="923330"/>
            <a:chOff x="9200119" y="1824942"/>
            <a:chExt cx="1248297" cy="923330"/>
          </a:xfrm>
        </p:grpSpPr>
        <p:sp>
          <p:nvSpPr>
            <p:cNvPr id="54" name="Rectangle 53">
              <a:extLst>
                <a:ext uri="{FF2B5EF4-FFF2-40B4-BE49-F238E27FC236}">
                  <a16:creationId xmlns:a16="http://schemas.microsoft.com/office/drawing/2014/main" id="{F0EDB56E-F876-4ECF-8CE1-EED00BADF39E}"/>
                </a:ext>
              </a:extLst>
            </p:cNvPr>
            <p:cNvSpPr/>
            <p:nvPr/>
          </p:nvSpPr>
          <p:spPr>
            <a:xfrm>
              <a:off x="9200120" y="1870431"/>
              <a:ext cx="232913" cy="232913"/>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B0D0B248-BA42-44ED-8AB8-E438A88DCA49}"/>
                </a:ext>
              </a:extLst>
            </p:cNvPr>
            <p:cNvSpPr/>
            <p:nvPr/>
          </p:nvSpPr>
          <p:spPr>
            <a:xfrm>
              <a:off x="9200119" y="2166075"/>
              <a:ext cx="232913" cy="232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AA1155A1-DBC8-45FB-A1A8-31887064A74C}"/>
                </a:ext>
              </a:extLst>
            </p:cNvPr>
            <p:cNvSpPr/>
            <p:nvPr/>
          </p:nvSpPr>
          <p:spPr>
            <a:xfrm>
              <a:off x="9200119" y="2465901"/>
              <a:ext cx="232913" cy="232913"/>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F33C99D7-8531-494B-88A8-B52EEBFA9D30}"/>
                </a:ext>
              </a:extLst>
            </p:cNvPr>
            <p:cNvSpPr txBox="1"/>
            <p:nvPr/>
          </p:nvSpPr>
          <p:spPr>
            <a:xfrm>
              <a:off x="9471867" y="1824942"/>
              <a:ext cx="976549" cy="923330"/>
            </a:xfrm>
            <a:prstGeom prst="rect">
              <a:avLst/>
            </a:prstGeom>
            <a:noFill/>
          </p:spPr>
          <p:txBody>
            <a:bodyPr wrap="none" rtlCol="0">
              <a:spAutoFit/>
            </a:bodyPr>
            <a:lstStyle/>
            <a:p>
              <a:r>
                <a:rPr lang="en-US" dirty="0"/>
                <a:t>Spring</a:t>
              </a:r>
            </a:p>
            <a:p>
              <a:r>
                <a:rPr lang="en-US" dirty="0"/>
                <a:t>Summer</a:t>
              </a:r>
            </a:p>
            <a:p>
              <a:r>
                <a:rPr lang="en-US" dirty="0"/>
                <a:t>Autumn</a:t>
              </a:r>
            </a:p>
          </p:txBody>
        </p:sp>
      </p:grpSp>
    </p:spTree>
    <p:extLst>
      <p:ext uri="{BB962C8B-B14F-4D97-AF65-F5344CB8AC3E}">
        <p14:creationId xmlns:p14="http://schemas.microsoft.com/office/powerpoint/2010/main" val="274051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E4382-39D6-41F8-AF1C-C166C8C58156}"/>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4DB5197C-826F-403E-9139-AA90F94AFA64}"/>
              </a:ext>
            </a:extLst>
          </p:cNvPr>
          <p:cNvSpPr>
            <a:spLocks noGrp="1"/>
          </p:cNvSpPr>
          <p:nvPr>
            <p:ph idx="1"/>
          </p:nvPr>
        </p:nvSpPr>
        <p:spPr>
          <a:xfrm>
            <a:off x="838200" y="1825625"/>
            <a:ext cx="10515600" cy="4351338"/>
          </a:xfrm>
        </p:spPr>
        <p:txBody>
          <a:bodyPr>
            <a:normAutofit/>
          </a:bodyPr>
          <a:lstStyle/>
          <a:p>
            <a:pPr marL="514350" indent="-514350">
              <a:buAutoNum type="arabicPeriod"/>
            </a:pPr>
            <a:r>
              <a:rPr lang="en-US" sz="1600" dirty="0"/>
              <a:t>How similarly does cover abundance of rhizomatous graminoid species in heavily grazed/grubbed plots 1 and 10 years post-grazing disturbance resemble the cover abundance of rhizomatous graminoid species in undisturbed sites? </a:t>
            </a:r>
          </a:p>
          <a:p>
            <a:pPr marL="971550" lvl="1" indent="-514350">
              <a:buFont typeface="+mj-lt"/>
              <a:buAutoNum type="alphaLcPeriod"/>
            </a:pPr>
            <a:r>
              <a:rPr lang="en-US" sz="1600" dirty="0"/>
              <a:t>Expectation: Sites excluded for 10 years will exhibit recovery to the same cover abundance of perennial rhizomatous graminoids, however I expect there will be a greater cover abundance of invasive species. </a:t>
            </a:r>
          </a:p>
          <a:p>
            <a:pPr marL="514350" indent="-514350">
              <a:buFont typeface="+mj-lt"/>
              <a:buAutoNum type="arabicPeriod"/>
            </a:pPr>
            <a:r>
              <a:rPr lang="en-US" sz="1600" dirty="0"/>
              <a:t>Does the fall and spring seed bank richness strongly resemble above-ground fall richness in different disturbance conditions?</a:t>
            </a:r>
          </a:p>
          <a:p>
            <a:pPr marL="971550" lvl="1" indent="-514350">
              <a:buFont typeface="+mj-lt"/>
              <a:buAutoNum type="alphaLcPeriod"/>
            </a:pPr>
            <a:r>
              <a:rPr lang="en-US" sz="1600" dirty="0"/>
              <a:t>Expectation 1: Because vegetation structural density should trap local seed rain following dispersal from the parent plant, I expect fall seed bank richness to highly similar to above-ground species richness, regardless of disturbance condition. </a:t>
            </a:r>
          </a:p>
          <a:p>
            <a:pPr marL="971550" lvl="1" indent="-514350">
              <a:buFont typeface="+mj-lt"/>
              <a:buAutoNum type="alphaLcPeriod"/>
            </a:pPr>
            <a:r>
              <a:rPr lang="en-US" sz="1600" dirty="0"/>
              <a:t>Expectation 2: Because of winter storms and tidal inundation, I expect spring seed bank richness to have the greatest dissimilarity from the above-ground fall species richness in all disturbance conditions. </a:t>
            </a:r>
            <a:endParaRPr lang="en-US" sz="1200" dirty="0"/>
          </a:p>
          <a:p>
            <a:pPr marL="1428750" lvl="2" indent="-514350">
              <a:buFont typeface="+mj-lt"/>
              <a:buAutoNum type="alphaLcPeriod"/>
            </a:pPr>
            <a:r>
              <a:rPr lang="en-US" sz="1600" dirty="0"/>
              <a:t>Alternatively: if above-ground vegetation structure serves to trap seeds locally within the site, I expect the spring seed bank richness to have the greatest similarity to above-ground vegetation richness in the 10-year post-grazing disturbance and undisturbed sites (dominated by rhizomatous perennials), and greatest dissimilarity in the grubbed and 1-year post-grazing disturbance sites (dominated by annuals). </a:t>
            </a:r>
          </a:p>
        </p:txBody>
      </p:sp>
    </p:spTree>
    <p:extLst>
      <p:ext uri="{BB962C8B-B14F-4D97-AF65-F5344CB8AC3E}">
        <p14:creationId xmlns:p14="http://schemas.microsoft.com/office/powerpoint/2010/main" val="1480758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EFDD0AF-1BBE-48C2-95EC-18F17F56F8BD}"/>
              </a:ext>
            </a:extLst>
          </p:cNvPr>
          <p:cNvSpPr txBox="1"/>
          <p:nvPr/>
        </p:nvSpPr>
        <p:spPr>
          <a:xfrm>
            <a:off x="9964366" y="4361864"/>
            <a:ext cx="1532471" cy="338554"/>
          </a:xfrm>
          <a:prstGeom prst="rect">
            <a:avLst/>
          </a:prstGeom>
          <a:noFill/>
        </p:spPr>
        <p:txBody>
          <a:bodyPr wrap="none" rtlCol="0">
            <a:spAutoFit/>
          </a:bodyPr>
          <a:lstStyle/>
          <a:p>
            <a:r>
              <a:rPr lang="en-US" sz="1600" dirty="0"/>
              <a:t>Tidal inundation</a:t>
            </a:r>
          </a:p>
        </p:txBody>
      </p:sp>
      <p:grpSp>
        <p:nvGrpSpPr>
          <p:cNvPr id="34" name="Group 33">
            <a:extLst>
              <a:ext uri="{FF2B5EF4-FFF2-40B4-BE49-F238E27FC236}">
                <a16:creationId xmlns:a16="http://schemas.microsoft.com/office/drawing/2014/main" id="{6D398463-50AE-4F9B-AA24-527E42B03BEC}"/>
              </a:ext>
            </a:extLst>
          </p:cNvPr>
          <p:cNvGrpSpPr/>
          <p:nvPr/>
        </p:nvGrpSpPr>
        <p:grpSpPr>
          <a:xfrm>
            <a:off x="396428" y="4012907"/>
            <a:ext cx="11102189" cy="454443"/>
            <a:chOff x="431323" y="2774122"/>
            <a:chExt cx="11102189" cy="454443"/>
          </a:xfrm>
        </p:grpSpPr>
        <p:sp>
          <p:nvSpPr>
            <p:cNvPr id="10" name="Freeform: Shape 9">
              <a:extLst>
                <a:ext uri="{FF2B5EF4-FFF2-40B4-BE49-F238E27FC236}">
                  <a16:creationId xmlns:a16="http://schemas.microsoft.com/office/drawing/2014/main" id="{AB8C5AB8-1925-4748-8301-F18C8D7CBDE3}"/>
                </a:ext>
              </a:extLst>
            </p:cNvPr>
            <p:cNvSpPr/>
            <p:nvPr/>
          </p:nvSpPr>
          <p:spPr>
            <a:xfrm>
              <a:off x="431323" y="2854448"/>
              <a:ext cx="11102189" cy="374117"/>
            </a:xfrm>
            <a:custGeom>
              <a:avLst/>
              <a:gdLst>
                <a:gd name="connsiteX0" fmla="*/ 0 w 7643192"/>
                <a:gd name="connsiteY0" fmla="*/ 407708 h 566749"/>
                <a:gd name="connsiteX1" fmla="*/ 477078 w 7643192"/>
                <a:gd name="connsiteY1" fmla="*/ 89656 h 566749"/>
                <a:gd name="connsiteX2" fmla="*/ 1063487 w 7643192"/>
                <a:gd name="connsiteY2" fmla="*/ 427586 h 566749"/>
                <a:gd name="connsiteX3" fmla="*/ 1878496 w 7643192"/>
                <a:gd name="connsiteY3" fmla="*/ 89656 h 566749"/>
                <a:gd name="connsiteX4" fmla="*/ 2454965 w 7643192"/>
                <a:gd name="connsiteY4" fmla="*/ 467343 h 566749"/>
                <a:gd name="connsiteX5" fmla="*/ 3220278 w 7643192"/>
                <a:gd name="connsiteY5" fmla="*/ 119473 h 566749"/>
                <a:gd name="connsiteX6" fmla="*/ 3806687 w 7643192"/>
                <a:gd name="connsiteY6" fmla="*/ 517038 h 566749"/>
                <a:gd name="connsiteX7" fmla="*/ 4512365 w 7643192"/>
                <a:gd name="connsiteY7" fmla="*/ 139351 h 566749"/>
                <a:gd name="connsiteX8" fmla="*/ 5108713 w 7643192"/>
                <a:gd name="connsiteY8" fmla="*/ 497160 h 566749"/>
                <a:gd name="connsiteX9" fmla="*/ 5814392 w 7643192"/>
                <a:gd name="connsiteY9" fmla="*/ 204 h 566749"/>
                <a:gd name="connsiteX10" fmla="*/ 6420678 w 7643192"/>
                <a:gd name="connsiteY10" fmla="*/ 566734 h 566749"/>
                <a:gd name="connsiteX11" fmla="*/ 7056783 w 7643192"/>
                <a:gd name="connsiteY11" fmla="*/ 20082 h 566749"/>
                <a:gd name="connsiteX12" fmla="*/ 7643192 w 7643192"/>
                <a:gd name="connsiteY12" fmla="*/ 487221 h 566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43192" h="566749">
                  <a:moveTo>
                    <a:pt x="0" y="407708"/>
                  </a:moveTo>
                  <a:cubicBezTo>
                    <a:pt x="149915" y="247025"/>
                    <a:pt x="299830" y="86343"/>
                    <a:pt x="477078" y="89656"/>
                  </a:cubicBezTo>
                  <a:cubicBezTo>
                    <a:pt x="654326" y="92969"/>
                    <a:pt x="829917" y="427586"/>
                    <a:pt x="1063487" y="427586"/>
                  </a:cubicBezTo>
                  <a:cubicBezTo>
                    <a:pt x="1297057" y="427586"/>
                    <a:pt x="1646583" y="83030"/>
                    <a:pt x="1878496" y="89656"/>
                  </a:cubicBezTo>
                  <a:cubicBezTo>
                    <a:pt x="2110409" y="96282"/>
                    <a:pt x="2231335" y="462374"/>
                    <a:pt x="2454965" y="467343"/>
                  </a:cubicBezTo>
                  <a:cubicBezTo>
                    <a:pt x="2678595" y="472312"/>
                    <a:pt x="2994991" y="111190"/>
                    <a:pt x="3220278" y="119473"/>
                  </a:cubicBezTo>
                  <a:cubicBezTo>
                    <a:pt x="3445565" y="127755"/>
                    <a:pt x="3591339" y="513725"/>
                    <a:pt x="3806687" y="517038"/>
                  </a:cubicBezTo>
                  <a:cubicBezTo>
                    <a:pt x="4022035" y="520351"/>
                    <a:pt x="4295361" y="142664"/>
                    <a:pt x="4512365" y="139351"/>
                  </a:cubicBezTo>
                  <a:cubicBezTo>
                    <a:pt x="4729369" y="136038"/>
                    <a:pt x="4891709" y="520351"/>
                    <a:pt x="5108713" y="497160"/>
                  </a:cubicBezTo>
                  <a:cubicBezTo>
                    <a:pt x="5325717" y="473969"/>
                    <a:pt x="5595731" y="-11392"/>
                    <a:pt x="5814392" y="204"/>
                  </a:cubicBezTo>
                  <a:cubicBezTo>
                    <a:pt x="6033053" y="11800"/>
                    <a:pt x="6213613" y="563421"/>
                    <a:pt x="6420678" y="566734"/>
                  </a:cubicBezTo>
                  <a:cubicBezTo>
                    <a:pt x="6627743" y="570047"/>
                    <a:pt x="6853031" y="33334"/>
                    <a:pt x="7056783" y="20082"/>
                  </a:cubicBezTo>
                  <a:cubicBezTo>
                    <a:pt x="7260535" y="6830"/>
                    <a:pt x="7451863" y="247025"/>
                    <a:pt x="7643192" y="487221"/>
                  </a:cubicBezTo>
                </a:path>
              </a:pathLst>
            </a:cu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C7DB2BA5-EE56-46E3-B142-A8D19604CFB1}"/>
                </a:ext>
              </a:extLst>
            </p:cNvPr>
            <p:cNvCxnSpPr>
              <a:cxnSpLocks/>
            </p:cNvCxnSpPr>
            <p:nvPr/>
          </p:nvCxnSpPr>
          <p:spPr>
            <a:xfrm flipH="1" flipV="1">
              <a:off x="5982417" y="2817000"/>
              <a:ext cx="1" cy="374117"/>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825561B-BD67-4388-8B03-CA6C26470014}"/>
                </a:ext>
              </a:extLst>
            </p:cNvPr>
            <p:cNvCxnSpPr>
              <a:cxnSpLocks/>
            </p:cNvCxnSpPr>
            <p:nvPr/>
          </p:nvCxnSpPr>
          <p:spPr>
            <a:xfrm flipH="1" flipV="1">
              <a:off x="9766360" y="2854448"/>
              <a:ext cx="1" cy="374117"/>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C108EAF-A7C7-4E23-B97A-DA23D54963F8}"/>
                </a:ext>
              </a:extLst>
            </p:cNvPr>
            <p:cNvCxnSpPr>
              <a:cxnSpLocks/>
            </p:cNvCxnSpPr>
            <p:nvPr/>
          </p:nvCxnSpPr>
          <p:spPr>
            <a:xfrm flipH="1" flipV="1">
              <a:off x="1984874" y="2774122"/>
              <a:ext cx="1" cy="374117"/>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39639B45-F43E-4295-A2B8-DA7BF010C168}"/>
              </a:ext>
            </a:extLst>
          </p:cNvPr>
          <p:cNvGrpSpPr/>
          <p:nvPr/>
        </p:nvGrpSpPr>
        <p:grpSpPr>
          <a:xfrm>
            <a:off x="127182" y="2290951"/>
            <a:ext cx="2476029" cy="1471811"/>
            <a:chOff x="97768" y="973671"/>
            <a:chExt cx="2476029" cy="1471811"/>
          </a:xfrm>
        </p:grpSpPr>
        <p:sp>
          <p:nvSpPr>
            <p:cNvPr id="2" name="Freeform: Shape 1">
              <a:extLst>
                <a:ext uri="{FF2B5EF4-FFF2-40B4-BE49-F238E27FC236}">
                  <a16:creationId xmlns:a16="http://schemas.microsoft.com/office/drawing/2014/main" id="{5605648F-4628-4841-BE14-E99EF6A8B69A}"/>
                </a:ext>
              </a:extLst>
            </p:cNvPr>
            <p:cNvSpPr/>
            <p:nvPr/>
          </p:nvSpPr>
          <p:spPr>
            <a:xfrm>
              <a:off x="97768" y="973671"/>
              <a:ext cx="2476029" cy="1471811"/>
            </a:xfrm>
            <a:custGeom>
              <a:avLst/>
              <a:gdLst>
                <a:gd name="connsiteX0" fmla="*/ 284671 w 2993366"/>
                <a:gd name="connsiteY0" fmla="*/ 0 h 1785668"/>
                <a:gd name="connsiteX1" fmla="*/ 0 w 2993366"/>
                <a:gd name="connsiteY1" fmla="*/ 431321 h 1785668"/>
                <a:gd name="connsiteX2" fmla="*/ 232913 w 2993366"/>
                <a:gd name="connsiteY2" fmla="*/ 1173193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2993366"/>
                <a:gd name="connsiteY0" fmla="*/ 0 h 1785668"/>
                <a:gd name="connsiteX1" fmla="*/ 0 w 2993366"/>
                <a:gd name="connsiteY1" fmla="*/ 431321 h 1785668"/>
                <a:gd name="connsiteX2" fmla="*/ 127141 w 2993366"/>
                <a:gd name="connsiteY2" fmla="*/ 1670325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3035980"/>
                <a:gd name="connsiteY0" fmla="*/ 0 h 1785668"/>
                <a:gd name="connsiteX1" fmla="*/ 0 w 3035980"/>
                <a:gd name="connsiteY1" fmla="*/ 431321 h 1785668"/>
                <a:gd name="connsiteX2" fmla="*/ 127141 w 3035980"/>
                <a:gd name="connsiteY2" fmla="*/ 1670325 h 1785668"/>
                <a:gd name="connsiteX3" fmla="*/ 1949569 w 3035980"/>
                <a:gd name="connsiteY3" fmla="*/ 1785668 h 1785668"/>
                <a:gd name="connsiteX4" fmla="*/ 2993366 w 3035980"/>
                <a:gd name="connsiteY4" fmla="*/ 1492370 h 1785668"/>
                <a:gd name="connsiteX5" fmla="*/ 3035980 w 3035980"/>
                <a:gd name="connsiteY5" fmla="*/ 390049 h 1785668"/>
                <a:gd name="connsiteX6" fmla="*/ 1966822 w 3035980"/>
                <a:gd name="connsiteY6" fmla="*/ 224287 h 1785668"/>
                <a:gd name="connsiteX7" fmla="*/ 672860 w 3035980"/>
                <a:gd name="connsiteY7" fmla="*/ 17253 h 1785668"/>
                <a:gd name="connsiteX8" fmla="*/ 284671 w 3035980"/>
                <a:gd name="connsiteY8" fmla="*/ 0 h 1785668"/>
                <a:gd name="connsiteX0" fmla="*/ 284671 w 3035980"/>
                <a:gd name="connsiteY0" fmla="*/ 18991 h 1804659"/>
                <a:gd name="connsiteX1" fmla="*/ 0 w 3035980"/>
                <a:gd name="connsiteY1" fmla="*/ 450312 h 1804659"/>
                <a:gd name="connsiteX2" fmla="*/ 127141 w 3035980"/>
                <a:gd name="connsiteY2" fmla="*/ 1689316 h 1804659"/>
                <a:gd name="connsiteX3" fmla="*/ 1949569 w 3035980"/>
                <a:gd name="connsiteY3" fmla="*/ 1804659 h 1804659"/>
                <a:gd name="connsiteX4" fmla="*/ 2993366 w 3035980"/>
                <a:gd name="connsiteY4" fmla="*/ 1511361 h 1804659"/>
                <a:gd name="connsiteX5" fmla="*/ 3035980 w 3035980"/>
                <a:gd name="connsiteY5" fmla="*/ 409040 h 1804659"/>
                <a:gd name="connsiteX6" fmla="*/ 2178367 w 3035980"/>
                <a:gd name="connsiteY6" fmla="*/ 0 h 1804659"/>
                <a:gd name="connsiteX7" fmla="*/ 672860 w 3035980"/>
                <a:gd name="connsiteY7" fmla="*/ 36244 h 1804659"/>
                <a:gd name="connsiteX8" fmla="*/ 284671 w 3035980"/>
                <a:gd name="connsiteY8" fmla="*/ 18991 h 1804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5980" h="1804659">
                  <a:moveTo>
                    <a:pt x="284671" y="18991"/>
                  </a:moveTo>
                  <a:lnTo>
                    <a:pt x="0" y="450312"/>
                  </a:lnTo>
                  <a:lnTo>
                    <a:pt x="127141" y="1689316"/>
                  </a:lnTo>
                  <a:lnTo>
                    <a:pt x="1949569" y="1804659"/>
                  </a:lnTo>
                  <a:lnTo>
                    <a:pt x="2993366" y="1511361"/>
                  </a:lnTo>
                  <a:lnTo>
                    <a:pt x="3035980" y="409040"/>
                  </a:lnTo>
                  <a:lnTo>
                    <a:pt x="2178367" y="0"/>
                  </a:lnTo>
                  <a:lnTo>
                    <a:pt x="672860" y="36244"/>
                  </a:lnTo>
                  <a:lnTo>
                    <a:pt x="284671" y="18991"/>
                  </a:lnTo>
                  <a:close/>
                </a:path>
              </a:pathLst>
            </a:cu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83376AE2-CB14-4665-9D76-0395A5CFDB58}"/>
                </a:ext>
              </a:extLst>
            </p:cNvPr>
            <p:cNvGrpSpPr/>
            <p:nvPr/>
          </p:nvGrpSpPr>
          <p:grpSpPr>
            <a:xfrm>
              <a:off x="505662" y="1623897"/>
              <a:ext cx="1593134" cy="392922"/>
              <a:chOff x="505662" y="1623897"/>
              <a:chExt cx="1593134" cy="392922"/>
            </a:xfrm>
          </p:grpSpPr>
          <p:grpSp>
            <p:nvGrpSpPr>
              <p:cNvPr id="22" name="Group 21">
                <a:extLst>
                  <a:ext uri="{FF2B5EF4-FFF2-40B4-BE49-F238E27FC236}">
                    <a16:creationId xmlns:a16="http://schemas.microsoft.com/office/drawing/2014/main" id="{43919031-935A-4CDC-AD16-BF88D4289E04}"/>
                  </a:ext>
                </a:extLst>
              </p:cNvPr>
              <p:cNvGrpSpPr/>
              <p:nvPr/>
            </p:nvGrpSpPr>
            <p:grpSpPr>
              <a:xfrm>
                <a:off x="505662" y="1623897"/>
                <a:ext cx="1593134" cy="392922"/>
                <a:chOff x="2981952" y="5491407"/>
                <a:chExt cx="1593134" cy="392922"/>
              </a:xfrm>
            </p:grpSpPr>
            <p:sp>
              <p:nvSpPr>
                <p:cNvPr id="23" name="Rectangle 22">
                  <a:extLst>
                    <a:ext uri="{FF2B5EF4-FFF2-40B4-BE49-F238E27FC236}">
                      <a16:creationId xmlns:a16="http://schemas.microsoft.com/office/drawing/2014/main" id="{7E9935D1-A625-4A05-A0C9-29C351AFAA19}"/>
                    </a:ext>
                  </a:extLst>
                </p:cNvPr>
                <p:cNvSpPr/>
                <p:nvPr/>
              </p:nvSpPr>
              <p:spPr>
                <a:xfrm>
                  <a:off x="2981952" y="5491407"/>
                  <a:ext cx="392922" cy="39292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2787629-2317-4CB0-8D0C-05B4B8D92E10}"/>
                    </a:ext>
                  </a:extLst>
                </p:cNvPr>
                <p:cNvSpPr/>
                <p:nvPr/>
              </p:nvSpPr>
              <p:spPr>
                <a:xfrm>
                  <a:off x="4182164" y="5491407"/>
                  <a:ext cx="392922" cy="39292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Oval 34">
                <a:extLst>
                  <a:ext uri="{FF2B5EF4-FFF2-40B4-BE49-F238E27FC236}">
                    <a16:creationId xmlns:a16="http://schemas.microsoft.com/office/drawing/2014/main" id="{6E279028-A7B5-4E1C-AF04-E87C64723282}"/>
                  </a:ext>
                </a:extLst>
              </p:cNvPr>
              <p:cNvSpPr/>
              <p:nvPr/>
            </p:nvSpPr>
            <p:spPr>
              <a:xfrm>
                <a:off x="555475" y="1693674"/>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59D6F817-7D38-4D3F-8E3D-544FE81C29AC}"/>
                  </a:ext>
                </a:extLst>
              </p:cNvPr>
              <p:cNvSpPr/>
              <p:nvPr/>
            </p:nvSpPr>
            <p:spPr>
              <a:xfrm>
                <a:off x="702123" y="1820358"/>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5864B19C-8518-46ED-9CBB-711116D5C36C}"/>
                  </a:ext>
                </a:extLst>
              </p:cNvPr>
              <p:cNvSpPr/>
              <p:nvPr/>
            </p:nvSpPr>
            <p:spPr>
              <a:xfrm>
                <a:off x="1770881" y="1708067"/>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CE401269-F3DA-4781-A748-67035972176D}"/>
                  </a:ext>
                </a:extLst>
              </p:cNvPr>
              <p:cNvSpPr/>
              <p:nvPr/>
            </p:nvSpPr>
            <p:spPr>
              <a:xfrm>
                <a:off x="1917529" y="1834751"/>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8" name="Group 67">
            <a:extLst>
              <a:ext uri="{FF2B5EF4-FFF2-40B4-BE49-F238E27FC236}">
                <a16:creationId xmlns:a16="http://schemas.microsoft.com/office/drawing/2014/main" id="{90A1EB9C-AA6E-484E-A4C0-1082ABE7F556}"/>
              </a:ext>
            </a:extLst>
          </p:cNvPr>
          <p:cNvGrpSpPr/>
          <p:nvPr/>
        </p:nvGrpSpPr>
        <p:grpSpPr>
          <a:xfrm>
            <a:off x="2836323" y="2311437"/>
            <a:ext cx="2476029" cy="1471811"/>
            <a:chOff x="3135281" y="973671"/>
            <a:chExt cx="2476029" cy="1471811"/>
          </a:xfrm>
        </p:grpSpPr>
        <p:sp>
          <p:nvSpPr>
            <p:cNvPr id="15" name="Freeform: Shape 14">
              <a:extLst>
                <a:ext uri="{FF2B5EF4-FFF2-40B4-BE49-F238E27FC236}">
                  <a16:creationId xmlns:a16="http://schemas.microsoft.com/office/drawing/2014/main" id="{86FCE1B6-B85E-4237-852F-6CD4CD6EA0EC}"/>
                </a:ext>
              </a:extLst>
            </p:cNvPr>
            <p:cNvSpPr/>
            <p:nvPr/>
          </p:nvSpPr>
          <p:spPr>
            <a:xfrm>
              <a:off x="3135281" y="973671"/>
              <a:ext cx="2476029" cy="1471811"/>
            </a:xfrm>
            <a:custGeom>
              <a:avLst/>
              <a:gdLst>
                <a:gd name="connsiteX0" fmla="*/ 284671 w 2993366"/>
                <a:gd name="connsiteY0" fmla="*/ 0 h 1785668"/>
                <a:gd name="connsiteX1" fmla="*/ 0 w 2993366"/>
                <a:gd name="connsiteY1" fmla="*/ 431321 h 1785668"/>
                <a:gd name="connsiteX2" fmla="*/ 232913 w 2993366"/>
                <a:gd name="connsiteY2" fmla="*/ 1173193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2993366"/>
                <a:gd name="connsiteY0" fmla="*/ 0 h 1785668"/>
                <a:gd name="connsiteX1" fmla="*/ 0 w 2993366"/>
                <a:gd name="connsiteY1" fmla="*/ 431321 h 1785668"/>
                <a:gd name="connsiteX2" fmla="*/ 127141 w 2993366"/>
                <a:gd name="connsiteY2" fmla="*/ 1670325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3035980"/>
                <a:gd name="connsiteY0" fmla="*/ 0 h 1785668"/>
                <a:gd name="connsiteX1" fmla="*/ 0 w 3035980"/>
                <a:gd name="connsiteY1" fmla="*/ 431321 h 1785668"/>
                <a:gd name="connsiteX2" fmla="*/ 127141 w 3035980"/>
                <a:gd name="connsiteY2" fmla="*/ 1670325 h 1785668"/>
                <a:gd name="connsiteX3" fmla="*/ 1949569 w 3035980"/>
                <a:gd name="connsiteY3" fmla="*/ 1785668 h 1785668"/>
                <a:gd name="connsiteX4" fmla="*/ 2993366 w 3035980"/>
                <a:gd name="connsiteY4" fmla="*/ 1492370 h 1785668"/>
                <a:gd name="connsiteX5" fmla="*/ 3035980 w 3035980"/>
                <a:gd name="connsiteY5" fmla="*/ 390049 h 1785668"/>
                <a:gd name="connsiteX6" fmla="*/ 1966822 w 3035980"/>
                <a:gd name="connsiteY6" fmla="*/ 224287 h 1785668"/>
                <a:gd name="connsiteX7" fmla="*/ 672860 w 3035980"/>
                <a:gd name="connsiteY7" fmla="*/ 17253 h 1785668"/>
                <a:gd name="connsiteX8" fmla="*/ 284671 w 3035980"/>
                <a:gd name="connsiteY8" fmla="*/ 0 h 1785668"/>
                <a:gd name="connsiteX0" fmla="*/ 284671 w 3035980"/>
                <a:gd name="connsiteY0" fmla="*/ 18991 h 1804659"/>
                <a:gd name="connsiteX1" fmla="*/ 0 w 3035980"/>
                <a:gd name="connsiteY1" fmla="*/ 450312 h 1804659"/>
                <a:gd name="connsiteX2" fmla="*/ 127141 w 3035980"/>
                <a:gd name="connsiteY2" fmla="*/ 1689316 h 1804659"/>
                <a:gd name="connsiteX3" fmla="*/ 1949569 w 3035980"/>
                <a:gd name="connsiteY3" fmla="*/ 1804659 h 1804659"/>
                <a:gd name="connsiteX4" fmla="*/ 2993366 w 3035980"/>
                <a:gd name="connsiteY4" fmla="*/ 1511361 h 1804659"/>
                <a:gd name="connsiteX5" fmla="*/ 3035980 w 3035980"/>
                <a:gd name="connsiteY5" fmla="*/ 409040 h 1804659"/>
                <a:gd name="connsiteX6" fmla="*/ 2178367 w 3035980"/>
                <a:gd name="connsiteY6" fmla="*/ 0 h 1804659"/>
                <a:gd name="connsiteX7" fmla="*/ 672860 w 3035980"/>
                <a:gd name="connsiteY7" fmla="*/ 36244 h 1804659"/>
                <a:gd name="connsiteX8" fmla="*/ 284671 w 3035980"/>
                <a:gd name="connsiteY8" fmla="*/ 18991 h 1804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5980" h="1804659">
                  <a:moveTo>
                    <a:pt x="284671" y="18991"/>
                  </a:moveTo>
                  <a:lnTo>
                    <a:pt x="0" y="450312"/>
                  </a:lnTo>
                  <a:lnTo>
                    <a:pt x="127141" y="1689316"/>
                  </a:lnTo>
                  <a:lnTo>
                    <a:pt x="1949569" y="1804659"/>
                  </a:lnTo>
                  <a:lnTo>
                    <a:pt x="2993366" y="1511361"/>
                  </a:lnTo>
                  <a:lnTo>
                    <a:pt x="3035980" y="409040"/>
                  </a:lnTo>
                  <a:lnTo>
                    <a:pt x="2178367" y="0"/>
                  </a:lnTo>
                  <a:lnTo>
                    <a:pt x="672860" y="36244"/>
                  </a:lnTo>
                  <a:lnTo>
                    <a:pt x="284671" y="18991"/>
                  </a:lnTo>
                  <a:close/>
                </a:path>
              </a:pathLst>
            </a:custGeom>
            <a:gradFill flip="none" rotWithShape="1">
              <a:gsLst>
                <a:gs pos="0">
                  <a:schemeClr val="accent6">
                    <a:lumMod val="20000"/>
                    <a:lumOff val="80000"/>
                  </a:schemeClr>
                </a:gs>
                <a:gs pos="51000">
                  <a:schemeClr val="accent6">
                    <a:lumMod val="40000"/>
                    <a:lumOff val="60000"/>
                  </a:schemeClr>
                </a:gs>
                <a:gs pos="71000">
                  <a:schemeClr val="accent6">
                    <a:lumMod val="60000"/>
                    <a:lumOff val="40000"/>
                  </a:schemeClr>
                </a:gs>
                <a:gs pos="100000">
                  <a:schemeClr val="accent6">
                    <a:lumMod val="75000"/>
                  </a:schemeClr>
                </a:gs>
              </a:gsLst>
              <a:lin ang="16200000" scaled="1"/>
              <a:tileRect/>
            </a:gra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CA13788-910F-49CF-B22A-853959ACE690}"/>
                </a:ext>
              </a:extLst>
            </p:cNvPr>
            <p:cNvSpPr/>
            <p:nvPr/>
          </p:nvSpPr>
          <p:spPr>
            <a:xfrm>
              <a:off x="3178413" y="1720823"/>
              <a:ext cx="2432897" cy="724145"/>
            </a:xfrm>
            <a:custGeom>
              <a:avLst/>
              <a:gdLst>
                <a:gd name="connsiteX0" fmla="*/ 284671 w 2993366"/>
                <a:gd name="connsiteY0" fmla="*/ 0 h 1785668"/>
                <a:gd name="connsiteX1" fmla="*/ 0 w 2993366"/>
                <a:gd name="connsiteY1" fmla="*/ 431321 h 1785668"/>
                <a:gd name="connsiteX2" fmla="*/ 232913 w 2993366"/>
                <a:gd name="connsiteY2" fmla="*/ 1173193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2993366"/>
                <a:gd name="connsiteY0" fmla="*/ 0 h 1785668"/>
                <a:gd name="connsiteX1" fmla="*/ 0 w 2993366"/>
                <a:gd name="connsiteY1" fmla="*/ 431321 h 1785668"/>
                <a:gd name="connsiteX2" fmla="*/ 127141 w 2993366"/>
                <a:gd name="connsiteY2" fmla="*/ 1670325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3035980"/>
                <a:gd name="connsiteY0" fmla="*/ 0 h 1785668"/>
                <a:gd name="connsiteX1" fmla="*/ 0 w 3035980"/>
                <a:gd name="connsiteY1" fmla="*/ 431321 h 1785668"/>
                <a:gd name="connsiteX2" fmla="*/ 127141 w 3035980"/>
                <a:gd name="connsiteY2" fmla="*/ 1670325 h 1785668"/>
                <a:gd name="connsiteX3" fmla="*/ 1949569 w 3035980"/>
                <a:gd name="connsiteY3" fmla="*/ 1785668 h 1785668"/>
                <a:gd name="connsiteX4" fmla="*/ 2993366 w 3035980"/>
                <a:gd name="connsiteY4" fmla="*/ 1492370 h 1785668"/>
                <a:gd name="connsiteX5" fmla="*/ 3035980 w 3035980"/>
                <a:gd name="connsiteY5" fmla="*/ 390049 h 1785668"/>
                <a:gd name="connsiteX6" fmla="*/ 1966822 w 3035980"/>
                <a:gd name="connsiteY6" fmla="*/ 224287 h 1785668"/>
                <a:gd name="connsiteX7" fmla="*/ 672860 w 3035980"/>
                <a:gd name="connsiteY7" fmla="*/ 17253 h 1785668"/>
                <a:gd name="connsiteX8" fmla="*/ 284671 w 3035980"/>
                <a:gd name="connsiteY8" fmla="*/ 0 h 1785668"/>
                <a:gd name="connsiteX0" fmla="*/ 284671 w 3035980"/>
                <a:gd name="connsiteY0" fmla="*/ 18991 h 1804659"/>
                <a:gd name="connsiteX1" fmla="*/ 0 w 3035980"/>
                <a:gd name="connsiteY1" fmla="*/ 450312 h 1804659"/>
                <a:gd name="connsiteX2" fmla="*/ 127141 w 3035980"/>
                <a:gd name="connsiteY2" fmla="*/ 1689316 h 1804659"/>
                <a:gd name="connsiteX3" fmla="*/ 1949569 w 3035980"/>
                <a:gd name="connsiteY3" fmla="*/ 1804659 h 1804659"/>
                <a:gd name="connsiteX4" fmla="*/ 2993366 w 3035980"/>
                <a:gd name="connsiteY4" fmla="*/ 1511361 h 1804659"/>
                <a:gd name="connsiteX5" fmla="*/ 3035980 w 3035980"/>
                <a:gd name="connsiteY5" fmla="*/ 409040 h 1804659"/>
                <a:gd name="connsiteX6" fmla="*/ 2178367 w 3035980"/>
                <a:gd name="connsiteY6" fmla="*/ 0 h 1804659"/>
                <a:gd name="connsiteX7" fmla="*/ 672860 w 3035980"/>
                <a:gd name="connsiteY7" fmla="*/ 36244 h 1804659"/>
                <a:gd name="connsiteX8" fmla="*/ 284671 w 3035980"/>
                <a:gd name="connsiteY8" fmla="*/ 18991 h 1804659"/>
                <a:gd name="connsiteX0" fmla="*/ 231785 w 2983094"/>
                <a:gd name="connsiteY0" fmla="*/ 18991 h 1804659"/>
                <a:gd name="connsiteX1" fmla="*/ 0 w 2983094"/>
                <a:gd name="connsiteY1" fmla="*/ 1000330 h 1804659"/>
                <a:gd name="connsiteX2" fmla="*/ 74255 w 2983094"/>
                <a:gd name="connsiteY2" fmla="*/ 1689316 h 1804659"/>
                <a:gd name="connsiteX3" fmla="*/ 1896683 w 2983094"/>
                <a:gd name="connsiteY3" fmla="*/ 1804659 h 1804659"/>
                <a:gd name="connsiteX4" fmla="*/ 2940480 w 2983094"/>
                <a:gd name="connsiteY4" fmla="*/ 1511361 h 1804659"/>
                <a:gd name="connsiteX5" fmla="*/ 2983094 w 2983094"/>
                <a:gd name="connsiteY5" fmla="*/ 409040 h 1804659"/>
                <a:gd name="connsiteX6" fmla="*/ 2125481 w 2983094"/>
                <a:gd name="connsiteY6" fmla="*/ 0 h 1804659"/>
                <a:gd name="connsiteX7" fmla="*/ 619974 w 2983094"/>
                <a:gd name="connsiteY7" fmla="*/ 36244 h 1804659"/>
                <a:gd name="connsiteX8" fmla="*/ 231785 w 2983094"/>
                <a:gd name="connsiteY8" fmla="*/ 18991 h 1804659"/>
                <a:gd name="connsiteX0" fmla="*/ 619974 w 2983094"/>
                <a:gd name="connsiteY0" fmla="*/ 36244 h 1804659"/>
                <a:gd name="connsiteX1" fmla="*/ 0 w 2983094"/>
                <a:gd name="connsiteY1" fmla="*/ 1000330 h 1804659"/>
                <a:gd name="connsiteX2" fmla="*/ 74255 w 2983094"/>
                <a:gd name="connsiteY2" fmla="*/ 1689316 h 1804659"/>
                <a:gd name="connsiteX3" fmla="*/ 1896683 w 2983094"/>
                <a:gd name="connsiteY3" fmla="*/ 1804659 h 1804659"/>
                <a:gd name="connsiteX4" fmla="*/ 2940480 w 2983094"/>
                <a:gd name="connsiteY4" fmla="*/ 1511361 h 1804659"/>
                <a:gd name="connsiteX5" fmla="*/ 2983094 w 2983094"/>
                <a:gd name="connsiteY5" fmla="*/ 409040 h 1804659"/>
                <a:gd name="connsiteX6" fmla="*/ 2125481 w 2983094"/>
                <a:gd name="connsiteY6" fmla="*/ 0 h 1804659"/>
                <a:gd name="connsiteX7" fmla="*/ 619974 w 2983094"/>
                <a:gd name="connsiteY7" fmla="*/ 36244 h 1804659"/>
                <a:gd name="connsiteX0" fmla="*/ 2125481 w 2983094"/>
                <a:gd name="connsiteY0" fmla="*/ 0 h 1804659"/>
                <a:gd name="connsiteX1" fmla="*/ 0 w 2983094"/>
                <a:gd name="connsiteY1" fmla="*/ 1000330 h 1804659"/>
                <a:gd name="connsiteX2" fmla="*/ 74255 w 2983094"/>
                <a:gd name="connsiteY2" fmla="*/ 1689316 h 1804659"/>
                <a:gd name="connsiteX3" fmla="*/ 1896683 w 2983094"/>
                <a:gd name="connsiteY3" fmla="*/ 1804659 h 1804659"/>
                <a:gd name="connsiteX4" fmla="*/ 2940480 w 2983094"/>
                <a:gd name="connsiteY4" fmla="*/ 1511361 h 1804659"/>
                <a:gd name="connsiteX5" fmla="*/ 2983094 w 2983094"/>
                <a:gd name="connsiteY5" fmla="*/ 409040 h 1804659"/>
                <a:gd name="connsiteX6" fmla="*/ 2125481 w 2983094"/>
                <a:gd name="connsiteY6" fmla="*/ 0 h 1804659"/>
                <a:gd name="connsiteX0" fmla="*/ 2983094 w 2983094"/>
                <a:gd name="connsiteY0" fmla="*/ 1 h 1395620"/>
                <a:gd name="connsiteX1" fmla="*/ 0 w 2983094"/>
                <a:gd name="connsiteY1" fmla="*/ 591291 h 1395620"/>
                <a:gd name="connsiteX2" fmla="*/ 74255 w 2983094"/>
                <a:gd name="connsiteY2" fmla="*/ 1280277 h 1395620"/>
                <a:gd name="connsiteX3" fmla="*/ 1896683 w 2983094"/>
                <a:gd name="connsiteY3" fmla="*/ 1395620 h 1395620"/>
                <a:gd name="connsiteX4" fmla="*/ 2940480 w 2983094"/>
                <a:gd name="connsiteY4" fmla="*/ 1102322 h 1395620"/>
                <a:gd name="connsiteX5" fmla="*/ 2983094 w 2983094"/>
                <a:gd name="connsiteY5" fmla="*/ 1 h 1395620"/>
                <a:gd name="connsiteX0" fmla="*/ 2983094 w 2983094"/>
                <a:gd name="connsiteY0" fmla="*/ 0 h 887910"/>
                <a:gd name="connsiteX1" fmla="*/ 0 w 2983094"/>
                <a:gd name="connsiteY1" fmla="*/ 83581 h 887910"/>
                <a:gd name="connsiteX2" fmla="*/ 74255 w 2983094"/>
                <a:gd name="connsiteY2" fmla="*/ 772567 h 887910"/>
                <a:gd name="connsiteX3" fmla="*/ 1896683 w 2983094"/>
                <a:gd name="connsiteY3" fmla="*/ 887910 h 887910"/>
                <a:gd name="connsiteX4" fmla="*/ 2940480 w 2983094"/>
                <a:gd name="connsiteY4" fmla="*/ 594612 h 887910"/>
                <a:gd name="connsiteX5" fmla="*/ 2983094 w 2983094"/>
                <a:gd name="connsiteY5" fmla="*/ 0 h 887910"/>
                <a:gd name="connsiteX0" fmla="*/ 2983094 w 2983094"/>
                <a:gd name="connsiteY0" fmla="*/ 0 h 887910"/>
                <a:gd name="connsiteX1" fmla="*/ 1264500 w 2983094"/>
                <a:gd name="connsiteY1" fmla="*/ 47778 h 887910"/>
                <a:gd name="connsiteX2" fmla="*/ 0 w 2983094"/>
                <a:gd name="connsiteY2" fmla="*/ 83581 h 887910"/>
                <a:gd name="connsiteX3" fmla="*/ 74255 w 2983094"/>
                <a:gd name="connsiteY3" fmla="*/ 772567 h 887910"/>
                <a:gd name="connsiteX4" fmla="*/ 1896683 w 2983094"/>
                <a:gd name="connsiteY4" fmla="*/ 887910 h 887910"/>
                <a:gd name="connsiteX5" fmla="*/ 2940480 w 2983094"/>
                <a:gd name="connsiteY5" fmla="*/ 594612 h 887910"/>
                <a:gd name="connsiteX6" fmla="*/ 2983094 w 2983094"/>
                <a:gd name="connsiteY6" fmla="*/ 0 h 887910"/>
                <a:gd name="connsiteX0" fmla="*/ 2983094 w 2983094"/>
                <a:gd name="connsiteY0" fmla="*/ 0 h 887910"/>
                <a:gd name="connsiteX1" fmla="*/ 2290495 w 2983094"/>
                <a:gd name="connsiteY1" fmla="*/ 5469 h 887910"/>
                <a:gd name="connsiteX2" fmla="*/ 1264500 w 2983094"/>
                <a:gd name="connsiteY2" fmla="*/ 47778 h 887910"/>
                <a:gd name="connsiteX3" fmla="*/ 0 w 2983094"/>
                <a:gd name="connsiteY3" fmla="*/ 83581 h 887910"/>
                <a:gd name="connsiteX4" fmla="*/ 74255 w 2983094"/>
                <a:gd name="connsiteY4" fmla="*/ 772567 h 887910"/>
                <a:gd name="connsiteX5" fmla="*/ 1896683 w 2983094"/>
                <a:gd name="connsiteY5" fmla="*/ 887910 h 887910"/>
                <a:gd name="connsiteX6" fmla="*/ 2940480 w 2983094"/>
                <a:gd name="connsiteY6" fmla="*/ 594612 h 887910"/>
                <a:gd name="connsiteX7" fmla="*/ 2983094 w 2983094"/>
                <a:gd name="connsiteY7" fmla="*/ 0 h 887910"/>
                <a:gd name="connsiteX0" fmla="*/ 2983094 w 2983094"/>
                <a:gd name="connsiteY0" fmla="*/ 0 h 887910"/>
                <a:gd name="connsiteX1" fmla="*/ 2290495 w 2983094"/>
                <a:gd name="connsiteY1" fmla="*/ 5469 h 887910"/>
                <a:gd name="connsiteX2" fmla="*/ 1264500 w 2983094"/>
                <a:gd name="connsiteY2" fmla="*/ 47778 h 887910"/>
                <a:gd name="connsiteX3" fmla="*/ 598131 w 2983094"/>
                <a:gd name="connsiteY3" fmla="*/ 79510 h 887910"/>
                <a:gd name="connsiteX4" fmla="*/ 0 w 2983094"/>
                <a:gd name="connsiteY4" fmla="*/ 83581 h 887910"/>
                <a:gd name="connsiteX5" fmla="*/ 74255 w 2983094"/>
                <a:gd name="connsiteY5" fmla="*/ 772567 h 887910"/>
                <a:gd name="connsiteX6" fmla="*/ 1896683 w 2983094"/>
                <a:gd name="connsiteY6" fmla="*/ 887910 h 887910"/>
                <a:gd name="connsiteX7" fmla="*/ 2940480 w 2983094"/>
                <a:gd name="connsiteY7" fmla="*/ 594612 h 887910"/>
                <a:gd name="connsiteX8" fmla="*/ 2983094 w 2983094"/>
                <a:gd name="connsiteY8" fmla="*/ 0 h 887910"/>
                <a:gd name="connsiteX0" fmla="*/ 2983094 w 2983094"/>
                <a:gd name="connsiteY0" fmla="*/ 0 h 887910"/>
                <a:gd name="connsiteX1" fmla="*/ 2290495 w 2983094"/>
                <a:gd name="connsiteY1" fmla="*/ 5469 h 887910"/>
                <a:gd name="connsiteX2" fmla="*/ 1264500 w 2983094"/>
                <a:gd name="connsiteY2" fmla="*/ 47778 h 887910"/>
                <a:gd name="connsiteX3" fmla="*/ 947182 w 2983094"/>
                <a:gd name="connsiteY3" fmla="*/ 47778 h 887910"/>
                <a:gd name="connsiteX4" fmla="*/ 598131 w 2983094"/>
                <a:gd name="connsiteY4" fmla="*/ 79510 h 887910"/>
                <a:gd name="connsiteX5" fmla="*/ 0 w 2983094"/>
                <a:gd name="connsiteY5" fmla="*/ 83581 h 887910"/>
                <a:gd name="connsiteX6" fmla="*/ 74255 w 2983094"/>
                <a:gd name="connsiteY6" fmla="*/ 772567 h 887910"/>
                <a:gd name="connsiteX7" fmla="*/ 1896683 w 2983094"/>
                <a:gd name="connsiteY7" fmla="*/ 887910 h 887910"/>
                <a:gd name="connsiteX8" fmla="*/ 2940480 w 2983094"/>
                <a:gd name="connsiteY8" fmla="*/ 594612 h 887910"/>
                <a:gd name="connsiteX9" fmla="*/ 2983094 w 2983094"/>
                <a:gd name="connsiteY9" fmla="*/ 0 h 887910"/>
                <a:gd name="connsiteX0" fmla="*/ 2983094 w 2983094"/>
                <a:gd name="connsiteY0" fmla="*/ 0 h 887910"/>
                <a:gd name="connsiteX1" fmla="*/ 2290495 w 2983094"/>
                <a:gd name="connsiteY1" fmla="*/ 5469 h 887910"/>
                <a:gd name="connsiteX2" fmla="*/ 1560663 w 2983094"/>
                <a:gd name="connsiteY2" fmla="*/ 26623 h 887910"/>
                <a:gd name="connsiteX3" fmla="*/ 1264500 w 2983094"/>
                <a:gd name="connsiteY3" fmla="*/ 47778 h 887910"/>
                <a:gd name="connsiteX4" fmla="*/ 947182 w 2983094"/>
                <a:gd name="connsiteY4" fmla="*/ 47778 h 887910"/>
                <a:gd name="connsiteX5" fmla="*/ 598131 w 2983094"/>
                <a:gd name="connsiteY5" fmla="*/ 79510 h 887910"/>
                <a:gd name="connsiteX6" fmla="*/ 0 w 2983094"/>
                <a:gd name="connsiteY6" fmla="*/ 83581 h 887910"/>
                <a:gd name="connsiteX7" fmla="*/ 74255 w 2983094"/>
                <a:gd name="connsiteY7" fmla="*/ 772567 h 887910"/>
                <a:gd name="connsiteX8" fmla="*/ 1896683 w 2983094"/>
                <a:gd name="connsiteY8" fmla="*/ 887910 h 887910"/>
                <a:gd name="connsiteX9" fmla="*/ 2940480 w 2983094"/>
                <a:gd name="connsiteY9" fmla="*/ 594612 h 887910"/>
                <a:gd name="connsiteX10" fmla="*/ 2983094 w 2983094"/>
                <a:gd name="connsiteY10" fmla="*/ 0 h 887910"/>
                <a:gd name="connsiteX0" fmla="*/ 2983094 w 2983094"/>
                <a:gd name="connsiteY0" fmla="*/ 0 h 887910"/>
                <a:gd name="connsiteX1" fmla="*/ 2290495 w 2983094"/>
                <a:gd name="connsiteY1" fmla="*/ 5469 h 887910"/>
                <a:gd name="connsiteX2" fmla="*/ 1930868 w 2983094"/>
                <a:gd name="connsiteY2" fmla="*/ 26623 h 887910"/>
                <a:gd name="connsiteX3" fmla="*/ 1560663 w 2983094"/>
                <a:gd name="connsiteY3" fmla="*/ 26623 h 887910"/>
                <a:gd name="connsiteX4" fmla="*/ 1264500 w 2983094"/>
                <a:gd name="connsiteY4" fmla="*/ 47778 h 887910"/>
                <a:gd name="connsiteX5" fmla="*/ 947182 w 2983094"/>
                <a:gd name="connsiteY5" fmla="*/ 47778 h 887910"/>
                <a:gd name="connsiteX6" fmla="*/ 598131 w 2983094"/>
                <a:gd name="connsiteY6" fmla="*/ 79510 h 887910"/>
                <a:gd name="connsiteX7" fmla="*/ 0 w 2983094"/>
                <a:gd name="connsiteY7" fmla="*/ 83581 h 887910"/>
                <a:gd name="connsiteX8" fmla="*/ 74255 w 2983094"/>
                <a:gd name="connsiteY8" fmla="*/ 772567 h 887910"/>
                <a:gd name="connsiteX9" fmla="*/ 1896683 w 2983094"/>
                <a:gd name="connsiteY9" fmla="*/ 887910 h 887910"/>
                <a:gd name="connsiteX10" fmla="*/ 2940480 w 2983094"/>
                <a:gd name="connsiteY10" fmla="*/ 594612 h 887910"/>
                <a:gd name="connsiteX11" fmla="*/ 2983094 w 2983094"/>
                <a:gd name="connsiteY11" fmla="*/ 0 h 887910"/>
                <a:gd name="connsiteX0" fmla="*/ 2983094 w 2983094"/>
                <a:gd name="connsiteY0" fmla="*/ 15685 h 903595"/>
                <a:gd name="connsiteX1" fmla="*/ 2544350 w 2983094"/>
                <a:gd name="connsiteY1" fmla="*/ 0 h 903595"/>
                <a:gd name="connsiteX2" fmla="*/ 2290495 w 2983094"/>
                <a:gd name="connsiteY2" fmla="*/ 21154 h 903595"/>
                <a:gd name="connsiteX3" fmla="*/ 1930868 w 2983094"/>
                <a:gd name="connsiteY3" fmla="*/ 42308 h 903595"/>
                <a:gd name="connsiteX4" fmla="*/ 1560663 w 2983094"/>
                <a:gd name="connsiteY4" fmla="*/ 42308 h 903595"/>
                <a:gd name="connsiteX5" fmla="*/ 1264500 w 2983094"/>
                <a:gd name="connsiteY5" fmla="*/ 63463 h 903595"/>
                <a:gd name="connsiteX6" fmla="*/ 947182 w 2983094"/>
                <a:gd name="connsiteY6" fmla="*/ 63463 h 903595"/>
                <a:gd name="connsiteX7" fmla="*/ 598131 w 2983094"/>
                <a:gd name="connsiteY7" fmla="*/ 95195 h 903595"/>
                <a:gd name="connsiteX8" fmla="*/ 0 w 2983094"/>
                <a:gd name="connsiteY8" fmla="*/ 99266 h 903595"/>
                <a:gd name="connsiteX9" fmla="*/ 74255 w 2983094"/>
                <a:gd name="connsiteY9" fmla="*/ 788252 h 903595"/>
                <a:gd name="connsiteX10" fmla="*/ 1896683 w 2983094"/>
                <a:gd name="connsiteY10" fmla="*/ 903595 h 903595"/>
                <a:gd name="connsiteX11" fmla="*/ 2940480 w 2983094"/>
                <a:gd name="connsiteY11" fmla="*/ 610297 h 903595"/>
                <a:gd name="connsiteX12" fmla="*/ 2983094 w 2983094"/>
                <a:gd name="connsiteY12" fmla="*/ 15685 h 903595"/>
                <a:gd name="connsiteX0" fmla="*/ 2983094 w 2983094"/>
                <a:gd name="connsiteY0" fmla="*/ 15685 h 903595"/>
                <a:gd name="connsiteX1" fmla="*/ 2544350 w 2983094"/>
                <a:gd name="connsiteY1" fmla="*/ 0 h 903595"/>
                <a:gd name="connsiteX2" fmla="*/ 2290495 w 2983094"/>
                <a:gd name="connsiteY2" fmla="*/ 21154 h 903595"/>
                <a:gd name="connsiteX3" fmla="*/ 1930868 w 2983094"/>
                <a:gd name="connsiteY3" fmla="*/ 42308 h 903595"/>
                <a:gd name="connsiteX4" fmla="*/ 1560663 w 2983094"/>
                <a:gd name="connsiteY4" fmla="*/ 42308 h 903595"/>
                <a:gd name="connsiteX5" fmla="*/ 1264500 w 2983094"/>
                <a:gd name="connsiteY5" fmla="*/ 63463 h 903595"/>
                <a:gd name="connsiteX6" fmla="*/ 947182 w 2983094"/>
                <a:gd name="connsiteY6" fmla="*/ 63463 h 903595"/>
                <a:gd name="connsiteX7" fmla="*/ 598131 w 2983094"/>
                <a:gd name="connsiteY7" fmla="*/ 95195 h 903595"/>
                <a:gd name="connsiteX8" fmla="*/ 270237 w 2983094"/>
                <a:gd name="connsiteY8" fmla="*/ 84618 h 903595"/>
                <a:gd name="connsiteX9" fmla="*/ 0 w 2983094"/>
                <a:gd name="connsiteY9" fmla="*/ 99266 h 903595"/>
                <a:gd name="connsiteX10" fmla="*/ 74255 w 2983094"/>
                <a:gd name="connsiteY10" fmla="*/ 788252 h 903595"/>
                <a:gd name="connsiteX11" fmla="*/ 1896683 w 2983094"/>
                <a:gd name="connsiteY11" fmla="*/ 903595 h 903595"/>
                <a:gd name="connsiteX12" fmla="*/ 2940480 w 2983094"/>
                <a:gd name="connsiteY12" fmla="*/ 610297 h 903595"/>
                <a:gd name="connsiteX13" fmla="*/ 2983094 w 2983094"/>
                <a:gd name="connsiteY13" fmla="*/ 15685 h 903595"/>
                <a:gd name="connsiteX0" fmla="*/ 2983094 w 2983094"/>
                <a:gd name="connsiteY0" fmla="*/ 15685 h 903595"/>
                <a:gd name="connsiteX1" fmla="*/ 2544350 w 2983094"/>
                <a:gd name="connsiteY1" fmla="*/ 0 h 903595"/>
                <a:gd name="connsiteX2" fmla="*/ 2290495 w 2983094"/>
                <a:gd name="connsiteY2" fmla="*/ 21154 h 903595"/>
                <a:gd name="connsiteX3" fmla="*/ 1930868 w 2983094"/>
                <a:gd name="connsiteY3" fmla="*/ 42308 h 903595"/>
                <a:gd name="connsiteX4" fmla="*/ 1560663 w 2983094"/>
                <a:gd name="connsiteY4" fmla="*/ 42308 h 903595"/>
                <a:gd name="connsiteX5" fmla="*/ 1264500 w 2983094"/>
                <a:gd name="connsiteY5" fmla="*/ 63463 h 903595"/>
                <a:gd name="connsiteX6" fmla="*/ 947182 w 2983094"/>
                <a:gd name="connsiteY6" fmla="*/ 63463 h 903595"/>
                <a:gd name="connsiteX7" fmla="*/ 608709 w 2983094"/>
                <a:gd name="connsiteY7" fmla="*/ 275008 h 903595"/>
                <a:gd name="connsiteX8" fmla="*/ 270237 w 2983094"/>
                <a:gd name="connsiteY8" fmla="*/ 84618 h 903595"/>
                <a:gd name="connsiteX9" fmla="*/ 0 w 2983094"/>
                <a:gd name="connsiteY9" fmla="*/ 99266 h 903595"/>
                <a:gd name="connsiteX10" fmla="*/ 74255 w 2983094"/>
                <a:gd name="connsiteY10" fmla="*/ 788252 h 903595"/>
                <a:gd name="connsiteX11" fmla="*/ 1896683 w 2983094"/>
                <a:gd name="connsiteY11" fmla="*/ 903595 h 903595"/>
                <a:gd name="connsiteX12" fmla="*/ 2940480 w 2983094"/>
                <a:gd name="connsiteY12" fmla="*/ 610297 h 903595"/>
                <a:gd name="connsiteX13" fmla="*/ 2983094 w 2983094"/>
                <a:gd name="connsiteY13" fmla="*/ 15685 h 903595"/>
                <a:gd name="connsiteX0" fmla="*/ 2983094 w 2983094"/>
                <a:gd name="connsiteY0" fmla="*/ 15685 h 903595"/>
                <a:gd name="connsiteX1" fmla="*/ 2544350 w 2983094"/>
                <a:gd name="connsiteY1" fmla="*/ 0 h 903595"/>
                <a:gd name="connsiteX2" fmla="*/ 2290495 w 2983094"/>
                <a:gd name="connsiteY2" fmla="*/ 21154 h 903595"/>
                <a:gd name="connsiteX3" fmla="*/ 1930868 w 2983094"/>
                <a:gd name="connsiteY3" fmla="*/ 42308 h 903595"/>
                <a:gd name="connsiteX4" fmla="*/ 1560663 w 2983094"/>
                <a:gd name="connsiteY4" fmla="*/ 42308 h 903595"/>
                <a:gd name="connsiteX5" fmla="*/ 1285654 w 2983094"/>
                <a:gd name="connsiteY5" fmla="*/ 285585 h 903595"/>
                <a:gd name="connsiteX6" fmla="*/ 947182 w 2983094"/>
                <a:gd name="connsiteY6" fmla="*/ 63463 h 903595"/>
                <a:gd name="connsiteX7" fmla="*/ 608709 w 2983094"/>
                <a:gd name="connsiteY7" fmla="*/ 275008 h 903595"/>
                <a:gd name="connsiteX8" fmla="*/ 270237 w 2983094"/>
                <a:gd name="connsiteY8" fmla="*/ 84618 h 903595"/>
                <a:gd name="connsiteX9" fmla="*/ 0 w 2983094"/>
                <a:gd name="connsiteY9" fmla="*/ 99266 h 903595"/>
                <a:gd name="connsiteX10" fmla="*/ 74255 w 2983094"/>
                <a:gd name="connsiteY10" fmla="*/ 788252 h 903595"/>
                <a:gd name="connsiteX11" fmla="*/ 1896683 w 2983094"/>
                <a:gd name="connsiteY11" fmla="*/ 903595 h 903595"/>
                <a:gd name="connsiteX12" fmla="*/ 2940480 w 2983094"/>
                <a:gd name="connsiteY12" fmla="*/ 610297 h 903595"/>
                <a:gd name="connsiteX13" fmla="*/ 2983094 w 2983094"/>
                <a:gd name="connsiteY13" fmla="*/ 15685 h 903595"/>
                <a:gd name="connsiteX0" fmla="*/ 2983094 w 2983094"/>
                <a:gd name="connsiteY0" fmla="*/ 15685 h 903595"/>
                <a:gd name="connsiteX1" fmla="*/ 2544350 w 2983094"/>
                <a:gd name="connsiteY1" fmla="*/ 0 h 903595"/>
                <a:gd name="connsiteX2" fmla="*/ 2290495 w 2983094"/>
                <a:gd name="connsiteY2" fmla="*/ 21154 h 903595"/>
                <a:gd name="connsiteX3" fmla="*/ 1899137 w 2983094"/>
                <a:gd name="connsiteY3" fmla="*/ 296163 h 903595"/>
                <a:gd name="connsiteX4" fmla="*/ 1560663 w 2983094"/>
                <a:gd name="connsiteY4" fmla="*/ 42308 h 903595"/>
                <a:gd name="connsiteX5" fmla="*/ 1285654 w 2983094"/>
                <a:gd name="connsiteY5" fmla="*/ 285585 h 903595"/>
                <a:gd name="connsiteX6" fmla="*/ 947182 w 2983094"/>
                <a:gd name="connsiteY6" fmla="*/ 63463 h 903595"/>
                <a:gd name="connsiteX7" fmla="*/ 608709 w 2983094"/>
                <a:gd name="connsiteY7" fmla="*/ 275008 h 903595"/>
                <a:gd name="connsiteX8" fmla="*/ 270237 w 2983094"/>
                <a:gd name="connsiteY8" fmla="*/ 84618 h 903595"/>
                <a:gd name="connsiteX9" fmla="*/ 0 w 2983094"/>
                <a:gd name="connsiteY9" fmla="*/ 99266 h 903595"/>
                <a:gd name="connsiteX10" fmla="*/ 74255 w 2983094"/>
                <a:gd name="connsiteY10" fmla="*/ 788252 h 903595"/>
                <a:gd name="connsiteX11" fmla="*/ 1896683 w 2983094"/>
                <a:gd name="connsiteY11" fmla="*/ 903595 h 903595"/>
                <a:gd name="connsiteX12" fmla="*/ 2940480 w 2983094"/>
                <a:gd name="connsiteY12" fmla="*/ 610297 h 903595"/>
                <a:gd name="connsiteX13" fmla="*/ 2983094 w 2983094"/>
                <a:gd name="connsiteY13" fmla="*/ 15685 h 903595"/>
                <a:gd name="connsiteX0" fmla="*/ 2983094 w 2983094"/>
                <a:gd name="connsiteY0" fmla="*/ 0 h 887910"/>
                <a:gd name="connsiteX1" fmla="*/ 2639544 w 2983094"/>
                <a:gd name="connsiteY1" fmla="*/ 248748 h 887910"/>
                <a:gd name="connsiteX2" fmla="*/ 2290495 w 2983094"/>
                <a:gd name="connsiteY2" fmla="*/ 5469 h 887910"/>
                <a:gd name="connsiteX3" fmla="*/ 1899137 w 2983094"/>
                <a:gd name="connsiteY3" fmla="*/ 280478 h 887910"/>
                <a:gd name="connsiteX4" fmla="*/ 1560663 w 2983094"/>
                <a:gd name="connsiteY4" fmla="*/ 26623 h 887910"/>
                <a:gd name="connsiteX5" fmla="*/ 1285654 w 2983094"/>
                <a:gd name="connsiteY5" fmla="*/ 269900 h 887910"/>
                <a:gd name="connsiteX6" fmla="*/ 947182 w 2983094"/>
                <a:gd name="connsiteY6" fmla="*/ 47778 h 887910"/>
                <a:gd name="connsiteX7" fmla="*/ 608709 w 2983094"/>
                <a:gd name="connsiteY7" fmla="*/ 259323 h 887910"/>
                <a:gd name="connsiteX8" fmla="*/ 270237 w 2983094"/>
                <a:gd name="connsiteY8" fmla="*/ 68933 h 887910"/>
                <a:gd name="connsiteX9" fmla="*/ 0 w 2983094"/>
                <a:gd name="connsiteY9" fmla="*/ 83581 h 887910"/>
                <a:gd name="connsiteX10" fmla="*/ 74255 w 2983094"/>
                <a:gd name="connsiteY10" fmla="*/ 772567 h 887910"/>
                <a:gd name="connsiteX11" fmla="*/ 1896683 w 2983094"/>
                <a:gd name="connsiteY11" fmla="*/ 887910 h 887910"/>
                <a:gd name="connsiteX12" fmla="*/ 2940480 w 2983094"/>
                <a:gd name="connsiteY12" fmla="*/ 594612 h 887910"/>
                <a:gd name="connsiteX13" fmla="*/ 2983094 w 2983094"/>
                <a:gd name="connsiteY13" fmla="*/ 0 h 88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83094" h="887910">
                  <a:moveTo>
                    <a:pt x="2983094" y="0"/>
                  </a:moveTo>
                  <a:lnTo>
                    <a:pt x="2639544" y="248748"/>
                  </a:lnTo>
                  <a:lnTo>
                    <a:pt x="2290495" y="5469"/>
                  </a:lnTo>
                  <a:lnTo>
                    <a:pt x="1899137" y="280478"/>
                  </a:lnTo>
                  <a:lnTo>
                    <a:pt x="1560663" y="26623"/>
                  </a:lnTo>
                  <a:lnTo>
                    <a:pt x="1285654" y="269900"/>
                  </a:lnTo>
                  <a:lnTo>
                    <a:pt x="947182" y="47778"/>
                  </a:lnTo>
                  <a:lnTo>
                    <a:pt x="608709" y="259323"/>
                  </a:lnTo>
                  <a:lnTo>
                    <a:pt x="270237" y="68933"/>
                  </a:lnTo>
                  <a:lnTo>
                    <a:pt x="0" y="83581"/>
                  </a:lnTo>
                  <a:lnTo>
                    <a:pt x="74255" y="772567"/>
                  </a:lnTo>
                  <a:lnTo>
                    <a:pt x="1896683" y="887910"/>
                  </a:lnTo>
                  <a:lnTo>
                    <a:pt x="2940480" y="594612"/>
                  </a:lnTo>
                  <a:lnTo>
                    <a:pt x="2983094" y="0"/>
                  </a:lnTo>
                  <a:close/>
                </a:path>
              </a:pathLst>
            </a:cu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6B08FD3F-9B8B-4F2C-88DC-2AEA8ADA99A4}"/>
                </a:ext>
              </a:extLst>
            </p:cNvPr>
            <p:cNvGrpSpPr/>
            <p:nvPr/>
          </p:nvGrpSpPr>
          <p:grpSpPr>
            <a:xfrm>
              <a:off x="3513556" y="1661114"/>
              <a:ext cx="1593134" cy="392922"/>
              <a:chOff x="2981952" y="5491407"/>
              <a:chExt cx="1593134" cy="392922"/>
            </a:xfrm>
          </p:grpSpPr>
          <p:sp>
            <p:nvSpPr>
              <p:cNvPr id="26" name="Rectangle 25">
                <a:extLst>
                  <a:ext uri="{FF2B5EF4-FFF2-40B4-BE49-F238E27FC236}">
                    <a16:creationId xmlns:a16="http://schemas.microsoft.com/office/drawing/2014/main" id="{46605E9D-EA69-435A-A19C-95F7ABA8659A}"/>
                  </a:ext>
                </a:extLst>
              </p:cNvPr>
              <p:cNvSpPr/>
              <p:nvPr/>
            </p:nvSpPr>
            <p:spPr>
              <a:xfrm>
                <a:off x="2981952" y="5491407"/>
                <a:ext cx="392922" cy="39292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88539E0-3C5F-4C84-8F64-A56BBABBA438}"/>
                  </a:ext>
                </a:extLst>
              </p:cNvPr>
              <p:cNvSpPr/>
              <p:nvPr/>
            </p:nvSpPr>
            <p:spPr>
              <a:xfrm>
                <a:off x="4182164" y="5491407"/>
                <a:ext cx="392922" cy="39292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Oval 38">
              <a:extLst>
                <a:ext uri="{FF2B5EF4-FFF2-40B4-BE49-F238E27FC236}">
                  <a16:creationId xmlns:a16="http://schemas.microsoft.com/office/drawing/2014/main" id="{5E17F45F-43EC-4A21-A469-A4A0F37699AD}"/>
                </a:ext>
              </a:extLst>
            </p:cNvPr>
            <p:cNvSpPr/>
            <p:nvPr/>
          </p:nvSpPr>
          <p:spPr>
            <a:xfrm>
              <a:off x="3567285" y="1722608"/>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ABE44310-F4CF-4828-AF24-4C089790D84D}"/>
                </a:ext>
              </a:extLst>
            </p:cNvPr>
            <p:cNvSpPr/>
            <p:nvPr/>
          </p:nvSpPr>
          <p:spPr>
            <a:xfrm>
              <a:off x="3713933" y="1849292"/>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D4D2F243-26CA-4C7D-BD0D-AF50A82CBC08}"/>
                </a:ext>
              </a:extLst>
            </p:cNvPr>
            <p:cNvSpPr/>
            <p:nvPr/>
          </p:nvSpPr>
          <p:spPr>
            <a:xfrm>
              <a:off x="4782691" y="1737001"/>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DE92386E-3256-496A-B9A7-CDF0B0693430}"/>
                </a:ext>
              </a:extLst>
            </p:cNvPr>
            <p:cNvSpPr/>
            <p:nvPr/>
          </p:nvSpPr>
          <p:spPr>
            <a:xfrm>
              <a:off x="4929339" y="1863685"/>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FE1EEDCD-165B-4A3E-A4D6-311A2AE6B99A}"/>
              </a:ext>
            </a:extLst>
          </p:cNvPr>
          <p:cNvGrpSpPr/>
          <p:nvPr/>
        </p:nvGrpSpPr>
        <p:grpSpPr>
          <a:xfrm>
            <a:off x="5560038" y="2311437"/>
            <a:ext cx="2476029" cy="1471811"/>
            <a:chOff x="6172795" y="973671"/>
            <a:chExt cx="2476029" cy="1471811"/>
          </a:xfrm>
        </p:grpSpPr>
        <p:sp>
          <p:nvSpPr>
            <p:cNvPr id="16" name="Freeform: Shape 15">
              <a:extLst>
                <a:ext uri="{FF2B5EF4-FFF2-40B4-BE49-F238E27FC236}">
                  <a16:creationId xmlns:a16="http://schemas.microsoft.com/office/drawing/2014/main" id="{B024619D-F09B-4AFA-A3ED-F206E6F633E1}"/>
                </a:ext>
              </a:extLst>
            </p:cNvPr>
            <p:cNvSpPr/>
            <p:nvPr/>
          </p:nvSpPr>
          <p:spPr>
            <a:xfrm>
              <a:off x="6172795" y="973671"/>
              <a:ext cx="2476029" cy="1471811"/>
            </a:xfrm>
            <a:custGeom>
              <a:avLst/>
              <a:gdLst>
                <a:gd name="connsiteX0" fmla="*/ 284671 w 2993366"/>
                <a:gd name="connsiteY0" fmla="*/ 0 h 1785668"/>
                <a:gd name="connsiteX1" fmla="*/ 0 w 2993366"/>
                <a:gd name="connsiteY1" fmla="*/ 431321 h 1785668"/>
                <a:gd name="connsiteX2" fmla="*/ 232913 w 2993366"/>
                <a:gd name="connsiteY2" fmla="*/ 1173193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2993366"/>
                <a:gd name="connsiteY0" fmla="*/ 0 h 1785668"/>
                <a:gd name="connsiteX1" fmla="*/ 0 w 2993366"/>
                <a:gd name="connsiteY1" fmla="*/ 431321 h 1785668"/>
                <a:gd name="connsiteX2" fmla="*/ 127141 w 2993366"/>
                <a:gd name="connsiteY2" fmla="*/ 1670325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3035980"/>
                <a:gd name="connsiteY0" fmla="*/ 0 h 1785668"/>
                <a:gd name="connsiteX1" fmla="*/ 0 w 3035980"/>
                <a:gd name="connsiteY1" fmla="*/ 431321 h 1785668"/>
                <a:gd name="connsiteX2" fmla="*/ 127141 w 3035980"/>
                <a:gd name="connsiteY2" fmla="*/ 1670325 h 1785668"/>
                <a:gd name="connsiteX3" fmla="*/ 1949569 w 3035980"/>
                <a:gd name="connsiteY3" fmla="*/ 1785668 h 1785668"/>
                <a:gd name="connsiteX4" fmla="*/ 2993366 w 3035980"/>
                <a:gd name="connsiteY4" fmla="*/ 1492370 h 1785668"/>
                <a:gd name="connsiteX5" fmla="*/ 3035980 w 3035980"/>
                <a:gd name="connsiteY5" fmla="*/ 390049 h 1785668"/>
                <a:gd name="connsiteX6" fmla="*/ 1966822 w 3035980"/>
                <a:gd name="connsiteY6" fmla="*/ 224287 h 1785668"/>
                <a:gd name="connsiteX7" fmla="*/ 672860 w 3035980"/>
                <a:gd name="connsiteY7" fmla="*/ 17253 h 1785668"/>
                <a:gd name="connsiteX8" fmla="*/ 284671 w 3035980"/>
                <a:gd name="connsiteY8" fmla="*/ 0 h 1785668"/>
                <a:gd name="connsiteX0" fmla="*/ 284671 w 3035980"/>
                <a:gd name="connsiteY0" fmla="*/ 18991 h 1804659"/>
                <a:gd name="connsiteX1" fmla="*/ 0 w 3035980"/>
                <a:gd name="connsiteY1" fmla="*/ 450312 h 1804659"/>
                <a:gd name="connsiteX2" fmla="*/ 127141 w 3035980"/>
                <a:gd name="connsiteY2" fmla="*/ 1689316 h 1804659"/>
                <a:gd name="connsiteX3" fmla="*/ 1949569 w 3035980"/>
                <a:gd name="connsiteY3" fmla="*/ 1804659 h 1804659"/>
                <a:gd name="connsiteX4" fmla="*/ 2993366 w 3035980"/>
                <a:gd name="connsiteY4" fmla="*/ 1511361 h 1804659"/>
                <a:gd name="connsiteX5" fmla="*/ 3035980 w 3035980"/>
                <a:gd name="connsiteY5" fmla="*/ 409040 h 1804659"/>
                <a:gd name="connsiteX6" fmla="*/ 2178367 w 3035980"/>
                <a:gd name="connsiteY6" fmla="*/ 0 h 1804659"/>
                <a:gd name="connsiteX7" fmla="*/ 672860 w 3035980"/>
                <a:gd name="connsiteY7" fmla="*/ 36244 h 1804659"/>
                <a:gd name="connsiteX8" fmla="*/ 284671 w 3035980"/>
                <a:gd name="connsiteY8" fmla="*/ 18991 h 1804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5980" h="1804659">
                  <a:moveTo>
                    <a:pt x="284671" y="18991"/>
                  </a:moveTo>
                  <a:lnTo>
                    <a:pt x="0" y="450312"/>
                  </a:lnTo>
                  <a:lnTo>
                    <a:pt x="127141" y="1689316"/>
                  </a:lnTo>
                  <a:lnTo>
                    <a:pt x="1949569" y="1804659"/>
                  </a:lnTo>
                  <a:lnTo>
                    <a:pt x="2993366" y="1511361"/>
                  </a:lnTo>
                  <a:lnTo>
                    <a:pt x="3035980" y="409040"/>
                  </a:lnTo>
                  <a:lnTo>
                    <a:pt x="2178367" y="0"/>
                  </a:lnTo>
                  <a:lnTo>
                    <a:pt x="672860" y="36244"/>
                  </a:lnTo>
                  <a:lnTo>
                    <a:pt x="284671" y="18991"/>
                  </a:lnTo>
                  <a:close/>
                </a:path>
              </a:pathLst>
            </a:cu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83A43799-E010-4988-8DAB-FA5E5F0CB7BA}"/>
                </a:ext>
              </a:extLst>
            </p:cNvPr>
            <p:cNvGrpSpPr/>
            <p:nvPr/>
          </p:nvGrpSpPr>
          <p:grpSpPr>
            <a:xfrm>
              <a:off x="6614242" y="1623897"/>
              <a:ext cx="1593134" cy="392922"/>
              <a:chOff x="2981952" y="5491407"/>
              <a:chExt cx="1593134" cy="392922"/>
            </a:xfrm>
          </p:grpSpPr>
          <p:sp>
            <p:nvSpPr>
              <p:cNvPr id="29" name="Rectangle 28">
                <a:extLst>
                  <a:ext uri="{FF2B5EF4-FFF2-40B4-BE49-F238E27FC236}">
                    <a16:creationId xmlns:a16="http://schemas.microsoft.com/office/drawing/2014/main" id="{FDD6A640-8B4D-4DFD-8FF1-6422A6841E62}"/>
                  </a:ext>
                </a:extLst>
              </p:cNvPr>
              <p:cNvSpPr/>
              <p:nvPr/>
            </p:nvSpPr>
            <p:spPr>
              <a:xfrm>
                <a:off x="2981952" y="5491407"/>
                <a:ext cx="392922" cy="39292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2CB8120-DC7D-4AA8-BFF3-B05F20B17BC7}"/>
                  </a:ext>
                </a:extLst>
              </p:cNvPr>
              <p:cNvSpPr/>
              <p:nvPr/>
            </p:nvSpPr>
            <p:spPr>
              <a:xfrm>
                <a:off x="4182164" y="5491407"/>
                <a:ext cx="392922" cy="39292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Oval 42">
              <a:extLst>
                <a:ext uri="{FF2B5EF4-FFF2-40B4-BE49-F238E27FC236}">
                  <a16:creationId xmlns:a16="http://schemas.microsoft.com/office/drawing/2014/main" id="{CF6CACF7-C263-4B13-9A51-BF67BF716982}"/>
                </a:ext>
              </a:extLst>
            </p:cNvPr>
            <p:cNvSpPr/>
            <p:nvPr/>
          </p:nvSpPr>
          <p:spPr>
            <a:xfrm>
              <a:off x="6661324" y="1703484"/>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B468CC0-9D74-4035-BE64-6F0970046385}"/>
                </a:ext>
              </a:extLst>
            </p:cNvPr>
            <p:cNvSpPr/>
            <p:nvPr/>
          </p:nvSpPr>
          <p:spPr>
            <a:xfrm>
              <a:off x="6807972" y="1830168"/>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576768B-409B-45CE-95F4-594BF6112278}"/>
                </a:ext>
              </a:extLst>
            </p:cNvPr>
            <p:cNvSpPr/>
            <p:nvPr/>
          </p:nvSpPr>
          <p:spPr>
            <a:xfrm>
              <a:off x="7876730" y="1717877"/>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AA395B8-3EBE-478B-BDC7-3BFE6F49C068}"/>
                </a:ext>
              </a:extLst>
            </p:cNvPr>
            <p:cNvSpPr/>
            <p:nvPr/>
          </p:nvSpPr>
          <p:spPr>
            <a:xfrm>
              <a:off x="8023378" y="1844561"/>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2F26B65B-AF68-4771-AEDE-4D445720149C}"/>
              </a:ext>
            </a:extLst>
          </p:cNvPr>
          <p:cNvGrpSpPr/>
          <p:nvPr/>
        </p:nvGrpSpPr>
        <p:grpSpPr>
          <a:xfrm>
            <a:off x="8297761" y="2311437"/>
            <a:ext cx="2476029" cy="1471811"/>
            <a:chOff x="9210309" y="973671"/>
            <a:chExt cx="2476029" cy="1471811"/>
          </a:xfrm>
        </p:grpSpPr>
        <p:sp>
          <p:nvSpPr>
            <p:cNvPr id="17" name="Freeform: Shape 16">
              <a:extLst>
                <a:ext uri="{FF2B5EF4-FFF2-40B4-BE49-F238E27FC236}">
                  <a16:creationId xmlns:a16="http://schemas.microsoft.com/office/drawing/2014/main" id="{DE3B43BC-3150-4C8C-9290-13E1A9AC20D8}"/>
                </a:ext>
              </a:extLst>
            </p:cNvPr>
            <p:cNvSpPr/>
            <p:nvPr/>
          </p:nvSpPr>
          <p:spPr>
            <a:xfrm>
              <a:off x="9210309" y="973671"/>
              <a:ext cx="2476029" cy="1471811"/>
            </a:xfrm>
            <a:custGeom>
              <a:avLst/>
              <a:gdLst>
                <a:gd name="connsiteX0" fmla="*/ 284671 w 2993366"/>
                <a:gd name="connsiteY0" fmla="*/ 0 h 1785668"/>
                <a:gd name="connsiteX1" fmla="*/ 0 w 2993366"/>
                <a:gd name="connsiteY1" fmla="*/ 431321 h 1785668"/>
                <a:gd name="connsiteX2" fmla="*/ 232913 w 2993366"/>
                <a:gd name="connsiteY2" fmla="*/ 1173193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2993366"/>
                <a:gd name="connsiteY0" fmla="*/ 0 h 1785668"/>
                <a:gd name="connsiteX1" fmla="*/ 0 w 2993366"/>
                <a:gd name="connsiteY1" fmla="*/ 431321 h 1785668"/>
                <a:gd name="connsiteX2" fmla="*/ 127141 w 2993366"/>
                <a:gd name="connsiteY2" fmla="*/ 1670325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3035980"/>
                <a:gd name="connsiteY0" fmla="*/ 0 h 1785668"/>
                <a:gd name="connsiteX1" fmla="*/ 0 w 3035980"/>
                <a:gd name="connsiteY1" fmla="*/ 431321 h 1785668"/>
                <a:gd name="connsiteX2" fmla="*/ 127141 w 3035980"/>
                <a:gd name="connsiteY2" fmla="*/ 1670325 h 1785668"/>
                <a:gd name="connsiteX3" fmla="*/ 1949569 w 3035980"/>
                <a:gd name="connsiteY3" fmla="*/ 1785668 h 1785668"/>
                <a:gd name="connsiteX4" fmla="*/ 2993366 w 3035980"/>
                <a:gd name="connsiteY4" fmla="*/ 1492370 h 1785668"/>
                <a:gd name="connsiteX5" fmla="*/ 3035980 w 3035980"/>
                <a:gd name="connsiteY5" fmla="*/ 390049 h 1785668"/>
                <a:gd name="connsiteX6" fmla="*/ 1966822 w 3035980"/>
                <a:gd name="connsiteY6" fmla="*/ 224287 h 1785668"/>
                <a:gd name="connsiteX7" fmla="*/ 672860 w 3035980"/>
                <a:gd name="connsiteY7" fmla="*/ 17253 h 1785668"/>
                <a:gd name="connsiteX8" fmla="*/ 284671 w 3035980"/>
                <a:gd name="connsiteY8" fmla="*/ 0 h 1785668"/>
                <a:gd name="connsiteX0" fmla="*/ 284671 w 3035980"/>
                <a:gd name="connsiteY0" fmla="*/ 18991 h 1804659"/>
                <a:gd name="connsiteX1" fmla="*/ 0 w 3035980"/>
                <a:gd name="connsiteY1" fmla="*/ 450312 h 1804659"/>
                <a:gd name="connsiteX2" fmla="*/ 127141 w 3035980"/>
                <a:gd name="connsiteY2" fmla="*/ 1689316 h 1804659"/>
                <a:gd name="connsiteX3" fmla="*/ 1949569 w 3035980"/>
                <a:gd name="connsiteY3" fmla="*/ 1804659 h 1804659"/>
                <a:gd name="connsiteX4" fmla="*/ 2993366 w 3035980"/>
                <a:gd name="connsiteY4" fmla="*/ 1511361 h 1804659"/>
                <a:gd name="connsiteX5" fmla="*/ 3035980 w 3035980"/>
                <a:gd name="connsiteY5" fmla="*/ 409040 h 1804659"/>
                <a:gd name="connsiteX6" fmla="*/ 2178367 w 3035980"/>
                <a:gd name="connsiteY6" fmla="*/ 0 h 1804659"/>
                <a:gd name="connsiteX7" fmla="*/ 672860 w 3035980"/>
                <a:gd name="connsiteY7" fmla="*/ 36244 h 1804659"/>
                <a:gd name="connsiteX8" fmla="*/ 284671 w 3035980"/>
                <a:gd name="connsiteY8" fmla="*/ 18991 h 1804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5980" h="1804659">
                  <a:moveTo>
                    <a:pt x="284671" y="18991"/>
                  </a:moveTo>
                  <a:lnTo>
                    <a:pt x="0" y="450312"/>
                  </a:lnTo>
                  <a:lnTo>
                    <a:pt x="127141" y="1689316"/>
                  </a:lnTo>
                  <a:lnTo>
                    <a:pt x="1949569" y="1804659"/>
                  </a:lnTo>
                  <a:lnTo>
                    <a:pt x="2993366" y="1511361"/>
                  </a:lnTo>
                  <a:lnTo>
                    <a:pt x="3035980" y="409040"/>
                  </a:lnTo>
                  <a:lnTo>
                    <a:pt x="2178367" y="0"/>
                  </a:lnTo>
                  <a:lnTo>
                    <a:pt x="672860" y="36244"/>
                  </a:lnTo>
                  <a:lnTo>
                    <a:pt x="284671" y="18991"/>
                  </a:lnTo>
                  <a:close/>
                </a:path>
              </a:pathLst>
            </a:cu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E28C3208-39D2-47BB-BA0B-40D751CD5EAA}"/>
                </a:ext>
              </a:extLst>
            </p:cNvPr>
            <p:cNvGrpSpPr/>
            <p:nvPr/>
          </p:nvGrpSpPr>
          <p:grpSpPr>
            <a:xfrm>
              <a:off x="9689559" y="1623897"/>
              <a:ext cx="1593134" cy="392922"/>
              <a:chOff x="2981952" y="5491407"/>
              <a:chExt cx="1593134" cy="392922"/>
            </a:xfrm>
          </p:grpSpPr>
          <p:sp>
            <p:nvSpPr>
              <p:cNvPr id="32" name="Rectangle 31">
                <a:extLst>
                  <a:ext uri="{FF2B5EF4-FFF2-40B4-BE49-F238E27FC236}">
                    <a16:creationId xmlns:a16="http://schemas.microsoft.com/office/drawing/2014/main" id="{29EE11C4-1C13-4AA1-B1EF-988C6B62D71F}"/>
                  </a:ext>
                </a:extLst>
              </p:cNvPr>
              <p:cNvSpPr/>
              <p:nvPr/>
            </p:nvSpPr>
            <p:spPr>
              <a:xfrm>
                <a:off x="2981952" y="5491407"/>
                <a:ext cx="392922" cy="39292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140BD91-D3DE-4229-B8BA-FF2D10C86F8B}"/>
                  </a:ext>
                </a:extLst>
              </p:cNvPr>
              <p:cNvSpPr/>
              <p:nvPr/>
            </p:nvSpPr>
            <p:spPr>
              <a:xfrm>
                <a:off x="4182164" y="5491407"/>
                <a:ext cx="392922" cy="39292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Oval 46">
              <a:extLst>
                <a:ext uri="{FF2B5EF4-FFF2-40B4-BE49-F238E27FC236}">
                  <a16:creationId xmlns:a16="http://schemas.microsoft.com/office/drawing/2014/main" id="{FD188289-F20A-4DA9-8B8A-FD0E03BB211C}"/>
                </a:ext>
              </a:extLst>
            </p:cNvPr>
            <p:cNvSpPr/>
            <p:nvPr/>
          </p:nvSpPr>
          <p:spPr>
            <a:xfrm>
              <a:off x="9760829" y="1689091"/>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EE6B03CE-A5A6-4A9C-8E8E-C133FE014EF3}"/>
                </a:ext>
              </a:extLst>
            </p:cNvPr>
            <p:cNvSpPr/>
            <p:nvPr/>
          </p:nvSpPr>
          <p:spPr>
            <a:xfrm>
              <a:off x="9907477" y="1815775"/>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4BACE41B-9D0D-4B08-B729-E5A9A23612F7}"/>
                </a:ext>
              </a:extLst>
            </p:cNvPr>
            <p:cNvSpPr/>
            <p:nvPr/>
          </p:nvSpPr>
          <p:spPr>
            <a:xfrm>
              <a:off x="10976235" y="1703484"/>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37F7F4D3-D12E-4D68-9052-0268D78541D4}"/>
                </a:ext>
              </a:extLst>
            </p:cNvPr>
            <p:cNvSpPr/>
            <p:nvPr/>
          </p:nvSpPr>
          <p:spPr>
            <a:xfrm>
              <a:off x="11122883" y="1830168"/>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a:extLst>
              <a:ext uri="{FF2B5EF4-FFF2-40B4-BE49-F238E27FC236}">
                <a16:creationId xmlns:a16="http://schemas.microsoft.com/office/drawing/2014/main" id="{D5CA8583-2043-45B4-9771-0307A9DF56B3}"/>
              </a:ext>
            </a:extLst>
          </p:cNvPr>
          <p:cNvSpPr txBox="1"/>
          <p:nvPr/>
        </p:nvSpPr>
        <p:spPr>
          <a:xfrm>
            <a:off x="563431" y="1423398"/>
            <a:ext cx="1395254" cy="861774"/>
          </a:xfrm>
          <a:prstGeom prst="rect">
            <a:avLst/>
          </a:prstGeom>
          <a:noFill/>
        </p:spPr>
        <p:txBody>
          <a:bodyPr wrap="none" rtlCol="0">
            <a:spAutoFit/>
          </a:bodyPr>
          <a:lstStyle/>
          <a:p>
            <a:pPr algn="ctr"/>
            <a:r>
              <a:rPr lang="en-US" sz="1600" dirty="0"/>
              <a:t>“Denuded”</a:t>
            </a:r>
          </a:p>
          <a:p>
            <a:pPr algn="ctr"/>
            <a:r>
              <a:rPr lang="en-US" sz="1600" dirty="0"/>
              <a:t>N = 4 in LQRE, </a:t>
            </a:r>
          </a:p>
          <a:p>
            <a:pPr algn="ctr"/>
            <a:r>
              <a:rPr lang="en-US" sz="1600" dirty="0"/>
              <a:t>N = 4 in NRE</a:t>
            </a:r>
          </a:p>
        </p:txBody>
      </p:sp>
      <p:sp>
        <p:nvSpPr>
          <p:cNvPr id="52" name="TextBox 51">
            <a:extLst>
              <a:ext uri="{FF2B5EF4-FFF2-40B4-BE49-F238E27FC236}">
                <a16:creationId xmlns:a16="http://schemas.microsoft.com/office/drawing/2014/main" id="{1B01FA7E-06D6-476E-BD57-814C43929C13}"/>
              </a:ext>
            </a:extLst>
          </p:cNvPr>
          <p:cNvSpPr txBox="1"/>
          <p:nvPr/>
        </p:nvSpPr>
        <p:spPr>
          <a:xfrm>
            <a:off x="2800548" y="1449663"/>
            <a:ext cx="2590710" cy="830997"/>
          </a:xfrm>
          <a:prstGeom prst="rect">
            <a:avLst/>
          </a:prstGeom>
          <a:noFill/>
        </p:spPr>
        <p:txBody>
          <a:bodyPr wrap="none" rtlCol="0">
            <a:spAutoFit/>
          </a:bodyPr>
          <a:lstStyle/>
          <a:p>
            <a:pPr algn="ctr"/>
            <a:r>
              <a:rPr lang="en-US" sz="1600" dirty="0"/>
              <a:t>“Patchy grazed/denuded, </a:t>
            </a:r>
          </a:p>
          <a:p>
            <a:pPr algn="ctr"/>
            <a:r>
              <a:rPr lang="en-US" sz="1600" dirty="0"/>
              <a:t>1 year disturbance recovery”</a:t>
            </a:r>
          </a:p>
          <a:p>
            <a:pPr algn="ctr"/>
            <a:r>
              <a:rPr lang="en-US" sz="1600" dirty="0"/>
              <a:t>N = 4 in NRE</a:t>
            </a:r>
          </a:p>
        </p:txBody>
      </p:sp>
      <p:sp>
        <p:nvSpPr>
          <p:cNvPr id="53" name="TextBox 52">
            <a:extLst>
              <a:ext uri="{FF2B5EF4-FFF2-40B4-BE49-F238E27FC236}">
                <a16:creationId xmlns:a16="http://schemas.microsoft.com/office/drawing/2014/main" id="{9C31636D-330B-45B0-88BC-A3295C639B88}"/>
              </a:ext>
            </a:extLst>
          </p:cNvPr>
          <p:cNvSpPr txBox="1"/>
          <p:nvPr/>
        </p:nvSpPr>
        <p:spPr>
          <a:xfrm>
            <a:off x="5534119" y="1445560"/>
            <a:ext cx="2771528" cy="830997"/>
          </a:xfrm>
          <a:prstGeom prst="rect">
            <a:avLst/>
          </a:prstGeom>
          <a:noFill/>
        </p:spPr>
        <p:txBody>
          <a:bodyPr wrap="none" rtlCol="0">
            <a:spAutoFit/>
          </a:bodyPr>
          <a:lstStyle/>
          <a:p>
            <a:pPr algn="ctr"/>
            <a:r>
              <a:rPr lang="en-US" sz="1600" dirty="0"/>
              <a:t>“Patchy grazed/denuded, </a:t>
            </a:r>
          </a:p>
          <a:p>
            <a:pPr algn="ctr"/>
            <a:r>
              <a:rPr lang="en-US" sz="1600" dirty="0"/>
              <a:t>10 years disturbance recovery”</a:t>
            </a:r>
          </a:p>
          <a:p>
            <a:pPr algn="ctr"/>
            <a:r>
              <a:rPr lang="en-US" sz="1600" dirty="0"/>
              <a:t>N = 4 in LQRE</a:t>
            </a:r>
          </a:p>
        </p:txBody>
      </p:sp>
      <p:sp>
        <p:nvSpPr>
          <p:cNvPr id="54" name="TextBox 53">
            <a:extLst>
              <a:ext uri="{FF2B5EF4-FFF2-40B4-BE49-F238E27FC236}">
                <a16:creationId xmlns:a16="http://schemas.microsoft.com/office/drawing/2014/main" id="{E4D7C5BC-1E51-4F7B-B64E-612E16A5399D}"/>
              </a:ext>
            </a:extLst>
          </p:cNvPr>
          <p:cNvSpPr txBox="1"/>
          <p:nvPr/>
        </p:nvSpPr>
        <p:spPr>
          <a:xfrm>
            <a:off x="8757905" y="1398818"/>
            <a:ext cx="1395254" cy="861774"/>
          </a:xfrm>
          <a:prstGeom prst="rect">
            <a:avLst/>
          </a:prstGeom>
          <a:noFill/>
        </p:spPr>
        <p:txBody>
          <a:bodyPr wrap="none" rtlCol="0">
            <a:spAutoFit/>
          </a:bodyPr>
          <a:lstStyle/>
          <a:p>
            <a:pPr algn="ctr"/>
            <a:r>
              <a:rPr lang="en-US" sz="1600" dirty="0"/>
              <a:t>“Undisturbed”</a:t>
            </a:r>
          </a:p>
          <a:p>
            <a:pPr algn="ctr"/>
            <a:r>
              <a:rPr lang="en-US" sz="1600" dirty="0"/>
              <a:t>N = 4 in LQRE, </a:t>
            </a:r>
          </a:p>
          <a:p>
            <a:pPr algn="ctr"/>
            <a:r>
              <a:rPr lang="en-US" sz="1600" dirty="0"/>
              <a:t>N = 4 in NRE</a:t>
            </a:r>
          </a:p>
        </p:txBody>
      </p:sp>
      <p:grpSp>
        <p:nvGrpSpPr>
          <p:cNvPr id="65" name="Group 64">
            <a:extLst>
              <a:ext uri="{FF2B5EF4-FFF2-40B4-BE49-F238E27FC236}">
                <a16:creationId xmlns:a16="http://schemas.microsoft.com/office/drawing/2014/main" id="{D156DA3C-9A97-443D-BC80-958349577056}"/>
              </a:ext>
            </a:extLst>
          </p:cNvPr>
          <p:cNvGrpSpPr/>
          <p:nvPr/>
        </p:nvGrpSpPr>
        <p:grpSpPr>
          <a:xfrm>
            <a:off x="9231735" y="5450067"/>
            <a:ext cx="2833083" cy="1346881"/>
            <a:chOff x="9511971" y="5913867"/>
            <a:chExt cx="2833083" cy="1346881"/>
          </a:xfrm>
        </p:grpSpPr>
        <p:grpSp>
          <p:nvGrpSpPr>
            <p:cNvPr id="56" name="Group 55">
              <a:extLst>
                <a:ext uri="{FF2B5EF4-FFF2-40B4-BE49-F238E27FC236}">
                  <a16:creationId xmlns:a16="http://schemas.microsoft.com/office/drawing/2014/main" id="{7A74B0CA-CA69-4687-9EBC-BBEFDCE78709}"/>
                </a:ext>
              </a:extLst>
            </p:cNvPr>
            <p:cNvGrpSpPr/>
            <p:nvPr/>
          </p:nvGrpSpPr>
          <p:grpSpPr>
            <a:xfrm>
              <a:off x="10019620" y="5913867"/>
              <a:ext cx="1593134" cy="392922"/>
              <a:chOff x="505662" y="1623897"/>
              <a:chExt cx="1593134" cy="392922"/>
            </a:xfrm>
          </p:grpSpPr>
          <p:grpSp>
            <p:nvGrpSpPr>
              <p:cNvPr id="57" name="Group 56">
                <a:extLst>
                  <a:ext uri="{FF2B5EF4-FFF2-40B4-BE49-F238E27FC236}">
                    <a16:creationId xmlns:a16="http://schemas.microsoft.com/office/drawing/2014/main" id="{D73E4B03-24F1-4567-B002-58C509F3EFAD}"/>
                  </a:ext>
                </a:extLst>
              </p:cNvPr>
              <p:cNvGrpSpPr/>
              <p:nvPr/>
            </p:nvGrpSpPr>
            <p:grpSpPr>
              <a:xfrm>
                <a:off x="505662" y="1623897"/>
                <a:ext cx="1593134" cy="392922"/>
                <a:chOff x="2981952" y="5491407"/>
                <a:chExt cx="1593134" cy="392922"/>
              </a:xfrm>
            </p:grpSpPr>
            <p:sp>
              <p:nvSpPr>
                <p:cNvPr id="62" name="Rectangle 61">
                  <a:extLst>
                    <a:ext uri="{FF2B5EF4-FFF2-40B4-BE49-F238E27FC236}">
                      <a16:creationId xmlns:a16="http://schemas.microsoft.com/office/drawing/2014/main" id="{9CDEB6A7-17EB-4715-A830-8919A04C8393}"/>
                    </a:ext>
                  </a:extLst>
                </p:cNvPr>
                <p:cNvSpPr/>
                <p:nvPr/>
              </p:nvSpPr>
              <p:spPr>
                <a:xfrm>
                  <a:off x="2981952" y="5491407"/>
                  <a:ext cx="392922" cy="392922"/>
                </a:xfrm>
                <a:prstGeom prst="rect">
                  <a:avLst/>
                </a:prstGeom>
                <a:solidFill>
                  <a:schemeClr val="bg2">
                    <a:lumMod val="9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5FEF3D4-5BBF-4887-95FC-8E18D166A0BC}"/>
                    </a:ext>
                  </a:extLst>
                </p:cNvPr>
                <p:cNvSpPr/>
                <p:nvPr/>
              </p:nvSpPr>
              <p:spPr>
                <a:xfrm>
                  <a:off x="4182164" y="5491407"/>
                  <a:ext cx="392922" cy="392922"/>
                </a:xfrm>
                <a:prstGeom prst="rect">
                  <a:avLst/>
                </a:prstGeom>
                <a:solidFill>
                  <a:schemeClr val="bg2">
                    <a:lumMod val="9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Oval 57">
                <a:extLst>
                  <a:ext uri="{FF2B5EF4-FFF2-40B4-BE49-F238E27FC236}">
                    <a16:creationId xmlns:a16="http://schemas.microsoft.com/office/drawing/2014/main" id="{C93CAEB2-D028-46E9-A6A8-4FD6C2813990}"/>
                  </a:ext>
                </a:extLst>
              </p:cNvPr>
              <p:cNvSpPr/>
              <p:nvPr/>
            </p:nvSpPr>
            <p:spPr>
              <a:xfrm>
                <a:off x="555475" y="1693674"/>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E1FCD67A-1DDC-4F06-A5CD-AE8E8A3C3504}"/>
                  </a:ext>
                </a:extLst>
              </p:cNvPr>
              <p:cNvSpPr/>
              <p:nvPr/>
            </p:nvSpPr>
            <p:spPr>
              <a:xfrm>
                <a:off x="702123" y="1820358"/>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F806A4EA-31B2-4024-B61F-9C946B406285}"/>
                  </a:ext>
                </a:extLst>
              </p:cNvPr>
              <p:cNvSpPr/>
              <p:nvPr/>
            </p:nvSpPr>
            <p:spPr>
              <a:xfrm>
                <a:off x="1770881" y="1708067"/>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57896E6C-AEFE-4287-BB04-861DBBE77F09}"/>
                  </a:ext>
                </a:extLst>
              </p:cNvPr>
              <p:cNvSpPr/>
              <p:nvPr/>
            </p:nvSpPr>
            <p:spPr>
              <a:xfrm>
                <a:off x="1917529" y="1834751"/>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TextBox 63">
              <a:extLst>
                <a:ext uri="{FF2B5EF4-FFF2-40B4-BE49-F238E27FC236}">
                  <a16:creationId xmlns:a16="http://schemas.microsoft.com/office/drawing/2014/main" id="{32393203-2CB2-402D-A3AC-F8B98014F017}"/>
                </a:ext>
              </a:extLst>
            </p:cNvPr>
            <p:cNvSpPr txBox="1"/>
            <p:nvPr/>
          </p:nvSpPr>
          <p:spPr>
            <a:xfrm>
              <a:off x="9511971" y="6306641"/>
              <a:ext cx="2833083" cy="954107"/>
            </a:xfrm>
            <a:prstGeom prst="rect">
              <a:avLst/>
            </a:prstGeom>
            <a:noFill/>
          </p:spPr>
          <p:txBody>
            <a:bodyPr wrap="none" rtlCol="0">
              <a:spAutoFit/>
            </a:bodyPr>
            <a:lstStyle/>
            <a:p>
              <a:r>
                <a:rPr lang="en-US" sz="1400" dirty="0"/>
                <a:t>Quadrats with seed bank samples </a:t>
              </a:r>
            </a:p>
            <a:p>
              <a:endParaRPr lang="en-US" sz="1400" dirty="0"/>
            </a:p>
            <a:p>
              <a:r>
                <a:rPr lang="en-US" sz="1400" dirty="0"/>
                <a:t>LQRE = Little Qualicum River Estuary</a:t>
              </a:r>
            </a:p>
            <a:p>
              <a:r>
                <a:rPr lang="en-US" sz="1400" dirty="0"/>
                <a:t>NRE = Nanaimo River Estuary</a:t>
              </a:r>
            </a:p>
          </p:txBody>
        </p:sp>
      </p:grpSp>
      <p:sp>
        <p:nvSpPr>
          <p:cNvPr id="66" name="TextBox 65">
            <a:extLst>
              <a:ext uri="{FF2B5EF4-FFF2-40B4-BE49-F238E27FC236}">
                <a16:creationId xmlns:a16="http://schemas.microsoft.com/office/drawing/2014/main" id="{E647F1D8-4B8E-4441-90AE-CE97CE6B2D83}"/>
              </a:ext>
            </a:extLst>
          </p:cNvPr>
          <p:cNvSpPr txBox="1"/>
          <p:nvPr/>
        </p:nvSpPr>
        <p:spPr>
          <a:xfrm>
            <a:off x="563431" y="4941045"/>
            <a:ext cx="7333290" cy="2031325"/>
          </a:xfrm>
          <a:prstGeom prst="rect">
            <a:avLst/>
          </a:prstGeom>
          <a:noFill/>
        </p:spPr>
        <p:txBody>
          <a:bodyPr wrap="none" rtlCol="0">
            <a:spAutoFit/>
          </a:bodyPr>
          <a:lstStyle/>
          <a:p>
            <a:pPr marL="285750" indent="-285750">
              <a:buFont typeface="Arial" panose="020B0604020202020204" pitchFamily="34" charset="0"/>
              <a:buChar char="•"/>
            </a:pPr>
            <a:r>
              <a:rPr lang="en-US" dirty="0"/>
              <a:t>Within each 1 m</a:t>
            </a:r>
            <a:r>
              <a:rPr lang="en-US" baseline="30000" dirty="0"/>
              <a:t>2</a:t>
            </a:r>
            <a:r>
              <a:rPr lang="en-US" dirty="0"/>
              <a:t> quadrat sampled:</a:t>
            </a:r>
          </a:p>
          <a:p>
            <a:pPr marL="742950" lvl="1" indent="-285750">
              <a:buFont typeface="Arial" panose="020B0604020202020204" pitchFamily="34" charset="0"/>
              <a:buChar char="•"/>
            </a:pPr>
            <a:r>
              <a:rPr lang="en-US" dirty="0"/>
              <a:t>Above ground cover of every species (%)</a:t>
            </a:r>
          </a:p>
          <a:p>
            <a:pPr marL="742950" lvl="1" indent="-285750">
              <a:buFont typeface="Arial" panose="020B0604020202020204" pitchFamily="34" charset="0"/>
              <a:buChar char="•"/>
            </a:pPr>
            <a:r>
              <a:rPr lang="en-US" dirty="0"/>
              <a:t>Two 80 cm</a:t>
            </a:r>
            <a:r>
              <a:rPr lang="en-US" baseline="30000" dirty="0"/>
              <a:t>3</a:t>
            </a:r>
            <a:r>
              <a:rPr lang="en-US" dirty="0"/>
              <a:t> surface seed bank samples (10 cm diameter, 1 cm depth)</a:t>
            </a:r>
          </a:p>
          <a:p>
            <a:pPr marL="285750" indent="-285750">
              <a:buFont typeface="Arial" panose="020B0604020202020204" pitchFamily="34" charset="0"/>
              <a:buChar char="•"/>
            </a:pPr>
            <a:r>
              <a:rPr lang="en-US" dirty="0"/>
              <a:t>Placed at least 1 m from water’s edge</a:t>
            </a:r>
          </a:p>
          <a:p>
            <a:pPr marL="285750" indent="-285750">
              <a:buFont typeface="Arial" panose="020B0604020202020204" pitchFamily="34" charset="0"/>
              <a:buChar char="•"/>
            </a:pPr>
            <a:r>
              <a:rPr lang="en-US" dirty="0"/>
              <a:t>Placed to capture ‘representative’ vegetation </a:t>
            </a:r>
          </a:p>
          <a:p>
            <a:pPr marL="742950" lvl="1" indent="-285750">
              <a:buFont typeface="Arial" panose="020B0604020202020204" pitchFamily="34" charset="0"/>
              <a:buChar char="•"/>
            </a:pPr>
            <a:r>
              <a:rPr lang="en-US" dirty="0"/>
              <a:t>‘patchy grazed/denuded’ placed to capture disturbance edge </a:t>
            </a:r>
          </a:p>
          <a:p>
            <a:pPr marL="285750" indent="-285750">
              <a:buFont typeface="Arial" panose="020B0604020202020204" pitchFamily="34" charset="0"/>
              <a:buChar char="•"/>
            </a:pPr>
            <a:endParaRPr lang="en-US" dirty="0"/>
          </a:p>
        </p:txBody>
      </p:sp>
      <p:sp>
        <p:nvSpPr>
          <p:cNvPr id="71" name="Title 1">
            <a:extLst>
              <a:ext uri="{FF2B5EF4-FFF2-40B4-BE49-F238E27FC236}">
                <a16:creationId xmlns:a16="http://schemas.microsoft.com/office/drawing/2014/main" id="{F0A3FC5E-AF0B-4D40-BC20-E779596BE79B}"/>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Sampling</a:t>
            </a:r>
          </a:p>
        </p:txBody>
      </p:sp>
    </p:spTree>
    <p:extLst>
      <p:ext uri="{BB962C8B-B14F-4D97-AF65-F5344CB8AC3E}">
        <p14:creationId xmlns:p14="http://schemas.microsoft.com/office/powerpoint/2010/main" val="1658445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Freeform: Shape 172">
            <a:extLst>
              <a:ext uri="{FF2B5EF4-FFF2-40B4-BE49-F238E27FC236}">
                <a16:creationId xmlns:a16="http://schemas.microsoft.com/office/drawing/2014/main" id="{3D3C862D-C266-4A7F-B8D8-C5D967BEE17E}"/>
              </a:ext>
            </a:extLst>
          </p:cNvPr>
          <p:cNvSpPr/>
          <p:nvPr/>
        </p:nvSpPr>
        <p:spPr>
          <a:xfrm>
            <a:off x="2753722" y="2250509"/>
            <a:ext cx="2476029" cy="1471811"/>
          </a:xfrm>
          <a:custGeom>
            <a:avLst/>
            <a:gdLst>
              <a:gd name="connsiteX0" fmla="*/ 284671 w 2993366"/>
              <a:gd name="connsiteY0" fmla="*/ 0 h 1785668"/>
              <a:gd name="connsiteX1" fmla="*/ 0 w 2993366"/>
              <a:gd name="connsiteY1" fmla="*/ 431321 h 1785668"/>
              <a:gd name="connsiteX2" fmla="*/ 232913 w 2993366"/>
              <a:gd name="connsiteY2" fmla="*/ 1173193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2993366"/>
              <a:gd name="connsiteY0" fmla="*/ 0 h 1785668"/>
              <a:gd name="connsiteX1" fmla="*/ 0 w 2993366"/>
              <a:gd name="connsiteY1" fmla="*/ 431321 h 1785668"/>
              <a:gd name="connsiteX2" fmla="*/ 127141 w 2993366"/>
              <a:gd name="connsiteY2" fmla="*/ 1670325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3035980"/>
              <a:gd name="connsiteY0" fmla="*/ 0 h 1785668"/>
              <a:gd name="connsiteX1" fmla="*/ 0 w 3035980"/>
              <a:gd name="connsiteY1" fmla="*/ 431321 h 1785668"/>
              <a:gd name="connsiteX2" fmla="*/ 127141 w 3035980"/>
              <a:gd name="connsiteY2" fmla="*/ 1670325 h 1785668"/>
              <a:gd name="connsiteX3" fmla="*/ 1949569 w 3035980"/>
              <a:gd name="connsiteY3" fmla="*/ 1785668 h 1785668"/>
              <a:gd name="connsiteX4" fmla="*/ 2993366 w 3035980"/>
              <a:gd name="connsiteY4" fmla="*/ 1492370 h 1785668"/>
              <a:gd name="connsiteX5" fmla="*/ 3035980 w 3035980"/>
              <a:gd name="connsiteY5" fmla="*/ 390049 h 1785668"/>
              <a:gd name="connsiteX6" fmla="*/ 1966822 w 3035980"/>
              <a:gd name="connsiteY6" fmla="*/ 224287 h 1785668"/>
              <a:gd name="connsiteX7" fmla="*/ 672860 w 3035980"/>
              <a:gd name="connsiteY7" fmla="*/ 17253 h 1785668"/>
              <a:gd name="connsiteX8" fmla="*/ 284671 w 3035980"/>
              <a:gd name="connsiteY8" fmla="*/ 0 h 1785668"/>
              <a:gd name="connsiteX0" fmla="*/ 284671 w 3035980"/>
              <a:gd name="connsiteY0" fmla="*/ 18991 h 1804659"/>
              <a:gd name="connsiteX1" fmla="*/ 0 w 3035980"/>
              <a:gd name="connsiteY1" fmla="*/ 450312 h 1804659"/>
              <a:gd name="connsiteX2" fmla="*/ 127141 w 3035980"/>
              <a:gd name="connsiteY2" fmla="*/ 1689316 h 1804659"/>
              <a:gd name="connsiteX3" fmla="*/ 1949569 w 3035980"/>
              <a:gd name="connsiteY3" fmla="*/ 1804659 h 1804659"/>
              <a:gd name="connsiteX4" fmla="*/ 2993366 w 3035980"/>
              <a:gd name="connsiteY4" fmla="*/ 1511361 h 1804659"/>
              <a:gd name="connsiteX5" fmla="*/ 3035980 w 3035980"/>
              <a:gd name="connsiteY5" fmla="*/ 409040 h 1804659"/>
              <a:gd name="connsiteX6" fmla="*/ 2178367 w 3035980"/>
              <a:gd name="connsiteY6" fmla="*/ 0 h 1804659"/>
              <a:gd name="connsiteX7" fmla="*/ 672860 w 3035980"/>
              <a:gd name="connsiteY7" fmla="*/ 36244 h 1804659"/>
              <a:gd name="connsiteX8" fmla="*/ 284671 w 3035980"/>
              <a:gd name="connsiteY8" fmla="*/ 18991 h 1804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5980" h="1804659">
                <a:moveTo>
                  <a:pt x="284671" y="18991"/>
                </a:moveTo>
                <a:lnTo>
                  <a:pt x="0" y="450312"/>
                </a:lnTo>
                <a:lnTo>
                  <a:pt x="127141" y="1689316"/>
                </a:lnTo>
                <a:lnTo>
                  <a:pt x="1949569" y="1804659"/>
                </a:lnTo>
                <a:lnTo>
                  <a:pt x="2993366" y="1511361"/>
                </a:lnTo>
                <a:lnTo>
                  <a:pt x="3035980" y="409040"/>
                </a:lnTo>
                <a:lnTo>
                  <a:pt x="2178367" y="0"/>
                </a:lnTo>
                <a:lnTo>
                  <a:pt x="672860" y="36244"/>
                </a:lnTo>
                <a:lnTo>
                  <a:pt x="284671" y="18991"/>
                </a:lnTo>
                <a:close/>
              </a:path>
            </a:pathLst>
          </a:custGeom>
          <a:gradFill flip="none" rotWithShape="1">
            <a:gsLst>
              <a:gs pos="0">
                <a:schemeClr val="accent6">
                  <a:lumMod val="20000"/>
                  <a:lumOff val="80000"/>
                </a:schemeClr>
              </a:gs>
              <a:gs pos="51000">
                <a:schemeClr val="accent6">
                  <a:lumMod val="40000"/>
                  <a:lumOff val="60000"/>
                </a:schemeClr>
              </a:gs>
              <a:gs pos="71000">
                <a:schemeClr val="accent6">
                  <a:lumMod val="60000"/>
                  <a:lumOff val="40000"/>
                </a:schemeClr>
              </a:gs>
              <a:gs pos="100000">
                <a:schemeClr val="accent6">
                  <a:lumMod val="75000"/>
                </a:schemeClr>
              </a:gs>
            </a:gsLst>
            <a:lin ang="16200000" scaled="1"/>
            <a:tileRect/>
          </a:gra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39639B45-F43E-4295-A2B8-DA7BF010C168}"/>
              </a:ext>
            </a:extLst>
          </p:cNvPr>
          <p:cNvGrpSpPr/>
          <p:nvPr/>
        </p:nvGrpSpPr>
        <p:grpSpPr>
          <a:xfrm>
            <a:off x="44858" y="2256895"/>
            <a:ext cx="2476029" cy="1471811"/>
            <a:chOff x="97768" y="973671"/>
            <a:chExt cx="2476029" cy="1471811"/>
          </a:xfrm>
        </p:grpSpPr>
        <p:sp>
          <p:nvSpPr>
            <p:cNvPr id="2" name="Freeform: Shape 1">
              <a:extLst>
                <a:ext uri="{FF2B5EF4-FFF2-40B4-BE49-F238E27FC236}">
                  <a16:creationId xmlns:a16="http://schemas.microsoft.com/office/drawing/2014/main" id="{5605648F-4628-4841-BE14-E99EF6A8B69A}"/>
                </a:ext>
              </a:extLst>
            </p:cNvPr>
            <p:cNvSpPr/>
            <p:nvPr/>
          </p:nvSpPr>
          <p:spPr>
            <a:xfrm>
              <a:off x="97768" y="973671"/>
              <a:ext cx="2476029" cy="1471811"/>
            </a:xfrm>
            <a:custGeom>
              <a:avLst/>
              <a:gdLst>
                <a:gd name="connsiteX0" fmla="*/ 284671 w 2993366"/>
                <a:gd name="connsiteY0" fmla="*/ 0 h 1785668"/>
                <a:gd name="connsiteX1" fmla="*/ 0 w 2993366"/>
                <a:gd name="connsiteY1" fmla="*/ 431321 h 1785668"/>
                <a:gd name="connsiteX2" fmla="*/ 232913 w 2993366"/>
                <a:gd name="connsiteY2" fmla="*/ 1173193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2993366"/>
                <a:gd name="connsiteY0" fmla="*/ 0 h 1785668"/>
                <a:gd name="connsiteX1" fmla="*/ 0 w 2993366"/>
                <a:gd name="connsiteY1" fmla="*/ 431321 h 1785668"/>
                <a:gd name="connsiteX2" fmla="*/ 127141 w 2993366"/>
                <a:gd name="connsiteY2" fmla="*/ 1670325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3035980"/>
                <a:gd name="connsiteY0" fmla="*/ 0 h 1785668"/>
                <a:gd name="connsiteX1" fmla="*/ 0 w 3035980"/>
                <a:gd name="connsiteY1" fmla="*/ 431321 h 1785668"/>
                <a:gd name="connsiteX2" fmla="*/ 127141 w 3035980"/>
                <a:gd name="connsiteY2" fmla="*/ 1670325 h 1785668"/>
                <a:gd name="connsiteX3" fmla="*/ 1949569 w 3035980"/>
                <a:gd name="connsiteY3" fmla="*/ 1785668 h 1785668"/>
                <a:gd name="connsiteX4" fmla="*/ 2993366 w 3035980"/>
                <a:gd name="connsiteY4" fmla="*/ 1492370 h 1785668"/>
                <a:gd name="connsiteX5" fmla="*/ 3035980 w 3035980"/>
                <a:gd name="connsiteY5" fmla="*/ 390049 h 1785668"/>
                <a:gd name="connsiteX6" fmla="*/ 1966822 w 3035980"/>
                <a:gd name="connsiteY6" fmla="*/ 224287 h 1785668"/>
                <a:gd name="connsiteX7" fmla="*/ 672860 w 3035980"/>
                <a:gd name="connsiteY7" fmla="*/ 17253 h 1785668"/>
                <a:gd name="connsiteX8" fmla="*/ 284671 w 3035980"/>
                <a:gd name="connsiteY8" fmla="*/ 0 h 1785668"/>
                <a:gd name="connsiteX0" fmla="*/ 284671 w 3035980"/>
                <a:gd name="connsiteY0" fmla="*/ 18991 h 1804659"/>
                <a:gd name="connsiteX1" fmla="*/ 0 w 3035980"/>
                <a:gd name="connsiteY1" fmla="*/ 450312 h 1804659"/>
                <a:gd name="connsiteX2" fmla="*/ 127141 w 3035980"/>
                <a:gd name="connsiteY2" fmla="*/ 1689316 h 1804659"/>
                <a:gd name="connsiteX3" fmla="*/ 1949569 w 3035980"/>
                <a:gd name="connsiteY3" fmla="*/ 1804659 h 1804659"/>
                <a:gd name="connsiteX4" fmla="*/ 2993366 w 3035980"/>
                <a:gd name="connsiteY4" fmla="*/ 1511361 h 1804659"/>
                <a:gd name="connsiteX5" fmla="*/ 3035980 w 3035980"/>
                <a:gd name="connsiteY5" fmla="*/ 409040 h 1804659"/>
                <a:gd name="connsiteX6" fmla="*/ 2178367 w 3035980"/>
                <a:gd name="connsiteY6" fmla="*/ 0 h 1804659"/>
                <a:gd name="connsiteX7" fmla="*/ 672860 w 3035980"/>
                <a:gd name="connsiteY7" fmla="*/ 36244 h 1804659"/>
                <a:gd name="connsiteX8" fmla="*/ 284671 w 3035980"/>
                <a:gd name="connsiteY8" fmla="*/ 18991 h 1804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5980" h="1804659">
                  <a:moveTo>
                    <a:pt x="284671" y="18991"/>
                  </a:moveTo>
                  <a:lnTo>
                    <a:pt x="0" y="450312"/>
                  </a:lnTo>
                  <a:lnTo>
                    <a:pt x="127141" y="1689316"/>
                  </a:lnTo>
                  <a:lnTo>
                    <a:pt x="1949569" y="1804659"/>
                  </a:lnTo>
                  <a:lnTo>
                    <a:pt x="2993366" y="1511361"/>
                  </a:lnTo>
                  <a:lnTo>
                    <a:pt x="3035980" y="409040"/>
                  </a:lnTo>
                  <a:lnTo>
                    <a:pt x="2178367" y="0"/>
                  </a:lnTo>
                  <a:lnTo>
                    <a:pt x="672860" y="36244"/>
                  </a:lnTo>
                  <a:lnTo>
                    <a:pt x="284671" y="18991"/>
                  </a:lnTo>
                  <a:close/>
                </a:path>
              </a:pathLst>
            </a:cu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83376AE2-CB14-4665-9D76-0395A5CFDB58}"/>
                </a:ext>
              </a:extLst>
            </p:cNvPr>
            <p:cNvGrpSpPr/>
            <p:nvPr/>
          </p:nvGrpSpPr>
          <p:grpSpPr>
            <a:xfrm>
              <a:off x="505662" y="1623897"/>
              <a:ext cx="1593134" cy="392922"/>
              <a:chOff x="505662" y="1623897"/>
              <a:chExt cx="1593134" cy="392922"/>
            </a:xfrm>
          </p:grpSpPr>
          <p:grpSp>
            <p:nvGrpSpPr>
              <p:cNvPr id="22" name="Group 21">
                <a:extLst>
                  <a:ext uri="{FF2B5EF4-FFF2-40B4-BE49-F238E27FC236}">
                    <a16:creationId xmlns:a16="http://schemas.microsoft.com/office/drawing/2014/main" id="{43919031-935A-4CDC-AD16-BF88D4289E04}"/>
                  </a:ext>
                </a:extLst>
              </p:cNvPr>
              <p:cNvGrpSpPr/>
              <p:nvPr/>
            </p:nvGrpSpPr>
            <p:grpSpPr>
              <a:xfrm>
                <a:off x="505662" y="1623897"/>
                <a:ext cx="1593134" cy="392922"/>
                <a:chOff x="2981952" y="5491407"/>
                <a:chExt cx="1593134" cy="392922"/>
              </a:xfrm>
            </p:grpSpPr>
            <p:sp>
              <p:nvSpPr>
                <p:cNvPr id="23" name="Rectangle 22">
                  <a:extLst>
                    <a:ext uri="{FF2B5EF4-FFF2-40B4-BE49-F238E27FC236}">
                      <a16:creationId xmlns:a16="http://schemas.microsoft.com/office/drawing/2014/main" id="{7E9935D1-A625-4A05-A0C9-29C351AFAA19}"/>
                    </a:ext>
                  </a:extLst>
                </p:cNvPr>
                <p:cNvSpPr/>
                <p:nvPr/>
              </p:nvSpPr>
              <p:spPr>
                <a:xfrm>
                  <a:off x="2981952" y="5491407"/>
                  <a:ext cx="392922" cy="39292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2787629-2317-4CB0-8D0C-05B4B8D92E10}"/>
                    </a:ext>
                  </a:extLst>
                </p:cNvPr>
                <p:cNvSpPr/>
                <p:nvPr/>
              </p:nvSpPr>
              <p:spPr>
                <a:xfrm>
                  <a:off x="4182164" y="5491407"/>
                  <a:ext cx="392922" cy="39292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Oval 34">
                <a:extLst>
                  <a:ext uri="{FF2B5EF4-FFF2-40B4-BE49-F238E27FC236}">
                    <a16:creationId xmlns:a16="http://schemas.microsoft.com/office/drawing/2014/main" id="{6E279028-A7B5-4E1C-AF04-E87C64723282}"/>
                  </a:ext>
                </a:extLst>
              </p:cNvPr>
              <p:cNvSpPr/>
              <p:nvPr/>
            </p:nvSpPr>
            <p:spPr>
              <a:xfrm>
                <a:off x="555475" y="1693674"/>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59D6F817-7D38-4D3F-8E3D-544FE81C29AC}"/>
                  </a:ext>
                </a:extLst>
              </p:cNvPr>
              <p:cNvSpPr/>
              <p:nvPr/>
            </p:nvSpPr>
            <p:spPr>
              <a:xfrm>
                <a:off x="702123" y="1820358"/>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5864B19C-8518-46ED-9CBB-711116D5C36C}"/>
                  </a:ext>
                </a:extLst>
              </p:cNvPr>
              <p:cNvSpPr/>
              <p:nvPr/>
            </p:nvSpPr>
            <p:spPr>
              <a:xfrm>
                <a:off x="1770881" y="1708067"/>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CE401269-F3DA-4781-A748-67035972176D}"/>
                  </a:ext>
                </a:extLst>
              </p:cNvPr>
              <p:cNvSpPr/>
              <p:nvPr/>
            </p:nvSpPr>
            <p:spPr>
              <a:xfrm>
                <a:off x="1917529" y="1834751"/>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8" name="Group 67">
            <a:extLst>
              <a:ext uri="{FF2B5EF4-FFF2-40B4-BE49-F238E27FC236}">
                <a16:creationId xmlns:a16="http://schemas.microsoft.com/office/drawing/2014/main" id="{90A1EB9C-AA6E-484E-A4C0-1082ABE7F556}"/>
              </a:ext>
            </a:extLst>
          </p:cNvPr>
          <p:cNvGrpSpPr/>
          <p:nvPr/>
        </p:nvGrpSpPr>
        <p:grpSpPr>
          <a:xfrm>
            <a:off x="2797131" y="2964824"/>
            <a:ext cx="2432897" cy="783854"/>
            <a:chOff x="3178413" y="1661114"/>
            <a:chExt cx="2432897" cy="783854"/>
          </a:xfrm>
        </p:grpSpPr>
        <p:sp>
          <p:nvSpPr>
            <p:cNvPr id="18" name="Freeform: Shape 17">
              <a:extLst>
                <a:ext uri="{FF2B5EF4-FFF2-40B4-BE49-F238E27FC236}">
                  <a16:creationId xmlns:a16="http://schemas.microsoft.com/office/drawing/2014/main" id="{CCA13788-910F-49CF-B22A-853959ACE690}"/>
                </a:ext>
              </a:extLst>
            </p:cNvPr>
            <p:cNvSpPr/>
            <p:nvPr/>
          </p:nvSpPr>
          <p:spPr>
            <a:xfrm>
              <a:off x="3178413" y="1720823"/>
              <a:ext cx="2432897" cy="724145"/>
            </a:xfrm>
            <a:custGeom>
              <a:avLst/>
              <a:gdLst>
                <a:gd name="connsiteX0" fmla="*/ 284671 w 2993366"/>
                <a:gd name="connsiteY0" fmla="*/ 0 h 1785668"/>
                <a:gd name="connsiteX1" fmla="*/ 0 w 2993366"/>
                <a:gd name="connsiteY1" fmla="*/ 431321 h 1785668"/>
                <a:gd name="connsiteX2" fmla="*/ 232913 w 2993366"/>
                <a:gd name="connsiteY2" fmla="*/ 1173193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2993366"/>
                <a:gd name="connsiteY0" fmla="*/ 0 h 1785668"/>
                <a:gd name="connsiteX1" fmla="*/ 0 w 2993366"/>
                <a:gd name="connsiteY1" fmla="*/ 431321 h 1785668"/>
                <a:gd name="connsiteX2" fmla="*/ 127141 w 2993366"/>
                <a:gd name="connsiteY2" fmla="*/ 1670325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3035980"/>
                <a:gd name="connsiteY0" fmla="*/ 0 h 1785668"/>
                <a:gd name="connsiteX1" fmla="*/ 0 w 3035980"/>
                <a:gd name="connsiteY1" fmla="*/ 431321 h 1785668"/>
                <a:gd name="connsiteX2" fmla="*/ 127141 w 3035980"/>
                <a:gd name="connsiteY2" fmla="*/ 1670325 h 1785668"/>
                <a:gd name="connsiteX3" fmla="*/ 1949569 w 3035980"/>
                <a:gd name="connsiteY3" fmla="*/ 1785668 h 1785668"/>
                <a:gd name="connsiteX4" fmla="*/ 2993366 w 3035980"/>
                <a:gd name="connsiteY4" fmla="*/ 1492370 h 1785668"/>
                <a:gd name="connsiteX5" fmla="*/ 3035980 w 3035980"/>
                <a:gd name="connsiteY5" fmla="*/ 390049 h 1785668"/>
                <a:gd name="connsiteX6" fmla="*/ 1966822 w 3035980"/>
                <a:gd name="connsiteY6" fmla="*/ 224287 h 1785668"/>
                <a:gd name="connsiteX7" fmla="*/ 672860 w 3035980"/>
                <a:gd name="connsiteY7" fmla="*/ 17253 h 1785668"/>
                <a:gd name="connsiteX8" fmla="*/ 284671 w 3035980"/>
                <a:gd name="connsiteY8" fmla="*/ 0 h 1785668"/>
                <a:gd name="connsiteX0" fmla="*/ 284671 w 3035980"/>
                <a:gd name="connsiteY0" fmla="*/ 18991 h 1804659"/>
                <a:gd name="connsiteX1" fmla="*/ 0 w 3035980"/>
                <a:gd name="connsiteY1" fmla="*/ 450312 h 1804659"/>
                <a:gd name="connsiteX2" fmla="*/ 127141 w 3035980"/>
                <a:gd name="connsiteY2" fmla="*/ 1689316 h 1804659"/>
                <a:gd name="connsiteX3" fmla="*/ 1949569 w 3035980"/>
                <a:gd name="connsiteY3" fmla="*/ 1804659 h 1804659"/>
                <a:gd name="connsiteX4" fmla="*/ 2993366 w 3035980"/>
                <a:gd name="connsiteY4" fmla="*/ 1511361 h 1804659"/>
                <a:gd name="connsiteX5" fmla="*/ 3035980 w 3035980"/>
                <a:gd name="connsiteY5" fmla="*/ 409040 h 1804659"/>
                <a:gd name="connsiteX6" fmla="*/ 2178367 w 3035980"/>
                <a:gd name="connsiteY6" fmla="*/ 0 h 1804659"/>
                <a:gd name="connsiteX7" fmla="*/ 672860 w 3035980"/>
                <a:gd name="connsiteY7" fmla="*/ 36244 h 1804659"/>
                <a:gd name="connsiteX8" fmla="*/ 284671 w 3035980"/>
                <a:gd name="connsiteY8" fmla="*/ 18991 h 1804659"/>
                <a:gd name="connsiteX0" fmla="*/ 231785 w 2983094"/>
                <a:gd name="connsiteY0" fmla="*/ 18991 h 1804659"/>
                <a:gd name="connsiteX1" fmla="*/ 0 w 2983094"/>
                <a:gd name="connsiteY1" fmla="*/ 1000330 h 1804659"/>
                <a:gd name="connsiteX2" fmla="*/ 74255 w 2983094"/>
                <a:gd name="connsiteY2" fmla="*/ 1689316 h 1804659"/>
                <a:gd name="connsiteX3" fmla="*/ 1896683 w 2983094"/>
                <a:gd name="connsiteY3" fmla="*/ 1804659 h 1804659"/>
                <a:gd name="connsiteX4" fmla="*/ 2940480 w 2983094"/>
                <a:gd name="connsiteY4" fmla="*/ 1511361 h 1804659"/>
                <a:gd name="connsiteX5" fmla="*/ 2983094 w 2983094"/>
                <a:gd name="connsiteY5" fmla="*/ 409040 h 1804659"/>
                <a:gd name="connsiteX6" fmla="*/ 2125481 w 2983094"/>
                <a:gd name="connsiteY6" fmla="*/ 0 h 1804659"/>
                <a:gd name="connsiteX7" fmla="*/ 619974 w 2983094"/>
                <a:gd name="connsiteY7" fmla="*/ 36244 h 1804659"/>
                <a:gd name="connsiteX8" fmla="*/ 231785 w 2983094"/>
                <a:gd name="connsiteY8" fmla="*/ 18991 h 1804659"/>
                <a:gd name="connsiteX0" fmla="*/ 619974 w 2983094"/>
                <a:gd name="connsiteY0" fmla="*/ 36244 h 1804659"/>
                <a:gd name="connsiteX1" fmla="*/ 0 w 2983094"/>
                <a:gd name="connsiteY1" fmla="*/ 1000330 h 1804659"/>
                <a:gd name="connsiteX2" fmla="*/ 74255 w 2983094"/>
                <a:gd name="connsiteY2" fmla="*/ 1689316 h 1804659"/>
                <a:gd name="connsiteX3" fmla="*/ 1896683 w 2983094"/>
                <a:gd name="connsiteY3" fmla="*/ 1804659 h 1804659"/>
                <a:gd name="connsiteX4" fmla="*/ 2940480 w 2983094"/>
                <a:gd name="connsiteY4" fmla="*/ 1511361 h 1804659"/>
                <a:gd name="connsiteX5" fmla="*/ 2983094 w 2983094"/>
                <a:gd name="connsiteY5" fmla="*/ 409040 h 1804659"/>
                <a:gd name="connsiteX6" fmla="*/ 2125481 w 2983094"/>
                <a:gd name="connsiteY6" fmla="*/ 0 h 1804659"/>
                <a:gd name="connsiteX7" fmla="*/ 619974 w 2983094"/>
                <a:gd name="connsiteY7" fmla="*/ 36244 h 1804659"/>
                <a:gd name="connsiteX0" fmla="*/ 2125481 w 2983094"/>
                <a:gd name="connsiteY0" fmla="*/ 0 h 1804659"/>
                <a:gd name="connsiteX1" fmla="*/ 0 w 2983094"/>
                <a:gd name="connsiteY1" fmla="*/ 1000330 h 1804659"/>
                <a:gd name="connsiteX2" fmla="*/ 74255 w 2983094"/>
                <a:gd name="connsiteY2" fmla="*/ 1689316 h 1804659"/>
                <a:gd name="connsiteX3" fmla="*/ 1896683 w 2983094"/>
                <a:gd name="connsiteY3" fmla="*/ 1804659 h 1804659"/>
                <a:gd name="connsiteX4" fmla="*/ 2940480 w 2983094"/>
                <a:gd name="connsiteY4" fmla="*/ 1511361 h 1804659"/>
                <a:gd name="connsiteX5" fmla="*/ 2983094 w 2983094"/>
                <a:gd name="connsiteY5" fmla="*/ 409040 h 1804659"/>
                <a:gd name="connsiteX6" fmla="*/ 2125481 w 2983094"/>
                <a:gd name="connsiteY6" fmla="*/ 0 h 1804659"/>
                <a:gd name="connsiteX0" fmla="*/ 2983094 w 2983094"/>
                <a:gd name="connsiteY0" fmla="*/ 1 h 1395620"/>
                <a:gd name="connsiteX1" fmla="*/ 0 w 2983094"/>
                <a:gd name="connsiteY1" fmla="*/ 591291 h 1395620"/>
                <a:gd name="connsiteX2" fmla="*/ 74255 w 2983094"/>
                <a:gd name="connsiteY2" fmla="*/ 1280277 h 1395620"/>
                <a:gd name="connsiteX3" fmla="*/ 1896683 w 2983094"/>
                <a:gd name="connsiteY3" fmla="*/ 1395620 h 1395620"/>
                <a:gd name="connsiteX4" fmla="*/ 2940480 w 2983094"/>
                <a:gd name="connsiteY4" fmla="*/ 1102322 h 1395620"/>
                <a:gd name="connsiteX5" fmla="*/ 2983094 w 2983094"/>
                <a:gd name="connsiteY5" fmla="*/ 1 h 1395620"/>
                <a:gd name="connsiteX0" fmla="*/ 2983094 w 2983094"/>
                <a:gd name="connsiteY0" fmla="*/ 0 h 887910"/>
                <a:gd name="connsiteX1" fmla="*/ 0 w 2983094"/>
                <a:gd name="connsiteY1" fmla="*/ 83581 h 887910"/>
                <a:gd name="connsiteX2" fmla="*/ 74255 w 2983094"/>
                <a:gd name="connsiteY2" fmla="*/ 772567 h 887910"/>
                <a:gd name="connsiteX3" fmla="*/ 1896683 w 2983094"/>
                <a:gd name="connsiteY3" fmla="*/ 887910 h 887910"/>
                <a:gd name="connsiteX4" fmla="*/ 2940480 w 2983094"/>
                <a:gd name="connsiteY4" fmla="*/ 594612 h 887910"/>
                <a:gd name="connsiteX5" fmla="*/ 2983094 w 2983094"/>
                <a:gd name="connsiteY5" fmla="*/ 0 h 887910"/>
                <a:gd name="connsiteX0" fmla="*/ 2983094 w 2983094"/>
                <a:gd name="connsiteY0" fmla="*/ 0 h 887910"/>
                <a:gd name="connsiteX1" fmla="*/ 1264500 w 2983094"/>
                <a:gd name="connsiteY1" fmla="*/ 47778 h 887910"/>
                <a:gd name="connsiteX2" fmla="*/ 0 w 2983094"/>
                <a:gd name="connsiteY2" fmla="*/ 83581 h 887910"/>
                <a:gd name="connsiteX3" fmla="*/ 74255 w 2983094"/>
                <a:gd name="connsiteY3" fmla="*/ 772567 h 887910"/>
                <a:gd name="connsiteX4" fmla="*/ 1896683 w 2983094"/>
                <a:gd name="connsiteY4" fmla="*/ 887910 h 887910"/>
                <a:gd name="connsiteX5" fmla="*/ 2940480 w 2983094"/>
                <a:gd name="connsiteY5" fmla="*/ 594612 h 887910"/>
                <a:gd name="connsiteX6" fmla="*/ 2983094 w 2983094"/>
                <a:gd name="connsiteY6" fmla="*/ 0 h 887910"/>
                <a:gd name="connsiteX0" fmla="*/ 2983094 w 2983094"/>
                <a:gd name="connsiteY0" fmla="*/ 0 h 887910"/>
                <a:gd name="connsiteX1" fmla="*/ 2290495 w 2983094"/>
                <a:gd name="connsiteY1" fmla="*/ 5469 h 887910"/>
                <a:gd name="connsiteX2" fmla="*/ 1264500 w 2983094"/>
                <a:gd name="connsiteY2" fmla="*/ 47778 h 887910"/>
                <a:gd name="connsiteX3" fmla="*/ 0 w 2983094"/>
                <a:gd name="connsiteY3" fmla="*/ 83581 h 887910"/>
                <a:gd name="connsiteX4" fmla="*/ 74255 w 2983094"/>
                <a:gd name="connsiteY4" fmla="*/ 772567 h 887910"/>
                <a:gd name="connsiteX5" fmla="*/ 1896683 w 2983094"/>
                <a:gd name="connsiteY5" fmla="*/ 887910 h 887910"/>
                <a:gd name="connsiteX6" fmla="*/ 2940480 w 2983094"/>
                <a:gd name="connsiteY6" fmla="*/ 594612 h 887910"/>
                <a:gd name="connsiteX7" fmla="*/ 2983094 w 2983094"/>
                <a:gd name="connsiteY7" fmla="*/ 0 h 887910"/>
                <a:gd name="connsiteX0" fmla="*/ 2983094 w 2983094"/>
                <a:gd name="connsiteY0" fmla="*/ 0 h 887910"/>
                <a:gd name="connsiteX1" fmla="*/ 2290495 w 2983094"/>
                <a:gd name="connsiteY1" fmla="*/ 5469 h 887910"/>
                <a:gd name="connsiteX2" fmla="*/ 1264500 w 2983094"/>
                <a:gd name="connsiteY2" fmla="*/ 47778 h 887910"/>
                <a:gd name="connsiteX3" fmla="*/ 598131 w 2983094"/>
                <a:gd name="connsiteY3" fmla="*/ 79510 h 887910"/>
                <a:gd name="connsiteX4" fmla="*/ 0 w 2983094"/>
                <a:gd name="connsiteY4" fmla="*/ 83581 h 887910"/>
                <a:gd name="connsiteX5" fmla="*/ 74255 w 2983094"/>
                <a:gd name="connsiteY5" fmla="*/ 772567 h 887910"/>
                <a:gd name="connsiteX6" fmla="*/ 1896683 w 2983094"/>
                <a:gd name="connsiteY6" fmla="*/ 887910 h 887910"/>
                <a:gd name="connsiteX7" fmla="*/ 2940480 w 2983094"/>
                <a:gd name="connsiteY7" fmla="*/ 594612 h 887910"/>
                <a:gd name="connsiteX8" fmla="*/ 2983094 w 2983094"/>
                <a:gd name="connsiteY8" fmla="*/ 0 h 887910"/>
                <a:gd name="connsiteX0" fmla="*/ 2983094 w 2983094"/>
                <a:gd name="connsiteY0" fmla="*/ 0 h 887910"/>
                <a:gd name="connsiteX1" fmla="*/ 2290495 w 2983094"/>
                <a:gd name="connsiteY1" fmla="*/ 5469 h 887910"/>
                <a:gd name="connsiteX2" fmla="*/ 1264500 w 2983094"/>
                <a:gd name="connsiteY2" fmla="*/ 47778 h 887910"/>
                <a:gd name="connsiteX3" fmla="*/ 947182 w 2983094"/>
                <a:gd name="connsiteY3" fmla="*/ 47778 h 887910"/>
                <a:gd name="connsiteX4" fmla="*/ 598131 w 2983094"/>
                <a:gd name="connsiteY4" fmla="*/ 79510 h 887910"/>
                <a:gd name="connsiteX5" fmla="*/ 0 w 2983094"/>
                <a:gd name="connsiteY5" fmla="*/ 83581 h 887910"/>
                <a:gd name="connsiteX6" fmla="*/ 74255 w 2983094"/>
                <a:gd name="connsiteY6" fmla="*/ 772567 h 887910"/>
                <a:gd name="connsiteX7" fmla="*/ 1896683 w 2983094"/>
                <a:gd name="connsiteY7" fmla="*/ 887910 h 887910"/>
                <a:gd name="connsiteX8" fmla="*/ 2940480 w 2983094"/>
                <a:gd name="connsiteY8" fmla="*/ 594612 h 887910"/>
                <a:gd name="connsiteX9" fmla="*/ 2983094 w 2983094"/>
                <a:gd name="connsiteY9" fmla="*/ 0 h 887910"/>
                <a:gd name="connsiteX0" fmla="*/ 2983094 w 2983094"/>
                <a:gd name="connsiteY0" fmla="*/ 0 h 887910"/>
                <a:gd name="connsiteX1" fmla="*/ 2290495 w 2983094"/>
                <a:gd name="connsiteY1" fmla="*/ 5469 h 887910"/>
                <a:gd name="connsiteX2" fmla="*/ 1560663 w 2983094"/>
                <a:gd name="connsiteY2" fmla="*/ 26623 h 887910"/>
                <a:gd name="connsiteX3" fmla="*/ 1264500 w 2983094"/>
                <a:gd name="connsiteY3" fmla="*/ 47778 h 887910"/>
                <a:gd name="connsiteX4" fmla="*/ 947182 w 2983094"/>
                <a:gd name="connsiteY4" fmla="*/ 47778 h 887910"/>
                <a:gd name="connsiteX5" fmla="*/ 598131 w 2983094"/>
                <a:gd name="connsiteY5" fmla="*/ 79510 h 887910"/>
                <a:gd name="connsiteX6" fmla="*/ 0 w 2983094"/>
                <a:gd name="connsiteY6" fmla="*/ 83581 h 887910"/>
                <a:gd name="connsiteX7" fmla="*/ 74255 w 2983094"/>
                <a:gd name="connsiteY7" fmla="*/ 772567 h 887910"/>
                <a:gd name="connsiteX8" fmla="*/ 1896683 w 2983094"/>
                <a:gd name="connsiteY8" fmla="*/ 887910 h 887910"/>
                <a:gd name="connsiteX9" fmla="*/ 2940480 w 2983094"/>
                <a:gd name="connsiteY9" fmla="*/ 594612 h 887910"/>
                <a:gd name="connsiteX10" fmla="*/ 2983094 w 2983094"/>
                <a:gd name="connsiteY10" fmla="*/ 0 h 887910"/>
                <a:gd name="connsiteX0" fmla="*/ 2983094 w 2983094"/>
                <a:gd name="connsiteY0" fmla="*/ 0 h 887910"/>
                <a:gd name="connsiteX1" fmla="*/ 2290495 w 2983094"/>
                <a:gd name="connsiteY1" fmla="*/ 5469 h 887910"/>
                <a:gd name="connsiteX2" fmla="*/ 1930868 w 2983094"/>
                <a:gd name="connsiteY2" fmla="*/ 26623 h 887910"/>
                <a:gd name="connsiteX3" fmla="*/ 1560663 w 2983094"/>
                <a:gd name="connsiteY3" fmla="*/ 26623 h 887910"/>
                <a:gd name="connsiteX4" fmla="*/ 1264500 w 2983094"/>
                <a:gd name="connsiteY4" fmla="*/ 47778 h 887910"/>
                <a:gd name="connsiteX5" fmla="*/ 947182 w 2983094"/>
                <a:gd name="connsiteY5" fmla="*/ 47778 h 887910"/>
                <a:gd name="connsiteX6" fmla="*/ 598131 w 2983094"/>
                <a:gd name="connsiteY6" fmla="*/ 79510 h 887910"/>
                <a:gd name="connsiteX7" fmla="*/ 0 w 2983094"/>
                <a:gd name="connsiteY7" fmla="*/ 83581 h 887910"/>
                <a:gd name="connsiteX8" fmla="*/ 74255 w 2983094"/>
                <a:gd name="connsiteY8" fmla="*/ 772567 h 887910"/>
                <a:gd name="connsiteX9" fmla="*/ 1896683 w 2983094"/>
                <a:gd name="connsiteY9" fmla="*/ 887910 h 887910"/>
                <a:gd name="connsiteX10" fmla="*/ 2940480 w 2983094"/>
                <a:gd name="connsiteY10" fmla="*/ 594612 h 887910"/>
                <a:gd name="connsiteX11" fmla="*/ 2983094 w 2983094"/>
                <a:gd name="connsiteY11" fmla="*/ 0 h 887910"/>
                <a:gd name="connsiteX0" fmla="*/ 2983094 w 2983094"/>
                <a:gd name="connsiteY0" fmla="*/ 15685 h 903595"/>
                <a:gd name="connsiteX1" fmla="*/ 2544350 w 2983094"/>
                <a:gd name="connsiteY1" fmla="*/ 0 h 903595"/>
                <a:gd name="connsiteX2" fmla="*/ 2290495 w 2983094"/>
                <a:gd name="connsiteY2" fmla="*/ 21154 h 903595"/>
                <a:gd name="connsiteX3" fmla="*/ 1930868 w 2983094"/>
                <a:gd name="connsiteY3" fmla="*/ 42308 h 903595"/>
                <a:gd name="connsiteX4" fmla="*/ 1560663 w 2983094"/>
                <a:gd name="connsiteY4" fmla="*/ 42308 h 903595"/>
                <a:gd name="connsiteX5" fmla="*/ 1264500 w 2983094"/>
                <a:gd name="connsiteY5" fmla="*/ 63463 h 903595"/>
                <a:gd name="connsiteX6" fmla="*/ 947182 w 2983094"/>
                <a:gd name="connsiteY6" fmla="*/ 63463 h 903595"/>
                <a:gd name="connsiteX7" fmla="*/ 598131 w 2983094"/>
                <a:gd name="connsiteY7" fmla="*/ 95195 h 903595"/>
                <a:gd name="connsiteX8" fmla="*/ 0 w 2983094"/>
                <a:gd name="connsiteY8" fmla="*/ 99266 h 903595"/>
                <a:gd name="connsiteX9" fmla="*/ 74255 w 2983094"/>
                <a:gd name="connsiteY9" fmla="*/ 788252 h 903595"/>
                <a:gd name="connsiteX10" fmla="*/ 1896683 w 2983094"/>
                <a:gd name="connsiteY10" fmla="*/ 903595 h 903595"/>
                <a:gd name="connsiteX11" fmla="*/ 2940480 w 2983094"/>
                <a:gd name="connsiteY11" fmla="*/ 610297 h 903595"/>
                <a:gd name="connsiteX12" fmla="*/ 2983094 w 2983094"/>
                <a:gd name="connsiteY12" fmla="*/ 15685 h 903595"/>
                <a:gd name="connsiteX0" fmla="*/ 2983094 w 2983094"/>
                <a:gd name="connsiteY0" fmla="*/ 15685 h 903595"/>
                <a:gd name="connsiteX1" fmla="*/ 2544350 w 2983094"/>
                <a:gd name="connsiteY1" fmla="*/ 0 h 903595"/>
                <a:gd name="connsiteX2" fmla="*/ 2290495 w 2983094"/>
                <a:gd name="connsiteY2" fmla="*/ 21154 h 903595"/>
                <a:gd name="connsiteX3" fmla="*/ 1930868 w 2983094"/>
                <a:gd name="connsiteY3" fmla="*/ 42308 h 903595"/>
                <a:gd name="connsiteX4" fmla="*/ 1560663 w 2983094"/>
                <a:gd name="connsiteY4" fmla="*/ 42308 h 903595"/>
                <a:gd name="connsiteX5" fmla="*/ 1264500 w 2983094"/>
                <a:gd name="connsiteY5" fmla="*/ 63463 h 903595"/>
                <a:gd name="connsiteX6" fmla="*/ 947182 w 2983094"/>
                <a:gd name="connsiteY6" fmla="*/ 63463 h 903595"/>
                <a:gd name="connsiteX7" fmla="*/ 598131 w 2983094"/>
                <a:gd name="connsiteY7" fmla="*/ 95195 h 903595"/>
                <a:gd name="connsiteX8" fmla="*/ 270237 w 2983094"/>
                <a:gd name="connsiteY8" fmla="*/ 84618 h 903595"/>
                <a:gd name="connsiteX9" fmla="*/ 0 w 2983094"/>
                <a:gd name="connsiteY9" fmla="*/ 99266 h 903595"/>
                <a:gd name="connsiteX10" fmla="*/ 74255 w 2983094"/>
                <a:gd name="connsiteY10" fmla="*/ 788252 h 903595"/>
                <a:gd name="connsiteX11" fmla="*/ 1896683 w 2983094"/>
                <a:gd name="connsiteY11" fmla="*/ 903595 h 903595"/>
                <a:gd name="connsiteX12" fmla="*/ 2940480 w 2983094"/>
                <a:gd name="connsiteY12" fmla="*/ 610297 h 903595"/>
                <a:gd name="connsiteX13" fmla="*/ 2983094 w 2983094"/>
                <a:gd name="connsiteY13" fmla="*/ 15685 h 903595"/>
                <a:gd name="connsiteX0" fmla="*/ 2983094 w 2983094"/>
                <a:gd name="connsiteY0" fmla="*/ 15685 h 903595"/>
                <a:gd name="connsiteX1" fmla="*/ 2544350 w 2983094"/>
                <a:gd name="connsiteY1" fmla="*/ 0 h 903595"/>
                <a:gd name="connsiteX2" fmla="*/ 2290495 w 2983094"/>
                <a:gd name="connsiteY2" fmla="*/ 21154 h 903595"/>
                <a:gd name="connsiteX3" fmla="*/ 1930868 w 2983094"/>
                <a:gd name="connsiteY3" fmla="*/ 42308 h 903595"/>
                <a:gd name="connsiteX4" fmla="*/ 1560663 w 2983094"/>
                <a:gd name="connsiteY4" fmla="*/ 42308 h 903595"/>
                <a:gd name="connsiteX5" fmla="*/ 1264500 w 2983094"/>
                <a:gd name="connsiteY5" fmla="*/ 63463 h 903595"/>
                <a:gd name="connsiteX6" fmla="*/ 947182 w 2983094"/>
                <a:gd name="connsiteY6" fmla="*/ 63463 h 903595"/>
                <a:gd name="connsiteX7" fmla="*/ 608709 w 2983094"/>
                <a:gd name="connsiteY7" fmla="*/ 275008 h 903595"/>
                <a:gd name="connsiteX8" fmla="*/ 270237 w 2983094"/>
                <a:gd name="connsiteY8" fmla="*/ 84618 h 903595"/>
                <a:gd name="connsiteX9" fmla="*/ 0 w 2983094"/>
                <a:gd name="connsiteY9" fmla="*/ 99266 h 903595"/>
                <a:gd name="connsiteX10" fmla="*/ 74255 w 2983094"/>
                <a:gd name="connsiteY10" fmla="*/ 788252 h 903595"/>
                <a:gd name="connsiteX11" fmla="*/ 1896683 w 2983094"/>
                <a:gd name="connsiteY11" fmla="*/ 903595 h 903595"/>
                <a:gd name="connsiteX12" fmla="*/ 2940480 w 2983094"/>
                <a:gd name="connsiteY12" fmla="*/ 610297 h 903595"/>
                <a:gd name="connsiteX13" fmla="*/ 2983094 w 2983094"/>
                <a:gd name="connsiteY13" fmla="*/ 15685 h 903595"/>
                <a:gd name="connsiteX0" fmla="*/ 2983094 w 2983094"/>
                <a:gd name="connsiteY0" fmla="*/ 15685 h 903595"/>
                <a:gd name="connsiteX1" fmla="*/ 2544350 w 2983094"/>
                <a:gd name="connsiteY1" fmla="*/ 0 h 903595"/>
                <a:gd name="connsiteX2" fmla="*/ 2290495 w 2983094"/>
                <a:gd name="connsiteY2" fmla="*/ 21154 h 903595"/>
                <a:gd name="connsiteX3" fmla="*/ 1930868 w 2983094"/>
                <a:gd name="connsiteY3" fmla="*/ 42308 h 903595"/>
                <a:gd name="connsiteX4" fmla="*/ 1560663 w 2983094"/>
                <a:gd name="connsiteY4" fmla="*/ 42308 h 903595"/>
                <a:gd name="connsiteX5" fmla="*/ 1285654 w 2983094"/>
                <a:gd name="connsiteY5" fmla="*/ 285585 h 903595"/>
                <a:gd name="connsiteX6" fmla="*/ 947182 w 2983094"/>
                <a:gd name="connsiteY6" fmla="*/ 63463 h 903595"/>
                <a:gd name="connsiteX7" fmla="*/ 608709 w 2983094"/>
                <a:gd name="connsiteY7" fmla="*/ 275008 h 903595"/>
                <a:gd name="connsiteX8" fmla="*/ 270237 w 2983094"/>
                <a:gd name="connsiteY8" fmla="*/ 84618 h 903595"/>
                <a:gd name="connsiteX9" fmla="*/ 0 w 2983094"/>
                <a:gd name="connsiteY9" fmla="*/ 99266 h 903595"/>
                <a:gd name="connsiteX10" fmla="*/ 74255 w 2983094"/>
                <a:gd name="connsiteY10" fmla="*/ 788252 h 903595"/>
                <a:gd name="connsiteX11" fmla="*/ 1896683 w 2983094"/>
                <a:gd name="connsiteY11" fmla="*/ 903595 h 903595"/>
                <a:gd name="connsiteX12" fmla="*/ 2940480 w 2983094"/>
                <a:gd name="connsiteY12" fmla="*/ 610297 h 903595"/>
                <a:gd name="connsiteX13" fmla="*/ 2983094 w 2983094"/>
                <a:gd name="connsiteY13" fmla="*/ 15685 h 903595"/>
                <a:gd name="connsiteX0" fmla="*/ 2983094 w 2983094"/>
                <a:gd name="connsiteY0" fmla="*/ 15685 h 903595"/>
                <a:gd name="connsiteX1" fmla="*/ 2544350 w 2983094"/>
                <a:gd name="connsiteY1" fmla="*/ 0 h 903595"/>
                <a:gd name="connsiteX2" fmla="*/ 2290495 w 2983094"/>
                <a:gd name="connsiteY2" fmla="*/ 21154 h 903595"/>
                <a:gd name="connsiteX3" fmla="*/ 1899137 w 2983094"/>
                <a:gd name="connsiteY3" fmla="*/ 296163 h 903595"/>
                <a:gd name="connsiteX4" fmla="*/ 1560663 w 2983094"/>
                <a:gd name="connsiteY4" fmla="*/ 42308 h 903595"/>
                <a:gd name="connsiteX5" fmla="*/ 1285654 w 2983094"/>
                <a:gd name="connsiteY5" fmla="*/ 285585 h 903595"/>
                <a:gd name="connsiteX6" fmla="*/ 947182 w 2983094"/>
                <a:gd name="connsiteY6" fmla="*/ 63463 h 903595"/>
                <a:gd name="connsiteX7" fmla="*/ 608709 w 2983094"/>
                <a:gd name="connsiteY7" fmla="*/ 275008 h 903595"/>
                <a:gd name="connsiteX8" fmla="*/ 270237 w 2983094"/>
                <a:gd name="connsiteY8" fmla="*/ 84618 h 903595"/>
                <a:gd name="connsiteX9" fmla="*/ 0 w 2983094"/>
                <a:gd name="connsiteY9" fmla="*/ 99266 h 903595"/>
                <a:gd name="connsiteX10" fmla="*/ 74255 w 2983094"/>
                <a:gd name="connsiteY10" fmla="*/ 788252 h 903595"/>
                <a:gd name="connsiteX11" fmla="*/ 1896683 w 2983094"/>
                <a:gd name="connsiteY11" fmla="*/ 903595 h 903595"/>
                <a:gd name="connsiteX12" fmla="*/ 2940480 w 2983094"/>
                <a:gd name="connsiteY12" fmla="*/ 610297 h 903595"/>
                <a:gd name="connsiteX13" fmla="*/ 2983094 w 2983094"/>
                <a:gd name="connsiteY13" fmla="*/ 15685 h 903595"/>
                <a:gd name="connsiteX0" fmla="*/ 2983094 w 2983094"/>
                <a:gd name="connsiteY0" fmla="*/ 0 h 887910"/>
                <a:gd name="connsiteX1" fmla="*/ 2639544 w 2983094"/>
                <a:gd name="connsiteY1" fmla="*/ 248748 h 887910"/>
                <a:gd name="connsiteX2" fmla="*/ 2290495 w 2983094"/>
                <a:gd name="connsiteY2" fmla="*/ 5469 h 887910"/>
                <a:gd name="connsiteX3" fmla="*/ 1899137 w 2983094"/>
                <a:gd name="connsiteY3" fmla="*/ 280478 h 887910"/>
                <a:gd name="connsiteX4" fmla="*/ 1560663 w 2983094"/>
                <a:gd name="connsiteY4" fmla="*/ 26623 h 887910"/>
                <a:gd name="connsiteX5" fmla="*/ 1285654 w 2983094"/>
                <a:gd name="connsiteY5" fmla="*/ 269900 h 887910"/>
                <a:gd name="connsiteX6" fmla="*/ 947182 w 2983094"/>
                <a:gd name="connsiteY6" fmla="*/ 47778 h 887910"/>
                <a:gd name="connsiteX7" fmla="*/ 608709 w 2983094"/>
                <a:gd name="connsiteY7" fmla="*/ 259323 h 887910"/>
                <a:gd name="connsiteX8" fmla="*/ 270237 w 2983094"/>
                <a:gd name="connsiteY8" fmla="*/ 68933 h 887910"/>
                <a:gd name="connsiteX9" fmla="*/ 0 w 2983094"/>
                <a:gd name="connsiteY9" fmla="*/ 83581 h 887910"/>
                <a:gd name="connsiteX10" fmla="*/ 74255 w 2983094"/>
                <a:gd name="connsiteY10" fmla="*/ 772567 h 887910"/>
                <a:gd name="connsiteX11" fmla="*/ 1896683 w 2983094"/>
                <a:gd name="connsiteY11" fmla="*/ 887910 h 887910"/>
                <a:gd name="connsiteX12" fmla="*/ 2940480 w 2983094"/>
                <a:gd name="connsiteY12" fmla="*/ 594612 h 887910"/>
                <a:gd name="connsiteX13" fmla="*/ 2983094 w 2983094"/>
                <a:gd name="connsiteY13" fmla="*/ 0 h 88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83094" h="887910">
                  <a:moveTo>
                    <a:pt x="2983094" y="0"/>
                  </a:moveTo>
                  <a:lnTo>
                    <a:pt x="2639544" y="248748"/>
                  </a:lnTo>
                  <a:lnTo>
                    <a:pt x="2290495" y="5469"/>
                  </a:lnTo>
                  <a:lnTo>
                    <a:pt x="1899137" y="280478"/>
                  </a:lnTo>
                  <a:lnTo>
                    <a:pt x="1560663" y="26623"/>
                  </a:lnTo>
                  <a:lnTo>
                    <a:pt x="1285654" y="269900"/>
                  </a:lnTo>
                  <a:lnTo>
                    <a:pt x="947182" y="47778"/>
                  </a:lnTo>
                  <a:lnTo>
                    <a:pt x="608709" y="259323"/>
                  </a:lnTo>
                  <a:lnTo>
                    <a:pt x="270237" y="68933"/>
                  </a:lnTo>
                  <a:lnTo>
                    <a:pt x="0" y="83581"/>
                  </a:lnTo>
                  <a:lnTo>
                    <a:pt x="74255" y="772567"/>
                  </a:lnTo>
                  <a:lnTo>
                    <a:pt x="1896683" y="887910"/>
                  </a:lnTo>
                  <a:lnTo>
                    <a:pt x="2940480" y="594612"/>
                  </a:lnTo>
                  <a:lnTo>
                    <a:pt x="2983094" y="0"/>
                  </a:lnTo>
                  <a:close/>
                </a:path>
              </a:pathLst>
            </a:cu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6B08FD3F-9B8B-4F2C-88DC-2AEA8ADA99A4}"/>
                </a:ext>
              </a:extLst>
            </p:cNvPr>
            <p:cNvGrpSpPr/>
            <p:nvPr/>
          </p:nvGrpSpPr>
          <p:grpSpPr>
            <a:xfrm>
              <a:off x="3513556" y="1661114"/>
              <a:ext cx="1593134" cy="392922"/>
              <a:chOff x="2981952" y="5491407"/>
              <a:chExt cx="1593134" cy="392922"/>
            </a:xfrm>
          </p:grpSpPr>
          <p:sp>
            <p:nvSpPr>
              <p:cNvPr id="26" name="Rectangle 25">
                <a:extLst>
                  <a:ext uri="{FF2B5EF4-FFF2-40B4-BE49-F238E27FC236}">
                    <a16:creationId xmlns:a16="http://schemas.microsoft.com/office/drawing/2014/main" id="{46605E9D-EA69-435A-A19C-95F7ABA8659A}"/>
                  </a:ext>
                </a:extLst>
              </p:cNvPr>
              <p:cNvSpPr/>
              <p:nvPr/>
            </p:nvSpPr>
            <p:spPr>
              <a:xfrm>
                <a:off x="2981952" y="5491407"/>
                <a:ext cx="392922" cy="39292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88539E0-3C5F-4C84-8F64-A56BBABBA438}"/>
                  </a:ext>
                </a:extLst>
              </p:cNvPr>
              <p:cNvSpPr/>
              <p:nvPr/>
            </p:nvSpPr>
            <p:spPr>
              <a:xfrm>
                <a:off x="4182164" y="5491407"/>
                <a:ext cx="392922" cy="39292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Oval 38">
              <a:extLst>
                <a:ext uri="{FF2B5EF4-FFF2-40B4-BE49-F238E27FC236}">
                  <a16:creationId xmlns:a16="http://schemas.microsoft.com/office/drawing/2014/main" id="{5E17F45F-43EC-4A21-A469-A4A0F37699AD}"/>
                </a:ext>
              </a:extLst>
            </p:cNvPr>
            <p:cNvSpPr/>
            <p:nvPr/>
          </p:nvSpPr>
          <p:spPr>
            <a:xfrm>
              <a:off x="3567285" y="1722608"/>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ABE44310-F4CF-4828-AF24-4C089790D84D}"/>
                </a:ext>
              </a:extLst>
            </p:cNvPr>
            <p:cNvSpPr/>
            <p:nvPr/>
          </p:nvSpPr>
          <p:spPr>
            <a:xfrm>
              <a:off x="3713933" y="1849292"/>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D4D2F243-26CA-4C7D-BD0D-AF50A82CBC08}"/>
                </a:ext>
              </a:extLst>
            </p:cNvPr>
            <p:cNvSpPr/>
            <p:nvPr/>
          </p:nvSpPr>
          <p:spPr>
            <a:xfrm>
              <a:off x="4782691" y="1737001"/>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DE92386E-3256-496A-B9A7-CDF0B0693430}"/>
                </a:ext>
              </a:extLst>
            </p:cNvPr>
            <p:cNvSpPr/>
            <p:nvPr/>
          </p:nvSpPr>
          <p:spPr>
            <a:xfrm>
              <a:off x="4929339" y="1863685"/>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FE1EEDCD-165B-4A3E-A4D6-311A2AE6B99A}"/>
              </a:ext>
            </a:extLst>
          </p:cNvPr>
          <p:cNvGrpSpPr/>
          <p:nvPr/>
        </p:nvGrpSpPr>
        <p:grpSpPr>
          <a:xfrm>
            <a:off x="5477714" y="2277381"/>
            <a:ext cx="2476029" cy="1471811"/>
            <a:chOff x="6172795" y="973671"/>
            <a:chExt cx="2476029" cy="1471811"/>
          </a:xfrm>
        </p:grpSpPr>
        <p:sp>
          <p:nvSpPr>
            <p:cNvPr id="16" name="Freeform: Shape 15">
              <a:extLst>
                <a:ext uri="{FF2B5EF4-FFF2-40B4-BE49-F238E27FC236}">
                  <a16:creationId xmlns:a16="http://schemas.microsoft.com/office/drawing/2014/main" id="{B024619D-F09B-4AFA-A3ED-F206E6F633E1}"/>
                </a:ext>
              </a:extLst>
            </p:cNvPr>
            <p:cNvSpPr/>
            <p:nvPr/>
          </p:nvSpPr>
          <p:spPr>
            <a:xfrm>
              <a:off x="6172795" y="973671"/>
              <a:ext cx="2476029" cy="1471811"/>
            </a:xfrm>
            <a:custGeom>
              <a:avLst/>
              <a:gdLst>
                <a:gd name="connsiteX0" fmla="*/ 284671 w 2993366"/>
                <a:gd name="connsiteY0" fmla="*/ 0 h 1785668"/>
                <a:gd name="connsiteX1" fmla="*/ 0 w 2993366"/>
                <a:gd name="connsiteY1" fmla="*/ 431321 h 1785668"/>
                <a:gd name="connsiteX2" fmla="*/ 232913 w 2993366"/>
                <a:gd name="connsiteY2" fmla="*/ 1173193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2993366"/>
                <a:gd name="connsiteY0" fmla="*/ 0 h 1785668"/>
                <a:gd name="connsiteX1" fmla="*/ 0 w 2993366"/>
                <a:gd name="connsiteY1" fmla="*/ 431321 h 1785668"/>
                <a:gd name="connsiteX2" fmla="*/ 127141 w 2993366"/>
                <a:gd name="connsiteY2" fmla="*/ 1670325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3035980"/>
                <a:gd name="connsiteY0" fmla="*/ 0 h 1785668"/>
                <a:gd name="connsiteX1" fmla="*/ 0 w 3035980"/>
                <a:gd name="connsiteY1" fmla="*/ 431321 h 1785668"/>
                <a:gd name="connsiteX2" fmla="*/ 127141 w 3035980"/>
                <a:gd name="connsiteY2" fmla="*/ 1670325 h 1785668"/>
                <a:gd name="connsiteX3" fmla="*/ 1949569 w 3035980"/>
                <a:gd name="connsiteY3" fmla="*/ 1785668 h 1785668"/>
                <a:gd name="connsiteX4" fmla="*/ 2993366 w 3035980"/>
                <a:gd name="connsiteY4" fmla="*/ 1492370 h 1785668"/>
                <a:gd name="connsiteX5" fmla="*/ 3035980 w 3035980"/>
                <a:gd name="connsiteY5" fmla="*/ 390049 h 1785668"/>
                <a:gd name="connsiteX6" fmla="*/ 1966822 w 3035980"/>
                <a:gd name="connsiteY6" fmla="*/ 224287 h 1785668"/>
                <a:gd name="connsiteX7" fmla="*/ 672860 w 3035980"/>
                <a:gd name="connsiteY7" fmla="*/ 17253 h 1785668"/>
                <a:gd name="connsiteX8" fmla="*/ 284671 w 3035980"/>
                <a:gd name="connsiteY8" fmla="*/ 0 h 1785668"/>
                <a:gd name="connsiteX0" fmla="*/ 284671 w 3035980"/>
                <a:gd name="connsiteY0" fmla="*/ 18991 h 1804659"/>
                <a:gd name="connsiteX1" fmla="*/ 0 w 3035980"/>
                <a:gd name="connsiteY1" fmla="*/ 450312 h 1804659"/>
                <a:gd name="connsiteX2" fmla="*/ 127141 w 3035980"/>
                <a:gd name="connsiteY2" fmla="*/ 1689316 h 1804659"/>
                <a:gd name="connsiteX3" fmla="*/ 1949569 w 3035980"/>
                <a:gd name="connsiteY3" fmla="*/ 1804659 h 1804659"/>
                <a:gd name="connsiteX4" fmla="*/ 2993366 w 3035980"/>
                <a:gd name="connsiteY4" fmla="*/ 1511361 h 1804659"/>
                <a:gd name="connsiteX5" fmla="*/ 3035980 w 3035980"/>
                <a:gd name="connsiteY5" fmla="*/ 409040 h 1804659"/>
                <a:gd name="connsiteX6" fmla="*/ 2178367 w 3035980"/>
                <a:gd name="connsiteY6" fmla="*/ 0 h 1804659"/>
                <a:gd name="connsiteX7" fmla="*/ 672860 w 3035980"/>
                <a:gd name="connsiteY7" fmla="*/ 36244 h 1804659"/>
                <a:gd name="connsiteX8" fmla="*/ 284671 w 3035980"/>
                <a:gd name="connsiteY8" fmla="*/ 18991 h 1804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5980" h="1804659">
                  <a:moveTo>
                    <a:pt x="284671" y="18991"/>
                  </a:moveTo>
                  <a:lnTo>
                    <a:pt x="0" y="450312"/>
                  </a:lnTo>
                  <a:lnTo>
                    <a:pt x="127141" y="1689316"/>
                  </a:lnTo>
                  <a:lnTo>
                    <a:pt x="1949569" y="1804659"/>
                  </a:lnTo>
                  <a:lnTo>
                    <a:pt x="2993366" y="1511361"/>
                  </a:lnTo>
                  <a:lnTo>
                    <a:pt x="3035980" y="409040"/>
                  </a:lnTo>
                  <a:lnTo>
                    <a:pt x="2178367" y="0"/>
                  </a:lnTo>
                  <a:lnTo>
                    <a:pt x="672860" y="36244"/>
                  </a:lnTo>
                  <a:lnTo>
                    <a:pt x="284671" y="18991"/>
                  </a:lnTo>
                  <a:close/>
                </a:path>
              </a:pathLst>
            </a:cu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83A43799-E010-4988-8DAB-FA5E5F0CB7BA}"/>
                </a:ext>
              </a:extLst>
            </p:cNvPr>
            <p:cNvGrpSpPr/>
            <p:nvPr/>
          </p:nvGrpSpPr>
          <p:grpSpPr>
            <a:xfrm>
              <a:off x="6614242" y="1623897"/>
              <a:ext cx="1593134" cy="392922"/>
              <a:chOff x="2981952" y="5491407"/>
              <a:chExt cx="1593134" cy="392922"/>
            </a:xfrm>
          </p:grpSpPr>
          <p:sp>
            <p:nvSpPr>
              <p:cNvPr id="29" name="Rectangle 28">
                <a:extLst>
                  <a:ext uri="{FF2B5EF4-FFF2-40B4-BE49-F238E27FC236}">
                    <a16:creationId xmlns:a16="http://schemas.microsoft.com/office/drawing/2014/main" id="{FDD6A640-8B4D-4DFD-8FF1-6422A6841E62}"/>
                  </a:ext>
                </a:extLst>
              </p:cNvPr>
              <p:cNvSpPr/>
              <p:nvPr/>
            </p:nvSpPr>
            <p:spPr>
              <a:xfrm>
                <a:off x="2981952" y="5491407"/>
                <a:ext cx="392922" cy="39292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2CB8120-DC7D-4AA8-BFF3-B05F20B17BC7}"/>
                  </a:ext>
                </a:extLst>
              </p:cNvPr>
              <p:cNvSpPr/>
              <p:nvPr/>
            </p:nvSpPr>
            <p:spPr>
              <a:xfrm>
                <a:off x="4182164" y="5491407"/>
                <a:ext cx="392922" cy="39292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Oval 42">
              <a:extLst>
                <a:ext uri="{FF2B5EF4-FFF2-40B4-BE49-F238E27FC236}">
                  <a16:creationId xmlns:a16="http://schemas.microsoft.com/office/drawing/2014/main" id="{CF6CACF7-C263-4B13-9A51-BF67BF716982}"/>
                </a:ext>
              </a:extLst>
            </p:cNvPr>
            <p:cNvSpPr/>
            <p:nvPr/>
          </p:nvSpPr>
          <p:spPr>
            <a:xfrm>
              <a:off x="6661324" y="1703484"/>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B468CC0-9D74-4035-BE64-6F0970046385}"/>
                </a:ext>
              </a:extLst>
            </p:cNvPr>
            <p:cNvSpPr/>
            <p:nvPr/>
          </p:nvSpPr>
          <p:spPr>
            <a:xfrm>
              <a:off x="6807972" y="1830168"/>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576768B-409B-45CE-95F4-594BF6112278}"/>
                </a:ext>
              </a:extLst>
            </p:cNvPr>
            <p:cNvSpPr/>
            <p:nvPr/>
          </p:nvSpPr>
          <p:spPr>
            <a:xfrm>
              <a:off x="7876730" y="1717877"/>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AA395B8-3EBE-478B-BDC7-3BFE6F49C068}"/>
                </a:ext>
              </a:extLst>
            </p:cNvPr>
            <p:cNvSpPr/>
            <p:nvPr/>
          </p:nvSpPr>
          <p:spPr>
            <a:xfrm>
              <a:off x="8023378" y="1844561"/>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2F26B65B-AF68-4771-AEDE-4D445720149C}"/>
              </a:ext>
            </a:extLst>
          </p:cNvPr>
          <p:cNvGrpSpPr/>
          <p:nvPr/>
        </p:nvGrpSpPr>
        <p:grpSpPr>
          <a:xfrm>
            <a:off x="8215437" y="2277381"/>
            <a:ext cx="2476029" cy="1471811"/>
            <a:chOff x="9210309" y="973671"/>
            <a:chExt cx="2476029" cy="1471811"/>
          </a:xfrm>
        </p:grpSpPr>
        <p:sp>
          <p:nvSpPr>
            <p:cNvPr id="17" name="Freeform: Shape 16">
              <a:extLst>
                <a:ext uri="{FF2B5EF4-FFF2-40B4-BE49-F238E27FC236}">
                  <a16:creationId xmlns:a16="http://schemas.microsoft.com/office/drawing/2014/main" id="{DE3B43BC-3150-4C8C-9290-13E1A9AC20D8}"/>
                </a:ext>
              </a:extLst>
            </p:cNvPr>
            <p:cNvSpPr/>
            <p:nvPr/>
          </p:nvSpPr>
          <p:spPr>
            <a:xfrm>
              <a:off x="9210309" y="973671"/>
              <a:ext cx="2476029" cy="1471811"/>
            </a:xfrm>
            <a:custGeom>
              <a:avLst/>
              <a:gdLst>
                <a:gd name="connsiteX0" fmla="*/ 284671 w 2993366"/>
                <a:gd name="connsiteY0" fmla="*/ 0 h 1785668"/>
                <a:gd name="connsiteX1" fmla="*/ 0 w 2993366"/>
                <a:gd name="connsiteY1" fmla="*/ 431321 h 1785668"/>
                <a:gd name="connsiteX2" fmla="*/ 232913 w 2993366"/>
                <a:gd name="connsiteY2" fmla="*/ 1173193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2993366"/>
                <a:gd name="connsiteY0" fmla="*/ 0 h 1785668"/>
                <a:gd name="connsiteX1" fmla="*/ 0 w 2993366"/>
                <a:gd name="connsiteY1" fmla="*/ 431321 h 1785668"/>
                <a:gd name="connsiteX2" fmla="*/ 127141 w 2993366"/>
                <a:gd name="connsiteY2" fmla="*/ 1670325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3035980"/>
                <a:gd name="connsiteY0" fmla="*/ 0 h 1785668"/>
                <a:gd name="connsiteX1" fmla="*/ 0 w 3035980"/>
                <a:gd name="connsiteY1" fmla="*/ 431321 h 1785668"/>
                <a:gd name="connsiteX2" fmla="*/ 127141 w 3035980"/>
                <a:gd name="connsiteY2" fmla="*/ 1670325 h 1785668"/>
                <a:gd name="connsiteX3" fmla="*/ 1949569 w 3035980"/>
                <a:gd name="connsiteY3" fmla="*/ 1785668 h 1785668"/>
                <a:gd name="connsiteX4" fmla="*/ 2993366 w 3035980"/>
                <a:gd name="connsiteY4" fmla="*/ 1492370 h 1785668"/>
                <a:gd name="connsiteX5" fmla="*/ 3035980 w 3035980"/>
                <a:gd name="connsiteY5" fmla="*/ 390049 h 1785668"/>
                <a:gd name="connsiteX6" fmla="*/ 1966822 w 3035980"/>
                <a:gd name="connsiteY6" fmla="*/ 224287 h 1785668"/>
                <a:gd name="connsiteX7" fmla="*/ 672860 w 3035980"/>
                <a:gd name="connsiteY7" fmla="*/ 17253 h 1785668"/>
                <a:gd name="connsiteX8" fmla="*/ 284671 w 3035980"/>
                <a:gd name="connsiteY8" fmla="*/ 0 h 1785668"/>
                <a:gd name="connsiteX0" fmla="*/ 284671 w 3035980"/>
                <a:gd name="connsiteY0" fmla="*/ 18991 h 1804659"/>
                <a:gd name="connsiteX1" fmla="*/ 0 w 3035980"/>
                <a:gd name="connsiteY1" fmla="*/ 450312 h 1804659"/>
                <a:gd name="connsiteX2" fmla="*/ 127141 w 3035980"/>
                <a:gd name="connsiteY2" fmla="*/ 1689316 h 1804659"/>
                <a:gd name="connsiteX3" fmla="*/ 1949569 w 3035980"/>
                <a:gd name="connsiteY3" fmla="*/ 1804659 h 1804659"/>
                <a:gd name="connsiteX4" fmla="*/ 2993366 w 3035980"/>
                <a:gd name="connsiteY4" fmla="*/ 1511361 h 1804659"/>
                <a:gd name="connsiteX5" fmla="*/ 3035980 w 3035980"/>
                <a:gd name="connsiteY5" fmla="*/ 409040 h 1804659"/>
                <a:gd name="connsiteX6" fmla="*/ 2178367 w 3035980"/>
                <a:gd name="connsiteY6" fmla="*/ 0 h 1804659"/>
                <a:gd name="connsiteX7" fmla="*/ 672860 w 3035980"/>
                <a:gd name="connsiteY7" fmla="*/ 36244 h 1804659"/>
                <a:gd name="connsiteX8" fmla="*/ 284671 w 3035980"/>
                <a:gd name="connsiteY8" fmla="*/ 18991 h 1804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5980" h="1804659">
                  <a:moveTo>
                    <a:pt x="284671" y="18991"/>
                  </a:moveTo>
                  <a:lnTo>
                    <a:pt x="0" y="450312"/>
                  </a:lnTo>
                  <a:lnTo>
                    <a:pt x="127141" y="1689316"/>
                  </a:lnTo>
                  <a:lnTo>
                    <a:pt x="1949569" y="1804659"/>
                  </a:lnTo>
                  <a:lnTo>
                    <a:pt x="2993366" y="1511361"/>
                  </a:lnTo>
                  <a:lnTo>
                    <a:pt x="3035980" y="409040"/>
                  </a:lnTo>
                  <a:lnTo>
                    <a:pt x="2178367" y="0"/>
                  </a:lnTo>
                  <a:lnTo>
                    <a:pt x="672860" y="36244"/>
                  </a:lnTo>
                  <a:lnTo>
                    <a:pt x="284671" y="18991"/>
                  </a:lnTo>
                  <a:close/>
                </a:path>
              </a:pathLst>
            </a:cu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E28C3208-39D2-47BB-BA0B-40D751CD5EAA}"/>
                </a:ext>
              </a:extLst>
            </p:cNvPr>
            <p:cNvGrpSpPr/>
            <p:nvPr/>
          </p:nvGrpSpPr>
          <p:grpSpPr>
            <a:xfrm>
              <a:off x="9689559" y="1623897"/>
              <a:ext cx="1593134" cy="392922"/>
              <a:chOff x="2981952" y="5491407"/>
              <a:chExt cx="1593134" cy="392922"/>
            </a:xfrm>
          </p:grpSpPr>
          <p:sp>
            <p:nvSpPr>
              <p:cNvPr id="32" name="Rectangle 31">
                <a:extLst>
                  <a:ext uri="{FF2B5EF4-FFF2-40B4-BE49-F238E27FC236}">
                    <a16:creationId xmlns:a16="http://schemas.microsoft.com/office/drawing/2014/main" id="{29EE11C4-1C13-4AA1-B1EF-988C6B62D71F}"/>
                  </a:ext>
                </a:extLst>
              </p:cNvPr>
              <p:cNvSpPr/>
              <p:nvPr/>
            </p:nvSpPr>
            <p:spPr>
              <a:xfrm>
                <a:off x="2981952" y="5491407"/>
                <a:ext cx="392922" cy="39292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140BD91-D3DE-4229-B8BA-FF2D10C86F8B}"/>
                  </a:ext>
                </a:extLst>
              </p:cNvPr>
              <p:cNvSpPr/>
              <p:nvPr/>
            </p:nvSpPr>
            <p:spPr>
              <a:xfrm>
                <a:off x="4182164" y="5491407"/>
                <a:ext cx="392922" cy="39292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Oval 46">
              <a:extLst>
                <a:ext uri="{FF2B5EF4-FFF2-40B4-BE49-F238E27FC236}">
                  <a16:creationId xmlns:a16="http://schemas.microsoft.com/office/drawing/2014/main" id="{FD188289-F20A-4DA9-8B8A-FD0E03BB211C}"/>
                </a:ext>
              </a:extLst>
            </p:cNvPr>
            <p:cNvSpPr/>
            <p:nvPr/>
          </p:nvSpPr>
          <p:spPr>
            <a:xfrm>
              <a:off x="9760829" y="1689091"/>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EE6B03CE-A5A6-4A9C-8E8E-C133FE014EF3}"/>
                </a:ext>
              </a:extLst>
            </p:cNvPr>
            <p:cNvSpPr/>
            <p:nvPr/>
          </p:nvSpPr>
          <p:spPr>
            <a:xfrm>
              <a:off x="9907477" y="1815775"/>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4BACE41B-9D0D-4B08-B729-E5A9A23612F7}"/>
                </a:ext>
              </a:extLst>
            </p:cNvPr>
            <p:cNvSpPr/>
            <p:nvPr/>
          </p:nvSpPr>
          <p:spPr>
            <a:xfrm>
              <a:off x="10976235" y="1703484"/>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37F7F4D3-D12E-4D68-9052-0268D78541D4}"/>
                </a:ext>
              </a:extLst>
            </p:cNvPr>
            <p:cNvSpPr/>
            <p:nvPr/>
          </p:nvSpPr>
          <p:spPr>
            <a:xfrm>
              <a:off x="11122883" y="1830168"/>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a:extLst>
              <a:ext uri="{FF2B5EF4-FFF2-40B4-BE49-F238E27FC236}">
                <a16:creationId xmlns:a16="http://schemas.microsoft.com/office/drawing/2014/main" id="{D5CA8583-2043-45B4-9771-0307A9DF56B3}"/>
              </a:ext>
            </a:extLst>
          </p:cNvPr>
          <p:cNvSpPr txBox="1"/>
          <p:nvPr/>
        </p:nvSpPr>
        <p:spPr>
          <a:xfrm>
            <a:off x="481107" y="1389342"/>
            <a:ext cx="1395254" cy="861774"/>
          </a:xfrm>
          <a:prstGeom prst="rect">
            <a:avLst/>
          </a:prstGeom>
          <a:noFill/>
        </p:spPr>
        <p:txBody>
          <a:bodyPr wrap="none" rtlCol="0">
            <a:spAutoFit/>
          </a:bodyPr>
          <a:lstStyle/>
          <a:p>
            <a:pPr algn="ctr"/>
            <a:r>
              <a:rPr lang="en-US" sz="1600" dirty="0"/>
              <a:t>“Denuded”</a:t>
            </a:r>
          </a:p>
          <a:p>
            <a:pPr algn="ctr"/>
            <a:r>
              <a:rPr lang="en-US" sz="1600" dirty="0"/>
              <a:t>N = 4 in LQRE, </a:t>
            </a:r>
          </a:p>
          <a:p>
            <a:pPr algn="ctr"/>
            <a:r>
              <a:rPr lang="en-US" sz="1600" dirty="0"/>
              <a:t>N = 4 in NRE</a:t>
            </a:r>
          </a:p>
        </p:txBody>
      </p:sp>
      <p:sp>
        <p:nvSpPr>
          <p:cNvPr id="52" name="TextBox 51">
            <a:extLst>
              <a:ext uri="{FF2B5EF4-FFF2-40B4-BE49-F238E27FC236}">
                <a16:creationId xmlns:a16="http://schemas.microsoft.com/office/drawing/2014/main" id="{1B01FA7E-06D6-476E-BD57-814C43929C13}"/>
              </a:ext>
            </a:extLst>
          </p:cNvPr>
          <p:cNvSpPr txBox="1"/>
          <p:nvPr/>
        </p:nvSpPr>
        <p:spPr>
          <a:xfrm>
            <a:off x="2567478" y="1415607"/>
            <a:ext cx="2892202" cy="861774"/>
          </a:xfrm>
          <a:prstGeom prst="rect">
            <a:avLst/>
          </a:prstGeom>
          <a:noFill/>
        </p:spPr>
        <p:txBody>
          <a:bodyPr wrap="none" rtlCol="0">
            <a:spAutoFit/>
          </a:bodyPr>
          <a:lstStyle/>
          <a:p>
            <a:pPr algn="ctr"/>
            <a:r>
              <a:rPr lang="en-US" sz="1600" dirty="0"/>
              <a:t>“Patchy grazed/denuded, 1 year </a:t>
            </a:r>
          </a:p>
          <a:p>
            <a:pPr algn="ctr"/>
            <a:r>
              <a:rPr lang="en-US" sz="1600" dirty="0"/>
              <a:t>disturbance release &amp; recovery”</a:t>
            </a:r>
          </a:p>
          <a:p>
            <a:pPr algn="ctr"/>
            <a:r>
              <a:rPr lang="en-US" sz="1600" dirty="0"/>
              <a:t>N = 4 in NRE</a:t>
            </a:r>
          </a:p>
        </p:txBody>
      </p:sp>
      <p:sp>
        <p:nvSpPr>
          <p:cNvPr id="53" name="TextBox 52">
            <a:extLst>
              <a:ext uri="{FF2B5EF4-FFF2-40B4-BE49-F238E27FC236}">
                <a16:creationId xmlns:a16="http://schemas.microsoft.com/office/drawing/2014/main" id="{9C31636D-330B-45B0-88BC-A3295C639B88}"/>
              </a:ext>
            </a:extLst>
          </p:cNvPr>
          <p:cNvSpPr txBox="1"/>
          <p:nvPr/>
        </p:nvSpPr>
        <p:spPr>
          <a:xfrm>
            <a:off x="5301048" y="1411504"/>
            <a:ext cx="3073021" cy="861774"/>
          </a:xfrm>
          <a:prstGeom prst="rect">
            <a:avLst/>
          </a:prstGeom>
          <a:noFill/>
        </p:spPr>
        <p:txBody>
          <a:bodyPr wrap="none" rtlCol="0">
            <a:spAutoFit/>
          </a:bodyPr>
          <a:lstStyle/>
          <a:p>
            <a:pPr algn="ctr"/>
            <a:r>
              <a:rPr lang="en-US" sz="1600" dirty="0"/>
              <a:t>“Patchy grazed/denuded, 10 years </a:t>
            </a:r>
          </a:p>
          <a:p>
            <a:pPr algn="ctr"/>
            <a:r>
              <a:rPr lang="en-US" sz="1600" dirty="0"/>
              <a:t>disturbance release &amp; recovery”</a:t>
            </a:r>
          </a:p>
          <a:p>
            <a:pPr algn="ctr"/>
            <a:r>
              <a:rPr lang="en-US" sz="1600" dirty="0"/>
              <a:t>N = 4 in LQRE</a:t>
            </a:r>
          </a:p>
        </p:txBody>
      </p:sp>
      <p:sp>
        <p:nvSpPr>
          <p:cNvPr id="54" name="TextBox 53">
            <a:extLst>
              <a:ext uri="{FF2B5EF4-FFF2-40B4-BE49-F238E27FC236}">
                <a16:creationId xmlns:a16="http://schemas.microsoft.com/office/drawing/2014/main" id="{E4D7C5BC-1E51-4F7B-B64E-612E16A5399D}"/>
              </a:ext>
            </a:extLst>
          </p:cNvPr>
          <p:cNvSpPr txBox="1"/>
          <p:nvPr/>
        </p:nvSpPr>
        <p:spPr>
          <a:xfrm>
            <a:off x="8675581" y="1364762"/>
            <a:ext cx="1395254" cy="861774"/>
          </a:xfrm>
          <a:prstGeom prst="rect">
            <a:avLst/>
          </a:prstGeom>
          <a:noFill/>
        </p:spPr>
        <p:txBody>
          <a:bodyPr wrap="none" rtlCol="0">
            <a:spAutoFit/>
          </a:bodyPr>
          <a:lstStyle/>
          <a:p>
            <a:pPr algn="ctr"/>
            <a:r>
              <a:rPr lang="en-US" sz="1600" dirty="0"/>
              <a:t>“Undisturbed”</a:t>
            </a:r>
          </a:p>
          <a:p>
            <a:pPr algn="ctr"/>
            <a:r>
              <a:rPr lang="en-US" sz="1600" dirty="0"/>
              <a:t>N = 4 in LQRE, </a:t>
            </a:r>
          </a:p>
          <a:p>
            <a:pPr algn="ctr"/>
            <a:r>
              <a:rPr lang="en-US" sz="1600" dirty="0"/>
              <a:t>N = 4 in NRE</a:t>
            </a:r>
          </a:p>
        </p:txBody>
      </p:sp>
      <p:grpSp>
        <p:nvGrpSpPr>
          <p:cNvPr id="71" name="Group 70">
            <a:extLst>
              <a:ext uri="{FF2B5EF4-FFF2-40B4-BE49-F238E27FC236}">
                <a16:creationId xmlns:a16="http://schemas.microsoft.com/office/drawing/2014/main" id="{5ED05F83-D279-480F-B16C-B6C39A3F0821}"/>
              </a:ext>
            </a:extLst>
          </p:cNvPr>
          <p:cNvGrpSpPr/>
          <p:nvPr/>
        </p:nvGrpSpPr>
        <p:grpSpPr>
          <a:xfrm>
            <a:off x="538510" y="4548883"/>
            <a:ext cx="1593134" cy="392922"/>
            <a:chOff x="505662" y="1623897"/>
            <a:chExt cx="1593134" cy="392922"/>
          </a:xfrm>
        </p:grpSpPr>
        <p:grpSp>
          <p:nvGrpSpPr>
            <p:cNvPr id="72" name="Group 71">
              <a:extLst>
                <a:ext uri="{FF2B5EF4-FFF2-40B4-BE49-F238E27FC236}">
                  <a16:creationId xmlns:a16="http://schemas.microsoft.com/office/drawing/2014/main" id="{AE083417-CA3E-47D1-B77E-E4FB0C029786}"/>
                </a:ext>
              </a:extLst>
            </p:cNvPr>
            <p:cNvGrpSpPr/>
            <p:nvPr/>
          </p:nvGrpSpPr>
          <p:grpSpPr>
            <a:xfrm>
              <a:off x="505662" y="1623897"/>
              <a:ext cx="1593134" cy="392922"/>
              <a:chOff x="2981952" y="5491407"/>
              <a:chExt cx="1593134" cy="392922"/>
            </a:xfrm>
          </p:grpSpPr>
          <p:sp>
            <p:nvSpPr>
              <p:cNvPr id="77" name="Rectangle 76">
                <a:extLst>
                  <a:ext uri="{FF2B5EF4-FFF2-40B4-BE49-F238E27FC236}">
                    <a16:creationId xmlns:a16="http://schemas.microsoft.com/office/drawing/2014/main" id="{12D3966E-7885-4E04-9D40-1D05232ECE9D}"/>
                  </a:ext>
                </a:extLst>
              </p:cNvPr>
              <p:cNvSpPr/>
              <p:nvPr/>
            </p:nvSpPr>
            <p:spPr>
              <a:xfrm>
                <a:off x="2981952" y="5491407"/>
                <a:ext cx="392922" cy="392922"/>
              </a:xfrm>
              <a:prstGeom prst="rect">
                <a:avLst/>
              </a:prstGeom>
              <a:solidFill>
                <a:schemeClr val="accent6">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A293163-280F-4EE5-A231-A8A64A0D8BF2}"/>
                  </a:ext>
                </a:extLst>
              </p:cNvPr>
              <p:cNvSpPr/>
              <p:nvPr/>
            </p:nvSpPr>
            <p:spPr>
              <a:xfrm>
                <a:off x="4182164" y="5491407"/>
                <a:ext cx="392922" cy="392922"/>
              </a:xfrm>
              <a:prstGeom prst="rect">
                <a:avLst/>
              </a:prstGeom>
              <a:solidFill>
                <a:schemeClr val="accent6">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3" name="Oval 72">
              <a:extLst>
                <a:ext uri="{FF2B5EF4-FFF2-40B4-BE49-F238E27FC236}">
                  <a16:creationId xmlns:a16="http://schemas.microsoft.com/office/drawing/2014/main" id="{5F8EF2A0-C4BC-4E25-AC40-C1DD751A3E99}"/>
                </a:ext>
              </a:extLst>
            </p:cNvPr>
            <p:cNvSpPr/>
            <p:nvPr/>
          </p:nvSpPr>
          <p:spPr>
            <a:xfrm>
              <a:off x="555475" y="1693674"/>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D0A5816B-3CA6-46D9-821E-DED61A15EEB6}"/>
                </a:ext>
              </a:extLst>
            </p:cNvPr>
            <p:cNvSpPr/>
            <p:nvPr/>
          </p:nvSpPr>
          <p:spPr>
            <a:xfrm>
              <a:off x="702123" y="1820358"/>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F5879016-2DBA-4090-BCC2-4A4AD7857BB0}"/>
                </a:ext>
              </a:extLst>
            </p:cNvPr>
            <p:cNvSpPr/>
            <p:nvPr/>
          </p:nvSpPr>
          <p:spPr>
            <a:xfrm>
              <a:off x="1770881" y="1708067"/>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B80A4379-6177-4526-8BCC-95748D5D7B46}"/>
                </a:ext>
              </a:extLst>
            </p:cNvPr>
            <p:cNvSpPr/>
            <p:nvPr/>
          </p:nvSpPr>
          <p:spPr>
            <a:xfrm>
              <a:off x="1917529" y="1834751"/>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oup 78">
            <a:extLst>
              <a:ext uri="{FF2B5EF4-FFF2-40B4-BE49-F238E27FC236}">
                <a16:creationId xmlns:a16="http://schemas.microsoft.com/office/drawing/2014/main" id="{841E2348-70B7-4144-980E-5BCD56BDF93C}"/>
              </a:ext>
            </a:extLst>
          </p:cNvPr>
          <p:cNvGrpSpPr/>
          <p:nvPr/>
        </p:nvGrpSpPr>
        <p:grpSpPr>
          <a:xfrm>
            <a:off x="538510" y="5136851"/>
            <a:ext cx="1593134" cy="392922"/>
            <a:chOff x="505662" y="1623897"/>
            <a:chExt cx="1593134" cy="392922"/>
          </a:xfrm>
        </p:grpSpPr>
        <p:grpSp>
          <p:nvGrpSpPr>
            <p:cNvPr id="80" name="Group 79">
              <a:extLst>
                <a:ext uri="{FF2B5EF4-FFF2-40B4-BE49-F238E27FC236}">
                  <a16:creationId xmlns:a16="http://schemas.microsoft.com/office/drawing/2014/main" id="{67929944-3256-4475-87AA-AEFC99DE3E57}"/>
                </a:ext>
              </a:extLst>
            </p:cNvPr>
            <p:cNvGrpSpPr/>
            <p:nvPr/>
          </p:nvGrpSpPr>
          <p:grpSpPr>
            <a:xfrm>
              <a:off x="505662" y="1623897"/>
              <a:ext cx="1593134" cy="392922"/>
              <a:chOff x="2981952" y="5491407"/>
              <a:chExt cx="1593134" cy="392922"/>
            </a:xfrm>
          </p:grpSpPr>
          <p:sp>
            <p:nvSpPr>
              <p:cNvPr id="85" name="Rectangle 84">
                <a:extLst>
                  <a:ext uri="{FF2B5EF4-FFF2-40B4-BE49-F238E27FC236}">
                    <a16:creationId xmlns:a16="http://schemas.microsoft.com/office/drawing/2014/main" id="{1118F087-9612-4E59-AFFF-224FFCE1CC86}"/>
                  </a:ext>
                </a:extLst>
              </p:cNvPr>
              <p:cNvSpPr/>
              <p:nvPr/>
            </p:nvSpPr>
            <p:spPr>
              <a:xfrm>
                <a:off x="2981952" y="5491407"/>
                <a:ext cx="392922" cy="392922"/>
              </a:xfrm>
              <a:prstGeom prst="rect">
                <a:avLst/>
              </a:prstGeom>
              <a:solidFill>
                <a:schemeClr val="accent2">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421647DE-739E-4C36-9A29-5933440C9880}"/>
                  </a:ext>
                </a:extLst>
              </p:cNvPr>
              <p:cNvSpPr/>
              <p:nvPr/>
            </p:nvSpPr>
            <p:spPr>
              <a:xfrm>
                <a:off x="4182164" y="5491407"/>
                <a:ext cx="392922" cy="392922"/>
              </a:xfrm>
              <a:prstGeom prst="rect">
                <a:avLst/>
              </a:prstGeom>
              <a:solidFill>
                <a:schemeClr val="accent2">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1" name="Oval 80">
              <a:extLst>
                <a:ext uri="{FF2B5EF4-FFF2-40B4-BE49-F238E27FC236}">
                  <a16:creationId xmlns:a16="http://schemas.microsoft.com/office/drawing/2014/main" id="{7DFD96B1-890B-4561-9991-DCE58CBC56F3}"/>
                </a:ext>
              </a:extLst>
            </p:cNvPr>
            <p:cNvSpPr/>
            <p:nvPr/>
          </p:nvSpPr>
          <p:spPr>
            <a:xfrm>
              <a:off x="555475" y="1693674"/>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CEE2EA36-D75D-4580-B265-243506A29B15}"/>
                </a:ext>
              </a:extLst>
            </p:cNvPr>
            <p:cNvSpPr/>
            <p:nvPr/>
          </p:nvSpPr>
          <p:spPr>
            <a:xfrm>
              <a:off x="702123" y="1820358"/>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A45D5F77-9CEC-4227-87A9-587A5202A60D}"/>
                </a:ext>
              </a:extLst>
            </p:cNvPr>
            <p:cNvSpPr/>
            <p:nvPr/>
          </p:nvSpPr>
          <p:spPr>
            <a:xfrm>
              <a:off x="1770881" y="1708067"/>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743A2AE1-C1DF-445A-9FBE-25F7F616294A}"/>
                </a:ext>
              </a:extLst>
            </p:cNvPr>
            <p:cNvSpPr/>
            <p:nvPr/>
          </p:nvSpPr>
          <p:spPr>
            <a:xfrm>
              <a:off x="1917529" y="1834751"/>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a:extLst>
              <a:ext uri="{FF2B5EF4-FFF2-40B4-BE49-F238E27FC236}">
                <a16:creationId xmlns:a16="http://schemas.microsoft.com/office/drawing/2014/main" id="{A3C4988B-4741-441A-BE72-8FFCEFC02B2B}"/>
              </a:ext>
            </a:extLst>
          </p:cNvPr>
          <p:cNvGrpSpPr/>
          <p:nvPr/>
        </p:nvGrpSpPr>
        <p:grpSpPr>
          <a:xfrm>
            <a:off x="538510" y="5709817"/>
            <a:ext cx="1593134" cy="392922"/>
            <a:chOff x="505662" y="1623897"/>
            <a:chExt cx="1593134" cy="392922"/>
          </a:xfrm>
        </p:grpSpPr>
        <p:grpSp>
          <p:nvGrpSpPr>
            <p:cNvPr id="88" name="Group 87">
              <a:extLst>
                <a:ext uri="{FF2B5EF4-FFF2-40B4-BE49-F238E27FC236}">
                  <a16:creationId xmlns:a16="http://schemas.microsoft.com/office/drawing/2014/main" id="{D457B268-C260-4A08-951F-12A8BE6E48E1}"/>
                </a:ext>
              </a:extLst>
            </p:cNvPr>
            <p:cNvGrpSpPr/>
            <p:nvPr/>
          </p:nvGrpSpPr>
          <p:grpSpPr>
            <a:xfrm>
              <a:off x="505662" y="1623897"/>
              <a:ext cx="1593134" cy="392922"/>
              <a:chOff x="2981952" y="5491407"/>
              <a:chExt cx="1593134" cy="392922"/>
            </a:xfrm>
          </p:grpSpPr>
          <p:sp>
            <p:nvSpPr>
              <p:cNvPr id="93" name="Rectangle 92">
                <a:extLst>
                  <a:ext uri="{FF2B5EF4-FFF2-40B4-BE49-F238E27FC236}">
                    <a16:creationId xmlns:a16="http://schemas.microsoft.com/office/drawing/2014/main" id="{A7B03507-E6F9-42FC-B67F-E647CDA62F4E}"/>
                  </a:ext>
                </a:extLst>
              </p:cNvPr>
              <p:cNvSpPr/>
              <p:nvPr/>
            </p:nvSpPr>
            <p:spPr>
              <a:xfrm>
                <a:off x="2981952" y="5491407"/>
                <a:ext cx="392922" cy="392922"/>
              </a:xfrm>
              <a:prstGeom prst="rect">
                <a:avLst/>
              </a:prstGeom>
              <a:solidFill>
                <a:srgbClr val="E5B9B9"/>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14CE1261-81DB-4092-A2DA-7ECB9ED9EC75}"/>
                  </a:ext>
                </a:extLst>
              </p:cNvPr>
              <p:cNvSpPr/>
              <p:nvPr/>
            </p:nvSpPr>
            <p:spPr>
              <a:xfrm>
                <a:off x="4182164" y="5491407"/>
                <a:ext cx="392922" cy="392922"/>
              </a:xfrm>
              <a:prstGeom prst="rect">
                <a:avLst/>
              </a:prstGeom>
              <a:solidFill>
                <a:srgbClr val="E5B9B9"/>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Oval 88">
              <a:extLst>
                <a:ext uri="{FF2B5EF4-FFF2-40B4-BE49-F238E27FC236}">
                  <a16:creationId xmlns:a16="http://schemas.microsoft.com/office/drawing/2014/main" id="{FE1095B9-35F4-41D1-A36E-C167C6B3D349}"/>
                </a:ext>
              </a:extLst>
            </p:cNvPr>
            <p:cNvSpPr/>
            <p:nvPr/>
          </p:nvSpPr>
          <p:spPr>
            <a:xfrm>
              <a:off x="555475" y="1693674"/>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6982B995-111D-4EB6-8C2A-B50776C64B45}"/>
                </a:ext>
              </a:extLst>
            </p:cNvPr>
            <p:cNvSpPr/>
            <p:nvPr/>
          </p:nvSpPr>
          <p:spPr>
            <a:xfrm>
              <a:off x="702123" y="1820358"/>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CA47361C-6088-4603-8690-DC3908BBEF7F}"/>
                </a:ext>
              </a:extLst>
            </p:cNvPr>
            <p:cNvSpPr/>
            <p:nvPr/>
          </p:nvSpPr>
          <p:spPr>
            <a:xfrm>
              <a:off x="1770881" y="1708067"/>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F3D96237-3F33-4B67-A3CE-DD36AB16E8F2}"/>
                </a:ext>
              </a:extLst>
            </p:cNvPr>
            <p:cNvSpPr/>
            <p:nvPr/>
          </p:nvSpPr>
          <p:spPr>
            <a:xfrm>
              <a:off x="1917529" y="1834751"/>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5" name="Arrow: Down 94">
            <a:extLst>
              <a:ext uri="{FF2B5EF4-FFF2-40B4-BE49-F238E27FC236}">
                <a16:creationId xmlns:a16="http://schemas.microsoft.com/office/drawing/2014/main" id="{F374478B-E92A-489C-98C9-04B951A0EBF5}"/>
              </a:ext>
            </a:extLst>
          </p:cNvPr>
          <p:cNvSpPr/>
          <p:nvPr/>
        </p:nvSpPr>
        <p:spPr>
          <a:xfrm>
            <a:off x="682618" y="3959961"/>
            <a:ext cx="392922" cy="3929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Arrow: Down 95">
            <a:extLst>
              <a:ext uri="{FF2B5EF4-FFF2-40B4-BE49-F238E27FC236}">
                <a16:creationId xmlns:a16="http://schemas.microsoft.com/office/drawing/2014/main" id="{3718D790-69B2-4E3F-AC19-5870235BF795}"/>
              </a:ext>
            </a:extLst>
          </p:cNvPr>
          <p:cNvSpPr/>
          <p:nvPr/>
        </p:nvSpPr>
        <p:spPr>
          <a:xfrm>
            <a:off x="3724047" y="3959961"/>
            <a:ext cx="392922" cy="3929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Arrow: Down 96">
            <a:extLst>
              <a:ext uri="{FF2B5EF4-FFF2-40B4-BE49-F238E27FC236}">
                <a16:creationId xmlns:a16="http://schemas.microsoft.com/office/drawing/2014/main" id="{93C1EC54-4B7B-4791-BE32-721853EFA064}"/>
              </a:ext>
            </a:extLst>
          </p:cNvPr>
          <p:cNvSpPr/>
          <p:nvPr/>
        </p:nvSpPr>
        <p:spPr>
          <a:xfrm>
            <a:off x="6641097" y="3958528"/>
            <a:ext cx="392922" cy="3929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Arrow: Down 97">
            <a:extLst>
              <a:ext uri="{FF2B5EF4-FFF2-40B4-BE49-F238E27FC236}">
                <a16:creationId xmlns:a16="http://schemas.microsoft.com/office/drawing/2014/main" id="{C3CDDA96-E5DC-45B6-9D78-B0048314A5CA}"/>
              </a:ext>
            </a:extLst>
          </p:cNvPr>
          <p:cNvSpPr/>
          <p:nvPr/>
        </p:nvSpPr>
        <p:spPr>
          <a:xfrm>
            <a:off x="9388280" y="3958528"/>
            <a:ext cx="392922" cy="3929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a:extLst>
              <a:ext uri="{FF2B5EF4-FFF2-40B4-BE49-F238E27FC236}">
                <a16:creationId xmlns:a16="http://schemas.microsoft.com/office/drawing/2014/main" id="{1DB0E277-395C-420D-9337-2FD786280649}"/>
              </a:ext>
            </a:extLst>
          </p:cNvPr>
          <p:cNvGrpSpPr/>
          <p:nvPr/>
        </p:nvGrpSpPr>
        <p:grpSpPr>
          <a:xfrm>
            <a:off x="3186003" y="4563652"/>
            <a:ext cx="1593134" cy="392922"/>
            <a:chOff x="505662" y="1623897"/>
            <a:chExt cx="1593134" cy="392922"/>
          </a:xfrm>
        </p:grpSpPr>
        <p:grpSp>
          <p:nvGrpSpPr>
            <p:cNvPr id="100" name="Group 99">
              <a:extLst>
                <a:ext uri="{FF2B5EF4-FFF2-40B4-BE49-F238E27FC236}">
                  <a16:creationId xmlns:a16="http://schemas.microsoft.com/office/drawing/2014/main" id="{B430BEDF-6DBD-4865-9E4D-5A5BD23D699C}"/>
                </a:ext>
              </a:extLst>
            </p:cNvPr>
            <p:cNvGrpSpPr/>
            <p:nvPr/>
          </p:nvGrpSpPr>
          <p:grpSpPr>
            <a:xfrm>
              <a:off x="505662" y="1623897"/>
              <a:ext cx="1593134" cy="392922"/>
              <a:chOff x="2981952" y="5491407"/>
              <a:chExt cx="1593134" cy="392922"/>
            </a:xfrm>
          </p:grpSpPr>
          <p:sp>
            <p:nvSpPr>
              <p:cNvPr id="105" name="Rectangle 104">
                <a:extLst>
                  <a:ext uri="{FF2B5EF4-FFF2-40B4-BE49-F238E27FC236}">
                    <a16:creationId xmlns:a16="http://schemas.microsoft.com/office/drawing/2014/main" id="{089302DD-EB57-4C88-9B8A-C5495697A02F}"/>
                  </a:ext>
                </a:extLst>
              </p:cNvPr>
              <p:cNvSpPr/>
              <p:nvPr/>
            </p:nvSpPr>
            <p:spPr>
              <a:xfrm>
                <a:off x="2981952" y="5491407"/>
                <a:ext cx="392922" cy="392922"/>
              </a:xfrm>
              <a:prstGeom prst="rect">
                <a:avLst/>
              </a:prstGeom>
              <a:solidFill>
                <a:schemeClr val="accent6">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66EA502E-3CC4-44A5-A7C1-1D550A9AE0F3}"/>
                  </a:ext>
                </a:extLst>
              </p:cNvPr>
              <p:cNvSpPr/>
              <p:nvPr/>
            </p:nvSpPr>
            <p:spPr>
              <a:xfrm>
                <a:off x="4182164" y="5491407"/>
                <a:ext cx="392922" cy="392922"/>
              </a:xfrm>
              <a:prstGeom prst="rect">
                <a:avLst/>
              </a:prstGeom>
              <a:solidFill>
                <a:schemeClr val="accent6">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Oval 100">
              <a:extLst>
                <a:ext uri="{FF2B5EF4-FFF2-40B4-BE49-F238E27FC236}">
                  <a16:creationId xmlns:a16="http://schemas.microsoft.com/office/drawing/2014/main" id="{57EDAC7B-F912-4D2E-89E1-A7AAA983170B}"/>
                </a:ext>
              </a:extLst>
            </p:cNvPr>
            <p:cNvSpPr/>
            <p:nvPr/>
          </p:nvSpPr>
          <p:spPr>
            <a:xfrm>
              <a:off x="555475" y="1693674"/>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C36AECD6-A018-42FC-A783-A954FA60DABD}"/>
                </a:ext>
              </a:extLst>
            </p:cNvPr>
            <p:cNvSpPr/>
            <p:nvPr/>
          </p:nvSpPr>
          <p:spPr>
            <a:xfrm>
              <a:off x="702123" y="1820358"/>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12A35539-33E7-44D6-8EE9-B10C3052D723}"/>
                </a:ext>
              </a:extLst>
            </p:cNvPr>
            <p:cNvSpPr/>
            <p:nvPr/>
          </p:nvSpPr>
          <p:spPr>
            <a:xfrm>
              <a:off x="1770881" y="1708067"/>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8C396D57-8B52-49C2-89EE-AB95CC059BFF}"/>
                </a:ext>
              </a:extLst>
            </p:cNvPr>
            <p:cNvSpPr/>
            <p:nvPr/>
          </p:nvSpPr>
          <p:spPr>
            <a:xfrm>
              <a:off x="1917529" y="1834751"/>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 106">
            <a:extLst>
              <a:ext uri="{FF2B5EF4-FFF2-40B4-BE49-F238E27FC236}">
                <a16:creationId xmlns:a16="http://schemas.microsoft.com/office/drawing/2014/main" id="{33AE2791-9350-425A-9199-6C5CEE9D0E60}"/>
              </a:ext>
            </a:extLst>
          </p:cNvPr>
          <p:cNvGrpSpPr/>
          <p:nvPr/>
        </p:nvGrpSpPr>
        <p:grpSpPr>
          <a:xfrm>
            <a:off x="3186003" y="5151620"/>
            <a:ext cx="1593134" cy="392922"/>
            <a:chOff x="505662" y="1623897"/>
            <a:chExt cx="1593134" cy="392922"/>
          </a:xfrm>
        </p:grpSpPr>
        <p:grpSp>
          <p:nvGrpSpPr>
            <p:cNvPr id="108" name="Group 107">
              <a:extLst>
                <a:ext uri="{FF2B5EF4-FFF2-40B4-BE49-F238E27FC236}">
                  <a16:creationId xmlns:a16="http://schemas.microsoft.com/office/drawing/2014/main" id="{B05E4A31-44F7-40B1-BC9C-B623509A420A}"/>
                </a:ext>
              </a:extLst>
            </p:cNvPr>
            <p:cNvGrpSpPr/>
            <p:nvPr/>
          </p:nvGrpSpPr>
          <p:grpSpPr>
            <a:xfrm>
              <a:off x="505662" y="1623897"/>
              <a:ext cx="1593134" cy="392922"/>
              <a:chOff x="2981952" y="5491407"/>
              <a:chExt cx="1593134" cy="392922"/>
            </a:xfrm>
          </p:grpSpPr>
          <p:sp>
            <p:nvSpPr>
              <p:cNvPr id="113" name="Rectangle 112">
                <a:extLst>
                  <a:ext uri="{FF2B5EF4-FFF2-40B4-BE49-F238E27FC236}">
                    <a16:creationId xmlns:a16="http://schemas.microsoft.com/office/drawing/2014/main" id="{1B4D3A63-2D91-43CD-8D95-FBFB021122F6}"/>
                  </a:ext>
                </a:extLst>
              </p:cNvPr>
              <p:cNvSpPr/>
              <p:nvPr/>
            </p:nvSpPr>
            <p:spPr>
              <a:xfrm>
                <a:off x="2981952" y="5491407"/>
                <a:ext cx="392922" cy="392922"/>
              </a:xfrm>
              <a:prstGeom prst="rect">
                <a:avLst/>
              </a:prstGeom>
              <a:solidFill>
                <a:schemeClr val="accent2">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D0E6B7AC-3655-46E7-864C-471522172E9A}"/>
                  </a:ext>
                </a:extLst>
              </p:cNvPr>
              <p:cNvSpPr/>
              <p:nvPr/>
            </p:nvSpPr>
            <p:spPr>
              <a:xfrm>
                <a:off x="4182164" y="5491407"/>
                <a:ext cx="392922" cy="392922"/>
              </a:xfrm>
              <a:prstGeom prst="rect">
                <a:avLst/>
              </a:prstGeom>
              <a:solidFill>
                <a:schemeClr val="accent2">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Oval 108">
              <a:extLst>
                <a:ext uri="{FF2B5EF4-FFF2-40B4-BE49-F238E27FC236}">
                  <a16:creationId xmlns:a16="http://schemas.microsoft.com/office/drawing/2014/main" id="{7D3F6046-574D-476F-8759-E28C63A0BE17}"/>
                </a:ext>
              </a:extLst>
            </p:cNvPr>
            <p:cNvSpPr/>
            <p:nvPr/>
          </p:nvSpPr>
          <p:spPr>
            <a:xfrm>
              <a:off x="555475" y="1693674"/>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DB0A5B81-7F29-4C25-B4BB-977DD515D38E}"/>
                </a:ext>
              </a:extLst>
            </p:cNvPr>
            <p:cNvSpPr/>
            <p:nvPr/>
          </p:nvSpPr>
          <p:spPr>
            <a:xfrm>
              <a:off x="702123" y="1820358"/>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10A9A4B4-B772-4286-B285-D8497E6B5A46}"/>
                </a:ext>
              </a:extLst>
            </p:cNvPr>
            <p:cNvSpPr/>
            <p:nvPr/>
          </p:nvSpPr>
          <p:spPr>
            <a:xfrm>
              <a:off x="1770881" y="1708067"/>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C23B09C5-5EC8-4E48-8879-0C2DCA827189}"/>
                </a:ext>
              </a:extLst>
            </p:cNvPr>
            <p:cNvSpPr/>
            <p:nvPr/>
          </p:nvSpPr>
          <p:spPr>
            <a:xfrm>
              <a:off x="1917529" y="1834751"/>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a:extLst>
              <a:ext uri="{FF2B5EF4-FFF2-40B4-BE49-F238E27FC236}">
                <a16:creationId xmlns:a16="http://schemas.microsoft.com/office/drawing/2014/main" id="{C3CDE5D5-EEE5-44C6-977F-17297AE14AB8}"/>
              </a:ext>
            </a:extLst>
          </p:cNvPr>
          <p:cNvGrpSpPr/>
          <p:nvPr/>
        </p:nvGrpSpPr>
        <p:grpSpPr>
          <a:xfrm>
            <a:off x="3186003" y="5724586"/>
            <a:ext cx="1593134" cy="392922"/>
            <a:chOff x="505662" y="1623897"/>
            <a:chExt cx="1593134" cy="392922"/>
          </a:xfrm>
        </p:grpSpPr>
        <p:grpSp>
          <p:nvGrpSpPr>
            <p:cNvPr id="116" name="Group 115">
              <a:extLst>
                <a:ext uri="{FF2B5EF4-FFF2-40B4-BE49-F238E27FC236}">
                  <a16:creationId xmlns:a16="http://schemas.microsoft.com/office/drawing/2014/main" id="{253EBA99-565D-406F-8794-D8A2AD0DB5B6}"/>
                </a:ext>
              </a:extLst>
            </p:cNvPr>
            <p:cNvGrpSpPr/>
            <p:nvPr/>
          </p:nvGrpSpPr>
          <p:grpSpPr>
            <a:xfrm>
              <a:off x="505662" y="1623897"/>
              <a:ext cx="1593134" cy="392922"/>
              <a:chOff x="2981952" y="5491407"/>
              <a:chExt cx="1593134" cy="392922"/>
            </a:xfrm>
          </p:grpSpPr>
          <p:sp>
            <p:nvSpPr>
              <p:cNvPr id="121" name="Rectangle 120">
                <a:extLst>
                  <a:ext uri="{FF2B5EF4-FFF2-40B4-BE49-F238E27FC236}">
                    <a16:creationId xmlns:a16="http://schemas.microsoft.com/office/drawing/2014/main" id="{BAFC2807-156F-4543-800A-5259806A3AC1}"/>
                  </a:ext>
                </a:extLst>
              </p:cNvPr>
              <p:cNvSpPr/>
              <p:nvPr/>
            </p:nvSpPr>
            <p:spPr>
              <a:xfrm>
                <a:off x="2981952" y="5491407"/>
                <a:ext cx="392922" cy="392922"/>
              </a:xfrm>
              <a:prstGeom prst="rect">
                <a:avLst/>
              </a:prstGeom>
              <a:solidFill>
                <a:srgbClr val="E5B9B9"/>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4DFEA28F-7288-4586-80F7-DEF76BF0E8A5}"/>
                  </a:ext>
                </a:extLst>
              </p:cNvPr>
              <p:cNvSpPr/>
              <p:nvPr/>
            </p:nvSpPr>
            <p:spPr>
              <a:xfrm>
                <a:off x="4182164" y="5491407"/>
                <a:ext cx="392922" cy="392922"/>
              </a:xfrm>
              <a:prstGeom prst="rect">
                <a:avLst/>
              </a:prstGeom>
              <a:solidFill>
                <a:srgbClr val="E5B9B9"/>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7" name="Oval 116">
              <a:extLst>
                <a:ext uri="{FF2B5EF4-FFF2-40B4-BE49-F238E27FC236}">
                  <a16:creationId xmlns:a16="http://schemas.microsoft.com/office/drawing/2014/main" id="{1D74604A-52CA-48D7-9353-ECC30DCC78B5}"/>
                </a:ext>
              </a:extLst>
            </p:cNvPr>
            <p:cNvSpPr/>
            <p:nvPr/>
          </p:nvSpPr>
          <p:spPr>
            <a:xfrm>
              <a:off x="555475" y="1693674"/>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36011787-F01A-4FC9-B09B-2D8A26B25747}"/>
                </a:ext>
              </a:extLst>
            </p:cNvPr>
            <p:cNvSpPr/>
            <p:nvPr/>
          </p:nvSpPr>
          <p:spPr>
            <a:xfrm>
              <a:off x="702123" y="1820358"/>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AFB2D3D4-D8F2-47D6-9615-BC4511553AF0}"/>
                </a:ext>
              </a:extLst>
            </p:cNvPr>
            <p:cNvSpPr/>
            <p:nvPr/>
          </p:nvSpPr>
          <p:spPr>
            <a:xfrm>
              <a:off x="1770881" y="1708067"/>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041F1635-6EEB-451B-8C88-107DF9C64833}"/>
                </a:ext>
              </a:extLst>
            </p:cNvPr>
            <p:cNvSpPr/>
            <p:nvPr/>
          </p:nvSpPr>
          <p:spPr>
            <a:xfrm>
              <a:off x="1917529" y="1834751"/>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3" name="Group 122">
            <a:extLst>
              <a:ext uri="{FF2B5EF4-FFF2-40B4-BE49-F238E27FC236}">
                <a16:creationId xmlns:a16="http://schemas.microsoft.com/office/drawing/2014/main" id="{D198592C-527E-483F-BBF0-C964792D7E8D}"/>
              </a:ext>
            </a:extLst>
          </p:cNvPr>
          <p:cNvGrpSpPr/>
          <p:nvPr/>
        </p:nvGrpSpPr>
        <p:grpSpPr>
          <a:xfrm>
            <a:off x="5735163" y="4578045"/>
            <a:ext cx="1593134" cy="392922"/>
            <a:chOff x="505662" y="1623897"/>
            <a:chExt cx="1593134" cy="392922"/>
          </a:xfrm>
        </p:grpSpPr>
        <p:grpSp>
          <p:nvGrpSpPr>
            <p:cNvPr id="124" name="Group 123">
              <a:extLst>
                <a:ext uri="{FF2B5EF4-FFF2-40B4-BE49-F238E27FC236}">
                  <a16:creationId xmlns:a16="http://schemas.microsoft.com/office/drawing/2014/main" id="{33788D27-6C6D-48BD-B579-FB99486E9D01}"/>
                </a:ext>
              </a:extLst>
            </p:cNvPr>
            <p:cNvGrpSpPr/>
            <p:nvPr/>
          </p:nvGrpSpPr>
          <p:grpSpPr>
            <a:xfrm>
              <a:off x="505662" y="1623897"/>
              <a:ext cx="1593134" cy="392922"/>
              <a:chOff x="2981952" y="5491407"/>
              <a:chExt cx="1593134" cy="392922"/>
            </a:xfrm>
          </p:grpSpPr>
          <p:sp>
            <p:nvSpPr>
              <p:cNvPr id="129" name="Rectangle 128">
                <a:extLst>
                  <a:ext uri="{FF2B5EF4-FFF2-40B4-BE49-F238E27FC236}">
                    <a16:creationId xmlns:a16="http://schemas.microsoft.com/office/drawing/2014/main" id="{339B5474-9DC5-43EF-8DD3-8AFB958A28B5}"/>
                  </a:ext>
                </a:extLst>
              </p:cNvPr>
              <p:cNvSpPr/>
              <p:nvPr/>
            </p:nvSpPr>
            <p:spPr>
              <a:xfrm>
                <a:off x="2981952" y="5491407"/>
                <a:ext cx="392922" cy="392922"/>
              </a:xfrm>
              <a:prstGeom prst="rect">
                <a:avLst/>
              </a:prstGeom>
              <a:solidFill>
                <a:schemeClr val="accent6">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5CAB416C-5AE1-4607-A440-F4F306D80892}"/>
                  </a:ext>
                </a:extLst>
              </p:cNvPr>
              <p:cNvSpPr/>
              <p:nvPr/>
            </p:nvSpPr>
            <p:spPr>
              <a:xfrm>
                <a:off x="4182164" y="5491407"/>
                <a:ext cx="392922" cy="392922"/>
              </a:xfrm>
              <a:prstGeom prst="rect">
                <a:avLst/>
              </a:prstGeom>
              <a:solidFill>
                <a:schemeClr val="accent6">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5" name="Oval 124">
              <a:extLst>
                <a:ext uri="{FF2B5EF4-FFF2-40B4-BE49-F238E27FC236}">
                  <a16:creationId xmlns:a16="http://schemas.microsoft.com/office/drawing/2014/main" id="{5AEC0053-3CA5-4A7B-9B8C-0F0BE87053B3}"/>
                </a:ext>
              </a:extLst>
            </p:cNvPr>
            <p:cNvSpPr/>
            <p:nvPr/>
          </p:nvSpPr>
          <p:spPr>
            <a:xfrm>
              <a:off x="555475" y="1693674"/>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2C656BD8-4DD3-4AEB-BAF3-41B71F9B700C}"/>
                </a:ext>
              </a:extLst>
            </p:cNvPr>
            <p:cNvSpPr/>
            <p:nvPr/>
          </p:nvSpPr>
          <p:spPr>
            <a:xfrm>
              <a:off x="702123" y="1820358"/>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429B719C-40DD-4123-B94F-504420A78E85}"/>
                </a:ext>
              </a:extLst>
            </p:cNvPr>
            <p:cNvSpPr/>
            <p:nvPr/>
          </p:nvSpPr>
          <p:spPr>
            <a:xfrm>
              <a:off x="1770881" y="1708067"/>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92182530-2BFD-421D-8909-635A9E01F2EC}"/>
                </a:ext>
              </a:extLst>
            </p:cNvPr>
            <p:cNvSpPr/>
            <p:nvPr/>
          </p:nvSpPr>
          <p:spPr>
            <a:xfrm>
              <a:off x="1917529" y="1834751"/>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a:extLst>
              <a:ext uri="{FF2B5EF4-FFF2-40B4-BE49-F238E27FC236}">
                <a16:creationId xmlns:a16="http://schemas.microsoft.com/office/drawing/2014/main" id="{842ABA64-5F84-4EEA-80F2-E83F7A01BFF0}"/>
              </a:ext>
            </a:extLst>
          </p:cNvPr>
          <p:cNvGrpSpPr/>
          <p:nvPr/>
        </p:nvGrpSpPr>
        <p:grpSpPr>
          <a:xfrm>
            <a:off x="5735163" y="5166013"/>
            <a:ext cx="1593134" cy="392922"/>
            <a:chOff x="505662" y="1623897"/>
            <a:chExt cx="1593134" cy="392922"/>
          </a:xfrm>
        </p:grpSpPr>
        <p:grpSp>
          <p:nvGrpSpPr>
            <p:cNvPr id="132" name="Group 131">
              <a:extLst>
                <a:ext uri="{FF2B5EF4-FFF2-40B4-BE49-F238E27FC236}">
                  <a16:creationId xmlns:a16="http://schemas.microsoft.com/office/drawing/2014/main" id="{6C65AE92-6CDD-49E2-8E7E-4B18247BFD60}"/>
                </a:ext>
              </a:extLst>
            </p:cNvPr>
            <p:cNvGrpSpPr/>
            <p:nvPr/>
          </p:nvGrpSpPr>
          <p:grpSpPr>
            <a:xfrm>
              <a:off x="505662" y="1623897"/>
              <a:ext cx="1593134" cy="392922"/>
              <a:chOff x="2981952" y="5491407"/>
              <a:chExt cx="1593134" cy="392922"/>
            </a:xfrm>
          </p:grpSpPr>
          <p:sp>
            <p:nvSpPr>
              <p:cNvPr id="137" name="Rectangle 136">
                <a:extLst>
                  <a:ext uri="{FF2B5EF4-FFF2-40B4-BE49-F238E27FC236}">
                    <a16:creationId xmlns:a16="http://schemas.microsoft.com/office/drawing/2014/main" id="{2DD826EA-F27F-409C-A625-A7F50171DAAF}"/>
                  </a:ext>
                </a:extLst>
              </p:cNvPr>
              <p:cNvSpPr/>
              <p:nvPr/>
            </p:nvSpPr>
            <p:spPr>
              <a:xfrm>
                <a:off x="2981952" y="5491407"/>
                <a:ext cx="392922" cy="392922"/>
              </a:xfrm>
              <a:prstGeom prst="rect">
                <a:avLst/>
              </a:prstGeom>
              <a:solidFill>
                <a:schemeClr val="accent2">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E9FAED1D-6C4E-41B1-8A09-5ECF27A50241}"/>
                  </a:ext>
                </a:extLst>
              </p:cNvPr>
              <p:cNvSpPr/>
              <p:nvPr/>
            </p:nvSpPr>
            <p:spPr>
              <a:xfrm>
                <a:off x="4182164" y="5491407"/>
                <a:ext cx="392922" cy="392922"/>
              </a:xfrm>
              <a:prstGeom prst="rect">
                <a:avLst/>
              </a:prstGeom>
              <a:solidFill>
                <a:schemeClr val="accent2">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3" name="Oval 132">
              <a:extLst>
                <a:ext uri="{FF2B5EF4-FFF2-40B4-BE49-F238E27FC236}">
                  <a16:creationId xmlns:a16="http://schemas.microsoft.com/office/drawing/2014/main" id="{DE4B7BAC-CA3A-471C-B979-483CF2E2E4B6}"/>
                </a:ext>
              </a:extLst>
            </p:cNvPr>
            <p:cNvSpPr/>
            <p:nvPr/>
          </p:nvSpPr>
          <p:spPr>
            <a:xfrm>
              <a:off x="555475" y="1693674"/>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5A15467A-68FB-4EA7-9681-4B3739CD32B8}"/>
                </a:ext>
              </a:extLst>
            </p:cNvPr>
            <p:cNvSpPr/>
            <p:nvPr/>
          </p:nvSpPr>
          <p:spPr>
            <a:xfrm>
              <a:off x="702123" y="1820358"/>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A8726450-835F-4B85-A188-3AC63C323943}"/>
                </a:ext>
              </a:extLst>
            </p:cNvPr>
            <p:cNvSpPr/>
            <p:nvPr/>
          </p:nvSpPr>
          <p:spPr>
            <a:xfrm>
              <a:off x="1770881" y="1708067"/>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F13C7461-17B3-47A3-B827-F8C4ED8ABED5}"/>
                </a:ext>
              </a:extLst>
            </p:cNvPr>
            <p:cNvSpPr/>
            <p:nvPr/>
          </p:nvSpPr>
          <p:spPr>
            <a:xfrm>
              <a:off x="1917529" y="1834751"/>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9" name="Group 138">
            <a:extLst>
              <a:ext uri="{FF2B5EF4-FFF2-40B4-BE49-F238E27FC236}">
                <a16:creationId xmlns:a16="http://schemas.microsoft.com/office/drawing/2014/main" id="{6EE63559-4D54-4A33-B2D9-7DF6292B2C88}"/>
              </a:ext>
            </a:extLst>
          </p:cNvPr>
          <p:cNvGrpSpPr/>
          <p:nvPr/>
        </p:nvGrpSpPr>
        <p:grpSpPr>
          <a:xfrm>
            <a:off x="5735163" y="5738979"/>
            <a:ext cx="1593134" cy="392922"/>
            <a:chOff x="505662" y="1623897"/>
            <a:chExt cx="1593134" cy="392922"/>
          </a:xfrm>
        </p:grpSpPr>
        <p:grpSp>
          <p:nvGrpSpPr>
            <p:cNvPr id="140" name="Group 139">
              <a:extLst>
                <a:ext uri="{FF2B5EF4-FFF2-40B4-BE49-F238E27FC236}">
                  <a16:creationId xmlns:a16="http://schemas.microsoft.com/office/drawing/2014/main" id="{E021507C-634E-44B9-85E9-74E9E81B0CEF}"/>
                </a:ext>
              </a:extLst>
            </p:cNvPr>
            <p:cNvGrpSpPr/>
            <p:nvPr/>
          </p:nvGrpSpPr>
          <p:grpSpPr>
            <a:xfrm>
              <a:off x="505662" y="1623897"/>
              <a:ext cx="1593134" cy="392922"/>
              <a:chOff x="2981952" y="5491407"/>
              <a:chExt cx="1593134" cy="392922"/>
            </a:xfrm>
          </p:grpSpPr>
          <p:sp>
            <p:nvSpPr>
              <p:cNvPr id="145" name="Rectangle 144">
                <a:extLst>
                  <a:ext uri="{FF2B5EF4-FFF2-40B4-BE49-F238E27FC236}">
                    <a16:creationId xmlns:a16="http://schemas.microsoft.com/office/drawing/2014/main" id="{5A538766-1BB5-49C5-A194-9A997E5EC72E}"/>
                  </a:ext>
                </a:extLst>
              </p:cNvPr>
              <p:cNvSpPr/>
              <p:nvPr/>
            </p:nvSpPr>
            <p:spPr>
              <a:xfrm>
                <a:off x="2981952" y="5491407"/>
                <a:ext cx="392922" cy="392922"/>
              </a:xfrm>
              <a:prstGeom prst="rect">
                <a:avLst/>
              </a:prstGeom>
              <a:solidFill>
                <a:srgbClr val="E5B9B9"/>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40AD6056-85B3-45FE-B080-6C49EB7F4EAB}"/>
                  </a:ext>
                </a:extLst>
              </p:cNvPr>
              <p:cNvSpPr/>
              <p:nvPr/>
            </p:nvSpPr>
            <p:spPr>
              <a:xfrm>
                <a:off x="4182164" y="5491407"/>
                <a:ext cx="392922" cy="392922"/>
              </a:xfrm>
              <a:prstGeom prst="rect">
                <a:avLst/>
              </a:prstGeom>
              <a:solidFill>
                <a:srgbClr val="E5B9B9"/>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1" name="Oval 140">
              <a:extLst>
                <a:ext uri="{FF2B5EF4-FFF2-40B4-BE49-F238E27FC236}">
                  <a16:creationId xmlns:a16="http://schemas.microsoft.com/office/drawing/2014/main" id="{0263DDA4-8A1D-4D6A-A0EE-1B13A640A3FB}"/>
                </a:ext>
              </a:extLst>
            </p:cNvPr>
            <p:cNvSpPr/>
            <p:nvPr/>
          </p:nvSpPr>
          <p:spPr>
            <a:xfrm>
              <a:off x="555475" y="1693674"/>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E09BF3DC-1991-4F92-934B-296B00EF7619}"/>
                </a:ext>
              </a:extLst>
            </p:cNvPr>
            <p:cNvSpPr/>
            <p:nvPr/>
          </p:nvSpPr>
          <p:spPr>
            <a:xfrm>
              <a:off x="702123" y="1820358"/>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14F793A1-4F8A-4C73-8C87-E0CE342C590A}"/>
                </a:ext>
              </a:extLst>
            </p:cNvPr>
            <p:cNvSpPr/>
            <p:nvPr/>
          </p:nvSpPr>
          <p:spPr>
            <a:xfrm>
              <a:off x="1770881" y="1708067"/>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8BF08811-84CF-4328-952E-8D1BB2EE0210}"/>
                </a:ext>
              </a:extLst>
            </p:cNvPr>
            <p:cNvSpPr/>
            <p:nvPr/>
          </p:nvSpPr>
          <p:spPr>
            <a:xfrm>
              <a:off x="1917529" y="1834751"/>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a:extLst>
              <a:ext uri="{FF2B5EF4-FFF2-40B4-BE49-F238E27FC236}">
                <a16:creationId xmlns:a16="http://schemas.microsoft.com/office/drawing/2014/main" id="{D3B03567-3232-4C26-9B72-3CF3792B4447}"/>
              </a:ext>
            </a:extLst>
          </p:cNvPr>
          <p:cNvGrpSpPr/>
          <p:nvPr/>
        </p:nvGrpSpPr>
        <p:grpSpPr>
          <a:xfrm>
            <a:off x="8382656" y="4592814"/>
            <a:ext cx="1593134" cy="392922"/>
            <a:chOff x="505662" y="1623897"/>
            <a:chExt cx="1593134" cy="392922"/>
          </a:xfrm>
        </p:grpSpPr>
        <p:grpSp>
          <p:nvGrpSpPr>
            <p:cNvPr id="148" name="Group 147">
              <a:extLst>
                <a:ext uri="{FF2B5EF4-FFF2-40B4-BE49-F238E27FC236}">
                  <a16:creationId xmlns:a16="http://schemas.microsoft.com/office/drawing/2014/main" id="{DEBAF296-B1C2-4D31-B90D-25A701F48FEC}"/>
                </a:ext>
              </a:extLst>
            </p:cNvPr>
            <p:cNvGrpSpPr/>
            <p:nvPr/>
          </p:nvGrpSpPr>
          <p:grpSpPr>
            <a:xfrm>
              <a:off x="505662" y="1623897"/>
              <a:ext cx="1593134" cy="392922"/>
              <a:chOff x="2981952" y="5491407"/>
              <a:chExt cx="1593134" cy="392922"/>
            </a:xfrm>
          </p:grpSpPr>
          <p:sp>
            <p:nvSpPr>
              <p:cNvPr id="153" name="Rectangle 152">
                <a:extLst>
                  <a:ext uri="{FF2B5EF4-FFF2-40B4-BE49-F238E27FC236}">
                    <a16:creationId xmlns:a16="http://schemas.microsoft.com/office/drawing/2014/main" id="{CAD0C83E-AEFB-4120-9AB5-B1DC8D2B6F3A}"/>
                  </a:ext>
                </a:extLst>
              </p:cNvPr>
              <p:cNvSpPr/>
              <p:nvPr/>
            </p:nvSpPr>
            <p:spPr>
              <a:xfrm>
                <a:off x="2981952" y="5491407"/>
                <a:ext cx="392922" cy="392922"/>
              </a:xfrm>
              <a:prstGeom prst="rect">
                <a:avLst/>
              </a:prstGeom>
              <a:solidFill>
                <a:schemeClr val="accent6">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E472944E-B430-4BF3-806D-68220AD12322}"/>
                  </a:ext>
                </a:extLst>
              </p:cNvPr>
              <p:cNvSpPr/>
              <p:nvPr/>
            </p:nvSpPr>
            <p:spPr>
              <a:xfrm>
                <a:off x="4182164" y="5491407"/>
                <a:ext cx="392922" cy="392922"/>
              </a:xfrm>
              <a:prstGeom prst="rect">
                <a:avLst/>
              </a:prstGeom>
              <a:solidFill>
                <a:schemeClr val="accent6">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9" name="Oval 148">
              <a:extLst>
                <a:ext uri="{FF2B5EF4-FFF2-40B4-BE49-F238E27FC236}">
                  <a16:creationId xmlns:a16="http://schemas.microsoft.com/office/drawing/2014/main" id="{F82AB70C-D1EE-4027-AF64-084B5A070F5B}"/>
                </a:ext>
              </a:extLst>
            </p:cNvPr>
            <p:cNvSpPr/>
            <p:nvPr/>
          </p:nvSpPr>
          <p:spPr>
            <a:xfrm>
              <a:off x="555475" y="1693674"/>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943C9F6C-5B47-48A6-A8DA-2B7BB48E160F}"/>
                </a:ext>
              </a:extLst>
            </p:cNvPr>
            <p:cNvSpPr/>
            <p:nvPr/>
          </p:nvSpPr>
          <p:spPr>
            <a:xfrm>
              <a:off x="702123" y="1820358"/>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0F121A0A-6AD4-4E23-9A3E-D3511DF43E87}"/>
                </a:ext>
              </a:extLst>
            </p:cNvPr>
            <p:cNvSpPr/>
            <p:nvPr/>
          </p:nvSpPr>
          <p:spPr>
            <a:xfrm>
              <a:off x="1770881" y="1708067"/>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D4DA7C14-B026-4C25-BD90-E41E72D915CC}"/>
                </a:ext>
              </a:extLst>
            </p:cNvPr>
            <p:cNvSpPr/>
            <p:nvPr/>
          </p:nvSpPr>
          <p:spPr>
            <a:xfrm>
              <a:off x="1917529" y="1834751"/>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5" name="Group 154">
            <a:extLst>
              <a:ext uri="{FF2B5EF4-FFF2-40B4-BE49-F238E27FC236}">
                <a16:creationId xmlns:a16="http://schemas.microsoft.com/office/drawing/2014/main" id="{2A60F2BB-55CF-4EAB-BB82-B9FE4570230C}"/>
              </a:ext>
            </a:extLst>
          </p:cNvPr>
          <p:cNvGrpSpPr/>
          <p:nvPr/>
        </p:nvGrpSpPr>
        <p:grpSpPr>
          <a:xfrm>
            <a:off x="8382656" y="5180782"/>
            <a:ext cx="1593134" cy="392922"/>
            <a:chOff x="505662" y="1623897"/>
            <a:chExt cx="1593134" cy="392922"/>
          </a:xfrm>
        </p:grpSpPr>
        <p:grpSp>
          <p:nvGrpSpPr>
            <p:cNvPr id="156" name="Group 155">
              <a:extLst>
                <a:ext uri="{FF2B5EF4-FFF2-40B4-BE49-F238E27FC236}">
                  <a16:creationId xmlns:a16="http://schemas.microsoft.com/office/drawing/2014/main" id="{0A3D09BF-B64E-4BC5-B625-3C1ABBF14B6B}"/>
                </a:ext>
              </a:extLst>
            </p:cNvPr>
            <p:cNvGrpSpPr/>
            <p:nvPr/>
          </p:nvGrpSpPr>
          <p:grpSpPr>
            <a:xfrm>
              <a:off x="505662" y="1623897"/>
              <a:ext cx="1593134" cy="392922"/>
              <a:chOff x="2981952" y="5491407"/>
              <a:chExt cx="1593134" cy="392922"/>
            </a:xfrm>
          </p:grpSpPr>
          <p:sp>
            <p:nvSpPr>
              <p:cNvPr id="161" name="Rectangle 160">
                <a:extLst>
                  <a:ext uri="{FF2B5EF4-FFF2-40B4-BE49-F238E27FC236}">
                    <a16:creationId xmlns:a16="http://schemas.microsoft.com/office/drawing/2014/main" id="{8BEF72C0-9036-4573-8778-B236D0FB79ED}"/>
                  </a:ext>
                </a:extLst>
              </p:cNvPr>
              <p:cNvSpPr/>
              <p:nvPr/>
            </p:nvSpPr>
            <p:spPr>
              <a:xfrm>
                <a:off x="2981952" y="5491407"/>
                <a:ext cx="392922" cy="392922"/>
              </a:xfrm>
              <a:prstGeom prst="rect">
                <a:avLst/>
              </a:prstGeom>
              <a:solidFill>
                <a:schemeClr val="accent2">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AADCDAD8-83D0-44C3-B11B-CFF7399B8DDB}"/>
                  </a:ext>
                </a:extLst>
              </p:cNvPr>
              <p:cNvSpPr/>
              <p:nvPr/>
            </p:nvSpPr>
            <p:spPr>
              <a:xfrm>
                <a:off x="4182164" y="5491407"/>
                <a:ext cx="392922" cy="392922"/>
              </a:xfrm>
              <a:prstGeom prst="rect">
                <a:avLst/>
              </a:prstGeom>
              <a:solidFill>
                <a:schemeClr val="accent2">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7" name="Oval 156">
              <a:extLst>
                <a:ext uri="{FF2B5EF4-FFF2-40B4-BE49-F238E27FC236}">
                  <a16:creationId xmlns:a16="http://schemas.microsoft.com/office/drawing/2014/main" id="{EBFAC153-591A-4E9C-97DF-B9EC918A0547}"/>
                </a:ext>
              </a:extLst>
            </p:cNvPr>
            <p:cNvSpPr/>
            <p:nvPr/>
          </p:nvSpPr>
          <p:spPr>
            <a:xfrm>
              <a:off x="555475" y="1693674"/>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E35DE0E4-D6A5-4A5F-AE41-C26509D5F71B}"/>
                </a:ext>
              </a:extLst>
            </p:cNvPr>
            <p:cNvSpPr/>
            <p:nvPr/>
          </p:nvSpPr>
          <p:spPr>
            <a:xfrm>
              <a:off x="702123" y="1820358"/>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00DCD797-704E-4948-8020-D07049509921}"/>
                </a:ext>
              </a:extLst>
            </p:cNvPr>
            <p:cNvSpPr/>
            <p:nvPr/>
          </p:nvSpPr>
          <p:spPr>
            <a:xfrm>
              <a:off x="1770881" y="1708067"/>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C0D13D0B-727A-4A22-9174-24384830E1B0}"/>
                </a:ext>
              </a:extLst>
            </p:cNvPr>
            <p:cNvSpPr/>
            <p:nvPr/>
          </p:nvSpPr>
          <p:spPr>
            <a:xfrm>
              <a:off x="1917529" y="1834751"/>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3" name="Group 162">
            <a:extLst>
              <a:ext uri="{FF2B5EF4-FFF2-40B4-BE49-F238E27FC236}">
                <a16:creationId xmlns:a16="http://schemas.microsoft.com/office/drawing/2014/main" id="{D8470F8B-55E0-4971-A0B6-363D32BDD0C7}"/>
              </a:ext>
            </a:extLst>
          </p:cNvPr>
          <p:cNvGrpSpPr/>
          <p:nvPr/>
        </p:nvGrpSpPr>
        <p:grpSpPr>
          <a:xfrm>
            <a:off x="8382656" y="5753748"/>
            <a:ext cx="1593134" cy="392922"/>
            <a:chOff x="505662" y="1623897"/>
            <a:chExt cx="1593134" cy="392922"/>
          </a:xfrm>
        </p:grpSpPr>
        <p:grpSp>
          <p:nvGrpSpPr>
            <p:cNvPr id="164" name="Group 163">
              <a:extLst>
                <a:ext uri="{FF2B5EF4-FFF2-40B4-BE49-F238E27FC236}">
                  <a16:creationId xmlns:a16="http://schemas.microsoft.com/office/drawing/2014/main" id="{438413F8-4CC1-4FCE-8716-1E864A7E51FC}"/>
                </a:ext>
              </a:extLst>
            </p:cNvPr>
            <p:cNvGrpSpPr/>
            <p:nvPr/>
          </p:nvGrpSpPr>
          <p:grpSpPr>
            <a:xfrm>
              <a:off x="505662" y="1623897"/>
              <a:ext cx="1593134" cy="392922"/>
              <a:chOff x="2981952" y="5491407"/>
              <a:chExt cx="1593134" cy="392922"/>
            </a:xfrm>
          </p:grpSpPr>
          <p:sp>
            <p:nvSpPr>
              <p:cNvPr id="169" name="Rectangle 168">
                <a:extLst>
                  <a:ext uri="{FF2B5EF4-FFF2-40B4-BE49-F238E27FC236}">
                    <a16:creationId xmlns:a16="http://schemas.microsoft.com/office/drawing/2014/main" id="{C38F9A5B-EA73-4504-86CF-C2F7F2307912}"/>
                  </a:ext>
                </a:extLst>
              </p:cNvPr>
              <p:cNvSpPr/>
              <p:nvPr/>
            </p:nvSpPr>
            <p:spPr>
              <a:xfrm>
                <a:off x="2981952" y="5491407"/>
                <a:ext cx="392922" cy="392922"/>
              </a:xfrm>
              <a:prstGeom prst="rect">
                <a:avLst/>
              </a:prstGeom>
              <a:solidFill>
                <a:srgbClr val="E5B9B9"/>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5E813BFE-19B9-40E0-BC7C-04F90C6AF471}"/>
                  </a:ext>
                </a:extLst>
              </p:cNvPr>
              <p:cNvSpPr/>
              <p:nvPr/>
            </p:nvSpPr>
            <p:spPr>
              <a:xfrm>
                <a:off x="4182164" y="5491407"/>
                <a:ext cx="392922" cy="392922"/>
              </a:xfrm>
              <a:prstGeom prst="rect">
                <a:avLst/>
              </a:prstGeom>
              <a:solidFill>
                <a:srgbClr val="E5B9B9"/>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5" name="Oval 164">
              <a:extLst>
                <a:ext uri="{FF2B5EF4-FFF2-40B4-BE49-F238E27FC236}">
                  <a16:creationId xmlns:a16="http://schemas.microsoft.com/office/drawing/2014/main" id="{335DE98C-83F9-4900-BC19-05411F855C97}"/>
                </a:ext>
              </a:extLst>
            </p:cNvPr>
            <p:cNvSpPr/>
            <p:nvPr/>
          </p:nvSpPr>
          <p:spPr>
            <a:xfrm>
              <a:off x="555475" y="1693674"/>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C40C5874-41CF-43C1-94BC-EF88C807FB9A}"/>
                </a:ext>
              </a:extLst>
            </p:cNvPr>
            <p:cNvSpPr/>
            <p:nvPr/>
          </p:nvSpPr>
          <p:spPr>
            <a:xfrm>
              <a:off x="702123" y="1820358"/>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5F328C1F-4486-43AE-8CB0-032E5096C5D9}"/>
                </a:ext>
              </a:extLst>
            </p:cNvPr>
            <p:cNvSpPr/>
            <p:nvPr/>
          </p:nvSpPr>
          <p:spPr>
            <a:xfrm>
              <a:off x="1770881" y="1708067"/>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5541F7D7-4AC1-4920-B9A0-5BC120083AB2}"/>
                </a:ext>
              </a:extLst>
            </p:cNvPr>
            <p:cNvSpPr/>
            <p:nvPr/>
          </p:nvSpPr>
          <p:spPr>
            <a:xfrm>
              <a:off x="1917529" y="1834751"/>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8D8A25D2-F9A0-4D60-8602-6209FC4795CC}"/>
              </a:ext>
            </a:extLst>
          </p:cNvPr>
          <p:cNvSpPr txBox="1"/>
          <p:nvPr/>
        </p:nvSpPr>
        <p:spPr>
          <a:xfrm>
            <a:off x="9859658" y="4109939"/>
            <a:ext cx="2424446" cy="2308324"/>
          </a:xfrm>
          <a:prstGeom prst="rect">
            <a:avLst/>
          </a:prstGeom>
          <a:noFill/>
        </p:spPr>
        <p:txBody>
          <a:bodyPr wrap="none" rtlCol="0">
            <a:spAutoFit/>
          </a:bodyPr>
          <a:lstStyle/>
          <a:p>
            <a:pPr algn="ctr"/>
            <a:r>
              <a:rPr lang="en-US" dirty="0"/>
              <a:t>Seed samples collected:</a:t>
            </a:r>
          </a:p>
          <a:p>
            <a:pPr algn="ctr"/>
            <a:endParaRPr lang="en-US" dirty="0"/>
          </a:p>
          <a:p>
            <a:pPr algn="ctr"/>
            <a:endParaRPr lang="en-US" dirty="0"/>
          </a:p>
          <a:p>
            <a:pPr algn="ctr"/>
            <a:r>
              <a:rPr lang="en-US" dirty="0"/>
              <a:t>Spring</a:t>
            </a:r>
          </a:p>
          <a:p>
            <a:pPr algn="ctr"/>
            <a:endParaRPr lang="en-US" dirty="0"/>
          </a:p>
          <a:p>
            <a:pPr algn="ctr"/>
            <a:r>
              <a:rPr lang="en-US" dirty="0"/>
              <a:t>Summer</a:t>
            </a:r>
          </a:p>
          <a:p>
            <a:pPr algn="ctr"/>
            <a:endParaRPr lang="en-US" dirty="0"/>
          </a:p>
          <a:p>
            <a:pPr algn="ctr"/>
            <a:r>
              <a:rPr lang="en-US" dirty="0"/>
              <a:t>Fall</a:t>
            </a:r>
          </a:p>
        </p:txBody>
      </p:sp>
      <p:sp>
        <p:nvSpPr>
          <p:cNvPr id="171" name="Title 1">
            <a:extLst>
              <a:ext uri="{FF2B5EF4-FFF2-40B4-BE49-F238E27FC236}">
                <a16:creationId xmlns:a16="http://schemas.microsoft.com/office/drawing/2014/main" id="{175CF98B-A98B-447E-AF3D-F25C32C9FA36}"/>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Sampling</a:t>
            </a:r>
          </a:p>
        </p:txBody>
      </p:sp>
    </p:spTree>
    <p:extLst>
      <p:ext uri="{BB962C8B-B14F-4D97-AF65-F5344CB8AC3E}">
        <p14:creationId xmlns:p14="http://schemas.microsoft.com/office/powerpoint/2010/main" val="144404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536969-CBFA-4D2E-AF79-0019C6A2FA95}"/>
              </a:ext>
            </a:extLst>
          </p:cNvPr>
          <p:cNvSpPr txBox="1"/>
          <p:nvPr/>
        </p:nvSpPr>
        <p:spPr>
          <a:xfrm>
            <a:off x="241522" y="0"/>
            <a:ext cx="11455879" cy="1323439"/>
          </a:xfrm>
          <a:prstGeom prst="rect">
            <a:avLst/>
          </a:prstGeom>
          <a:noFill/>
        </p:spPr>
        <p:txBody>
          <a:bodyPr wrap="square" rtlCol="0">
            <a:spAutoFit/>
          </a:bodyPr>
          <a:lstStyle/>
          <a:p>
            <a:r>
              <a:rPr lang="en-US" sz="1600" b="1" dirty="0"/>
              <a:t>Expected results (Q1)</a:t>
            </a:r>
            <a:r>
              <a:rPr lang="en-US" sz="1600" dirty="0"/>
              <a:t>:</a:t>
            </a:r>
          </a:p>
          <a:p>
            <a:r>
              <a:rPr lang="en-US" sz="1600" dirty="0"/>
              <a:t>I expect cover of perennial graminoids will increase over time towards cover abundance observed in undisturbed sites, while cover of annual forbs and graminoids will be near-zero over time, and nearly absent in undisturbed sites. </a:t>
            </a:r>
          </a:p>
          <a:p>
            <a:r>
              <a:rPr lang="en-US" sz="1600" dirty="0"/>
              <a:t> </a:t>
            </a:r>
          </a:p>
          <a:p>
            <a:endParaRPr lang="en-US" sz="1600" b="1" dirty="0"/>
          </a:p>
        </p:txBody>
      </p:sp>
      <p:grpSp>
        <p:nvGrpSpPr>
          <p:cNvPr id="2" name="Group 1">
            <a:extLst>
              <a:ext uri="{FF2B5EF4-FFF2-40B4-BE49-F238E27FC236}">
                <a16:creationId xmlns:a16="http://schemas.microsoft.com/office/drawing/2014/main" id="{3EDDD5B9-9226-4548-BC2C-6F6EFA10783A}"/>
              </a:ext>
            </a:extLst>
          </p:cNvPr>
          <p:cNvGrpSpPr/>
          <p:nvPr/>
        </p:nvGrpSpPr>
        <p:grpSpPr>
          <a:xfrm>
            <a:off x="2323384" y="2064646"/>
            <a:ext cx="7419091" cy="4485050"/>
            <a:chOff x="1296723" y="1417665"/>
            <a:chExt cx="7419091" cy="4485050"/>
          </a:xfrm>
        </p:grpSpPr>
        <p:cxnSp>
          <p:nvCxnSpPr>
            <p:cNvPr id="3" name="Straight Connector 2">
              <a:extLst>
                <a:ext uri="{FF2B5EF4-FFF2-40B4-BE49-F238E27FC236}">
                  <a16:creationId xmlns:a16="http://schemas.microsoft.com/office/drawing/2014/main" id="{7B2CAE0A-20AB-42E2-AC81-21EAC197BBEF}"/>
                </a:ext>
              </a:extLst>
            </p:cNvPr>
            <p:cNvCxnSpPr>
              <a:cxnSpLocks/>
            </p:cNvCxnSpPr>
            <p:nvPr/>
          </p:nvCxnSpPr>
          <p:spPr>
            <a:xfrm>
              <a:off x="1296723" y="1417665"/>
              <a:ext cx="0" cy="3136392"/>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65DDA39-21C0-4C6A-8273-CBB39625C648}"/>
                </a:ext>
              </a:extLst>
            </p:cNvPr>
            <p:cNvCxnSpPr>
              <a:cxnSpLocks/>
            </p:cNvCxnSpPr>
            <p:nvPr/>
          </p:nvCxnSpPr>
          <p:spPr>
            <a:xfrm flipH="1">
              <a:off x="1296723" y="4554057"/>
              <a:ext cx="6775704" cy="0"/>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FE22683-AD4D-4279-9723-527C5FF26200}"/>
                </a:ext>
              </a:extLst>
            </p:cNvPr>
            <p:cNvCxnSpPr/>
            <p:nvPr/>
          </p:nvCxnSpPr>
          <p:spPr>
            <a:xfrm>
              <a:off x="5860270" y="4428284"/>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16314BF-5323-4C06-B581-34B8E797B51F}"/>
                </a:ext>
              </a:extLst>
            </p:cNvPr>
            <p:cNvCxnSpPr/>
            <p:nvPr/>
          </p:nvCxnSpPr>
          <p:spPr>
            <a:xfrm>
              <a:off x="2488491" y="4404705"/>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88BFDF8-A951-4938-A801-196B2BDDB4F3}"/>
                </a:ext>
              </a:extLst>
            </p:cNvPr>
            <p:cNvCxnSpPr/>
            <p:nvPr/>
          </p:nvCxnSpPr>
          <p:spPr>
            <a:xfrm>
              <a:off x="7451555" y="4428284"/>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7BCBC49-F093-4AA4-B043-B022A064CEA5}"/>
                </a:ext>
              </a:extLst>
            </p:cNvPr>
            <p:cNvCxnSpPr/>
            <p:nvPr/>
          </p:nvCxnSpPr>
          <p:spPr>
            <a:xfrm>
              <a:off x="4117114" y="4418967"/>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BB629DF-1F55-40D3-B7F4-BB30A19C6AC7}"/>
                </a:ext>
              </a:extLst>
            </p:cNvPr>
            <p:cNvSpPr txBox="1"/>
            <p:nvPr/>
          </p:nvSpPr>
          <p:spPr>
            <a:xfrm rot="20351646">
              <a:off x="1957191" y="4856793"/>
              <a:ext cx="1062599" cy="646331"/>
            </a:xfrm>
            <a:prstGeom prst="rect">
              <a:avLst/>
            </a:prstGeom>
            <a:noFill/>
          </p:spPr>
          <p:txBody>
            <a:bodyPr wrap="none" rtlCol="0">
              <a:spAutoFit/>
            </a:bodyPr>
            <a:lstStyle/>
            <a:p>
              <a:pPr algn="ctr"/>
              <a:r>
                <a:rPr lang="en-US" dirty="0"/>
                <a:t>Grubbed</a:t>
              </a:r>
            </a:p>
            <a:p>
              <a:pPr algn="ctr"/>
              <a:r>
                <a:rPr lang="en-US" dirty="0"/>
                <a:t>(mudflat)</a:t>
              </a:r>
            </a:p>
          </p:txBody>
        </p:sp>
        <p:sp>
          <p:nvSpPr>
            <p:cNvPr id="11" name="TextBox 10">
              <a:extLst>
                <a:ext uri="{FF2B5EF4-FFF2-40B4-BE49-F238E27FC236}">
                  <a16:creationId xmlns:a16="http://schemas.microsoft.com/office/drawing/2014/main" id="{6560D675-A114-4C32-96E1-764B8F2A5E2E}"/>
                </a:ext>
              </a:extLst>
            </p:cNvPr>
            <p:cNvSpPr txBox="1"/>
            <p:nvPr/>
          </p:nvSpPr>
          <p:spPr>
            <a:xfrm rot="20351646">
              <a:off x="2740632" y="4979385"/>
              <a:ext cx="2500236" cy="923330"/>
            </a:xfrm>
            <a:prstGeom prst="rect">
              <a:avLst/>
            </a:prstGeom>
            <a:noFill/>
          </p:spPr>
          <p:txBody>
            <a:bodyPr wrap="none" rtlCol="0">
              <a:spAutoFit/>
            </a:bodyPr>
            <a:lstStyle/>
            <a:p>
              <a:pPr algn="ctr"/>
              <a:r>
                <a:rPr lang="en-US" dirty="0"/>
                <a:t>1-yr disturbance release </a:t>
              </a:r>
            </a:p>
            <a:p>
              <a:pPr algn="ctr"/>
              <a:r>
                <a:rPr lang="en-US" dirty="0"/>
                <a:t>(partially grubbed, NRE)</a:t>
              </a:r>
            </a:p>
            <a:p>
              <a:pPr algn="ctr"/>
              <a:endParaRPr lang="en-US" dirty="0"/>
            </a:p>
          </p:txBody>
        </p:sp>
        <p:sp>
          <p:nvSpPr>
            <p:cNvPr id="12" name="TextBox 11">
              <a:extLst>
                <a:ext uri="{FF2B5EF4-FFF2-40B4-BE49-F238E27FC236}">
                  <a16:creationId xmlns:a16="http://schemas.microsoft.com/office/drawing/2014/main" id="{B29DA23B-5183-4705-AC85-20B3A2060604}"/>
                </a:ext>
              </a:extLst>
            </p:cNvPr>
            <p:cNvSpPr txBox="1"/>
            <p:nvPr/>
          </p:nvSpPr>
          <p:spPr>
            <a:xfrm rot="20351646">
              <a:off x="4551642" y="4955805"/>
              <a:ext cx="2617256" cy="923330"/>
            </a:xfrm>
            <a:prstGeom prst="rect">
              <a:avLst/>
            </a:prstGeom>
            <a:noFill/>
          </p:spPr>
          <p:txBody>
            <a:bodyPr wrap="none" rtlCol="0">
              <a:spAutoFit/>
            </a:bodyPr>
            <a:lstStyle/>
            <a:p>
              <a:pPr algn="ctr"/>
              <a:r>
                <a:rPr lang="en-US" dirty="0"/>
                <a:t>10-yr disturbance release </a:t>
              </a:r>
            </a:p>
            <a:p>
              <a:pPr algn="ctr"/>
              <a:r>
                <a:rPr lang="en-US" dirty="0"/>
                <a:t>(partially grubbed, LQRE)</a:t>
              </a:r>
            </a:p>
            <a:p>
              <a:pPr algn="ctr"/>
              <a:endParaRPr lang="en-US" dirty="0"/>
            </a:p>
          </p:txBody>
        </p:sp>
        <p:sp>
          <p:nvSpPr>
            <p:cNvPr id="13" name="TextBox 12">
              <a:extLst>
                <a:ext uri="{FF2B5EF4-FFF2-40B4-BE49-F238E27FC236}">
                  <a16:creationId xmlns:a16="http://schemas.microsoft.com/office/drawing/2014/main" id="{29ACF614-5A0A-420F-B554-687F54C36DD7}"/>
                </a:ext>
              </a:extLst>
            </p:cNvPr>
            <p:cNvSpPr txBox="1"/>
            <p:nvPr/>
          </p:nvSpPr>
          <p:spPr>
            <a:xfrm rot="20351646">
              <a:off x="6491038" y="5058142"/>
              <a:ext cx="2224776" cy="646331"/>
            </a:xfrm>
            <a:prstGeom prst="rect">
              <a:avLst/>
            </a:prstGeom>
            <a:noFill/>
          </p:spPr>
          <p:txBody>
            <a:bodyPr wrap="none" rtlCol="0">
              <a:spAutoFit/>
            </a:bodyPr>
            <a:lstStyle/>
            <a:p>
              <a:pPr algn="ctr"/>
              <a:r>
                <a:rPr lang="en-US" dirty="0"/>
                <a:t>Undisturbed</a:t>
              </a:r>
            </a:p>
            <a:p>
              <a:pPr algn="ctr"/>
              <a:r>
                <a:rPr lang="en-US" dirty="0"/>
                <a:t>(no grazing/grubbing)</a:t>
              </a:r>
            </a:p>
          </p:txBody>
        </p:sp>
      </p:grpSp>
      <p:sp>
        <p:nvSpPr>
          <p:cNvPr id="14" name="TextBox 13">
            <a:extLst>
              <a:ext uri="{FF2B5EF4-FFF2-40B4-BE49-F238E27FC236}">
                <a16:creationId xmlns:a16="http://schemas.microsoft.com/office/drawing/2014/main" id="{475B2D80-FA14-46BB-ABF2-058FC8F1724C}"/>
              </a:ext>
            </a:extLst>
          </p:cNvPr>
          <p:cNvSpPr txBox="1"/>
          <p:nvPr/>
        </p:nvSpPr>
        <p:spPr>
          <a:xfrm>
            <a:off x="66647" y="3118071"/>
            <a:ext cx="2152512" cy="923330"/>
          </a:xfrm>
          <a:prstGeom prst="rect">
            <a:avLst/>
          </a:prstGeom>
          <a:noFill/>
        </p:spPr>
        <p:txBody>
          <a:bodyPr wrap="none" rtlCol="0">
            <a:spAutoFit/>
          </a:bodyPr>
          <a:lstStyle/>
          <a:p>
            <a:pPr algn="ctr"/>
            <a:r>
              <a:rPr lang="en-US" dirty="0"/>
              <a:t>Plant Functional </a:t>
            </a:r>
          </a:p>
          <a:p>
            <a:pPr algn="ctr"/>
            <a:r>
              <a:rPr lang="en-US" dirty="0"/>
              <a:t>Group </a:t>
            </a:r>
          </a:p>
          <a:p>
            <a:pPr algn="ctr"/>
            <a:r>
              <a:rPr lang="en-US" dirty="0"/>
              <a:t>Above-Ground Cover</a:t>
            </a:r>
          </a:p>
        </p:txBody>
      </p:sp>
      <p:sp>
        <p:nvSpPr>
          <p:cNvPr id="15" name="Freeform: Shape 14">
            <a:extLst>
              <a:ext uri="{FF2B5EF4-FFF2-40B4-BE49-F238E27FC236}">
                <a16:creationId xmlns:a16="http://schemas.microsoft.com/office/drawing/2014/main" id="{53D5F744-F8A1-4421-A45C-B92407178CB9}"/>
              </a:ext>
            </a:extLst>
          </p:cNvPr>
          <p:cNvSpPr/>
          <p:nvPr/>
        </p:nvSpPr>
        <p:spPr>
          <a:xfrm>
            <a:off x="3588707" y="2122098"/>
            <a:ext cx="4994694" cy="2760453"/>
          </a:xfrm>
          <a:custGeom>
            <a:avLst/>
            <a:gdLst>
              <a:gd name="connsiteX0" fmla="*/ 0 w 5289291"/>
              <a:gd name="connsiteY0" fmla="*/ 2776278 h 2776278"/>
              <a:gd name="connsiteX1" fmla="*/ 1544128 w 5289291"/>
              <a:gd name="connsiteY1" fmla="*/ 2043033 h 2776278"/>
              <a:gd name="connsiteX2" fmla="*/ 3157268 w 5289291"/>
              <a:gd name="connsiteY2" fmla="*/ 274618 h 2776278"/>
              <a:gd name="connsiteX3" fmla="*/ 4994694 w 5289291"/>
              <a:gd name="connsiteY3" fmla="*/ 15825 h 2776278"/>
              <a:gd name="connsiteX4" fmla="*/ 5262113 w 5289291"/>
              <a:gd name="connsiteY4" fmla="*/ 50331 h 2776278"/>
              <a:gd name="connsiteX0" fmla="*/ 0 w 4994694"/>
              <a:gd name="connsiteY0" fmla="*/ 2760453 h 2760453"/>
              <a:gd name="connsiteX1" fmla="*/ 1544128 w 4994694"/>
              <a:gd name="connsiteY1" fmla="*/ 2027208 h 2760453"/>
              <a:gd name="connsiteX2" fmla="*/ 3157268 w 4994694"/>
              <a:gd name="connsiteY2" fmla="*/ 258793 h 2760453"/>
              <a:gd name="connsiteX3" fmla="*/ 4994694 w 4994694"/>
              <a:gd name="connsiteY3" fmla="*/ 0 h 2760453"/>
            </a:gdLst>
            <a:ahLst/>
            <a:cxnLst>
              <a:cxn ang="0">
                <a:pos x="connsiteX0" y="connsiteY0"/>
              </a:cxn>
              <a:cxn ang="0">
                <a:pos x="connsiteX1" y="connsiteY1"/>
              </a:cxn>
              <a:cxn ang="0">
                <a:pos x="connsiteX2" y="connsiteY2"/>
              </a:cxn>
              <a:cxn ang="0">
                <a:pos x="connsiteX3" y="connsiteY3"/>
              </a:cxn>
            </a:cxnLst>
            <a:rect l="l" t="t" r="r" b="b"/>
            <a:pathLst>
              <a:path w="4994694" h="2760453">
                <a:moveTo>
                  <a:pt x="0" y="2760453"/>
                </a:moveTo>
                <a:cubicBezTo>
                  <a:pt x="508958" y="2602302"/>
                  <a:pt x="1017917" y="2444151"/>
                  <a:pt x="1544128" y="2027208"/>
                </a:cubicBezTo>
                <a:cubicBezTo>
                  <a:pt x="2070339" y="1610265"/>
                  <a:pt x="2582174" y="596661"/>
                  <a:pt x="3157268" y="258793"/>
                </a:cubicBezTo>
                <a:cubicBezTo>
                  <a:pt x="3732362" y="-79075"/>
                  <a:pt x="4643887" y="37381"/>
                  <a:pt x="4994694" y="0"/>
                </a:cubicBezTo>
              </a:path>
            </a:pathLst>
          </a:cu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013FDA8-22C9-49AA-B076-75F63126E2B6}"/>
              </a:ext>
            </a:extLst>
          </p:cNvPr>
          <p:cNvSpPr/>
          <p:nvPr/>
        </p:nvSpPr>
        <p:spPr>
          <a:xfrm flipH="1">
            <a:off x="3176076" y="2113771"/>
            <a:ext cx="5270739" cy="2850472"/>
          </a:xfrm>
          <a:custGeom>
            <a:avLst/>
            <a:gdLst>
              <a:gd name="connsiteX0" fmla="*/ 0 w 5289291"/>
              <a:gd name="connsiteY0" fmla="*/ 2776278 h 2776278"/>
              <a:gd name="connsiteX1" fmla="*/ 1544128 w 5289291"/>
              <a:gd name="connsiteY1" fmla="*/ 2043033 h 2776278"/>
              <a:gd name="connsiteX2" fmla="*/ 3157268 w 5289291"/>
              <a:gd name="connsiteY2" fmla="*/ 274618 h 2776278"/>
              <a:gd name="connsiteX3" fmla="*/ 4994694 w 5289291"/>
              <a:gd name="connsiteY3" fmla="*/ 15825 h 2776278"/>
              <a:gd name="connsiteX4" fmla="*/ 5262113 w 5289291"/>
              <a:gd name="connsiteY4" fmla="*/ 50331 h 2776278"/>
              <a:gd name="connsiteX0" fmla="*/ 0 w 4994694"/>
              <a:gd name="connsiteY0" fmla="*/ 2760453 h 2760453"/>
              <a:gd name="connsiteX1" fmla="*/ 1544128 w 4994694"/>
              <a:gd name="connsiteY1" fmla="*/ 2027208 h 2760453"/>
              <a:gd name="connsiteX2" fmla="*/ 3157268 w 4994694"/>
              <a:gd name="connsiteY2" fmla="*/ 258793 h 2760453"/>
              <a:gd name="connsiteX3" fmla="*/ 4994694 w 4994694"/>
              <a:gd name="connsiteY3" fmla="*/ 0 h 2760453"/>
              <a:gd name="connsiteX0" fmla="*/ 0 w 4994694"/>
              <a:gd name="connsiteY0" fmla="*/ 2769696 h 2769696"/>
              <a:gd name="connsiteX1" fmla="*/ 2225615 w 4994694"/>
              <a:gd name="connsiteY1" fmla="*/ 2424640 h 2769696"/>
              <a:gd name="connsiteX2" fmla="*/ 3157268 w 4994694"/>
              <a:gd name="connsiteY2" fmla="*/ 268036 h 2769696"/>
              <a:gd name="connsiteX3" fmla="*/ 4994694 w 4994694"/>
              <a:gd name="connsiteY3" fmla="*/ 9243 h 2769696"/>
              <a:gd name="connsiteX0" fmla="*/ 0 w 4994694"/>
              <a:gd name="connsiteY0" fmla="*/ 2769696 h 2780586"/>
              <a:gd name="connsiteX1" fmla="*/ 2225615 w 4994694"/>
              <a:gd name="connsiteY1" fmla="*/ 2424640 h 2780586"/>
              <a:gd name="connsiteX2" fmla="*/ 3157268 w 4994694"/>
              <a:gd name="connsiteY2" fmla="*/ 268036 h 2780586"/>
              <a:gd name="connsiteX3" fmla="*/ 4994694 w 4994694"/>
              <a:gd name="connsiteY3" fmla="*/ 9243 h 2780586"/>
              <a:gd name="connsiteX0" fmla="*/ 0 w 5037826"/>
              <a:gd name="connsiteY0" fmla="*/ 2855960 h 2859257"/>
              <a:gd name="connsiteX1" fmla="*/ 2268747 w 5037826"/>
              <a:gd name="connsiteY1" fmla="*/ 2424640 h 2859257"/>
              <a:gd name="connsiteX2" fmla="*/ 3200400 w 5037826"/>
              <a:gd name="connsiteY2" fmla="*/ 268036 h 2859257"/>
              <a:gd name="connsiteX3" fmla="*/ 5037826 w 5037826"/>
              <a:gd name="connsiteY3" fmla="*/ 9243 h 2859257"/>
              <a:gd name="connsiteX0" fmla="*/ 0 w 5037826"/>
              <a:gd name="connsiteY0" fmla="*/ 2855960 h 2855960"/>
              <a:gd name="connsiteX1" fmla="*/ 2268747 w 5037826"/>
              <a:gd name="connsiteY1" fmla="*/ 2424640 h 2855960"/>
              <a:gd name="connsiteX2" fmla="*/ 3200400 w 5037826"/>
              <a:gd name="connsiteY2" fmla="*/ 268036 h 2855960"/>
              <a:gd name="connsiteX3" fmla="*/ 5037826 w 5037826"/>
              <a:gd name="connsiteY3" fmla="*/ 9243 h 2855960"/>
              <a:gd name="connsiteX0" fmla="*/ 0 w 5270739"/>
              <a:gd name="connsiteY0" fmla="*/ 2850472 h 2850472"/>
              <a:gd name="connsiteX1" fmla="*/ 2268747 w 5270739"/>
              <a:gd name="connsiteY1" fmla="*/ 2419152 h 2850472"/>
              <a:gd name="connsiteX2" fmla="*/ 3200400 w 5270739"/>
              <a:gd name="connsiteY2" fmla="*/ 262548 h 2850472"/>
              <a:gd name="connsiteX3" fmla="*/ 5270739 w 5270739"/>
              <a:gd name="connsiteY3" fmla="*/ 12381 h 2850472"/>
            </a:gdLst>
            <a:ahLst/>
            <a:cxnLst>
              <a:cxn ang="0">
                <a:pos x="connsiteX0" y="connsiteY0"/>
              </a:cxn>
              <a:cxn ang="0">
                <a:pos x="connsiteX1" y="connsiteY1"/>
              </a:cxn>
              <a:cxn ang="0">
                <a:pos x="connsiteX2" y="connsiteY2"/>
              </a:cxn>
              <a:cxn ang="0">
                <a:pos x="connsiteX3" y="connsiteY3"/>
              </a:cxn>
            </a:cxnLst>
            <a:rect l="l" t="t" r="r" b="b"/>
            <a:pathLst>
              <a:path w="5270739" h="2850472">
                <a:moveTo>
                  <a:pt x="0" y="2850472"/>
                </a:moveTo>
                <a:cubicBezTo>
                  <a:pt x="776377" y="2821717"/>
                  <a:pt x="1735347" y="2850473"/>
                  <a:pt x="2268747" y="2419152"/>
                </a:cubicBezTo>
                <a:cubicBezTo>
                  <a:pt x="2802147" y="1987831"/>
                  <a:pt x="2700068" y="663677"/>
                  <a:pt x="3200400" y="262548"/>
                </a:cubicBezTo>
                <a:cubicBezTo>
                  <a:pt x="3700732" y="-138581"/>
                  <a:pt x="4919932" y="49762"/>
                  <a:pt x="5270739" y="12381"/>
                </a:cubicBezTo>
              </a:path>
            </a:pathLst>
          </a:cu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E6C4463-4A84-45AC-8A01-3B122DADAD57}"/>
              </a:ext>
            </a:extLst>
          </p:cNvPr>
          <p:cNvSpPr/>
          <p:nvPr/>
        </p:nvSpPr>
        <p:spPr>
          <a:xfrm>
            <a:off x="3200519" y="2346385"/>
            <a:ext cx="5201727" cy="2786332"/>
          </a:xfrm>
          <a:custGeom>
            <a:avLst/>
            <a:gdLst>
              <a:gd name="connsiteX0" fmla="*/ 0 w 4977441"/>
              <a:gd name="connsiteY0" fmla="*/ 39089 h 2728429"/>
              <a:gd name="connsiteX1" fmla="*/ 1587260 w 4977441"/>
              <a:gd name="connsiteY1" fmla="*/ 332387 h 2728429"/>
              <a:gd name="connsiteX2" fmla="*/ 2346385 w 4977441"/>
              <a:gd name="connsiteY2" fmla="*/ 2471738 h 2728429"/>
              <a:gd name="connsiteX3" fmla="*/ 4977441 w 4977441"/>
              <a:gd name="connsiteY3" fmla="*/ 2609761 h 2728429"/>
              <a:gd name="connsiteX0" fmla="*/ 0 w 5201727"/>
              <a:gd name="connsiteY0" fmla="*/ 12639 h 2917639"/>
              <a:gd name="connsiteX1" fmla="*/ 1811546 w 5201727"/>
              <a:gd name="connsiteY1" fmla="*/ 521597 h 2917639"/>
              <a:gd name="connsiteX2" fmla="*/ 2570671 w 5201727"/>
              <a:gd name="connsiteY2" fmla="*/ 2660948 h 2917639"/>
              <a:gd name="connsiteX3" fmla="*/ 5201727 w 5201727"/>
              <a:gd name="connsiteY3" fmla="*/ 2798971 h 2917639"/>
              <a:gd name="connsiteX0" fmla="*/ 0 w 5201727"/>
              <a:gd name="connsiteY0" fmla="*/ 0 h 2905000"/>
              <a:gd name="connsiteX1" fmla="*/ 1811546 w 5201727"/>
              <a:gd name="connsiteY1" fmla="*/ 508958 h 2905000"/>
              <a:gd name="connsiteX2" fmla="*/ 2570671 w 5201727"/>
              <a:gd name="connsiteY2" fmla="*/ 2648309 h 2905000"/>
              <a:gd name="connsiteX3" fmla="*/ 5201727 w 5201727"/>
              <a:gd name="connsiteY3" fmla="*/ 2786332 h 2905000"/>
              <a:gd name="connsiteX0" fmla="*/ 0 w 5201727"/>
              <a:gd name="connsiteY0" fmla="*/ 0 h 2903415"/>
              <a:gd name="connsiteX1" fmla="*/ 1561380 w 5201727"/>
              <a:gd name="connsiteY1" fmla="*/ 534837 h 2903415"/>
              <a:gd name="connsiteX2" fmla="*/ 2570671 w 5201727"/>
              <a:gd name="connsiteY2" fmla="*/ 2648309 h 2903415"/>
              <a:gd name="connsiteX3" fmla="*/ 5201727 w 5201727"/>
              <a:gd name="connsiteY3" fmla="*/ 2786332 h 2903415"/>
              <a:gd name="connsiteX0" fmla="*/ 0 w 5201727"/>
              <a:gd name="connsiteY0" fmla="*/ 0 h 2826168"/>
              <a:gd name="connsiteX1" fmla="*/ 1561380 w 5201727"/>
              <a:gd name="connsiteY1" fmla="*/ 534837 h 2826168"/>
              <a:gd name="connsiteX2" fmla="*/ 2570671 w 5201727"/>
              <a:gd name="connsiteY2" fmla="*/ 2648309 h 2826168"/>
              <a:gd name="connsiteX3" fmla="*/ 5201727 w 5201727"/>
              <a:gd name="connsiteY3" fmla="*/ 2786332 h 2826168"/>
              <a:gd name="connsiteX0" fmla="*/ 0 w 5201727"/>
              <a:gd name="connsiteY0" fmla="*/ 0 h 2786332"/>
              <a:gd name="connsiteX1" fmla="*/ 1561380 w 5201727"/>
              <a:gd name="connsiteY1" fmla="*/ 534837 h 2786332"/>
              <a:gd name="connsiteX2" fmla="*/ 2570671 w 5201727"/>
              <a:gd name="connsiteY2" fmla="*/ 2648309 h 2786332"/>
              <a:gd name="connsiteX3" fmla="*/ 5201727 w 5201727"/>
              <a:gd name="connsiteY3" fmla="*/ 2786332 h 2786332"/>
            </a:gdLst>
            <a:ahLst/>
            <a:cxnLst>
              <a:cxn ang="0">
                <a:pos x="connsiteX0" y="connsiteY0"/>
              </a:cxn>
              <a:cxn ang="0">
                <a:pos x="connsiteX1" y="connsiteY1"/>
              </a:cxn>
              <a:cxn ang="0">
                <a:pos x="connsiteX2" y="connsiteY2"/>
              </a:cxn>
              <a:cxn ang="0">
                <a:pos x="connsiteX3" y="connsiteY3"/>
              </a:cxn>
            </a:cxnLst>
            <a:rect l="l" t="t" r="r" b="b"/>
            <a:pathLst>
              <a:path w="5201727" h="2786332">
                <a:moveTo>
                  <a:pt x="0" y="0"/>
                </a:moveTo>
                <a:cubicBezTo>
                  <a:pt x="598098" y="4313"/>
                  <a:pt x="1132935" y="93452"/>
                  <a:pt x="1561380" y="534837"/>
                </a:cubicBezTo>
                <a:cubicBezTo>
                  <a:pt x="1989825" y="976222"/>
                  <a:pt x="1825923" y="2574985"/>
                  <a:pt x="2570671" y="2648309"/>
                </a:cubicBezTo>
                <a:cubicBezTo>
                  <a:pt x="3315419" y="2721633"/>
                  <a:pt x="4125582" y="2760452"/>
                  <a:pt x="5201727" y="2786332"/>
                </a:cubicBezTo>
              </a:path>
            </a:pathLst>
          </a:cu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33F99C00-FCBE-4D1A-BC16-2859ECFB59F9}"/>
              </a:ext>
            </a:extLst>
          </p:cNvPr>
          <p:cNvGrpSpPr/>
          <p:nvPr/>
        </p:nvGrpSpPr>
        <p:grpSpPr>
          <a:xfrm>
            <a:off x="9311554" y="3118071"/>
            <a:ext cx="2813799" cy="1326157"/>
            <a:chOff x="8528395" y="181948"/>
            <a:chExt cx="2813799" cy="1326157"/>
          </a:xfrm>
        </p:grpSpPr>
        <p:grpSp>
          <p:nvGrpSpPr>
            <p:cNvPr id="24" name="Group 23">
              <a:extLst>
                <a:ext uri="{FF2B5EF4-FFF2-40B4-BE49-F238E27FC236}">
                  <a16:creationId xmlns:a16="http://schemas.microsoft.com/office/drawing/2014/main" id="{66977E59-AE98-4642-965F-1DAC3D539665}"/>
                </a:ext>
              </a:extLst>
            </p:cNvPr>
            <p:cNvGrpSpPr/>
            <p:nvPr/>
          </p:nvGrpSpPr>
          <p:grpSpPr>
            <a:xfrm>
              <a:off x="8630086" y="584775"/>
              <a:ext cx="2712108" cy="923330"/>
              <a:chOff x="9601197" y="528841"/>
              <a:chExt cx="2712108" cy="923330"/>
            </a:xfrm>
          </p:grpSpPr>
          <p:cxnSp>
            <p:nvCxnSpPr>
              <p:cNvPr id="19" name="Straight Connector 18">
                <a:extLst>
                  <a:ext uri="{FF2B5EF4-FFF2-40B4-BE49-F238E27FC236}">
                    <a16:creationId xmlns:a16="http://schemas.microsoft.com/office/drawing/2014/main" id="{7E2C4860-AB99-4F0A-A6CE-D44AEC2EECF1}"/>
                  </a:ext>
                </a:extLst>
              </p:cNvPr>
              <p:cNvCxnSpPr/>
              <p:nvPr/>
            </p:nvCxnSpPr>
            <p:spPr>
              <a:xfrm>
                <a:off x="9601197" y="714172"/>
                <a:ext cx="48307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1F30028-6246-4673-B14C-BED953008ECF}"/>
                  </a:ext>
                </a:extLst>
              </p:cNvPr>
              <p:cNvCxnSpPr/>
              <p:nvPr/>
            </p:nvCxnSpPr>
            <p:spPr>
              <a:xfrm>
                <a:off x="9601197" y="990506"/>
                <a:ext cx="48307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6A34C46-F378-4171-8B60-1AACB494C9DB}"/>
                  </a:ext>
                </a:extLst>
              </p:cNvPr>
              <p:cNvCxnSpPr/>
              <p:nvPr/>
            </p:nvCxnSpPr>
            <p:spPr>
              <a:xfrm>
                <a:off x="9601197" y="1277764"/>
                <a:ext cx="483079"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E69873A-2497-4349-92D9-01E448D23A30}"/>
                  </a:ext>
                </a:extLst>
              </p:cNvPr>
              <p:cNvSpPr txBox="1"/>
              <p:nvPr/>
            </p:nvSpPr>
            <p:spPr>
              <a:xfrm>
                <a:off x="10153290" y="528841"/>
                <a:ext cx="2160015" cy="923330"/>
              </a:xfrm>
              <a:prstGeom prst="rect">
                <a:avLst/>
              </a:prstGeom>
              <a:noFill/>
            </p:spPr>
            <p:txBody>
              <a:bodyPr wrap="none" rtlCol="0">
                <a:spAutoFit/>
              </a:bodyPr>
              <a:lstStyle/>
              <a:p>
                <a:r>
                  <a:rPr lang="en-US" dirty="0"/>
                  <a:t>Annual forbs</a:t>
                </a:r>
              </a:p>
              <a:p>
                <a:r>
                  <a:rPr lang="en-US" dirty="0"/>
                  <a:t>Annual graminoids</a:t>
                </a:r>
              </a:p>
              <a:p>
                <a:r>
                  <a:rPr lang="en-US" dirty="0"/>
                  <a:t>Perennial graminoids</a:t>
                </a:r>
              </a:p>
            </p:txBody>
          </p:sp>
        </p:grpSp>
        <p:sp>
          <p:nvSpPr>
            <p:cNvPr id="25" name="TextBox 24">
              <a:extLst>
                <a:ext uri="{FF2B5EF4-FFF2-40B4-BE49-F238E27FC236}">
                  <a16:creationId xmlns:a16="http://schemas.microsoft.com/office/drawing/2014/main" id="{E0663A8E-C5AD-46AB-BFB6-8BFD2480B282}"/>
                </a:ext>
              </a:extLst>
            </p:cNvPr>
            <p:cNvSpPr txBox="1"/>
            <p:nvPr/>
          </p:nvSpPr>
          <p:spPr>
            <a:xfrm>
              <a:off x="8528395" y="181948"/>
              <a:ext cx="2403543" cy="369332"/>
            </a:xfrm>
            <a:prstGeom prst="rect">
              <a:avLst/>
            </a:prstGeom>
            <a:noFill/>
          </p:spPr>
          <p:txBody>
            <a:bodyPr wrap="none" rtlCol="0">
              <a:spAutoFit/>
            </a:bodyPr>
            <a:lstStyle/>
            <a:p>
              <a:r>
                <a:rPr lang="en-US" b="1" dirty="0"/>
                <a:t>Plant functional groups</a:t>
              </a:r>
            </a:p>
          </p:txBody>
        </p:sp>
      </p:grpSp>
    </p:spTree>
    <p:extLst>
      <p:ext uri="{BB962C8B-B14F-4D97-AF65-F5344CB8AC3E}">
        <p14:creationId xmlns:p14="http://schemas.microsoft.com/office/powerpoint/2010/main" val="3212559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536969-CBFA-4D2E-AF79-0019C6A2FA95}"/>
              </a:ext>
            </a:extLst>
          </p:cNvPr>
          <p:cNvSpPr txBox="1"/>
          <p:nvPr/>
        </p:nvSpPr>
        <p:spPr>
          <a:xfrm>
            <a:off x="241522" y="0"/>
            <a:ext cx="11455879" cy="1569660"/>
          </a:xfrm>
          <a:prstGeom prst="rect">
            <a:avLst/>
          </a:prstGeom>
          <a:noFill/>
        </p:spPr>
        <p:txBody>
          <a:bodyPr wrap="square" rtlCol="0">
            <a:spAutoFit/>
          </a:bodyPr>
          <a:lstStyle/>
          <a:p>
            <a:r>
              <a:rPr lang="en-US" sz="1600" i="1" dirty="0"/>
              <a:t>Expected results</a:t>
            </a:r>
          </a:p>
          <a:p>
            <a:r>
              <a:rPr lang="en-US" sz="1600" b="1" dirty="0"/>
              <a:t>Does the fall and spring seed bank richness strongly resemble above-ground fall richness in different disturbance conditions?</a:t>
            </a:r>
          </a:p>
          <a:p>
            <a:endParaRPr lang="en-US" sz="1600" dirty="0"/>
          </a:p>
          <a:p>
            <a:r>
              <a:rPr lang="en-US" sz="1600" dirty="0"/>
              <a:t>Because vegetation structural density should trap local seed rain following dispersal from the parent plant, I expect </a:t>
            </a:r>
            <a:r>
              <a:rPr lang="en-US" sz="1600" u="sng" dirty="0"/>
              <a:t>fall seed bank richness to highly similar to above-ground fall species richness</a:t>
            </a:r>
            <a:r>
              <a:rPr lang="en-US" sz="1600" dirty="0"/>
              <a:t>, regardless of disturbance condition. </a:t>
            </a:r>
          </a:p>
          <a:p>
            <a:endParaRPr lang="en-US" sz="1600" b="1" dirty="0"/>
          </a:p>
        </p:txBody>
      </p:sp>
      <p:sp>
        <p:nvSpPr>
          <p:cNvPr id="18" name="TextBox 17">
            <a:extLst>
              <a:ext uri="{FF2B5EF4-FFF2-40B4-BE49-F238E27FC236}">
                <a16:creationId xmlns:a16="http://schemas.microsoft.com/office/drawing/2014/main" id="{1CA67585-E717-4F20-A049-9B7CB5D73C6D}"/>
              </a:ext>
            </a:extLst>
          </p:cNvPr>
          <p:cNvSpPr txBox="1"/>
          <p:nvPr/>
        </p:nvSpPr>
        <p:spPr>
          <a:xfrm>
            <a:off x="31678" y="6416403"/>
            <a:ext cx="8440965" cy="461665"/>
          </a:xfrm>
          <a:prstGeom prst="rect">
            <a:avLst/>
          </a:prstGeom>
          <a:noFill/>
        </p:spPr>
        <p:txBody>
          <a:bodyPr wrap="none" rtlCol="0">
            <a:spAutoFit/>
          </a:bodyPr>
          <a:lstStyle/>
          <a:p>
            <a:r>
              <a:rPr lang="en-US" sz="1200" i="1" dirty="0"/>
              <a:t>Ordination is based on species presence, using Bray’s distance (to reduce influence of species absences), with 95% confidence ellipses </a:t>
            </a:r>
          </a:p>
          <a:p>
            <a:r>
              <a:rPr lang="en-US" sz="1200" i="1" dirty="0"/>
              <a:t>(see example in Fig. 4, Rago et al. 2020, Applied Veg. Sci.)</a:t>
            </a:r>
          </a:p>
        </p:txBody>
      </p:sp>
      <p:grpSp>
        <p:nvGrpSpPr>
          <p:cNvPr id="30" name="Group 29">
            <a:extLst>
              <a:ext uri="{FF2B5EF4-FFF2-40B4-BE49-F238E27FC236}">
                <a16:creationId xmlns:a16="http://schemas.microsoft.com/office/drawing/2014/main" id="{9672EAA7-60FA-4697-B3A1-5EAF91EE0625}"/>
              </a:ext>
            </a:extLst>
          </p:cNvPr>
          <p:cNvGrpSpPr/>
          <p:nvPr/>
        </p:nvGrpSpPr>
        <p:grpSpPr>
          <a:xfrm>
            <a:off x="1390703" y="1622145"/>
            <a:ext cx="5417385" cy="4615063"/>
            <a:chOff x="3340272" y="865502"/>
            <a:chExt cx="5417385" cy="4615063"/>
          </a:xfrm>
        </p:grpSpPr>
        <p:cxnSp>
          <p:nvCxnSpPr>
            <p:cNvPr id="15" name="Straight Connector 14">
              <a:extLst>
                <a:ext uri="{FF2B5EF4-FFF2-40B4-BE49-F238E27FC236}">
                  <a16:creationId xmlns:a16="http://schemas.microsoft.com/office/drawing/2014/main" id="{A59F530F-5EA0-4410-A7B8-B5E7E3ECCCD8}"/>
                </a:ext>
              </a:extLst>
            </p:cNvPr>
            <p:cNvCxnSpPr>
              <a:cxnSpLocks/>
            </p:cNvCxnSpPr>
            <p:nvPr/>
          </p:nvCxnSpPr>
          <p:spPr>
            <a:xfrm>
              <a:off x="3979656" y="865502"/>
              <a:ext cx="0" cy="4245731"/>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C12567D-46F6-4609-8297-92BF5438292A}"/>
                </a:ext>
              </a:extLst>
            </p:cNvPr>
            <p:cNvCxnSpPr>
              <a:cxnSpLocks/>
            </p:cNvCxnSpPr>
            <p:nvPr/>
          </p:nvCxnSpPr>
          <p:spPr>
            <a:xfrm flipH="1">
              <a:off x="3998755" y="5089540"/>
              <a:ext cx="4758902" cy="0"/>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E4E0424-C58C-4A36-B390-CB684B735C94}"/>
                </a:ext>
              </a:extLst>
            </p:cNvPr>
            <p:cNvSpPr txBox="1"/>
            <p:nvPr/>
          </p:nvSpPr>
          <p:spPr>
            <a:xfrm>
              <a:off x="5969461" y="5111233"/>
              <a:ext cx="896399" cy="369332"/>
            </a:xfrm>
            <a:prstGeom prst="rect">
              <a:avLst/>
            </a:prstGeom>
            <a:noFill/>
          </p:spPr>
          <p:txBody>
            <a:bodyPr wrap="none" rtlCol="0">
              <a:spAutoFit/>
            </a:bodyPr>
            <a:lstStyle/>
            <a:p>
              <a:r>
                <a:rPr lang="en-US" dirty="0"/>
                <a:t>NMDS1</a:t>
              </a:r>
            </a:p>
          </p:txBody>
        </p:sp>
        <p:sp>
          <p:nvSpPr>
            <p:cNvPr id="20" name="TextBox 19">
              <a:extLst>
                <a:ext uri="{FF2B5EF4-FFF2-40B4-BE49-F238E27FC236}">
                  <a16:creationId xmlns:a16="http://schemas.microsoft.com/office/drawing/2014/main" id="{B3A8D640-CF8F-4F23-92A0-F507A7CA20F7}"/>
                </a:ext>
              </a:extLst>
            </p:cNvPr>
            <p:cNvSpPr txBox="1"/>
            <p:nvPr/>
          </p:nvSpPr>
          <p:spPr>
            <a:xfrm rot="16200000">
              <a:off x="3076738" y="2652530"/>
              <a:ext cx="896399" cy="369332"/>
            </a:xfrm>
            <a:prstGeom prst="rect">
              <a:avLst/>
            </a:prstGeom>
            <a:noFill/>
          </p:spPr>
          <p:txBody>
            <a:bodyPr wrap="none" rtlCol="0">
              <a:spAutoFit/>
            </a:bodyPr>
            <a:lstStyle/>
            <a:p>
              <a:r>
                <a:rPr lang="en-US" dirty="0"/>
                <a:t>NMDS2</a:t>
              </a:r>
            </a:p>
          </p:txBody>
        </p:sp>
      </p:grpSp>
      <p:grpSp>
        <p:nvGrpSpPr>
          <p:cNvPr id="31" name="Group 30">
            <a:extLst>
              <a:ext uri="{FF2B5EF4-FFF2-40B4-BE49-F238E27FC236}">
                <a16:creationId xmlns:a16="http://schemas.microsoft.com/office/drawing/2014/main" id="{9116D3CD-49E4-4D43-8171-265C8E581A94}"/>
              </a:ext>
            </a:extLst>
          </p:cNvPr>
          <p:cNvGrpSpPr/>
          <p:nvPr/>
        </p:nvGrpSpPr>
        <p:grpSpPr>
          <a:xfrm>
            <a:off x="7360509" y="2522196"/>
            <a:ext cx="3087462" cy="3323987"/>
            <a:chOff x="9152131" y="815771"/>
            <a:chExt cx="3087462" cy="3323987"/>
          </a:xfrm>
        </p:grpSpPr>
        <p:sp>
          <p:nvSpPr>
            <p:cNvPr id="21" name="Oval 20">
              <a:extLst>
                <a:ext uri="{FF2B5EF4-FFF2-40B4-BE49-F238E27FC236}">
                  <a16:creationId xmlns:a16="http://schemas.microsoft.com/office/drawing/2014/main" id="{DED35351-15D8-464D-9FF6-FC67A373C53F}"/>
                </a:ext>
              </a:extLst>
            </p:cNvPr>
            <p:cNvSpPr/>
            <p:nvPr/>
          </p:nvSpPr>
          <p:spPr>
            <a:xfrm>
              <a:off x="9178109" y="871902"/>
              <a:ext cx="198402" cy="19840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F73983C2-74E9-4806-AAEB-84D7C7778608}"/>
                </a:ext>
              </a:extLst>
            </p:cNvPr>
            <p:cNvSpPr/>
            <p:nvPr/>
          </p:nvSpPr>
          <p:spPr>
            <a:xfrm>
              <a:off x="9188224" y="1528710"/>
              <a:ext cx="198402" cy="19840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2BDE7A9-A65B-4F9C-8E20-AC58FFF879A9}"/>
                </a:ext>
              </a:extLst>
            </p:cNvPr>
            <p:cNvSpPr/>
            <p:nvPr/>
          </p:nvSpPr>
          <p:spPr>
            <a:xfrm>
              <a:off x="9255053" y="2597893"/>
              <a:ext cx="198402" cy="1984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35247C4-DDE9-41ED-8563-C061D6163C3E}"/>
                </a:ext>
              </a:extLst>
            </p:cNvPr>
            <p:cNvSpPr/>
            <p:nvPr/>
          </p:nvSpPr>
          <p:spPr>
            <a:xfrm>
              <a:off x="9255053" y="3592637"/>
              <a:ext cx="198402" cy="198402"/>
            </a:xfrm>
            <a:prstGeom prst="ellipse">
              <a:avLst/>
            </a:prstGeom>
            <a:solidFill>
              <a:srgbClr val="FFFF0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84855D2F-25EE-4EAC-820C-0E61B5A4982E}"/>
                </a:ext>
              </a:extLst>
            </p:cNvPr>
            <p:cNvSpPr/>
            <p:nvPr/>
          </p:nvSpPr>
          <p:spPr>
            <a:xfrm>
              <a:off x="9152131" y="1117863"/>
              <a:ext cx="280248" cy="201249"/>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EB32B5FA-4C98-4A6B-B8A6-B2B06F601DD7}"/>
                </a:ext>
              </a:extLst>
            </p:cNvPr>
            <p:cNvSpPr/>
            <p:nvPr/>
          </p:nvSpPr>
          <p:spPr>
            <a:xfrm>
              <a:off x="9173207" y="1889266"/>
              <a:ext cx="280248" cy="201249"/>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D4EC14C4-F6F6-4880-9A97-B52CC474F1BE}"/>
                </a:ext>
              </a:extLst>
            </p:cNvPr>
            <p:cNvSpPr/>
            <p:nvPr/>
          </p:nvSpPr>
          <p:spPr>
            <a:xfrm>
              <a:off x="9214130" y="3008556"/>
              <a:ext cx="280248" cy="20124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EC173069-20A4-4994-B99F-E6AA38F00972}"/>
                </a:ext>
              </a:extLst>
            </p:cNvPr>
            <p:cNvSpPr/>
            <p:nvPr/>
          </p:nvSpPr>
          <p:spPr>
            <a:xfrm>
              <a:off x="9236387" y="3866517"/>
              <a:ext cx="280248" cy="201249"/>
            </a:xfrm>
            <a:prstGeom prst="triangle">
              <a:avLst/>
            </a:prstGeom>
            <a:solidFill>
              <a:srgbClr val="FFFF0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B0011567-863F-4D57-BA68-C45CD2D1B7A1}"/>
                </a:ext>
              </a:extLst>
            </p:cNvPr>
            <p:cNvSpPr txBox="1"/>
            <p:nvPr/>
          </p:nvSpPr>
          <p:spPr>
            <a:xfrm>
              <a:off x="9428695" y="815771"/>
              <a:ext cx="2810898" cy="3323987"/>
            </a:xfrm>
            <a:prstGeom prst="rect">
              <a:avLst/>
            </a:prstGeom>
            <a:noFill/>
          </p:spPr>
          <p:txBody>
            <a:bodyPr wrap="none" rtlCol="0">
              <a:spAutoFit/>
            </a:bodyPr>
            <a:lstStyle/>
            <a:p>
              <a:r>
                <a:rPr lang="en-US" sz="1400" dirty="0"/>
                <a:t>Denuded vegetation</a:t>
              </a:r>
            </a:p>
            <a:p>
              <a:r>
                <a:rPr lang="en-US" sz="1400" dirty="0"/>
                <a:t>Denuded seed bank</a:t>
              </a:r>
            </a:p>
            <a:p>
              <a:endParaRPr lang="en-US" sz="1400" dirty="0"/>
            </a:p>
            <a:p>
              <a:r>
                <a:rPr lang="en-US" sz="1400" dirty="0"/>
                <a:t>Patchy grazed/denuded vegetation, </a:t>
              </a:r>
            </a:p>
            <a:p>
              <a:r>
                <a:rPr lang="en-US" sz="1400" dirty="0"/>
                <a:t>     1-year recovery (NRE)</a:t>
              </a:r>
            </a:p>
            <a:p>
              <a:r>
                <a:rPr lang="en-US" sz="1400" dirty="0"/>
                <a:t>Patchy grazed/denuded seed bank,</a:t>
              </a:r>
            </a:p>
            <a:p>
              <a:r>
                <a:rPr lang="en-US" sz="1400" dirty="0"/>
                <a:t>     1-year recovery (NRE)</a:t>
              </a:r>
            </a:p>
            <a:p>
              <a:endParaRPr lang="en-US" sz="1400" dirty="0"/>
            </a:p>
            <a:p>
              <a:r>
                <a:rPr lang="en-US" sz="1400" dirty="0"/>
                <a:t>Patchy grazed/denuded vegetation, </a:t>
              </a:r>
            </a:p>
            <a:p>
              <a:r>
                <a:rPr lang="en-US" sz="1400" dirty="0"/>
                <a:t>     10-year recovery (LQRE)</a:t>
              </a:r>
            </a:p>
            <a:p>
              <a:r>
                <a:rPr lang="en-US" sz="1400" dirty="0"/>
                <a:t>Patchy grazed/denuded seed bank,</a:t>
              </a:r>
            </a:p>
            <a:p>
              <a:r>
                <a:rPr lang="en-US" sz="1400" dirty="0"/>
                <a:t>     10-year recovery (LQRE)</a:t>
              </a:r>
            </a:p>
            <a:p>
              <a:endParaRPr lang="en-US" sz="1400" dirty="0"/>
            </a:p>
            <a:p>
              <a:r>
                <a:rPr lang="en-US" sz="1400" dirty="0"/>
                <a:t>Undisturbed vegetation</a:t>
              </a:r>
            </a:p>
            <a:p>
              <a:r>
                <a:rPr lang="en-US" sz="1400" dirty="0"/>
                <a:t>Undisturbed seed bank</a:t>
              </a:r>
            </a:p>
          </p:txBody>
        </p:sp>
      </p:grpSp>
      <p:grpSp>
        <p:nvGrpSpPr>
          <p:cNvPr id="40" name="Group 39">
            <a:extLst>
              <a:ext uri="{FF2B5EF4-FFF2-40B4-BE49-F238E27FC236}">
                <a16:creationId xmlns:a16="http://schemas.microsoft.com/office/drawing/2014/main" id="{A311D1B1-7E1B-416E-9615-612A90645B32}"/>
              </a:ext>
            </a:extLst>
          </p:cNvPr>
          <p:cNvGrpSpPr/>
          <p:nvPr/>
        </p:nvGrpSpPr>
        <p:grpSpPr>
          <a:xfrm>
            <a:off x="2721176" y="2305593"/>
            <a:ext cx="1389509" cy="793520"/>
            <a:chOff x="4860495" y="2439836"/>
            <a:chExt cx="1389509" cy="793520"/>
          </a:xfrm>
        </p:grpSpPr>
        <p:sp>
          <p:nvSpPr>
            <p:cNvPr id="32" name="Oval 31">
              <a:extLst>
                <a:ext uri="{FF2B5EF4-FFF2-40B4-BE49-F238E27FC236}">
                  <a16:creationId xmlns:a16="http://schemas.microsoft.com/office/drawing/2014/main" id="{6CADC4B0-6657-49F9-85BA-E5DDAC7B6FA2}"/>
                </a:ext>
              </a:extLst>
            </p:cNvPr>
            <p:cNvSpPr/>
            <p:nvPr/>
          </p:nvSpPr>
          <p:spPr>
            <a:xfrm>
              <a:off x="5225026" y="2460545"/>
              <a:ext cx="145135" cy="14513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44C2B540-7116-4BC1-860F-2E860123C7D6}"/>
                </a:ext>
              </a:extLst>
            </p:cNvPr>
            <p:cNvSpPr/>
            <p:nvPr/>
          </p:nvSpPr>
          <p:spPr>
            <a:xfrm>
              <a:off x="4860495" y="2758602"/>
              <a:ext cx="145135" cy="14513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5C9043C-7935-413B-891C-0CB52E24BCEC}"/>
                </a:ext>
              </a:extLst>
            </p:cNvPr>
            <p:cNvSpPr/>
            <p:nvPr/>
          </p:nvSpPr>
          <p:spPr>
            <a:xfrm>
              <a:off x="6104869" y="2782380"/>
              <a:ext cx="145135" cy="14513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2F35EF9B-D254-4667-9CC9-7ABE4F44BB8C}"/>
                </a:ext>
              </a:extLst>
            </p:cNvPr>
            <p:cNvSpPr/>
            <p:nvPr/>
          </p:nvSpPr>
          <p:spPr>
            <a:xfrm>
              <a:off x="5457952" y="2890626"/>
              <a:ext cx="145135" cy="14513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2C468AF8-188E-43A0-B1A7-78EB711A6E80}"/>
                </a:ext>
              </a:extLst>
            </p:cNvPr>
            <p:cNvSpPr/>
            <p:nvPr/>
          </p:nvSpPr>
          <p:spPr>
            <a:xfrm>
              <a:off x="5147765" y="2989204"/>
              <a:ext cx="145135" cy="14513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34F8CBA-3551-4B6C-A64B-A02E7D5FC421}"/>
                </a:ext>
              </a:extLst>
            </p:cNvPr>
            <p:cNvSpPr/>
            <p:nvPr/>
          </p:nvSpPr>
          <p:spPr>
            <a:xfrm>
              <a:off x="5927690" y="2439836"/>
              <a:ext cx="145135" cy="14513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54D97B33-2254-45A8-95C0-C58BC814811F}"/>
                </a:ext>
              </a:extLst>
            </p:cNvPr>
            <p:cNvSpPr/>
            <p:nvPr/>
          </p:nvSpPr>
          <p:spPr>
            <a:xfrm>
              <a:off x="5644762" y="2541010"/>
              <a:ext cx="145135" cy="14513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4EFBEBBA-7D41-4FB5-8437-1CEC2991291D}"/>
                </a:ext>
              </a:extLst>
            </p:cNvPr>
            <p:cNvSpPr/>
            <p:nvPr/>
          </p:nvSpPr>
          <p:spPr>
            <a:xfrm>
              <a:off x="5826923" y="3088221"/>
              <a:ext cx="145135" cy="14513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ABCB141D-F04F-48BA-81A1-0B1D36EF0D04}"/>
              </a:ext>
            </a:extLst>
          </p:cNvPr>
          <p:cNvGrpSpPr/>
          <p:nvPr/>
        </p:nvGrpSpPr>
        <p:grpSpPr>
          <a:xfrm>
            <a:off x="3159932" y="2444634"/>
            <a:ext cx="1144749" cy="887129"/>
            <a:chOff x="5003960" y="2059350"/>
            <a:chExt cx="1144749" cy="887129"/>
          </a:xfrm>
        </p:grpSpPr>
        <p:sp>
          <p:nvSpPr>
            <p:cNvPr id="41" name="Isosceles Triangle 40">
              <a:extLst>
                <a:ext uri="{FF2B5EF4-FFF2-40B4-BE49-F238E27FC236}">
                  <a16:creationId xmlns:a16="http://schemas.microsoft.com/office/drawing/2014/main" id="{95BBE8C1-2AF4-4E0C-BE10-0CFAF8227861}"/>
                </a:ext>
              </a:extLst>
            </p:cNvPr>
            <p:cNvSpPr/>
            <p:nvPr/>
          </p:nvSpPr>
          <p:spPr>
            <a:xfrm>
              <a:off x="5182024" y="2159671"/>
              <a:ext cx="202107" cy="1451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DF4EA0EF-018C-4B8B-886D-FE1BB42BEE5C}"/>
                </a:ext>
              </a:extLst>
            </p:cNvPr>
            <p:cNvSpPr/>
            <p:nvPr/>
          </p:nvSpPr>
          <p:spPr>
            <a:xfrm>
              <a:off x="5334424" y="2312071"/>
              <a:ext cx="202107" cy="1451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1711BCF6-2C37-46F9-961A-CB5919D9131D}"/>
                </a:ext>
              </a:extLst>
            </p:cNvPr>
            <p:cNvSpPr/>
            <p:nvPr/>
          </p:nvSpPr>
          <p:spPr>
            <a:xfrm>
              <a:off x="5507464" y="2076290"/>
              <a:ext cx="202107" cy="1451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a:extLst>
                <a:ext uri="{FF2B5EF4-FFF2-40B4-BE49-F238E27FC236}">
                  <a16:creationId xmlns:a16="http://schemas.microsoft.com/office/drawing/2014/main" id="{6F25397D-A701-4B65-9CA4-9C45CE72A475}"/>
                </a:ext>
              </a:extLst>
            </p:cNvPr>
            <p:cNvSpPr/>
            <p:nvPr/>
          </p:nvSpPr>
          <p:spPr>
            <a:xfrm>
              <a:off x="5604477" y="2332139"/>
              <a:ext cx="202107" cy="1451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0E974CF7-BE0B-4AF1-ADC9-97141D700BA1}"/>
                </a:ext>
              </a:extLst>
            </p:cNvPr>
            <p:cNvSpPr/>
            <p:nvPr/>
          </p:nvSpPr>
          <p:spPr>
            <a:xfrm>
              <a:off x="5200112" y="2801344"/>
              <a:ext cx="202107" cy="1451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Isosceles Triangle 45">
              <a:extLst>
                <a:ext uri="{FF2B5EF4-FFF2-40B4-BE49-F238E27FC236}">
                  <a16:creationId xmlns:a16="http://schemas.microsoft.com/office/drawing/2014/main" id="{968E3BE0-B6EE-401E-A0A4-8CEAA2E78F29}"/>
                </a:ext>
              </a:extLst>
            </p:cNvPr>
            <p:cNvSpPr/>
            <p:nvPr/>
          </p:nvSpPr>
          <p:spPr>
            <a:xfrm>
              <a:off x="5946602" y="2391903"/>
              <a:ext cx="202107" cy="1451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a:extLst>
                <a:ext uri="{FF2B5EF4-FFF2-40B4-BE49-F238E27FC236}">
                  <a16:creationId xmlns:a16="http://schemas.microsoft.com/office/drawing/2014/main" id="{01E79F58-C97D-4319-92B6-6A9A472D6ADA}"/>
                </a:ext>
              </a:extLst>
            </p:cNvPr>
            <p:cNvSpPr/>
            <p:nvPr/>
          </p:nvSpPr>
          <p:spPr>
            <a:xfrm>
              <a:off x="5709571" y="2059350"/>
              <a:ext cx="202107" cy="1451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536CD030-C05C-4AE9-84D6-DD1752A86857}"/>
                </a:ext>
              </a:extLst>
            </p:cNvPr>
            <p:cNvSpPr/>
            <p:nvPr/>
          </p:nvSpPr>
          <p:spPr>
            <a:xfrm>
              <a:off x="5003960" y="2458719"/>
              <a:ext cx="202107" cy="1451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Oval 49">
            <a:extLst>
              <a:ext uri="{FF2B5EF4-FFF2-40B4-BE49-F238E27FC236}">
                <a16:creationId xmlns:a16="http://schemas.microsoft.com/office/drawing/2014/main" id="{DAF3C40A-AD47-4BEA-A99E-6CEED5817761}"/>
              </a:ext>
            </a:extLst>
          </p:cNvPr>
          <p:cNvSpPr/>
          <p:nvPr/>
        </p:nvSpPr>
        <p:spPr>
          <a:xfrm rot="1157085">
            <a:off x="2517911" y="2051962"/>
            <a:ext cx="1985087" cy="1578525"/>
          </a:xfrm>
          <a:prstGeom prst="ellipse">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A591D169-D133-4D57-929D-8D7D83295633}"/>
              </a:ext>
            </a:extLst>
          </p:cNvPr>
          <p:cNvGrpSpPr/>
          <p:nvPr/>
        </p:nvGrpSpPr>
        <p:grpSpPr>
          <a:xfrm>
            <a:off x="4499677" y="3251328"/>
            <a:ext cx="764997" cy="534325"/>
            <a:chOff x="5200112" y="2412154"/>
            <a:chExt cx="764997" cy="534325"/>
          </a:xfrm>
          <a:solidFill>
            <a:schemeClr val="accent2"/>
          </a:solidFill>
        </p:grpSpPr>
        <p:sp>
          <p:nvSpPr>
            <p:cNvPr id="52" name="Isosceles Triangle 51">
              <a:extLst>
                <a:ext uri="{FF2B5EF4-FFF2-40B4-BE49-F238E27FC236}">
                  <a16:creationId xmlns:a16="http://schemas.microsoft.com/office/drawing/2014/main" id="{96813013-FE5E-429D-ACE8-A9B6D996A582}"/>
                </a:ext>
              </a:extLst>
            </p:cNvPr>
            <p:cNvSpPr/>
            <p:nvPr/>
          </p:nvSpPr>
          <p:spPr>
            <a:xfrm>
              <a:off x="5526721" y="2509027"/>
              <a:ext cx="202107" cy="145135"/>
            </a:xfrm>
            <a:prstGeom prst="triangl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Isosceles Triangle 55">
              <a:extLst>
                <a:ext uri="{FF2B5EF4-FFF2-40B4-BE49-F238E27FC236}">
                  <a16:creationId xmlns:a16="http://schemas.microsoft.com/office/drawing/2014/main" id="{5CB2887A-BB6A-4652-90BB-6C7F741CCD5E}"/>
                </a:ext>
              </a:extLst>
            </p:cNvPr>
            <p:cNvSpPr/>
            <p:nvPr/>
          </p:nvSpPr>
          <p:spPr>
            <a:xfrm>
              <a:off x="5200112" y="2801344"/>
              <a:ext cx="202107" cy="145135"/>
            </a:xfrm>
            <a:prstGeom prst="triangl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5512F5A2-1ACC-4AD4-9020-F12DE1E7EF65}"/>
                </a:ext>
              </a:extLst>
            </p:cNvPr>
            <p:cNvSpPr/>
            <p:nvPr/>
          </p:nvSpPr>
          <p:spPr>
            <a:xfrm>
              <a:off x="5763002" y="2412154"/>
              <a:ext cx="202107" cy="145135"/>
            </a:xfrm>
            <a:prstGeom prst="triangl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Isosceles Triangle 58">
              <a:extLst>
                <a:ext uri="{FF2B5EF4-FFF2-40B4-BE49-F238E27FC236}">
                  <a16:creationId xmlns:a16="http://schemas.microsoft.com/office/drawing/2014/main" id="{BF14A6F8-F29B-4E4C-9A88-A0385B3A7941}"/>
                </a:ext>
              </a:extLst>
            </p:cNvPr>
            <p:cNvSpPr/>
            <p:nvPr/>
          </p:nvSpPr>
          <p:spPr>
            <a:xfrm>
              <a:off x="5248310" y="2487596"/>
              <a:ext cx="202107" cy="145135"/>
            </a:xfrm>
            <a:prstGeom prst="triangl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0" name="Group 59">
            <a:extLst>
              <a:ext uri="{FF2B5EF4-FFF2-40B4-BE49-F238E27FC236}">
                <a16:creationId xmlns:a16="http://schemas.microsoft.com/office/drawing/2014/main" id="{F268EB3F-8CCD-49FA-8D1A-D0CB2A0E598A}"/>
              </a:ext>
            </a:extLst>
          </p:cNvPr>
          <p:cNvGrpSpPr/>
          <p:nvPr/>
        </p:nvGrpSpPr>
        <p:grpSpPr>
          <a:xfrm rot="18924807">
            <a:off x="4803297" y="3328046"/>
            <a:ext cx="847283" cy="502080"/>
            <a:chOff x="5225026" y="2460545"/>
            <a:chExt cx="847283" cy="502080"/>
          </a:xfrm>
          <a:solidFill>
            <a:schemeClr val="accent2"/>
          </a:solidFill>
        </p:grpSpPr>
        <p:sp>
          <p:nvSpPr>
            <p:cNvPr id="61" name="Oval 60">
              <a:extLst>
                <a:ext uri="{FF2B5EF4-FFF2-40B4-BE49-F238E27FC236}">
                  <a16:creationId xmlns:a16="http://schemas.microsoft.com/office/drawing/2014/main" id="{35404E5B-9058-4341-9F20-B6F29FF3ED7F}"/>
                </a:ext>
              </a:extLst>
            </p:cNvPr>
            <p:cNvSpPr/>
            <p:nvPr/>
          </p:nvSpPr>
          <p:spPr>
            <a:xfrm>
              <a:off x="5225026" y="2460545"/>
              <a:ext cx="145135" cy="14513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4B842566-1F08-4FD3-B4E3-00CE2A15ECA8}"/>
                </a:ext>
              </a:extLst>
            </p:cNvPr>
            <p:cNvSpPr/>
            <p:nvPr/>
          </p:nvSpPr>
          <p:spPr>
            <a:xfrm>
              <a:off x="5824326" y="2736195"/>
              <a:ext cx="145135" cy="14513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a:extLst>
                <a:ext uri="{FF2B5EF4-FFF2-40B4-BE49-F238E27FC236}">
                  <a16:creationId xmlns:a16="http://schemas.microsoft.com/office/drawing/2014/main" id="{03FA2DA0-1E77-4EFC-B87A-5E12FA21B5A6}"/>
                </a:ext>
              </a:extLst>
            </p:cNvPr>
            <p:cNvSpPr/>
            <p:nvPr/>
          </p:nvSpPr>
          <p:spPr>
            <a:xfrm>
              <a:off x="5429034" y="2817490"/>
              <a:ext cx="145135" cy="14513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6C8751A1-C2A4-4FC9-BAA7-35033CC27367}"/>
                </a:ext>
              </a:extLst>
            </p:cNvPr>
            <p:cNvSpPr/>
            <p:nvPr/>
          </p:nvSpPr>
          <p:spPr>
            <a:xfrm>
              <a:off x="5927174" y="2530350"/>
              <a:ext cx="145135" cy="14513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9" name="Oval 68">
            <a:extLst>
              <a:ext uri="{FF2B5EF4-FFF2-40B4-BE49-F238E27FC236}">
                <a16:creationId xmlns:a16="http://schemas.microsoft.com/office/drawing/2014/main" id="{5D19FBDA-A05B-41A5-A3F4-D8B5D1DBE37C}"/>
              </a:ext>
            </a:extLst>
          </p:cNvPr>
          <p:cNvSpPr/>
          <p:nvPr/>
        </p:nvSpPr>
        <p:spPr>
          <a:xfrm rot="2339583">
            <a:off x="4446417" y="2916512"/>
            <a:ext cx="1138184" cy="1212444"/>
          </a:xfrm>
          <a:prstGeom prst="ellipse">
            <a:avLst/>
          </a:prstGeom>
          <a:noFill/>
          <a:ln>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BB018232-8507-4EF0-8497-F6DAD481F199}"/>
              </a:ext>
            </a:extLst>
          </p:cNvPr>
          <p:cNvGrpSpPr/>
          <p:nvPr/>
        </p:nvGrpSpPr>
        <p:grpSpPr>
          <a:xfrm>
            <a:off x="2884430" y="3930298"/>
            <a:ext cx="669720" cy="768349"/>
            <a:chOff x="4714411" y="2159671"/>
            <a:chExt cx="669720" cy="768349"/>
          </a:xfrm>
          <a:solidFill>
            <a:schemeClr val="accent6"/>
          </a:solidFill>
        </p:grpSpPr>
        <p:sp>
          <p:nvSpPr>
            <p:cNvPr id="71" name="Isosceles Triangle 70">
              <a:extLst>
                <a:ext uri="{FF2B5EF4-FFF2-40B4-BE49-F238E27FC236}">
                  <a16:creationId xmlns:a16="http://schemas.microsoft.com/office/drawing/2014/main" id="{BBD529D5-4EEA-4583-8A49-9A91EEC1A4AD}"/>
                </a:ext>
              </a:extLst>
            </p:cNvPr>
            <p:cNvSpPr/>
            <p:nvPr/>
          </p:nvSpPr>
          <p:spPr>
            <a:xfrm>
              <a:off x="5182024" y="2159671"/>
              <a:ext cx="202107" cy="145135"/>
            </a:xfrm>
            <a:prstGeom prst="triangl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Isosceles Triangle 71">
              <a:extLst>
                <a:ext uri="{FF2B5EF4-FFF2-40B4-BE49-F238E27FC236}">
                  <a16:creationId xmlns:a16="http://schemas.microsoft.com/office/drawing/2014/main" id="{7502491D-B01B-47F3-95BB-B121CD3E5C58}"/>
                </a:ext>
              </a:extLst>
            </p:cNvPr>
            <p:cNvSpPr/>
            <p:nvPr/>
          </p:nvSpPr>
          <p:spPr>
            <a:xfrm>
              <a:off x="5020186" y="2782885"/>
              <a:ext cx="202107" cy="145135"/>
            </a:xfrm>
            <a:prstGeom prst="triangl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Isosceles Triangle 72">
              <a:extLst>
                <a:ext uri="{FF2B5EF4-FFF2-40B4-BE49-F238E27FC236}">
                  <a16:creationId xmlns:a16="http://schemas.microsoft.com/office/drawing/2014/main" id="{0C2F1789-27DC-48AF-B48F-7079963CD467}"/>
                </a:ext>
              </a:extLst>
            </p:cNvPr>
            <p:cNvSpPr/>
            <p:nvPr/>
          </p:nvSpPr>
          <p:spPr>
            <a:xfrm>
              <a:off x="4759435" y="2610399"/>
              <a:ext cx="202107" cy="145135"/>
            </a:xfrm>
            <a:prstGeom prst="triangl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Isosceles Triangle 73">
              <a:extLst>
                <a:ext uri="{FF2B5EF4-FFF2-40B4-BE49-F238E27FC236}">
                  <a16:creationId xmlns:a16="http://schemas.microsoft.com/office/drawing/2014/main" id="{D8001B86-DA97-4555-B114-0FB051515E88}"/>
                </a:ext>
              </a:extLst>
            </p:cNvPr>
            <p:cNvSpPr/>
            <p:nvPr/>
          </p:nvSpPr>
          <p:spPr>
            <a:xfrm>
              <a:off x="4714411" y="2397857"/>
              <a:ext cx="202107" cy="145135"/>
            </a:xfrm>
            <a:prstGeom prst="triangl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a:extLst>
              <a:ext uri="{FF2B5EF4-FFF2-40B4-BE49-F238E27FC236}">
                <a16:creationId xmlns:a16="http://schemas.microsoft.com/office/drawing/2014/main" id="{95EC8FF7-EDAF-4FD4-BF3E-44B9224E633A}"/>
              </a:ext>
            </a:extLst>
          </p:cNvPr>
          <p:cNvGrpSpPr/>
          <p:nvPr/>
        </p:nvGrpSpPr>
        <p:grpSpPr>
          <a:xfrm rot="18924807">
            <a:off x="2612021" y="4285753"/>
            <a:ext cx="847283" cy="502080"/>
            <a:chOff x="5225026" y="2460545"/>
            <a:chExt cx="847283" cy="502080"/>
          </a:xfrm>
          <a:solidFill>
            <a:schemeClr val="accent6"/>
          </a:solidFill>
        </p:grpSpPr>
        <p:sp>
          <p:nvSpPr>
            <p:cNvPr id="76" name="Oval 75">
              <a:extLst>
                <a:ext uri="{FF2B5EF4-FFF2-40B4-BE49-F238E27FC236}">
                  <a16:creationId xmlns:a16="http://schemas.microsoft.com/office/drawing/2014/main" id="{3AA95492-18D4-4BE0-ADC8-F7207DAE8BFF}"/>
                </a:ext>
              </a:extLst>
            </p:cNvPr>
            <p:cNvSpPr/>
            <p:nvPr/>
          </p:nvSpPr>
          <p:spPr>
            <a:xfrm>
              <a:off x="5225026" y="2460545"/>
              <a:ext cx="145135" cy="145135"/>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B09C545C-B889-44B3-98F7-A939C6EF6CBD}"/>
                </a:ext>
              </a:extLst>
            </p:cNvPr>
            <p:cNvSpPr/>
            <p:nvPr/>
          </p:nvSpPr>
          <p:spPr>
            <a:xfrm>
              <a:off x="5824326" y="2736195"/>
              <a:ext cx="145135" cy="145135"/>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extLst>
                <a:ext uri="{FF2B5EF4-FFF2-40B4-BE49-F238E27FC236}">
                  <a16:creationId xmlns:a16="http://schemas.microsoft.com/office/drawing/2014/main" id="{253407DE-374C-448E-AC50-E26FD82A74D2}"/>
                </a:ext>
              </a:extLst>
            </p:cNvPr>
            <p:cNvSpPr/>
            <p:nvPr/>
          </p:nvSpPr>
          <p:spPr>
            <a:xfrm>
              <a:off x="5429034" y="2817490"/>
              <a:ext cx="145135" cy="145135"/>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4D2B28D5-3355-44A3-9C92-AECF0FBB6D4C}"/>
                </a:ext>
              </a:extLst>
            </p:cNvPr>
            <p:cNvSpPr/>
            <p:nvPr/>
          </p:nvSpPr>
          <p:spPr>
            <a:xfrm>
              <a:off x="5927174" y="2530350"/>
              <a:ext cx="145135" cy="145135"/>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BAC7287E-95B8-4670-A482-401276120BBD}"/>
              </a:ext>
            </a:extLst>
          </p:cNvPr>
          <p:cNvGrpSpPr/>
          <p:nvPr/>
        </p:nvGrpSpPr>
        <p:grpSpPr>
          <a:xfrm>
            <a:off x="4064106" y="4702782"/>
            <a:ext cx="1211814" cy="772811"/>
            <a:chOff x="4860495" y="2460545"/>
            <a:chExt cx="1211814" cy="772811"/>
          </a:xfrm>
          <a:solidFill>
            <a:srgbClr val="FFFF00"/>
          </a:solidFill>
        </p:grpSpPr>
        <p:sp>
          <p:nvSpPr>
            <p:cNvPr id="81" name="Oval 80">
              <a:extLst>
                <a:ext uri="{FF2B5EF4-FFF2-40B4-BE49-F238E27FC236}">
                  <a16:creationId xmlns:a16="http://schemas.microsoft.com/office/drawing/2014/main" id="{65591FED-C70F-4744-B966-60572B8B1046}"/>
                </a:ext>
              </a:extLst>
            </p:cNvPr>
            <p:cNvSpPr/>
            <p:nvPr/>
          </p:nvSpPr>
          <p:spPr>
            <a:xfrm>
              <a:off x="5225026" y="2460545"/>
              <a:ext cx="145135" cy="145135"/>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ED272E5E-F973-4F98-9043-4666B0D446BC}"/>
                </a:ext>
              </a:extLst>
            </p:cNvPr>
            <p:cNvSpPr/>
            <p:nvPr/>
          </p:nvSpPr>
          <p:spPr>
            <a:xfrm>
              <a:off x="4860495" y="2758602"/>
              <a:ext cx="145135" cy="145135"/>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587EC3B3-4FD6-45EB-B48A-8C9007B875E1}"/>
                </a:ext>
              </a:extLst>
            </p:cNvPr>
            <p:cNvSpPr/>
            <p:nvPr/>
          </p:nvSpPr>
          <p:spPr>
            <a:xfrm>
              <a:off x="5824326" y="2736195"/>
              <a:ext cx="145135" cy="145135"/>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C2CEF17C-8841-4DA2-B404-39E39DCF3E5F}"/>
                </a:ext>
              </a:extLst>
            </p:cNvPr>
            <p:cNvSpPr/>
            <p:nvPr/>
          </p:nvSpPr>
          <p:spPr>
            <a:xfrm>
              <a:off x="5429034" y="2817490"/>
              <a:ext cx="145135" cy="145135"/>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910EDEB9-C2DF-4E13-9091-9299D9DFD5D6}"/>
                </a:ext>
              </a:extLst>
            </p:cNvPr>
            <p:cNvSpPr/>
            <p:nvPr/>
          </p:nvSpPr>
          <p:spPr>
            <a:xfrm>
              <a:off x="5191472" y="2989122"/>
              <a:ext cx="145135" cy="145135"/>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6F62AF87-ACD7-4865-A11B-6133A9234B2D}"/>
                </a:ext>
              </a:extLst>
            </p:cNvPr>
            <p:cNvSpPr/>
            <p:nvPr/>
          </p:nvSpPr>
          <p:spPr>
            <a:xfrm>
              <a:off x="5927174" y="2530350"/>
              <a:ext cx="145135" cy="145135"/>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592A4B0E-BF99-4D3B-A7E5-D55A9CBA3F91}"/>
                </a:ext>
              </a:extLst>
            </p:cNvPr>
            <p:cNvSpPr/>
            <p:nvPr/>
          </p:nvSpPr>
          <p:spPr>
            <a:xfrm>
              <a:off x="5627346" y="2576858"/>
              <a:ext cx="145135" cy="145135"/>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7603B160-4E74-45EA-9037-18691A8F9269}"/>
                </a:ext>
              </a:extLst>
            </p:cNvPr>
            <p:cNvSpPr/>
            <p:nvPr/>
          </p:nvSpPr>
          <p:spPr>
            <a:xfrm>
              <a:off x="5826923" y="3088221"/>
              <a:ext cx="145135" cy="145135"/>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A394FFDA-C064-41FC-A427-29E56D3641AA}"/>
              </a:ext>
            </a:extLst>
          </p:cNvPr>
          <p:cNvGrpSpPr/>
          <p:nvPr/>
        </p:nvGrpSpPr>
        <p:grpSpPr>
          <a:xfrm>
            <a:off x="3651644" y="4500639"/>
            <a:ext cx="1144749" cy="887129"/>
            <a:chOff x="5003960" y="2059350"/>
            <a:chExt cx="1144749" cy="887129"/>
          </a:xfrm>
          <a:solidFill>
            <a:srgbClr val="FFFF00"/>
          </a:solidFill>
        </p:grpSpPr>
        <p:sp>
          <p:nvSpPr>
            <p:cNvPr id="90" name="Isosceles Triangle 89">
              <a:extLst>
                <a:ext uri="{FF2B5EF4-FFF2-40B4-BE49-F238E27FC236}">
                  <a16:creationId xmlns:a16="http://schemas.microsoft.com/office/drawing/2014/main" id="{73B45605-0CEC-4E0D-9657-F2224EDAC81F}"/>
                </a:ext>
              </a:extLst>
            </p:cNvPr>
            <p:cNvSpPr/>
            <p:nvPr/>
          </p:nvSpPr>
          <p:spPr>
            <a:xfrm>
              <a:off x="5182024" y="2159671"/>
              <a:ext cx="202107" cy="145135"/>
            </a:xfrm>
            <a:prstGeom prst="triangl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Isosceles Triangle 90">
              <a:extLst>
                <a:ext uri="{FF2B5EF4-FFF2-40B4-BE49-F238E27FC236}">
                  <a16:creationId xmlns:a16="http://schemas.microsoft.com/office/drawing/2014/main" id="{1BAF50DE-96EF-432C-9A8A-AAF9984D11B2}"/>
                </a:ext>
              </a:extLst>
            </p:cNvPr>
            <p:cNvSpPr/>
            <p:nvPr/>
          </p:nvSpPr>
          <p:spPr>
            <a:xfrm>
              <a:off x="5334424" y="2312071"/>
              <a:ext cx="202107" cy="145135"/>
            </a:xfrm>
            <a:prstGeom prst="triangl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Isosceles Triangle 91">
              <a:extLst>
                <a:ext uri="{FF2B5EF4-FFF2-40B4-BE49-F238E27FC236}">
                  <a16:creationId xmlns:a16="http://schemas.microsoft.com/office/drawing/2014/main" id="{BE87B9FB-0441-4D04-A194-8F50146A3953}"/>
                </a:ext>
              </a:extLst>
            </p:cNvPr>
            <p:cNvSpPr/>
            <p:nvPr/>
          </p:nvSpPr>
          <p:spPr>
            <a:xfrm>
              <a:off x="5507464" y="2076290"/>
              <a:ext cx="202107" cy="145135"/>
            </a:xfrm>
            <a:prstGeom prst="triangl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Isosceles Triangle 92">
              <a:extLst>
                <a:ext uri="{FF2B5EF4-FFF2-40B4-BE49-F238E27FC236}">
                  <a16:creationId xmlns:a16="http://schemas.microsoft.com/office/drawing/2014/main" id="{580726ED-C378-446A-9B80-51EE867D67DF}"/>
                </a:ext>
              </a:extLst>
            </p:cNvPr>
            <p:cNvSpPr/>
            <p:nvPr/>
          </p:nvSpPr>
          <p:spPr>
            <a:xfrm>
              <a:off x="5604477" y="2332139"/>
              <a:ext cx="202107" cy="145135"/>
            </a:xfrm>
            <a:prstGeom prst="triangl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Isosceles Triangle 93">
              <a:extLst>
                <a:ext uri="{FF2B5EF4-FFF2-40B4-BE49-F238E27FC236}">
                  <a16:creationId xmlns:a16="http://schemas.microsoft.com/office/drawing/2014/main" id="{A713E087-A72A-4AD9-B55D-44EC13521574}"/>
                </a:ext>
              </a:extLst>
            </p:cNvPr>
            <p:cNvSpPr/>
            <p:nvPr/>
          </p:nvSpPr>
          <p:spPr>
            <a:xfrm>
              <a:off x="5200112" y="2801344"/>
              <a:ext cx="202107" cy="145135"/>
            </a:xfrm>
            <a:prstGeom prst="triangl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Isosceles Triangle 94">
              <a:extLst>
                <a:ext uri="{FF2B5EF4-FFF2-40B4-BE49-F238E27FC236}">
                  <a16:creationId xmlns:a16="http://schemas.microsoft.com/office/drawing/2014/main" id="{A5F14DC5-8B3E-4B68-BED5-173EA85994D5}"/>
                </a:ext>
              </a:extLst>
            </p:cNvPr>
            <p:cNvSpPr/>
            <p:nvPr/>
          </p:nvSpPr>
          <p:spPr>
            <a:xfrm>
              <a:off x="5946602" y="2391903"/>
              <a:ext cx="202107" cy="145135"/>
            </a:xfrm>
            <a:prstGeom prst="triangl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Isosceles Triangle 95">
              <a:extLst>
                <a:ext uri="{FF2B5EF4-FFF2-40B4-BE49-F238E27FC236}">
                  <a16:creationId xmlns:a16="http://schemas.microsoft.com/office/drawing/2014/main" id="{8070ADAC-14B0-44C4-B482-11E2B0B8A7AF}"/>
                </a:ext>
              </a:extLst>
            </p:cNvPr>
            <p:cNvSpPr/>
            <p:nvPr/>
          </p:nvSpPr>
          <p:spPr>
            <a:xfrm>
              <a:off x="5709571" y="2059350"/>
              <a:ext cx="202107" cy="145135"/>
            </a:xfrm>
            <a:prstGeom prst="triangl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Isosceles Triangle 96">
              <a:extLst>
                <a:ext uri="{FF2B5EF4-FFF2-40B4-BE49-F238E27FC236}">
                  <a16:creationId xmlns:a16="http://schemas.microsoft.com/office/drawing/2014/main" id="{2469E138-F4F6-4588-B5CB-B3C5483F3E7D}"/>
                </a:ext>
              </a:extLst>
            </p:cNvPr>
            <p:cNvSpPr/>
            <p:nvPr/>
          </p:nvSpPr>
          <p:spPr>
            <a:xfrm>
              <a:off x="5003960" y="2458719"/>
              <a:ext cx="202107" cy="145135"/>
            </a:xfrm>
            <a:prstGeom prst="triangl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Oval 97">
            <a:extLst>
              <a:ext uri="{FF2B5EF4-FFF2-40B4-BE49-F238E27FC236}">
                <a16:creationId xmlns:a16="http://schemas.microsoft.com/office/drawing/2014/main" id="{2DB9A514-B2C1-436A-AB6D-FC824DCEE5E4}"/>
              </a:ext>
            </a:extLst>
          </p:cNvPr>
          <p:cNvSpPr/>
          <p:nvPr/>
        </p:nvSpPr>
        <p:spPr>
          <a:xfrm rot="2641780">
            <a:off x="2565396" y="3596438"/>
            <a:ext cx="1029498" cy="1622029"/>
          </a:xfrm>
          <a:prstGeom prst="ellipse">
            <a:avLst/>
          </a:prstGeom>
          <a:noFill/>
          <a:ln>
            <a:solidFill>
              <a:schemeClr val="accent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0BF041DA-0EE7-40C0-8963-E5575689E06C}"/>
              </a:ext>
            </a:extLst>
          </p:cNvPr>
          <p:cNvSpPr/>
          <p:nvPr/>
        </p:nvSpPr>
        <p:spPr>
          <a:xfrm rot="1157085">
            <a:off x="3478342" y="4444404"/>
            <a:ext cx="2265222" cy="1288388"/>
          </a:xfrm>
          <a:prstGeom prst="ellipse">
            <a:avLst/>
          </a:prstGeom>
          <a:noFill/>
          <a:ln>
            <a:solidFill>
              <a:schemeClr val="bg2">
                <a:lumMod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2889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1CA67585-E717-4F20-A049-9B7CB5D73C6D}"/>
              </a:ext>
            </a:extLst>
          </p:cNvPr>
          <p:cNvSpPr txBox="1"/>
          <p:nvPr/>
        </p:nvSpPr>
        <p:spPr>
          <a:xfrm>
            <a:off x="31678" y="6416403"/>
            <a:ext cx="8440965" cy="461665"/>
          </a:xfrm>
          <a:prstGeom prst="rect">
            <a:avLst/>
          </a:prstGeom>
          <a:noFill/>
        </p:spPr>
        <p:txBody>
          <a:bodyPr wrap="none" rtlCol="0">
            <a:spAutoFit/>
          </a:bodyPr>
          <a:lstStyle/>
          <a:p>
            <a:r>
              <a:rPr lang="en-US" sz="1200" i="1" dirty="0"/>
              <a:t>Ordination is based on species presence, using Bray’s distance (to reduce influence of species absences), with 95% confidence ellipses </a:t>
            </a:r>
          </a:p>
          <a:p>
            <a:r>
              <a:rPr lang="en-US" sz="1200" i="1" dirty="0"/>
              <a:t>(see example in Fig. 4, Rago et al. 2020, Applied Veg. Sci.)</a:t>
            </a:r>
          </a:p>
        </p:txBody>
      </p:sp>
      <p:grpSp>
        <p:nvGrpSpPr>
          <p:cNvPr id="30" name="Group 29">
            <a:extLst>
              <a:ext uri="{FF2B5EF4-FFF2-40B4-BE49-F238E27FC236}">
                <a16:creationId xmlns:a16="http://schemas.microsoft.com/office/drawing/2014/main" id="{9672EAA7-60FA-4697-B3A1-5EAF91EE0625}"/>
              </a:ext>
            </a:extLst>
          </p:cNvPr>
          <p:cNvGrpSpPr/>
          <p:nvPr/>
        </p:nvGrpSpPr>
        <p:grpSpPr>
          <a:xfrm>
            <a:off x="1390703" y="1622145"/>
            <a:ext cx="5417385" cy="4615063"/>
            <a:chOff x="3340272" y="865502"/>
            <a:chExt cx="5417385" cy="4615063"/>
          </a:xfrm>
        </p:grpSpPr>
        <p:cxnSp>
          <p:nvCxnSpPr>
            <p:cNvPr id="15" name="Straight Connector 14">
              <a:extLst>
                <a:ext uri="{FF2B5EF4-FFF2-40B4-BE49-F238E27FC236}">
                  <a16:creationId xmlns:a16="http://schemas.microsoft.com/office/drawing/2014/main" id="{A59F530F-5EA0-4410-A7B8-B5E7E3ECCCD8}"/>
                </a:ext>
              </a:extLst>
            </p:cNvPr>
            <p:cNvCxnSpPr>
              <a:cxnSpLocks/>
            </p:cNvCxnSpPr>
            <p:nvPr/>
          </p:nvCxnSpPr>
          <p:spPr>
            <a:xfrm>
              <a:off x="3979656" y="865502"/>
              <a:ext cx="0" cy="4245731"/>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C12567D-46F6-4609-8297-92BF5438292A}"/>
                </a:ext>
              </a:extLst>
            </p:cNvPr>
            <p:cNvCxnSpPr>
              <a:cxnSpLocks/>
            </p:cNvCxnSpPr>
            <p:nvPr/>
          </p:nvCxnSpPr>
          <p:spPr>
            <a:xfrm flipH="1">
              <a:off x="3998755" y="5089540"/>
              <a:ext cx="4758902" cy="0"/>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E4E0424-C58C-4A36-B390-CB684B735C94}"/>
                </a:ext>
              </a:extLst>
            </p:cNvPr>
            <p:cNvSpPr txBox="1"/>
            <p:nvPr/>
          </p:nvSpPr>
          <p:spPr>
            <a:xfrm>
              <a:off x="5969461" y="5111233"/>
              <a:ext cx="896399" cy="369332"/>
            </a:xfrm>
            <a:prstGeom prst="rect">
              <a:avLst/>
            </a:prstGeom>
            <a:noFill/>
          </p:spPr>
          <p:txBody>
            <a:bodyPr wrap="none" rtlCol="0">
              <a:spAutoFit/>
            </a:bodyPr>
            <a:lstStyle/>
            <a:p>
              <a:r>
                <a:rPr lang="en-US" dirty="0"/>
                <a:t>NMDS1</a:t>
              </a:r>
            </a:p>
          </p:txBody>
        </p:sp>
        <p:sp>
          <p:nvSpPr>
            <p:cNvPr id="20" name="TextBox 19">
              <a:extLst>
                <a:ext uri="{FF2B5EF4-FFF2-40B4-BE49-F238E27FC236}">
                  <a16:creationId xmlns:a16="http://schemas.microsoft.com/office/drawing/2014/main" id="{B3A8D640-CF8F-4F23-92A0-F507A7CA20F7}"/>
                </a:ext>
              </a:extLst>
            </p:cNvPr>
            <p:cNvSpPr txBox="1"/>
            <p:nvPr/>
          </p:nvSpPr>
          <p:spPr>
            <a:xfrm rot="16200000">
              <a:off x="3076738" y="2652530"/>
              <a:ext cx="896399" cy="369332"/>
            </a:xfrm>
            <a:prstGeom prst="rect">
              <a:avLst/>
            </a:prstGeom>
            <a:noFill/>
          </p:spPr>
          <p:txBody>
            <a:bodyPr wrap="none" rtlCol="0">
              <a:spAutoFit/>
            </a:bodyPr>
            <a:lstStyle/>
            <a:p>
              <a:r>
                <a:rPr lang="en-US" dirty="0"/>
                <a:t>NMDS2</a:t>
              </a:r>
            </a:p>
          </p:txBody>
        </p:sp>
      </p:grpSp>
      <p:grpSp>
        <p:nvGrpSpPr>
          <p:cNvPr id="31" name="Group 30">
            <a:extLst>
              <a:ext uri="{FF2B5EF4-FFF2-40B4-BE49-F238E27FC236}">
                <a16:creationId xmlns:a16="http://schemas.microsoft.com/office/drawing/2014/main" id="{9116D3CD-49E4-4D43-8171-265C8E581A94}"/>
              </a:ext>
            </a:extLst>
          </p:cNvPr>
          <p:cNvGrpSpPr/>
          <p:nvPr/>
        </p:nvGrpSpPr>
        <p:grpSpPr>
          <a:xfrm>
            <a:off x="8679428" y="2335958"/>
            <a:ext cx="3087462" cy="3323987"/>
            <a:chOff x="9152131" y="815771"/>
            <a:chExt cx="3087462" cy="3323987"/>
          </a:xfrm>
        </p:grpSpPr>
        <p:sp>
          <p:nvSpPr>
            <p:cNvPr id="21" name="Oval 20">
              <a:extLst>
                <a:ext uri="{FF2B5EF4-FFF2-40B4-BE49-F238E27FC236}">
                  <a16:creationId xmlns:a16="http://schemas.microsoft.com/office/drawing/2014/main" id="{DED35351-15D8-464D-9FF6-FC67A373C53F}"/>
                </a:ext>
              </a:extLst>
            </p:cNvPr>
            <p:cNvSpPr/>
            <p:nvPr/>
          </p:nvSpPr>
          <p:spPr>
            <a:xfrm>
              <a:off x="9178109" y="871902"/>
              <a:ext cx="198402" cy="19840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F73983C2-74E9-4806-AAEB-84D7C7778608}"/>
                </a:ext>
              </a:extLst>
            </p:cNvPr>
            <p:cNvSpPr/>
            <p:nvPr/>
          </p:nvSpPr>
          <p:spPr>
            <a:xfrm>
              <a:off x="9188224" y="1528710"/>
              <a:ext cx="198402" cy="19840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2BDE7A9-A65B-4F9C-8E20-AC58FFF879A9}"/>
                </a:ext>
              </a:extLst>
            </p:cNvPr>
            <p:cNvSpPr/>
            <p:nvPr/>
          </p:nvSpPr>
          <p:spPr>
            <a:xfrm>
              <a:off x="9255053" y="2597893"/>
              <a:ext cx="198402" cy="1984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35247C4-DDE9-41ED-8563-C061D6163C3E}"/>
                </a:ext>
              </a:extLst>
            </p:cNvPr>
            <p:cNvSpPr/>
            <p:nvPr/>
          </p:nvSpPr>
          <p:spPr>
            <a:xfrm>
              <a:off x="9255053" y="3592637"/>
              <a:ext cx="198402" cy="198402"/>
            </a:xfrm>
            <a:prstGeom prst="ellipse">
              <a:avLst/>
            </a:prstGeom>
            <a:solidFill>
              <a:srgbClr val="FFFF0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84855D2F-25EE-4EAC-820C-0E61B5A4982E}"/>
                </a:ext>
              </a:extLst>
            </p:cNvPr>
            <p:cNvSpPr/>
            <p:nvPr/>
          </p:nvSpPr>
          <p:spPr>
            <a:xfrm>
              <a:off x="9152131" y="1117863"/>
              <a:ext cx="280248" cy="201249"/>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EB32B5FA-4C98-4A6B-B8A6-B2B06F601DD7}"/>
                </a:ext>
              </a:extLst>
            </p:cNvPr>
            <p:cNvSpPr/>
            <p:nvPr/>
          </p:nvSpPr>
          <p:spPr>
            <a:xfrm>
              <a:off x="9173207" y="1889266"/>
              <a:ext cx="280248" cy="201249"/>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D4EC14C4-F6F6-4880-9A97-B52CC474F1BE}"/>
                </a:ext>
              </a:extLst>
            </p:cNvPr>
            <p:cNvSpPr/>
            <p:nvPr/>
          </p:nvSpPr>
          <p:spPr>
            <a:xfrm>
              <a:off x="9214130" y="3008556"/>
              <a:ext cx="280248" cy="20124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EC173069-20A4-4994-B99F-E6AA38F00972}"/>
                </a:ext>
              </a:extLst>
            </p:cNvPr>
            <p:cNvSpPr/>
            <p:nvPr/>
          </p:nvSpPr>
          <p:spPr>
            <a:xfrm>
              <a:off x="9236387" y="3866517"/>
              <a:ext cx="280248" cy="201249"/>
            </a:xfrm>
            <a:prstGeom prst="triangle">
              <a:avLst/>
            </a:prstGeom>
            <a:solidFill>
              <a:srgbClr val="FFFF0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B0011567-863F-4D57-BA68-C45CD2D1B7A1}"/>
                </a:ext>
              </a:extLst>
            </p:cNvPr>
            <p:cNvSpPr txBox="1"/>
            <p:nvPr/>
          </p:nvSpPr>
          <p:spPr>
            <a:xfrm>
              <a:off x="9428695" y="815771"/>
              <a:ext cx="2810898" cy="3323987"/>
            </a:xfrm>
            <a:prstGeom prst="rect">
              <a:avLst/>
            </a:prstGeom>
            <a:noFill/>
          </p:spPr>
          <p:txBody>
            <a:bodyPr wrap="none" rtlCol="0">
              <a:spAutoFit/>
            </a:bodyPr>
            <a:lstStyle/>
            <a:p>
              <a:r>
                <a:rPr lang="en-US" sz="1400" dirty="0"/>
                <a:t>Denuded vegetation</a:t>
              </a:r>
            </a:p>
            <a:p>
              <a:r>
                <a:rPr lang="en-US" sz="1400" dirty="0"/>
                <a:t>Denuded seed bank</a:t>
              </a:r>
            </a:p>
            <a:p>
              <a:endParaRPr lang="en-US" sz="1400" dirty="0"/>
            </a:p>
            <a:p>
              <a:r>
                <a:rPr lang="en-US" sz="1400" dirty="0"/>
                <a:t>Patchy grazed/denuded vegetation, </a:t>
              </a:r>
            </a:p>
            <a:p>
              <a:r>
                <a:rPr lang="en-US" sz="1400" dirty="0"/>
                <a:t>     1-year recovery (NRE)</a:t>
              </a:r>
            </a:p>
            <a:p>
              <a:r>
                <a:rPr lang="en-US" sz="1400" dirty="0"/>
                <a:t>Patchy grazed/denuded seed bank,</a:t>
              </a:r>
            </a:p>
            <a:p>
              <a:r>
                <a:rPr lang="en-US" sz="1400" dirty="0"/>
                <a:t>     1-year recovery (NRE)</a:t>
              </a:r>
            </a:p>
            <a:p>
              <a:endParaRPr lang="en-US" sz="1400" dirty="0"/>
            </a:p>
            <a:p>
              <a:r>
                <a:rPr lang="en-US" sz="1400" dirty="0"/>
                <a:t>Patchy grazed/denuded vegetation, </a:t>
              </a:r>
            </a:p>
            <a:p>
              <a:r>
                <a:rPr lang="en-US" sz="1400" dirty="0"/>
                <a:t>     10-year recovery (LQRE)</a:t>
              </a:r>
            </a:p>
            <a:p>
              <a:r>
                <a:rPr lang="en-US" sz="1400" dirty="0"/>
                <a:t>Patchy grazed/denuded seed bank,</a:t>
              </a:r>
            </a:p>
            <a:p>
              <a:r>
                <a:rPr lang="en-US" sz="1400" dirty="0"/>
                <a:t>     10-year recovery (LQRE)</a:t>
              </a:r>
            </a:p>
            <a:p>
              <a:endParaRPr lang="en-US" sz="1400" dirty="0"/>
            </a:p>
            <a:p>
              <a:r>
                <a:rPr lang="en-US" sz="1400" dirty="0"/>
                <a:t>Undisturbed vegetation</a:t>
              </a:r>
            </a:p>
            <a:p>
              <a:r>
                <a:rPr lang="en-US" sz="1400" dirty="0"/>
                <a:t>Undisturbed seed bank</a:t>
              </a:r>
            </a:p>
          </p:txBody>
        </p:sp>
      </p:grpSp>
      <p:grpSp>
        <p:nvGrpSpPr>
          <p:cNvPr id="40" name="Group 39">
            <a:extLst>
              <a:ext uri="{FF2B5EF4-FFF2-40B4-BE49-F238E27FC236}">
                <a16:creationId xmlns:a16="http://schemas.microsoft.com/office/drawing/2014/main" id="{A311D1B1-7E1B-416E-9615-612A90645B32}"/>
              </a:ext>
            </a:extLst>
          </p:cNvPr>
          <p:cNvGrpSpPr/>
          <p:nvPr/>
        </p:nvGrpSpPr>
        <p:grpSpPr>
          <a:xfrm>
            <a:off x="4676935" y="3045861"/>
            <a:ext cx="1211814" cy="772811"/>
            <a:chOff x="4860495" y="2460545"/>
            <a:chExt cx="1211814" cy="772811"/>
          </a:xfrm>
        </p:grpSpPr>
        <p:sp>
          <p:nvSpPr>
            <p:cNvPr id="32" name="Oval 31">
              <a:extLst>
                <a:ext uri="{FF2B5EF4-FFF2-40B4-BE49-F238E27FC236}">
                  <a16:creationId xmlns:a16="http://schemas.microsoft.com/office/drawing/2014/main" id="{6CADC4B0-6657-49F9-85BA-E5DDAC7B6FA2}"/>
                </a:ext>
              </a:extLst>
            </p:cNvPr>
            <p:cNvSpPr/>
            <p:nvPr/>
          </p:nvSpPr>
          <p:spPr>
            <a:xfrm>
              <a:off x="5225026" y="2460545"/>
              <a:ext cx="145135" cy="14513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44C2B540-7116-4BC1-860F-2E860123C7D6}"/>
                </a:ext>
              </a:extLst>
            </p:cNvPr>
            <p:cNvSpPr/>
            <p:nvPr/>
          </p:nvSpPr>
          <p:spPr>
            <a:xfrm>
              <a:off x="4860495" y="2758602"/>
              <a:ext cx="145135" cy="14513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5C9043C-7935-413B-891C-0CB52E24BCEC}"/>
                </a:ext>
              </a:extLst>
            </p:cNvPr>
            <p:cNvSpPr/>
            <p:nvPr/>
          </p:nvSpPr>
          <p:spPr>
            <a:xfrm>
              <a:off x="5824326" y="2736195"/>
              <a:ext cx="145135" cy="14513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2F35EF9B-D254-4667-9CC9-7ABE4F44BB8C}"/>
                </a:ext>
              </a:extLst>
            </p:cNvPr>
            <p:cNvSpPr/>
            <p:nvPr/>
          </p:nvSpPr>
          <p:spPr>
            <a:xfrm>
              <a:off x="5429034" y="2817490"/>
              <a:ext cx="145135" cy="14513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2C468AF8-188E-43A0-B1A7-78EB711A6E80}"/>
                </a:ext>
              </a:extLst>
            </p:cNvPr>
            <p:cNvSpPr/>
            <p:nvPr/>
          </p:nvSpPr>
          <p:spPr>
            <a:xfrm>
              <a:off x="5191472" y="2989122"/>
              <a:ext cx="145135" cy="14513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34F8CBA-3551-4B6C-A64B-A02E7D5FC421}"/>
                </a:ext>
              </a:extLst>
            </p:cNvPr>
            <p:cNvSpPr/>
            <p:nvPr/>
          </p:nvSpPr>
          <p:spPr>
            <a:xfrm>
              <a:off x="5927174" y="2530350"/>
              <a:ext cx="145135" cy="14513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54D97B33-2254-45A8-95C0-C58BC814811F}"/>
                </a:ext>
              </a:extLst>
            </p:cNvPr>
            <p:cNvSpPr/>
            <p:nvPr/>
          </p:nvSpPr>
          <p:spPr>
            <a:xfrm>
              <a:off x="5627346" y="2576858"/>
              <a:ext cx="145135" cy="14513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4EFBEBBA-7D41-4FB5-8437-1CEC2991291D}"/>
                </a:ext>
              </a:extLst>
            </p:cNvPr>
            <p:cNvSpPr/>
            <p:nvPr/>
          </p:nvSpPr>
          <p:spPr>
            <a:xfrm>
              <a:off x="5826923" y="3088221"/>
              <a:ext cx="145135" cy="14513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ABCB141D-F04F-48BA-81A1-0B1D36EF0D04}"/>
              </a:ext>
            </a:extLst>
          </p:cNvPr>
          <p:cNvGrpSpPr/>
          <p:nvPr/>
        </p:nvGrpSpPr>
        <p:grpSpPr>
          <a:xfrm>
            <a:off x="2981175" y="2793593"/>
            <a:ext cx="1144749" cy="887129"/>
            <a:chOff x="5003960" y="2059350"/>
            <a:chExt cx="1144749" cy="887129"/>
          </a:xfrm>
        </p:grpSpPr>
        <p:sp>
          <p:nvSpPr>
            <p:cNvPr id="41" name="Isosceles Triangle 40">
              <a:extLst>
                <a:ext uri="{FF2B5EF4-FFF2-40B4-BE49-F238E27FC236}">
                  <a16:creationId xmlns:a16="http://schemas.microsoft.com/office/drawing/2014/main" id="{95BBE8C1-2AF4-4E0C-BE10-0CFAF8227861}"/>
                </a:ext>
              </a:extLst>
            </p:cNvPr>
            <p:cNvSpPr/>
            <p:nvPr/>
          </p:nvSpPr>
          <p:spPr>
            <a:xfrm>
              <a:off x="5182024" y="2159671"/>
              <a:ext cx="202107" cy="1451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DF4EA0EF-018C-4B8B-886D-FE1BB42BEE5C}"/>
                </a:ext>
              </a:extLst>
            </p:cNvPr>
            <p:cNvSpPr/>
            <p:nvPr/>
          </p:nvSpPr>
          <p:spPr>
            <a:xfrm>
              <a:off x="5334424" y="2312071"/>
              <a:ext cx="202107" cy="1451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1711BCF6-2C37-46F9-961A-CB5919D9131D}"/>
                </a:ext>
              </a:extLst>
            </p:cNvPr>
            <p:cNvSpPr/>
            <p:nvPr/>
          </p:nvSpPr>
          <p:spPr>
            <a:xfrm>
              <a:off x="5507464" y="2076290"/>
              <a:ext cx="202107" cy="1451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a:extLst>
                <a:ext uri="{FF2B5EF4-FFF2-40B4-BE49-F238E27FC236}">
                  <a16:creationId xmlns:a16="http://schemas.microsoft.com/office/drawing/2014/main" id="{6F25397D-A701-4B65-9CA4-9C45CE72A475}"/>
                </a:ext>
              </a:extLst>
            </p:cNvPr>
            <p:cNvSpPr/>
            <p:nvPr/>
          </p:nvSpPr>
          <p:spPr>
            <a:xfrm>
              <a:off x="5604477" y="2332139"/>
              <a:ext cx="202107" cy="1451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0E974CF7-BE0B-4AF1-ADC9-97141D700BA1}"/>
                </a:ext>
              </a:extLst>
            </p:cNvPr>
            <p:cNvSpPr/>
            <p:nvPr/>
          </p:nvSpPr>
          <p:spPr>
            <a:xfrm>
              <a:off x="5200112" y="2801344"/>
              <a:ext cx="202107" cy="1451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Isosceles Triangle 45">
              <a:extLst>
                <a:ext uri="{FF2B5EF4-FFF2-40B4-BE49-F238E27FC236}">
                  <a16:creationId xmlns:a16="http://schemas.microsoft.com/office/drawing/2014/main" id="{968E3BE0-B6EE-401E-A0A4-8CEAA2E78F29}"/>
                </a:ext>
              </a:extLst>
            </p:cNvPr>
            <p:cNvSpPr/>
            <p:nvPr/>
          </p:nvSpPr>
          <p:spPr>
            <a:xfrm>
              <a:off x="5946602" y="2391903"/>
              <a:ext cx="202107" cy="1451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a:extLst>
                <a:ext uri="{FF2B5EF4-FFF2-40B4-BE49-F238E27FC236}">
                  <a16:creationId xmlns:a16="http://schemas.microsoft.com/office/drawing/2014/main" id="{01E79F58-C97D-4319-92B6-6A9A472D6ADA}"/>
                </a:ext>
              </a:extLst>
            </p:cNvPr>
            <p:cNvSpPr/>
            <p:nvPr/>
          </p:nvSpPr>
          <p:spPr>
            <a:xfrm>
              <a:off x="5709571" y="2059350"/>
              <a:ext cx="202107" cy="1451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536CD030-C05C-4AE9-84D6-DD1752A86857}"/>
                </a:ext>
              </a:extLst>
            </p:cNvPr>
            <p:cNvSpPr/>
            <p:nvPr/>
          </p:nvSpPr>
          <p:spPr>
            <a:xfrm>
              <a:off x="5003960" y="2458719"/>
              <a:ext cx="202107" cy="1451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Oval 49">
            <a:extLst>
              <a:ext uri="{FF2B5EF4-FFF2-40B4-BE49-F238E27FC236}">
                <a16:creationId xmlns:a16="http://schemas.microsoft.com/office/drawing/2014/main" id="{DAF3C40A-AD47-4BEA-A99E-6CEED5817761}"/>
              </a:ext>
            </a:extLst>
          </p:cNvPr>
          <p:cNvSpPr/>
          <p:nvPr/>
        </p:nvSpPr>
        <p:spPr>
          <a:xfrm rot="614601">
            <a:off x="2684393" y="2573041"/>
            <a:ext cx="3631514" cy="1661810"/>
          </a:xfrm>
          <a:prstGeom prst="ellipse">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A591D169-D133-4D57-929D-8D7D83295633}"/>
              </a:ext>
            </a:extLst>
          </p:cNvPr>
          <p:cNvGrpSpPr/>
          <p:nvPr/>
        </p:nvGrpSpPr>
        <p:grpSpPr>
          <a:xfrm>
            <a:off x="3994768" y="2099982"/>
            <a:ext cx="1197267" cy="887129"/>
            <a:chOff x="4714411" y="2059350"/>
            <a:chExt cx="1197267" cy="887129"/>
          </a:xfrm>
          <a:solidFill>
            <a:schemeClr val="accent2"/>
          </a:solidFill>
        </p:grpSpPr>
        <p:sp>
          <p:nvSpPr>
            <p:cNvPr id="52" name="Isosceles Triangle 51">
              <a:extLst>
                <a:ext uri="{FF2B5EF4-FFF2-40B4-BE49-F238E27FC236}">
                  <a16:creationId xmlns:a16="http://schemas.microsoft.com/office/drawing/2014/main" id="{96813013-FE5E-429D-ACE8-A9B6D996A582}"/>
                </a:ext>
              </a:extLst>
            </p:cNvPr>
            <p:cNvSpPr/>
            <p:nvPr/>
          </p:nvSpPr>
          <p:spPr>
            <a:xfrm>
              <a:off x="5186036" y="2192747"/>
              <a:ext cx="202107" cy="145135"/>
            </a:xfrm>
            <a:prstGeom prst="triangl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Isosceles Triangle 55">
              <a:extLst>
                <a:ext uri="{FF2B5EF4-FFF2-40B4-BE49-F238E27FC236}">
                  <a16:creationId xmlns:a16="http://schemas.microsoft.com/office/drawing/2014/main" id="{5CB2887A-BB6A-4652-90BB-6C7F741CCD5E}"/>
                </a:ext>
              </a:extLst>
            </p:cNvPr>
            <p:cNvSpPr/>
            <p:nvPr/>
          </p:nvSpPr>
          <p:spPr>
            <a:xfrm>
              <a:off x="5200112" y="2801344"/>
              <a:ext cx="202107" cy="145135"/>
            </a:xfrm>
            <a:prstGeom prst="triangl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5512F5A2-1ACC-4AD4-9020-F12DE1E7EF65}"/>
                </a:ext>
              </a:extLst>
            </p:cNvPr>
            <p:cNvSpPr/>
            <p:nvPr/>
          </p:nvSpPr>
          <p:spPr>
            <a:xfrm>
              <a:off x="5709571" y="2059350"/>
              <a:ext cx="202107" cy="145135"/>
            </a:xfrm>
            <a:prstGeom prst="triangl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Isosceles Triangle 58">
              <a:extLst>
                <a:ext uri="{FF2B5EF4-FFF2-40B4-BE49-F238E27FC236}">
                  <a16:creationId xmlns:a16="http://schemas.microsoft.com/office/drawing/2014/main" id="{BF14A6F8-F29B-4E4C-9A88-A0385B3A7941}"/>
                </a:ext>
              </a:extLst>
            </p:cNvPr>
            <p:cNvSpPr/>
            <p:nvPr/>
          </p:nvSpPr>
          <p:spPr>
            <a:xfrm>
              <a:off x="4714411" y="2397857"/>
              <a:ext cx="202107" cy="145135"/>
            </a:xfrm>
            <a:prstGeom prst="triangl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F268EB3F-8CCD-49FA-8D1A-D0CB2A0E598A}"/>
              </a:ext>
            </a:extLst>
          </p:cNvPr>
          <p:cNvGrpSpPr/>
          <p:nvPr/>
        </p:nvGrpSpPr>
        <p:grpSpPr>
          <a:xfrm rot="18924807">
            <a:off x="6233061" y="2521899"/>
            <a:ext cx="847283" cy="502080"/>
            <a:chOff x="5225026" y="2460545"/>
            <a:chExt cx="847283" cy="502080"/>
          </a:xfrm>
          <a:solidFill>
            <a:schemeClr val="accent2"/>
          </a:solidFill>
        </p:grpSpPr>
        <p:sp>
          <p:nvSpPr>
            <p:cNvPr id="61" name="Oval 60">
              <a:extLst>
                <a:ext uri="{FF2B5EF4-FFF2-40B4-BE49-F238E27FC236}">
                  <a16:creationId xmlns:a16="http://schemas.microsoft.com/office/drawing/2014/main" id="{35404E5B-9058-4341-9F20-B6F29FF3ED7F}"/>
                </a:ext>
              </a:extLst>
            </p:cNvPr>
            <p:cNvSpPr/>
            <p:nvPr/>
          </p:nvSpPr>
          <p:spPr>
            <a:xfrm>
              <a:off x="5225026" y="2460545"/>
              <a:ext cx="145135" cy="14513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4B842566-1F08-4FD3-B4E3-00CE2A15ECA8}"/>
                </a:ext>
              </a:extLst>
            </p:cNvPr>
            <p:cNvSpPr/>
            <p:nvPr/>
          </p:nvSpPr>
          <p:spPr>
            <a:xfrm>
              <a:off x="5824326" y="2736195"/>
              <a:ext cx="145135" cy="14513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a:extLst>
                <a:ext uri="{FF2B5EF4-FFF2-40B4-BE49-F238E27FC236}">
                  <a16:creationId xmlns:a16="http://schemas.microsoft.com/office/drawing/2014/main" id="{03FA2DA0-1E77-4EFC-B87A-5E12FA21B5A6}"/>
                </a:ext>
              </a:extLst>
            </p:cNvPr>
            <p:cNvSpPr/>
            <p:nvPr/>
          </p:nvSpPr>
          <p:spPr>
            <a:xfrm>
              <a:off x="5429034" y="2817490"/>
              <a:ext cx="145135" cy="14513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6C8751A1-C2A4-4FC9-BAA7-35033CC27367}"/>
                </a:ext>
              </a:extLst>
            </p:cNvPr>
            <p:cNvSpPr/>
            <p:nvPr/>
          </p:nvSpPr>
          <p:spPr>
            <a:xfrm>
              <a:off x="5927174" y="2530350"/>
              <a:ext cx="145135" cy="14513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9" name="Oval 68">
            <a:extLst>
              <a:ext uri="{FF2B5EF4-FFF2-40B4-BE49-F238E27FC236}">
                <a16:creationId xmlns:a16="http://schemas.microsoft.com/office/drawing/2014/main" id="{5D19FBDA-A05B-41A5-A3F4-D8B5D1DBE37C}"/>
              </a:ext>
            </a:extLst>
          </p:cNvPr>
          <p:cNvSpPr/>
          <p:nvPr/>
        </p:nvSpPr>
        <p:spPr>
          <a:xfrm>
            <a:off x="3923817" y="1893320"/>
            <a:ext cx="3423255" cy="1479812"/>
          </a:xfrm>
          <a:prstGeom prst="ellipse">
            <a:avLst/>
          </a:prstGeom>
          <a:noFill/>
          <a:ln>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BB018232-8507-4EF0-8497-F6DAD481F199}"/>
              </a:ext>
            </a:extLst>
          </p:cNvPr>
          <p:cNvGrpSpPr/>
          <p:nvPr/>
        </p:nvGrpSpPr>
        <p:grpSpPr>
          <a:xfrm>
            <a:off x="2884430" y="3711001"/>
            <a:ext cx="871227" cy="1006105"/>
            <a:chOff x="4714411" y="1940374"/>
            <a:chExt cx="871227" cy="1006105"/>
          </a:xfrm>
          <a:solidFill>
            <a:schemeClr val="accent6"/>
          </a:solidFill>
        </p:grpSpPr>
        <p:sp>
          <p:nvSpPr>
            <p:cNvPr id="71" name="Isosceles Triangle 70">
              <a:extLst>
                <a:ext uri="{FF2B5EF4-FFF2-40B4-BE49-F238E27FC236}">
                  <a16:creationId xmlns:a16="http://schemas.microsoft.com/office/drawing/2014/main" id="{BBD529D5-4EEA-4583-8A49-9A91EEC1A4AD}"/>
                </a:ext>
              </a:extLst>
            </p:cNvPr>
            <p:cNvSpPr/>
            <p:nvPr/>
          </p:nvSpPr>
          <p:spPr>
            <a:xfrm>
              <a:off x="5182024" y="2159671"/>
              <a:ext cx="202107" cy="145135"/>
            </a:xfrm>
            <a:prstGeom prst="triangl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Isosceles Triangle 71">
              <a:extLst>
                <a:ext uri="{FF2B5EF4-FFF2-40B4-BE49-F238E27FC236}">
                  <a16:creationId xmlns:a16="http://schemas.microsoft.com/office/drawing/2014/main" id="{7502491D-B01B-47F3-95BB-B121CD3E5C58}"/>
                </a:ext>
              </a:extLst>
            </p:cNvPr>
            <p:cNvSpPr/>
            <p:nvPr/>
          </p:nvSpPr>
          <p:spPr>
            <a:xfrm>
              <a:off x="5200112" y="2801344"/>
              <a:ext cx="202107" cy="145135"/>
            </a:xfrm>
            <a:prstGeom prst="triangl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Isosceles Triangle 72">
              <a:extLst>
                <a:ext uri="{FF2B5EF4-FFF2-40B4-BE49-F238E27FC236}">
                  <a16:creationId xmlns:a16="http://schemas.microsoft.com/office/drawing/2014/main" id="{0C2F1789-27DC-48AF-B48F-7079963CD467}"/>
                </a:ext>
              </a:extLst>
            </p:cNvPr>
            <p:cNvSpPr/>
            <p:nvPr/>
          </p:nvSpPr>
          <p:spPr>
            <a:xfrm>
              <a:off x="5383531" y="1940374"/>
              <a:ext cx="202107" cy="145135"/>
            </a:xfrm>
            <a:prstGeom prst="triangl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Isosceles Triangle 73">
              <a:extLst>
                <a:ext uri="{FF2B5EF4-FFF2-40B4-BE49-F238E27FC236}">
                  <a16:creationId xmlns:a16="http://schemas.microsoft.com/office/drawing/2014/main" id="{D8001B86-DA97-4555-B114-0FB051515E88}"/>
                </a:ext>
              </a:extLst>
            </p:cNvPr>
            <p:cNvSpPr/>
            <p:nvPr/>
          </p:nvSpPr>
          <p:spPr>
            <a:xfrm>
              <a:off x="4714411" y="2397857"/>
              <a:ext cx="202107" cy="145135"/>
            </a:xfrm>
            <a:prstGeom prst="triangl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a:extLst>
              <a:ext uri="{FF2B5EF4-FFF2-40B4-BE49-F238E27FC236}">
                <a16:creationId xmlns:a16="http://schemas.microsoft.com/office/drawing/2014/main" id="{95EC8FF7-EDAF-4FD4-BF3E-44B9224E633A}"/>
              </a:ext>
            </a:extLst>
          </p:cNvPr>
          <p:cNvGrpSpPr/>
          <p:nvPr/>
        </p:nvGrpSpPr>
        <p:grpSpPr>
          <a:xfrm rot="2425892">
            <a:off x="2256276" y="5069567"/>
            <a:ext cx="847283" cy="502080"/>
            <a:chOff x="5225026" y="2460545"/>
            <a:chExt cx="847283" cy="502080"/>
          </a:xfrm>
          <a:solidFill>
            <a:schemeClr val="accent6"/>
          </a:solidFill>
        </p:grpSpPr>
        <p:sp>
          <p:nvSpPr>
            <p:cNvPr id="76" name="Oval 75">
              <a:extLst>
                <a:ext uri="{FF2B5EF4-FFF2-40B4-BE49-F238E27FC236}">
                  <a16:creationId xmlns:a16="http://schemas.microsoft.com/office/drawing/2014/main" id="{3AA95492-18D4-4BE0-ADC8-F7207DAE8BFF}"/>
                </a:ext>
              </a:extLst>
            </p:cNvPr>
            <p:cNvSpPr/>
            <p:nvPr/>
          </p:nvSpPr>
          <p:spPr>
            <a:xfrm>
              <a:off x="5225026" y="2460545"/>
              <a:ext cx="145135" cy="145135"/>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B09C545C-B889-44B3-98F7-A939C6EF6CBD}"/>
                </a:ext>
              </a:extLst>
            </p:cNvPr>
            <p:cNvSpPr/>
            <p:nvPr/>
          </p:nvSpPr>
          <p:spPr>
            <a:xfrm>
              <a:off x="5824326" y="2736195"/>
              <a:ext cx="145135" cy="145135"/>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extLst>
                <a:ext uri="{FF2B5EF4-FFF2-40B4-BE49-F238E27FC236}">
                  <a16:creationId xmlns:a16="http://schemas.microsoft.com/office/drawing/2014/main" id="{253407DE-374C-448E-AC50-E26FD82A74D2}"/>
                </a:ext>
              </a:extLst>
            </p:cNvPr>
            <p:cNvSpPr/>
            <p:nvPr/>
          </p:nvSpPr>
          <p:spPr>
            <a:xfrm>
              <a:off x="5429034" y="2817490"/>
              <a:ext cx="145135" cy="145135"/>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4D2B28D5-3355-44A3-9C92-AECF0FBB6D4C}"/>
                </a:ext>
              </a:extLst>
            </p:cNvPr>
            <p:cNvSpPr/>
            <p:nvPr/>
          </p:nvSpPr>
          <p:spPr>
            <a:xfrm>
              <a:off x="5927174" y="2530350"/>
              <a:ext cx="145135" cy="145135"/>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BAC7287E-95B8-4670-A482-401276120BBD}"/>
              </a:ext>
            </a:extLst>
          </p:cNvPr>
          <p:cNvGrpSpPr/>
          <p:nvPr/>
        </p:nvGrpSpPr>
        <p:grpSpPr>
          <a:xfrm rot="10800000">
            <a:off x="5090981" y="4886607"/>
            <a:ext cx="1211814" cy="772811"/>
            <a:chOff x="4860495" y="2460545"/>
            <a:chExt cx="1211814" cy="772811"/>
          </a:xfrm>
          <a:solidFill>
            <a:srgbClr val="FFFF00"/>
          </a:solidFill>
        </p:grpSpPr>
        <p:sp>
          <p:nvSpPr>
            <p:cNvPr id="81" name="Oval 80">
              <a:extLst>
                <a:ext uri="{FF2B5EF4-FFF2-40B4-BE49-F238E27FC236}">
                  <a16:creationId xmlns:a16="http://schemas.microsoft.com/office/drawing/2014/main" id="{65591FED-C70F-4744-B966-60572B8B1046}"/>
                </a:ext>
              </a:extLst>
            </p:cNvPr>
            <p:cNvSpPr/>
            <p:nvPr/>
          </p:nvSpPr>
          <p:spPr>
            <a:xfrm>
              <a:off x="5225026" y="2460545"/>
              <a:ext cx="145135" cy="145135"/>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ED272E5E-F973-4F98-9043-4666B0D446BC}"/>
                </a:ext>
              </a:extLst>
            </p:cNvPr>
            <p:cNvSpPr/>
            <p:nvPr/>
          </p:nvSpPr>
          <p:spPr>
            <a:xfrm>
              <a:off x="4860495" y="2758602"/>
              <a:ext cx="145135" cy="145135"/>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587EC3B3-4FD6-45EB-B48A-8C9007B875E1}"/>
                </a:ext>
              </a:extLst>
            </p:cNvPr>
            <p:cNvSpPr/>
            <p:nvPr/>
          </p:nvSpPr>
          <p:spPr>
            <a:xfrm>
              <a:off x="5824326" y="2736195"/>
              <a:ext cx="145135" cy="145135"/>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C2CEF17C-8841-4DA2-B404-39E39DCF3E5F}"/>
                </a:ext>
              </a:extLst>
            </p:cNvPr>
            <p:cNvSpPr/>
            <p:nvPr/>
          </p:nvSpPr>
          <p:spPr>
            <a:xfrm>
              <a:off x="5429034" y="2817490"/>
              <a:ext cx="145135" cy="145135"/>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910EDEB9-C2DF-4E13-9091-9299D9DFD5D6}"/>
                </a:ext>
              </a:extLst>
            </p:cNvPr>
            <p:cNvSpPr/>
            <p:nvPr/>
          </p:nvSpPr>
          <p:spPr>
            <a:xfrm>
              <a:off x="5191472" y="2989122"/>
              <a:ext cx="145135" cy="145135"/>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6F62AF87-ACD7-4865-A11B-6133A9234B2D}"/>
                </a:ext>
              </a:extLst>
            </p:cNvPr>
            <p:cNvSpPr/>
            <p:nvPr/>
          </p:nvSpPr>
          <p:spPr>
            <a:xfrm>
              <a:off x="5927174" y="2530350"/>
              <a:ext cx="145135" cy="145135"/>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592A4B0E-BF99-4D3B-A7E5-D55A9CBA3F91}"/>
                </a:ext>
              </a:extLst>
            </p:cNvPr>
            <p:cNvSpPr/>
            <p:nvPr/>
          </p:nvSpPr>
          <p:spPr>
            <a:xfrm>
              <a:off x="5627346" y="2576858"/>
              <a:ext cx="145135" cy="145135"/>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7603B160-4E74-45EA-9037-18691A8F9269}"/>
                </a:ext>
              </a:extLst>
            </p:cNvPr>
            <p:cNvSpPr/>
            <p:nvPr/>
          </p:nvSpPr>
          <p:spPr>
            <a:xfrm>
              <a:off x="5826923" y="3088221"/>
              <a:ext cx="145135" cy="145135"/>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9" name="Group 88">
            <a:extLst>
              <a:ext uri="{FF2B5EF4-FFF2-40B4-BE49-F238E27FC236}">
                <a16:creationId xmlns:a16="http://schemas.microsoft.com/office/drawing/2014/main" id="{A394FFDA-C064-41FC-A427-29E56D3641AA}"/>
              </a:ext>
            </a:extLst>
          </p:cNvPr>
          <p:cNvGrpSpPr/>
          <p:nvPr/>
        </p:nvGrpSpPr>
        <p:grpSpPr>
          <a:xfrm>
            <a:off x="3848893" y="3812713"/>
            <a:ext cx="1144749" cy="887129"/>
            <a:chOff x="5003960" y="2059350"/>
            <a:chExt cx="1144749" cy="887129"/>
          </a:xfrm>
          <a:solidFill>
            <a:srgbClr val="FFFF00"/>
          </a:solidFill>
        </p:grpSpPr>
        <p:sp>
          <p:nvSpPr>
            <p:cNvPr id="90" name="Isosceles Triangle 89">
              <a:extLst>
                <a:ext uri="{FF2B5EF4-FFF2-40B4-BE49-F238E27FC236}">
                  <a16:creationId xmlns:a16="http://schemas.microsoft.com/office/drawing/2014/main" id="{73B45605-0CEC-4E0D-9657-F2224EDAC81F}"/>
                </a:ext>
              </a:extLst>
            </p:cNvPr>
            <p:cNvSpPr/>
            <p:nvPr/>
          </p:nvSpPr>
          <p:spPr>
            <a:xfrm>
              <a:off x="5182024" y="2159671"/>
              <a:ext cx="202107" cy="145135"/>
            </a:xfrm>
            <a:prstGeom prst="triangl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Isosceles Triangle 90">
              <a:extLst>
                <a:ext uri="{FF2B5EF4-FFF2-40B4-BE49-F238E27FC236}">
                  <a16:creationId xmlns:a16="http://schemas.microsoft.com/office/drawing/2014/main" id="{1BAF50DE-96EF-432C-9A8A-AAF9984D11B2}"/>
                </a:ext>
              </a:extLst>
            </p:cNvPr>
            <p:cNvSpPr/>
            <p:nvPr/>
          </p:nvSpPr>
          <p:spPr>
            <a:xfrm>
              <a:off x="5334424" y="2312071"/>
              <a:ext cx="202107" cy="145135"/>
            </a:xfrm>
            <a:prstGeom prst="triangl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Isosceles Triangle 91">
              <a:extLst>
                <a:ext uri="{FF2B5EF4-FFF2-40B4-BE49-F238E27FC236}">
                  <a16:creationId xmlns:a16="http://schemas.microsoft.com/office/drawing/2014/main" id="{BE87B9FB-0441-4D04-A194-8F50146A3953}"/>
                </a:ext>
              </a:extLst>
            </p:cNvPr>
            <p:cNvSpPr/>
            <p:nvPr/>
          </p:nvSpPr>
          <p:spPr>
            <a:xfrm>
              <a:off x="5507464" y="2076290"/>
              <a:ext cx="202107" cy="145135"/>
            </a:xfrm>
            <a:prstGeom prst="triangl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Isosceles Triangle 92">
              <a:extLst>
                <a:ext uri="{FF2B5EF4-FFF2-40B4-BE49-F238E27FC236}">
                  <a16:creationId xmlns:a16="http://schemas.microsoft.com/office/drawing/2014/main" id="{580726ED-C378-446A-9B80-51EE867D67DF}"/>
                </a:ext>
              </a:extLst>
            </p:cNvPr>
            <p:cNvSpPr/>
            <p:nvPr/>
          </p:nvSpPr>
          <p:spPr>
            <a:xfrm>
              <a:off x="5604477" y="2332139"/>
              <a:ext cx="202107" cy="145135"/>
            </a:xfrm>
            <a:prstGeom prst="triangl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Isosceles Triangle 93">
              <a:extLst>
                <a:ext uri="{FF2B5EF4-FFF2-40B4-BE49-F238E27FC236}">
                  <a16:creationId xmlns:a16="http://schemas.microsoft.com/office/drawing/2014/main" id="{A713E087-A72A-4AD9-B55D-44EC13521574}"/>
                </a:ext>
              </a:extLst>
            </p:cNvPr>
            <p:cNvSpPr/>
            <p:nvPr/>
          </p:nvSpPr>
          <p:spPr>
            <a:xfrm>
              <a:off x="5200112" y="2801344"/>
              <a:ext cx="202107" cy="145135"/>
            </a:xfrm>
            <a:prstGeom prst="triangl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Isosceles Triangle 94">
              <a:extLst>
                <a:ext uri="{FF2B5EF4-FFF2-40B4-BE49-F238E27FC236}">
                  <a16:creationId xmlns:a16="http://schemas.microsoft.com/office/drawing/2014/main" id="{A5F14DC5-8B3E-4B68-BED5-173EA85994D5}"/>
                </a:ext>
              </a:extLst>
            </p:cNvPr>
            <p:cNvSpPr/>
            <p:nvPr/>
          </p:nvSpPr>
          <p:spPr>
            <a:xfrm>
              <a:off x="5946602" y="2391903"/>
              <a:ext cx="202107" cy="145135"/>
            </a:xfrm>
            <a:prstGeom prst="triangl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Isosceles Triangle 95">
              <a:extLst>
                <a:ext uri="{FF2B5EF4-FFF2-40B4-BE49-F238E27FC236}">
                  <a16:creationId xmlns:a16="http://schemas.microsoft.com/office/drawing/2014/main" id="{8070ADAC-14B0-44C4-B482-11E2B0B8A7AF}"/>
                </a:ext>
              </a:extLst>
            </p:cNvPr>
            <p:cNvSpPr/>
            <p:nvPr/>
          </p:nvSpPr>
          <p:spPr>
            <a:xfrm>
              <a:off x="5709571" y="2059350"/>
              <a:ext cx="202107" cy="145135"/>
            </a:xfrm>
            <a:prstGeom prst="triangl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Isosceles Triangle 96">
              <a:extLst>
                <a:ext uri="{FF2B5EF4-FFF2-40B4-BE49-F238E27FC236}">
                  <a16:creationId xmlns:a16="http://schemas.microsoft.com/office/drawing/2014/main" id="{2469E138-F4F6-4588-B5CB-B3C5483F3E7D}"/>
                </a:ext>
              </a:extLst>
            </p:cNvPr>
            <p:cNvSpPr/>
            <p:nvPr/>
          </p:nvSpPr>
          <p:spPr>
            <a:xfrm>
              <a:off x="5003960" y="2458719"/>
              <a:ext cx="202107" cy="145135"/>
            </a:xfrm>
            <a:prstGeom prst="triangl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Oval 97">
            <a:extLst>
              <a:ext uri="{FF2B5EF4-FFF2-40B4-BE49-F238E27FC236}">
                <a16:creationId xmlns:a16="http://schemas.microsoft.com/office/drawing/2014/main" id="{2DB9A514-B2C1-436A-AB6D-FC824DCEE5E4}"/>
              </a:ext>
            </a:extLst>
          </p:cNvPr>
          <p:cNvSpPr/>
          <p:nvPr/>
        </p:nvSpPr>
        <p:spPr>
          <a:xfrm rot="1877278">
            <a:off x="2433644" y="3385044"/>
            <a:ext cx="1308497" cy="2495783"/>
          </a:xfrm>
          <a:prstGeom prst="ellipse">
            <a:avLst/>
          </a:prstGeom>
          <a:noFill/>
          <a:ln>
            <a:solidFill>
              <a:schemeClr val="accent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0BF041DA-0EE7-40C0-8963-E5575689E06C}"/>
              </a:ext>
            </a:extLst>
          </p:cNvPr>
          <p:cNvSpPr/>
          <p:nvPr/>
        </p:nvSpPr>
        <p:spPr>
          <a:xfrm rot="2119670">
            <a:off x="3593371" y="3981891"/>
            <a:ext cx="2914649" cy="1544425"/>
          </a:xfrm>
          <a:prstGeom prst="ellipse">
            <a:avLst/>
          </a:prstGeom>
          <a:noFill/>
          <a:ln>
            <a:solidFill>
              <a:schemeClr val="bg2">
                <a:lumMod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461639EB-470C-4561-8E48-7E714F0688DB}"/>
              </a:ext>
            </a:extLst>
          </p:cNvPr>
          <p:cNvSpPr txBox="1"/>
          <p:nvPr/>
        </p:nvSpPr>
        <p:spPr>
          <a:xfrm>
            <a:off x="241522" y="0"/>
            <a:ext cx="11455879" cy="1569660"/>
          </a:xfrm>
          <a:prstGeom prst="rect">
            <a:avLst/>
          </a:prstGeom>
          <a:noFill/>
        </p:spPr>
        <p:txBody>
          <a:bodyPr wrap="square" rtlCol="0">
            <a:spAutoFit/>
          </a:bodyPr>
          <a:lstStyle/>
          <a:p>
            <a:r>
              <a:rPr lang="en-US" sz="1600" i="1" dirty="0"/>
              <a:t>Expected results</a:t>
            </a:r>
          </a:p>
          <a:p>
            <a:r>
              <a:rPr lang="en-US" sz="1600" b="1" dirty="0"/>
              <a:t>Does the fall and spring seed bank richness strongly resemble above-ground fall richness in different disturbance conditions?</a:t>
            </a:r>
          </a:p>
          <a:p>
            <a:endParaRPr lang="en-US" sz="1600" b="1" dirty="0"/>
          </a:p>
          <a:p>
            <a:r>
              <a:rPr lang="en-US" sz="1600" dirty="0"/>
              <a:t>Because of winter storms and tidal inundation, I expect </a:t>
            </a:r>
            <a:r>
              <a:rPr lang="en-US" sz="1600" u="sng" dirty="0"/>
              <a:t>spring seed bank richness to have the greatest dissimilarity from the above-ground fall species richness</a:t>
            </a:r>
            <a:r>
              <a:rPr lang="en-US" sz="1600" dirty="0"/>
              <a:t> in all disturbance conditions. </a:t>
            </a:r>
            <a:endParaRPr lang="en-US" sz="1200" dirty="0"/>
          </a:p>
          <a:p>
            <a:endParaRPr lang="en-US" sz="1600" b="1" dirty="0"/>
          </a:p>
        </p:txBody>
      </p:sp>
    </p:spTree>
    <p:extLst>
      <p:ext uri="{BB962C8B-B14F-4D97-AF65-F5344CB8AC3E}">
        <p14:creationId xmlns:p14="http://schemas.microsoft.com/office/powerpoint/2010/main" val="636209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1CA67585-E717-4F20-A049-9B7CB5D73C6D}"/>
              </a:ext>
            </a:extLst>
          </p:cNvPr>
          <p:cNvSpPr txBox="1"/>
          <p:nvPr/>
        </p:nvSpPr>
        <p:spPr>
          <a:xfrm>
            <a:off x="31678" y="6416403"/>
            <a:ext cx="8440965" cy="461665"/>
          </a:xfrm>
          <a:prstGeom prst="rect">
            <a:avLst/>
          </a:prstGeom>
          <a:noFill/>
        </p:spPr>
        <p:txBody>
          <a:bodyPr wrap="none" rtlCol="0">
            <a:spAutoFit/>
          </a:bodyPr>
          <a:lstStyle/>
          <a:p>
            <a:r>
              <a:rPr lang="en-US" sz="1200" i="1" dirty="0"/>
              <a:t>Ordination is based on species presence, using Bray’s distance (to reduce influence of species absences), with 95% confidence ellipses </a:t>
            </a:r>
          </a:p>
          <a:p>
            <a:r>
              <a:rPr lang="en-US" sz="1200" i="1" dirty="0"/>
              <a:t>(see example in Fig. 4, Rago et al. 2020, Applied Veg. Sci.)</a:t>
            </a:r>
          </a:p>
        </p:txBody>
      </p:sp>
      <p:grpSp>
        <p:nvGrpSpPr>
          <p:cNvPr id="30" name="Group 29">
            <a:extLst>
              <a:ext uri="{FF2B5EF4-FFF2-40B4-BE49-F238E27FC236}">
                <a16:creationId xmlns:a16="http://schemas.microsoft.com/office/drawing/2014/main" id="{9672EAA7-60FA-4697-B3A1-5EAF91EE0625}"/>
              </a:ext>
            </a:extLst>
          </p:cNvPr>
          <p:cNvGrpSpPr/>
          <p:nvPr/>
        </p:nvGrpSpPr>
        <p:grpSpPr>
          <a:xfrm>
            <a:off x="1390703" y="1622145"/>
            <a:ext cx="5417385" cy="4615063"/>
            <a:chOff x="3340272" y="865502"/>
            <a:chExt cx="5417385" cy="4615063"/>
          </a:xfrm>
        </p:grpSpPr>
        <p:cxnSp>
          <p:nvCxnSpPr>
            <p:cNvPr id="15" name="Straight Connector 14">
              <a:extLst>
                <a:ext uri="{FF2B5EF4-FFF2-40B4-BE49-F238E27FC236}">
                  <a16:creationId xmlns:a16="http://schemas.microsoft.com/office/drawing/2014/main" id="{A59F530F-5EA0-4410-A7B8-B5E7E3ECCCD8}"/>
                </a:ext>
              </a:extLst>
            </p:cNvPr>
            <p:cNvCxnSpPr>
              <a:cxnSpLocks/>
            </p:cNvCxnSpPr>
            <p:nvPr/>
          </p:nvCxnSpPr>
          <p:spPr>
            <a:xfrm>
              <a:off x="3979656" y="865502"/>
              <a:ext cx="0" cy="4245731"/>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C12567D-46F6-4609-8297-92BF5438292A}"/>
                </a:ext>
              </a:extLst>
            </p:cNvPr>
            <p:cNvCxnSpPr>
              <a:cxnSpLocks/>
            </p:cNvCxnSpPr>
            <p:nvPr/>
          </p:nvCxnSpPr>
          <p:spPr>
            <a:xfrm flipH="1">
              <a:off x="3998755" y="5089540"/>
              <a:ext cx="4758902" cy="0"/>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E4E0424-C58C-4A36-B390-CB684B735C94}"/>
                </a:ext>
              </a:extLst>
            </p:cNvPr>
            <p:cNvSpPr txBox="1"/>
            <p:nvPr/>
          </p:nvSpPr>
          <p:spPr>
            <a:xfrm>
              <a:off x="5969461" y="5111233"/>
              <a:ext cx="896399" cy="369332"/>
            </a:xfrm>
            <a:prstGeom prst="rect">
              <a:avLst/>
            </a:prstGeom>
            <a:noFill/>
          </p:spPr>
          <p:txBody>
            <a:bodyPr wrap="none" rtlCol="0">
              <a:spAutoFit/>
            </a:bodyPr>
            <a:lstStyle/>
            <a:p>
              <a:r>
                <a:rPr lang="en-US" dirty="0"/>
                <a:t>NMDS1</a:t>
              </a:r>
            </a:p>
          </p:txBody>
        </p:sp>
        <p:sp>
          <p:nvSpPr>
            <p:cNvPr id="20" name="TextBox 19">
              <a:extLst>
                <a:ext uri="{FF2B5EF4-FFF2-40B4-BE49-F238E27FC236}">
                  <a16:creationId xmlns:a16="http://schemas.microsoft.com/office/drawing/2014/main" id="{B3A8D640-CF8F-4F23-92A0-F507A7CA20F7}"/>
                </a:ext>
              </a:extLst>
            </p:cNvPr>
            <p:cNvSpPr txBox="1"/>
            <p:nvPr/>
          </p:nvSpPr>
          <p:spPr>
            <a:xfrm rot="16200000">
              <a:off x="3076738" y="2652530"/>
              <a:ext cx="896399" cy="369332"/>
            </a:xfrm>
            <a:prstGeom prst="rect">
              <a:avLst/>
            </a:prstGeom>
            <a:noFill/>
          </p:spPr>
          <p:txBody>
            <a:bodyPr wrap="none" rtlCol="0">
              <a:spAutoFit/>
            </a:bodyPr>
            <a:lstStyle/>
            <a:p>
              <a:r>
                <a:rPr lang="en-US" dirty="0"/>
                <a:t>NMDS2</a:t>
              </a:r>
            </a:p>
          </p:txBody>
        </p:sp>
      </p:grpSp>
      <p:grpSp>
        <p:nvGrpSpPr>
          <p:cNvPr id="31" name="Group 30">
            <a:extLst>
              <a:ext uri="{FF2B5EF4-FFF2-40B4-BE49-F238E27FC236}">
                <a16:creationId xmlns:a16="http://schemas.microsoft.com/office/drawing/2014/main" id="{9116D3CD-49E4-4D43-8171-265C8E581A94}"/>
              </a:ext>
            </a:extLst>
          </p:cNvPr>
          <p:cNvGrpSpPr/>
          <p:nvPr/>
        </p:nvGrpSpPr>
        <p:grpSpPr>
          <a:xfrm>
            <a:off x="8679428" y="2335958"/>
            <a:ext cx="3087462" cy="3323987"/>
            <a:chOff x="9152131" y="815771"/>
            <a:chExt cx="3087462" cy="3323987"/>
          </a:xfrm>
        </p:grpSpPr>
        <p:sp>
          <p:nvSpPr>
            <p:cNvPr id="21" name="Oval 20">
              <a:extLst>
                <a:ext uri="{FF2B5EF4-FFF2-40B4-BE49-F238E27FC236}">
                  <a16:creationId xmlns:a16="http://schemas.microsoft.com/office/drawing/2014/main" id="{DED35351-15D8-464D-9FF6-FC67A373C53F}"/>
                </a:ext>
              </a:extLst>
            </p:cNvPr>
            <p:cNvSpPr/>
            <p:nvPr/>
          </p:nvSpPr>
          <p:spPr>
            <a:xfrm>
              <a:off x="9178109" y="871902"/>
              <a:ext cx="198402" cy="19840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F73983C2-74E9-4806-AAEB-84D7C7778608}"/>
                </a:ext>
              </a:extLst>
            </p:cNvPr>
            <p:cNvSpPr/>
            <p:nvPr/>
          </p:nvSpPr>
          <p:spPr>
            <a:xfrm>
              <a:off x="9188224" y="1528710"/>
              <a:ext cx="198402" cy="19840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2BDE7A9-A65B-4F9C-8E20-AC58FFF879A9}"/>
                </a:ext>
              </a:extLst>
            </p:cNvPr>
            <p:cNvSpPr/>
            <p:nvPr/>
          </p:nvSpPr>
          <p:spPr>
            <a:xfrm>
              <a:off x="9255053" y="2597893"/>
              <a:ext cx="198402" cy="1984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35247C4-DDE9-41ED-8563-C061D6163C3E}"/>
                </a:ext>
              </a:extLst>
            </p:cNvPr>
            <p:cNvSpPr/>
            <p:nvPr/>
          </p:nvSpPr>
          <p:spPr>
            <a:xfrm>
              <a:off x="9255053" y="3592637"/>
              <a:ext cx="198402" cy="198402"/>
            </a:xfrm>
            <a:prstGeom prst="ellipse">
              <a:avLst/>
            </a:prstGeom>
            <a:solidFill>
              <a:srgbClr val="FFFF0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84855D2F-25EE-4EAC-820C-0E61B5A4982E}"/>
                </a:ext>
              </a:extLst>
            </p:cNvPr>
            <p:cNvSpPr/>
            <p:nvPr/>
          </p:nvSpPr>
          <p:spPr>
            <a:xfrm>
              <a:off x="9152131" y="1117863"/>
              <a:ext cx="280248" cy="201249"/>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EB32B5FA-4C98-4A6B-B8A6-B2B06F601DD7}"/>
                </a:ext>
              </a:extLst>
            </p:cNvPr>
            <p:cNvSpPr/>
            <p:nvPr/>
          </p:nvSpPr>
          <p:spPr>
            <a:xfrm>
              <a:off x="9173207" y="1889266"/>
              <a:ext cx="280248" cy="201249"/>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D4EC14C4-F6F6-4880-9A97-B52CC474F1BE}"/>
                </a:ext>
              </a:extLst>
            </p:cNvPr>
            <p:cNvSpPr/>
            <p:nvPr/>
          </p:nvSpPr>
          <p:spPr>
            <a:xfrm>
              <a:off x="9214130" y="3008556"/>
              <a:ext cx="280248" cy="20124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EC173069-20A4-4994-B99F-E6AA38F00972}"/>
                </a:ext>
              </a:extLst>
            </p:cNvPr>
            <p:cNvSpPr/>
            <p:nvPr/>
          </p:nvSpPr>
          <p:spPr>
            <a:xfrm>
              <a:off x="9236387" y="3866517"/>
              <a:ext cx="280248" cy="201249"/>
            </a:xfrm>
            <a:prstGeom prst="triangle">
              <a:avLst/>
            </a:prstGeom>
            <a:solidFill>
              <a:srgbClr val="FFFF0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B0011567-863F-4D57-BA68-C45CD2D1B7A1}"/>
                </a:ext>
              </a:extLst>
            </p:cNvPr>
            <p:cNvSpPr txBox="1"/>
            <p:nvPr/>
          </p:nvSpPr>
          <p:spPr>
            <a:xfrm>
              <a:off x="9428695" y="815771"/>
              <a:ext cx="2810898" cy="3323987"/>
            </a:xfrm>
            <a:prstGeom prst="rect">
              <a:avLst/>
            </a:prstGeom>
            <a:noFill/>
          </p:spPr>
          <p:txBody>
            <a:bodyPr wrap="none" rtlCol="0">
              <a:spAutoFit/>
            </a:bodyPr>
            <a:lstStyle/>
            <a:p>
              <a:r>
                <a:rPr lang="en-US" sz="1400" dirty="0"/>
                <a:t>Denuded vegetation</a:t>
              </a:r>
            </a:p>
            <a:p>
              <a:r>
                <a:rPr lang="en-US" sz="1400" dirty="0"/>
                <a:t>Denuded seed bank</a:t>
              </a:r>
            </a:p>
            <a:p>
              <a:endParaRPr lang="en-US" sz="1400" dirty="0"/>
            </a:p>
            <a:p>
              <a:r>
                <a:rPr lang="en-US" sz="1400" dirty="0"/>
                <a:t>Patchy grazed/denuded vegetation, </a:t>
              </a:r>
            </a:p>
            <a:p>
              <a:r>
                <a:rPr lang="en-US" sz="1400" dirty="0"/>
                <a:t>     1-year recovery (NRE)</a:t>
              </a:r>
            </a:p>
            <a:p>
              <a:r>
                <a:rPr lang="en-US" sz="1400" dirty="0"/>
                <a:t>Patchy grazed/denuded seed bank,</a:t>
              </a:r>
            </a:p>
            <a:p>
              <a:r>
                <a:rPr lang="en-US" sz="1400" dirty="0"/>
                <a:t>     1-year recovery (NRE)</a:t>
              </a:r>
            </a:p>
            <a:p>
              <a:endParaRPr lang="en-US" sz="1400" dirty="0"/>
            </a:p>
            <a:p>
              <a:r>
                <a:rPr lang="en-US" sz="1400" dirty="0"/>
                <a:t>Patchy grazed/denuded vegetation, </a:t>
              </a:r>
            </a:p>
            <a:p>
              <a:r>
                <a:rPr lang="en-US" sz="1400" dirty="0"/>
                <a:t>     10-year recovery (LQRE)</a:t>
              </a:r>
            </a:p>
            <a:p>
              <a:r>
                <a:rPr lang="en-US" sz="1400" dirty="0"/>
                <a:t>Patchy grazed/denuded seed bank,</a:t>
              </a:r>
            </a:p>
            <a:p>
              <a:r>
                <a:rPr lang="en-US" sz="1400" dirty="0"/>
                <a:t>     10-year recovery (LQRE)</a:t>
              </a:r>
            </a:p>
            <a:p>
              <a:endParaRPr lang="en-US" sz="1400" dirty="0"/>
            </a:p>
            <a:p>
              <a:r>
                <a:rPr lang="en-US" sz="1400" dirty="0"/>
                <a:t>Undisturbed vegetation</a:t>
              </a:r>
            </a:p>
            <a:p>
              <a:r>
                <a:rPr lang="en-US" sz="1400" dirty="0"/>
                <a:t>Undisturbed seed bank</a:t>
              </a:r>
            </a:p>
          </p:txBody>
        </p:sp>
      </p:grpSp>
      <p:grpSp>
        <p:nvGrpSpPr>
          <p:cNvPr id="40" name="Group 39">
            <a:extLst>
              <a:ext uri="{FF2B5EF4-FFF2-40B4-BE49-F238E27FC236}">
                <a16:creationId xmlns:a16="http://schemas.microsoft.com/office/drawing/2014/main" id="{A311D1B1-7E1B-416E-9615-612A90645B32}"/>
              </a:ext>
            </a:extLst>
          </p:cNvPr>
          <p:cNvGrpSpPr/>
          <p:nvPr/>
        </p:nvGrpSpPr>
        <p:grpSpPr>
          <a:xfrm>
            <a:off x="4676935" y="3045861"/>
            <a:ext cx="1211814" cy="772811"/>
            <a:chOff x="4860495" y="2460545"/>
            <a:chExt cx="1211814" cy="772811"/>
          </a:xfrm>
        </p:grpSpPr>
        <p:sp>
          <p:nvSpPr>
            <p:cNvPr id="32" name="Oval 31">
              <a:extLst>
                <a:ext uri="{FF2B5EF4-FFF2-40B4-BE49-F238E27FC236}">
                  <a16:creationId xmlns:a16="http://schemas.microsoft.com/office/drawing/2014/main" id="{6CADC4B0-6657-49F9-85BA-E5DDAC7B6FA2}"/>
                </a:ext>
              </a:extLst>
            </p:cNvPr>
            <p:cNvSpPr/>
            <p:nvPr/>
          </p:nvSpPr>
          <p:spPr>
            <a:xfrm>
              <a:off x="5225026" y="2460545"/>
              <a:ext cx="145135" cy="14513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44C2B540-7116-4BC1-860F-2E860123C7D6}"/>
                </a:ext>
              </a:extLst>
            </p:cNvPr>
            <p:cNvSpPr/>
            <p:nvPr/>
          </p:nvSpPr>
          <p:spPr>
            <a:xfrm>
              <a:off x="4860495" y="2758602"/>
              <a:ext cx="145135" cy="14513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5C9043C-7935-413B-891C-0CB52E24BCEC}"/>
                </a:ext>
              </a:extLst>
            </p:cNvPr>
            <p:cNvSpPr/>
            <p:nvPr/>
          </p:nvSpPr>
          <p:spPr>
            <a:xfrm>
              <a:off x="5824326" y="2736195"/>
              <a:ext cx="145135" cy="14513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2F35EF9B-D254-4667-9CC9-7ABE4F44BB8C}"/>
                </a:ext>
              </a:extLst>
            </p:cNvPr>
            <p:cNvSpPr/>
            <p:nvPr/>
          </p:nvSpPr>
          <p:spPr>
            <a:xfrm>
              <a:off x="5429034" y="2817490"/>
              <a:ext cx="145135" cy="14513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2C468AF8-188E-43A0-B1A7-78EB711A6E80}"/>
                </a:ext>
              </a:extLst>
            </p:cNvPr>
            <p:cNvSpPr/>
            <p:nvPr/>
          </p:nvSpPr>
          <p:spPr>
            <a:xfrm>
              <a:off x="5191472" y="2989122"/>
              <a:ext cx="145135" cy="14513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34F8CBA-3551-4B6C-A64B-A02E7D5FC421}"/>
                </a:ext>
              </a:extLst>
            </p:cNvPr>
            <p:cNvSpPr/>
            <p:nvPr/>
          </p:nvSpPr>
          <p:spPr>
            <a:xfrm>
              <a:off x="5927174" y="2530350"/>
              <a:ext cx="145135" cy="14513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54D97B33-2254-45A8-95C0-C58BC814811F}"/>
                </a:ext>
              </a:extLst>
            </p:cNvPr>
            <p:cNvSpPr/>
            <p:nvPr/>
          </p:nvSpPr>
          <p:spPr>
            <a:xfrm>
              <a:off x="5627346" y="2576858"/>
              <a:ext cx="145135" cy="14513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4EFBEBBA-7D41-4FB5-8437-1CEC2991291D}"/>
                </a:ext>
              </a:extLst>
            </p:cNvPr>
            <p:cNvSpPr/>
            <p:nvPr/>
          </p:nvSpPr>
          <p:spPr>
            <a:xfrm>
              <a:off x="5826923" y="3088221"/>
              <a:ext cx="145135" cy="14513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ABCB141D-F04F-48BA-81A1-0B1D36EF0D04}"/>
              </a:ext>
            </a:extLst>
          </p:cNvPr>
          <p:cNvGrpSpPr/>
          <p:nvPr/>
        </p:nvGrpSpPr>
        <p:grpSpPr>
          <a:xfrm>
            <a:off x="2981175" y="2793593"/>
            <a:ext cx="1144749" cy="887129"/>
            <a:chOff x="5003960" y="2059350"/>
            <a:chExt cx="1144749" cy="887129"/>
          </a:xfrm>
        </p:grpSpPr>
        <p:sp>
          <p:nvSpPr>
            <p:cNvPr id="41" name="Isosceles Triangle 40">
              <a:extLst>
                <a:ext uri="{FF2B5EF4-FFF2-40B4-BE49-F238E27FC236}">
                  <a16:creationId xmlns:a16="http://schemas.microsoft.com/office/drawing/2014/main" id="{95BBE8C1-2AF4-4E0C-BE10-0CFAF8227861}"/>
                </a:ext>
              </a:extLst>
            </p:cNvPr>
            <p:cNvSpPr/>
            <p:nvPr/>
          </p:nvSpPr>
          <p:spPr>
            <a:xfrm>
              <a:off x="5182024" y="2159671"/>
              <a:ext cx="202107" cy="1451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DF4EA0EF-018C-4B8B-886D-FE1BB42BEE5C}"/>
                </a:ext>
              </a:extLst>
            </p:cNvPr>
            <p:cNvSpPr/>
            <p:nvPr/>
          </p:nvSpPr>
          <p:spPr>
            <a:xfrm>
              <a:off x="5334424" y="2312071"/>
              <a:ext cx="202107" cy="1451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1711BCF6-2C37-46F9-961A-CB5919D9131D}"/>
                </a:ext>
              </a:extLst>
            </p:cNvPr>
            <p:cNvSpPr/>
            <p:nvPr/>
          </p:nvSpPr>
          <p:spPr>
            <a:xfrm>
              <a:off x="5507464" y="2076290"/>
              <a:ext cx="202107" cy="1451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a:extLst>
                <a:ext uri="{FF2B5EF4-FFF2-40B4-BE49-F238E27FC236}">
                  <a16:creationId xmlns:a16="http://schemas.microsoft.com/office/drawing/2014/main" id="{6F25397D-A701-4B65-9CA4-9C45CE72A475}"/>
                </a:ext>
              </a:extLst>
            </p:cNvPr>
            <p:cNvSpPr/>
            <p:nvPr/>
          </p:nvSpPr>
          <p:spPr>
            <a:xfrm>
              <a:off x="5604477" y="2332139"/>
              <a:ext cx="202107" cy="1451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0E974CF7-BE0B-4AF1-ADC9-97141D700BA1}"/>
                </a:ext>
              </a:extLst>
            </p:cNvPr>
            <p:cNvSpPr/>
            <p:nvPr/>
          </p:nvSpPr>
          <p:spPr>
            <a:xfrm>
              <a:off x="5200112" y="2801344"/>
              <a:ext cx="202107" cy="1451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Isosceles Triangle 45">
              <a:extLst>
                <a:ext uri="{FF2B5EF4-FFF2-40B4-BE49-F238E27FC236}">
                  <a16:creationId xmlns:a16="http://schemas.microsoft.com/office/drawing/2014/main" id="{968E3BE0-B6EE-401E-A0A4-8CEAA2E78F29}"/>
                </a:ext>
              </a:extLst>
            </p:cNvPr>
            <p:cNvSpPr/>
            <p:nvPr/>
          </p:nvSpPr>
          <p:spPr>
            <a:xfrm>
              <a:off x="5946602" y="2391903"/>
              <a:ext cx="202107" cy="1451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a:extLst>
                <a:ext uri="{FF2B5EF4-FFF2-40B4-BE49-F238E27FC236}">
                  <a16:creationId xmlns:a16="http://schemas.microsoft.com/office/drawing/2014/main" id="{01E79F58-C97D-4319-92B6-6A9A472D6ADA}"/>
                </a:ext>
              </a:extLst>
            </p:cNvPr>
            <p:cNvSpPr/>
            <p:nvPr/>
          </p:nvSpPr>
          <p:spPr>
            <a:xfrm>
              <a:off x="5709571" y="2059350"/>
              <a:ext cx="202107" cy="1451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536CD030-C05C-4AE9-84D6-DD1752A86857}"/>
                </a:ext>
              </a:extLst>
            </p:cNvPr>
            <p:cNvSpPr/>
            <p:nvPr/>
          </p:nvSpPr>
          <p:spPr>
            <a:xfrm>
              <a:off x="5003960" y="2458719"/>
              <a:ext cx="202107" cy="1451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Oval 49">
            <a:extLst>
              <a:ext uri="{FF2B5EF4-FFF2-40B4-BE49-F238E27FC236}">
                <a16:creationId xmlns:a16="http://schemas.microsoft.com/office/drawing/2014/main" id="{DAF3C40A-AD47-4BEA-A99E-6CEED5817761}"/>
              </a:ext>
            </a:extLst>
          </p:cNvPr>
          <p:cNvSpPr/>
          <p:nvPr/>
        </p:nvSpPr>
        <p:spPr>
          <a:xfrm rot="614601">
            <a:off x="2684393" y="2573041"/>
            <a:ext cx="3631514" cy="1661810"/>
          </a:xfrm>
          <a:prstGeom prst="ellipse">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A591D169-D133-4D57-929D-8D7D83295633}"/>
              </a:ext>
            </a:extLst>
          </p:cNvPr>
          <p:cNvGrpSpPr/>
          <p:nvPr/>
        </p:nvGrpSpPr>
        <p:grpSpPr>
          <a:xfrm>
            <a:off x="3994768" y="2099982"/>
            <a:ext cx="1197267" cy="887129"/>
            <a:chOff x="4714411" y="2059350"/>
            <a:chExt cx="1197267" cy="887129"/>
          </a:xfrm>
          <a:solidFill>
            <a:schemeClr val="accent2"/>
          </a:solidFill>
        </p:grpSpPr>
        <p:sp>
          <p:nvSpPr>
            <p:cNvPr id="52" name="Isosceles Triangle 51">
              <a:extLst>
                <a:ext uri="{FF2B5EF4-FFF2-40B4-BE49-F238E27FC236}">
                  <a16:creationId xmlns:a16="http://schemas.microsoft.com/office/drawing/2014/main" id="{96813013-FE5E-429D-ACE8-A9B6D996A582}"/>
                </a:ext>
              </a:extLst>
            </p:cNvPr>
            <p:cNvSpPr/>
            <p:nvPr/>
          </p:nvSpPr>
          <p:spPr>
            <a:xfrm>
              <a:off x="5186036" y="2192747"/>
              <a:ext cx="202107" cy="145135"/>
            </a:xfrm>
            <a:prstGeom prst="triangl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Isosceles Triangle 55">
              <a:extLst>
                <a:ext uri="{FF2B5EF4-FFF2-40B4-BE49-F238E27FC236}">
                  <a16:creationId xmlns:a16="http://schemas.microsoft.com/office/drawing/2014/main" id="{5CB2887A-BB6A-4652-90BB-6C7F741CCD5E}"/>
                </a:ext>
              </a:extLst>
            </p:cNvPr>
            <p:cNvSpPr/>
            <p:nvPr/>
          </p:nvSpPr>
          <p:spPr>
            <a:xfrm>
              <a:off x="5200112" y="2801344"/>
              <a:ext cx="202107" cy="145135"/>
            </a:xfrm>
            <a:prstGeom prst="triangl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5512F5A2-1ACC-4AD4-9020-F12DE1E7EF65}"/>
                </a:ext>
              </a:extLst>
            </p:cNvPr>
            <p:cNvSpPr/>
            <p:nvPr/>
          </p:nvSpPr>
          <p:spPr>
            <a:xfrm>
              <a:off x="5709571" y="2059350"/>
              <a:ext cx="202107" cy="145135"/>
            </a:xfrm>
            <a:prstGeom prst="triangl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Isosceles Triangle 58">
              <a:extLst>
                <a:ext uri="{FF2B5EF4-FFF2-40B4-BE49-F238E27FC236}">
                  <a16:creationId xmlns:a16="http://schemas.microsoft.com/office/drawing/2014/main" id="{BF14A6F8-F29B-4E4C-9A88-A0385B3A7941}"/>
                </a:ext>
              </a:extLst>
            </p:cNvPr>
            <p:cNvSpPr/>
            <p:nvPr/>
          </p:nvSpPr>
          <p:spPr>
            <a:xfrm>
              <a:off x="4714411" y="2397857"/>
              <a:ext cx="202107" cy="145135"/>
            </a:xfrm>
            <a:prstGeom prst="triangl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F268EB3F-8CCD-49FA-8D1A-D0CB2A0E598A}"/>
              </a:ext>
            </a:extLst>
          </p:cNvPr>
          <p:cNvGrpSpPr/>
          <p:nvPr/>
        </p:nvGrpSpPr>
        <p:grpSpPr>
          <a:xfrm rot="18924807">
            <a:off x="6233061" y="2521899"/>
            <a:ext cx="847283" cy="502080"/>
            <a:chOff x="5225026" y="2460545"/>
            <a:chExt cx="847283" cy="502080"/>
          </a:xfrm>
          <a:solidFill>
            <a:schemeClr val="accent2"/>
          </a:solidFill>
        </p:grpSpPr>
        <p:sp>
          <p:nvSpPr>
            <p:cNvPr id="61" name="Oval 60">
              <a:extLst>
                <a:ext uri="{FF2B5EF4-FFF2-40B4-BE49-F238E27FC236}">
                  <a16:creationId xmlns:a16="http://schemas.microsoft.com/office/drawing/2014/main" id="{35404E5B-9058-4341-9F20-B6F29FF3ED7F}"/>
                </a:ext>
              </a:extLst>
            </p:cNvPr>
            <p:cNvSpPr/>
            <p:nvPr/>
          </p:nvSpPr>
          <p:spPr>
            <a:xfrm>
              <a:off x="5225026" y="2460545"/>
              <a:ext cx="145135" cy="14513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4B842566-1F08-4FD3-B4E3-00CE2A15ECA8}"/>
                </a:ext>
              </a:extLst>
            </p:cNvPr>
            <p:cNvSpPr/>
            <p:nvPr/>
          </p:nvSpPr>
          <p:spPr>
            <a:xfrm>
              <a:off x="5824326" y="2736195"/>
              <a:ext cx="145135" cy="14513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a:extLst>
                <a:ext uri="{FF2B5EF4-FFF2-40B4-BE49-F238E27FC236}">
                  <a16:creationId xmlns:a16="http://schemas.microsoft.com/office/drawing/2014/main" id="{03FA2DA0-1E77-4EFC-B87A-5E12FA21B5A6}"/>
                </a:ext>
              </a:extLst>
            </p:cNvPr>
            <p:cNvSpPr/>
            <p:nvPr/>
          </p:nvSpPr>
          <p:spPr>
            <a:xfrm>
              <a:off x="5429034" y="2817490"/>
              <a:ext cx="145135" cy="14513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6C8751A1-C2A4-4FC9-BAA7-35033CC27367}"/>
                </a:ext>
              </a:extLst>
            </p:cNvPr>
            <p:cNvSpPr/>
            <p:nvPr/>
          </p:nvSpPr>
          <p:spPr>
            <a:xfrm>
              <a:off x="5927174" y="2530350"/>
              <a:ext cx="145135" cy="14513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9" name="Oval 68">
            <a:extLst>
              <a:ext uri="{FF2B5EF4-FFF2-40B4-BE49-F238E27FC236}">
                <a16:creationId xmlns:a16="http://schemas.microsoft.com/office/drawing/2014/main" id="{5D19FBDA-A05B-41A5-A3F4-D8B5D1DBE37C}"/>
              </a:ext>
            </a:extLst>
          </p:cNvPr>
          <p:cNvSpPr/>
          <p:nvPr/>
        </p:nvSpPr>
        <p:spPr>
          <a:xfrm>
            <a:off x="3923817" y="1893320"/>
            <a:ext cx="3423255" cy="1479812"/>
          </a:xfrm>
          <a:prstGeom prst="ellipse">
            <a:avLst/>
          </a:prstGeom>
          <a:noFill/>
          <a:ln>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BB018232-8507-4EF0-8497-F6DAD481F199}"/>
              </a:ext>
            </a:extLst>
          </p:cNvPr>
          <p:cNvGrpSpPr/>
          <p:nvPr/>
        </p:nvGrpSpPr>
        <p:grpSpPr>
          <a:xfrm>
            <a:off x="2712911" y="4625907"/>
            <a:ext cx="871227" cy="1006105"/>
            <a:chOff x="4714411" y="1940374"/>
            <a:chExt cx="871227" cy="1006105"/>
          </a:xfrm>
          <a:solidFill>
            <a:schemeClr val="accent6"/>
          </a:solidFill>
        </p:grpSpPr>
        <p:sp>
          <p:nvSpPr>
            <p:cNvPr id="71" name="Isosceles Triangle 70">
              <a:extLst>
                <a:ext uri="{FF2B5EF4-FFF2-40B4-BE49-F238E27FC236}">
                  <a16:creationId xmlns:a16="http://schemas.microsoft.com/office/drawing/2014/main" id="{BBD529D5-4EEA-4583-8A49-9A91EEC1A4AD}"/>
                </a:ext>
              </a:extLst>
            </p:cNvPr>
            <p:cNvSpPr/>
            <p:nvPr/>
          </p:nvSpPr>
          <p:spPr>
            <a:xfrm>
              <a:off x="5182024" y="2159671"/>
              <a:ext cx="202107" cy="145135"/>
            </a:xfrm>
            <a:prstGeom prst="triangl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Isosceles Triangle 71">
              <a:extLst>
                <a:ext uri="{FF2B5EF4-FFF2-40B4-BE49-F238E27FC236}">
                  <a16:creationId xmlns:a16="http://schemas.microsoft.com/office/drawing/2014/main" id="{7502491D-B01B-47F3-95BB-B121CD3E5C58}"/>
                </a:ext>
              </a:extLst>
            </p:cNvPr>
            <p:cNvSpPr/>
            <p:nvPr/>
          </p:nvSpPr>
          <p:spPr>
            <a:xfrm>
              <a:off x="5200112" y="2801344"/>
              <a:ext cx="202107" cy="145135"/>
            </a:xfrm>
            <a:prstGeom prst="triangl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Isosceles Triangle 72">
              <a:extLst>
                <a:ext uri="{FF2B5EF4-FFF2-40B4-BE49-F238E27FC236}">
                  <a16:creationId xmlns:a16="http://schemas.microsoft.com/office/drawing/2014/main" id="{0C2F1789-27DC-48AF-B48F-7079963CD467}"/>
                </a:ext>
              </a:extLst>
            </p:cNvPr>
            <p:cNvSpPr/>
            <p:nvPr/>
          </p:nvSpPr>
          <p:spPr>
            <a:xfrm>
              <a:off x="5383531" y="1940374"/>
              <a:ext cx="202107" cy="145135"/>
            </a:xfrm>
            <a:prstGeom prst="triangl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Isosceles Triangle 73">
              <a:extLst>
                <a:ext uri="{FF2B5EF4-FFF2-40B4-BE49-F238E27FC236}">
                  <a16:creationId xmlns:a16="http://schemas.microsoft.com/office/drawing/2014/main" id="{D8001B86-DA97-4555-B114-0FB051515E88}"/>
                </a:ext>
              </a:extLst>
            </p:cNvPr>
            <p:cNvSpPr/>
            <p:nvPr/>
          </p:nvSpPr>
          <p:spPr>
            <a:xfrm>
              <a:off x="4714411" y="2397857"/>
              <a:ext cx="202107" cy="145135"/>
            </a:xfrm>
            <a:prstGeom prst="triangl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a:extLst>
              <a:ext uri="{FF2B5EF4-FFF2-40B4-BE49-F238E27FC236}">
                <a16:creationId xmlns:a16="http://schemas.microsoft.com/office/drawing/2014/main" id="{95EC8FF7-EDAF-4FD4-BF3E-44B9224E633A}"/>
              </a:ext>
            </a:extLst>
          </p:cNvPr>
          <p:cNvGrpSpPr/>
          <p:nvPr/>
        </p:nvGrpSpPr>
        <p:grpSpPr>
          <a:xfrm rot="2425892">
            <a:off x="2347099" y="4968937"/>
            <a:ext cx="847283" cy="502080"/>
            <a:chOff x="5225026" y="2460545"/>
            <a:chExt cx="847283" cy="502080"/>
          </a:xfrm>
          <a:solidFill>
            <a:schemeClr val="accent6"/>
          </a:solidFill>
        </p:grpSpPr>
        <p:sp>
          <p:nvSpPr>
            <p:cNvPr id="76" name="Oval 75">
              <a:extLst>
                <a:ext uri="{FF2B5EF4-FFF2-40B4-BE49-F238E27FC236}">
                  <a16:creationId xmlns:a16="http://schemas.microsoft.com/office/drawing/2014/main" id="{3AA95492-18D4-4BE0-ADC8-F7207DAE8BFF}"/>
                </a:ext>
              </a:extLst>
            </p:cNvPr>
            <p:cNvSpPr/>
            <p:nvPr/>
          </p:nvSpPr>
          <p:spPr>
            <a:xfrm>
              <a:off x="5225026" y="2460545"/>
              <a:ext cx="145135" cy="145135"/>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B09C545C-B889-44B3-98F7-A939C6EF6CBD}"/>
                </a:ext>
              </a:extLst>
            </p:cNvPr>
            <p:cNvSpPr/>
            <p:nvPr/>
          </p:nvSpPr>
          <p:spPr>
            <a:xfrm>
              <a:off x="5824326" y="2736195"/>
              <a:ext cx="145135" cy="145135"/>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extLst>
                <a:ext uri="{FF2B5EF4-FFF2-40B4-BE49-F238E27FC236}">
                  <a16:creationId xmlns:a16="http://schemas.microsoft.com/office/drawing/2014/main" id="{253407DE-374C-448E-AC50-E26FD82A74D2}"/>
                </a:ext>
              </a:extLst>
            </p:cNvPr>
            <p:cNvSpPr/>
            <p:nvPr/>
          </p:nvSpPr>
          <p:spPr>
            <a:xfrm>
              <a:off x="5429034" y="2817490"/>
              <a:ext cx="145135" cy="145135"/>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4D2B28D5-3355-44A3-9C92-AECF0FBB6D4C}"/>
                </a:ext>
              </a:extLst>
            </p:cNvPr>
            <p:cNvSpPr/>
            <p:nvPr/>
          </p:nvSpPr>
          <p:spPr>
            <a:xfrm>
              <a:off x="5927174" y="2530350"/>
              <a:ext cx="145135" cy="145135"/>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Oval 97">
            <a:extLst>
              <a:ext uri="{FF2B5EF4-FFF2-40B4-BE49-F238E27FC236}">
                <a16:creationId xmlns:a16="http://schemas.microsoft.com/office/drawing/2014/main" id="{2DB9A514-B2C1-436A-AB6D-FC824DCEE5E4}"/>
              </a:ext>
            </a:extLst>
          </p:cNvPr>
          <p:cNvSpPr/>
          <p:nvPr/>
        </p:nvSpPr>
        <p:spPr>
          <a:xfrm rot="1877278">
            <a:off x="2249326" y="4477318"/>
            <a:ext cx="1646562" cy="1256040"/>
          </a:xfrm>
          <a:prstGeom prst="ellipse">
            <a:avLst/>
          </a:prstGeom>
          <a:noFill/>
          <a:ln>
            <a:solidFill>
              <a:schemeClr val="accent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461639EB-470C-4561-8E48-7E714F0688DB}"/>
              </a:ext>
            </a:extLst>
          </p:cNvPr>
          <p:cNvSpPr txBox="1"/>
          <p:nvPr/>
        </p:nvSpPr>
        <p:spPr>
          <a:xfrm>
            <a:off x="241522" y="0"/>
            <a:ext cx="11455879" cy="1723549"/>
          </a:xfrm>
          <a:prstGeom prst="rect">
            <a:avLst/>
          </a:prstGeom>
          <a:noFill/>
        </p:spPr>
        <p:txBody>
          <a:bodyPr wrap="square" rtlCol="0">
            <a:spAutoFit/>
          </a:bodyPr>
          <a:lstStyle/>
          <a:p>
            <a:r>
              <a:rPr lang="en-US" sz="1600" i="1" dirty="0"/>
              <a:t>Expected results</a:t>
            </a:r>
          </a:p>
          <a:p>
            <a:r>
              <a:rPr lang="en-US" sz="1600" b="1" dirty="0"/>
              <a:t>Does the fall and spring seed bank richness strongly resemble above-ground fall richness in different disturbance conditions?</a:t>
            </a:r>
          </a:p>
          <a:p>
            <a:endParaRPr lang="en-US" sz="1600" b="1" dirty="0"/>
          </a:p>
          <a:p>
            <a:r>
              <a:rPr lang="en-US" sz="1400" i="1" dirty="0"/>
              <a:t>Alternatively</a:t>
            </a:r>
            <a:r>
              <a:rPr lang="en-US" sz="1400" dirty="0"/>
              <a:t>: if above-ground vegetation structure serves to trap seeds locally within the site, I expect the spring seed bank richness to have the greatest similarity to above-ground vegetation fall richness in the 10-year post-grazing disturbance and undisturbed sites (dominated by rhizomatous perennials), and greatest dissimilarity to above-ground vegetation fall richness in the grubbed and 1-year post-grazing disturbance sites (dominated by annuals). </a:t>
            </a:r>
          </a:p>
          <a:p>
            <a:endParaRPr lang="en-US" sz="1600" b="1" dirty="0"/>
          </a:p>
        </p:txBody>
      </p:sp>
      <p:grpSp>
        <p:nvGrpSpPr>
          <p:cNvPr id="101" name="Group 100">
            <a:extLst>
              <a:ext uri="{FF2B5EF4-FFF2-40B4-BE49-F238E27FC236}">
                <a16:creationId xmlns:a16="http://schemas.microsoft.com/office/drawing/2014/main" id="{98E44BB0-96DD-4C74-970B-6E09D9143DD5}"/>
              </a:ext>
            </a:extLst>
          </p:cNvPr>
          <p:cNvGrpSpPr/>
          <p:nvPr/>
        </p:nvGrpSpPr>
        <p:grpSpPr>
          <a:xfrm>
            <a:off x="4573549" y="4821608"/>
            <a:ext cx="1211814" cy="772811"/>
            <a:chOff x="4860495" y="2460545"/>
            <a:chExt cx="1211814" cy="772811"/>
          </a:xfrm>
          <a:solidFill>
            <a:srgbClr val="FFFF00"/>
          </a:solidFill>
        </p:grpSpPr>
        <p:sp>
          <p:nvSpPr>
            <p:cNvPr id="102" name="Oval 101">
              <a:extLst>
                <a:ext uri="{FF2B5EF4-FFF2-40B4-BE49-F238E27FC236}">
                  <a16:creationId xmlns:a16="http://schemas.microsoft.com/office/drawing/2014/main" id="{659E76EB-1A42-4095-BDAC-9E07E05A0008}"/>
                </a:ext>
              </a:extLst>
            </p:cNvPr>
            <p:cNvSpPr/>
            <p:nvPr/>
          </p:nvSpPr>
          <p:spPr>
            <a:xfrm>
              <a:off x="5225026" y="2460545"/>
              <a:ext cx="145135" cy="145135"/>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2B10E2AC-CDAB-4B8C-86B3-BE66EFF69FA0}"/>
                </a:ext>
              </a:extLst>
            </p:cNvPr>
            <p:cNvSpPr/>
            <p:nvPr/>
          </p:nvSpPr>
          <p:spPr>
            <a:xfrm>
              <a:off x="4860495" y="2758602"/>
              <a:ext cx="145135" cy="145135"/>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F5F3E34C-F2D4-4C9A-9DD1-E47537886F76}"/>
                </a:ext>
              </a:extLst>
            </p:cNvPr>
            <p:cNvSpPr/>
            <p:nvPr/>
          </p:nvSpPr>
          <p:spPr>
            <a:xfrm>
              <a:off x="5824326" y="2736195"/>
              <a:ext cx="145135" cy="145135"/>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49408750-BC64-4B82-8760-FAE406AD3839}"/>
                </a:ext>
              </a:extLst>
            </p:cNvPr>
            <p:cNvSpPr/>
            <p:nvPr/>
          </p:nvSpPr>
          <p:spPr>
            <a:xfrm>
              <a:off x="5429034" y="2817490"/>
              <a:ext cx="145135" cy="145135"/>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B92E8406-FD01-42E4-8789-C286D16C4467}"/>
                </a:ext>
              </a:extLst>
            </p:cNvPr>
            <p:cNvSpPr/>
            <p:nvPr/>
          </p:nvSpPr>
          <p:spPr>
            <a:xfrm>
              <a:off x="5191472" y="2989122"/>
              <a:ext cx="145135" cy="145135"/>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790E8FFA-7CDC-45CF-845E-20E05E1B399B}"/>
                </a:ext>
              </a:extLst>
            </p:cNvPr>
            <p:cNvSpPr/>
            <p:nvPr/>
          </p:nvSpPr>
          <p:spPr>
            <a:xfrm>
              <a:off x="5927174" y="2530350"/>
              <a:ext cx="145135" cy="145135"/>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2A7A3A0F-E718-47F9-8A1A-2879FA108E22}"/>
                </a:ext>
              </a:extLst>
            </p:cNvPr>
            <p:cNvSpPr/>
            <p:nvPr/>
          </p:nvSpPr>
          <p:spPr>
            <a:xfrm>
              <a:off x="5627346" y="2576858"/>
              <a:ext cx="145135" cy="145135"/>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022A19F7-1E9C-4881-9D2A-CA3199E55D71}"/>
                </a:ext>
              </a:extLst>
            </p:cNvPr>
            <p:cNvSpPr/>
            <p:nvPr/>
          </p:nvSpPr>
          <p:spPr>
            <a:xfrm>
              <a:off x="5826923" y="3088221"/>
              <a:ext cx="145135" cy="145135"/>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0DDD9E58-5985-4832-AF5C-D4DAA1A01CD5}"/>
              </a:ext>
            </a:extLst>
          </p:cNvPr>
          <p:cNvGrpSpPr/>
          <p:nvPr/>
        </p:nvGrpSpPr>
        <p:grpSpPr>
          <a:xfrm>
            <a:off x="4161087" y="4619465"/>
            <a:ext cx="1144749" cy="887129"/>
            <a:chOff x="5003960" y="2059350"/>
            <a:chExt cx="1144749" cy="887129"/>
          </a:xfrm>
          <a:solidFill>
            <a:srgbClr val="FFFF00"/>
          </a:solidFill>
        </p:grpSpPr>
        <p:sp>
          <p:nvSpPr>
            <p:cNvPr id="111" name="Isosceles Triangle 110">
              <a:extLst>
                <a:ext uri="{FF2B5EF4-FFF2-40B4-BE49-F238E27FC236}">
                  <a16:creationId xmlns:a16="http://schemas.microsoft.com/office/drawing/2014/main" id="{E2AD9B8F-3CA0-477F-A52C-7B8F8F9DFC3F}"/>
                </a:ext>
              </a:extLst>
            </p:cNvPr>
            <p:cNvSpPr/>
            <p:nvPr/>
          </p:nvSpPr>
          <p:spPr>
            <a:xfrm>
              <a:off x="5182024" y="2159671"/>
              <a:ext cx="202107" cy="145135"/>
            </a:xfrm>
            <a:prstGeom prst="triangl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Isosceles Triangle 111">
              <a:extLst>
                <a:ext uri="{FF2B5EF4-FFF2-40B4-BE49-F238E27FC236}">
                  <a16:creationId xmlns:a16="http://schemas.microsoft.com/office/drawing/2014/main" id="{9A729796-BAD7-49A4-A524-E96890DE7CC7}"/>
                </a:ext>
              </a:extLst>
            </p:cNvPr>
            <p:cNvSpPr/>
            <p:nvPr/>
          </p:nvSpPr>
          <p:spPr>
            <a:xfrm>
              <a:off x="5334424" y="2312071"/>
              <a:ext cx="202107" cy="145135"/>
            </a:xfrm>
            <a:prstGeom prst="triangl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Isosceles Triangle 112">
              <a:extLst>
                <a:ext uri="{FF2B5EF4-FFF2-40B4-BE49-F238E27FC236}">
                  <a16:creationId xmlns:a16="http://schemas.microsoft.com/office/drawing/2014/main" id="{6394808F-5E84-4C33-BF35-0233AA353198}"/>
                </a:ext>
              </a:extLst>
            </p:cNvPr>
            <p:cNvSpPr/>
            <p:nvPr/>
          </p:nvSpPr>
          <p:spPr>
            <a:xfrm>
              <a:off x="5507464" y="2076290"/>
              <a:ext cx="202107" cy="145135"/>
            </a:xfrm>
            <a:prstGeom prst="triangl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Isosceles Triangle 113">
              <a:extLst>
                <a:ext uri="{FF2B5EF4-FFF2-40B4-BE49-F238E27FC236}">
                  <a16:creationId xmlns:a16="http://schemas.microsoft.com/office/drawing/2014/main" id="{2F00AFC8-6CFA-4E21-B6F0-5816CA1BBE65}"/>
                </a:ext>
              </a:extLst>
            </p:cNvPr>
            <p:cNvSpPr/>
            <p:nvPr/>
          </p:nvSpPr>
          <p:spPr>
            <a:xfrm>
              <a:off x="5604477" y="2332139"/>
              <a:ext cx="202107" cy="145135"/>
            </a:xfrm>
            <a:prstGeom prst="triangl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Isosceles Triangle 114">
              <a:extLst>
                <a:ext uri="{FF2B5EF4-FFF2-40B4-BE49-F238E27FC236}">
                  <a16:creationId xmlns:a16="http://schemas.microsoft.com/office/drawing/2014/main" id="{E0155277-CB30-4066-AD6D-06A4EB198BE0}"/>
                </a:ext>
              </a:extLst>
            </p:cNvPr>
            <p:cNvSpPr/>
            <p:nvPr/>
          </p:nvSpPr>
          <p:spPr>
            <a:xfrm>
              <a:off x="5200112" y="2801344"/>
              <a:ext cx="202107" cy="145135"/>
            </a:xfrm>
            <a:prstGeom prst="triangl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Isosceles Triangle 115">
              <a:extLst>
                <a:ext uri="{FF2B5EF4-FFF2-40B4-BE49-F238E27FC236}">
                  <a16:creationId xmlns:a16="http://schemas.microsoft.com/office/drawing/2014/main" id="{6A169B75-5D34-47C4-B1AE-F048D3AA13DA}"/>
                </a:ext>
              </a:extLst>
            </p:cNvPr>
            <p:cNvSpPr/>
            <p:nvPr/>
          </p:nvSpPr>
          <p:spPr>
            <a:xfrm>
              <a:off x="5946602" y="2391903"/>
              <a:ext cx="202107" cy="145135"/>
            </a:xfrm>
            <a:prstGeom prst="triangl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Isosceles Triangle 116">
              <a:extLst>
                <a:ext uri="{FF2B5EF4-FFF2-40B4-BE49-F238E27FC236}">
                  <a16:creationId xmlns:a16="http://schemas.microsoft.com/office/drawing/2014/main" id="{5C03F87D-D7B3-4D05-994E-72B264873EE1}"/>
                </a:ext>
              </a:extLst>
            </p:cNvPr>
            <p:cNvSpPr/>
            <p:nvPr/>
          </p:nvSpPr>
          <p:spPr>
            <a:xfrm>
              <a:off x="5709571" y="2059350"/>
              <a:ext cx="202107" cy="145135"/>
            </a:xfrm>
            <a:prstGeom prst="triangl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Isosceles Triangle 117">
              <a:extLst>
                <a:ext uri="{FF2B5EF4-FFF2-40B4-BE49-F238E27FC236}">
                  <a16:creationId xmlns:a16="http://schemas.microsoft.com/office/drawing/2014/main" id="{4DBA25BB-0CDE-43DE-9881-10100396984F}"/>
                </a:ext>
              </a:extLst>
            </p:cNvPr>
            <p:cNvSpPr/>
            <p:nvPr/>
          </p:nvSpPr>
          <p:spPr>
            <a:xfrm>
              <a:off x="5003960" y="2458719"/>
              <a:ext cx="202107" cy="145135"/>
            </a:xfrm>
            <a:prstGeom prst="triangl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9" name="Oval 118">
            <a:extLst>
              <a:ext uri="{FF2B5EF4-FFF2-40B4-BE49-F238E27FC236}">
                <a16:creationId xmlns:a16="http://schemas.microsoft.com/office/drawing/2014/main" id="{E6C8701E-E8D0-414E-ABAA-9A1CA1086B85}"/>
              </a:ext>
            </a:extLst>
          </p:cNvPr>
          <p:cNvSpPr/>
          <p:nvPr/>
        </p:nvSpPr>
        <p:spPr>
          <a:xfrm>
            <a:off x="3917050" y="4480211"/>
            <a:ext cx="2265222" cy="1288388"/>
          </a:xfrm>
          <a:prstGeom prst="ellipse">
            <a:avLst/>
          </a:prstGeom>
          <a:noFill/>
          <a:ln>
            <a:solidFill>
              <a:schemeClr val="bg2">
                <a:lumMod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2493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26C18-98F9-4C9D-BAD7-42A4904F2CFD}"/>
              </a:ext>
            </a:extLst>
          </p:cNvPr>
          <p:cNvSpPr>
            <a:spLocks noGrp="1"/>
          </p:cNvSpPr>
          <p:nvPr>
            <p:ph type="title"/>
          </p:nvPr>
        </p:nvSpPr>
        <p:spPr/>
        <p:txBody>
          <a:bodyPr/>
          <a:lstStyle/>
          <a:p>
            <a:r>
              <a:rPr lang="en-US" dirty="0"/>
              <a:t>Proposed mechanistic test (May 2022)</a:t>
            </a:r>
          </a:p>
        </p:txBody>
      </p:sp>
      <p:sp>
        <p:nvSpPr>
          <p:cNvPr id="3" name="Content Placeholder 2">
            <a:extLst>
              <a:ext uri="{FF2B5EF4-FFF2-40B4-BE49-F238E27FC236}">
                <a16:creationId xmlns:a16="http://schemas.microsoft.com/office/drawing/2014/main" id="{2E81663E-A75C-4EEF-95D3-E93B24460786}"/>
              </a:ext>
            </a:extLst>
          </p:cNvPr>
          <p:cNvSpPr>
            <a:spLocks noGrp="1"/>
          </p:cNvSpPr>
          <p:nvPr>
            <p:ph idx="1"/>
          </p:nvPr>
        </p:nvSpPr>
        <p:spPr/>
        <p:txBody>
          <a:bodyPr>
            <a:normAutofit lnSpcReduction="10000"/>
          </a:bodyPr>
          <a:lstStyle/>
          <a:p>
            <a:r>
              <a:rPr lang="en-US" dirty="0"/>
              <a:t>Does greater vegetation density (as simulated with transplants) promote greater seed retention of seeds locally deposited within a site? Does greater vegetation density inhibit introduction of seeds by hydrochorous dispersal? </a:t>
            </a:r>
          </a:p>
          <a:p>
            <a:pPr lvl="1"/>
            <a:r>
              <a:rPr lang="en-US" dirty="0"/>
              <a:t>H</a:t>
            </a:r>
            <a:r>
              <a:rPr lang="en-US" baseline="-25000" dirty="0"/>
              <a:t>o</a:t>
            </a:r>
            <a:r>
              <a:rPr lang="en-US" dirty="0"/>
              <a:t>: Greater vegetation density may be effective at trapping seeds dispersed locally by the parent plant, but inhibit hydrochorous dispersal. I would expect to see high abundance of local seed mimics, and low abundance of hydrochorous seed mimics.  (“Seed lockdown: none may enter, none may leave”)</a:t>
            </a:r>
          </a:p>
          <a:p>
            <a:pPr lvl="1"/>
            <a:r>
              <a:rPr lang="en-US" dirty="0"/>
              <a:t>H</a:t>
            </a:r>
            <a:r>
              <a:rPr lang="en-US" baseline="-25000" dirty="0"/>
              <a:t>a</a:t>
            </a:r>
            <a:r>
              <a:rPr lang="en-US" dirty="0"/>
              <a:t>: Alternatively, vegetation densities may be equally ineffective at trapping seeds, regardless of introduction by local deposition or by hydrochorous dispersal: I would expect to see even abundance of local and hydrochorous seed mimics recovered from all experimental transplanting densities. </a:t>
            </a:r>
          </a:p>
          <a:p>
            <a:endParaRPr lang="en-US" dirty="0"/>
          </a:p>
        </p:txBody>
      </p:sp>
    </p:spTree>
    <p:extLst>
      <p:ext uri="{BB962C8B-B14F-4D97-AF65-F5344CB8AC3E}">
        <p14:creationId xmlns:p14="http://schemas.microsoft.com/office/powerpoint/2010/main" val="3954342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83727557648AA40B029C215891F95C5" ma:contentTypeVersion="14" ma:contentTypeDescription="Create a new document." ma:contentTypeScope="" ma:versionID="d36f379eec1cf084072dcf956aecbcf8">
  <xsd:schema xmlns:xsd="http://www.w3.org/2001/XMLSchema" xmlns:xs="http://www.w3.org/2001/XMLSchema" xmlns:p="http://schemas.microsoft.com/office/2006/metadata/properties" xmlns:ns3="8c008993-a31f-4b40-b1f3-88dd9c6e1924" xmlns:ns4="360018dd-41eb-4458-b1d4-4b46a95a2b02" targetNamespace="http://schemas.microsoft.com/office/2006/metadata/properties" ma:root="true" ma:fieldsID="bd1f472f1ef3281fe4dbeb8213942d38" ns3:_="" ns4:_="">
    <xsd:import namespace="8c008993-a31f-4b40-b1f3-88dd9c6e1924"/>
    <xsd:import namespace="360018dd-41eb-4458-b1d4-4b46a95a2b0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Location"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008993-a31f-4b40-b1f3-88dd9c6e192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60018dd-41eb-4458-b1d4-4b46a95a2b02"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ABFE403-6289-4C4E-B67A-840892B0251E}">
  <ds:schemaRefs>
    <ds:schemaRef ds:uri="http://schemas.microsoft.com/sharepoint/v3/contenttype/forms"/>
  </ds:schemaRefs>
</ds:datastoreItem>
</file>

<file path=customXml/itemProps2.xml><?xml version="1.0" encoding="utf-8"?>
<ds:datastoreItem xmlns:ds="http://schemas.openxmlformats.org/officeDocument/2006/customXml" ds:itemID="{A86B63B2-1EF7-44A9-AFEE-332EC016F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008993-a31f-4b40-b1f3-88dd9c6e1924"/>
    <ds:schemaRef ds:uri="360018dd-41eb-4458-b1d4-4b46a95a2b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27F8A6-07F0-4422-9B9B-0B19DD04F95B}">
  <ds:schemaRefs>
    <ds:schemaRef ds:uri="http://purl.org/dc/dcmitype/"/>
    <ds:schemaRef ds:uri="http://purl.org/dc/elements/1.1/"/>
    <ds:schemaRef ds:uri="360018dd-41eb-4458-b1d4-4b46a95a2b02"/>
    <ds:schemaRef ds:uri="http://purl.org/dc/terms/"/>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8c008993-a31f-4b40-b1f3-88dd9c6e1924"/>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560</TotalTime>
  <Words>2905</Words>
  <Application>Microsoft Office PowerPoint</Application>
  <PresentationFormat>Widescreen</PresentationFormat>
  <Paragraphs>291</Paragraphs>
  <Slides>17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Background</vt:lpstr>
      <vt:lpstr>Questions</vt:lpstr>
      <vt:lpstr>PowerPoint Presentation</vt:lpstr>
      <vt:lpstr>PowerPoint Presentation</vt:lpstr>
      <vt:lpstr>PowerPoint Presentation</vt:lpstr>
      <vt:lpstr>PowerPoint Presentation</vt:lpstr>
      <vt:lpstr>PowerPoint Presentation</vt:lpstr>
      <vt:lpstr>PowerPoint Presentation</vt:lpstr>
      <vt:lpstr>Proposed mechanistic test (May 2022)</vt:lpstr>
      <vt:lpstr>PowerPoint Presentation</vt:lpstr>
      <vt:lpstr>PowerPoint Presentation</vt:lpstr>
      <vt:lpstr>PowerPoint Presentation</vt:lpstr>
      <vt:lpstr>PowerPoint Presentation</vt:lpstr>
      <vt:lpstr>Extra content</vt:lpstr>
      <vt:lpstr>Observing post-grazing resilience of above-ground vegetation and seed banks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 seed banks as resilient as above-ground vegetation?</dc:title>
  <dc:creator>Stefanie Lane</dc:creator>
  <cp:lastModifiedBy>Stefanie Lane</cp:lastModifiedBy>
  <cp:revision>14</cp:revision>
  <dcterms:created xsi:type="dcterms:W3CDTF">2022-02-20T21:28:46Z</dcterms:created>
  <dcterms:modified xsi:type="dcterms:W3CDTF">2022-02-24T01:30:16Z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0x010100483727557648AA40B029C215891F95C5</vt:lpwstr>
  </property>
</Properties>
</file>