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4" r:id="rId7"/>
    <p:sldId id="262" r:id="rId8"/>
    <p:sldId id="263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e, Stefanie" userId="4a8c6c9c-e558-4387-bb26-bde8015993b6" providerId="ADAL" clId="{7CD9BF8C-EB0F-4688-975B-5AD35C5A5350}"/>
    <pc:docChg chg="modSld">
      <pc:chgData name="Lane, Stefanie" userId="4a8c6c9c-e558-4387-bb26-bde8015993b6" providerId="ADAL" clId="{7CD9BF8C-EB0F-4688-975B-5AD35C5A5350}" dt="2022-11-11T22:06:45.486" v="16" actId="1076"/>
      <pc:docMkLst>
        <pc:docMk/>
      </pc:docMkLst>
      <pc:sldChg chg="addSp modSp">
        <pc:chgData name="Lane, Stefanie" userId="4a8c6c9c-e558-4387-bb26-bde8015993b6" providerId="ADAL" clId="{7CD9BF8C-EB0F-4688-975B-5AD35C5A5350}" dt="2022-11-11T21:23:35.119" v="2" actId="164"/>
        <pc:sldMkLst>
          <pc:docMk/>
          <pc:sldMk cId="1357108148" sldId="260"/>
        </pc:sldMkLst>
        <pc:spChg chg="mod">
          <ac:chgData name="Lane, Stefanie" userId="4a8c6c9c-e558-4387-bb26-bde8015993b6" providerId="ADAL" clId="{7CD9BF8C-EB0F-4688-975B-5AD35C5A5350}" dt="2022-11-11T21:23:35.119" v="2" actId="164"/>
          <ac:spMkLst>
            <pc:docMk/>
            <pc:sldMk cId="1357108148" sldId="260"/>
            <ac:spMk id="6" creationId="{F7A090DE-BD2B-47FF-A170-5C99390278B2}"/>
          </ac:spMkLst>
        </pc:spChg>
        <pc:grpChg chg="add mod">
          <ac:chgData name="Lane, Stefanie" userId="4a8c6c9c-e558-4387-bb26-bde8015993b6" providerId="ADAL" clId="{7CD9BF8C-EB0F-4688-975B-5AD35C5A5350}" dt="2022-11-11T21:23:35.119" v="2" actId="164"/>
          <ac:grpSpMkLst>
            <pc:docMk/>
            <pc:sldMk cId="1357108148" sldId="260"/>
            <ac:grpSpMk id="7" creationId="{2C49A251-D6F2-4928-A716-08C3336B6592}"/>
          </ac:grpSpMkLst>
        </pc:grpChg>
        <pc:picChg chg="mod">
          <ac:chgData name="Lane, Stefanie" userId="4a8c6c9c-e558-4387-bb26-bde8015993b6" providerId="ADAL" clId="{7CD9BF8C-EB0F-4688-975B-5AD35C5A5350}" dt="2022-11-11T21:23:35.119" v="2" actId="164"/>
          <ac:picMkLst>
            <pc:docMk/>
            <pc:sldMk cId="1357108148" sldId="260"/>
            <ac:picMk id="2" creationId="{D45A83D0-F052-4E25-88AA-E6A1221A9FFE}"/>
          </ac:picMkLst>
        </pc:picChg>
        <pc:picChg chg="mod">
          <ac:chgData name="Lane, Stefanie" userId="4a8c6c9c-e558-4387-bb26-bde8015993b6" providerId="ADAL" clId="{7CD9BF8C-EB0F-4688-975B-5AD35C5A5350}" dt="2022-11-11T21:23:35.119" v="2" actId="164"/>
          <ac:picMkLst>
            <pc:docMk/>
            <pc:sldMk cId="1357108148" sldId="260"/>
            <ac:picMk id="3" creationId="{BAEF06C2-271F-475A-8C0B-ACFC4B4012BA}"/>
          </ac:picMkLst>
        </pc:picChg>
        <pc:picChg chg="mod">
          <ac:chgData name="Lane, Stefanie" userId="4a8c6c9c-e558-4387-bb26-bde8015993b6" providerId="ADAL" clId="{7CD9BF8C-EB0F-4688-975B-5AD35C5A5350}" dt="2022-11-11T21:23:35.119" v="2" actId="164"/>
          <ac:picMkLst>
            <pc:docMk/>
            <pc:sldMk cId="1357108148" sldId="260"/>
            <ac:picMk id="4" creationId="{FFC51D9F-26F7-442B-853C-F22B7381B8D0}"/>
          </ac:picMkLst>
        </pc:picChg>
        <pc:picChg chg="mod">
          <ac:chgData name="Lane, Stefanie" userId="4a8c6c9c-e558-4387-bb26-bde8015993b6" providerId="ADAL" clId="{7CD9BF8C-EB0F-4688-975B-5AD35C5A5350}" dt="2022-11-11T21:23:35.119" v="2" actId="164"/>
          <ac:picMkLst>
            <pc:docMk/>
            <pc:sldMk cId="1357108148" sldId="260"/>
            <ac:picMk id="5" creationId="{26470400-C662-460D-B54F-AC0F631CA8B0}"/>
          </ac:picMkLst>
        </pc:picChg>
      </pc:sldChg>
      <pc:sldChg chg="addSp modSp">
        <pc:chgData name="Lane, Stefanie" userId="4a8c6c9c-e558-4387-bb26-bde8015993b6" providerId="ADAL" clId="{7CD9BF8C-EB0F-4688-975B-5AD35C5A5350}" dt="2022-11-11T21:39:21.415" v="11" actId="164"/>
        <pc:sldMkLst>
          <pc:docMk/>
          <pc:sldMk cId="3551481397" sldId="261"/>
        </pc:sldMkLst>
        <pc:spChg chg="mod">
          <ac:chgData name="Lane, Stefanie" userId="4a8c6c9c-e558-4387-bb26-bde8015993b6" providerId="ADAL" clId="{7CD9BF8C-EB0F-4688-975B-5AD35C5A5350}" dt="2022-11-11T21:39:21.415" v="11" actId="164"/>
          <ac:spMkLst>
            <pc:docMk/>
            <pc:sldMk cId="3551481397" sldId="261"/>
            <ac:spMk id="6" creationId="{E226B57D-4BF1-4F22-98BD-FD0307336F3A}"/>
          </ac:spMkLst>
        </pc:spChg>
        <pc:grpChg chg="add mod">
          <ac:chgData name="Lane, Stefanie" userId="4a8c6c9c-e558-4387-bb26-bde8015993b6" providerId="ADAL" clId="{7CD9BF8C-EB0F-4688-975B-5AD35C5A5350}" dt="2022-11-11T21:39:21.415" v="11" actId="164"/>
          <ac:grpSpMkLst>
            <pc:docMk/>
            <pc:sldMk cId="3551481397" sldId="261"/>
            <ac:grpSpMk id="7" creationId="{1F614A4F-F183-4453-956D-5C454F6B0D4D}"/>
          </ac:grpSpMkLst>
        </pc:grpChg>
        <pc:picChg chg="mod">
          <ac:chgData name="Lane, Stefanie" userId="4a8c6c9c-e558-4387-bb26-bde8015993b6" providerId="ADAL" clId="{7CD9BF8C-EB0F-4688-975B-5AD35C5A5350}" dt="2022-11-11T21:39:21.415" v="11" actId="164"/>
          <ac:picMkLst>
            <pc:docMk/>
            <pc:sldMk cId="3551481397" sldId="261"/>
            <ac:picMk id="2" creationId="{534C45FE-8466-4C28-B189-A80430D29A45}"/>
          </ac:picMkLst>
        </pc:picChg>
        <pc:picChg chg="mod">
          <ac:chgData name="Lane, Stefanie" userId="4a8c6c9c-e558-4387-bb26-bde8015993b6" providerId="ADAL" clId="{7CD9BF8C-EB0F-4688-975B-5AD35C5A5350}" dt="2022-11-11T21:39:21.415" v="11" actId="164"/>
          <ac:picMkLst>
            <pc:docMk/>
            <pc:sldMk cId="3551481397" sldId="261"/>
            <ac:picMk id="3" creationId="{4B27D299-3F0C-4BDA-88AF-E4E16113DF29}"/>
          </ac:picMkLst>
        </pc:picChg>
        <pc:picChg chg="mod">
          <ac:chgData name="Lane, Stefanie" userId="4a8c6c9c-e558-4387-bb26-bde8015993b6" providerId="ADAL" clId="{7CD9BF8C-EB0F-4688-975B-5AD35C5A5350}" dt="2022-11-11T21:39:21.415" v="11" actId="164"/>
          <ac:picMkLst>
            <pc:docMk/>
            <pc:sldMk cId="3551481397" sldId="261"/>
            <ac:picMk id="4" creationId="{83AF3617-00C3-4BA7-B36B-8804D10CDCC2}"/>
          </ac:picMkLst>
        </pc:picChg>
        <pc:picChg chg="mod">
          <ac:chgData name="Lane, Stefanie" userId="4a8c6c9c-e558-4387-bb26-bde8015993b6" providerId="ADAL" clId="{7CD9BF8C-EB0F-4688-975B-5AD35C5A5350}" dt="2022-11-11T21:39:21.415" v="11" actId="164"/>
          <ac:picMkLst>
            <pc:docMk/>
            <pc:sldMk cId="3551481397" sldId="261"/>
            <ac:picMk id="5" creationId="{BF619DD8-D4DB-4932-94DC-152FE0155334}"/>
          </ac:picMkLst>
        </pc:picChg>
      </pc:sldChg>
      <pc:sldChg chg="addSp modSp">
        <pc:chgData name="Lane, Stefanie" userId="4a8c6c9c-e558-4387-bb26-bde8015993b6" providerId="ADAL" clId="{7CD9BF8C-EB0F-4688-975B-5AD35C5A5350}" dt="2022-11-11T21:35:21.238" v="4" actId="164"/>
        <pc:sldMkLst>
          <pc:docMk/>
          <pc:sldMk cId="1659934246" sldId="262"/>
        </pc:sldMkLst>
        <pc:spChg chg="mod">
          <ac:chgData name="Lane, Stefanie" userId="4a8c6c9c-e558-4387-bb26-bde8015993b6" providerId="ADAL" clId="{7CD9BF8C-EB0F-4688-975B-5AD35C5A5350}" dt="2022-11-11T21:35:21.238" v="4" actId="164"/>
          <ac:spMkLst>
            <pc:docMk/>
            <pc:sldMk cId="1659934246" sldId="262"/>
            <ac:spMk id="6" creationId="{9439C708-CAB7-4DE2-AE75-07E8F62C7B33}"/>
          </ac:spMkLst>
        </pc:spChg>
        <pc:grpChg chg="add mod">
          <ac:chgData name="Lane, Stefanie" userId="4a8c6c9c-e558-4387-bb26-bde8015993b6" providerId="ADAL" clId="{7CD9BF8C-EB0F-4688-975B-5AD35C5A5350}" dt="2022-11-11T21:35:21.238" v="4" actId="164"/>
          <ac:grpSpMkLst>
            <pc:docMk/>
            <pc:sldMk cId="1659934246" sldId="262"/>
            <ac:grpSpMk id="7" creationId="{A882132A-AFB4-4E3B-967F-DBAA1C395664}"/>
          </ac:grpSpMkLst>
        </pc:grpChg>
        <pc:picChg chg="mod">
          <ac:chgData name="Lane, Stefanie" userId="4a8c6c9c-e558-4387-bb26-bde8015993b6" providerId="ADAL" clId="{7CD9BF8C-EB0F-4688-975B-5AD35C5A5350}" dt="2022-11-11T21:35:21.238" v="4" actId="164"/>
          <ac:picMkLst>
            <pc:docMk/>
            <pc:sldMk cId="1659934246" sldId="262"/>
            <ac:picMk id="2" creationId="{00B30A66-ADED-4E5B-9B83-2932D91418BC}"/>
          </ac:picMkLst>
        </pc:picChg>
        <pc:picChg chg="mod">
          <ac:chgData name="Lane, Stefanie" userId="4a8c6c9c-e558-4387-bb26-bde8015993b6" providerId="ADAL" clId="{7CD9BF8C-EB0F-4688-975B-5AD35C5A5350}" dt="2022-11-11T21:35:21.238" v="4" actId="164"/>
          <ac:picMkLst>
            <pc:docMk/>
            <pc:sldMk cId="1659934246" sldId="262"/>
            <ac:picMk id="3" creationId="{3D6E26F4-7D92-45F9-A180-9F430BD1E645}"/>
          </ac:picMkLst>
        </pc:picChg>
        <pc:picChg chg="mod">
          <ac:chgData name="Lane, Stefanie" userId="4a8c6c9c-e558-4387-bb26-bde8015993b6" providerId="ADAL" clId="{7CD9BF8C-EB0F-4688-975B-5AD35C5A5350}" dt="2022-11-11T21:35:21.238" v="4" actId="164"/>
          <ac:picMkLst>
            <pc:docMk/>
            <pc:sldMk cId="1659934246" sldId="262"/>
            <ac:picMk id="4" creationId="{E2FCFD61-B800-437F-A098-3030E721C94E}"/>
          </ac:picMkLst>
        </pc:picChg>
        <pc:picChg chg="mod">
          <ac:chgData name="Lane, Stefanie" userId="4a8c6c9c-e558-4387-bb26-bde8015993b6" providerId="ADAL" clId="{7CD9BF8C-EB0F-4688-975B-5AD35C5A5350}" dt="2022-11-11T21:35:21.238" v="4" actId="164"/>
          <ac:picMkLst>
            <pc:docMk/>
            <pc:sldMk cId="1659934246" sldId="262"/>
            <ac:picMk id="5" creationId="{1AFC3578-3E3D-48A6-8748-D7FFA74E1862}"/>
          </ac:picMkLst>
        </pc:picChg>
      </pc:sldChg>
      <pc:sldChg chg="modSp">
        <pc:chgData name="Lane, Stefanie" userId="4a8c6c9c-e558-4387-bb26-bde8015993b6" providerId="ADAL" clId="{7CD9BF8C-EB0F-4688-975B-5AD35C5A5350}" dt="2022-11-11T22:06:45.486" v="16" actId="1076"/>
        <pc:sldMkLst>
          <pc:docMk/>
          <pc:sldMk cId="1318038477" sldId="263"/>
        </pc:sldMkLst>
        <pc:spChg chg="mod">
          <ac:chgData name="Lane, Stefanie" userId="4a8c6c9c-e558-4387-bb26-bde8015993b6" providerId="ADAL" clId="{7CD9BF8C-EB0F-4688-975B-5AD35C5A5350}" dt="2022-11-11T22:06:45.486" v="16" actId="1076"/>
          <ac:spMkLst>
            <pc:docMk/>
            <pc:sldMk cId="1318038477" sldId="263"/>
            <ac:spMk id="6" creationId="{769B52BC-74AF-41D1-8A2D-D95FD579FF6C}"/>
          </ac:spMkLst>
        </pc:spChg>
      </pc:sldChg>
    </pc:docChg>
  </pc:docChgLst>
  <pc:docChgLst>
    <pc:chgData name="Lane, Stefanie" userId="4a8c6c9c-e558-4387-bb26-bde8015993b6" providerId="ADAL" clId="{57E403F5-BD30-4B6D-B9C7-4ADF5389E353}"/>
    <pc:docChg chg="undo custSel addSld modSld">
      <pc:chgData name="Lane, Stefanie" userId="4a8c6c9c-e558-4387-bb26-bde8015993b6" providerId="ADAL" clId="{57E403F5-BD30-4B6D-B9C7-4ADF5389E353}" dt="2022-10-28T22:43:06.319" v="939" actId="207"/>
      <pc:docMkLst>
        <pc:docMk/>
      </pc:docMkLst>
      <pc:sldChg chg="modSp">
        <pc:chgData name="Lane, Stefanie" userId="4a8c6c9c-e558-4387-bb26-bde8015993b6" providerId="ADAL" clId="{57E403F5-BD30-4B6D-B9C7-4ADF5389E353}" dt="2022-10-28T22:42:52.053" v="936" actId="207"/>
        <pc:sldMkLst>
          <pc:docMk/>
          <pc:sldMk cId="1357108148" sldId="260"/>
        </pc:sldMkLst>
        <pc:spChg chg="mod">
          <ac:chgData name="Lane, Stefanie" userId="4a8c6c9c-e558-4387-bb26-bde8015993b6" providerId="ADAL" clId="{57E403F5-BD30-4B6D-B9C7-4ADF5389E353}" dt="2022-10-28T22:42:52.053" v="936" actId="207"/>
          <ac:spMkLst>
            <pc:docMk/>
            <pc:sldMk cId="1357108148" sldId="260"/>
            <ac:spMk id="6" creationId="{F7A090DE-BD2B-47FF-A170-5C99390278B2}"/>
          </ac:spMkLst>
        </pc:spChg>
      </pc:sldChg>
      <pc:sldChg chg="modSp">
        <pc:chgData name="Lane, Stefanie" userId="4a8c6c9c-e558-4387-bb26-bde8015993b6" providerId="ADAL" clId="{57E403F5-BD30-4B6D-B9C7-4ADF5389E353}" dt="2022-10-28T22:42:56.245" v="937" actId="207"/>
        <pc:sldMkLst>
          <pc:docMk/>
          <pc:sldMk cId="3551481397" sldId="261"/>
        </pc:sldMkLst>
        <pc:spChg chg="mod">
          <ac:chgData name="Lane, Stefanie" userId="4a8c6c9c-e558-4387-bb26-bde8015993b6" providerId="ADAL" clId="{57E403F5-BD30-4B6D-B9C7-4ADF5389E353}" dt="2022-10-28T22:42:56.245" v="937" actId="207"/>
          <ac:spMkLst>
            <pc:docMk/>
            <pc:sldMk cId="3551481397" sldId="261"/>
            <ac:spMk id="6" creationId="{E226B57D-4BF1-4F22-98BD-FD0307336F3A}"/>
          </ac:spMkLst>
        </pc:spChg>
      </pc:sldChg>
      <pc:sldChg chg="modSp">
        <pc:chgData name="Lane, Stefanie" userId="4a8c6c9c-e558-4387-bb26-bde8015993b6" providerId="ADAL" clId="{57E403F5-BD30-4B6D-B9C7-4ADF5389E353}" dt="2022-10-28T22:43:02.281" v="938" actId="207"/>
        <pc:sldMkLst>
          <pc:docMk/>
          <pc:sldMk cId="1659934246" sldId="262"/>
        </pc:sldMkLst>
        <pc:spChg chg="mod">
          <ac:chgData name="Lane, Stefanie" userId="4a8c6c9c-e558-4387-bb26-bde8015993b6" providerId="ADAL" clId="{57E403F5-BD30-4B6D-B9C7-4ADF5389E353}" dt="2022-10-28T22:43:02.281" v="938" actId="207"/>
          <ac:spMkLst>
            <pc:docMk/>
            <pc:sldMk cId="1659934246" sldId="262"/>
            <ac:spMk id="6" creationId="{9439C708-CAB7-4DE2-AE75-07E8F62C7B33}"/>
          </ac:spMkLst>
        </pc:spChg>
      </pc:sldChg>
      <pc:sldChg chg="modSp">
        <pc:chgData name="Lane, Stefanie" userId="4a8c6c9c-e558-4387-bb26-bde8015993b6" providerId="ADAL" clId="{57E403F5-BD30-4B6D-B9C7-4ADF5389E353}" dt="2022-10-28T22:43:06.319" v="939" actId="207"/>
        <pc:sldMkLst>
          <pc:docMk/>
          <pc:sldMk cId="1318038477" sldId="263"/>
        </pc:sldMkLst>
        <pc:spChg chg="mod">
          <ac:chgData name="Lane, Stefanie" userId="4a8c6c9c-e558-4387-bb26-bde8015993b6" providerId="ADAL" clId="{57E403F5-BD30-4B6D-B9C7-4ADF5389E353}" dt="2022-10-28T22:43:06.319" v="939" actId="207"/>
          <ac:spMkLst>
            <pc:docMk/>
            <pc:sldMk cId="1318038477" sldId="263"/>
            <ac:spMk id="6" creationId="{769B52BC-74AF-41D1-8A2D-D95FD579FF6C}"/>
          </ac:spMkLst>
        </pc:spChg>
      </pc:sldChg>
      <pc:sldChg chg="addSp delSp modSp add">
        <pc:chgData name="Lane, Stefanie" userId="4a8c6c9c-e558-4387-bb26-bde8015993b6" providerId="ADAL" clId="{57E403F5-BD30-4B6D-B9C7-4ADF5389E353}" dt="2022-10-28T01:24:07.099" v="292" actId="1076"/>
        <pc:sldMkLst>
          <pc:docMk/>
          <pc:sldMk cId="2534476716" sldId="264"/>
        </pc:sldMkLst>
        <pc:spChg chg="add">
          <ac:chgData name="Lane, Stefanie" userId="4a8c6c9c-e558-4387-bb26-bde8015993b6" providerId="ADAL" clId="{57E403F5-BD30-4B6D-B9C7-4ADF5389E353}" dt="2022-10-28T00:22:05.827" v="1"/>
          <ac:spMkLst>
            <pc:docMk/>
            <pc:sldMk cId="2534476716" sldId="264"/>
            <ac:spMk id="2" creationId="{1BADC3ED-D5FD-416C-87D6-4F8858F8FFA2}"/>
          </ac:spMkLst>
        </pc:spChg>
        <pc:spChg chg="add del mod">
          <ac:chgData name="Lane, Stefanie" userId="4a8c6c9c-e558-4387-bb26-bde8015993b6" providerId="ADAL" clId="{57E403F5-BD30-4B6D-B9C7-4ADF5389E353}" dt="2022-10-28T00:28:10.236" v="110" actId="478"/>
          <ac:spMkLst>
            <pc:docMk/>
            <pc:sldMk cId="2534476716" sldId="264"/>
            <ac:spMk id="4" creationId="{E05DBD29-8054-40A4-AFC3-9A34078D0D80}"/>
          </ac:spMkLst>
        </pc:spChg>
        <pc:spChg chg="add mod">
          <ac:chgData name="Lane, Stefanie" userId="4a8c6c9c-e558-4387-bb26-bde8015993b6" providerId="ADAL" clId="{57E403F5-BD30-4B6D-B9C7-4ADF5389E353}" dt="2022-10-28T01:24:07.099" v="292" actId="1076"/>
          <ac:spMkLst>
            <pc:docMk/>
            <pc:sldMk cId="2534476716" sldId="264"/>
            <ac:spMk id="7" creationId="{2A4CDC89-CB67-4596-8796-2B85E4B70DC1}"/>
          </ac:spMkLst>
        </pc:spChg>
        <pc:picChg chg="add mod">
          <ac:chgData name="Lane, Stefanie" userId="4a8c6c9c-e558-4387-bb26-bde8015993b6" providerId="ADAL" clId="{57E403F5-BD30-4B6D-B9C7-4ADF5389E353}" dt="2022-10-28T01:23:15.692" v="286" actId="14100"/>
          <ac:picMkLst>
            <pc:docMk/>
            <pc:sldMk cId="2534476716" sldId="264"/>
            <ac:picMk id="3" creationId="{5A4EEEED-951D-42AE-9D9D-C4C6DCF4453D}"/>
          </ac:picMkLst>
        </pc:picChg>
        <pc:picChg chg="add mod">
          <ac:chgData name="Lane, Stefanie" userId="4a8c6c9c-e558-4387-bb26-bde8015993b6" providerId="ADAL" clId="{57E403F5-BD30-4B6D-B9C7-4ADF5389E353}" dt="2022-10-28T01:23:57.126" v="290" actId="1076"/>
          <ac:picMkLst>
            <pc:docMk/>
            <pc:sldMk cId="2534476716" sldId="264"/>
            <ac:picMk id="5" creationId="{117929A0-0C93-424E-BF8F-0D7EF779A073}"/>
          </ac:picMkLst>
        </pc:picChg>
        <pc:picChg chg="add mod">
          <ac:chgData name="Lane, Stefanie" userId="4a8c6c9c-e558-4387-bb26-bde8015993b6" providerId="ADAL" clId="{57E403F5-BD30-4B6D-B9C7-4ADF5389E353}" dt="2022-10-28T01:23:55.588" v="289" actId="1076"/>
          <ac:picMkLst>
            <pc:docMk/>
            <pc:sldMk cId="2534476716" sldId="264"/>
            <ac:picMk id="6" creationId="{5A14354B-A098-489E-978C-79B110D00509}"/>
          </ac:picMkLst>
        </pc:picChg>
        <pc:cxnChg chg="add mod">
          <ac:chgData name="Lane, Stefanie" userId="4a8c6c9c-e558-4387-bb26-bde8015993b6" providerId="ADAL" clId="{57E403F5-BD30-4B6D-B9C7-4ADF5389E353}" dt="2022-10-28T01:24:07.099" v="292" actId="1076"/>
          <ac:cxnSpMkLst>
            <pc:docMk/>
            <pc:sldMk cId="2534476716" sldId="264"/>
            <ac:cxnSpMk id="8" creationId="{11CC2EE3-E9B0-44F2-BF96-559D040319EB}"/>
          </ac:cxnSpMkLst>
        </pc:cxnChg>
      </pc:sldChg>
      <pc:sldChg chg="addSp modSp add">
        <pc:chgData name="Lane, Stefanie" userId="4a8c6c9c-e558-4387-bb26-bde8015993b6" providerId="ADAL" clId="{57E403F5-BD30-4B6D-B9C7-4ADF5389E353}" dt="2022-10-28T01:21:51.055" v="280" actId="208"/>
        <pc:sldMkLst>
          <pc:docMk/>
          <pc:sldMk cId="3645176650" sldId="265"/>
        </pc:sldMkLst>
        <pc:spChg chg="add">
          <ac:chgData name="Lane, Stefanie" userId="4a8c6c9c-e558-4387-bb26-bde8015993b6" providerId="ADAL" clId="{57E403F5-BD30-4B6D-B9C7-4ADF5389E353}" dt="2022-10-28T00:24:40.354" v="104"/>
          <ac:spMkLst>
            <pc:docMk/>
            <pc:sldMk cId="3645176650" sldId="265"/>
            <ac:spMk id="2" creationId="{BF2A810B-E001-418A-A0C8-D134B1E19F74}"/>
          </ac:spMkLst>
        </pc:spChg>
        <pc:spChg chg="add mod">
          <ac:chgData name="Lane, Stefanie" userId="4a8c6c9c-e558-4387-bb26-bde8015993b6" providerId="ADAL" clId="{57E403F5-BD30-4B6D-B9C7-4ADF5389E353}" dt="2022-10-28T01:21:42.482" v="277" actId="1076"/>
          <ac:spMkLst>
            <pc:docMk/>
            <pc:sldMk cId="3645176650" sldId="265"/>
            <ac:spMk id="6" creationId="{BB94177C-7289-4B35-98F1-30A9FDA35746}"/>
          </ac:spMkLst>
        </pc:spChg>
        <pc:picChg chg="add mod">
          <ac:chgData name="Lane, Stefanie" userId="4a8c6c9c-e558-4387-bb26-bde8015993b6" providerId="ADAL" clId="{57E403F5-BD30-4B6D-B9C7-4ADF5389E353}" dt="2022-10-28T01:21:13.047" v="267" actId="1076"/>
          <ac:picMkLst>
            <pc:docMk/>
            <pc:sldMk cId="3645176650" sldId="265"/>
            <ac:picMk id="3" creationId="{314512A3-474F-4845-ADCC-3F019D052E18}"/>
          </ac:picMkLst>
        </pc:picChg>
        <pc:picChg chg="add mod">
          <ac:chgData name="Lane, Stefanie" userId="4a8c6c9c-e558-4387-bb26-bde8015993b6" providerId="ADAL" clId="{57E403F5-BD30-4B6D-B9C7-4ADF5389E353}" dt="2022-10-28T01:21:42.482" v="277" actId="1076"/>
          <ac:picMkLst>
            <pc:docMk/>
            <pc:sldMk cId="3645176650" sldId="265"/>
            <ac:picMk id="4" creationId="{52426195-D624-4333-B7C2-036254F3F49E}"/>
          </ac:picMkLst>
        </pc:picChg>
        <pc:picChg chg="add mod">
          <ac:chgData name="Lane, Stefanie" userId="4a8c6c9c-e558-4387-bb26-bde8015993b6" providerId="ADAL" clId="{57E403F5-BD30-4B6D-B9C7-4ADF5389E353}" dt="2022-10-28T01:21:44.649" v="278" actId="1076"/>
          <ac:picMkLst>
            <pc:docMk/>
            <pc:sldMk cId="3645176650" sldId="265"/>
            <ac:picMk id="5" creationId="{1CE55088-04F7-4D68-A6FC-222E0D9541A3}"/>
          </ac:picMkLst>
        </pc:picChg>
        <pc:cxnChg chg="add mod">
          <ac:chgData name="Lane, Stefanie" userId="4a8c6c9c-e558-4387-bb26-bde8015993b6" providerId="ADAL" clId="{57E403F5-BD30-4B6D-B9C7-4ADF5389E353}" dt="2022-10-28T01:21:51.055" v="280" actId="208"/>
          <ac:cxnSpMkLst>
            <pc:docMk/>
            <pc:sldMk cId="3645176650" sldId="265"/>
            <ac:cxnSpMk id="8" creationId="{2455F77E-9A16-4D3E-A7F9-06E5E3C1E0F8}"/>
          </ac:cxnSpMkLst>
        </pc:cxnChg>
      </pc:sldChg>
      <pc:sldChg chg="addSp delSp modSp add">
        <pc:chgData name="Lane, Stefanie" userId="4a8c6c9c-e558-4387-bb26-bde8015993b6" providerId="ADAL" clId="{57E403F5-BD30-4B6D-B9C7-4ADF5389E353}" dt="2022-10-28T22:42:31.693" v="935" actId="6549"/>
        <pc:sldMkLst>
          <pc:docMk/>
          <pc:sldMk cId="4095261651" sldId="266"/>
        </pc:sldMkLst>
        <pc:spChg chg="add mod">
          <ac:chgData name="Lane, Stefanie" userId="4a8c6c9c-e558-4387-bb26-bde8015993b6" providerId="ADAL" clId="{57E403F5-BD30-4B6D-B9C7-4ADF5389E353}" dt="2022-10-28T21:50:41.645" v="767" actId="164"/>
          <ac:spMkLst>
            <pc:docMk/>
            <pc:sldMk cId="4095261651" sldId="266"/>
            <ac:spMk id="2" creationId="{6B822042-6792-4A75-AB34-82434483F276}"/>
          </ac:spMkLst>
        </pc:spChg>
        <pc:spChg chg="add mod">
          <ac:chgData name="Lane, Stefanie" userId="4a8c6c9c-e558-4387-bb26-bde8015993b6" providerId="ADAL" clId="{57E403F5-BD30-4B6D-B9C7-4ADF5389E353}" dt="2022-10-28T22:42:31.693" v="935" actId="6549"/>
          <ac:spMkLst>
            <pc:docMk/>
            <pc:sldMk cId="4095261651" sldId="266"/>
            <ac:spMk id="3" creationId="{0BCE1DC7-36F4-495B-90FF-F42962D5F62B}"/>
          </ac:spMkLst>
        </pc:spChg>
        <pc:spChg chg="add del mod">
          <ac:chgData name="Lane, Stefanie" userId="4a8c6c9c-e558-4387-bb26-bde8015993b6" providerId="ADAL" clId="{57E403F5-BD30-4B6D-B9C7-4ADF5389E353}" dt="2022-10-28T01:11:21.480" v="187" actId="478"/>
          <ac:spMkLst>
            <pc:docMk/>
            <pc:sldMk cId="4095261651" sldId="266"/>
            <ac:spMk id="6" creationId="{6B2E3B05-8D69-44BB-A272-3FEBD55B75CE}"/>
          </ac:spMkLst>
        </pc:spChg>
        <pc:spChg chg="add mod">
          <ac:chgData name="Lane, Stefanie" userId="4a8c6c9c-e558-4387-bb26-bde8015993b6" providerId="ADAL" clId="{57E403F5-BD30-4B6D-B9C7-4ADF5389E353}" dt="2022-10-28T21:50:41.645" v="767" actId="164"/>
          <ac:spMkLst>
            <pc:docMk/>
            <pc:sldMk cId="4095261651" sldId="266"/>
            <ac:spMk id="8" creationId="{3679A5F7-0039-4AC4-B822-27C6BDADC7EB}"/>
          </ac:spMkLst>
        </pc:spChg>
        <pc:spChg chg="add mod">
          <ac:chgData name="Lane, Stefanie" userId="4a8c6c9c-e558-4387-bb26-bde8015993b6" providerId="ADAL" clId="{57E403F5-BD30-4B6D-B9C7-4ADF5389E353}" dt="2022-10-28T21:50:44.973" v="768" actId="164"/>
          <ac:spMkLst>
            <pc:docMk/>
            <pc:sldMk cId="4095261651" sldId="266"/>
            <ac:spMk id="9" creationId="{5CFCB7DB-33E8-4488-885C-888EAFB39141}"/>
          </ac:spMkLst>
        </pc:spChg>
        <pc:spChg chg="add mod">
          <ac:chgData name="Lane, Stefanie" userId="4a8c6c9c-e558-4387-bb26-bde8015993b6" providerId="ADAL" clId="{57E403F5-BD30-4B6D-B9C7-4ADF5389E353}" dt="2022-10-28T21:50:44.973" v="768" actId="164"/>
          <ac:spMkLst>
            <pc:docMk/>
            <pc:sldMk cId="4095261651" sldId="266"/>
            <ac:spMk id="10" creationId="{AF9CA1F9-0F2A-4026-8AFB-722BCCF36044}"/>
          </ac:spMkLst>
        </pc:spChg>
        <pc:grpChg chg="add mod">
          <ac:chgData name="Lane, Stefanie" userId="4a8c6c9c-e558-4387-bb26-bde8015993b6" providerId="ADAL" clId="{57E403F5-BD30-4B6D-B9C7-4ADF5389E353}" dt="2022-10-28T21:50:44.973" v="768" actId="164"/>
          <ac:grpSpMkLst>
            <pc:docMk/>
            <pc:sldMk cId="4095261651" sldId="266"/>
            <ac:grpSpMk id="6" creationId="{B266460E-BEF5-4F03-A3ED-5DD9094B0165}"/>
          </ac:grpSpMkLst>
        </pc:grpChg>
        <pc:grpChg chg="add mod">
          <ac:chgData name="Lane, Stefanie" userId="4a8c6c9c-e558-4387-bb26-bde8015993b6" providerId="ADAL" clId="{57E403F5-BD30-4B6D-B9C7-4ADF5389E353}" dt="2022-10-28T21:50:44.973" v="768" actId="164"/>
          <ac:grpSpMkLst>
            <pc:docMk/>
            <pc:sldMk cId="4095261651" sldId="266"/>
            <ac:grpSpMk id="11" creationId="{D28F8D20-A68F-445B-BA75-1C86301BFBF2}"/>
          </ac:grpSpMkLst>
        </pc:grpChg>
        <pc:picChg chg="add del mod modCrop">
          <ac:chgData name="Lane, Stefanie" userId="4a8c6c9c-e558-4387-bb26-bde8015993b6" providerId="ADAL" clId="{57E403F5-BD30-4B6D-B9C7-4ADF5389E353}" dt="2022-10-28T01:09:47.460" v="129" actId="478"/>
          <ac:picMkLst>
            <pc:docMk/>
            <pc:sldMk cId="4095261651" sldId="266"/>
            <ac:picMk id="3" creationId="{E1B7AC8E-0928-4CB3-A0EC-ADF4FF520FAD}"/>
          </ac:picMkLst>
        </pc:picChg>
        <pc:picChg chg="add mod ord">
          <ac:chgData name="Lane, Stefanie" userId="4a8c6c9c-e558-4387-bb26-bde8015993b6" providerId="ADAL" clId="{57E403F5-BD30-4B6D-B9C7-4ADF5389E353}" dt="2022-10-28T21:50:41.645" v="767" actId="164"/>
          <ac:picMkLst>
            <pc:docMk/>
            <pc:sldMk cId="4095261651" sldId="266"/>
            <ac:picMk id="4" creationId="{28102C20-1E43-4652-9BD9-4B64D9479935}"/>
          </ac:picMkLst>
        </pc:picChg>
        <pc:picChg chg="add mod ord modCrop">
          <ac:chgData name="Lane, Stefanie" userId="4a8c6c9c-e558-4387-bb26-bde8015993b6" providerId="ADAL" clId="{57E403F5-BD30-4B6D-B9C7-4ADF5389E353}" dt="2022-10-28T21:50:41.645" v="767" actId="164"/>
          <ac:picMkLst>
            <pc:docMk/>
            <pc:sldMk cId="4095261651" sldId="266"/>
            <ac:picMk id="5" creationId="{96884535-290E-4E2B-8C4E-30AD247BB70E}"/>
          </ac:picMkLst>
        </pc:picChg>
        <pc:picChg chg="add mod ord modCrop">
          <ac:chgData name="Lane, Stefanie" userId="4a8c6c9c-e558-4387-bb26-bde8015993b6" providerId="ADAL" clId="{57E403F5-BD30-4B6D-B9C7-4ADF5389E353}" dt="2022-10-28T21:50:41.645" v="767" actId="164"/>
          <ac:picMkLst>
            <pc:docMk/>
            <pc:sldMk cId="4095261651" sldId="266"/>
            <ac:picMk id="7" creationId="{2D213856-9B43-4A2C-9402-28D5782E0DA1}"/>
          </ac:picMkLst>
        </pc:picChg>
      </pc:sldChg>
      <pc:sldChg chg="addSp modSp add">
        <pc:chgData name="Lane, Stefanie" userId="4a8c6c9c-e558-4387-bb26-bde8015993b6" providerId="ADAL" clId="{57E403F5-BD30-4B6D-B9C7-4ADF5389E353}" dt="2022-10-28T19:09:36.603" v="298" actId="14100"/>
        <pc:sldMkLst>
          <pc:docMk/>
          <pc:sldMk cId="3812361324" sldId="267"/>
        </pc:sldMkLst>
        <pc:picChg chg="add mod">
          <ac:chgData name="Lane, Stefanie" userId="4a8c6c9c-e558-4387-bb26-bde8015993b6" providerId="ADAL" clId="{57E403F5-BD30-4B6D-B9C7-4ADF5389E353}" dt="2022-10-28T19:09:36.603" v="298" actId="14100"/>
          <ac:picMkLst>
            <pc:docMk/>
            <pc:sldMk cId="3812361324" sldId="267"/>
            <ac:picMk id="2" creationId="{3CC23500-4637-4F68-9D77-A9CE3B390AC6}"/>
          </ac:picMkLst>
        </pc:picChg>
      </pc:sldChg>
      <pc:sldChg chg="addSp add">
        <pc:chgData name="Lane, Stefanie" userId="4a8c6c9c-e558-4387-bb26-bde8015993b6" providerId="ADAL" clId="{57E403F5-BD30-4B6D-B9C7-4ADF5389E353}" dt="2022-10-28T19:09:46.234" v="300"/>
        <pc:sldMkLst>
          <pc:docMk/>
          <pc:sldMk cId="2290328964" sldId="268"/>
        </pc:sldMkLst>
        <pc:picChg chg="add">
          <ac:chgData name="Lane, Stefanie" userId="4a8c6c9c-e558-4387-bb26-bde8015993b6" providerId="ADAL" clId="{57E403F5-BD30-4B6D-B9C7-4ADF5389E353}" dt="2022-10-28T19:09:46.234" v="300"/>
          <ac:picMkLst>
            <pc:docMk/>
            <pc:sldMk cId="2290328964" sldId="268"/>
            <ac:picMk id="2" creationId="{106F5332-D03B-4901-8B90-228537181191}"/>
          </ac:picMkLst>
        </pc:picChg>
      </pc:sldChg>
      <pc:sldChg chg="modSp add">
        <pc:chgData name="Lane, Stefanie" userId="4a8c6c9c-e558-4387-bb26-bde8015993b6" providerId="ADAL" clId="{57E403F5-BD30-4B6D-B9C7-4ADF5389E353}" dt="2022-10-28T22:11:01.382" v="933" actId="20577"/>
        <pc:sldMkLst>
          <pc:docMk/>
          <pc:sldMk cId="3190414420" sldId="269"/>
        </pc:sldMkLst>
        <pc:spChg chg="mod">
          <ac:chgData name="Lane, Stefanie" userId="4a8c6c9c-e558-4387-bb26-bde8015993b6" providerId="ADAL" clId="{57E403F5-BD30-4B6D-B9C7-4ADF5389E353}" dt="2022-10-28T19:10:21.093" v="444" actId="20577"/>
          <ac:spMkLst>
            <pc:docMk/>
            <pc:sldMk cId="3190414420" sldId="269"/>
            <ac:spMk id="2" creationId="{257A197C-91C0-4A6D-B2B6-40FD7C2A9CCD}"/>
          </ac:spMkLst>
        </pc:spChg>
        <pc:spChg chg="mod">
          <ac:chgData name="Lane, Stefanie" userId="4a8c6c9c-e558-4387-bb26-bde8015993b6" providerId="ADAL" clId="{57E403F5-BD30-4B6D-B9C7-4ADF5389E353}" dt="2022-10-28T22:11:01.382" v="933" actId="20577"/>
          <ac:spMkLst>
            <pc:docMk/>
            <pc:sldMk cId="3190414420" sldId="269"/>
            <ac:spMk id="3" creationId="{36A330B7-CA59-4BEB-988B-8CA4B0355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17B1-FA97-4BFF-BB8C-B51FC76BD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A3255-ECA8-44A6-88EF-9BCDCFA80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E85D-E441-4207-9584-D78572A9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F8A4-0837-4F84-BFB5-12C692FF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E739-8255-42CA-8644-ADECDB1E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2D35-ED63-4EDF-9783-5C789E12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1257A-E8BA-4A09-B663-E43DCF7A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78F6B-1444-4244-AEEE-12D7BB26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1784-43D3-4DC9-B872-3512B2C9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7E64-DB71-4BD9-8503-1D8960D7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0545B-CFC4-4AFC-A800-29306684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6A35-EC04-4639-B2C4-029B1F15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DB97-6E63-4849-8228-FEA8440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BC4D-F84B-4FC9-A115-5431F66C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C41E-1BA9-4403-A24D-663D3FA7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3A1A-611B-4CD3-A0C0-66E5CB5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6C61-3B1C-487C-A16E-34F3C3C8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3CD0-CF23-4790-B35A-284F6109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85CA-9C12-48A4-BF67-3EF79831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0FED-0A21-4881-8556-A8FFEB10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B11-4D81-4749-8E01-B2E0DBD2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7650D-2169-476F-8C33-7F1BF2C0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FB6-47A1-49D7-90C3-9A272E30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4756-A6F4-443B-8355-3DC9C4B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4A57-CB4A-498A-89D0-128D7FCA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AD29-DAFD-492C-B516-0163B57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6934-E24C-429C-AA74-7CC54AA12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6A98-03EE-4CED-BCFE-211DF8AB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5DD8-6BF5-48A4-849B-5230560D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EE26-3FA8-428D-9AB0-FB0FD7BD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58A41-2488-409D-9640-5A82402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7C73-259B-48CD-BE18-EE28DA9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7B1E-5218-42FD-BC1D-1E6EC3AD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A9399-EA29-4F76-A7EE-AF4D4194C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4BE0-E390-467D-8E37-2F8724EF9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6B945-8067-4C2D-A8FE-A38B9F67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0B771-23EA-4D63-B8B9-482964D1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7BB91-F21B-4A22-A2C0-E747CFEB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34B32-AB8E-4443-B9AB-25CF0E3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0032-DDBD-4018-9A01-9C08C69C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C8382-29A0-4218-B82C-4BEAFBE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CEB1F-FC0D-4DAD-844E-E6D79BFF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9684-1888-42F5-8CF2-81E3810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5588C-F6BB-486B-A119-1AF1BB8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AA48D-4159-4B84-8593-A4BBDF04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A5C7-6688-4FA4-8256-61064C7C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7F4F-598F-4D51-9736-238D4277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7DD-BEC0-44BA-9133-9A08BDB2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6188-5C9B-4F6B-B605-0B5A374B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B57E6-BF73-4D4C-BB63-0F176F9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22DB-6C03-49E6-A94E-7AA7516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D1DAB-14EB-46F2-B92A-E7EE6015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D096-6502-47FB-B6A9-1E8BB275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30A49-3E48-4586-97DF-719487385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5D74E-C1F3-47C8-8C3E-9ADD72996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1ADD7-F933-4C12-B7F0-8FED930F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88A04-492B-4D84-B08F-2C22C11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E45E2-5767-45B4-AE44-7DE1353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9AED2-CA28-4504-98FE-F0FE8B5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E7FED-39C0-4250-AEB5-1395D566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5397-6788-4687-8850-89AB53F28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44A9-BD90-44AE-81F7-965A00CBDE3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02BA-3A8C-453F-9B44-FF5F312F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B7CF-1C41-42C8-9C63-A29B72183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49A251-D6F2-4928-A716-08C3336B6592}"/>
              </a:ext>
            </a:extLst>
          </p:cNvPr>
          <p:cNvGrpSpPr/>
          <p:nvPr/>
        </p:nvGrpSpPr>
        <p:grpSpPr>
          <a:xfrm>
            <a:off x="-71512" y="-9939"/>
            <a:ext cx="12263512" cy="5526156"/>
            <a:chOff x="-71512" y="-9939"/>
            <a:chExt cx="12263512" cy="552615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5A83D0-F052-4E25-88AA-E6A1221A9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1512" y="-9939"/>
              <a:ext cx="4954085" cy="343893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EF06C2-271F-475A-8C0B-ACFC4B40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77" y="3429000"/>
              <a:ext cx="4857750" cy="60007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51D9F-26F7-442B-853C-F22B7381B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1200" y="0"/>
              <a:ext cx="6400800" cy="42100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470400-C662-460D-B54F-AC0F631CA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651" y="4316067"/>
              <a:ext cx="5438775" cy="12001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A090DE-BD2B-47FF-A170-5C99390278B2}"/>
                </a:ext>
              </a:extLst>
            </p:cNvPr>
            <p:cNvSpPr txBox="1"/>
            <p:nvPr/>
          </p:nvSpPr>
          <p:spPr>
            <a:xfrm>
              <a:off x="1592721" y="4454477"/>
              <a:ext cx="2544417" cy="92333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Above ground vegetation</a:t>
              </a:r>
              <a:r>
                <a:rPr lang="en-US" dirty="0"/>
                <a:t>: tall, perennial graminoids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10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6F5332-D03B-4901-8B90-22853718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0" y="136874"/>
            <a:ext cx="10571380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F614A4F-F183-4453-956D-5C454F6B0D4D}"/>
              </a:ext>
            </a:extLst>
          </p:cNvPr>
          <p:cNvGrpSpPr/>
          <p:nvPr/>
        </p:nvGrpSpPr>
        <p:grpSpPr>
          <a:xfrm>
            <a:off x="59615" y="0"/>
            <a:ext cx="10389745" cy="6858000"/>
            <a:chOff x="59615" y="0"/>
            <a:chExt cx="10389745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4C45FE-8466-4C28-B189-A80430D2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15" y="0"/>
              <a:ext cx="5059037" cy="351179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27D299-3F0C-4BDA-88AF-E4E16113D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0322" y="0"/>
              <a:ext cx="5059038" cy="351179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AF3617-00C3-4BA7-B36B-8804D10CD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285" y="3534790"/>
              <a:ext cx="4787367" cy="332321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619DD8-D4DB-4932-94DC-152FE0155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0322" y="3511793"/>
              <a:ext cx="4674722" cy="32450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26B57D-4BF1-4F22-98BD-FD0307336F3A}"/>
                </a:ext>
              </a:extLst>
            </p:cNvPr>
            <p:cNvSpPr txBox="1"/>
            <p:nvPr/>
          </p:nvSpPr>
          <p:spPr>
            <a:xfrm>
              <a:off x="4273816" y="3167390"/>
              <a:ext cx="2233012" cy="52322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Above ground vegetation</a:t>
              </a:r>
              <a:r>
                <a:rPr lang="en-US" sz="1400" dirty="0"/>
                <a:t>: tall, perennial graminoids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4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2687/graphics/82983fd9-5a73-4403-87e4-a9a2e4442cf9.png">
            <a:extLst>
              <a:ext uri="{FF2B5EF4-FFF2-40B4-BE49-F238E27FC236}">
                <a16:creationId xmlns:a16="http://schemas.microsoft.com/office/drawing/2014/main" id="{1BADC3ED-D5FD-416C-87D6-4F8858F8F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EEEED-951D-42AE-9D9D-C4C6DCF4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16363"/>
            <a:ext cx="7694762" cy="5241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929A0-0C93-424E-BF8F-0D7EF779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92"/>
            <a:ext cx="6248400" cy="1553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4354B-A098-489E-978C-79B110D0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516" y="135463"/>
            <a:ext cx="2891669" cy="13845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4CDC89-CB67-4596-8796-2B85E4B70DC1}"/>
              </a:ext>
            </a:extLst>
          </p:cNvPr>
          <p:cNvSpPr/>
          <p:nvPr/>
        </p:nvSpPr>
        <p:spPr>
          <a:xfrm>
            <a:off x="5943600" y="39103"/>
            <a:ext cx="794175" cy="2329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C2EE3-E9B0-44F2-BF96-559D040319EB}"/>
              </a:ext>
            </a:extLst>
          </p:cNvPr>
          <p:cNvCxnSpPr>
            <a:stCxn id="7" idx="1"/>
          </p:cNvCxnSpPr>
          <p:nvPr/>
        </p:nvCxnSpPr>
        <p:spPr>
          <a:xfrm flipH="1">
            <a:off x="5339702" y="155560"/>
            <a:ext cx="603898" cy="3163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7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82132A-AFB4-4E3B-967F-DBAA1C395664}"/>
              </a:ext>
            </a:extLst>
          </p:cNvPr>
          <p:cNvGrpSpPr/>
          <p:nvPr/>
        </p:nvGrpSpPr>
        <p:grpSpPr>
          <a:xfrm>
            <a:off x="82807" y="7868"/>
            <a:ext cx="12109193" cy="5487435"/>
            <a:chOff x="82807" y="7868"/>
            <a:chExt cx="12109193" cy="548743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0B30A66-ADED-4E5B-9B83-2932D9141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07" y="79513"/>
              <a:ext cx="4825221" cy="334948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6E26F4-7D92-45F9-A180-9F430BD1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678" y="3532118"/>
              <a:ext cx="4705350" cy="6286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CFD61-B800-437F-A098-3030E721C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4050" y="7868"/>
              <a:ext cx="6457950" cy="4152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FC3578-3E3D-48A6-8748-D7FFA74E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4650" y="4304678"/>
              <a:ext cx="5467350" cy="11906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9C708-CAB7-4DE2-AE75-07E8F62C7B33}"/>
                </a:ext>
              </a:extLst>
            </p:cNvPr>
            <p:cNvSpPr txBox="1"/>
            <p:nvPr/>
          </p:nvSpPr>
          <p:spPr>
            <a:xfrm>
              <a:off x="2363611" y="4576824"/>
              <a:ext cx="2544417" cy="6463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Surface seed bank</a:t>
              </a:r>
              <a:r>
                <a:rPr lang="en-US" dirty="0"/>
                <a:t>: tall, perennial graminoids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93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4C505-9BEF-4B3C-B81A-E01DA877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" y="-49696"/>
            <a:ext cx="4810903" cy="3339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D58482-0160-4623-BF39-475E1F61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71" y="-49696"/>
            <a:ext cx="5052409" cy="3507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7C7FF3-ABF4-42B9-A04D-9F5D2D68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2" y="3585386"/>
            <a:ext cx="4714480" cy="3272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8D6F3-B7AA-4218-AE1A-682FF089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771" y="3518453"/>
            <a:ext cx="4714479" cy="3272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B52BC-74AF-41D1-8A2D-D95FD579FF6C}"/>
              </a:ext>
            </a:extLst>
          </p:cNvPr>
          <p:cNvSpPr txBox="1"/>
          <p:nvPr/>
        </p:nvSpPr>
        <p:spPr>
          <a:xfrm>
            <a:off x="3961517" y="3167390"/>
            <a:ext cx="1970745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Surface seed bank</a:t>
            </a:r>
            <a:r>
              <a:rPr lang="en-US" sz="1400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3180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2687/graphics/56febe1b-29f9-44a5-8289-7b0353954cf3.png">
            <a:extLst>
              <a:ext uri="{FF2B5EF4-FFF2-40B4-BE49-F238E27FC236}">
                <a16:creationId xmlns:a16="http://schemas.microsoft.com/office/drawing/2014/main" id="{BF2A810B-E001-418A-A0C8-D134B1E19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512A3-474F-4845-ADCC-3F019D05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" y="1539170"/>
            <a:ext cx="7808082" cy="5318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26195-D624-4333-B7C2-036254F3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40" y="46364"/>
            <a:ext cx="6587981" cy="1666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55088-04F7-4D68-A6FC-222E0D954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70" y="0"/>
            <a:ext cx="2759728" cy="14442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94177C-7289-4B35-98F1-30A9FDA35746}"/>
              </a:ext>
            </a:extLst>
          </p:cNvPr>
          <p:cNvSpPr/>
          <p:nvPr/>
        </p:nvSpPr>
        <p:spPr>
          <a:xfrm>
            <a:off x="5581340" y="33022"/>
            <a:ext cx="794175" cy="2329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5F77E-9A16-4D3E-A7F9-06E5E3C1E0F8}"/>
              </a:ext>
            </a:extLst>
          </p:cNvPr>
          <p:cNvCxnSpPr>
            <a:stCxn id="6" idx="1"/>
          </p:cNvCxnSpPr>
          <p:nvPr/>
        </p:nvCxnSpPr>
        <p:spPr>
          <a:xfrm flipH="1">
            <a:off x="4977442" y="149479"/>
            <a:ext cx="603898" cy="3163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8F8D20-A68F-445B-BA75-1C86301BFBF2}"/>
              </a:ext>
            </a:extLst>
          </p:cNvPr>
          <p:cNvGrpSpPr/>
          <p:nvPr/>
        </p:nvGrpSpPr>
        <p:grpSpPr>
          <a:xfrm>
            <a:off x="2047495" y="437180"/>
            <a:ext cx="6708315" cy="5936022"/>
            <a:chOff x="2047495" y="437180"/>
            <a:chExt cx="6708315" cy="59360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66460E-BEF5-4F03-A3ED-5DD9094B0165}"/>
                </a:ext>
              </a:extLst>
            </p:cNvPr>
            <p:cNvGrpSpPr/>
            <p:nvPr/>
          </p:nvGrpSpPr>
          <p:grpSpPr>
            <a:xfrm>
              <a:off x="3527252" y="437180"/>
              <a:ext cx="5228558" cy="5936022"/>
              <a:chOff x="3527252" y="437180"/>
              <a:chExt cx="5228558" cy="5936022"/>
            </a:xfrm>
          </p:grpSpPr>
          <p:sp>
            <p:nvSpPr>
              <p:cNvPr id="2" name="AutoShape 2" descr="http://127.0.0.1:52687/graphics/5d5344c8-2220-422c-abbf-b140618336ab.png">
                <a:extLst>
                  <a:ext uri="{FF2B5EF4-FFF2-40B4-BE49-F238E27FC236}">
                    <a16:creationId xmlns:a16="http://schemas.microsoft.com/office/drawing/2014/main" id="{6B822042-6792-4A75-AB34-82434483F2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8102C20-1E43-4652-9BD9-4B64D947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253" y="437180"/>
                <a:ext cx="4832695" cy="329201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884535-290E-4E2B-8C4E-30AD247BB7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45"/>
              <a:stretch/>
            </p:blipFill>
            <p:spPr>
              <a:xfrm>
                <a:off x="3527252" y="3306510"/>
                <a:ext cx="4832696" cy="306669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79A5F7-0039-4AC4-B822-27C6BDADC7EB}"/>
                  </a:ext>
                </a:extLst>
              </p:cNvPr>
              <p:cNvSpPr/>
              <p:nvPr/>
            </p:nvSpPr>
            <p:spPr>
              <a:xfrm>
                <a:off x="7366958" y="1552755"/>
                <a:ext cx="992990" cy="3795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D213856-9B43-4A2C-9402-28D5782E0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885" t="30961" r="1" b="38642"/>
              <a:stretch/>
            </p:blipFill>
            <p:spPr>
              <a:xfrm>
                <a:off x="7687105" y="2905367"/>
                <a:ext cx="1068705" cy="1000664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FCB7DB-33E8-4488-885C-888EAFB39141}"/>
                </a:ext>
              </a:extLst>
            </p:cNvPr>
            <p:cNvSpPr txBox="1"/>
            <p:nvPr/>
          </p:nvSpPr>
          <p:spPr>
            <a:xfrm>
              <a:off x="2047495" y="1552755"/>
              <a:ext cx="14812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Above ground vegetation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CA1F9-0F2A-4026-8AFB-722BCCF36044}"/>
                </a:ext>
              </a:extLst>
            </p:cNvPr>
            <p:cNvSpPr txBox="1"/>
            <p:nvPr/>
          </p:nvSpPr>
          <p:spPr>
            <a:xfrm>
              <a:off x="2047495" y="4205250"/>
              <a:ext cx="1481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Surface </a:t>
              </a:r>
            </a:p>
            <a:p>
              <a:pPr algn="ctr"/>
              <a:r>
                <a:rPr lang="en-US" dirty="0"/>
                <a:t>seed bank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CE1DC7-36F4-495B-90FF-F42962D5F62B}"/>
              </a:ext>
            </a:extLst>
          </p:cNvPr>
          <p:cNvSpPr txBox="1"/>
          <p:nvPr/>
        </p:nvSpPr>
        <p:spPr>
          <a:xfrm>
            <a:off x="9130526" y="5842337"/>
            <a:ext cx="2961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If this plot is ideal, how can I force bar widths to be the same?! If I use position = position_dodge2(preserve = “single”), then chart plots every observation (not plotting mean). </a:t>
            </a:r>
          </a:p>
        </p:txBody>
      </p:sp>
    </p:spTree>
    <p:extLst>
      <p:ext uri="{BB962C8B-B14F-4D97-AF65-F5344CB8AC3E}">
        <p14:creationId xmlns:p14="http://schemas.microsoft.com/office/powerpoint/2010/main" val="409526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197C-91C0-4A6D-B2B6-40FD7C2A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preceding slide is too “busy,” what do you think about faceting by disturbance/estuary?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30B7-CA59-4BEB-988B-8CA4B035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next 2 slides; personally I like the grouped bar chart to more quickly assess differences in species abundance between </a:t>
            </a:r>
            <a:r>
              <a:rPr lang="en-US"/>
              <a:t>disturbance categories.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1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C23500-4637-4F68-9D77-A9CE3B39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7" y="27137"/>
            <a:ext cx="10949365" cy="68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4" ma:contentTypeDescription="Create a new document." ma:contentTypeScope="" ma:versionID="d36f379eec1cf084072dcf956aecbcf8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bd1f472f1ef3281fe4dbeb8213942d38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F6163B-152D-4FBB-A53A-C9E6E87DB3DC}">
  <ds:schemaRefs>
    <ds:schemaRef ds:uri="360018dd-41eb-4458-b1d4-4b46a95a2b02"/>
    <ds:schemaRef ds:uri="http://www.w3.org/XML/1998/namespace"/>
    <ds:schemaRef ds:uri="http://schemas.openxmlformats.org/package/2006/metadata/core-properties"/>
    <ds:schemaRef ds:uri="http://purl.org/dc/dcmitype/"/>
    <ds:schemaRef ds:uri="8c008993-a31f-4b40-b1f3-88dd9c6e192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36EF84A-8CAE-4391-8991-945D21A56A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3C84-E14B-40CB-BA88-93037D124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preceding slide is too “busy,” what do you think about faceting by disturbance/estuary?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Lane</dc:creator>
  <cp:lastModifiedBy>Stefanie Lane</cp:lastModifiedBy>
  <cp:revision>23</cp:revision>
  <dcterms:created xsi:type="dcterms:W3CDTF">2022-10-27T23:43:58Z</dcterms:created>
  <dcterms:modified xsi:type="dcterms:W3CDTF">2022-11-11T22:12:26Z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