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sldIdLst>
    <p:sldId id="257" r:id="rId2"/>
    <p:sldId id="355" r:id="rId3"/>
    <p:sldId id="353" r:id="rId4"/>
    <p:sldId id="421" r:id="rId5"/>
    <p:sldId id="420" r:id="rId6"/>
    <p:sldId id="422" r:id="rId7"/>
    <p:sldId id="356" r:id="rId8"/>
    <p:sldId id="363" r:id="rId9"/>
    <p:sldId id="374" r:id="rId10"/>
    <p:sldId id="375" r:id="rId11"/>
    <p:sldId id="357" r:id="rId12"/>
    <p:sldId id="378" r:id="rId13"/>
    <p:sldId id="377" r:id="rId14"/>
    <p:sldId id="362" r:id="rId15"/>
    <p:sldId id="379" r:id="rId16"/>
    <p:sldId id="380" r:id="rId17"/>
    <p:sldId id="381" r:id="rId18"/>
    <p:sldId id="384" r:id="rId19"/>
    <p:sldId id="382" r:id="rId20"/>
    <p:sldId id="385" r:id="rId21"/>
    <p:sldId id="386" r:id="rId22"/>
    <p:sldId id="387" r:id="rId23"/>
    <p:sldId id="383" r:id="rId24"/>
    <p:sldId id="388" r:id="rId25"/>
    <p:sldId id="389" r:id="rId26"/>
    <p:sldId id="390" r:id="rId27"/>
    <p:sldId id="391" r:id="rId28"/>
    <p:sldId id="392" r:id="rId29"/>
    <p:sldId id="393" r:id="rId30"/>
    <p:sldId id="358" r:id="rId31"/>
    <p:sldId id="359" r:id="rId32"/>
    <p:sldId id="394" r:id="rId33"/>
    <p:sldId id="395" r:id="rId34"/>
    <p:sldId id="396" r:id="rId35"/>
    <p:sldId id="403" r:id="rId36"/>
    <p:sldId id="397" r:id="rId37"/>
    <p:sldId id="398" r:id="rId38"/>
    <p:sldId id="399" r:id="rId39"/>
    <p:sldId id="400" r:id="rId40"/>
    <p:sldId id="401" r:id="rId41"/>
    <p:sldId id="360" r:id="rId42"/>
    <p:sldId id="361" r:id="rId43"/>
    <p:sldId id="404" r:id="rId44"/>
    <p:sldId id="405" r:id="rId45"/>
    <p:sldId id="410" r:id="rId46"/>
    <p:sldId id="411" r:id="rId47"/>
    <p:sldId id="413" r:id="rId48"/>
    <p:sldId id="415" r:id="rId49"/>
    <p:sldId id="414" r:id="rId50"/>
    <p:sldId id="416" r:id="rId51"/>
    <p:sldId id="419" r:id="rId52"/>
    <p:sldId id="417" r:id="rId53"/>
    <p:sldId id="351" r:id="rId54"/>
    <p:sldId id="376" r:id="rId55"/>
    <p:sldId id="41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DDD"/>
    <a:srgbClr val="0000FF"/>
    <a:srgbClr val="FF00FF"/>
    <a:srgbClr val="3281F6"/>
    <a:srgbClr val="69D533"/>
    <a:srgbClr val="FFEFEF"/>
    <a:srgbClr val="EA0000"/>
    <a:srgbClr val="68A042"/>
    <a:srgbClr val="76B54B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137" autoAdjust="0"/>
  </p:normalViewPr>
  <p:slideViewPr>
    <p:cSldViewPr snapToGrid="0">
      <p:cViewPr varScale="1">
        <p:scale>
          <a:sx n="96" d="100"/>
          <a:sy n="96" d="100"/>
        </p:scale>
        <p:origin x="636" y="56"/>
      </p:cViewPr>
      <p:guideLst>
        <p:guide orient="horz" pos="379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31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 24575,'0'-2'0,"0"1"0,-3 6 0,1 4 0,-3 2 0,-5 5 0,-1 1 0,0 2 0,-1 1 0,-3-2 0,1 2 0,1-1 0,3-2 0,5-3 0,3-4-8191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24575,'-94'111'0,"76"-86"0,-1-1 0,-2 0 0,-1-1 0,0-1 0,-29 20 0,28-22 120,22-20-171,0 1 0,0-1-1,1 1 1,-1 0 0,0-1 0,1 1 0,-1 0-1,1-1 1,-1 1 0,1 0 0,-1 0-1,1-1 1,-1 1 0,1 0 0,-1 0 0,1 0-1,0 0 1,0 0 0,0 0 0,-1 0 0,1-1-1,0 1 1,0 0 0,0 0 0,0 0 0,0 0-1,1 0 1,-1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24575,'0'2'0,"-2"1"0,-1 2 0,0 3 0,-4 2 0,-1 1 0,-3 4 0,0 1 0,0 3 0,1 0 0,1-3 0,1-2 0,2-1 0,3-3-8191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24575,'-2'2'0,"-4"1"0,1 2 0,-1 3 0,0 1 0,1 3 0,-2 0 0,1 2 0,1-3-8191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7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24575,'27'22'0,"0"-1"0,1-2 0,1-1 0,35 15 0,-18-8 0,40 18 0,2-4 0,1-3 0,187 46 0,296 26 0,-486-95 0,1438 154 0,-1230-159 0,437 26 0,-630-19-1365,-85-12-5461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8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24575,'-1'13'0,"0"-1"0,-1 0 0,-1 0 0,0-1 0,-1 1 0,0-1 0,0 1 0,-12 18 0,-5 6 0,-30 39 0,-13 3 0,44-57 0,1 2 0,2 0 0,0 0 0,-16 32 0,31-51 0,0 0 0,0 0 0,1 0 0,-1 0 0,1 0 0,0 1 0,0-1 0,1 0 0,-1 1 0,1-1 0,0 0 0,0 1 0,0-1 0,0 1 0,1-1 0,0 0 0,0 1 0,0-1 0,1 0 0,2 7 0,2-2 0,1 0 0,-1 0 0,1-1 0,1 0 0,0 0 0,0-1 0,10 7 0,-15-12 12,1 1 0,-1 0 0,1 0 0,-1 0 0,0 1 0,0-1 0,-1 1 0,1-1 0,3 8 0,-5-9-67,-1 0 0,0 0 0,0-1 0,0 1 0,0 0 0,0 0 0,0 0 0,0-1 0,0 1 0,-1 0 0,1 0 0,-1 0 0,1-1 0,-1 1 0,0 0 0,1-1 0,-1 1 0,0-1 0,0 1 0,0-1 0,-1 1 0,1-1 0,0 0 0,0 1 0,-1-1 0,-1 1 0,-10 10-6771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24575,'82'-8'0,"-35"1"0,-15 3 0,-2-2 0,1-1 0,-1-1 0,48-20 0,-57 21-4,0 1 0,0 1 0,37-3 0,-10 2-1345,-35 3-5477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24575,'3'0'0,"2"-2"0,3-1 0,5-2 0,2 0 0,0 0 0,4 2 0,-1-1 0,0 0 0,0 0 0,-1 4 0,-8 4 0,-6 3 0,-6 1 0,-8 1 0,-3 1 0,0-1-8191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24575,'0'3'0,"-1"11"0,1-1 0,0 1 0,1-1 0,0 1 0,1-1 0,1 0 0,0 0 0,1 0 0,9 23 0,-12-35 0,0 1 0,0-1 0,0 0 0,0 0 0,0-1 0,0 1 0,0 0 0,0 0 0,0 0 0,1-1 0,-1 1 0,0-1 0,0 1 0,1-1 0,-1 1 0,0-1 0,1 0 0,-1 1 0,0-1 0,1 0 0,-1 0 0,1 0 0,-1 0 0,0 0 0,1-1 0,-1 1 0,0 0 0,1-1 0,1 0 0,46-22 0,-6 4 0,-42 19 0,0 1 0,0-1 0,0 0 0,0 1 0,0-1 0,0 1 0,-1-1 0,1 1 0,0 0 0,0-1 0,0 1 0,0 0 0,-1 0 0,1-1 0,0 1 0,-1 0 0,1 0 0,-1 0 0,1 0 0,-1 0 0,1 0 0,-1 0 0,0 0 0,1 0 0,-1 0 0,0 0 0,0 0 0,0 0 0,0 0 0,0 0 0,0 0 0,0 1 0,0 0 0,-1 47 0,0-40 0,1 6 0,0-7 0,0 0 0,0 0 0,-1 0 0,-1 0 0,-3 16 0,4-22 0,-1 1 0,1-1 0,0 0 0,-1 1 0,1-1 0,-1 0 0,0 0 0,0 0 0,0 0 0,0 0 0,0-1 0,0 1 0,-1-1 0,1 1 0,0-1 0,-1 0 0,1 0 0,-1 0 0,1 0 0,-1 0 0,-4 1 0,-26 3-72,25-4-45,0 0-1,0 0 1,0 0-1,1 1 1,-1 0-1,0 1 0,1 0 1,-1 0-1,1 1 1,-9 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24575,'2'-2'0,"4"-1"0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24575,'-1'11'0,"-1"1"0,0-1 0,-1 0 0,0 0 0,-1 0 0,-9 19 0,-6 19 0,8-16 0,-2-2 0,-21 39 0,17-37 0,17-32-30,0-1 0,0 0-1,-1 1 1,1-1 0,0 1-1,0-1 1,-1 0 0,1 1-1,0-1 1,0 1 0,0-1-1,0 1 1,0-1 0,0 1-1,0-1 1,0 1-1,0-1 1,0 1 0,0-1-1,0 0 1,0 1 0,0-1-1,0 1 1,0-1 0,0 1-1,1-1 1,-1 0 0,0 1-1,0-1 1,1 1 0,-1-1-1,0 0 1,1 1 0,-1-1-1,0 0 1,1 1 0,-1-1-1,0 0 1,1 1 0,-1-1-1,0 0 1,1 0 0,-1 0-1,1 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0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24575,'0'-2'0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1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76 24575,'2'8'0,"0"0"0,0 0 0,1 0 0,1-1 0,-1 1 0,1-1 0,0 0 0,1 0 0,8 11 0,3 4 0,-10-12 0,24 47 0,-28-55 0,-2 0 0,1 1 0,0-1 0,0 0 0,-1 1 0,1-1 0,-1 1 0,0-1 0,0 0 0,0 1 0,0-1 0,0 1 0,0-1 0,-1 0 0,1 1 0,-1-1 0,1 0 0,-1 1 0,0-1 0,0 0 0,0 0 0,-2 4 0,1-5 0,-1 0 0,1 1 0,0-1 0,0 0 0,-1 0 0,1 0 0,0-1 0,-1 1 0,1 0 0,-1-1 0,1 0 0,-1 1 0,1-1 0,-1 0 0,1-1 0,-1 1 0,1 0 0,-1-1 0,1 1 0,0-1 0,-1 0 0,-2 0 0,-475-96 0,545 106 0,89 1 0,-146-11 0,-1 0 0,1-1 0,-1 1 0,1-2 0,-1 1 0,0-1 0,0 0 0,0 0 0,0-1 0,0 1 0,-1-2 0,0 1 0,0-1 0,0 0 0,0 0 0,6-9 0,-1 3 0,-1-2 0,-1 1 0,0-1 0,0-1 0,-2 0 0,0 0 0,6-17 0,-2-19 0,12 90 0,-6-14-1365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4:1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24575,'0'8'0,"0"0"0,-1 0 0,0 0 0,0 0 0,-1 0 0,0-1 0,0 1 0,-1 0 0,0-1 0,0 0 0,-7 11 0,9-18 0,1 1 0,0-1 0,-1 0 0,1 1 0,0-1 0,-1 1 0,1-1 0,0 0 0,-1 1 0,1-1 0,0 1 0,0-1 0,0 1 0,0-1 0,-1 1 0,1 0 0,0-1 0,0 1 0,0-1 0,0 1 0,0-1 0,0 1 0,0-1 0,0 1 0,1-1 0,-1 1 0,0-1 0,0 1 0,0-1 0,0 1 0,1-1 0,-1 1 0,1 0 0,16-4 0,23-20 0,-14-1 0,-44 43 0,16-18 0,1 1 0,0-1 0,-1 0 0,1 0 0,0 1 0,0-1 0,0 1 0,0-1 0,0 1 0,0-1 0,0 1 0,1 0 0,-1-1 0,0 1 0,0 3 0,3-4 0,-1 0 0,0 0 0,0 0 0,1 0 0,-1 0 0,1-1 0,-1 1 0,1 0 0,-1-1 0,1 1 0,-1-1 0,1 0 0,0 0 0,-1 1 0,3-1 0,1 1 0,10 2 0,6-2 0,-20-2 0,-1-1 0,0 1 0,0-1 0,0 1 0,0 0 0,0-1 0,0 1 0,0-1 0,0 1 0,-1-1 0,1 1 0,0-1 0,-1 1 0,1 0 0,-1-1 0,0 1 0,-1-2 0,-20-44 58,-7-22-1481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5:57.44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5:57.44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6:4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8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1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1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7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8:47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24575,'3'-10'0,"1"1"0,-1 0 0,1-1 0,1 1 0,0 1 0,0-1 0,1 1 0,0 0 0,0 0 0,14-12 0,-20 19-2,1 1-1,0-1 0,-1 1 1,1 0-1,-1-1 0,1 1 0,0-1 1,-1 1-1,1 0 0,0 0 1,-1-1-1,1 1 0,0 0 1,0 0-1,-1 0 0,1 0 1,0 0-1,0 0 0,-1 0 1,1 0-1,0 0 0,0 0 1,-1 0-1,1 0 0,0 1 1,0-1-1,-1 0 0,1 0 0,1 1 1,15 21 202,-13-15-497,-1 0 0,0 1 0,0-1 0,2 16 0,-3-8-6529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8:49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24575,'-1'0'0,"0"1"0,0-1 0,0 1 0,0 0 0,1-1 0,-1 1 0,0 0 0,0-1 0,0 1 0,1 0 0,-1 0 0,0 0 0,1-1 0,-1 1 0,1 0 0,-1 0 0,1 0 0,-1 0 0,1 0 0,-1 0 0,1 0 0,0 0 0,0 0 0,0 1 0,0-1 0,0 0 0,0 1 0,-3 37 0,3-34 0,-1 463 80,2-228-1525,-1-225-5381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04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1360 636 24575,'-283'14'0,"271"-13"0,-401 4 0,219-8 0,145 3 0,9 1 0,-64-7 0,90 4 0,0 0 0,1-2 0,-1 1 0,1-2 0,0 0 0,0 0 0,1-1 0,-18-12 0,27 16 0,-4-2 0,0 1 0,0-2 0,1 1 0,0-1 0,0 0 0,0 0 0,0 0 0,1-1 0,0 0 0,0 0 0,0 0 0,1-1 0,0 0 0,0 1 0,1-2 0,0 1 0,-3-10 0,-2-11 0,1 0 0,1 0 0,2 0 0,1-1 0,0-38 0,3 58 0,1 0 0,0 0 0,0 0 0,1 0 0,0 1 0,0-1 0,1 0 0,0 1 0,1 0 0,0 0 0,0 0 0,1 0 0,0 0 0,0 1 0,1 0 0,-1 0 0,2 1 0,-1 0 0,1 0 0,0 0 0,8-5 0,20-13 0,-28 18 0,-1 1 0,1 0 0,0 1 0,0 0 0,1 0 0,0 0 0,-1 1 0,1 0 0,12-2 0,16-2 0,14-3 0,-1 3 0,80-3 0,1053 11 0,-1176 0 0,0 0 0,0 0 0,0 0 0,0 1 0,0 0 0,0 0 0,-1 1 0,1 0 0,-1 0 0,0 0 0,0 0 0,0 1 0,0 0 0,-1 0 0,8 8 0,2 4 0,-1-1 0,-1 2 0,16 26 0,-24-36 0,-1 1 0,0 0 0,0 0 0,0 0 0,-1 0 0,0 1 0,-1-1 0,0 1 0,0-1 0,-1 14 0,-2 11 0,-10 47 0,7-51 0,-3 46 0,8-65 0,0-1 0,-1 1 0,0 0 0,-1 0 0,0-1 0,-1 1 0,0-1 0,0 1 0,-1-1 0,0 0 0,0-1 0,-1 1 0,-1-1 0,1 0 0,-1 0 0,-1 0 0,1-1 0,-1 0 0,0 0 0,-1-1 0,0 0 0,0 0 0,0-1 0,-1 0 0,0 0 0,-16 5 0,-32 15 0,46-19 0,-1 0 0,1-1 0,-1 0 0,0-1 0,0-1 0,-16 3 0,-1-3-115,-200 14-1135,214-17-5576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06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870 585 24575,'-26'1'0,"1"2"0,-50 11 0,49-8 0,0-1 0,-51 2 0,36-6 0,-5 0 0,1-1 0,-1-3 0,1-1 0,-51-12 0,55 6 0,13 4 0,0-1 0,1-1 0,1-2 0,-48-22 0,69 29 0,0 0 0,1 0 0,-1 0 0,1 0 0,-1-1 0,1 1 0,0-1 0,1 0 0,-1-1 0,1 1 0,-1 0 0,1-1 0,1 0 0,-1 0 0,1 0 0,-1 0 0,2 0 0,-1 0 0,0-1 0,1 1 0,0-1 0,0 1 0,1-1 0,0 1 0,0-1 0,0 1 0,0-1 0,1 1 0,0-1 0,3-10 0,1 0 0,2 0 0,0 0 0,0 1 0,2 0 0,-1 0 0,2 1 0,0 0 0,1 0 0,0 1 0,1 1 0,1 0 0,0 1 0,0 0 0,24-15 0,40-24 0,-62 38 0,1 1 0,0 0 0,0 2 0,1 0 0,1 0 0,-1 2 0,1 0 0,27-6 0,18 5 0,1 3 0,119 5 0,-102 1 0,-41 3 0,-1 1 0,0 2 0,0 1 0,40 16 0,-47-15 0,-27-8 0,1 0 0,-1 1 0,0 0 0,0 0 0,-1 0 0,1 1 0,0-1 0,-1 1 0,1 0 0,-1 0 0,0 1 0,0-1 0,0 1 0,-1 0 0,5 5 0,-5-2 0,0-1 0,-1 1 0,1 0 0,-1-1 0,0 1 0,-1 0 0,0 0 0,0 0 0,0 0 0,-2 15 0,1-13 0,0 1 0,-1-1 0,0 0 0,-1 1 0,0-1 0,-1 0 0,0 0 0,0 0 0,-1 0 0,0 0 0,-10 15 0,1-7 0,0-1 0,-2 0 0,0-1 0,-21 17 0,-3-2 0,-2-2 0,0-1 0,-2-2 0,-89 37 0,65-44-1365,55-14-5461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59:45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1960 657 24575,'-313'-21'0,"214"11"0,-96 5 0,123 6 0,-94-12 0,23 3 0,108 8 0,0-1 0,0-2 0,-60-12 0,51 5 0,-66-5 0,-17-4 0,86 13 0,1 3 0,-1 0 0,-69 6 0,16 0 0,75-3 0,10 1 0,0-1 0,0 0 0,0-1 0,0 0 0,-9-3 0,15 3 0,0 0 0,0 0 0,0 0 0,0-1 0,0 0 0,0 1 0,1-1 0,-1 0 0,1 0 0,-1-1 0,1 1 0,0 0 0,0-1 0,0 1 0,0-1 0,0 0 0,-2-6 0,-2-4 0,0-1 0,1 0 0,0 0 0,2-1 0,-1 0 0,2 1 0,0-1 0,1 0 0,0 0 0,1 0 0,1 0 0,0 0 0,4-17 0,-3 22 0,1 0 0,0 1 0,0-1 0,1 1 0,0-1 0,1 1 0,0 1 0,0-1 0,1 1 0,0 0 0,1 0 0,0 0 0,0 1 0,0 0 0,1 0 0,0 1 0,1 0 0,-1 1 0,1 0 0,10-5 0,27-6 0,0 3 0,1 1 0,0 2 0,94-6 0,7-3 0,-88 12 0,1 3 0,94 6 0,-41 1 0,135 15 0,-128-20 0,183 3 0,-155 17 0,-145-17 0,0 0 0,0 0 0,0 0 0,0 1 0,0 0 0,0-1 0,-1 1 0,1 0 0,-1 1 0,1-1 0,-1 1 0,0 0 0,0-1 0,0 1 0,0 1 0,-1-1 0,1 0 0,2 5 0,4 8 0,1 2 0,11 30 0,-5-10 0,24 39 0,-20-43 0,22 57 0,-42-89 0,1 1 0,0-1 0,-1 1 0,1-1 0,-1 0 0,0 1 0,0-1 0,0 1 0,0 0 0,0-1 0,-1 0 0,1 1 0,-1-1 0,1 1 0,-1-1 0,0 1 0,0-1 0,0 0 0,0 0 0,-1 0 0,1 1 0,-1-1 0,1 0 0,-1-1 0,-3 4 0,-4 3 0,-1 0 0,0 0 0,-1-1 0,-12 6 0,-9 7 0,18-11-5,0-1-1,0-1 0,0 0 0,-1-1 1,-18 5-1,-8 4-1325,22-8-5495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6:02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58:36.676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 1554 24575,'3'-72'0,"13"-76"0,-5 61 0,24-138 0,-31 209 0,1-1 0,1 1 0,1 0 0,0 1 0,1-1 0,0 2 0,1-1 0,1 1 0,0 0 0,14-13 0,11-8 0,1 3 0,52-37 0,-75 60 0,1 0 0,1 1 0,0 1 0,0 1 0,0 0 0,1 1 0,0 0 0,0 1 0,32-3 0,12 3 0,83 3 0,-80 3 0,1325 0 0,-1384-2 0,0 0 0,1 0 0,-1 0 0,0 0 0,0-1 0,1 0 0,-1 1 0,0-1 0,0-1 0,0 1 0,0-1 0,0 0 0,0 0 0,0 0 0,-1 0 0,1 0 0,-1-1 0,1 0 0,-1 0 0,0 0 0,0 0 0,0 0 0,-1 0 0,1-1 0,-1 0 0,0 1 0,0-1 0,0 0 0,0 0 0,-1 0 0,1 0 0,-1 0 0,1-7 0,12-68 0,-2-1 0,-5 0 0,-4-141 0,-3 190 0,0 30 0,3-46 0,6 32 0,-8 15 0,0 0 0,0 0 0,0 1 0,-1-1 0,1 0 0,0 0 0,0 0 0,0 1 0,-1-1 0,1 0 0,0 1 0,0-1 0,-1 1 0,1-1 0,0 1 0,-1-1 0,1 1 0,-1 0 0,1-1 0,-1 1 0,1-1 0,-1 1 0,1 0 0,0 1 0,15 23 0,-2 1 0,0 1 0,-2 0 0,0 1 0,-2 0 0,7 34 0,26 68 0,-19-59 0,-18-49 0,0-1 0,14 28 0,-16-43 0,-1 1 0,1-1 0,1 1 0,-1-1 0,1 0 0,0-1 0,0 1 0,1-1 0,0 0 0,0-1 0,6 5 0,25 11 0,1-2 0,1-1 0,0-2 0,79 20 0,167 16 0,-283-50 0,503 38 0,4-43 0,-154 0 0,263 4 0,-582 2 0,0 1 0,0 3 0,49 13 0,-50-10 0,1-2 0,0-1 0,53 2 0,353-10 0,-438 2 0,1 1 0,-1-1 0,0 1 0,1 0 0,-1 0 0,0 1 0,0-1 0,0 1 0,0 0 0,0 0 0,0 0 0,0 0 0,-1 1 0,1-1 0,-1 1 0,1 0 0,-1 0 0,0 1 0,0-1 0,-1 1 0,5 5 0,3 10 0,0-1 0,-1 1 0,9 31 0,7 13 0,88 163-1365,-101-200-5461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58:56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1554 24575,'1'-72'0,"1"-76"0,0 61 0,4-138 0,-5 209 0,0-1 0,-1 1 0,2 0 0,-1 1 0,0-1 0,0 2 0,1-1 0,0 1 0,-1 0 0,3-13 0,2-8 0,0 3 0,9-37 0,-13 60 0,0 0 0,1 1 0,-1 1 0,1 1 0,-1 0 0,1 1 0,-1 0 0,1 1 0,5-3 0,2 3 0,14 3 0,-14 3 0,221 0 0,-231-2 0,1 0 0,0 0 0,-1 0 0,1 0 0,0-1 0,0 0 0,-1 1 0,1-1 0,0-1 0,-1 1 0,1-1 0,0 0 0,-1 0 0,1 0 0,0 0 0,-1 0 0,1-1 0,-1 0 0,1 0 0,-1 0 0,1 0 0,-1 0 0,1 0 0,-1-1 0,0 0 0,1 1 0,-1-1 0,0 0 0,1 0 0,-1 0 0,0 0 0,0 0 0,1-7 0,1-68 0,0-1 0,-1 0 0,0-141 0,-1 190 0,0 30 0,0-46 0,2 32 0,-2 15 0,0 0 0,0 0 0,0 1 0,0-1 0,1 0 0,-1 0 0,0 0 0,0 1 0,0-1 0,0 0 0,0 1 0,1-1 0,-1 1 0,0-1 0,0 1 0,0-1 0,0 1 0,0 0 0,0-1 0,0 1 0,0-1 0,0 1 0,1 0 0,-1 1 0,2 23 0,1 1 0,-1 1 0,0 0 0,0 1 0,0 0 0,0 34 0,6 68 0,-4-59 0,-3-49 0,0-1 0,2 28 0,-2-43 0,-1 1 0,1-1 0,0 1 0,-1-1 0,1 0 0,0-1 0,0 1 0,0-1 0,0 0 0,0-1 0,1 5 0,4 11 0,0-2 0,1-1 0,-1-2 0,14 20 0,27 16 0,-47-50 0,84 38 0,1-43 0,-26 0 0,43 4 0,-96 2 0,0 1 0,0 3 0,8 13 0,-8-10 0,0-2 0,0-1 0,9 2 0,58-10 0,-72 2 0,0 1 0,0-1 0,-1 1 0,1 0 0,0 0 0,-1 1 0,1-1 0,0 1 0,-1 0 0,1 0 0,0 0 0,-1 0 0,1 1 0,-1-1 0,1 1 0,0 0 0,-1 0 0,1 1 0,-1-1 0,1 1 0,0 5 0,0 10 0,1-1 0,-1 1 0,2 31 0,2 13 0,13 163-1365,-16-200-5461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4:3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5:09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24575,'3'-10'0,"1"1"0,-1 0 0,1-1 0,1 1 0,0 1 0,0-1 0,1 1 0,0 0 0,0 0 0,14-12 0,-20 19-2,1 1-1,0-1 0,-1 1 1,1 0-1,-1-1 0,1 1 0,0-1 1,-1 1-1,1 0 0,0 0 1,-1-1-1,1 1 0,0 0 1,0 0-1,-1 0 0,1 0 1,0 0-1,0 0 0,-1 0 1,1 0-1,0 0 0,0 0 1,-1 0-1,1 0 0,0 1 1,0-1-1,-1 0 0,1 0 0,1 1 1,15 21 202,-13-15-497,-1 0 0,0 1 0,0-1 0,2 16 0,-3-8-6529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5:09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24575,'-1'0'0,"0"1"0,0-1 0,0 1 0,0 0 0,1-1 0,-1 1 0,0 0 0,0-1 0,0 1 0,1 0 0,-1 0 0,0 0 0,1-1 0,-1 1 0,1 0 0,-1 0 0,1 0 0,-1 0 0,1 0 0,-1 0 0,1 0 0,0 0 0,0 0 0,0 1 0,0-1 0,0 0 0,0 1 0,-3 37 0,3-34 0,-1 463 80,2-228-1525,-1-225-5381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8:04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1554 24575,'3'-72'0,"13"-76"0,-5 61 0,24-138 0,-31 209 0,1-1 0,1 1 0,1 0 0,0 1 0,1-1 0,0 2 0,1-1 0,1 1 0,0 0 0,14-13 0,11-8 0,1 3 0,52-37 0,-75 60 0,1 0 0,1 1 0,0 1 0,0 1 0,0 0 0,1 1 0,0 0 0,0 1 0,32-3 0,12 3 0,83 3 0,-80 3 0,1325 0 0,-1384-2 0,0 0 0,1 0 0,-1 0 0,0 0 0,0-1 0,1 0 0,-1 1 0,0-1 0,0-1 0,0 1 0,0-1 0,0 0 0,0 0 0,0 0 0,-1 0 0,1 0 0,-1-1 0,1 0 0,-1 0 0,0 0 0,0 0 0,0 0 0,-1 0 0,1-1 0,-1 0 0,0 1 0,0-1 0,0 0 0,0 0 0,-1 0 0,1 0 0,-1 0 0,1-7 0,12-68 0,-2-1 0,-5 0 0,-4-141 0,-3 190 0,0 30 0,3-46 0,6 32 0,-8 15 0,0 0 0,0 0 0,0 1 0,-1-1 0,1 0 0,0 0 0,0 0 0,0 1 0,-1-1 0,1 0 0,0 1 0,0-1 0,-1 1 0,1-1 0,0 1 0,-1-1 0,1 1 0,-1 0 0,1-1 0,-1 1 0,1-1 0,-1 1 0,1 0 0,0 1 0,15 23 0,-2 1 0,0 1 0,-2 0 0,0 1 0,-2 0 0,7 34 0,26 68 0,-19-59 0,-18-49 0,0-1 0,14 28 0,-16-43 0,-1 1 0,1-1 0,1 1 0,-1-1 0,1 0 0,0-1 0,0 1 0,1-1 0,0 0 0,0-1 0,6 5 0,25 11 0,1-2 0,1-1 0,0-2 0,79 20 0,167 16 0,-283-50 0,503 38 0,4-43 0,-154 0 0,263 4 0,-582 2 0,0 1 0,0 3 0,49 13 0,-50-10 0,1-2 0,0-1 0,53 2 0,353-10 0,-438 2 0,1 1 0,-1-1 0,0 1 0,1 0 0,-1 0 0,0 1 0,0-1 0,0 1 0,0 0 0,0 0 0,0 0 0,0 0 0,-1 1 0,1-1 0,-1 1 0,1 0 0,-1 0 0,0 1 0,0-1 0,-1 1 0,5 5 0,3 10 0,0-1 0,-1 1 0,9 31 0,7 13 0,88 163-1365,-101-200-5461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24575,'1'0'0,"2"0"0,2 0 0,4 0 0,4 0 0,5 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24575,'1'0'0,"1"-1"0,2-2 0,2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24575,'0'-1'0,"2"-1"0,0 1 0,4 0 0,3 0 0,-1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24575,'-1'0'0,"-1"1"0,-1 2 0,-2 1 0,-1 1 0,-1 2 0,-1 1 0,-1 1 0,-1 1 0,1-1 0,-1-1 0,3-2 0,3-1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24575,'-93'105'0,"93"-104"-72,-1-1 4,0 1 0,1 0 0,-1-1 0,1 1 0,-1-1 0,0 1 0,1 0 0,-1 0 0,1-1 0,0 1-1,-1 0 1,1 0 0,-1 0 0,1-1 0,0 1 0,0 0 0,0 0 0,-1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24575,'0'1'0,"-1"2"0,-3 1 0,-2 2 0,0 2 0,-1 1 0,-2 0 0,0 1 0,0-1 0,-1 1 0,0 0 0,0-1 0,1 1 0,-1 0 0,2-1 0,1-2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46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8:04:4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1554 24575,'1'-72'0,"1"-76"0,0 61 0,4-138 0,-5 209 0,0-1 0,-1 1 0,2 0 0,-1 1 0,0-1 0,0 2 0,1-1 0,0 1 0,-1 0 0,3-13 0,2-8 0,0 3 0,9-37 0,-13 60 0,0 0 0,1 1 0,-1 1 0,1 1 0,-1 0 0,1 1 0,-1 0 0,1 1 0,5-3 0,2 3 0,14 3 0,-14 3 0,221 0 0,-231-2 0,1 0 0,0 0 0,-1 0 0,1 0 0,0-1 0,0 0 0,-1 1 0,1-1 0,0-1 0,-1 1 0,1-1 0,0 0 0,-1 0 0,1 0 0,0 0 0,-1 0 0,1-1 0,-1 0 0,1 0 0,-1 0 0,1 0 0,-1 0 0,1 0 0,-1-1 0,0 0 0,1 1 0,-1-1 0,0 0 0,1 0 0,-1 0 0,0 0 0,0 0 0,1-7 0,1-68 0,0-1 0,-1 0 0,0-141 0,-1 190 0,0 30 0,0-46 0,2 32 0,-2 15 0,0 0 0,0 0 0,0 1 0,0-1 0,1 0 0,-1 0 0,0 0 0,0 1 0,0-1 0,0 0 0,0 1 0,1-1 0,-1 1 0,0-1 0,0 1 0,0-1 0,0 1 0,0 0 0,0-1 0,0 1 0,0-1 0,0 1 0,1 0 0,-1 1 0,2 23 0,1 1 0,-1 1 0,0 0 0,0 1 0,0 0 0,0 34 0,6 68 0,-4-59 0,-3-49 0,0-1 0,2 28 0,-2-43 0,-1 1 0,1-1 0,0 1 0,-1-1 0,1 0 0,0-1 0,0 1 0,0-1 0,0 0 0,0-1 0,1 5 0,4 11 0,0-2 0,1-1 0,-1-2 0,14 20 0,27 16 0,-47-50 0,84 38 0,1-43 0,-26 0 0,43 4 0,-96 2 0,0 1 0,0 3 0,8 13 0,-8-10 0,0-2 0,0-1 0,9 2 0,58-10 0,-72 2 0,0 1 0,0-1 0,-1 1 0,1 0 0,0 0 0,-1 1 0,1-1 0,0 1 0,-1 0 0,1 0 0,0 0 0,-1 0 0,1 1 0,-1-1 0,1 1 0,0 0 0,-1 0 0,1 1 0,-1-1 0,1 1 0,0 5 0,0 10 0,1-1 0,-1 1 0,2 31 0,2 13 0,13 163-1365,-16-200-5461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24575,'-12'15'0,"0"-1"0,1 2 0,1-1 0,-12 23 0,13-21 0,-1-1 0,0 1 0,-2-2 0,-13 16 0,-2-5 0,-18 19 0,44-42-1365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24575,'-12'13'0,"0"1"0,1 0 0,-10 18 0,-15 19 0,30-44 0,1 2 0,-1-1 0,1 1 0,1-1 0,0 1 0,0 1 0,-3 9 0,7-15-1365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24575,'0'2'0,"0"0"0,0 2 0,0 2 0,0 0 0,0 0 0,1 0 0,2-2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24575,'-3'0'0,"0"1"0,0-1 0,0 1 0,0 0 0,0 0 0,1 0 0,-1 1 0,0-1 0,1 1 0,-1-1 0,1 1 0,-1 0 0,1 0 0,0 0 0,0 0 0,0 1 0,0-1 0,-2 4 0,-31 52 0,28-45 0,3-5-1365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24575,'-17'20'0,"0"1"0,-24 38 0,4-4 0,36-51-1365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24575,'-2'5'0,"0"-1"0,-1-1 0,0 1 0,0 0 0,0 0 0,0-1 0,-8 6 0,0 2 0,-106 116 0,155-151-1365,-25 15-5461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24575,'-4'2'0,"0"1"0,0-1 0,0 1 0,1 0 0,-1 0 0,1 0 0,0 1 0,-4 4 0,-5 4 0,-75 69 0,92-86-1365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24575,'0'1'0,"-3"2"0,-1 3 0,-1 2 0,-4 0 0,-2 2 0,0 0 0,-1-1 0,1 0 0,2-1 0,4-2 0,3-2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24575,'0'2'0,"-1"1"0,-2 3 0,-1 0 0,-2 3 0,-2 0 0,0 0 0,0 1 0,-1 1 0,1-1 0,3-3 0,2-3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24575,'-2'4'0,"0"0"0,0 0 0,-1-1 0,1 1 0,-1 0 0,1-1 0,-1 0 0,0 0 0,0 0 0,-1 0 0,1 0 0,-1 0 0,-3 2 0,-7 6 0,-10 10-1365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31.748"/>
    </inkml:context>
    <inkml:brush xml:id="br0">
      <inkml:brushProperty name="width" value="0.05" units="cm"/>
      <inkml:brushProperty name="height" value="0.05" units="cm"/>
      <inkml:brushProperty name="color" value="#ED7D31"/>
    </inkml:brush>
  </inkml:definitions>
  <inkml:trace contextRef="#ctx0" brushRef="#br0">2565 110 24575,'2'1'0,"0"-1"0,0 1 0,0 0 0,0 0 0,0 0 0,-1 0 0,1 0 0,0 0 0,-1 0 0,1 0 0,-1 1 0,1-1 0,-1 0 0,0 1 0,1-1 0,-1 1 0,0 0 0,0-1 0,0 1 0,0 0 0,-1 0 0,2 4 0,15 46 0,-16-48 0,19 84 0,16 171 0,-35-105 0,0 6 0,8-95 0,-5-39 0,2 47 0,4 24 0,-2-45 0,-3-6 0,2 10 0,-1 58 0,-5-80 0,0-19 0,-1-1 0,0 1 0,-3 19 0,2-31 0,1 1 0,-1-1 0,0 0 0,0 1 0,0-1 0,-1 0 0,1 1 0,-1-1 0,0 0 0,0 0 0,0-1 0,0 1 0,0 0 0,-1-1 0,1 1 0,-1-1 0,0 0 0,-5 4 0,-159 82 0,134-76 0,0-1 0,-1-2 0,-43 7 0,38-12 0,-1-1 0,-64-5 0,26 1 0,43-2 0,1-1 0,0-1 0,-39-12 0,19 5 0,-9 3 0,0 2 0,0 4 0,-89 5 0,32 1 0,78-5 0,-80-15 0,121 17 0,-4-2 0,1 1 0,-1-1 0,0 0 0,0 0 0,1 0 0,-1-1 0,1 0 0,-1 0 0,1 0 0,0 0 0,1-1 0,-1 0 0,-4-4 0,-41-62 0,31 43 0,7 11 0,-4-8 0,-1 2 0,-1 0 0,0 0 0,-2 2 0,-1 0 0,-31-24 0,32 29 0,1 0 0,1-1 0,-28-35 0,31 35 0,0 0 0,-1 0 0,0 2 0,-2 0 0,-22-16 0,-236-148 0,106 38 0,56 42 0,97 85 0,0 0 0,2-1 0,0-1 0,0 0 0,1-1 0,1-1 0,1 0 0,0 0 0,1-1 0,-7-20 0,13 25 0,1-1 0,1 1 0,0 0 0,1-1 0,0 1 0,2-25 0,15-81 0,-15 114 0,0-2 0,0-1 0,0 1 0,1 0 0,0 0 0,0 0 0,0 0 0,1 0 0,0 0 0,1 1 0,0-1 0,0 1 0,0 0 0,0 0 0,1 0 0,0 1 0,0 0 0,1 0 0,0 0 0,-1 0 0,2 1 0,-1 0 0,0 0 0,1 1 0,0 0 0,-1 0 0,1 1 0,9-3 0,61-24 0,-48 17 0,0 2 0,42-10 0,-12 11 0,1 3 0,102 2 0,-161 4 0,581 1 0,-387 18 0,-162-17 0,0 1 0,39 10 0,-37-6 0,56 4 0,54-11 0,-75-1 0,117 13 0,-135-7 0,0-2 0,54-5 0,60 4 0,-158-1-206,-1 0 0,0 1 0,0 0 0,-1 0 0,13 7 0,-18-9 77,14 7-6697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24575,'0'1'0,"0"1"0,-3 3 0,1 1 0,-2 1 0,-2 1 0,-1 1 0,1 0 0,1-2 0,2-1 0,4-2 0,2-3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24575,'-1'0'0,"0"1"0,-1 1 0,0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24575,'1'0'0,"1"0"0,2-2 0,2-1 0,1-2 0,1-1 0,-1-1 0,0-1 0,-1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24575,'0'2'0,"0"0"0,-1 2 0,0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24575,'0'-1'0,"0"-2"0,1-1 0,2 0 0,1 1 0,1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29:03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25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0 24575,'-6'2'0,"0"1"0,0-1 0,0 1 0,0 0 0,0 0 0,1 1 0,-1 0 0,1 0 0,-6 6 0,-2 0 0,1-1 0,-76 60 0,80-62 0,1 0 0,0 1 0,0-1 0,0 2 0,1-1 0,1 0 0,-1 1 0,-5 14 0,10-21 0,1 0 0,0 0 0,0 1 0,0-1 0,0 0 0,0 0 0,0 0 0,0 0 0,1 1 0,-1-1 0,1 0 0,-1 0 0,1 0 0,0 0 0,0 0 0,0 0 0,0 0 0,0 0 0,0-1 0,1 1 0,-1 0 0,1-1 0,2 4 0,47 36 0,-35-30 0,43 29-1365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28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24575,'1957'0'0,"-1617"19"0,-143-6 0,52-5 0,17 1 0,294 13 0,-97-6 0,-453-15 0,7 1 0,-1 0 0,32-3 0,-45 1 0,-1 0 0,1 0 0,-1 0 0,1-1 0,-1 1 0,1-1 0,-1 1 0,1-1 0,-1 0 0,0 0 0,1 0 0,-1 0 0,0-1 0,0 1 0,0 0 0,0-1 0,0 0 0,0 1 0,0-1 0,-1 0 0,1 0 0,0 0 0,-1 0 0,0 0 0,1-1 0,0-3 0,-1 3 0,-1 1 0,0-1 0,0 0 0,-1 0 0,1 0 0,-1 0 0,1 0 0,-1 0 0,0 1 0,0-1 0,0 0 0,0 0 0,0 1 0,-1-1 0,0 1 0,1-1 0,-1 1 0,0 0 0,0 0 0,0 0 0,0 0 0,-3-2 0,-57-42 0,54 41 0,-27-14 0,59 30 0,-7-5 0,0 1 0,-1 0 0,1 1 0,-2 1 0,1 1 0,-1 0 0,-1 1 0,0 0 0,24 25 0,-38-35 0,0 0 0,-1-1 0,1 1 0,0-1 0,-1 1 0,1-1 0,-1 1 0,1-1 0,-1 1 0,1-1 0,-1 1 0,1-1 0,-1 0 0,1 1 0,-1-1 0,1 0 0,-1 1 0,1-1 0,-1 0 0,0 0 0,1 0 0,-1 1 0,0-1 0,1 0 0,-1 0 0,0 0 0,0 0 0,-27 7 0,24-6 0,0 0-45,0 0-1,0 1 1,0-1-1,0 1 1,0 0-1,1 0 1,-1 0-1,1 1 1,0-1-1,0 1 1,-1 0-1,2 0 1,-1 0-1,0 0 1,1 1-1,-1-1 1,1 0-1,0 1 1,0 0-1,0 0 1,1-1-1,-1 1 1,1 0-1,0 0 0,0 1 1,1-1-1,-1 0 1,1 0-1,0 7 1,1 4-6781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6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367 138 24575,'-1'-5'0,"1"0"0,-1 0 0,1-1 0,-1 1 0,-1 0 0,1 0 0,-1 0 0,0 0 0,0 0 0,0 1 0,-1-1 0,0 1 0,0-1 0,0 1 0,0 0 0,0 0 0,-1 0 0,0 1 0,0-1 0,0 1 0,0 0 0,-7-3 0,2 0 0,0 2 0,0 0 0,-1 0 0,0 0 0,0 1 0,0 1 0,0 0 0,-1 0 0,1 1 0,-13 0 0,14 1 0,1 0 0,-1 0 0,1 1 0,-1 0 0,1 1 0,0 0 0,-1 0 0,-13 7 0,17-6 0,1 0 0,-1 0 0,1 0 0,-1 1 0,1-1 0,0 1 0,1 0 0,-1 0 0,1 1 0,-1-1 0,1 1 0,1 0 0,-1 0 0,-3 8 0,0 2 0,0 0 0,1 1 0,0-1 0,2 1 0,0 0 0,0 0 0,0 26 0,4-33 0,0 1 0,0-1 0,1 1 0,0-1 0,0 0 0,1 0 0,0 0 0,1 0 0,0-1 0,1 1 0,-1-1 0,1 0 0,1-1 0,8 10 0,-9-10-72,0 0 1,1-1-1,0 0 0,0 0 0,1 0 0,0-1 0,0 0 0,0 0 1,0-1-1,1 0 0,-1 0 0,1-1 0,0 0 0,0 0 0,1-1 1,-1 0-1,0-1 0,17 2 0,-3-3-6754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24575,'4'0'0,"6"0"0,6 0 0,5 0 0,3 0 0,6 0 0,4 0 0,-1 0 0,4 0 0,-1 0 0,-1 0 0,-2 0 0,-11 0 0,-15 0 0,-12 0 0,-5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39.854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186 277 24575,'-9'1'0,"0"0"0,0 1 0,1 0 0,-1 1 0,0-1 0,1 2 0,-1-1 0,1 1 0,0 0 0,1 1 0,-15 10 0,17-11 0,-1 0 0,1 1 0,0-1 0,0 1 0,0 0 0,1 1 0,-1-1 0,1 1 0,1 0 0,-1 0 0,1 0 0,0 0 0,0 0 0,1 1 0,-3 13 0,3 1 0,1 1 0,0 0 0,2 0 0,1 0 0,1 0 0,1 0 0,11 37 0,-9-42 0,57 146 0,-54-145 0,1 0 0,0-1 0,2-1 0,0 1 0,0-2 0,26 25 0,-28-31 0,85 71 0,184 85 0,-237-142 0,25 10 0,-43-23 0,-2 1 0,0 1 0,39 28 0,27 21 0,-64-47 0,-2 0 0,0 2 0,33 32 0,-24-18 0,-19-20 0,-1 1 0,-1 0 0,0 1 0,11 16 0,11 18 0,2-2 0,61 61 0,-62-75 0,2-1 0,1-2 0,1-1 0,45 23 0,-47-28 0,-15-12 0,-1-1 0,1 0 0,0-2 0,0 0 0,1-1 0,0-1 0,0-1 0,34 0 0,65 12 0,-52 1 0,-33-7 0,0-1 0,0-2 0,1-1 0,36-1 0,-40-2 0,0 0 0,52 12 0,-52-7 0,1-2 0,49 1 0,-64-6 0,-1-1 0,0 0 0,33-7 0,-43 6 0,-1 0 0,0-1 0,0 1 0,1-1 0,-2 0 0,1-1 0,0 1 0,-1-1 0,1 0 0,-1-1 0,-1 1 0,1-1 0,4-6 0,-1 4 0,-2-1 0,1-1 0,-1 1 0,-1-1 0,0 0 0,0 0 0,0-1 0,-1 0 0,-1 1 0,1-1 0,-2 0 0,1-1 0,-2 1 0,1 0 0,-1-1 0,-1-12 0,0-20 0,1 12 0,-2 0 0,-1 0 0,-8-42 0,-4 17 0,7 32 0,0-1 0,2 0 0,1 0 0,0-1 0,2-41 0,4 58 0,0-1 0,1 1 0,0-1 0,1 1 0,0 0 0,0 1 0,9-14 0,14-31 0,-22 36 0,-2 0 0,0 0 0,0 0 0,-2 0 0,0-1 0,-2-18 0,1 12 0,0 1 0,7-37 0,5-24 0,-4 0 0,-3-138 0,-5 174 0,1 8 0,1 28 0,-1 1 0,-1-1 0,0 0 0,-1 0 0,0 0 0,-5-20 0,5 30 0,0 1 0,0-1 0,0 1 0,0-1 0,0 1 0,0-1 0,0 1 0,-1 0 0,1-1 0,-1 1 0,1 0 0,-1 0 0,1 0 0,-1 0 0,1 1 0,-1-1 0,0 0 0,0 1 0,1-1 0,-1 1 0,0-1 0,-2 1 0,-49-2 0,18 2 0,-150-14 0,138 7 0,-1-2 0,1-2 0,1-2 0,0-3 0,-45-21 0,50 21 0,-43-10 0,64 21 0,0-1 0,0 0 0,1-2 0,-34-18 0,2 0 0,0 1 0,-2 2 0,-85-23 0,-62-26 0,178 64 0,0 2 0,-1 0 0,0 2 0,0 0 0,0 1 0,-26 1 0,-18-3 0,36 2 0,-1 1 0,1 1 0,0 2 0,0 1 0,0 1 0,0 2 0,0 1 0,1 1 0,-41 16 0,18-3 0,16-6 0,-61 31 0,77-35 0,0-1 0,-34 11 0,-23 10 0,62-22 0,0-1 0,0-1 0,0 0 0,0-1 0,-1-1 0,0-1 0,0 0 0,0-1 0,-19 0 0,19-2 0,0 1 0,0 0 0,1 1 0,-1 1 0,-27 9 0,35-4 0,19-3 0,22-2 0,-10-8-1365,-1-3-5461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39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0 24575,'-1'1'0,"0"-1"0,0 0 0,-1 1 0,1 0 0,0-1 0,0 1 0,0-1 0,0 1 0,0 0 0,0 0 0,0 0 0,0 0 0,1 0 0,-1 0 0,0 0 0,0 0 0,1 0 0,-1 0 0,1 0 0,-1 0 0,1 0 0,-1 0 0,1 1 0,0-1 0,-1 0 0,1 0 0,0 3 0,-5 39 0,5-38 0,0 208 0,-2 13 0,2-222 0,0-1 0,0 0 0,-1 0 0,1 0 0,-1 0 0,0 0 0,0-1 0,0 1 0,0 0 0,-1 0 0,1 0 0,-1-1 0,0 1 0,0-1 0,1 0 0,-2 1 0,1-1 0,0 0 0,0 0 0,-1 0 0,1 0 0,-1-1 0,1 1 0,-1-1 0,0 1 0,0-1 0,1 0 0,-5 1 0,-3 0 0,0 0 0,-1-1 0,1 0 0,-1-1 0,1 0 0,-20-2 0,190-3 0,30 5-1365,-177 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0:40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0 24575,'-5'0'0,"-5"0"0,-7 0 0,-3 0 0,-9 0 0,-3 5 0,-1 1 0,1 0 0,6-2-8191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1:3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24575,'7'1'0,"1"0"0,-1 1 0,0 0 0,-1 0 0,1 1 0,0-1 0,-1 1 0,1 1 0,-1-1 0,0 1 0,0 1 0,0-1 0,-1 1 0,1 0 0,-1 0 0,7 9 0,-5-6 0,1-1 0,0 1 0,1-1 0,0-1 0,12 8 0,-17-12 0,-1-1 0,1 1 0,0-1 0,0 0 0,0 0 0,0-1 0,0 1 0,0-1 0,0 0 0,0 0 0,0 0 0,0 0 0,0-1 0,0 0 0,0 1 0,0-1 0,0-1 0,6-2 0,2-2 0,0-1 0,0 0 0,-1 0 0,19-19 0,-19 17 0,0 0 0,0 1 0,0 0 0,21-10 0,-30 17 0,0 1 0,0-1 0,0 0 0,0 1 0,0 0 0,0-1 0,0 1 0,0 0 0,0 0 0,0 0 0,0 0 0,0 0 0,0 1 0,0-1 0,0 1 0,0-1 0,0 1 0,0 0 0,0 0 0,-1 0 0,1 0 0,0 0 0,0 0 0,-1 0 0,1 0 0,2 3 0,4 4 0,-1 1 0,0 0 0,12 20 0,-16-22 0,1-1 0,0 0 0,0 0 0,0-1 0,1 1 0,0-1 0,0 0 0,11 8 0,-14-11 0,1-1 0,-1 0 0,1 0 0,-1 0 0,1-1 0,-1 1 0,1-1 0,0 1 0,-1-1 0,1 0 0,-1 0 0,1 0 0,0 0 0,-1-1 0,1 1 0,0-1 0,-1 1 0,1-1 0,-1 0 0,4-2 0,2-1 0,-1-1 0,1 0 0,-1-1 0,11-11 0,-14 12 0,1 1 0,0-1 0,-1 1 0,2 0 0,-1 0 0,0 1 0,1 0 0,-1-1 0,1 2 0,8-4 0,-12 6 0,0 0 0,0 0 0,0 0 0,0 0 0,0 0 0,0 0 0,0 1 0,0-1 0,-1 0 0,1 1 0,0 0 0,0-1 0,0 1 0,-1 0 0,1 0 0,-1 0 0,1 0 0,0 0 0,-1 1 0,0-1 0,1 0 0,1 4 0,29 43 0,-5-7 0,-24-39 0,0 1 0,1-1 0,-1 0 0,0 0 0,1 0 0,-1-1 0,1 1 0,0-1 0,0 0 0,0 0 0,-1 0 0,1 0 0,0-1 0,0 1 0,0-1 0,0 0 0,0-1 0,0 1 0,0 0 0,0-1 0,0 0 0,0 0 0,-1 0 0,1-1 0,0 1 0,6-5 0,0 1 0,0-1 0,-1 0 0,1-1 0,-1 0 0,-1 0 0,1-1 0,-1 0 0,7-10 0,-12 14 0,0 0 0,0 1 0,0-1 0,1 1 0,-1-1 0,1 1 0,0 0 0,0 0 0,9-4 0,-12 6 0,1 1 0,0 0 0,-1-1 0,1 1 0,0 0 0,0 0 0,-1 0 0,1 0 0,0 0 0,-1 0 0,1 1 0,0-1 0,0 1 0,-1-1 0,1 1 0,-1-1 0,1 1 0,-1 0 0,1 0 0,-1 0 0,1 0 0,-1 0 0,0 0 0,1 0 0,-1 0 0,0 1 0,0-1 0,0 0 0,0 1 0,0-1 0,1 3 0,12 17 0,-8-10 0,1-1 0,0-1 0,1 1 0,-1-1 0,15 12 0,-20-19 0,0-1 0,1 1 0,-1-1 0,1 0 0,-1 1 0,1-1 0,-1 0 0,1 0 0,0-1 0,-1 1 0,1 0 0,0-1 0,0 0 0,-1 1 0,1-1 0,0-1 0,0 1 0,0 0 0,-1 0 0,1-1 0,0 0 0,-1 1 0,1-1 0,0 0 0,-1-1 0,1 1 0,-1 0 0,5-4 0,6-4 0,-1-1 0,0-1 0,-1 0 0,15-19 0,-17 18 0,1 1 0,0 1 0,1 0 0,0 0 0,15-10 0,-24 19 0,-1 0 0,0 1 0,1-1 0,-1 1 0,1-1 0,-1 1 0,1-1 0,-1 1 0,1 0 0,-1 0 0,1 0 0,-1 0 0,1 0 0,-1 0 0,1 0 0,-1 0 0,1 1 0,-1-1 0,1 1 0,-1-1 0,1 1 0,-1-1 0,0 1 0,1 0 0,-1 0 0,0 0 0,0 0 0,0 0 0,1 0 0,-1 0 0,1 1 0,5 7 0,0-1 0,-1 1 0,10 17 0,7 9 0,-20-32 0,-1 0 0,2 0 0,-1 0 0,0-1 0,0 1 0,1-1 0,-1 0 0,1 0 0,0 0 0,0 0 0,0-1 0,0 1 0,0-1 0,0 0 0,5 1 0,-6-2 0,0-1 0,0 1 0,0-1 0,0 1 0,1-1 0,-1 0 0,0 0 0,0 0 0,0 0 0,-1-1 0,1 1 0,0-1 0,0 0 0,-1 0 0,1 0 0,-1 0 0,0 0 0,1 0 0,-1-1 0,2-2 0,20-19-1365,-13 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3:31:4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87 24575,'-54'-1'0,"29"0"0,0 0 0,1 1 0,-1 2 0,0 0 0,1 2 0,0 0 0,0 2 0,-30 11 0,30-7 0,-28 15 0,51-25 0,1 0 0,0 0 0,-1 0 0,1 1 0,0-1 0,-1 0 0,1 1 0,0-1 0,0 0 0,-1 1 0,1-1 0,0 0 0,0 1 0,-1-1 0,1 0 0,0 1 0,0-1 0,0 0 0,0 1 0,0-1 0,-1 1 0,1-1 0,0 1 0,0-1 0,0 0 0,0 1 0,0-1 0,0 1 0,1-1 0,-1 0 0,0 1 0,0-1 0,0 1 0,0-1 0,0 0 0,1 1 0,-1-1 0,0 0 0,0 1 0,0-1 0,1 0 0,-1 1 0,0-1 0,1 0 0,-1 1 0,0-1 0,1 0 0,-1 0 0,0 0 0,1 1 0,-1-1 0,1 0 0,24 12 0,-22-11 0,238 76 0,-129-44 0,-165-96 0,-4 6 0,20 23 0,3-2 0,-52-67 0,88 143 0,11 21 0,3-2 0,3 0 0,38 83 0,-57-139 0,1-1 0,0 1 0,1-1 0,-1 0 0,0 0 0,1 1 0,-1-1 0,1 0 0,-1 0 0,1 0 0,0 0 0,0-1 0,0 1 0,0 0 0,1-1 0,-1 0 0,0 1 0,0-1 0,1 0 0,-1 0 0,1 0 0,4 1 0,-4-2 0,0-1 0,1 1 0,-1-1 0,-1 0 0,1 0 0,0 0 0,0 0 0,0 0 0,0-1 0,-1 1 0,1-1 0,-1 0 0,1 1 0,-1-1 0,0-1 0,4-2 0,4-7 0,0 0 0,-1 0 0,-1-1 0,0-1 0,0 1 0,8-24 0,4-22-92,-13 36 197,19-43 0,-22 57-270,1 1 0,0 1 1,0-1-1,1 1 0,-1 0 0,2 0 1,-1 1-1,13-11 0,-4 6-6661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34:1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24575,'1'3'0,"0"1"0,1-1 0,0 1 0,0-1 0,0 0 0,0 0 0,0 0 0,1 0 0,0 0 0,3 3 0,2 2 0,14 16 0,48 38 0,-58-52 0,1 0 0,1-1 0,0-1 0,1 0 0,31 13 0,-43-20 0,0 0 0,0-1 0,1 1 0,-1 0 0,1-1 0,-1 0 0,1 0 0,-1 1 0,0-2 0,1 1 0,-1 0 0,1 0 0,-1-1 0,1 0 0,-1 1 0,0-1 0,0 0 0,6-3 0,4-2 0,-1 0 0,0-1 0,15-11 0,-18 12 0,0-1 0,1 2 0,0-1 0,14-5 0,-19 9 0,-1 0 0,1 1 0,-1 0 0,1 0 0,0 0 0,0 0 0,-1 1 0,1-1 0,0 1 0,0 0 0,0 0 0,8 1 0,-7 1 0,-1-1 0,0 1 0,0 0 0,1 1 0,-2-1 0,1 1 0,0-1 0,-1 1 0,1 0 0,4 5 0,31 29 0,7 6 0,-46-43 0,-1 1 0,1-1 0,0 1 0,0-1 0,-1 1 0,1-1 0,0 0 0,0 1 0,0-1 0,0 0 0,0 0 0,0 1 0,0-1 0,0 0 0,0 0 0,0 0 0,-1 0 0,1 0 0,0 0 0,0 0 0,0 0 0,0 0 0,0-1 0,0 1 0,0 0 0,0 0 0,0-1 0,0 1 0,-1-1 0,1 1 0,0 0 0,0-1 0,0 1 0,-1-1 0,1 1 0,0-1 0,-1 0 0,1 1 0,0-2 0,5-4 0,-1 0 0,-1 0 0,7-12 0,1 1 0,-6 10 0,1 0 0,0 0 0,1 0 0,0 1 0,0 0 0,1 1 0,-1-1 0,2 1 0,-1 1 0,1-1 0,10-3 0,-14 6 0,1 0 0,-1 1 0,0-1 0,1 1 0,-1 0 0,1 0 0,0 1 0,-1 0 0,1 0 0,-1 0 0,1 0 0,0 1 0,-1 0 0,1 0 0,-1 0 0,0 1 0,0 0 0,1 0 0,7 4 0,151 80 0,-164-86 0,1 1 0,0 0 0,0-1 0,-1 1 0,1-1 0,0 0 0,0 1 0,0-1 0,-1 0 0,1 0 0,0 0 0,0 0 0,0 0 0,0 0 0,-1 0 0,1 0 0,0-1 0,0 1 0,0-1 0,-1 1 0,1-1 0,0 0 0,-1 1 0,1-1 0,0 0 0,-1 0 0,1 0 0,-1 0 0,0 0 0,2-1 0,6-5 0,-1-1 0,1 0 0,9-13 0,-5 6 0,-9 12 0,0-1 0,0 1 0,1-1 0,-1 1 0,1 1 0,0-1 0,0 0 0,0 1 0,1 0 0,-1 0 0,1 0 0,-1 0 0,1 1 0,0 0 0,0 0 0,0 0 0,11 0 0,-10 1 0,0 0 0,0 0 0,0 1 0,0 0 0,-1 0 0,1 0 0,0 1 0,0 0 0,-1 0 0,1 0 0,-1 1 0,0-1 0,0 1 0,10 7 0,-13-8 0,-1 0 0,1-1 0,-1 1 0,1-1 0,0 1 0,-1-1 0,1 0 0,0 0 0,0 0 0,0 0 0,0 0 0,0 0 0,1-1 0,-1 1 0,0-1 0,0 0 0,7 0 0,-5-1 0,0 0 0,0 0 0,0-1 0,0 1 0,0-1 0,0 0 0,-1 0 0,1-1 0,-1 1 0,5-4 0,43-31 0,-36 24 0,1 2 0,0-1 0,23-10 0,-38 21 0,0 0 0,0 1 0,0-1 0,-1 0 0,1 1 0,0 0 0,0-1 0,0 1 0,0 0 0,0 0 0,0 0 0,0 0 0,0 0 0,0 0 0,0 0 0,0 1 0,0-1 0,0 0 0,-1 1 0,1 0 0,0-1 0,0 1 0,0 0 0,-1-1 0,1 1 0,-1 0 0,3 2 0,4 3 0,0 0 0,0 1 0,12 14 0,-16-16 0,1 0 0,-1 0 0,1-1 0,0 1 0,10 5 0,-14-9 0,0-1 0,-1 0 0,1 0 0,0 0 0,0 1 0,-1-1 0,1 0 0,0 0 0,0 0 0,-1 0 0,1 0 0,0 0 0,0 0 0,-1 0 0,1 0 0,0 0 0,-1 0 0,1-1 0,0 1 0,0 0 0,-1 0 0,1-1 0,0 1 0,-1 0 0,1-1 0,-1 1 0,2-1 0,17-16 0,-18 15 0,1 1 0,0-1 0,0 0 0,0 0 0,0 0 0,0 1 0,0-1 0,5-1 0,-4 2 0,0 0 0,0 1 0,0-1 0,0 1 0,0 0 0,0 0 0,0 0 0,0 0 0,0 0 0,0 0 0,0 1 0,0-1 0,0 1 0,5 1 0,38 19 0,-40-17 0,1-1 0,-1 0 0,1 0 0,0 0 0,0-1 0,13 4 0,-4-5-1365,-2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35:33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24575,'-7'0'0,"0"0"0,0 0 0,0 0 0,0 1 0,0 0 0,1 1 0,-1 0 0,0 0 0,0 0 0,-7 4 0,11-3 0,-1-1 0,1 1 0,0 0 0,0 0 0,0 0 0,1 0 0,-1 1 0,1-1 0,0 1 0,0 0 0,0-1 0,0 1 0,0 0 0,1 0 0,0 0 0,0 0 0,0 0 0,-1 7 0,0 5 0,-1-1 0,2 1 0,0 0 0,1 0 0,2 19 0,-1-30 0,-1 0 0,1-1 0,0 1 0,1-1 0,-1 1 0,1-1 0,0 1 0,0-1 0,0 0 0,0 0 0,1 0 0,0 0 0,-1 0 0,2-1 0,-1 1 0,0-1 0,1 0 0,-1 0 0,1 0 0,0 0 0,7 3 0,-10-6 0,5 3 0,1 0 0,0 0 0,-1 1 0,0 0 0,1 0 0,8 9 0,-14-12 0,0 1 0,0-1 0,0 0 0,0 1 0,-1-1 0,1 0 0,-1 1 0,1-1 0,-1 1 0,1-1 0,-1 1 0,0-1 0,0 1 0,1 0 0,-1-1 0,0 1 0,-1-1 0,1 1 0,0-1 0,0 1 0,-1 0 0,1-1 0,-1 1 0,1-1 0,-1 0 0,0 1 0,1-1 0,-1 1 0,0-1 0,0 0 0,0 0 0,0 0 0,0 1 0,0-1 0,0 0 0,-1 0 0,1 0 0,-2 1 0,-65 50 0,67-52 0,1 1 0,0-1 0,0 0 0,0 0 0,0 1 0,0-1 0,0 0 0,0 1 0,0-1 0,0 0 0,0 0 0,0 1 0,0-1 0,0 0 0,0 1 0,0-1 0,0 0 0,0 0 0,0 1 0,0-1 0,0 0 0,0 0 0,1 1 0,-1-1 0,0 0 0,0 0 0,0 1 0,0-1 0,1 0 0,-1 0 0,0 1 0,0-1 0,0 0 0,1 0 0,-1 0 0,0 0 0,0 0 0,1 1 0,-1-1 0,0 0 0,1 0 0,-1 0 0,23 12 0,5 5 0,16 43 0,-35-46 0,0 0 0,22 23 0,-27-33-85,-1-1 0,1 1-1,0-1 1,0 0 0,0 0-1,0 0 1,0-1 0,1 1-1,-1-1 1,1 0 0,-1 0-1,1-1 1,0 0 0,0 1-1,5-1 1,6 1-6741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0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24575,'2'0'0,"0"-1"0,0 1 0,0-1 0,-1 1 0,1-1 0,0 0 0,0 1 0,0-1 0,0 0 0,-1 0 0,1 0 0,0 0 0,-1-1 0,1 1 0,-1 0 0,0-1 0,2-1 0,24-35 0,-5 6 0,-19 29 0,-1 1 0,0 0 0,1 0 0,-1 0 0,1 1 0,0-1 0,0 1 0,-1-1 0,1 1 0,0 0 0,0 0 0,0 0 0,0 1 0,0-1 0,0 1 0,1 0 0,-1-1 0,0 1 0,0 1 0,0-1 0,0 0 0,0 1 0,0 0 0,6 1 0,-3 1 0,-1-1 0,0 1 0,0 0 0,0 1 0,0-1 0,0 1 0,-1 0 0,0 0 0,0 0 0,0 0 0,7 11 0,-10-14 0,0 1 0,-1-1 0,2 1 0,-1-1 0,0 1 0,0-1 0,0 0 0,1 0 0,-1 0 0,1 1 0,-1-1 0,1 0 0,-1-1 0,1 1 0,-1 0 0,1 0 0,0-1 0,-1 1 0,1-1 0,0 1 0,0-1 0,0 0 0,-1 0 0,1 0 0,0 0 0,3 0 0,2-2 0,-1 0 0,0-1 0,0 1 0,0-1 0,0 0 0,6-5 0,-8 5 0,-1 1 0,1-1 0,0 1 0,0 0 0,0 0 0,0 0 0,1 0 0,-1 1 0,0 0 0,1 0 0,-1 0 0,1 0 0,8 1 0,15 10 0,-27-9 0,0 0 0,0 0 0,0 0 0,0 0 0,0-1 0,0 1 0,0 0 0,1-1 0,-1 1 0,0-1 0,1 0 0,-1 1 0,0-1 0,0 0 0,1 0 0,-1 0 0,1 0 0,-1 0 0,0 0 0,1 0 0,-1 0 0,0 0 0,0-1 0,1 1 0,-1-1 0,0 1 0,1-1 0,-1 1 0,0-1 0,0 1 0,0-1 0,0 0 0,0 0 0,0 0 0,0 0 0,0 0 0,0 0 0,0 0 0,0 0 0,-1 0 0,1 0 0,0 0 0,-1-1 0,1 1 0,-1 0 0,1 0 0,-1-1 0,1-1 0,5-11 0,-5 9 0,1 1 0,0-1 0,0 1 0,0 0 0,1 0 0,0 0 0,-1 0 0,5-4 0,-6 7 0,0 1 0,-1-1 0,1 1 0,0 0 0,-1-1 0,1 1 0,0 0 0,-1-1 0,1 1 0,0 0 0,0 0 0,-1 0 0,1 0 0,0 0 0,0 0 0,-1 0 0,1 0 0,0 0 0,0 0 0,-1 0 0,1 0 0,1 1 0,0 0 0,0 0 0,1 1 0,-1-1 0,0 0 0,0 1 0,0 0 0,-1-1 0,1 1 0,0 0 0,1 3 0,51 78 115,-23-31-1595,-22-38-5346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1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24575,'0'3'0,"1"0"0,0 0 0,0 0 0,0 0 0,0 0 0,0 0 0,1 0 0,-1 0 0,1 0 0,0-1 0,0 1 0,0-1 0,0 1 0,0-1 0,1 0 0,-1 0 0,1 0 0,-1 0 0,6 3 0,-2-1 0,2 0 0,-1 0 0,0 0 0,1-1 0,-1 0 0,14 2 0,-10-3 0,0-1 0,0 0 0,0-1 0,0-1 0,0 0 0,0 0 0,0-1 0,0 0 0,0-1 0,0 0 0,16-8 0,0 1 0,-21 8 0,0 0 0,0 1 0,0 0 0,0 0 0,0 0 0,0 0 0,1 1 0,-1 0 0,0 1 0,0-1 0,10 3 0,-2 2 0,0 0 0,0 1 0,19 11 0,-19-10 0,-11-5 0,1 0 0,-1 0 0,1-1 0,0 1 0,-1-1 0,1 0 0,0 0 0,0 0 0,0 0 0,0-1 0,0 0 0,0 1 0,0-1 0,0-1 0,0 1 0,8-2 0,-4-2 0,0 0 0,-1 0 0,1-1 0,-1 0 0,0 0 0,10-10 0,-13 12 0,1-1 0,0 0 0,0 1 0,0 0 0,0 0 0,0 1 0,1-1 0,-1 1 0,11-2 0,-13 3 0,1 1 0,-1 0 0,1 0 0,-1 0 0,1 0 0,-1 0 0,1 1 0,-1-1 0,1 1 0,-1 0 0,0 0 0,0 1 0,1-1 0,-1 1 0,0-1 0,0 1 0,5 4 0,-2-1 0,1 0 0,0-1 0,0 0 0,1 0 0,-1 0 0,1-1 0,0 0 0,0-1 0,0 0 0,0 0 0,9 1 0,-3-3 0,-1 0 0,1 0 0,0-1 0,-1-1 0,0 0 0,15-5 0,-19 5 0,0 1 0,1 0 0,-1 1 0,0 0 0,0 1 0,1-1 0,15 5 0,-17-3 0,0-1 0,1 1 0,-1-1 0,0-1 0,1 0 0,-1 0 0,0-1 0,1 0 0,-1 0 0,13-4 0,7-8 0,51-30 0,-61 32 0,0 0 0,1 1 0,1 1 0,-1 0 0,2 2 0,22-6 0,-40 13 0,0 0 0,1 0 0,-1 0 0,0 0 0,1 1 0,-1-1 0,0 1 0,0 0 0,0 0 0,1 0 0,-1 0 0,0 1 0,-1-1 0,1 1 0,0 0 0,0 0 0,4 4 0,46 48 0,-23-21 0,-15-19 0,-11-8 0,1-1 0,0-1 0,0 1 0,0-1 0,0 0 0,1 0 0,0 0 0,9 4 0,-15-8 0,1 0 0,0 0 0,-1 0 0,1-1 0,0 1 0,-1 0 0,1 0 0,0 0 0,-1-1 0,1 1 0,0 0 0,-1-1 0,1 1 0,-1-1 0,1 1 0,-1-1 0,1 1 0,-1-1 0,1 1 0,-1-1 0,1 1 0,-1-1 0,0 1 0,1-1 0,-1 0 0,0 1 0,0-1 0,1 0 0,-1 1 0,0-1 0,0 0 0,0-1 0,6-30 0,-5 19 0,0 10 0,0 0 0,-1 1 0,1-1 0,0 1 0,0-1 0,0 1 0,0-1 0,1 1 0,-1 0 0,1-1 0,-1 1 0,1 0 0,0 0 0,0 0 0,0 0 0,0 1 0,0-1 0,0 0 0,1 1 0,-1 0 0,1-1 0,-1 1 0,0 0 0,1 0 0,0 0 0,-1 1 0,1-1 0,0 1 0,-1-1 0,1 1 0,0 0 0,-1 0 0,1 0 0,0 0 0,0 1 0,2 0 0,7 1 0,-1 1 0,0 1 0,0-1 0,0 2 0,0 0 0,-1 0 0,13 8 0,-13-6 0,1-1 0,0-1 0,1 0 0,-1 0 0,1-1 0,0-1 0,0 0 0,1 0 0,-1-1 0,0-1 0,1 0 0,-1-1 0,1 0 0,-1-1 0,0 0 0,1-1 0,-1 0 0,0-1 0,0-1 0,0 0 0,15-7 0,-25 10 0,-1 0 0,1 1 0,-1-1 0,0 1 0,1-1 0,-1 1 0,1-1 0,0 1 0,-1 0 0,1 0 0,-1 0 0,1 0 0,-1 0 0,1 0 0,-1 0 0,1 0 0,-1 1 0,1-1 0,-1 1 0,1-1 0,-1 1 0,1 0 0,-1-1 0,0 1 0,1 0 0,-1 0 0,0 0 0,2 1 0,2 4 0,-1-1 0,0 1 0,1 0 0,-2 1 0,5 7 0,17 27 0,-24-39 0,1-1 0,-1 1 0,0-1 0,1 0 0,-1 1 0,1-1 0,0 0 0,-1 0 0,1 0 0,0 0 0,0 0 0,-1-1 0,1 1 0,0 0 0,0-1 0,0 1 0,0-1 0,0 0 0,2 0 0,-1 0-76,0 0 1,-1 0-1,1-1 0,0 1 0,-1-1 0,1 0 0,0 1 0,-1-1 1,1-1-1,-1 1 0,1 0 0,-1-1 0,0 1 0,0-1 1,1 1-1,-1-1 0,2-3 0,6-8-6750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24575,'0'3'0,"0"5"0,0 5 0,0 4 0,-4 2 0,-1 2 0,-3-3 0,-1 0 0,2-1 0,2 1 0,1 1 0,6-3 0,2-3-8191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2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24575,'3'0'0,"2"4"0,0 4 0,-1 5 0,-2 4 0,0 2 0,-5-1 0,-5-5 0,-5-4 0,-4-3 0,1-3-8191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46.765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4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24575,'4'1'0,"1"-1"0,0 1 0,-1 0 0,1 1 0,-1-1 0,1 1 0,-1 0 0,0 0 0,1 0 0,-1 0 0,0 1 0,-1 0 0,8 6 0,47 52 0,-31-31 0,-24-27 0,25 19 0,-27-22 0,0 0 0,0 0 0,0 0 0,-1 0 0,1 0 0,0 0 0,0 0 0,0-1 0,0 1 0,-1 0 0,1-1 0,0 1 0,0-1 0,0 1 0,-1 0 0,1-1 0,0 0 0,-1 1 0,1-1 0,-1 1 0,1-1 0,0 0 0,-1 1 0,0-1 0,1 0 0,-1 0 0,1 1 0,-1-1 0,0 0 0,1 0 0,-1 0 0,0 0 0,0 1 0,0-1 0,0 0 0,0 0 0,0 0 0,0 0 0,0-1 0,9-38-115,-6 24-24,1-1 1,0 1-1,1-1 0,0 1 0,2 1 0,0-1 0,1 1 0,15-23 0,-15 27-6687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4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24575,'7'2'0,"1"0"0,-1 0 0,0 1 0,1 0 0,-1 0 0,-1 0 0,1 1 0,-1 1 0,1-1 0,-1 1 0,0 0 0,10 11 0,36 24 0,-44-35 0,1 0 0,-1 1 0,0 0 0,7 8 0,2 0 0,-17-13 0,1-1 0,-1 1 0,1-1 0,0 1 0,-1-1 0,1 1 0,0-1 0,-1 0 0,1 1 0,0-1 0,0 0 0,-1 0 0,1 0 0,0 1 0,0-1 0,-1 0 0,1 0 0,0 0 0,0 0 0,0 0 0,-1 0 0,1-1 0,0 1 0,0 0 0,-1 0 0,1 0 0,0-1 0,0 1 0,-1 0 0,1-1 0,0 1 0,-1-1 0,1 1 0,-1-1 0,1 1 0,-1-1 0,1 1 0,-1-1 0,1 0 0,-1 1 0,1-1 0,-1 0 0,1 1 0,-1-1 0,0 0 0,0 1 0,1-1 0,-1 0 0,0 0 0,0 1 0,0-2 0,13-49 0,-11 39 0,12-63 25,-8 36-720,15-45 0,-16 70-6131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5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24575,'6'2'0,"-1"1"0,0-1 0,0 1 0,0 0 0,0 1 0,0-1 0,-1 1 0,0 0 0,1 0 0,5 8 0,-3-5 0,1 2 0,0-1 0,1 0 0,1 0 0,-1-1 0,21 11 0,-28-17 0,0 0 0,0 0 0,0-1 0,0 1 0,-1-1 0,1 1 0,0-1 0,0 0 0,0 0 0,0 0 0,0 0 0,0 0 0,0 0 0,0 0 0,0-1 0,0 1 0,4-2 0,-4 1 0,0-1 0,0 0 0,1 0 0,-1 0 0,0 1 0,-1-2 0,1 1 0,0 0 0,-1 0 0,1-1 0,-1 1 0,1-1 0,-1 1 0,0-1 0,0 1 0,1-5 0,3-13 41,-1 1-1,2-29 0,-4 28-535,1 1-1,7-27 1,-5 33-6331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5:40:5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24575,'4'0'0,"0"1"0,-1 0 0,1 0 0,0 0 0,-1 1 0,1-1 0,-1 1 0,0-1 0,1 1 0,-1 0 0,0 0 0,0 1 0,-1-1 0,1 1 0,0-1 0,-1 1 0,1 0 0,-1 0 0,3 5 0,6 10 0,0 0 0,10 24 0,-14-25 0,9 20 0,-12-26 0,0-1 0,0 0 0,1 0 0,8 12 0,-13-22 0,1 0 0,-1 0 0,0 0 0,0 1 0,0-1 0,0 0 0,0 0 0,0 0 0,0 0 0,0 0 0,0 0 0,0 0 0,1 0 0,-1 0 0,0 0 0,0 0 0,0 0 0,0 0 0,0 1 0,0-1 0,1 0 0,-1 0 0,0 0 0,0 0 0,0 0 0,0 0 0,0 0 0,0 0 0,1 0 0,-1 0 0,0-1 0,0 1 0,0 0 0,0 0 0,0 0 0,0 0 0,0 0 0,1 0 0,-1 0 0,0 0 0,0 0 0,0 0 0,0 0 0,0 0 0,0 0 0,0-1 0,0 1 0,0 0 0,0 0 0,1 0 0,-1 0 0,0 0 0,0 0 0,0 0 0,0-1 0,0 1 0,0 0 0,0 0 0,0 0 0,0 0 0,0 0 0,3-15 0,-1-16 0,-1-29 0,12-95 0,-9 132-116,-2 2-300,2-1-1,12-37 1,-9 40-6410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6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24575,'2'-15'0,"0"1"0,1 0 0,1 1 0,0-1 0,1 1 0,0 0 0,1 0 0,1 0 0,10-14 0,15-36 0,-13 6 0,-17 47 0,1-1 0,0 1 0,0 0 0,1 0 0,1 0 0,0 1 0,0-1 0,1 1 0,0 0 0,8-9 0,-12 17 0,-1 0 0,0 1 0,1-1 0,-1 0 0,0 1 0,1-1 0,-1 1 0,1 0 0,-1 0 0,0-1 0,1 1 0,-1 0 0,1 0 0,-1 0 0,1 1 0,-1-1 0,1 0 0,-1 0 0,1 1 0,-1-1 0,0 1 0,1-1 0,-1 1 0,0 0 0,1 0 0,-1-1 0,0 1 0,0 0 0,0 0 0,0 0 0,0 0 0,1 1 0,36 41 0,-34-38 0,43 55-1365,-36-44-5461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24575,'5'7'0,"-1"0"0,0 0 0,-1 1 0,0 0 0,0-1 0,0 1 0,-1 0 0,0 0 0,-1 1 0,1 9 0,0-6 0,1 9 0,6 21 0,-2 1 0,-2 0 0,-1 0 0,-3 0 0,-2 0 0,-5 45 0,-4-4 0,3 1 0,8 131 0,1-78 0,-2 2232-1365,0-2352-5461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24575,'355'-28'0,"-210"12"0,-4-2 0,-70 7 0,113-2 0,-135 13 0,38 0 0,0 3 0,143 24 0,-54-6 0,-76-12 0,44 0 0,15 3 0,116 5 0,-29 8 0,-134-17 0,137-8 0,-92-3 0,1178 3 0,-1291 2 0,46 8 0,-15 0 0,314 11 0,92 1 0,-415-17 0,239 9 0,269-30 0,90 9 0,-378 9 0,-238 1 0,-34-2 0,1 0 0,-1 0 0,0-2 0,1 1 0,-1-2 0,25-5 0,-38 7 0,0-1 0,0 1 0,0 0 0,0-1 0,0 1 0,0 0 0,0-1 0,-1 0 0,1 1 0,0-1 0,0 1 0,0-1 0,0 0 0,-1 0 0,1 1 0,0-1 0,-1 0 0,1 0 0,-1 0 0,1 0 0,-1 0 0,1 0 0,-1 0 0,1 0 0,-1 0 0,1-2 0,-2 2 0,1-1 0,0 0 0,-1 0 0,0 1 0,1-1 0,-1 0 0,0 1 0,0-1 0,1 0 0,-1 1 0,-1-1 0,1 1 0,0 0 0,-2-3 0,-8-5 0,0-1 0,0 1 0,-16-9 0,18 12 0,-39-32 0,-28-17 0,55 44 0,24 14 0,33 21 0,-27-18 0,77 40 0,-17-10 0,-69-35 0,0-1 0,1 1 0,-1-1 0,0 1 0,1-1 0,-1 1 0,0-1 0,0 1 0,0 0 0,1-1 0,-1 1 0,0-1 0,0 1 0,0 0 0,0-1 0,0 1 0,0-1 0,0 1 0,0 0 0,0-1 0,0 1 0,-1 0 0,1-1 0,0 1 0,0-1 0,-1 1 0,1-1 0,0 1 0,-1-1 0,1 1 0,0-1 0,-1 1 0,1-1 0,-1 1 0,1-1 0,0 1 0,-1-1 0,1 0 0,-1 1 0,0-1 0,1 0 0,-2 1 0,-32 25 0,22-17 0,-121 126 29,77-75-1423,43-47-5432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27 895 24575,'1'-13'0,"1"1"0,1 0 0,0-1 0,1 1 0,0 0 0,10-20 0,4-10 0,-3-10 0,-1 0 0,-3-1 0,-3 0 0,4-102 0,-11 143 0,1 0 0,0-1 0,1 1 0,0 0 0,1 0 0,0 0 0,9-17 0,6-5 0,24-35 0,-10 19 0,-28 41 0,0 1 0,0 0 0,1 1 0,0 0 0,0 0 0,1 0 0,0 0 0,0 1 0,1 0 0,-1 1 0,1 0 0,0 0 0,1 1 0,-1 0 0,1 0 0,0 1 0,0 0 0,0 0 0,0 1 0,1 0 0,-1 1 0,1 0 0,-1 1 0,1 0 0,-1 0 0,0 1 0,1 0 0,-1 1 0,10 2 0,-17-4 0,0 0 0,-1 1 0,1-1 0,0 1 0,-1-1 0,1 1 0,0-1 0,-1 1 0,1 0 0,-1 0 0,1 0 0,-1 0 0,1 0 0,-1 0 0,0 0 0,1 1 0,-1-1 0,0 0 0,0 1 0,0-1 0,0 1 0,0-1 0,0 1 0,-1-1 0,1 1 0,0 0 0,-1-1 0,1 1 0,-1 0 0,0-1 0,1 1 0,-1 0 0,0 0 0,0 0 0,0-1 0,0 1 0,-1 0 0,1 0 0,0-1 0,-1 1 0,1 0 0,-1-1 0,0 1 0,1 0 0,-1-1 0,0 1 0,-1 1 0,-4 5 0,1-1 0,-1 1 0,0-1 0,-1 0 0,0-1 0,0 0 0,-11 8 0,6-6 0,-1 0 0,0-1 0,0 0 0,-1-1 0,0-1 0,0 0 0,0 0 0,-1-2 0,1 0 0,-1 0 0,0-2 0,0 1 0,0-2 0,-25-2 0,101 0 0,34-1 0,-88 4 0,0-1 0,0 1 0,0 0 0,0 1 0,0 0 0,-1 0 0,1 0 0,0 1 0,-1 0 0,9 5 0,-11-4 0,-1-1 0,1 1 0,-1 0 0,-1-1 0,1 1 0,0 1 0,-1-1 0,0 0 0,0 1 0,0-1 0,0 1 0,-1-1 0,0 1 0,0 0 0,0 0 0,-1-1 0,1 1 0,-1 0 0,0 0 0,-1 0 0,1 0 0,-1-1 0,0 1 0,0 0 0,-2 5 0,0 1 0,0 0 0,-1 0 0,0 0 0,0-1 0,-2 1 0,1-1 0,-1 0 0,-1-1 0,-12 15 0,3-9 0,-2 0 0,-20 12 0,7-6 0,17-12 0,0 0 0,-1-2 0,0 0 0,0 0 0,-1-2 0,-29 8 0,-101 12 0,145-25 0,-15 1 0,12-2 0,0 1 0,1 0 0,-1 0 0,0 1 0,1-1 0,-1 1 0,0 0 0,1 0 0,-1 0 0,1 0 0,-1 0 0,-6 4 0,13-3 0,-1-1 0,0 0 0,1 0 0,-1 0 0,1 0 0,-1 0 0,1-1 0,-1 1 0,1-1 0,-1 0 0,1 1 0,3-1 0,-1-1-136,-1 1-1,1 0 1,-1-1-1,1 0 1,-1 0-1,1-1 1,-1 1-1,0-1 0,6-3 1,11-8-6690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24575,'-1'-1'0,"-1"1"0,1 1 0,-1-1 0,0 0 0,1 0 0,-1 0 0,1 1 0,-1-1 0,1 1 0,-1-1 0,1 1 0,0 0 0,-1 0 0,1-1 0,0 1 0,-1 0 0,1 0 0,0 0 0,0 0 0,0 0 0,0 1 0,0-1 0,0 0 0,-1 2 0,1 1 0,-1-1 0,1 1 0,0 0 0,0-1 0,0 1 0,1 0 0,-1-1 0,1 1 0,1 7 0,0 8 0,2-1 0,1-1 0,6 23 0,-9-36 0,4 12 0,33 131 0,-38-139-86,-4-12 234,-8-17-681,10 16-361,-7-12-5932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24575,'0'-1'0,"0"0"0,1 1 0,-1-1 0,1 0 0,0 0 0,-1 0 0,1 0 0,-1 1 0,1-1 0,0 0 0,0 0 0,-1 1 0,1-1 0,0 1 0,0-1 0,0 1 0,0-1 0,0 1 0,0-1 0,0 1 0,1-1 0,30-9 0,-20 6 0,-2 0 0,4-1 0,-1 0 0,1 0 0,0 1 0,26-3 0,-39 7 0,1-1 0,0 1 0,0 0 0,0 0 0,-1 0 0,1 0 0,0 0 0,0 1 0,-1-1 0,1 0 0,0 1 0,0-1 0,-1 1 0,1 0 0,-1 0 0,1-1 0,0 1 0,-1 0 0,0 0 0,1 1 0,-1-1 0,1 0 0,-1 0 0,0 1 0,0-1 0,0 0 0,0 1 0,0 0 0,0-1 0,0 1 0,-1-1 0,1 1 0,0 0 0,-1-1 0,1 1 0,-1 0 0,0 0 0,0-1 0,0 1 0,0 0 0,0 0 0,0 0 0,0-1 0,0 1 0,-1 0 0,1 0 0,0-1 0,-2 3 0,1 4 0,-1 0 0,0-1 0,0 1 0,0-1 0,-1 1 0,0-1 0,-1 0 0,0 0 0,0-1 0,0 1 0,-1-1 0,0 0 0,0 0 0,0 0 0,-10 7 0,4-6 0,0 1 0,0-2 0,-1 1 0,0-2 0,0 0 0,0 0 0,-1-1 0,-18 4 0,29-8 0,0 0 0,0 0 0,0 1 0,0-1 0,0 1 0,0-1 0,1 1 0,-1 0 0,0 0 0,0 0 0,0 0 0,1 0 0,-1 0 0,1 0 0,-1 0 0,1 1 0,-1-1 0,1 0 0,0 1 0,-1-1 0,1 1 0,0 0 0,0 0 0,0-1 0,0 1 0,-1 3 0,3-2 0,-1 0 0,1-1 0,-1 1 0,1-1 0,0 1 0,0-1 0,0 0 0,0 1 0,0-1 0,1 0 0,-1 0 0,0 1 0,1-1 0,0 0 0,0 0 0,0-1 0,-1 1 0,2 0 0,-1-1 0,4 3 0,16 11 0,1-2 0,1 0 0,0-2 0,0 0 0,29 7 0,1 2 0,-21-4-1365,-20-9-5461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26:56.477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0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22 24575,'-21'-1'0,"0"-1"0,-26-6 0,29 5 0,1 0 0,-1 1 0,-30 0 0,45 2 0,1 1 0,0-1 0,0 1 0,-1-1 0,1 1 0,0 0 0,0 0 0,0 0 0,0 0 0,0 0 0,0 1 0,0-1 0,0 0 0,1 1 0,-1 0 0,0-1 0,1 1 0,0 0 0,-1 0 0,1 0 0,0 0 0,0 0 0,0 0 0,0 0 0,0 0 0,0 0 0,1 0 0,-1 1 0,1-1 0,-1 0 0,1 0 0,0 1 0,0-1 0,0 0 0,1 4 0,-1-1 0,0 0 0,0-1 0,1 1 0,0 0 0,0-1 0,0 1 0,0 0 0,1-1 0,0 0 0,0 1 0,0-1 0,0 0 0,1 0 0,0 0 0,-1 0 0,7 5 0,51 26 0,-25-16 0,-32-18 0,-1 1 0,0 0 0,1 0 0,-1 0 0,0 0 0,0 0 0,0 1 0,0-1 0,-1 1 0,1-1 0,-1 1 0,1-1 0,-1 1 0,0 0 0,0 0 0,0 0 0,-1-1 0,1 1 0,0 0 0,-1 0 0,0 0 0,0 0 0,0 0 0,0 0 0,0 0 0,-1 0 0,1 0 0,-1 0 0,0 0 0,-1 4 0,0-2 0,0 0 0,0-1 0,0 1 0,0-1 0,-1 1 0,1-1 0,-1 0 0,0 0 0,-1 0 0,1 0 0,-1 0 0,1-1 0,-1 1 0,0-1 0,0 0 0,-1-1 0,-4 4 0,-27 3-1365,26-7-5461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1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64 24575,'0'-1'0,"0"1"0,-1-1 0,1 0 0,0 0 0,-1 0 0,1 1 0,-1-1 0,1 0 0,-1 0 0,1 1 0,-1-1 0,0 0 0,1 1 0,-1-1 0,0 1 0,0-1 0,1 1 0,-1-1 0,0 1 0,0-1 0,0 1 0,1 0 0,-1 0 0,0-1 0,-1 1 0,-30-7 0,20 5 0,-26-9 0,17 4 0,-1 1 0,1 1 0,-1 1 0,0 1 0,-23 0 0,43 3 0,1 0 0,-1-1 0,1 2 0,-1-1 0,0 0 0,1 0 0,-1 0 0,1 1 0,-1-1 0,1 1 0,-1-1 0,1 1 0,-1-1 0,1 1 0,0 0 0,-1 0 0,1 0 0,0 0 0,0 0 0,0 0 0,-1 0 0,1 0 0,0 0 0,1 1 0,-1-1 0,0 0 0,-1 2 0,2 0 0,-1 0 0,1 0 0,0 0 0,-1 0 0,2 0 0,-1 0 0,0 0 0,0 0 0,1 0 0,0 0 0,0 0 0,-1-1 0,3 5 0,3 6 0,1 0 0,0-1 0,0 0 0,1 0 0,11 11 0,0-3 0,2 0 0,0-1 0,1-2 0,1 0 0,40 22 0,-59-36 0,0 0 0,-1 0 0,1 0 0,-1 1 0,0-1 0,0 1 0,0 0 0,0 0 0,0 0 0,-1 0 0,0 0 0,0 1 0,0-1 0,-1 1 0,1-1 0,-1 1 0,0 0 0,0-1 0,-1 1 0,1 0 0,-1 0 0,0-1 0,0 1 0,-1 0 0,0 0 0,1-1 0,-1 1 0,-3 6 0,3-8 0,0 0 0,1 0 0,-2 0 0,1 0 0,0 0 0,0-1 0,-1 1 0,0-1 0,1 1 0,-1-1 0,0 1 0,0-1 0,0 0 0,-1 0 0,1 0 0,0 0 0,-1-1 0,1 1 0,-1-1 0,0 1 0,0-1 0,1 0 0,-1 0 0,0 0 0,0 0 0,0 0 0,0-1 0,0 0 0,0 1 0,0-1 0,0 0 0,0 0 0,0-1 0,0 1 0,0-1 0,0 1 0,0-1 0,0 0 0,0 0 0,1 0 0,-1-1 0,0 1 0,1 0 0,-1-1 0,-2-2 0,-103-75-1365,94 71-5461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17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24575,'2'4'0,"-1"0"0,1 0 0,0 0 0,0 0 0,0 0 0,1-1 0,-1 1 0,1-1 0,4 4 0,9 14 0,94 173 0,105 171 0,-75-177 0,-127-172 0,53 60 0,20 27 0,-27-28 0,88 90 0,-76-93 0,146 113 0,-10-11 0,-1-1 0,53-1 0,-217-150 0,1-2 0,1-2 0,0-1 0,1-3 0,56 11 0,-62-16 0,4 3 0,69 13 0,43 5 0,28 3 0,-122-24 0,-35-4 0,1-2 0,28 1 0,-13-3 0,42 8 0,45 2 0,7-9 0,144-5 0,-228-3 0,94-23 0,-39 5 0,0 5 0,-1-5 0,189-69 0,-230 66 0,-2-2 0,0-2 0,-2-4 0,63-47 0,115-92 0,-186 133 0,29-22 0,86-87 0,141-120 0,-182 165 0,-89 70 0,47-56 0,-20 19 0,222-231 0,-133 131 0,-27 11 0,-94 115 0,2 1 0,71-70 0,-71 80 0,-1-3 0,-2 0 0,29-46 0,45-54 0,-99 129-92,5-2-89,-2-1-1,0 0 0,0-1 0,-1 0 0,-1-1 0,13-28 0,-18 33-6644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28:4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24575,'103'2'0,"0"4"0,0 5 0,-1 5 0,-1 4 0,126 41 0,-204-54 0,301 109 0,-279-96 0,0 1 0,-2 3 0,0 1 0,73 59 0,-109-77 0,1 0 0,-1 0 0,-1 1 0,1 0 0,-2 0 0,1 1 0,-1 0 0,0 0 0,0 0 0,-1 1 0,-1-1 0,0 1 0,0 0 0,-1 0 0,0 0 0,0 0 0,-1 0 0,-1 0 0,0 1 0,0-1 0,-1 0 0,0 0 0,-1 0 0,0 0 0,0 0 0,-1 0 0,-1 0 0,1-1 0,-2 1 0,1-1 0,-1 0 0,-1-1 0,-10 14 0,-54 57 0,-117 101 0,148-149 0,-1-3 0,-1-1 0,-1-2 0,-2-2 0,0-2 0,-1-2 0,-51 14 0,69-25 0,0-2 0,-1-1 0,0-1 0,-46 0 0,-111-10 0,172 5 0,11 1 0,0 0 0,0 0 0,1 1 0,-1-2 0,0 1 0,0 0 0,0 0 0,0 0 0,1-1 0,-1 1 0,0-1 0,0 0 0,1 1 0,-1-1 0,1 0 0,-1 0 0,0 0 0,1 0 0,-1 0 0,1 0 0,0-1 0,0 1 0,-1 0 0,1-1 0,0 1 0,0-1 0,0 1 0,0-1 0,-1-2 0,3 1 0,-1 1 0,0-1 0,1 1 0,0-1 0,-1 1 0,1-1 0,0 1 0,0 0 0,1 0 0,-1-1 0,0 1 0,1 0 0,-1 0 0,1 0 0,0 0 0,0 0 0,-1 1 0,1-1 0,0 1 0,5-3 0,72-50-1365,-52 36-5461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6:28:4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24575,'-5'1'0,"-1"0"0,1 0 0,-1 0 0,1 0 0,0 1 0,-1 0 0,1 0 0,0 1 0,-7 4 0,-48 34 0,33-21 0,-2-5 0,24-13 0,-1 0 0,1 0 0,0 1 0,0 0 0,0 0 0,1 0 0,-1 1 0,1-1 0,-1 1 0,1 0 0,-5 6 0,9-8 0,0-1 0,0 1 0,0-1 0,0 1 0,0-1 0,0 0 0,0 1 0,0-1 0,1 1 0,-1-1 0,1 0 0,-1 1 0,1-1 0,-1 0 0,1 1 0,0-1 0,-1 0 0,1 0 0,0 0 0,0 1 0,0-1 0,0 0 0,0 0 0,0-1 0,0 1 0,0 0 0,1 0 0,-1 0 0,0-1 0,1 1 0,-1-1 0,0 1 0,2 0 0,55 18 0,-48-16 0,4 2 0,1 1 0,-1 1 0,0 0 0,-1 1 0,0 0 0,0 1 0,-1 0 0,0 1 0,16 18 0,-10-11 0,-17-16 4,0 0 0,-1 0 0,1 0 0,0 0 0,0 0 0,0 0 0,0 0 0,0-1 0,0 1 0,0 0 0,0-1 0,0 1 0,0-1 0,0 1 0,0-1 0,1 1 0,-1-1 0,0 0 0,0 1 0,1-1 0,-1 0 0,0 0 0,0 0 0,0 0 0,1 0 0,-1 0 0,0-1 0,0 1 0,3-1 0,-3-1-97,0 1 0,1-1 1,-1 0-1,0 0 0,0 0 0,0 0 0,-1 0 0,1 0 1,0-1-1,-1 1 0,1 0 0,-1 0 0,0 0 1,1-1-1,-2-3 0,2-15-6733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1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24575,'103'2'0,"0"4"0,0 5 0,-1 5 0,-1 4 0,126 41 0,-204-54 0,301 109 0,-279-96 0,0 1 0,-2 3 0,0 1 0,73 59 0,-109-77 0,1 0 0,-1 0 0,-1 1 0,1 0 0,-2 0 0,1 1 0,-1 0 0,0 0 0,0 0 0,-1 1 0,-1-1 0,0 1 0,0 0 0,-1 0 0,0 0 0,0 0 0,-1 0 0,-1 0 0,0 1 0,0-1 0,-1 0 0,0 0 0,-1 0 0,0 0 0,0 0 0,-1 0 0,-1 0 0,1-1 0,-2 1 0,1-1 0,-1 0 0,-1-1 0,-10 14 0,-54 57 0,-117 101 0,148-149 0,-1-3 0,-1-1 0,-1-2 0,-2-2 0,0-2 0,-1-2 0,-51 14 0,69-25 0,0-2 0,-1-1 0,0-1 0,-46 0 0,-111-10 0,172 5 0,11 1 0,0 0 0,0 0 0,1 1 0,-1-2 0,0 1 0,0 0 0,0 0 0,0 0 0,1-1 0,-1 1 0,0-1 0,0 0 0,1 1 0,-1-1 0,1 0 0,-1 0 0,0 0 0,1 0 0,-1 0 0,1 0 0,0-1 0,0 1 0,-1 0 0,1-1 0,0 1 0,0-1 0,0 1 0,0-1 0,-1-2 0,3 1 0,-1 1 0,0-1 0,1 1 0,0-1 0,-1 1 0,1-1 0,0 1 0,0 0 0,1 0 0,-1-1 0,0 1 0,1 0 0,-1 0 0,1 0 0,0 0 0,0 0 0,-1 1 0,1-1 0,0 1 0,5-3 0,72-50-1365,-52 36-5461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1:3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24575,'-5'1'0,"-1"0"0,1 0 0,-1 0 0,1 0 0,0 1 0,-1 0 0,1 0 0,0 1 0,-7 4 0,-48 34 0,33-21 0,-2-5 0,24-13 0,-1 0 0,1 0 0,0 1 0,0 0 0,0 0 0,1 0 0,-1 1 0,1-1 0,-1 1 0,1 0 0,-5 6 0,9-8 0,0-1 0,0 1 0,0-1 0,0 1 0,0-1 0,0 0 0,0 1 0,0-1 0,1 1 0,-1-1 0,1 0 0,-1 1 0,1-1 0,-1 0 0,1 1 0,0-1 0,-1 0 0,1 0 0,0 0 0,0 1 0,0-1 0,0 0 0,0 0 0,0-1 0,0 1 0,0 0 0,1 0 0,-1 0 0,0-1 0,1 1 0,-1-1 0,0 1 0,2 0 0,55 18 0,-48-16 0,4 2 0,1 1 0,-1 1 0,0 0 0,-1 1 0,0 0 0,0 1 0,-1 0 0,0 1 0,16 18 0,-10-11 0,-17-16 4,0 0 0,-1 0 0,1 0 0,0 0 0,0 0 0,0 0 0,0 0 0,0-1 0,0 1 0,0 0 0,0-1 0,0 1 0,0-1 0,0 1 0,0-1 0,1 1 0,-1-1 0,0 0 0,0 1 0,1-1 0,-1 0 0,0 0 0,0 0 0,0 0 0,1 0 0,-1 0 0,0-1 0,0 1 0,3-1 0,-3-1-97,0 1 0,1-1 1,-1 0-1,0 0 0,0 0 0,0 0 0,-1 0 0,1 0 1,0-1-1,-1 1 0,1 0 0,-1 0 0,0 0 1,1-1-1,-2-3 0,2-15-6733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4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1 729 24575,'103'-2'0,"0"-1"0,0-4 0,-1-2 0,-1-3 0,126-24 0,-204 32 0,301-64 0,-279 56 0,0-1 0,-2-1 0,0-1 0,73-34 0,-109 45 0,1 0 0,-1-1 0,-1 1 0,1-1 0,-2 0 0,1 0 0,-1 0 0,0-1 0,0 1 0,-1-1 0,-1 1 0,0-1 0,0 0 0,-1 0 0,0 0 0,0 0 0,-1 0 0,-1 0 0,0 0 0,0 0 0,-1 0 0,0 0 0,-1 0 0,0 0 0,0 0 0,-1 1 0,-1-1 0,1 0 0,-2 1 0,1-1 0,-1 1 0,-1 0 0,-10-8 0,-54-33 0,-117-61 0,148 90 0,-1 0 0,-1 1 0,-1 1 0,-2 2 0,0 0 0,-1 2 0,-51-9 0,69 16 0,0 0 0,-1 1 0,0 1 0,-46-1 0,-111 7 0,172-3 0,11-1 0,0 0 0,0-1 0,1 1 0,-1 0 0,0 0 0,0 1 0,0-1 0,0 0 0,1 0 0,-1 1 0,0-1 0,0 0 0,1 1 0,-1-1 0,1 1 0,-1-1 0,0 1 0,1-1 0,-1 1 0,1 0 0,0 0 0,0-1 0,-1 1 0,1 0 0,0 0 0,0 0 0,0 0 0,0 0 0,-1 1 0,3 0 0,-1-1 0,0 1 0,1-1 0,0 1 0,-1-1 0,1 0 0,0 1 0,0-1 0,1 0 0,-1 1 0,0-1 0,1 0 0,-1 0 0,1 1 0,0-1 0,0 0 0,-1 0 0,1 0 0,0 0 0,5 1 0,72 30-1365,-52-22-5461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44:4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24575,'-5'1'0,"-1"-1"0,1 1 0,-1 0 0,1 0 0,0 1 0,-1-1 0,1 1 0,0 0 0,-7 4 0,-48 28 0,33-17 0,-2-5 0,24-10 0,-1 0 0,1 0 0,0 0 0,0 0 0,0 1 0,1-1 0,-1 1 0,1 0 0,-1 0 0,1 1 0,-5 4 0,9-7 0,0 0 0,0 1 0,0-1 0,0 0 0,0 0 0,0 0 0,0 1 0,0-1 0,1 0 0,-1 0 0,1 0 0,-1 0 0,1 0 0,-1 0 0,1 0 0,0 0 0,-1 0 0,1 0 0,0 0 0,0 0 0,0 0 0,0 0 0,0 0 0,0 0 0,0-1 0,0 1 0,1 0 0,-1-1 0,0 1 0,0-1 0,1 1 0,-1-1 0,2 1 0,55 15 0,-48-14 0,4 2 0,1 1 0,-1 1 0,0 0 0,-1 0 0,0 1 0,0 0 0,-1 1 0,0 0 0,16 15 0,-10-9 0,-17-13 4,0 0 0,-1 0 0,1 0 0,0-1 0,0 1 0,0 0 0,0 0 0,0-1 0,0 1 0,0-1 0,0 1 0,0-1 0,0 1 0,0-1 0,0 1 0,1-1 0,-1 0 0,0 0 0,0 1 0,1-1 0,-1 0 0,0 0 0,0 0 0,0 0 0,1 0 0,-1 0 0,0-1 0,0 1 0,3-1 0,-3 0-97,0-1 0,1 1 1,-1-1-1,0 1 0,0-1 0,0 0 0,-1 1 0,1-1 1,0 0-1,-1 0 0,1 0 0,-1 1 0,0-1 1,1 0-1,-2-3 0,2-12-6733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7:55:3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24575,'0'4'0,"3"1"0,6 0 0,2 4 0,-3 3 0,-1 4 0,2-1 0,-1-11 0,2-10 0,4-7 0,-1-11 0,-3-4 0,-3-1 0,2 0 0,3 1 0,-1 9 0,-2 8-8191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17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1 167 24575,'1'6'0,"1"0"0,1 0 0,-1-1 0,1 1 0,0-1 0,0 1 0,0-1 0,1 0 0,0 0 0,0-1 0,0 1 0,8 5 0,-1 2 0,3 4 0,1-2 0,0 0 0,1 0 0,0-2 0,1 0 0,0-1 0,1 0 0,0-2 0,1 0 0,19 6 0,-24-11 0,-1 0 0,0-1 0,1-1 0,-1 0 0,1-1 0,0-1 0,-1 0 0,1-1 0,0 0 0,-1-1 0,1-1 0,-1 0 0,0-1 0,0 0 0,0-1 0,15-7 0,38-27 0,121-92 0,-163 113 0,-20 15 0,1-1 0,0 1 0,0 0 0,0 1 0,0-1 0,0 1 0,1 0 0,-1 0 0,1 1 0,-1 0 0,1 0 0,6-1 0,-10 2 0,1 0 0,-1 1 0,0-1 0,1 0 0,-1 1 0,0 0 0,1-1 0,-1 1 0,0 0 0,0 0 0,0 0 0,1 1 0,-1-1 0,0 0 0,-1 1 0,1-1 0,0 1 0,0 0 0,-1-1 0,1 1 0,-1 0 0,1 0 0,-1 0 0,0 0 0,0 0 0,0 1 0,0-1 0,0 0 0,0 0 0,0 5 0,3 7 0,-3-8 0,1 0 0,-1 0 0,1 0 0,0 0 0,1 0 0,0-1 0,5 9 0,-6-12 0,0 0 0,-1-1 0,1 1 0,0-1 0,0 0 0,0 0 0,0 0 0,0 0 0,0 0 0,1 0 0,-1 0 0,0-1 0,0 1 0,1-1 0,-1 1 0,0-1 0,1 0 0,-1 0 0,0 0 0,1-1 0,-1 1 0,0 0 0,1-1 0,-1 1 0,3-2 0,74-20 0,-48 12 0,2 2 0,-1 1 0,34-3 0,-33 8 0,0 0 0,-1 3 0,1 0 0,0 2 0,58 14 0,-44-5 0,1-1 0,0-2 0,0-3 0,1-1 0,-1-3 0,64-5 0,-108 3 1,0-1 0,0 1 0,0-1 0,-1 1 0,1-1-1,0-1 1,-1 1 0,1 0 0,0-1 0,-1 0 0,0 0 0,1 0-1,-1 0 1,0 0 0,0-1 0,0 1 0,0-1 0,-1 0 0,1 0-1,-1 0 1,0 0 0,0 0 0,0-1 0,0 1 0,0-1-1,2-5 1,-1-6-14,-1 1-1,0-1 0,0 0 0,-1 0 0,-3-25 1,4-38-1293,4 47-5520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20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24575,'6'8'0,"-1"0"0,1 0 0,-1 0 0,-1 1 0,0-1 0,6 19 0,8 14 0,-5-13 0,3-1 0,0-1 0,1 0 0,2-2 0,0 0 0,2-1 0,35 31 0,-51-51 0,-1 0 0,2 0 0,-1 0 0,0-1 0,1 0 0,-1 0 0,1 0 0,-1 0 0,1-1 0,0 0 0,0-1 0,-1 1 0,1-1 0,0 0 0,0 0 0,0-1 0,0 0 0,-1 0 0,8-2 0,11-4 0,0-2 0,-1-1 0,29-15 0,-6 2 0,-12 8 0,0 1 0,55-14 0,-50 17 0,-26 6 0,0 2 0,0 0 0,25-3 0,-34 6 0,1 0 0,-1 0 0,1 0 0,-1 1 0,0 0 0,1 0 0,-1 0 0,0 0 0,0 1 0,0 0 0,0-1 0,0 2 0,0-1 0,0 0 0,6 6 0,0 1 0,0 1 0,-1 0 0,0 1 0,0 0 0,-1 0 0,10 20 0,28 78 0,-43-101 0,15 22 0,-7-26 0,-2-19 0,-1-41 0,-7 43 0,0-1 0,2 1 0,-1-1 0,9-22 0,-9 32 0,-1 1 0,1-1 0,0 1 0,0 0 0,0 0 0,1 0 0,-1 0 0,1 0 0,-1 0 0,1 1 0,0-1 0,0 1 0,0 0 0,1 0 0,-1 0 0,0 0 0,1 1 0,-1-1 0,1 1 0,0 0 0,6-2 0,12 2 0,0 0 0,-1 1 0,1 1 0,0 1 0,-1 1 0,1 1 0,37 12 0,-8-3 0,-15-5 0,43 11 0,126 12 0,-95-17 0,-78-8 0,1-1 0,0-2 0,0-2 0,60-4 0,-90 3-4,0-1 0,0 1-1,0-1 1,-1 0 0,1 0 0,0 0-1,0-1 1,-1 1 0,1-1 0,0 1-1,-1-1 1,0 0 0,1 0-1,-1 0 1,0 0 0,0 0 0,0 0-1,0-1 1,1-2 0,0 0 24,-1 0-1,0 0 1,0-1 0,0 1 0,-1 0-1,0-1 1,0 1 0,-1-1 0,1-9 0,-2-8-332,-2 0 1,0 0 0,-12-42 0,14 60 78,-6-21-6593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3:23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24575,'0'79'0,"-10"266"0,9-342 0,0 0 0,1 0 0,0 0 0,0 0 0,0 0 0,0 0 0,0 0 0,1 0 0,-1 0 0,1 0 0,0 0 0,0 0 0,0 0 0,0 0 0,0-1 0,0 1 0,1 0 0,0-1 0,-1 1 0,5 4 0,-2-5 0,0 1 0,0-1 0,1 0 0,-1 0 0,1-1 0,-1 1 0,1-1 0,-1 0 0,1 0 0,0 0 0,-1-1 0,10 0 0,309 7 0,243 12 0,-34-3 0,-206-1 0,162 13 0,374 0 0,-631-18 0,308 52 0,113 8 0,537-62 0,-662-12 0,3858 4 0,-4380 1 0,-1-1 0,0 0 0,0 0 0,0-1 0,0 1 0,0-1 0,0 0 0,0 0 0,0 0 0,0-1 0,0 0 0,0 1 0,0-1 0,-1 0 0,7-5 0,-7 3 0,-1 1 0,1-1 0,-1 1 0,0-1 0,0 0 0,0 0 0,-1 0 0,1 0 0,-1 0 0,0 0 0,0-1 0,-1 1 0,1 0 0,-1 0 0,0-7 0,-2-171 119,-1 68-1603,2 88-5342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9:45:11.84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177 263 24575,'-9'1'0,"1"0"0,-1 0 0,1 1 0,-1 1 0,1-1 0,0 1 0,0 1 0,1 0 0,-1 0 0,1 0 0,-13 10 0,14-10 0,1 0 0,0 0 0,0 1 0,1-1 0,-1 1 0,1 0 0,0 0 0,0 1 0,0-1 0,1 1 0,0 0 0,0 0 0,1 0 0,-1 0 0,-2 13 0,3 1 0,2 1 0,-1 0 0,2 0 0,1 0 0,1-1 0,0 1 0,12 35 0,-10-40 0,55 139 0,-51-138 0,0 0 0,1-1 0,1 0 0,0-1 0,1 0 0,24 22 0,-26-28 0,80 67 0,174 81 0,-225-136 0,26 10 0,-43-21 0,-1 0 0,0 2 0,37 26 0,26 19 0,-63-44 0,1 2 0,-2 0 0,33 29 0,-24-15 0,-18-19 0,0 0 0,-1 1 0,-1 0 0,11 16 0,10 16 0,2-1 0,59 58 0,-60-72 0,2-1 0,1-1 0,1-2 0,43 23 0,-44-27 0,-16-11 0,0-2 0,1 0 0,0 0 0,0-2 0,1 0 0,0-2 0,0 0 0,32 0 0,62 12 0,-50 0 0,-31-6 0,0-2 0,1-1 0,0-2 0,34 0 0,-37-2 0,-1 0 0,49 11 0,-48-7 0,0-1 0,47 1 0,-61-6 0,-1 0 0,1-2 0,30-6 0,-41 7 0,0-1 0,0-1 0,0 1 0,0-1 0,-1 0 0,1 0 0,-1 0 0,0-1 0,0 0 0,0 0 0,0 0 0,-1-1 0,5-5 0,-2 3 0,-1-1 0,0 0 0,0 0 0,-1 0 0,0-1 0,0 0 0,-1 0 0,0 0 0,-1 0 0,0-1 0,0 1 0,-1-1 0,-1 0 0,1 0 0,-1 1 0,-1-13 0,0-19 0,1 11 0,-2 1 0,-1 0 0,-7-41 0,-5 18 0,7 28 0,1 1 0,1-1 0,1 0 0,1 0 0,0-40 0,5 55 0,1 0 0,-1 0 0,1 1 0,1-1 0,-1 0 0,2 1 0,7-13 0,14-29 0,-22 34 0,0 0 0,-2 0 0,1 0 0,-2 0 0,0-1 0,-2-18 0,1 13 0,0 0 0,6-35 0,6-22 0,-4-1 0,-4-130 0,-4 163 0,2 10 0,-1 26 0,0 0 0,-1-1 0,0 1 0,-1 0 0,0 0 0,-5-20 0,6 30 0,-1-1 0,0 1 0,0-1 0,0 1 0,0-1 0,0 1 0,-1 0 0,1 0 0,0-1 0,-1 1 0,1 0 0,0 0 0,-1 0 0,1 1 0,-1-1 0,0 0 0,1 0 0,-1 1 0,1-1 0,-1 1 0,0 0 0,-2-1 0,-46 0 0,16 0 0,-140-12 0,128 7 0,1-3 0,1-2 0,0-1 0,0-3 0,-42-20 0,48 20 0,-42-10 0,61 21 0,0-2 0,0 0 0,1-1 0,-33-18 0,3 0 0,0 1 0,-2 3 0,-82-23 0,-57-24 0,168 60 0,0 2 0,0 1 0,-1 1 0,0 0 0,0 2 0,-25 0 0,-16-3 0,33 2 0,1 1 0,-1 1 0,0 2 0,1 1 0,-1 1 0,1 1 0,0 2 0,0 1 0,-38 15 0,17-3 0,14-6 0,-57 30 0,74-34 0,-1 0 0,-32 9 0,-23 11 0,61-22 0,-1 0 0,0-1 0,-1-1 0,0 0 0,1-1 0,-1-1 0,-1 0 0,1-1 0,-18-1 0,18-1 0,0 1 0,0 1 0,1 0 0,-1 0 0,-26 10 0,33-5 0,19-2 0,21-2 0,-11-8-1365,0-2-5461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02:04.472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143 213 24575,'-7'1'0,"0"0"0,1 1 0,-1-1 0,0 1 0,1 0 0,-1 1 0,1-1 0,-1 2 0,1-1 0,0 0 0,-10 9 0,12-9 0,-1 0 0,1 1 0,0-1 0,1 1 0,-1 0 0,0 0 0,1 0 0,0 1 0,0-1 0,1 1 0,-1-1 0,1 1 0,0 0 0,0 0 0,-2 10 0,2 2 0,1 0 0,1 0 0,1 0 0,0 0 0,2 0 0,0-1 0,8 30 0,-6-33 0,43 113 0,-41-112 0,1-1 0,0 0 0,1 0 0,0 0 0,0-1 0,20 18 0,-20-22 0,64 53 0,141 66 0,-182-109 0,20 7 0,-34-17 0,-1 1 0,0 0 0,30 22 0,21 15 0,-50-35 0,-1 1 0,0 0 0,25 24 0,-17-12 0,-17-16 0,1 0 0,-1 1 0,-1 0 0,10 12 0,7 15 0,2-3 0,48 49 0,-49-59 0,2-1 0,1-1 0,0-1 0,35 17 0,-36-20 0,-12-10 0,0-1 0,0 0 0,1-1 0,-1-1 0,1 0 0,0-1 0,0-1 0,27 1 0,49 8 0,-39 2 0,-27-6 0,1-1 0,1-1 0,-1-2 0,29 1 0,-32-3 0,1 1 0,39 8 0,-39-5 0,0-1 0,39 1 0,-51-5 0,1 0 0,-1-1 0,25-6 0,-33 6 0,0-1 0,0 0 0,0 0 0,-1 0 0,1 0 0,-1-1 0,1 0 0,-1 0 0,0 0 0,0 0 0,0-1 0,-1 1 0,4-6 0,-1 3 0,-1 0 0,0 0 0,-1-1 0,1 0 0,-1 0 0,0 0 0,-1 0 0,0 0 0,0-1 0,-1 0 0,0 0 0,0 1 0,-1-1 0,1 0 0,-2 0 0,1-10 0,-1-15 0,0 9 0,0 0 0,-2 0 0,-6-33 0,-3 15 0,6 23 0,0 0 0,1-1 0,0 1 0,2-1 0,0-31 0,3 43 0,1 1 0,0 0 0,1 0 0,0 0 0,0 0 0,0 0 0,7-10 0,11-24 0,-18 28 0,0 0 0,0 0 0,-2 0 0,1 0 0,-2-1 0,0-14 0,-1 10 0,2 0 0,4-28 0,4-19 0,-3 0 0,-2-105 0,-4 132 0,1 8 0,0 20 0,0 1 0,-1 0 0,0 0 0,0 0 0,-1 0 0,-4-16 0,4 24 0,1 0 0,-1-1 0,0 1 0,0 0 0,0 0 0,0 0 0,0 0 0,0 0 0,0 0 0,0 0 0,0 0 0,0 0 0,0 1 0,0-1 0,-1 0 0,1 1 0,0-1 0,-1 1 0,1-1 0,0 1 0,-1 0 0,-1-1 0,-38 0 0,14 1 0,-115-11 0,105 6 0,1-2 0,0-2 0,0-1 0,1-2 0,-35-16 0,39 15 0,-34-7 0,49 17 0,1-2 0,0 0 0,0-1 0,-26-14 0,2-1 0,0 2 0,-2 2 0,-66-19 0,-46-19 0,136 49 0,0 1 0,-1 1 0,1 0 0,-1 1 0,0 1 0,-20 1 0,-13-3 0,27 1 0,0 2 0,0 0 0,0 2 0,0 0 0,0 2 0,0 0 0,0 2 0,1 1 0,-32 11 0,15-1 0,11-6 0,-46 25 0,59-27 0,0-1 0,-26 8 0,-19 8 0,49-17 0,0 0 0,0-2 0,-1 1 0,0-1 0,0-1 0,0 0 0,0-1 0,0-1 0,-15 1 0,16-2 0,-1 0 0,0 1 0,0 1 0,0 0 0,-21 7 0,27-2 0,15-3 0,17-2 0,-8-6-1365,-2-2-5461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48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40:42.460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660 78 24575,'-28'1'0,"0"2"0,1 1 0,0 1 0,0 1 0,0 1 0,1 2 0,-35 15 0,39-16 0,-45 11 0,45-14 0,0 2 0,-29 11 0,-10 1 0,54-18 0,1 0 0,1 0 0,-1 1 0,0-1 0,0 1 0,0 1 0,1-1 0,0 1 0,-1 0 0,1 0 0,0 0 0,0 1 0,0 0 0,1 0 0,0 0 0,-1 1 0,1-1 0,1 1 0,-4 5 0,-1 3 0,0 1 0,1 0 0,0 0 0,2 0 0,-1 1 0,2 0 0,0 0 0,1 0 0,0 0 0,1 1 0,1 26 0,2-20 0,1-1 0,1-1 0,1 1 0,1 0 0,0-1 0,2 0 0,0 0 0,2-1 0,18 34 0,-19-35 0,0 0 0,-2 1 0,0 0 0,-1 0 0,2 24 0,5 13 0,-2 28 0,-10-68 0,1 0 0,1 0 0,1 0 0,7 26 0,10 32 0,-16-57 0,0 0 0,1-1 0,1 1 0,0-1 0,10 17 0,9 17 0,-2 0 0,-3 2 0,22 82 0,-24-75 0,-9-29 0,-6-16 0,0 0 0,2-1 0,0 1 0,0-1 0,1-1 0,1 1 0,0-1 0,0 0 0,1-1 0,11 12 0,-7-11 0,0 0 0,1-2 0,0 1 0,1-2 0,0 0 0,1 0 0,-1-2 0,2 0 0,-1 0 0,1-2 0,25 7 0,-1-5 0,0-1 0,1-3 0,63-1 0,8-5 0,180 6 0,-263 1 0,0 1 0,40 13 0,-45-11 0,1 0 0,-1-2 0,51 4 0,-22-6 0,64 13 0,-79-9 0,0-2 0,1-1 0,75-4 0,-110 0 0,0-1 0,0 0 0,-1 0 0,1 0 0,0-1 0,-1 1 0,0-1 0,1 0 0,-1 0 0,0 0 0,0-1 0,0 1 0,0-1 0,0 1 0,-1-1 0,5-5 0,3-6 0,-1 0 0,12-25 0,3-4 0,-7 16 0,-1-1 0,-2-1 0,0-1 0,14-46 0,-24 51 0,0 0 0,-1 0 0,-2 0 0,0 0 0,-5-40 0,1-9 0,3-551 0,10 535 0,0-3 0,-9 47 0,11-73 0,-8 97 0,-2 0 0,0-1 0,-1 1 0,-1 0 0,-2-1 0,-7-39 0,8 55 0,-1 0 0,0 1 0,0-1 0,-1 1 0,0-1 0,0 1 0,0 0 0,-1 0 0,0 0 0,0 1 0,0 0 0,-1-1 0,0 1 0,0 1 0,0-1 0,-1 1 0,0 0 0,1 0 0,-1 0 0,-1 1 0,1 0 0,0 0 0,-1 1 0,1 0 0,-13-3 0,-109-29 0,97 24 0,1 1 0,-2 1 0,1 2 0,-63-4 0,61 8 0,-1-2 0,-43-9 0,44 6 0,0 2 0,-48-2 0,44 7 0,0-2 0,-37-8 0,23 5 0,-1 1 0,-84 7 0,32-1 0,45-2 0,24-2 0,0 1 0,0 2 0,0 2 0,0 1 0,0 2 0,-55 16 0,89-22-63,-22 11 254,22-11-242,0 0-1,1 1 1,-1-1-1,0 0 1,1 1-1,-1-1 1,1 1-1,-1-1 1,1 1-1,-1-1 1,1 1-1,-1-1 1,1 1-1,-1 0 1,1-1-1,-1 1 1,1 0-1,0-1 1,-1 1-1,1 0 1,0 0-1,0-1 1,0 1-1,0 0 1,0 0-1,-1-1 1,1 1-1,1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1:40:42.461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571 55 24575,'-112'-2'0,"-121"5"0,226-2 0,0 0 0,1 1 0,-1 0 0,1 0 0,0 0 0,0 1 0,-1 0 0,2 0 0,-1 1 0,0 0 0,1 0 0,0 0 0,-1 0 0,2 1 0,-9 9 0,-5 9 0,1 0 0,-19 36 0,9-15 0,23-37 0,0 0 0,1 1 0,0-1 0,0 0 0,1 1 0,0 0 0,0 0 0,1-1 0,-1 15 0,5 78 0,0-39 0,-1-41 0,1 1 0,1 0 0,1-1 0,0 0 0,2 0 0,13 29 0,-14-36 0,89 198 0,4 34 0,-89-222 0,0-1 0,17 27 0,-3-6 0,-3-9 0,1-2 0,1 0 0,45 47 0,4 5 0,-37-45 0,3-2 0,0-1 0,3-2 0,1-1 0,70 40 0,-78-52 0,0-1 0,1-2 0,1-1 0,1-2 0,0-2 0,0-1 0,2-2 0,-1-2 0,57 5 0,-1-5 0,189 8 0,-169-26 0,5 0 0,-56 11 0,-18 1 0,-1-3 0,84-11 0,-65 1 0,-35 8 0,0-2 0,0-1 0,-1-2 0,0 0 0,28-14 0,-52 20 0,0 0 0,0 0 0,0-1 0,-1 0 0,1 1 0,-1-1 0,1 0 0,-1 0 0,0-1 0,0 1 0,-1 0 0,1-1 0,0 1 0,-1-1 0,0 1 0,0-1 0,0 0 0,0 1 0,-1-1 0,0 0 0,1-4 0,0-14 0,-2 0 0,-3-32 0,2 29 0,-1 7 0,-1-1 0,-1 0 0,0 1 0,-11-24 0,-9-33 0,5 8 0,-47-107 0,24 72 0,35 78 0,2-1 0,0 0 0,-5-49 0,9-147 0,3 119 0,19-85 0,-3 23 0,-7 76 0,-7 67 0,0 0 0,-1 0 0,-2-30 0,0 47 0,-1 0 0,0 0 0,0 0 0,0 0 0,0 0 0,0 1 0,-1-1 0,0 0 0,0 1 0,0-1 0,0 1 0,-1-1 0,1 1 0,-1 0 0,0 0 0,0 0 0,0 1 0,0-1 0,0 1 0,-1 0 0,1-1 0,-1 1 0,1 1 0,-1-1 0,0 1 0,0-1 0,0 1 0,0 0 0,-5 0 0,-14-3 0,1 1 0,-1 2 0,0 0 0,-25 3 0,12-1 0,-29-1 0,-91-14 0,-1 0 0,-178 6 0,287 8 0,-55 11 0,42-3 0,-47 9 0,76-10 0,-1-1 0,-57 1 0,-179-8-1365,251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850 0 24575,'-23'0'0,"-15"0"0,-45 5 0,69-3 0,0 1 0,0 0 0,1 1 0,-1 1 0,1 0 0,-21 11 0,-8 11 0,1 2 0,2 2 0,1 2 0,1 1 0,2 2 0,-44 57 0,68-78 0,1 0 0,1 0 0,0 1 0,1 0 0,1 1 0,1 0 0,0 0 0,1 0 0,0 1 0,-2 26 0,7-43 0,0 1 0,0-1 0,0 1 0,0-1 0,0 1 0,-1-1 0,1 1 0,0-1 0,-1 1 0,1-1 0,-1 1 0,0-1 0,1 0 0,-1 1 0,0-1 0,0 0 0,0 0 0,0 0 0,0 1 0,0-1 0,0 0 0,0 0 0,-1 0 0,1-1 0,0 1 0,0 0 0,-1 0 0,-1 0 0,1-1 0,0-1 0,-1 1 0,1-1 0,0 1 0,0-1 0,0 0 0,-1 0 0,1 1 0,0-2 0,0 1 0,0 0 0,0 0 0,1-1 0,-1 1 0,0-1 0,-1-1 0,-10-11 0,0 0 0,1 0 0,-13-21 0,12 13 0,1-1 0,-11-28 0,5 10 0,11 29 0,9 27 0,9 28 0,10 16 0,-15-39 0,0 0 0,2-1 0,18 33 0,-23-47 0,0 0 0,0 0 0,1-1 0,0 1 0,0-1 0,0 0 0,1 0 0,-1-1 0,1 1 0,0-1 0,0 0 0,0 0 0,0-1 0,1 1 0,-1-1 0,1 0 0,-1-1 0,7 2 0,1-2 0,0 0 0,0-1 0,-1-1 0,1 0 0,0 0 0,-1-1 0,1-1 0,-1 0 0,1-1 0,-1 0 0,0-1 0,-1-1 0,19-10 0,-30 16 0,1 0 0,-1 0 0,0-1 0,0 1 0,0 0 0,1 0 0,-1 0 0,0 0 0,0 0 0,0 0 0,0 0 0,1 0 0,-1 0 0,0-1 0,0 1 0,0 0 0,0 0 0,0 0 0,0 0 0,1 0 0,-1-1 0,0 1 0,0 0 0,0 0 0,0 0 0,0 0 0,0-1 0,0 1 0,0 0 0,0 0 0,0 0 0,0-1 0,0 1 0,0 0 0,0 0 0,0 0 0,0 0 0,0-1 0,0 1 0,0 0 0,0 0 0,0 0 0,0-1 0,0 1 0,0 0 0,0 0 0,-1 0 0,1 0 0,0-1 0,0 1 0,-13-4 0,-18 2 0,8 2-31,0 2 0,-1 1 0,-29 8 0,15-4-1210,16-3-5585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24575,'0'2'0,"0"3"0,-3 1 0,0 2 0,0 1 0,-1-1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24575,'0'3'0,"0"2"0,0 3 0,-3 2 0,-2 4 0,-3 0 0,-3 2 0,-3 0 0,0 0 0,3 0 0,1-4 0,0-3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24575,'-2'0'0,"-3"0"0,-5 4 0,-4 5 0,-1 4 0,-2 3 0,-1 0 0,2 3 0,0 0 0,1 1 0,-1-3 0,4-1 0,3 0 0,1-2 0,5-4 0,4-6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24575,'-69'79'0,"21"-21"0,44-55 0,0 1 0,0 0 0,1 0 0,-1 1 0,1-1 0,0 1 0,0-1 0,-2 6 0,6-10-47,-1 1 0,0-1 0,1 0 0,-1 0 0,1 0 0,-1 0 0,1 0 0,-1 0 0,1 0-1,-1 0 1,1 0 0,-1 0 0,0 0 0,1 0 0,-1 0 0,1 0 0,-1 0 0,1 0 0,-1 0 0,1-1 0,-1 1 0,0 0-1,1 0 1,-1-1 0,1 1 0,-1 0 0,0-1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24575,'-3'3'0,"-2"2"0,-1 3 0,-1 2 0,-3 2 0,0-1 0,0 0 0,2-1 0,5 0 0,6-4 0,1-3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24575,'-2'2'0,"-1"3"0,-2 3 0,-3 2 0,1 2 0,-2-1 0,2 0 0,-1-3 0,1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24575,'-2'0'0,"-3"4"0,-3 2 0,0 2 0,-1 0 0,1 0 0,-1 0 0,2 0 0,4-2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24575,'-3'0'0,"-2"0"0,-3 2 0,-3 1 0,2 2 0,-1 2 0,-1 1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24575,'-2'0'0,"-3"0"0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24575,'3'-3'0,"2"0"0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24575,'-2'0'0,"-3"0"0,-3 2 0,0 4 0,-1 2 0,1 2 0,-1 0 0,2 0 0,0 1 0,0 0 0,2-1-8191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24575,'-2'0'0,"-1"2"0,-4 5 0,-2 4 0,0 3 0,0 0 0,0-2 0,4-2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24575,'0'3'0,"0"2"0,-2 3 0,-3 3 0,-1 1 0,-1 1 0,-3 0 0,0 3 0,0 1 0,0 2 0,0 0 0,1-1 0,5-4 0,4-6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24575,'-3'3'0,"-2"2"0,-3 3 0,0 5 0,-1 2 0,-1 3 0,1 1 0,0-1 0,-1-1 0,-1-1 0,1-1 0,5-3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24575,'-24'28'0,"-42"59"0,3-2 0,54-76 0,-20 27 0,28-34 0,0-1 0,-1 1 0,1 0 0,0-1 0,0 1 0,1 0 0,-1 0 0,0-1 0,1 1 0,-1 0 0,1 0 0,-1 0 0,1 0 0,0 0 0,0 0 0,0 0 0,0 3 0,5-1-1365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 24575,'0'-2'0,"0"1"0,-3 6 0,1 4 0,-3 2 0,-5 5 0,-1 1 0,0 2 0,-1 1 0,-3-2 0,1 2 0,1-1 0,3-2 0,5-3 0,3-4-8191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6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24575,'-94'111'0,"76"-86"0,-1-1 0,-2 0 0,-1-1 0,0-1 0,-29 20 0,28-22 120,22-20-171,0 1 0,0-1-1,1 1 1,-1 0 0,0-1 0,1 1 0,-1 0-1,1-1 1,-1 1 0,1 0 0,-1 0-1,1-1 1,-1 1 0,1 0 0,-1 0 0,1 0-1,0 0 1,0 0 0,0 0 0,-1 0 0,1-1-1,0 1 1,0 0 0,0 0 0,0 0 0,0 0-1,1 0 1,-1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24575,'0'2'0,"-2"1"0,-1 2 0,0 3 0,-4 2 0,-1 1 0,-3 4 0,0 1 0,0 3 0,1 0 0,1-3 0,1-2 0,2-1 0,3-3-8191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24575,'-2'2'0,"-4"1"0,1 2 0,-1 3 0,0 1 0,1 3 0,-2 0 0,1 2 0,1-3-8191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24575,'27'22'0,"0"-1"0,1-2 0,1-1 0,35 15 0,-18-8 0,40 18 0,2-4 0,1-3 0,187 46 0,296 26 0,-486-95 0,1438 154 0,-1230-159 0,437 26 0,-630-19-1365,-85-12-5461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24575,'-1'13'0,"0"-1"0,-1 0 0,-1 0 0,0-1 0,-1 1 0,0-1 0,0 1 0,-12 18 0,-5 6 0,-30 39 0,-13 3 0,44-57 0,1 2 0,2 0 0,0 0 0,-16 32 0,31-51 0,0 0 0,0 0 0,1 0 0,-1 0 0,1 0 0,0 1 0,0-1 0,1 0 0,-1 1 0,1-1 0,0 0 0,0 1 0,0-1 0,0 1 0,1-1 0,0 0 0,0 1 0,0-1 0,1 0 0,2 7 0,2-2 0,1 0 0,-1 0 0,1-1 0,1 0 0,0 0 0,0-1 0,10 7 0,-15-12 12,1 1 0,-1 0 0,1 0 0,-1 0 0,0 1 0,0-1 0,-1 1 0,1-1 0,3 8 0,-5-9-67,-1 0 0,0 0 0,0-1 0,0 1 0,0 0 0,0 0 0,0 0 0,0-1 0,0 1 0,-1 0 0,1 0 0,-1 0 0,1-1 0,-1 1 0,0 0 0,1-1 0,-1 1 0,0-1 0,0 1 0,0-1 0,-1 1 0,1-1 0,0 0 0,0 1 0,-1-1 0,-1 1 0,-10 10-6771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24575,'82'-8'0,"-35"1"0,-15 3 0,-2-2 0,1-1 0,-1-1 0,48-20 0,-57 21-4,0 1 0,0 1 0,37-3 0,-10 2-1345,-35 3-5477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24575,'3'0'0,"2"-2"0,3-1 0,5-2 0,2 0 0,0 0 0,4 2 0,-1-1 0,0 0 0,0 0 0,-1 4 0,-8 4 0,-6 3 0,-6 1 0,-8 1 0,-3 1 0,0-1-8191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24575,'0'3'0,"-1"11"0,1-1 0,0 1 0,1-1 0,0 1 0,1-1 0,1 0 0,0 0 0,1 0 0,9 23 0,-12-35 0,0 1 0,0-1 0,0 0 0,0 0 0,0-1 0,0 1 0,0 0 0,0 0 0,0 0 0,1-1 0,-1 1 0,0-1 0,0 1 0,1-1 0,-1 1 0,0-1 0,1 0 0,-1 1 0,0-1 0,1 0 0,-1 0 0,1 0 0,-1 0 0,0 0 0,1-1 0,-1 1 0,0 0 0,1-1 0,1 0 0,46-22 0,-6 4 0,-42 19 0,0 1 0,0-1 0,0 0 0,0 1 0,0-1 0,0 1 0,-1-1 0,1 1 0,0 0 0,0-1 0,0 1 0,0 0 0,-1 0 0,1-1 0,0 1 0,-1 0 0,1 0 0,-1 0 0,1 0 0,-1 0 0,1 0 0,-1 0 0,0 0 0,1 0 0,-1 0 0,0 0 0,0 0 0,0 0 0,0 0 0,0 0 0,0 0 0,0 1 0,0 0 0,-1 47 0,0-40 0,1 6 0,0-7 0,0 0 0,0 0 0,-1 0 0,-1 0 0,-3 16 0,4-22 0,-1 1 0,1-1 0,0 0 0,-1 1 0,1-1 0,-1 0 0,0 0 0,0 0 0,0 0 0,0 0 0,0-1 0,0 1 0,-1-1 0,1 1 0,0-1 0,-1 0 0,1 0 0,-1 0 0,1 0 0,-1 0 0,-4 1 0,-26 3-72,25-4-45,0 0-1,0 0 1,0 0-1,1 1 1,-1 0-1,0 1 0,1 0 1,-1 0-1,1 1 1,-9 5-1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24575,'2'-2'0,"4"-1"0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24575,'-1'11'0,"-1"1"0,0-1 0,-1 0 0,0 0 0,-1 0 0,-9 19 0,-6 19 0,8-16 0,-2-2 0,-21 39 0,17-37 0,17-32-30,0-1 0,0 0-1,-1 1 1,1-1 0,0 1-1,0-1 1,-1 0 0,1 1-1,0-1 1,0 1 0,0-1-1,0 1 1,0-1 0,0 1-1,0-1 1,0 1-1,0-1 1,0 1 0,0-1-1,0 0 1,0 1 0,0-1-1,0 1 1,0-1 0,0 1-1,1-1 1,-1 0 0,0 1-1,0-1 1,1 1 0,-1-1-1,0 0 1,1 1 0,-1-1-1,0 0 1,1 1 0,-1-1-1,0 0 1,1 1 0,-1-1-1,0 0 1,1 0 0,-1 0-1,1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1:58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24575,'0'-2'0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76 24575,'2'8'0,"0"0"0,0 0 0,1 0 0,1-1 0,-1 1 0,1-1 0,0 0 0,1 0 0,8 11 0,3 4 0,-10-12 0,24 47 0,-28-55 0,-2 0 0,1 1 0,0-1 0,0 0 0,-1 1 0,1-1 0,-1 1 0,0-1 0,0 0 0,0 1 0,0-1 0,0 1 0,0-1 0,-1 0 0,1 1 0,-1-1 0,1 0 0,-1 1 0,0-1 0,0 0 0,0 0 0,-2 4 0,1-5 0,-1 0 0,1 1 0,0-1 0,0 0 0,-1 0 0,1 0 0,0-1 0,-1 1 0,1 0 0,-1-1 0,1 0 0,-1 1 0,1-1 0,-1 0 0,1-1 0,-1 1 0,1 0 0,-1-1 0,1 1 0,0-1 0,-1 0 0,-2 0 0,-475-96 0,545 106 0,89 1 0,-146-11 0,-1 0 0,1-1 0,-1 1 0,1-2 0,-1 1 0,0-1 0,0 0 0,0 0 0,0-1 0,0 1 0,-1-2 0,0 1 0,0-1 0,0 0 0,0 0 0,6-9 0,-1 3 0,-1-2 0,-1 1 0,0-1 0,0-1 0,-2 0 0,0 0 0,6-17 0,-2-19 0,12 90 0,-6-14-1365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08:49:0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 24575,'0'8'0,"0"0"0,-1 0 0,0 0 0,0 0 0,-1 0 0,0-1 0,0 1 0,-1 0 0,0-1 0,0 0 0,-7 11 0,9-18 0,1 1 0,0-1 0,-1 0 0,1 1 0,0-1 0,-1 1 0,1-1 0,0 0 0,-1 1 0,1-1 0,0 1 0,0-1 0,0 1 0,0-1 0,-1 1 0,1 0 0,0-1 0,0 1 0,0-1 0,0 1 0,0-1 0,0 1 0,0-1 0,0 1 0,1-1 0,-1 1 0,0-1 0,0 1 0,0-1 0,0 1 0,1-1 0,-1 1 0,1 0 0,16-4 0,23-20 0,-14-1 0,-44 43 0,16-18 0,1 1 0,0-1 0,-1 0 0,1 0 0,0 1 0,0-1 0,0 1 0,0-1 0,0 1 0,0-1 0,0 1 0,1 0 0,-1-1 0,0 1 0,0 3 0,3-4 0,-1 0 0,0 0 0,0 0 0,1 0 0,-1 0 0,1-1 0,-1 1 0,1 0 0,-1-1 0,1 1 0,-1-1 0,1 0 0,0 0 0,-1 1 0,3-1 0,1 1 0,10 2 0,6-2 0,-20-2 0,-1-1 0,0 1 0,0-1 0,0 1 0,0 0 0,0-1 0,0 1 0,0-1 0,0 1 0,-1-1 0,1 1 0,0-1 0,-1 1 0,1 0 0,-1-1 0,0 1 0,-1-2 0,-20-44 58,-7-22-1481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1:09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850 0 24575,'-23'0'0,"-15"0"0,-45 5 0,69-3 0,0 1 0,0 0 0,1 1 0,-1 1 0,1 0 0,-21 11 0,-8 11 0,1 2 0,2 2 0,1 2 0,1 1 0,2 2 0,-44 57 0,68-78 0,1 0 0,1 0 0,0 1 0,1 0 0,1 1 0,1 0 0,0 0 0,1 0 0,0 1 0,-2 26 0,7-43 0,0 1 0,0-1 0,0 1 0,0-1 0,0 1 0,-1-1 0,1 1 0,0-1 0,-1 1 0,1-1 0,-1 1 0,0-1 0,1 0 0,-1 1 0,0-1 0,0 0 0,0 0 0,0 0 0,0 1 0,0-1 0,0 0 0,0 0 0,-1 0 0,1-1 0,0 1 0,0 0 0,-1 0 0,-1 0 0,1-1 0,0-1 0,-1 1 0,1-1 0,0 1 0,0-1 0,0 0 0,-1 0 0,1 1 0,0-2 0,0 1 0,0 0 0,0 0 0,1-1 0,-1 1 0,0-1 0,-1-1 0,-10-11 0,0 0 0,1 0 0,-13-21 0,12 13 0,1-1 0,-11-28 0,5 10 0,11 29 0,9 27 0,9 28 0,10 16 0,-15-39 0,0 0 0,2-1 0,18 33 0,-23-47 0,0 0 0,0 0 0,1-1 0,0 1 0,0-1 0,0 0 0,1 0 0,-1-1 0,1 1 0,0-1 0,0 0 0,0 0 0,0-1 0,1 1 0,-1-1 0,1 0 0,-1-1 0,7 2 0,1-2 0,0 0 0,0-1 0,-1-1 0,1 0 0,0 0 0,-1-1 0,1-1 0,-1 0 0,1-1 0,-1 0 0,0-1 0,-1-1 0,19-10 0,-30 16 0,1 0 0,-1 0 0,0-1 0,0 1 0,0 0 0,1 0 0,-1 0 0,0 0 0,0 0 0,0 0 0,0 0 0,1 0 0,-1 0 0,0-1 0,0 1 0,0 0 0,0 0 0,0 0 0,0 0 0,1 0 0,-1-1 0,0 1 0,0 0 0,0 0 0,0 0 0,0 0 0,0-1 0,0 1 0,0 0 0,0 0 0,0 0 0,0-1 0,0 1 0,0 0 0,0 0 0,0 0 0,0 0 0,0-1 0,0 1 0,0 0 0,0 0 0,0 0 0,0-1 0,0 1 0,0 0 0,0 0 0,-1 0 0,1 0 0,0-1 0,0 1 0,-13-4 0,-18 2 0,8 2-31,0 2 0,-1 1 0,-29 8 0,15-4-1210,16-3-5585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207 301 24575,'-33'2'0,"19"-1"0,1-1 0,0 0 0,-1 0 0,-22-5 0,33 4 0,0 0 0,0 1 0,1-1 0,-1-1 0,0 1 0,0 0 0,1-1 0,-1 1 0,1-1 0,-1 0 0,1 0 0,0 0 0,0 0 0,0 0 0,0 0 0,0-1 0,0 1 0,0-1 0,1 1 0,-1-1 0,1 0 0,0 1 0,0-1 0,0 0 0,-1-6 0,0-3 0,1-1 0,0 1 0,1 0 0,1-1 0,0 1 0,0-1 0,1 1 0,1 0 0,0 0 0,1 0 0,0 0 0,6-12 0,-8 20 0,0-1 0,0 1 0,1 0 0,-1 0 0,1 0 0,0 0 0,0 0 0,0 1 0,0-1 0,1 1 0,0 0 0,-1 0 0,1 0 0,0 1 0,1-1 0,-1 1 0,0 0 0,1 0 0,-1 0 0,1 1 0,-1-1 0,1 1 0,0 0 0,-1 1 0,1-1 0,0 1 0,0 0 0,0 0 0,-1 1 0,1-1 0,0 1 0,0 0 0,8 3 0,-10-3 0,0 0 0,0 1 0,-1-1 0,1 0 0,-1 1 0,1 0 0,-1 0 0,0 0 0,1 0 0,-1 0 0,0 0 0,0 0 0,-1 1 0,1-1 0,0 1 0,-1-1 0,1 1 0,-1 0 0,0-1 0,0 1 0,0 0 0,0 0 0,-1 0 0,1 0 0,-1 0 0,1 0 0,-1 0 0,0 0 0,0 0 0,-1 0 0,1 0 0,-1 0 0,1 0 0,-2 4 0,-1 2 0,1 0 0,-1 0 0,-1 0 0,0-1 0,0 1 0,0-1 0,-1 0 0,0 0 0,-12 12 0,7-7 0,1 1 0,0 0 0,1 0 0,0 1 0,1-1 0,1 2 0,1-1 0,-8 31 0,-14 36 0,21-67 0,-12 26 0,1 2 0,2 0 0,-12 60 0,26-102 0,1 0 0,0 0 0,-1 0 0,1 1 0,0-1 0,0 0 0,0 0 0,0 1 0,0-1 0,0 0 0,0 0 0,0 1 0,0-1 0,0 0 0,1 0 0,-1 1 0,1-1 0,-1 0 0,1 0 0,0 1 0,0-2 0,-1 0 0,1 0 0,0 0 0,0 0 0,0 0 0,-1 0 0,1 0 0,0-1 0,0 1 0,-1 0 0,1-1 0,0 1 0,0 0 0,-1-1 0,1 1 0,-1-1 0,1 1 0,0-1 0,-1 1 0,1-1 0,-1 0 0,1 0 0,38-48 0,-37 46 0,23-34-1365,-1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24575,'5'0'0,"12"0"0,8 0 0,5 0 0,2 0 0,1 0 0,-11 0 0,-8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24575,'-3'0'0,"1"1"0,-1 0 0,1 0 0,-1 0 0,1 0 0,0 0 0,-1 1 0,1-1 0,0 0 0,0 1 0,0 0 0,0 0 0,0-1 0,0 1 0,0 0 0,1 1 0,-1-1 0,1 0 0,-1 0 0,1 1 0,0-1 0,0 0 0,0 1 0,0-1 0,1 1 0,-2 4 0,1-3 0,0 0 0,0-1 0,0 1 0,1 0 0,-1 0 0,1 0 0,0-1 0,0 1 0,0 0 0,0 0 0,1 0 0,0-1 0,0 1 0,0 0 0,0-1 0,0 1 0,1 0 0,1 3 0,0-5 0,1 1 0,-1-1 0,0 1 0,1-1 0,-1 0 0,1 0 0,0 0 0,-1-1 0,1 1 0,0-1 0,0 0 0,6 1 0,-6-2 0,0 1 0,0 0 0,-1 0 0,1 0 0,0 1 0,0-1 0,-1 1 0,1 0 0,-1 0 0,1 0 0,-1 1 0,0-1 0,0 1 0,4 4 0,-3-1 0,0 0 0,-1 0 0,0 1 0,0-1 0,0 1 0,-1 0 0,0 0 0,0 0 0,-1 0 0,0 0 0,0 0 0,0 1 0,-1-1 0,-1 0 0,-1 12 0,1-10 0,0 0 0,-1-1 0,0 1 0,-1-1 0,0 0 0,0 0 0,-1 0 0,0 0 0,0 0 0,-1-1 0,0 0 0,-6 7 0,4-8-1365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24575,'0'5'0,"0"7"0,-5 10 0,-1 8 0,-6 3 0,1 2 0,-4-1 0,1-1 0,-2-1 0,-4-1 0,-3 4 0,3 2 0,4-1 0,9-7 0,7-8-8191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24575,'0'-5'0,"0"-12"0,0-3-8191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2:13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24575,'13'347'0,"-13"-320"-1365,0-19-5461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24575,'-1'0'0,"0"1"0,1-1 0,-1 1 0,0-1 0,0 1 0,1-1 0,-1 1 0,0 0 0,1-1 0,-1 1 0,1 0 0,-1 0 0,1-1 0,-1 1 0,1 0 0,0 0 0,-1 0 0,1-1 0,0 1 0,0 0 0,0 0 0,-1 0 0,1 0 0,0 0 0,0 0 0,0 1 0,-1 31 0,1-28 0,0 280-1365,0-274-5461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24575,'0'2'0,"0"3"0,-3 1 0,0 2 0,0 1 0,-1-1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24575,'0'3'0,"0"2"0,0 3 0,-3 2 0,-2 4 0,-3 0 0,-3 2 0,-3 0 0,0 0 0,3 0 0,1-4 0,0-3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24575,'-2'0'0,"-3"0"0,-5 4 0,-4 5 0,-1 4 0,-2 3 0,-1 0 0,2 3 0,0 0 0,1 1 0,-1-3 0,4-1 0,3 0 0,1-2 0,5-4 0,4-6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24575,'-69'79'0,"21"-21"0,44-55 0,0 1 0,0 0 0,1 0 0,-1 1 0,1-1 0,0 1 0,0-1 0,-2 6 0,6-10-47,-1 1 0,0-1 0,1 0 0,-1 0 0,1 0 0,-1 0 0,1 0 0,-1 0 0,1 0-1,-1 0 1,1 0 0,-1 0 0,0 0 0,1 0 0,-1 0 0,1 0 0,-1 0 0,1 0 0,-1 0 0,1-1 0,-1 1 0,0 0-1,1 0 1,-1-1 0,1 1 0,-1 0 0,0-1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24575,'-3'3'0,"-2"2"0,-1 3 0,-1 2 0,-3 2 0,0-1 0,0 0 0,2-1 0,5 0 0,6-4 0,1-3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3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24575,'-2'2'0,"-1"3"0,-2 3 0,-3 2 0,1 2 0,-2-1 0,2 0 0,-1-3 0,1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24575,'-2'0'0,"-3"4"0,-3 2 0,0 2 0,-1 0 0,1 0 0,-1 0 0,2 0 0,4-2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24575,'-3'0'0,"-2"0"0,-3 2 0,-3 1 0,2 2 0,-1 2 0,-1 1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07:45:57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24575,'-13'206'0,"0"8"0,13-201 0,1-1 0,0 1 0,1-1 0,0 1 0,1-1 0,1 0 0,-1 0 0,2 0 0,0-1 0,0 1 0,1-1 0,1 0 0,0-1 0,0 1 0,1-1 0,12 12 0,-18-20 0,10 9 0,-1 1 0,-1 0 0,0 0 0,0 1 0,-2 0 0,1 1 0,-2 0 0,11 25 0,-9-9 0,-2 0 0,0 1 0,2 32 0,-1-9 0,-5-40 0,-1 1 0,0 0 0,-1 20 0,-1-29 0,-1 1 0,0-1 0,0 0 0,-1 0 0,1 0 0,-1 0 0,-1 0 0,1 0 0,-1 0 0,0-1 0,-6 8 0,-2 0 0,0 0 0,0-2 0,-2 1 0,1-1 0,-19 11 0,21-15 0,-1 1 0,1-1 0,0 2 0,1-1 0,0 1 0,0 1 0,1 0 0,0 0 0,1 0 0,-8 16 0,-1 9-195,1 2 0,2 0 0,1 0 0,2 1 0,2 0 0,-6 75 0,14-90-6631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24575,'-2'0'0,"-3"0"0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24575,'3'-3'0,"2"0"0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24575,'-2'0'0,"-3"0"0,-3 2 0,0 4 0,-1 2 0,1 2 0,-1 0 0,2 0 0,0 1 0,0 0 0,2-1-8191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24575,'-2'0'0,"-1"2"0,-4 5 0,-2 4 0,0 3 0,0 0 0,0-2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49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24575,'0'3'0,"0"2"0,-2 3 0,-3 3 0,-1 1 0,-1 1 0,-3 0 0,0 3 0,0 1 0,0 2 0,0 0 0,1-1 0,5-4 0,4-6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24575,'-3'3'0,"-2"2"0,-3 3 0,0 5 0,-1 2 0,-1 3 0,1 1 0,0-1 0,-1-1 0,-1-1 0,1-1 0,5-3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2T12:33:5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24575,'-24'28'0,"-42"59"0,3-2 0,54-76 0,-20 27 0,28-34 0,0-1 0,-1 1 0,1 0 0,0-1 0,0 1 0,1 0 0,-1 0 0,0-1 0,1 1 0,-1 0 0,1 0 0,-1 0 0,1 0 0,0 0 0,0 0 0,0 0 0,0 3 0,5-1-1365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6474-70D0-4362-8459-650EA0FFD88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D3860-AF29-4C77-B9F6-A135464D0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gradFill>
          <a:gsLst>
            <a:gs pos="0">
              <a:schemeClr val="bg1">
                <a:lumMod val="70000"/>
              </a:schemeClr>
            </a:gs>
            <a:gs pos="5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149531"/>
            <a:ext cx="12192000" cy="2618428"/>
          </a:xfrm>
          <a:prstGeom prst="rect">
            <a:avLst/>
          </a:prstGeom>
        </p:spPr>
        <p:txBody>
          <a:bodyPr tIns="0" anchor="t"/>
          <a:lstStyle>
            <a:lvl1pPr algn="ctr">
              <a:defRPr sz="6000" b="0" baseline="0">
                <a:solidFill>
                  <a:srgbClr val="800205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4162098"/>
            <a:ext cx="12192000" cy="141983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600" b="0" i="0" baseline="0">
                <a:solidFill>
                  <a:srgbClr val="414141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Name(s)</a:t>
            </a:r>
            <a:br>
              <a:rPr lang="en-US" dirty="0"/>
            </a:br>
            <a:r>
              <a:rPr lang="en-US" dirty="0"/>
              <a:t>Affiliation(s)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700130" y="5800597"/>
            <a:ext cx="8283931" cy="811292"/>
          </a:xfrm>
        </p:spPr>
        <p:txBody>
          <a:bodyPr anchor="ctr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FontTx/>
              <a:buNone/>
              <a:defRPr sz="1600" b="0">
                <a:solidFill>
                  <a:srgbClr val="414141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pPr lvl="0"/>
            <a:r>
              <a:rPr lang="en-US" dirty="0"/>
              <a:t>Conference title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F4558-4177-D04A-B3D6-AECA470F9CA7}"/>
              </a:ext>
            </a:extLst>
          </p:cNvPr>
          <p:cNvCxnSpPr/>
          <p:nvPr userDrawn="1"/>
        </p:nvCxnSpPr>
        <p:spPr>
          <a:xfrm>
            <a:off x="3100526" y="5832086"/>
            <a:ext cx="0" cy="793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TNU logo - Knowledge for a better world">
            <a:extLst>
              <a:ext uri="{FF2B5EF4-FFF2-40B4-BE49-F238E27FC236}">
                <a16:creationId xmlns:a16="http://schemas.microsoft.com/office/drawing/2014/main" id="{4252E06C-5BB4-4FBA-A693-9CBC2A2B7C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9" y="5832615"/>
            <a:ext cx="2299346" cy="8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2373923" cy="2279271"/>
          </a:xfrm>
          <a:prstGeom prst="rect">
            <a:avLst/>
          </a:prstGeom>
          <a:solidFill>
            <a:srgbClr val="AC0309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2421" y="2690444"/>
            <a:ext cx="8847161" cy="3464171"/>
          </a:xfrm>
          <a:prstGeom prst="rect">
            <a:avLst/>
          </a:prstGeom>
        </p:spPr>
        <p:txBody>
          <a:bodyPr lIns="0" tIns="0" anchor="t"/>
          <a:lstStyle>
            <a:lvl1pPr algn="l">
              <a:defRPr sz="5000" b="0" baseline="0">
                <a:solidFill>
                  <a:srgbClr val="800205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Sub-title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690445"/>
            <a:ext cx="2373923" cy="4167555"/>
          </a:xfrm>
          <a:prstGeom prst="rect">
            <a:avLst/>
          </a:prstGeom>
          <a:solidFill>
            <a:srgbClr val="414141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436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4581" y="-21265"/>
            <a:ext cx="11326793" cy="721150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2374" y="1109249"/>
            <a:ext cx="11579001" cy="365125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100" b="1" baseline="0"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2pPr>
            <a:lvl3pPr marL="1143000" indent="-228600">
              <a:buFont typeface="Trebuchet MS" panose="020B0603020202020204" pitchFamily="34" charset="0"/>
              <a:buChar char="—"/>
              <a:defRPr sz="20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3pPr>
            <a:lvl4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4pPr>
            <a:lvl5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5pPr>
          </a:lstStyle>
          <a:p>
            <a:pPr lvl="0"/>
            <a:r>
              <a:rPr lang="en-US" dirty="0"/>
              <a:t>Sub-subtitle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65894" y="6356351"/>
            <a:ext cx="201548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6DA9AECE-6322-4349-B41F-7CDC00E33D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94C032-BEF8-49C3-A4C9-6C856CD200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4" y="1657350"/>
            <a:ext cx="11579001" cy="4434840"/>
          </a:xfrm>
        </p:spPr>
        <p:txBody>
          <a:bodyPr/>
          <a:lstStyle>
            <a:lvl1pPr>
              <a:lnSpc>
                <a:spcPct val="130000"/>
              </a:lnSpc>
              <a:defRPr sz="1800" baseline="0">
                <a:latin typeface="Segoe"/>
              </a:defRPr>
            </a:lvl1pPr>
            <a:lvl2pPr>
              <a:lnSpc>
                <a:spcPct val="130000"/>
              </a:lnSpc>
              <a:defRPr sz="1600">
                <a:latin typeface="+mj-lt"/>
              </a:defRPr>
            </a:lvl2pPr>
            <a:lvl3pPr>
              <a:lnSpc>
                <a:spcPct val="130000"/>
              </a:lnSpc>
              <a:defRPr sz="1600">
                <a:latin typeface="+mj-lt"/>
              </a:defRPr>
            </a:lvl3pPr>
            <a:lvl4pPr>
              <a:lnSpc>
                <a:spcPct val="130000"/>
              </a:lnSpc>
              <a:defRPr sz="1600">
                <a:latin typeface="+mj-lt"/>
              </a:defRPr>
            </a:lvl4pPr>
            <a:lvl5pPr>
              <a:lnSpc>
                <a:spcPct val="130000"/>
              </a:lnSpc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64DCB3-8B66-4EBF-A40C-53F7E392C2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0" y="6492875"/>
            <a:ext cx="12192000" cy="36512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buFont typeface="Wingdings" panose="05000000000000000000" pitchFamily="2" charset="2"/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2pPr>
            <a:lvl3pPr marL="1143000" indent="-228600">
              <a:buFont typeface="Trebuchet MS" panose="020B0603020202020204" pitchFamily="34" charset="0"/>
              <a:buChar char="—"/>
              <a:defRPr sz="20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3pPr>
            <a:lvl4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4pPr>
            <a:lvl5pPr>
              <a:defRPr sz="1800" b="0">
                <a:latin typeface="Myriad Pro" panose="020B0503030403020204" pitchFamily="34" charset="0"/>
                <a:ea typeface="Myriad Pro" panose="020B0503030403020204" pitchFamily="34" charset="0"/>
                <a:cs typeface="Microsoft Sans Serif" charset="0"/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045387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33" y="2251882"/>
            <a:ext cx="10960084" cy="4104469"/>
          </a:xfrm>
        </p:spPr>
        <p:txBody>
          <a:bodyPr lIns="360000">
            <a:normAutofit/>
          </a:bodyPr>
          <a:lstStyle>
            <a:lvl1pPr marL="0" indent="0">
              <a:buFontTx/>
              <a:buNone/>
              <a:defRPr sz="2800" b="0" baseline="0">
                <a:latin typeface="Segoe"/>
                <a:ea typeface="Myriad Pro" panose="020B0503030403020204" pitchFamily="34" charset="0"/>
                <a:cs typeface="Microsoft Sans Serif" charset="0"/>
              </a:defRPr>
            </a:lvl1pPr>
            <a:lvl2pPr marL="457200" indent="0">
              <a:buFontTx/>
              <a:buNone/>
              <a:defRPr sz="2800" b="0">
                <a:latin typeface="Myriad Pro" charset="0"/>
                <a:ea typeface="Myriad Pro" charset="0"/>
                <a:cs typeface="Myriad Pro" charset="0"/>
              </a:defRPr>
            </a:lvl2pPr>
            <a:lvl3pPr marL="914400" indent="0">
              <a:buFontTx/>
              <a:buNone/>
              <a:defRPr sz="2400" b="0">
                <a:latin typeface="Myriad Pro" charset="0"/>
                <a:ea typeface="Myriad Pro" charset="0"/>
                <a:cs typeface="Myriad Pro" charset="0"/>
              </a:defRPr>
            </a:lvl3pPr>
            <a:lvl4pPr marL="1371600" indent="0">
              <a:buFontTx/>
              <a:buNone/>
              <a:defRPr sz="2000" b="0">
                <a:latin typeface="Myriad Pro" charset="0"/>
                <a:ea typeface="Myriad Pro" charset="0"/>
                <a:cs typeface="Myriad Pro" charset="0"/>
              </a:defRPr>
            </a:lvl4pPr>
            <a:lvl5pPr marL="1828800" indent="0">
              <a:buFontTx/>
              <a:buNone/>
              <a:defRPr sz="2000" b="0"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65894" y="6356351"/>
            <a:ext cx="201548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6DA9AECE-6322-4349-B41F-7CDC00E33D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11833" y="-25590"/>
            <a:ext cx="10960084" cy="721150"/>
          </a:xfrm>
          <a:prstGeom prst="rect">
            <a:avLst/>
          </a:prstGeom>
        </p:spPr>
        <p:txBody>
          <a:bodyPr lIns="0" tIns="0" bIns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z="2800" baseline="0" dirty="0">
                <a:latin typeface="Segoe"/>
                <a:ea typeface="Microsoft Sans Serif" charset="0"/>
                <a:cs typeface="Microsoft Sans Serif" charset="0"/>
              </a:rPr>
              <a:t>Acknowledgements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1376262"/>
            <a:ext cx="12192000" cy="721150"/>
          </a:xfrm>
          <a:prstGeom prst="rect">
            <a:avLst/>
          </a:prstGeom>
        </p:spPr>
        <p:txBody>
          <a:bodyPr lIns="360000" tIns="0" bIns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z="2800" dirty="0">
                <a:latin typeface="Segoe"/>
                <a:ea typeface="Microsoft Sans Serif" charset="0"/>
                <a:cs typeface="Microsoft Sans Serif" charset="0"/>
              </a:rPr>
              <a:t>This research was</a:t>
            </a:r>
            <a:r>
              <a:rPr lang="en-US" sz="2800" baseline="0" dirty="0">
                <a:latin typeface="Segoe"/>
                <a:ea typeface="Microsoft Sans Serif" charset="0"/>
                <a:cs typeface="Microsoft Sans Serif" charset="0"/>
              </a:rPr>
              <a:t> supported by:</a:t>
            </a:r>
            <a:endParaRPr lang="en-US" sz="2800" dirty="0">
              <a:latin typeface="Segoe"/>
              <a:ea typeface="Microsoft Sans Serif" charset="0"/>
              <a:cs typeface="Microsoft Sans Seri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0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hank you">
    <p:bg>
      <p:bgPr>
        <a:gradFill>
          <a:gsLst>
            <a:gs pos="50000">
              <a:schemeClr val="bg1">
                <a:lumMod val="95000"/>
              </a:schemeClr>
            </a:gs>
            <a:gs pos="0">
              <a:schemeClr val="bg1">
                <a:lumMod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0" y="146327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0" i="0" baseline="0" dirty="0">
                <a:solidFill>
                  <a:srgbClr val="424242"/>
                </a:solidFill>
                <a:latin typeface="Segoe"/>
                <a:ea typeface="Microsoft Sans Serif" charset="0"/>
                <a:cs typeface="Microsoft Sans Serif" charset="0"/>
              </a:rPr>
              <a:t>Thank you!</a:t>
            </a:r>
          </a:p>
        </p:txBody>
      </p:sp>
      <p:pic>
        <p:nvPicPr>
          <p:cNvPr id="11" name="Picture 2" descr="NTNU logo - Knowledge for a better world">
            <a:extLst>
              <a:ext uri="{FF2B5EF4-FFF2-40B4-BE49-F238E27FC236}">
                <a16:creationId xmlns:a16="http://schemas.microsoft.com/office/drawing/2014/main" id="{A3E95773-C63E-4C4C-9828-810E67EBB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95" y="4832338"/>
            <a:ext cx="3640610" cy="12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2959"/>
            <a:ext cx="10515600" cy="498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직사각형 11"/>
          <p:cNvSpPr/>
          <p:nvPr userDrawn="1"/>
        </p:nvSpPr>
        <p:spPr>
          <a:xfrm>
            <a:off x="0" y="0"/>
            <a:ext cx="12192000" cy="79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1" name="직선 연결선 4"/>
          <p:cNvCxnSpPr/>
          <p:nvPr userDrawn="1"/>
        </p:nvCxnSpPr>
        <p:spPr>
          <a:xfrm>
            <a:off x="554947" y="764704"/>
            <a:ext cx="11637053" cy="0"/>
          </a:xfrm>
          <a:prstGeom prst="line">
            <a:avLst/>
          </a:prstGeom>
          <a:ln w="88900">
            <a:gradFill>
              <a:gsLst>
                <a:gs pos="65000">
                  <a:srgbClr val="595959"/>
                </a:gs>
                <a:gs pos="100000">
                  <a:srgbClr val="C8C6C9"/>
                </a:gs>
                <a:gs pos="0">
                  <a:srgbClr val="595959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"/>
          <p:cNvCxnSpPr/>
          <p:nvPr userDrawn="1"/>
        </p:nvCxnSpPr>
        <p:spPr>
          <a:xfrm>
            <a:off x="0" y="764704"/>
            <a:ext cx="554947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1" r:id="rId2"/>
    <p:sldLayoutId id="2147483678" r:id="rId3"/>
    <p:sldLayoutId id="2147483679" r:id="rId4"/>
    <p:sldLayoutId id="214748368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" Type="http://schemas.openxmlformats.org/officeDocument/2006/relationships/image" Target="../media/image1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customXml" Target="../ink/ink4.xml"/><Relationship Id="rId5" Type="http://schemas.openxmlformats.org/officeDocument/2006/relationships/image" Target="../media/image15.png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6.xml"/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customXml" Target="../ink/ink15.xml"/><Relationship Id="rId17" Type="http://schemas.openxmlformats.org/officeDocument/2006/relationships/image" Target="../media/image26.png"/><Relationship Id="rId25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customXml" Target="../ink/ink14.xml"/><Relationship Id="rId24" Type="http://schemas.openxmlformats.org/officeDocument/2006/relationships/image" Target="../media/image31.png"/><Relationship Id="rId5" Type="http://schemas.openxmlformats.org/officeDocument/2006/relationships/customXml" Target="../ink/ink9.xml"/><Relationship Id="rId15" Type="http://schemas.openxmlformats.org/officeDocument/2006/relationships/image" Target="../media/image24.png"/><Relationship Id="rId23" Type="http://schemas.openxmlformats.org/officeDocument/2006/relationships/customXml" Target="../ink/ink18.xml"/><Relationship Id="rId10" Type="http://schemas.openxmlformats.org/officeDocument/2006/relationships/customXml" Target="../ink/ink13.xml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customXml" Target="../ink/ink12.xml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customXml" Target="../ink/ink19.xml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stefaniemuff/statlearning/blob/master/literature/Walepole_book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shinyapps.io/simple_regression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6.png"/><Relationship Id="rId12" Type="http://schemas.openxmlformats.org/officeDocument/2006/relationships/customXml" Target="../ink/ink2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23.xml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18" Type="http://schemas.openxmlformats.org/officeDocument/2006/relationships/image" Target="../media/image70.png"/><Relationship Id="rId3" Type="http://schemas.openxmlformats.org/officeDocument/2006/relationships/image" Target="../media/image61.png"/><Relationship Id="rId21" Type="http://schemas.openxmlformats.org/officeDocument/2006/relationships/image" Target="../media/image52.png"/><Relationship Id="rId7" Type="http://schemas.openxmlformats.org/officeDocument/2006/relationships/customXml" Target="../ink/ink25.xml"/><Relationship Id="rId12" Type="http://schemas.openxmlformats.org/officeDocument/2006/relationships/image" Target="../media/image67.png"/><Relationship Id="rId17" Type="http://schemas.openxmlformats.org/officeDocument/2006/relationships/image" Target="../media/image57.png"/><Relationship Id="rId2" Type="http://schemas.openxmlformats.org/officeDocument/2006/relationships/image" Target="../media/image60.png"/><Relationship Id="rId16" Type="http://schemas.openxmlformats.org/officeDocument/2006/relationships/customXml" Target="../ink/ink28.xml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customXml" Target="../ink/ink27.xml"/><Relationship Id="rId5" Type="http://schemas.openxmlformats.org/officeDocument/2006/relationships/image" Target="../media/image63.png"/><Relationship Id="rId15" Type="http://schemas.openxmlformats.org/officeDocument/2006/relationships/image" Target="../media/image53.png"/><Relationship Id="rId10" Type="http://schemas.openxmlformats.org/officeDocument/2006/relationships/image" Target="../media/image66.png"/><Relationship Id="rId19" Type="http://schemas.openxmlformats.org/officeDocument/2006/relationships/image" Target="../media/image62.png"/><Relationship Id="rId4" Type="http://schemas.openxmlformats.org/officeDocument/2006/relationships/image" Target="../media/image54.jpeg"/><Relationship Id="rId9" Type="http://schemas.openxmlformats.org/officeDocument/2006/relationships/customXml" Target="../ink/ink26.xml"/><Relationship Id="rId14" Type="http://schemas.openxmlformats.org/officeDocument/2006/relationships/image" Target="../media/image5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11" Type="http://schemas.openxmlformats.org/officeDocument/2006/relationships/image" Target="../media/image7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8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5" Type="http://schemas.openxmlformats.org/officeDocument/2006/relationships/image" Target="../media/image57.png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7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customXml" Target="../ink/ink31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customXml" Target="../ink/ink40.xml"/><Relationship Id="rId42" Type="http://schemas.openxmlformats.org/officeDocument/2006/relationships/image" Target="../media/image129.png"/><Relationship Id="rId47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customXml" Target="../ink/ink64.xml"/><Relationship Id="rId84" Type="http://schemas.openxmlformats.org/officeDocument/2006/relationships/customXml" Target="../ink/ink72.xml"/><Relationship Id="rId16" Type="http://schemas.openxmlformats.org/officeDocument/2006/relationships/image" Target="../media/image116.png"/><Relationship Id="rId11" Type="http://schemas.openxmlformats.org/officeDocument/2006/relationships/customXml" Target="../ink/ink35.xml"/><Relationship Id="rId32" Type="http://schemas.openxmlformats.org/officeDocument/2006/relationships/image" Target="../media/image124.png"/><Relationship Id="rId37" Type="http://schemas.openxmlformats.org/officeDocument/2006/relationships/customXml" Target="../ink/ink48.xml"/><Relationship Id="rId53" Type="http://schemas.openxmlformats.org/officeDocument/2006/relationships/image" Target="../media/image134.png"/><Relationship Id="rId58" Type="http://schemas.openxmlformats.org/officeDocument/2006/relationships/customXml" Target="../ink/ink59.xml"/><Relationship Id="rId74" Type="http://schemas.openxmlformats.org/officeDocument/2006/relationships/customXml" Target="../ink/ink67.xml"/><Relationship Id="rId79" Type="http://schemas.openxmlformats.org/officeDocument/2006/relationships/image" Target="../media/image147.png"/><Relationship Id="rId5" Type="http://schemas.openxmlformats.org/officeDocument/2006/relationships/customXml" Target="../ink/ink32.xml"/><Relationship Id="rId19" Type="http://schemas.openxmlformats.org/officeDocument/2006/relationships/customXml" Target="../ink/ink39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43.xml"/><Relationship Id="rId30" Type="http://schemas.openxmlformats.org/officeDocument/2006/relationships/image" Target="../media/image123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64" Type="http://schemas.openxmlformats.org/officeDocument/2006/relationships/customXml" Target="../ink/ink62.xml"/><Relationship Id="rId69" Type="http://schemas.openxmlformats.org/officeDocument/2006/relationships/image" Target="../media/image142.png"/><Relationship Id="rId77" Type="http://schemas.openxmlformats.org/officeDocument/2006/relationships/image" Target="../media/image146.png"/><Relationship Id="rId8" Type="http://schemas.openxmlformats.org/officeDocument/2006/relationships/image" Target="../media/image112.png"/><Relationship Id="rId51" Type="http://schemas.openxmlformats.org/officeDocument/2006/relationships/image" Target="../media/image133.png"/><Relationship Id="rId72" Type="http://schemas.openxmlformats.org/officeDocument/2006/relationships/customXml" Target="../ink/ink66.xml"/><Relationship Id="rId80" Type="http://schemas.openxmlformats.org/officeDocument/2006/relationships/customXml" Target="../ink/ink70.xml"/><Relationship Id="rId85" Type="http://schemas.openxmlformats.org/officeDocument/2006/relationships/image" Target="../media/image150.png"/><Relationship Id="rId3" Type="http://schemas.openxmlformats.org/officeDocument/2006/relationships/image" Target="../media/image85.png"/><Relationship Id="rId12" Type="http://schemas.openxmlformats.org/officeDocument/2006/relationships/image" Target="../media/image114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127.png"/><Relationship Id="rId46" Type="http://schemas.openxmlformats.org/officeDocument/2006/relationships/customXml" Target="../ink/ink53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image" Target="../media/image118.png"/><Relationship Id="rId41" Type="http://schemas.openxmlformats.org/officeDocument/2006/relationships/customXml" Target="../ink/ink50.xml"/><Relationship Id="rId54" Type="http://schemas.openxmlformats.org/officeDocument/2006/relationships/customXml" Target="../ink/ink57.xml"/><Relationship Id="rId62" Type="http://schemas.openxmlformats.org/officeDocument/2006/relationships/customXml" Target="../ink/ink61.xml"/><Relationship Id="rId70" Type="http://schemas.openxmlformats.org/officeDocument/2006/relationships/customXml" Target="../ink/ink65.xml"/><Relationship Id="rId75" Type="http://schemas.openxmlformats.org/officeDocument/2006/relationships/image" Target="../media/image145.png"/><Relationship Id="rId83" Type="http://schemas.openxmlformats.org/officeDocument/2006/relationships/image" Target="../media/image1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" Type="http://schemas.openxmlformats.org/officeDocument/2006/relationships/image" Target="../media/image113.png"/><Relationship Id="rId31" Type="http://schemas.openxmlformats.org/officeDocument/2006/relationships/customXml" Target="../ink/ink45.xml"/><Relationship Id="rId44" Type="http://schemas.openxmlformats.org/officeDocument/2006/relationships/image" Target="../media/image130.png"/><Relationship Id="rId52" Type="http://schemas.openxmlformats.org/officeDocument/2006/relationships/customXml" Target="../ink/ink56.xml"/><Relationship Id="rId60" Type="http://schemas.openxmlformats.org/officeDocument/2006/relationships/customXml" Target="../ink/ink60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78" Type="http://schemas.openxmlformats.org/officeDocument/2006/relationships/customXml" Target="../ink/ink69.xml"/><Relationship Id="rId81" Type="http://schemas.openxmlformats.org/officeDocument/2006/relationships/image" Target="../media/image148.png"/><Relationship Id="rId4" Type="http://schemas.openxmlformats.org/officeDocument/2006/relationships/image" Target="../media/image110.png"/><Relationship Id="rId9" Type="http://schemas.openxmlformats.org/officeDocument/2006/relationships/customXml" Target="../ink/ink34.xml"/><Relationship Id="rId13" Type="http://schemas.openxmlformats.org/officeDocument/2006/relationships/customXml" Target="../ink/ink36.xml"/><Relationship Id="rId18" Type="http://schemas.openxmlformats.org/officeDocument/2006/relationships/image" Target="../media/image117.png"/><Relationship Id="rId39" Type="http://schemas.openxmlformats.org/officeDocument/2006/relationships/customXml" Target="../ink/ink49.xml"/><Relationship Id="rId34" Type="http://schemas.openxmlformats.org/officeDocument/2006/relationships/image" Target="../media/image125.png"/><Relationship Id="rId50" Type="http://schemas.openxmlformats.org/officeDocument/2006/relationships/customXml" Target="../ink/ink55.xml"/><Relationship Id="rId55" Type="http://schemas.openxmlformats.org/officeDocument/2006/relationships/image" Target="../media/image135.png"/><Relationship Id="rId76" Type="http://schemas.openxmlformats.org/officeDocument/2006/relationships/customXml" Target="../ink/ink68.xml"/><Relationship Id="rId7" Type="http://schemas.openxmlformats.org/officeDocument/2006/relationships/customXml" Target="../ink/ink33.xml"/><Relationship Id="rId71" Type="http://schemas.openxmlformats.org/officeDocument/2006/relationships/image" Target="../media/image143.png"/><Relationship Id="rId2" Type="http://schemas.openxmlformats.org/officeDocument/2006/relationships/image" Target="../media/image108.png"/><Relationship Id="rId29" Type="http://schemas.openxmlformats.org/officeDocument/2006/relationships/customXml" Target="../ink/ink44.xml"/><Relationship Id="rId24" Type="http://schemas.openxmlformats.org/officeDocument/2006/relationships/image" Target="../media/image120.png"/><Relationship Id="rId40" Type="http://schemas.openxmlformats.org/officeDocument/2006/relationships/image" Target="../media/image128.png"/><Relationship Id="rId45" Type="http://schemas.openxmlformats.org/officeDocument/2006/relationships/customXml" Target="../ink/ink52.xml"/><Relationship Id="rId66" Type="http://schemas.openxmlformats.org/officeDocument/2006/relationships/customXml" Target="../ink/ink63.xml"/><Relationship Id="rId61" Type="http://schemas.openxmlformats.org/officeDocument/2006/relationships/image" Target="../media/image138.png"/><Relationship Id="rId82" Type="http://schemas.openxmlformats.org/officeDocument/2006/relationships/customXml" Target="../ink/ink71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.xml"/><Relationship Id="rId21" Type="http://schemas.openxmlformats.org/officeDocument/2006/relationships/image" Target="../media/image118.png"/><Relationship Id="rId42" Type="http://schemas.openxmlformats.org/officeDocument/2006/relationships/customXml" Target="../ink/ink91.xml"/><Relationship Id="rId47" Type="http://schemas.openxmlformats.org/officeDocument/2006/relationships/customXml" Target="../ink/ink94.xml"/><Relationship Id="rId63" Type="http://schemas.openxmlformats.org/officeDocument/2006/relationships/customXml" Target="../ink/ink102.xml"/><Relationship Id="rId68" Type="http://schemas.openxmlformats.org/officeDocument/2006/relationships/image" Target="../media/image141.png"/><Relationship Id="rId84" Type="http://schemas.openxmlformats.org/officeDocument/2006/relationships/image" Target="../media/image149.png"/><Relationship Id="rId89" Type="http://schemas.openxmlformats.org/officeDocument/2006/relationships/image" Target="../media/image156.png"/><Relationship Id="rId16" Type="http://schemas.openxmlformats.org/officeDocument/2006/relationships/customXml" Target="../ink/ink78.xml"/><Relationship Id="rId11" Type="http://schemas.openxmlformats.org/officeDocument/2006/relationships/image" Target="../media/image113.png"/><Relationship Id="rId32" Type="http://schemas.openxmlformats.org/officeDocument/2006/relationships/customXml" Target="../ink/ink86.xml"/><Relationship Id="rId37" Type="http://schemas.openxmlformats.org/officeDocument/2006/relationships/image" Target="../media/image126.png"/><Relationship Id="rId53" Type="http://schemas.openxmlformats.org/officeDocument/2006/relationships/customXml" Target="../ink/ink97.xml"/><Relationship Id="rId58" Type="http://schemas.openxmlformats.org/officeDocument/2006/relationships/image" Target="../media/image136.png"/><Relationship Id="rId74" Type="http://schemas.openxmlformats.org/officeDocument/2006/relationships/image" Target="../media/image144.png"/><Relationship Id="rId79" Type="http://schemas.openxmlformats.org/officeDocument/2006/relationships/customXml" Target="../ink/ink110.xml"/><Relationship Id="rId5" Type="http://schemas.openxmlformats.org/officeDocument/2006/relationships/customXml" Target="../ink/ink73.xml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121.png"/><Relationship Id="rId30" Type="http://schemas.openxmlformats.org/officeDocument/2006/relationships/customXml" Target="../ink/ink85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image" Target="../media/image131.png"/><Relationship Id="rId56" Type="http://schemas.openxmlformats.org/officeDocument/2006/relationships/image" Target="../media/image135.png"/><Relationship Id="rId64" Type="http://schemas.openxmlformats.org/officeDocument/2006/relationships/image" Target="../media/image139.png"/><Relationship Id="rId69" Type="http://schemas.openxmlformats.org/officeDocument/2006/relationships/customXml" Target="../ink/ink105.xml"/><Relationship Id="rId77" Type="http://schemas.openxmlformats.org/officeDocument/2006/relationships/customXml" Target="../ink/ink109.xml"/><Relationship Id="rId8" Type="http://schemas.openxmlformats.org/officeDocument/2006/relationships/customXml" Target="../ink/ink74.xml"/><Relationship Id="rId51" Type="http://schemas.openxmlformats.org/officeDocument/2006/relationships/customXml" Target="../ink/ink96.xml"/><Relationship Id="rId72" Type="http://schemas.openxmlformats.org/officeDocument/2006/relationships/image" Target="../media/image143.png"/><Relationship Id="rId80" Type="http://schemas.openxmlformats.org/officeDocument/2006/relationships/image" Target="../media/image147.png"/><Relationship Id="rId85" Type="http://schemas.openxmlformats.org/officeDocument/2006/relationships/customXml" Target="../ink/ink113.xml"/><Relationship Id="rId3" Type="http://schemas.openxmlformats.org/officeDocument/2006/relationships/image" Target="../media/image85.png"/><Relationship Id="rId12" Type="http://schemas.openxmlformats.org/officeDocument/2006/relationships/customXml" Target="../ink/ink76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89.xml"/><Relationship Id="rId46" Type="http://schemas.openxmlformats.org/officeDocument/2006/relationships/customXml" Target="../ink/ink93.xml"/><Relationship Id="rId59" Type="http://schemas.openxmlformats.org/officeDocument/2006/relationships/customXml" Target="../ink/ink100.xml"/><Relationship Id="rId67" Type="http://schemas.openxmlformats.org/officeDocument/2006/relationships/customXml" Target="../ink/ink104.xml"/><Relationship Id="rId20" Type="http://schemas.openxmlformats.org/officeDocument/2006/relationships/customXml" Target="../ink/ink80.xml"/><Relationship Id="rId41" Type="http://schemas.openxmlformats.org/officeDocument/2006/relationships/image" Target="../media/image128.png"/><Relationship Id="rId54" Type="http://schemas.openxmlformats.org/officeDocument/2006/relationships/image" Target="../media/image134.png"/><Relationship Id="rId62" Type="http://schemas.openxmlformats.org/officeDocument/2006/relationships/image" Target="../media/image138.png"/><Relationship Id="rId70" Type="http://schemas.openxmlformats.org/officeDocument/2006/relationships/image" Target="../media/image142.png"/><Relationship Id="rId75" Type="http://schemas.openxmlformats.org/officeDocument/2006/relationships/customXml" Target="../ink/ink108.xml"/><Relationship Id="rId83" Type="http://schemas.openxmlformats.org/officeDocument/2006/relationships/customXml" Target="../ink/ink112.xml"/><Relationship Id="rId88" Type="http://schemas.openxmlformats.org/officeDocument/2006/relationships/image" Target="../media/image1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49" Type="http://schemas.openxmlformats.org/officeDocument/2006/relationships/customXml" Target="../ink/ink95.xml"/><Relationship Id="rId57" Type="http://schemas.openxmlformats.org/officeDocument/2006/relationships/customXml" Target="../ink/ink99.xml"/><Relationship Id="rId10" Type="http://schemas.openxmlformats.org/officeDocument/2006/relationships/customXml" Target="../ink/ink75.xml"/><Relationship Id="rId31" Type="http://schemas.openxmlformats.org/officeDocument/2006/relationships/image" Target="../media/image123.png"/><Relationship Id="rId44" Type="http://schemas.openxmlformats.org/officeDocument/2006/relationships/customXml" Target="../ink/ink92.xml"/><Relationship Id="rId52" Type="http://schemas.openxmlformats.org/officeDocument/2006/relationships/image" Target="../media/image133.png"/><Relationship Id="rId60" Type="http://schemas.openxmlformats.org/officeDocument/2006/relationships/image" Target="../media/image137.png"/><Relationship Id="rId65" Type="http://schemas.openxmlformats.org/officeDocument/2006/relationships/customXml" Target="../ink/ink103.xml"/><Relationship Id="rId73" Type="http://schemas.openxmlformats.org/officeDocument/2006/relationships/customXml" Target="../ink/ink107.xml"/><Relationship Id="rId78" Type="http://schemas.openxmlformats.org/officeDocument/2006/relationships/image" Target="../media/image146.png"/><Relationship Id="rId81" Type="http://schemas.openxmlformats.org/officeDocument/2006/relationships/customXml" Target="../ink/ink111.xml"/><Relationship Id="rId86" Type="http://schemas.openxmlformats.org/officeDocument/2006/relationships/image" Target="../media/image150.png"/><Relationship Id="rId4" Type="http://schemas.openxmlformats.org/officeDocument/2006/relationships/image" Target="../media/image152.png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79.xml"/><Relationship Id="rId39" Type="http://schemas.openxmlformats.org/officeDocument/2006/relationships/image" Target="../media/image127.png"/><Relationship Id="rId34" Type="http://schemas.openxmlformats.org/officeDocument/2006/relationships/customXml" Target="../ink/ink87.xml"/><Relationship Id="rId50" Type="http://schemas.openxmlformats.org/officeDocument/2006/relationships/image" Target="../media/image132.png"/><Relationship Id="rId55" Type="http://schemas.openxmlformats.org/officeDocument/2006/relationships/customXml" Target="../ink/ink98.xml"/><Relationship Id="rId76" Type="http://schemas.openxmlformats.org/officeDocument/2006/relationships/image" Target="../media/image145.png"/><Relationship Id="rId7" Type="http://schemas.openxmlformats.org/officeDocument/2006/relationships/image" Target="../media/image91.png"/><Relationship Id="rId71" Type="http://schemas.openxmlformats.org/officeDocument/2006/relationships/customXml" Target="../ink/ink106.xml"/><Relationship Id="rId2" Type="http://schemas.openxmlformats.org/officeDocument/2006/relationships/image" Target="../media/image151.png"/><Relationship Id="rId29" Type="http://schemas.openxmlformats.org/officeDocument/2006/relationships/image" Target="../media/image122.png"/><Relationship Id="rId24" Type="http://schemas.openxmlformats.org/officeDocument/2006/relationships/customXml" Target="../ink/ink82.xml"/><Relationship Id="rId40" Type="http://schemas.openxmlformats.org/officeDocument/2006/relationships/customXml" Target="../ink/ink90.xml"/><Relationship Id="rId45" Type="http://schemas.openxmlformats.org/officeDocument/2006/relationships/image" Target="../media/image130.png"/><Relationship Id="rId66" Type="http://schemas.openxmlformats.org/officeDocument/2006/relationships/image" Target="../media/image140.png"/><Relationship Id="rId87" Type="http://schemas.openxmlformats.org/officeDocument/2006/relationships/image" Target="../media/image109.png"/><Relationship Id="rId61" Type="http://schemas.openxmlformats.org/officeDocument/2006/relationships/customXml" Target="../ink/ink101.xml"/><Relationship Id="rId82" Type="http://schemas.openxmlformats.org/officeDocument/2006/relationships/image" Target="../media/image148.png"/><Relationship Id="rId19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118.png"/><Relationship Id="rId42" Type="http://schemas.openxmlformats.org/officeDocument/2006/relationships/customXml" Target="../ink/ink133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146.xml"/><Relationship Id="rId16" Type="http://schemas.openxmlformats.org/officeDocument/2006/relationships/customXml" Target="../ink/ink120.xml"/><Relationship Id="rId11" Type="http://schemas.openxmlformats.org/officeDocument/2006/relationships/image" Target="../media/image113.png"/><Relationship Id="rId32" Type="http://schemas.openxmlformats.org/officeDocument/2006/relationships/customXml" Target="../ink/ink128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141.xml"/><Relationship Id="rId74" Type="http://schemas.openxmlformats.org/officeDocument/2006/relationships/image" Target="../media/image183.png"/><Relationship Id="rId79" Type="http://schemas.openxmlformats.org/officeDocument/2006/relationships/customXml" Target="../ink/ink151.xml"/><Relationship Id="rId5" Type="http://schemas.openxmlformats.org/officeDocument/2006/relationships/customXml" Target="../ink/ink115.xml"/><Relationship Id="rId61" Type="http://schemas.openxmlformats.org/officeDocument/2006/relationships/image" Target="../media/image176.png"/><Relationship Id="rId82" Type="http://schemas.openxmlformats.org/officeDocument/2006/relationships/image" Target="../media/image52.png"/><Relationship Id="rId19" Type="http://schemas.openxmlformats.org/officeDocument/2006/relationships/image" Target="../media/image117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30.png"/><Relationship Id="rId30" Type="http://schemas.openxmlformats.org/officeDocument/2006/relationships/customXml" Target="../ink/ink127.xml"/><Relationship Id="rId35" Type="http://schemas.openxmlformats.org/officeDocument/2006/relationships/image" Target="../media/image163.png"/><Relationship Id="rId43" Type="http://schemas.openxmlformats.org/officeDocument/2006/relationships/image" Target="../media/image167.png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64" Type="http://schemas.openxmlformats.org/officeDocument/2006/relationships/customXml" Target="../ink/ink144.xml"/><Relationship Id="rId69" Type="http://schemas.openxmlformats.org/officeDocument/2006/relationships/image" Target="../media/image180.png"/><Relationship Id="rId77" Type="http://schemas.openxmlformats.org/officeDocument/2006/relationships/customXml" Target="../ink/ink150.xml"/><Relationship Id="rId8" Type="http://schemas.openxmlformats.org/officeDocument/2006/relationships/customXml" Target="../ink/ink116.xml"/><Relationship Id="rId51" Type="http://schemas.openxmlformats.org/officeDocument/2006/relationships/image" Target="../media/image171.png"/><Relationship Id="rId72" Type="http://schemas.openxmlformats.org/officeDocument/2006/relationships/image" Target="../media/image182.png"/><Relationship Id="rId80" Type="http://schemas.openxmlformats.org/officeDocument/2006/relationships/image" Target="../media/image186.png"/><Relationship Id="rId3" Type="http://schemas.openxmlformats.org/officeDocument/2006/relationships/customXml" Target="../ink/ink114.xml"/><Relationship Id="rId12" Type="http://schemas.openxmlformats.org/officeDocument/2006/relationships/customXml" Target="../ink/ink118.xml"/><Relationship Id="rId17" Type="http://schemas.openxmlformats.org/officeDocument/2006/relationships/image" Target="../media/image116.png"/><Relationship Id="rId25" Type="http://schemas.openxmlformats.org/officeDocument/2006/relationships/image" Target="../media/image159.png"/><Relationship Id="rId33" Type="http://schemas.openxmlformats.org/officeDocument/2006/relationships/image" Target="../media/image162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122.xml"/><Relationship Id="rId41" Type="http://schemas.openxmlformats.org/officeDocument/2006/relationships/image" Target="../media/image166.png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image" Target="../media/image181.png"/><Relationship Id="rId75" Type="http://schemas.openxmlformats.org/officeDocument/2006/relationships/customXml" Target="../ink/ink1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117.xml"/><Relationship Id="rId31" Type="http://schemas.openxmlformats.org/officeDocument/2006/relationships/image" Target="../media/image161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78.png"/><Relationship Id="rId73" Type="http://schemas.openxmlformats.org/officeDocument/2006/relationships/customXml" Target="../ink/ink148.xml"/><Relationship Id="rId78" Type="http://schemas.openxmlformats.org/officeDocument/2006/relationships/image" Target="../media/image185.png"/><Relationship Id="rId81" Type="http://schemas.openxmlformats.org/officeDocument/2006/relationships/image" Target="../media/image187.png"/><Relationship Id="rId4" Type="http://schemas.openxmlformats.org/officeDocument/2006/relationships/image" Target="../media/image58.png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121.xml"/><Relationship Id="rId39" Type="http://schemas.openxmlformats.org/officeDocument/2006/relationships/image" Target="../media/image165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173.png"/><Relationship Id="rId76" Type="http://schemas.openxmlformats.org/officeDocument/2006/relationships/image" Target="../media/image184.png"/><Relationship Id="rId7" Type="http://schemas.openxmlformats.org/officeDocument/2006/relationships/image" Target="../media/image85.png"/><Relationship Id="rId71" Type="http://schemas.openxmlformats.org/officeDocument/2006/relationships/customXml" Target="../ink/ink147.xml"/><Relationship Id="rId2" Type="http://schemas.openxmlformats.org/officeDocument/2006/relationships/image" Target="../media/image53.png"/><Relationship Id="rId29" Type="http://schemas.openxmlformats.org/officeDocument/2006/relationships/image" Target="../media/image160.png"/><Relationship Id="rId24" Type="http://schemas.openxmlformats.org/officeDocument/2006/relationships/customXml" Target="../ink/ink124.xml"/><Relationship Id="rId40" Type="http://schemas.openxmlformats.org/officeDocument/2006/relationships/customXml" Target="../ink/ink132.xml"/><Relationship Id="rId45" Type="http://schemas.openxmlformats.org/officeDocument/2006/relationships/image" Target="../media/image168.png"/><Relationship Id="rId66" Type="http://schemas.openxmlformats.org/officeDocument/2006/relationships/customXml" Target="../ink/ink1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3.xml"/><Relationship Id="rId21" Type="http://schemas.openxmlformats.org/officeDocument/2006/relationships/image" Target="../media/image159.png"/><Relationship Id="rId42" Type="http://schemas.openxmlformats.org/officeDocument/2006/relationships/customXml" Target="../ink/ink171.xml"/><Relationship Id="rId47" Type="http://schemas.openxmlformats.org/officeDocument/2006/relationships/image" Target="../media/image171.png"/><Relationship Id="rId63" Type="http://schemas.openxmlformats.org/officeDocument/2006/relationships/image" Target="../media/image179.png"/><Relationship Id="rId68" Type="http://schemas.openxmlformats.org/officeDocument/2006/relationships/customXml" Target="../ink/ink184.xml"/><Relationship Id="rId7" Type="http://schemas.openxmlformats.org/officeDocument/2006/relationships/image" Target="../media/image113.png"/><Relationship Id="rId2" Type="http://schemas.openxmlformats.org/officeDocument/2006/relationships/image" Target="../media/image190.png"/><Relationship Id="rId16" Type="http://schemas.openxmlformats.org/officeDocument/2006/relationships/customXml" Target="../ink/ink158.xml"/><Relationship Id="rId29" Type="http://schemas.openxmlformats.org/officeDocument/2006/relationships/image" Target="../media/image162.png"/><Relationship Id="rId11" Type="http://schemas.openxmlformats.org/officeDocument/2006/relationships/image" Target="../media/image115.png"/><Relationship Id="rId24" Type="http://schemas.openxmlformats.org/officeDocument/2006/relationships/customXml" Target="../ink/ink162.xml"/><Relationship Id="rId32" Type="http://schemas.openxmlformats.org/officeDocument/2006/relationships/customXml" Target="../ink/ink166.xml"/><Relationship Id="rId37" Type="http://schemas.openxmlformats.org/officeDocument/2006/relationships/image" Target="../media/image166.png"/><Relationship Id="rId40" Type="http://schemas.openxmlformats.org/officeDocument/2006/relationships/customXml" Target="../ink/ink170.xml"/><Relationship Id="rId45" Type="http://schemas.openxmlformats.org/officeDocument/2006/relationships/image" Target="../media/image170.png"/><Relationship Id="rId53" Type="http://schemas.openxmlformats.org/officeDocument/2006/relationships/image" Target="../media/image174.png"/><Relationship Id="rId58" Type="http://schemas.openxmlformats.org/officeDocument/2006/relationships/customXml" Target="../ink/ink179.xml"/><Relationship Id="rId66" Type="http://schemas.openxmlformats.org/officeDocument/2006/relationships/customXml" Target="../ink/ink183.xml"/><Relationship Id="rId5" Type="http://schemas.openxmlformats.org/officeDocument/2006/relationships/image" Target="../media/image112.png"/><Relationship Id="rId61" Type="http://schemas.openxmlformats.org/officeDocument/2006/relationships/image" Target="../media/image178.png"/><Relationship Id="rId19" Type="http://schemas.openxmlformats.org/officeDocument/2006/relationships/image" Target="../media/image119.png"/><Relationship Id="rId14" Type="http://schemas.openxmlformats.org/officeDocument/2006/relationships/customXml" Target="../ink/ink157.xml"/><Relationship Id="rId22" Type="http://schemas.openxmlformats.org/officeDocument/2006/relationships/customXml" Target="../ink/ink161.xml"/><Relationship Id="rId27" Type="http://schemas.openxmlformats.org/officeDocument/2006/relationships/image" Target="../media/image161.png"/><Relationship Id="rId30" Type="http://schemas.openxmlformats.org/officeDocument/2006/relationships/customXml" Target="../ink/ink165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74.xml"/><Relationship Id="rId56" Type="http://schemas.openxmlformats.org/officeDocument/2006/relationships/customXml" Target="../ink/ink178.xml"/><Relationship Id="rId64" Type="http://schemas.openxmlformats.org/officeDocument/2006/relationships/customXml" Target="../ink/ink182.xml"/><Relationship Id="rId69" Type="http://schemas.openxmlformats.org/officeDocument/2006/relationships/image" Target="../media/image183.png"/><Relationship Id="rId8" Type="http://schemas.openxmlformats.org/officeDocument/2006/relationships/customXml" Target="../ink/ink154.xml"/><Relationship Id="rId51" Type="http://schemas.openxmlformats.org/officeDocument/2006/relationships/image" Target="../media/image173.png"/><Relationship Id="rId3" Type="http://schemas.openxmlformats.org/officeDocument/2006/relationships/image" Target="../media/image85.png"/><Relationship Id="rId12" Type="http://schemas.openxmlformats.org/officeDocument/2006/relationships/customXml" Target="../ink/ink156.xml"/><Relationship Id="rId17" Type="http://schemas.openxmlformats.org/officeDocument/2006/relationships/image" Target="../media/image118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169.xml"/><Relationship Id="rId46" Type="http://schemas.openxmlformats.org/officeDocument/2006/relationships/customXml" Target="../ink/ink173.xml"/><Relationship Id="rId59" Type="http://schemas.openxmlformats.org/officeDocument/2006/relationships/image" Target="../media/image177.png"/><Relationship Id="rId67" Type="http://schemas.openxmlformats.org/officeDocument/2006/relationships/image" Target="../media/image182.png"/><Relationship Id="rId20" Type="http://schemas.openxmlformats.org/officeDocument/2006/relationships/customXml" Target="../ink/ink160.xml"/><Relationship Id="rId41" Type="http://schemas.openxmlformats.org/officeDocument/2006/relationships/image" Target="../media/image168.png"/><Relationship Id="rId54" Type="http://schemas.openxmlformats.org/officeDocument/2006/relationships/customXml" Target="../ink/ink177.xml"/><Relationship Id="rId62" Type="http://schemas.openxmlformats.org/officeDocument/2006/relationships/customXml" Target="../ink/ink181.xml"/><Relationship Id="rId70" Type="http://schemas.openxmlformats.org/officeDocument/2006/relationships/image" Target="../media/image19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3.xml"/><Relationship Id="rId15" Type="http://schemas.openxmlformats.org/officeDocument/2006/relationships/image" Target="../media/image117.png"/><Relationship Id="rId23" Type="http://schemas.openxmlformats.org/officeDocument/2006/relationships/image" Target="../media/image130.png"/><Relationship Id="rId28" Type="http://schemas.openxmlformats.org/officeDocument/2006/relationships/customXml" Target="../ink/ink164.xml"/><Relationship Id="rId36" Type="http://schemas.openxmlformats.org/officeDocument/2006/relationships/customXml" Target="../ink/ink168.xml"/><Relationship Id="rId49" Type="http://schemas.openxmlformats.org/officeDocument/2006/relationships/image" Target="../media/image172.png"/><Relationship Id="rId57" Type="http://schemas.openxmlformats.org/officeDocument/2006/relationships/image" Target="../media/image176.png"/><Relationship Id="rId10" Type="http://schemas.openxmlformats.org/officeDocument/2006/relationships/customXml" Target="../ink/ink155.xml"/><Relationship Id="rId31" Type="http://schemas.openxmlformats.org/officeDocument/2006/relationships/image" Target="../media/image163.png"/><Relationship Id="rId44" Type="http://schemas.openxmlformats.org/officeDocument/2006/relationships/customXml" Target="../ink/ink172.xml"/><Relationship Id="rId52" Type="http://schemas.openxmlformats.org/officeDocument/2006/relationships/customXml" Target="../ink/ink176.xml"/><Relationship Id="rId60" Type="http://schemas.openxmlformats.org/officeDocument/2006/relationships/customXml" Target="../ink/ink180.xml"/><Relationship Id="rId65" Type="http://schemas.openxmlformats.org/officeDocument/2006/relationships/image" Target="../media/image180.png"/><Relationship Id="rId4" Type="http://schemas.openxmlformats.org/officeDocument/2006/relationships/customXml" Target="../ink/ink152.xml"/><Relationship Id="rId9" Type="http://schemas.openxmlformats.org/officeDocument/2006/relationships/image" Target="../media/image114.png"/><Relationship Id="rId13" Type="http://schemas.openxmlformats.org/officeDocument/2006/relationships/image" Target="../media/image116.png"/><Relationship Id="rId18" Type="http://schemas.openxmlformats.org/officeDocument/2006/relationships/customXml" Target="../ink/ink159.xml"/><Relationship Id="rId39" Type="http://schemas.openxmlformats.org/officeDocument/2006/relationships/image" Target="../media/image167.png"/><Relationship Id="rId34" Type="http://schemas.openxmlformats.org/officeDocument/2006/relationships/customXml" Target="../ink/ink167.xml"/><Relationship Id="rId50" Type="http://schemas.openxmlformats.org/officeDocument/2006/relationships/customXml" Target="../ink/ink175.xml"/><Relationship Id="rId55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21" Type="http://schemas.openxmlformats.org/officeDocument/2006/relationships/customXml" Target="../ink/ink193.xml"/><Relationship Id="rId42" Type="http://schemas.openxmlformats.org/officeDocument/2006/relationships/image" Target="../media/image168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customXml" Target="../ink/ink216.xml"/><Relationship Id="rId84" Type="http://schemas.openxmlformats.org/officeDocument/2006/relationships/image" Target="../media/image52.png"/><Relationship Id="rId16" Type="http://schemas.openxmlformats.org/officeDocument/2006/relationships/image" Target="../media/image117.png"/><Relationship Id="rId11" Type="http://schemas.openxmlformats.org/officeDocument/2006/relationships/customXml" Target="../ink/ink188.xml"/><Relationship Id="rId32" Type="http://schemas.openxmlformats.org/officeDocument/2006/relationships/image" Target="../media/image163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176.png"/><Relationship Id="rId74" Type="http://schemas.openxmlformats.org/officeDocument/2006/relationships/customXml" Target="../ink/ink219.xml"/><Relationship Id="rId79" Type="http://schemas.openxmlformats.org/officeDocument/2006/relationships/image" Target="../media/image199.png"/><Relationship Id="rId5" Type="http://schemas.openxmlformats.org/officeDocument/2006/relationships/customXml" Target="../ink/ink185.xml"/><Relationship Id="rId61" Type="http://schemas.openxmlformats.org/officeDocument/2006/relationships/customXml" Target="../ink/ink213.xml"/><Relationship Id="rId82" Type="http://schemas.openxmlformats.org/officeDocument/2006/relationships/customXml" Target="../ink/ink223.xml"/><Relationship Id="rId19" Type="http://schemas.openxmlformats.org/officeDocument/2006/relationships/customXml" Target="../ink/ink192.xml"/><Relationship Id="rId14" Type="http://schemas.openxmlformats.org/officeDocument/2006/relationships/image" Target="../media/image116.png"/><Relationship Id="rId22" Type="http://schemas.openxmlformats.org/officeDocument/2006/relationships/image" Target="../media/image159.png"/><Relationship Id="rId27" Type="http://schemas.openxmlformats.org/officeDocument/2006/relationships/customXml" Target="../ink/ink196.xml"/><Relationship Id="rId30" Type="http://schemas.openxmlformats.org/officeDocument/2006/relationships/image" Target="../media/image162.png"/><Relationship Id="rId35" Type="http://schemas.openxmlformats.org/officeDocument/2006/relationships/customXml" Target="../ink/ink200.xml"/><Relationship Id="rId43" Type="http://schemas.openxmlformats.org/officeDocument/2006/relationships/customXml" Target="../ink/ink204.xml"/><Relationship Id="rId48" Type="http://schemas.openxmlformats.org/officeDocument/2006/relationships/image" Target="../media/image171.png"/><Relationship Id="rId56" Type="http://schemas.openxmlformats.org/officeDocument/2006/relationships/image" Target="../media/image175.png"/><Relationship Id="rId64" Type="http://schemas.openxmlformats.org/officeDocument/2006/relationships/image" Target="../media/image179.png"/><Relationship Id="rId69" Type="http://schemas.openxmlformats.org/officeDocument/2006/relationships/image" Target="../media/image194.png"/><Relationship Id="rId77" Type="http://schemas.openxmlformats.org/officeDocument/2006/relationships/image" Target="../media/image198.png"/><Relationship Id="rId8" Type="http://schemas.openxmlformats.org/officeDocument/2006/relationships/image" Target="../media/image113.png"/><Relationship Id="rId51" Type="http://schemas.openxmlformats.org/officeDocument/2006/relationships/customXml" Target="../ink/ink208.xml"/><Relationship Id="rId72" Type="http://schemas.openxmlformats.org/officeDocument/2006/relationships/customXml" Target="../ink/ink218.xml"/><Relationship Id="rId80" Type="http://schemas.openxmlformats.org/officeDocument/2006/relationships/customXml" Target="../ink/ink222.xml"/><Relationship Id="rId3" Type="http://schemas.openxmlformats.org/officeDocument/2006/relationships/image" Target="../media/image53.png"/><Relationship Id="rId12" Type="http://schemas.openxmlformats.org/officeDocument/2006/relationships/image" Target="../media/image115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33" Type="http://schemas.openxmlformats.org/officeDocument/2006/relationships/customXml" Target="../ink/ink199.xml"/><Relationship Id="rId38" Type="http://schemas.openxmlformats.org/officeDocument/2006/relationships/image" Target="../media/image166.png"/><Relationship Id="rId46" Type="http://schemas.openxmlformats.org/officeDocument/2006/relationships/image" Target="../media/image170.png"/><Relationship Id="rId59" Type="http://schemas.openxmlformats.org/officeDocument/2006/relationships/customXml" Target="../ink/ink212.xml"/><Relationship Id="rId67" Type="http://schemas.openxmlformats.org/officeDocument/2006/relationships/image" Target="../media/image193.png"/><Relationship Id="rId20" Type="http://schemas.openxmlformats.org/officeDocument/2006/relationships/image" Target="../media/image119.png"/><Relationship Id="rId41" Type="http://schemas.openxmlformats.org/officeDocument/2006/relationships/customXml" Target="../ink/ink203.xml"/><Relationship Id="rId54" Type="http://schemas.openxmlformats.org/officeDocument/2006/relationships/image" Target="../media/image174.png"/><Relationship Id="rId62" Type="http://schemas.openxmlformats.org/officeDocument/2006/relationships/image" Target="../media/image178.png"/><Relationship Id="rId70" Type="http://schemas.openxmlformats.org/officeDocument/2006/relationships/customXml" Target="../ink/ink217.xml"/><Relationship Id="rId75" Type="http://schemas.openxmlformats.org/officeDocument/2006/relationships/image" Target="../media/image197.png"/><Relationship Id="rId83" Type="http://schemas.openxmlformats.org/officeDocument/2006/relationships/image" Target="../media/image2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" Type="http://schemas.openxmlformats.org/officeDocument/2006/relationships/image" Target="../media/image114.png"/><Relationship Id="rId31" Type="http://schemas.openxmlformats.org/officeDocument/2006/relationships/customXml" Target="../ink/ink198.xml"/><Relationship Id="rId44" Type="http://schemas.openxmlformats.org/officeDocument/2006/relationships/image" Target="../media/image169.png"/><Relationship Id="rId52" Type="http://schemas.openxmlformats.org/officeDocument/2006/relationships/image" Target="../media/image173.png"/><Relationship Id="rId60" Type="http://schemas.openxmlformats.org/officeDocument/2006/relationships/image" Target="../media/image177.png"/><Relationship Id="rId65" Type="http://schemas.openxmlformats.org/officeDocument/2006/relationships/customXml" Target="../ink/ink215.xml"/><Relationship Id="rId73" Type="http://schemas.openxmlformats.org/officeDocument/2006/relationships/image" Target="../media/image196.png"/><Relationship Id="rId78" Type="http://schemas.openxmlformats.org/officeDocument/2006/relationships/customXml" Target="../ink/ink221.xml"/><Relationship Id="rId81" Type="http://schemas.openxmlformats.org/officeDocument/2006/relationships/image" Target="../media/image200.png"/><Relationship Id="rId4" Type="http://schemas.openxmlformats.org/officeDocument/2006/relationships/image" Target="../media/image85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118.png"/><Relationship Id="rId39" Type="http://schemas.openxmlformats.org/officeDocument/2006/relationships/customXml" Target="../ink/ink202.xml"/><Relationship Id="rId34" Type="http://schemas.openxmlformats.org/officeDocument/2006/relationships/image" Target="../media/image164.png"/><Relationship Id="rId50" Type="http://schemas.openxmlformats.org/officeDocument/2006/relationships/image" Target="../media/image172.png"/><Relationship Id="rId55" Type="http://schemas.openxmlformats.org/officeDocument/2006/relationships/customXml" Target="../ink/ink210.xml"/><Relationship Id="rId76" Type="http://schemas.openxmlformats.org/officeDocument/2006/relationships/customXml" Target="../ink/ink220.xml"/><Relationship Id="rId7" Type="http://schemas.openxmlformats.org/officeDocument/2006/relationships/customXml" Target="../ink/ink186.xml"/><Relationship Id="rId71" Type="http://schemas.openxmlformats.org/officeDocument/2006/relationships/image" Target="../media/image195.png"/><Relationship Id="rId2" Type="http://schemas.openxmlformats.org/officeDocument/2006/relationships/image" Target="../media/image157.png"/><Relationship Id="rId29" Type="http://schemas.openxmlformats.org/officeDocument/2006/relationships/customXml" Target="../ink/ink197.xml"/><Relationship Id="rId24" Type="http://schemas.openxmlformats.org/officeDocument/2006/relationships/image" Target="../media/image130.png"/><Relationship Id="rId40" Type="http://schemas.openxmlformats.org/officeDocument/2006/relationships/image" Target="../media/image167.png"/><Relationship Id="rId45" Type="http://schemas.openxmlformats.org/officeDocument/2006/relationships/customXml" Target="../ink/ink205.xml"/><Relationship Id="rId66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19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03.png"/><Relationship Id="rId7" Type="http://schemas.openxmlformats.org/officeDocument/2006/relationships/customXml" Target="../ink/ink225.xml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4.png"/><Relationship Id="rId5" Type="http://schemas.openxmlformats.org/officeDocument/2006/relationships/image" Target="../media/image221.png"/><Relationship Id="rId4" Type="http://schemas.openxmlformats.org/officeDocument/2006/relationships/customXml" Target="../ink/ink2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8.xml"/><Relationship Id="rId13" Type="http://schemas.openxmlformats.org/officeDocument/2006/relationships/image" Target="../media/image230.png"/><Relationship Id="rId18" Type="http://schemas.openxmlformats.org/officeDocument/2006/relationships/customXml" Target="../ink/ink233.xml"/><Relationship Id="rId3" Type="http://schemas.openxmlformats.org/officeDocument/2006/relationships/image" Target="../media/image220.png"/><Relationship Id="rId7" Type="http://schemas.openxmlformats.org/officeDocument/2006/relationships/image" Target="../media/image227.png"/><Relationship Id="rId12" Type="http://schemas.openxmlformats.org/officeDocument/2006/relationships/customXml" Target="../ink/ink230.xml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customXml" Target="../ink/ink2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27.xml"/><Relationship Id="rId11" Type="http://schemas.openxmlformats.org/officeDocument/2006/relationships/image" Target="../media/image229.png"/><Relationship Id="rId5" Type="http://schemas.openxmlformats.org/officeDocument/2006/relationships/image" Target="../media/image226.png"/><Relationship Id="rId15" Type="http://schemas.openxmlformats.org/officeDocument/2006/relationships/image" Target="../media/image231.png"/><Relationship Id="rId10" Type="http://schemas.openxmlformats.org/officeDocument/2006/relationships/customXml" Target="../ink/ink229.xml"/><Relationship Id="rId19" Type="http://schemas.openxmlformats.org/officeDocument/2006/relationships/image" Target="../media/image233.png"/><Relationship Id="rId4" Type="http://schemas.openxmlformats.org/officeDocument/2006/relationships/customXml" Target="../ink/ink226.xml"/><Relationship Id="rId9" Type="http://schemas.openxmlformats.org/officeDocument/2006/relationships/image" Target="../media/image228.png"/><Relationship Id="rId14" Type="http://schemas.openxmlformats.org/officeDocument/2006/relationships/customXml" Target="../ink/ink2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llery.shinyapps.io/simple_regression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6.xml"/><Relationship Id="rId13" Type="http://schemas.openxmlformats.org/officeDocument/2006/relationships/image" Target="../media/image242.png"/><Relationship Id="rId18" Type="http://schemas.openxmlformats.org/officeDocument/2006/relationships/customXml" Target="../ink/ink241.xml"/><Relationship Id="rId3" Type="http://schemas.openxmlformats.org/officeDocument/2006/relationships/image" Target="../media/image237.png"/><Relationship Id="rId21" Type="http://schemas.openxmlformats.org/officeDocument/2006/relationships/image" Target="../media/image246.png"/><Relationship Id="rId7" Type="http://schemas.openxmlformats.org/officeDocument/2006/relationships/image" Target="../media/image239.png"/><Relationship Id="rId12" Type="http://schemas.openxmlformats.org/officeDocument/2006/relationships/customXml" Target="../ink/ink238.xml"/><Relationship Id="rId17" Type="http://schemas.openxmlformats.org/officeDocument/2006/relationships/image" Target="../media/image244.png"/><Relationship Id="rId2" Type="http://schemas.openxmlformats.org/officeDocument/2006/relationships/image" Target="../media/image236.png"/><Relationship Id="rId16" Type="http://schemas.openxmlformats.org/officeDocument/2006/relationships/customXml" Target="../ink/ink240.xml"/><Relationship Id="rId20" Type="http://schemas.openxmlformats.org/officeDocument/2006/relationships/customXml" Target="../ink/ink24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5.xml"/><Relationship Id="rId11" Type="http://schemas.openxmlformats.org/officeDocument/2006/relationships/image" Target="../media/image241.png"/><Relationship Id="rId5" Type="http://schemas.openxmlformats.org/officeDocument/2006/relationships/image" Target="../media/image238.png"/><Relationship Id="rId15" Type="http://schemas.openxmlformats.org/officeDocument/2006/relationships/image" Target="../media/image243.png"/><Relationship Id="rId10" Type="http://schemas.openxmlformats.org/officeDocument/2006/relationships/customXml" Target="../ink/ink237.xml"/><Relationship Id="rId19" Type="http://schemas.openxmlformats.org/officeDocument/2006/relationships/image" Target="../media/image245.png"/><Relationship Id="rId4" Type="http://schemas.openxmlformats.org/officeDocument/2006/relationships/customXml" Target="../ink/ink234.xml"/><Relationship Id="rId9" Type="http://schemas.openxmlformats.org/officeDocument/2006/relationships/image" Target="../media/image240.png"/><Relationship Id="rId14" Type="http://schemas.openxmlformats.org/officeDocument/2006/relationships/customXml" Target="../ink/ink23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2.png"/><Relationship Id="rId18" Type="http://schemas.openxmlformats.org/officeDocument/2006/relationships/image" Target="../media/image224.png"/><Relationship Id="rId3" Type="http://schemas.openxmlformats.org/officeDocument/2006/relationships/image" Target="../media/image247.png"/><Relationship Id="rId7" Type="http://schemas.openxmlformats.org/officeDocument/2006/relationships/customXml" Target="../ink/ink244.xml"/><Relationship Id="rId12" Type="http://schemas.openxmlformats.org/officeDocument/2006/relationships/customXml" Target="../ink/ink247.xml"/><Relationship Id="rId17" Type="http://schemas.openxmlformats.org/officeDocument/2006/relationships/image" Target="../media/image255.png"/><Relationship Id="rId2" Type="http://schemas.openxmlformats.org/officeDocument/2006/relationships/image" Target="../media/image236.png"/><Relationship Id="rId16" Type="http://schemas.openxmlformats.org/officeDocument/2006/relationships/image" Target="../media/image2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9.png"/><Relationship Id="rId11" Type="http://schemas.openxmlformats.org/officeDocument/2006/relationships/image" Target="../media/image251.png"/><Relationship Id="rId5" Type="http://schemas.openxmlformats.org/officeDocument/2006/relationships/customXml" Target="../ink/ink243.xml"/><Relationship Id="rId15" Type="http://schemas.openxmlformats.org/officeDocument/2006/relationships/image" Target="../media/image253.png"/><Relationship Id="rId10" Type="http://schemas.openxmlformats.org/officeDocument/2006/relationships/customXml" Target="../ink/ink246.xml"/><Relationship Id="rId4" Type="http://schemas.openxmlformats.org/officeDocument/2006/relationships/image" Target="../media/image248.png"/><Relationship Id="rId9" Type="http://schemas.openxmlformats.org/officeDocument/2006/relationships/customXml" Target="../ink/ink245.xml"/><Relationship Id="rId14" Type="http://schemas.openxmlformats.org/officeDocument/2006/relationships/customXml" Target="../ink/ink2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customXml" Target="../ink/ink2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6.png"/><Relationship Id="rId5" Type="http://schemas.openxmlformats.org/officeDocument/2006/relationships/image" Target="../media/image256.png"/><Relationship Id="rId4" Type="http://schemas.openxmlformats.org/officeDocument/2006/relationships/image" Target="../media/image2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hyperlink" Target="https://statproofbook.github.io/P/mlr-ol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EF7BDE-921B-47EE-8864-E9EADE7B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Module 3: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D3395-11A2-47BF-8396-7CC5581A4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Daesoo Lee, </a:t>
            </a:r>
          </a:p>
          <a:p>
            <a:r>
              <a:rPr lang="en-US" sz="2400" dirty="0"/>
              <a:t>Department of Mathematical Sciences,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7143C-7735-4F15-86CF-C4CF897F66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23/01/2023</a:t>
            </a:r>
          </a:p>
        </p:txBody>
      </p:sp>
    </p:spTree>
    <p:extLst>
      <p:ext uri="{BB962C8B-B14F-4D97-AF65-F5344CB8AC3E}">
        <p14:creationId xmlns:p14="http://schemas.microsoft.com/office/powerpoint/2010/main" val="33193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651-7313-B50A-B235-0AE6DA99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EAD-1D57-74D7-D1C4-E60D909E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041C-C0A0-CC49-76E2-3B91B44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279-AFDA-F922-6D80-85B05E9B837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https://www.kaggle.com/code/andyxie/regression-with-r-boston-housing-price</a:t>
            </a:r>
            <a:endParaRPr lang="en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22CCD-468F-CAAA-D67A-9CDF28F1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86" y="1762647"/>
            <a:ext cx="6946900" cy="4336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29C66-7CC4-0478-0103-5606511B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56" y="1889937"/>
            <a:ext cx="438150" cy="147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AE46A0-71B2-DDA7-95D1-0C1FF1B0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99" y="1889937"/>
            <a:ext cx="438150" cy="147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42EB63-A52E-6A28-2BC7-9F628548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40" y="1889937"/>
            <a:ext cx="438150" cy="1473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02AF6-26AA-4B20-188A-523A375A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11" y="1889937"/>
            <a:ext cx="438150" cy="1473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6F3C51-9BE8-0609-60D6-BA9E6DA9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2471234"/>
            <a:ext cx="438150" cy="1473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DD0641-8B8A-4A25-DFA8-FC8682A9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3440757"/>
            <a:ext cx="438150" cy="147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D5E331-9938-B216-4357-93688B97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4410280"/>
            <a:ext cx="438150" cy="1473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BBFB90-7CE8-7BF8-B96A-5998A726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81973" y="5379803"/>
            <a:ext cx="438150" cy="1473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10A89F-CB30-F65C-2C07-A7FD044ECC55}"/>
              </a:ext>
            </a:extLst>
          </p:cNvPr>
          <p:cNvSpPr txBox="1"/>
          <p:nvPr/>
        </p:nvSpPr>
        <p:spPr>
          <a:xfrm>
            <a:off x="2460049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crime rate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CA411-E081-3472-BF43-10FE8DE8C2CB}"/>
              </a:ext>
            </a:extLst>
          </p:cNvPr>
          <p:cNvSpPr txBox="1"/>
          <p:nvPr/>
        </p:nvSpPr>
        <p:spPr>
          <a:xfrm>
            <a:off x="3810252" y="1781281"/>
            <a:ext cx="1990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rooms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006CD-D4B3-BAC6-9267-1459B602F22C}"/>
              </a:ext>
            </a:extLst>
          </p:cNvPr>
          <p:cNvSpPr txBox="1"/>
          <p:nvPr/>
        </p:nvSpPr>
        <p:spPr>
          <a:xfrm>
            <a:off x="5683638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owner’s 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1E9C9-8F0A-B2D8-046D-9D0B00EB05F3}"/>
              </a:ext>
            </a:extLst>
          </p:cNvPr>
          <p:cNvSpPr txBox="1"/>
          <p:nvPr/>
        </p:nvSpPr>
        <p:spPr>
          <a:xfrm>
            <a:off x="7256111" y="1774750"/>
            <a:ext cx="1528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housing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3F5198-ABD0-7A1D-BDD9-3246B6BE5467}"/>
              </a:ext>
            </a:extLst>
          </p:cNvPr>
          <p:cNvSpPr txBox="1"/>
          <p:nvPr/>
        </p:nvSpPr>
        <p:spPr>
          <a:xfrm rot="5400000">
            <a:off x="8168900" y="2385038"/>
            <a:ext cx="1528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crime rate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84DDF-2819-FEFC-749A-AA1A3CA1C4E5}"/>
              </a:ext>
            </a:extLst>
          </p:cNvPr>
          <p:cNvSpPr txBox="1"/>
          <p:nvPr/>
        </p:nvSpPr>
        <p:spPr>
          <a:xfrm rot="5400000">
            <a:off x="8061967" y="3228775"/>
            <a:ext cx="1990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</a:t>
            </a:r>
          </a:p>
          <a:p>
            <a:pPr algn="ctr"/>
            <a:r>
              <a:rPr lang="en-US" sz="1400" dirty="0"/>
              <a:t>rooms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D20D3C-74CD-1ABE-AE9A-22262AE365B0}"/>
              </a:ext>
            </a:extLst>
          </p:cNvPr>
          <p:cNvSpPr txBox="1"/>
          <p:nvPr/>
        </p:nvSpPr>
        <p:spPr>
          <a:xfrm rot="5400000">
            <a:off x="8292863" y="4208624"/>
            <a:ext cx="152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owner’s</a:t>
            </a:r>
          </a:p>
          <a:p>
            <a:pPr algn="ctr"/>
            <a:r>
              <a:rPr lang="en-US" sz="1400" dirty="0"/>
              <a:t>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A4AE1-4842-240A-AA09-A0B50D2632DC}"/>
              </a:ext>
            </a:extLst>
          </p:cNvPr>
          <p:cNvSpPr txBox="1"/>
          <p:nvPr/>
        </p:nvSpPr>
        <p:spPr>
          <a:xfrm rot="5400000">
            <a:off x="8292862" y="5178814"/>
            <a:ext cx="152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price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189058-E16E-49CA-0884-870C1C9342F4}"/>
              </a:ext>
            </a:extLst>
          </p:cNvPr>
          <p:cNvSpPr/>
          <p:nvPr/>
        </p:nvSpPr>
        <p:spPr>
          <a:xfrm>
            <a:off x="1979023" y="4907464"/>
            <a:ext cx="7537268" cy="11687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 good is “a number of room” as an input feature for predicting the housing price?</a:t>
            </a:r>
          </a:p>
          <a:p>
            <a:r>
              <a:rPr lang="en-US" dirty="0"/>
              <a:t>How strong is the relationship?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Is the relationship linear?</a:t>
            </a:r>
          </a:p>
          <a:p>
            <a:r>
              <a:rPr lang="en-US" dirty="0"/>
              <a:t>How well can we predict the housing price?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1564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about the simplest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𝑟𝑜𝑜𝑚𝑠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E52F6-680F-DC11-2DAE-6D1F8D7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39" y="2909176"/>
            <a:ext cx="5187977" cy="280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D3D54-8350-8CE5-D745-DD311C1CAFB0}"/>
              </a:ext>
            </a:extLst>
          </p:cNvPr>
          <p:cNvSpPr txBox="1"/>
          <p:nvPr/>
        </p:nvSpPr>
        <p:spPr>
          <a:xfrm>
            <a:off x="2817046" y="5817730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rooms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5CB34-E8F1-BF9B-ACF2-08FEDBBAE2B5}"/>
              </a:ext>
            </a:extLst>
          </p:cNvPr>
          <p:cNvSpPr txBox="1"/>
          <p:nvPr/>
        </p:nvSpPr>
        <p:spPr>
          <a:xfrm rot="16200000">
            <a:off x="-319557" y="4018580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Housing price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1B7C1-2EE9-E64E-3255-48EC291EF0F8}"/>
              </a:ext>
            </a:extLst>
          </p:cNvPr>
          <p:cNvCxnSpPr/>
          <p:nvPr/>
        </p:nvCxnSpPr>
        <p:spPr>
          <a:xfrm flipV="1">
            <a:off x="2551814" y="2488019"/>
            <a:ext cx="4433777" cy="32303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F4EC-642B-9461-6A50-3ED3AEE2B4E2}"/>
                  </a:ext>
                </a:extLst>
              </p:cNvPr>
              <p:cNvSpPr txBox="1"/>
              <p:nvPr/>
            </p:nvSpPr>
            <p:spPr>
              <a:xfrm>
                <a:off x="6858606" y="2635447"/>
                <a:ext cx="2104250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4F4EC-642B-9461-6A50-3ED3AEE2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06" y="2635447"/>
                <a:ext cx="2104250" cy="547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9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formulation,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random variable,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6A07A6-0BB0-5611-8DB3-CB624728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3407897"/>
            <a:ext cx="50482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B0ED7-58F3-2591-1A0B-BA930FC9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4008606"/>
            <a:ext cx="1052513" cy="3286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74C437-80C3-1097-01DC-E85BD284D997}"/>
              </a:ext>
            </a:extLst>
          </p:cNvPr>
          <p:cNvCxnSpPr/>
          <p:nvPr/>
        </p:nvCxnSpPr>
        <p:spPr>
          <a:xfrm>
            <a:off x="3926431" y="6643780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9207B-5807-E3C7-B1C5-BD90277C48CD}"/>
              </a:ext>
            </a:extLst>
          </p:cNvPr>
          <p:cNvCxnSpPr>
            <a:cxnSpLocks/>
          </p:cNvCxnSpPr>
          <p:nvPr/>
        </p:nvCxnSpPr>
        <p:spPr>
          <a:xfrm flipV="1">
            <a:off x="3926431" y="4908289"/>
            <a:ext cx="0" cy="173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03CF0B-B069-9189-CFAB-B0272D0715DF}"/>
              </a:ext>
            </a:extLst>
          </p:cNvPr>
          <p:cNvCxnSpPr/>
          <p:nvPr/>
        </p:nvCxnSpPr>
        <p:spPr>
          <a:xfrm flipV="1">
            <a:off x="4324350" y="4734017"/>
            <a:ext cx="2447925" cy="222885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15AAC5-C28B-BAC9-9C18-C779A59655A6}"/>
                  </a:ext>
                </a:extLst>
              </p:cNvPr>
              <p:cNvSpPr txBox="1"/>
              <p:nvPr/>
            </p:nvSpPr>
            <p:spPr>
              <a:xfrm>
                <a:off x="7124851" y="6461218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15AAC5-C28B-BAC9-9C18-C779A596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51" y="6461218"/>
                <a:ext cx="635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7624CD-4AB1-0AD8-B489-ACDF3AFEB3AE}"/>
                  </a:ext>
                </a:extLst>
              </p:cNvPr>
              <p:cNvSpPr txBox="1"/>
              <p:nvPr/>
            </p:nvSpPr>
            <p:spPr>
              <a:xfrm>
                <a:off x="3489597" y="4674514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7624CD-4AB1-0AD8-B489-ACDF3AFEB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97" y="4674514"/>
                <a:ext cx="635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F5B931-E783-BDD0-D5D4-87845620C2FF}"/>
                  </a:ext>
                </a:extLst>
              </p14:cNvPr>
              <p14:cNvContentPartPr/>
              <p14:nvPr/>
            </p14:nvContentPartPr>
            <p14:xfrm>
              <a:off x="5200110" y="5800262"/>
              <a:ext cx="112680" cy="609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F5B931-E783-BDD0-D5D4-87845620C2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1470" y="579162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B6FAB8-6071-A925-BB8A-7237D4C8F42C}"/>
                  </a:ext>
                </a:extLst>
              </p14:cNvPr>
              <p14:cNvContentPartPr/>
              <p14:nvPr/>
            </p14:nvContentPartPr>
            <p14:xfrm>
              <a:off x="4854802" y="6156658"/>
              <a:ext cx="112680" cy="60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B6FAB8-6071-A925-BB8A-7237D4C8F4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6162" y="614801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2C404F-2DEB-DFE7-1E95-D3EE76FAB08D}"/>
                  </a:ext>
                </a:extLst>
              </p14:cNvPr>
              <p14:cNvContentPartPr/>
              <p14:nvPr/>
            </p14:nvContentPartPr>
            <p14:xfrm>
              <a:off x="4543163" y="6413371"/>
              <a:ext cx="112680" cy="609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2C404F-2DEB-DFE7-1E95-D3EE76FAB0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4523" y="6404731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9CF0A2-7A72-0C4E-8811-3FCA1485B474}"/>
                  </a:ext>
                </a:extLst>
              </p14:cNvPr>
              <p14:cNvContentPartPr/>
              <p14:nvPr/>
            </p14:nvContentPartPr>
            <p14:xfrm>
              <a:off x="6142012" y="4956646"/>
              <a:ext cx="112680" cy="60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9CF0A2-7A72-0C4E-8811-3FCA1485B4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3372" y="4948006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7413B9-4099-5FAD-B302-A2E575BB9C57}"/>
                  </a:ext>
                </a:extLst>
              </p14:cNvPr>
              <p14:cNvContentPartPr/>
              <p14:nvPr/>
            </p14:nvContentPartPr>
            <p14:xfrm>
              <a:off x="5796704" y="5313042"/>
              <a:ext cx="112680" cy="609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7413B9-4099-5FAD-B302-A2E575BB9C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8064" y="530440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3687968-9C26-C551-4B8B-17D24A1B8680}"/>
                  </a:ext>
                </a:extLst>
              </p14:cNvPr>
              <p14:cNvContentPartPr/>
              <p14:nvPr/>
            </p14:nvContentPartPr>
            <p14:xfrm>
              <a:off x="5485065" y="5569755"/>
              <a:ext cx="112680" cy="609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3687968-9C26-C551-4B8B-17D24A1B86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6425" y="5561115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75D641-3117-7D6B-950F-9FC21F5D0EB1}"/>
                  </a:ext>
                </a:extLst>
              </p14:cNvPr>
              <p14:cNvContentPartPr/>
              <p14:nvPr/>
            </p14:nvContentPartPr>
            <p14:xfrm>
              <a:off x="6442887" y="4672753"/>
              <a:ext cx="112680" cy="609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75D641-3117-7D6B-950F-9FC21F5D0E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4247" y="4664113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C4BA94-B78F-EBF3-D05B-6BFC95878E36}"/>
                  </a:ext>
                </a:extLst>
              </p14:cNvPr>
              <p14:cNvContentPartPr/>
              <p14:nvPr/>
            </p14:nvContentPartPr>
            <p14:xfrm>
              <a:off x="7535355" y="5281873"/>
              <a:ext cx="112680" cy="609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C4BA94-B78F-EBF3-D05B-6BFC95878E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6715" y="5273233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19D5B6-84C9-B347-4974-DD3210069910}"/>
                  </a:ext>
                </a:extLst>
              </p:cNvPr>
              <p:cNvSpPr txBox="1"/>
              <p:nvPr/>
            </p:nvSpPr>
            <p:spPr>
              <a:xfrm>
                <a:off x="7653338" y="5432936"/>
                <a:ext cx="2600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normal distribution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19D5B6-84C9-B347-4974-DD321006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38" y="5432936"/>
                <a:ext cx="2600325" cy="369332"/>
              </a:xfrm>
              <a:prstGeom prst="rect">
                <a:avLst/>
              </a:prstGeom>
              <a:blipFill>
                <a:blip r:embed="rId16"/>
                <a:stretch>
                  <a:fillRect l="-187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468586-9991-8466-4F44-0C1FD9B6AC4D}"/>
                  </a:ext>
                </a:extLst>
              </p:cNvPr>
              <p:cNvSpPr txBox="1"/>
              <p:nvPr/>
            </p:nvSpPr>
            <p:spPr>
              <a:xfrm>
                <a:off x="6561659" y="4473145"/>
                <a:ext cx="819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468586-9991-8466-4F44-0C1FD9B6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659" y="4473145"/>
                <a:ext cx="8191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28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normal distributed;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any variable.</a:t>
                </a:r>
                <a:br>
                  <a:rPr lang="en-US" dirty="0"/>
                </a:br>
                <a:r>
                  <a:rPr lang="en-US" i="1" dirty="0"/>
                  <a:t>i.e.,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of each other.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30E78-9A94-D5E7-4483-0F071E58EED7}"/>
              </a:ext>
            </a:extLst>
          </p:cNvPr>
          <p:cNvCxnSpPr/>
          <p:nvPr/>
        </p:nvCxnSpPr>
        <p:spPr>
          <a:xfrm>
            <a:off x="6460081" y="2253166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3C7060-6C43-D1E2-9720-1E0A8E636CEA}"/>
              </a:ext>
            </a:extLst>
          </p:cNvPr>
          <p:cNvCxnSpPr>
            <a:cxnSpLocks/>
          </p:cNvCxnSpPr>
          <p:nvPr/>
        </p:nvCxnSpPr>
        <p:spPr>
          <a:xfrm flipV="1">
            <a:off x="6460081" y="517675"/>
            <a:ext cx="0" cy="173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7726FF-E0E8-7283-6328-64B5424F25D4}"/>
              </a:ext>
            </a:extLst>
          </p:cNvPr>
          <p:cNvCxnSpPr/>
          <p:nvPr/>
        </p:nvCxnSpPr>
        <p:spPr>
          <a:xfrm flipV="1">
            <a:off x="6858000" y="343403"/>
            <a:ext cx="2447925" cy="22288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902687-4EF0-E1C6-8ADC-A1783A7D7BA2}"/>
                  </a:ext>
                </a:extLst>
              </p:cNvPr>
              <p:cNvSpPr txBox="1"/>
              <p:nvPr/>
            </p:nvSpPr>
            <p:spPr>
              <a:xfrm>
                <a:off x="9658501" y="2070604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902687-4EF0-E1C6-8ADC-A1783A7D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01" y="2070604"/>
                <a:ext cx="635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11681-FEEC-61CF-F330-E4E2AE481289}"/>
                  </a:ext>
                </a:extLst>
              </p:cNvPr>
              <p:cNvSpPr txBox="1"/>
              <p:nvPr/>
            </p:nvSpPr>
            <p:spPr>
              <a:xfrm>
                <a:off x="6023247" y="283900"/>
                <a:ext cx="6357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B11681-FEEC-61CF-F330-E4E2AE48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47" y="283900"/>
                <a:ext cx="6357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36A7B9-1A20-A6DD-7FB0-B02E98402A56}"/>
                  </a:ext>
                </a:extLst>
              </p14:cNvPr>
              <p14:cNvContentPartPr/>
              <p14:nvPr/>
            </p14:nvContentPartPr>
            <p14:xfrm>
              <a:off x="7733760" y="1409648"/>
              <a:ext cx="112680" cy="60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36A7B9-1A20-A6DD-7FB0-B02E98402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5120" y="140100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4A6AA4-ECF1-A696-0CEF-4E46F8DD4599}"/>
                  </a:ext>
                </a:extLst>
              </p14:cNvPr>
              <p14:cNvContentPartPr/>
              <p14:nvPr/>
            </p14:nvContentPartPr>
            <p14:xfrm>
              <a:off x="7388452" y="1766044"/>
              <a:ext cx="112680" cy="60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4A6AA4-ECF1-A696-0CEF-4E46F8DD4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9812" y="1757404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442FD2-7CED-47CE-C918-806194DD1728}"/>
                  </a:ext>
                </a:extLst>
              </p14:cNvPr>
              <p14:cNvContentPartPr/>
              <p14:nvPr/>
            </p14:nvContentPartPr>
            <p14:xfrm>
              <a:off x="7076813" y="2022757"/>
              <a:ext cx="112680" cy="609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442FD2-7CED-47CE-C918-806194DD17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8173" y="2014117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13CA3E-22A0-38B4-F333-55209E6C7591}"/>
                  </a:ext>
                </a:extLst>
              </p14:cNvPr>
              <p14:cNvContentPartPr/>
              <p14:nvPr/>
            </p14:nvContentPartPr>
            <p14:xfrm>
              <a:off x="8675662" y="566032"/>
              <a:ext cx="112680" cy="609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13CA3E-22A0-38B4-F333-55209E6C75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022" y="557392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35FA44-C0C7-5309-25F1-9FBD38D6DEBB}"/>
                  </a:ext>
                </a:extLst>
              </p14:cNvPr>
              <p14:cNvContentPartPr/>
              <p14:nvPr/>
            </p14:nvContentPartPr>
            <p14:xfrm>
              <a:off x="8330354" y="922428"/>
              <a:ext cx="112680" cy="609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35FA44-C0C7-5309-25F1-9FBD38D6DE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1714" y="913788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9B761B-AC59-5242-2732-398BA2BC39B1}"/>
                  </a:ext>
                </a:extLst>
              </p14:cNvPr>
              <p14:cNvContentPartPr/>
              <p14:nvPr/>
            </p14:nvContentPartPr>
            <p14:xfrm>
              <a:off x="8018715" y="1179141"/>
              <a:ext cx="112680" cy="609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9B761B-AC59-5242-2732-398BA2BC39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0075" y="1170501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C00EED-4B6B-731D-E1D6-5B93F0E41782}"/>
                  </a:ext>
                </a:extLst>
              </p14:cNvPr>
              <p14:cNvContentPartPr/>
              <p14:nvPr/>
            </p14:nvContentPartPr>
            <p14:xfrm>
              <a:off x="8976537" y="282139"/>
              <a:ext cx="112680" cy="60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C00EED-4B6B-731D-E1D6-5B93F0E417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7897" y="273499"/>
                <a:ext cx="1303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BB32DD-E3C4-F45D-94DF-8A91A3BAC9BC}"/>
                  </a:ext>
                </a:extLst>
              </p14:cNvPr>
              <p14:cNvContentPartPr/>
              <p14:nvPr/>
            </p14:nvContentPartPr>
            <p14:xfrm>
              <a:off x="10044771" y="1153268"/>
              <a:ext cx="112680" cy="60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BB32DD-E3C4-F45D-94DF-8A91A3BAC9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6131" y="1144628"/>
                <a:ext cx="130320" cy="6267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2DEFD5-7D17-765C-D1D4-993902218BD2}"/>
              </a:ext>
            </a:extLst>
          </p:cNvPr>
          <p:cNvSpPr txBox="1"/>
          <p:nvPr/>
        </p:nvSpPr>
        <p:spPr>
          <a:xfrm>
            <a:off x="8722200" y="1335220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of      is the same for 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13">
                <a:extLst>
                  <a:ext uri="{FF2B5EF4-FFF2-40B4-BE49-F238E27FC236}">
                    <a16:creationId xmlns:a16="http://schemas.microsoft.com/office/drawing/2014/main" id="{965FEA57-B608-36E7-2E2F-C091FED4B4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4353946"/>
                  </p:ext>
                </p:extLst>
              </p:nvPr>
            </p:nvGraphicFramePr>
            <p:xfrm>
              <a:off x="8675662" y="507512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13">
                <a:extLst>
                  <a:ext uri="{FF2B5EF4-FFF2-40B4-BE49-F238E27FC236}">
                    <a16:creationId xmlns:a16="http://schemas.microsoft.com/office/drawing/2014/main" id="{965FEA57-B608-36E7-2E2F-C091FED4B4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4353946"/>
                  </p:ext>
                </p:extLst>
              </p:nvPr>
            </p:nvGraphicFramePr>
            <p:xfrm>
              <a:off x="8675662" y="507512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13">
                <a:extLst>
                  <a:ext uri="{FF2B5EF4-FFF2-40B4-BE49-F238E27FC236}">
                    <a16:creationId xmlns:a16="http://schemas.microsoft.com/office/drawing/2014/main" id="{B305C0E6-968B-A57B-9481-1D8C8171C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42297"/>
                  </p:ext>
                </p:extLst>
              </p:nvPr>
            </p:nvGraphicFramePr>
            <p:xfrm>
              <a:off x="6456552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13">
                <a:extLst>
                  <a:ext uri="{FF2B5EF4-FFF2-40B4-BE49-F238E27FC236}">
                    <a16:creationId xmlns:a16="http://schemas.microsoft.com/office/drawing/2014/main" id="{B305C0E6-968B-A57B-9481-1D8C8171C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342297"/>
                  </p:ext>
                </p:extLst>
              </p:nvPr>
            </p:nvGraphicFramePr>
            <p:xfrm>
              <a:off x="6456552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13">
                <a:extLst>
                  <a:ext uri="{FF2B5EF4-FFF2-40B4-BE49-F238E27FC236}">
                    <a16:creationId xmlns:a16="http://schemas.microsoft.com/office/drawing/2014/main" id="{923AC741-7C52-0FF1-4FD2-2A9D3DE540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7169294"/>
                  </p:ext>
                </p:extLst>
              </p:nvPr>
            </p:nvGraphicFramePr>
            <p:xfrm>
              <a:off x="9735926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13">
                <a:extLst>
                  <a:ext uri="{FF2B5EF4-FFF2-40B4-BE49-F238E27FC236}">
                    <a16:creationId xmlns:a16="http://schemas.microsoft.com/office/drawing/2014/main" id="{923AC741-7C52-0FF1-4FD2-2A9D3DE540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7169294"/>
                  </p:ext>
                </p:extLst>
              </p:nvPr>
            </p:nvGraphicFramePr>
            <p:xfrm>
              <a:off x="9735926" y="5070184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96F03B-1C5D-9D63-F845-D141DC64AFE4}"/>
                  </a:ext>
                </a:extLst>
              </p:cNvPr>
              <p:cNvSpPr txBox="1"/>
              <p:nvPr/>
            </p:nvSpPr>
            <p:spPr>
              <a:xfrm>
                <a:off x="6919990" y="5673964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96F03B-1C5D-9D63-F845-D141DC64A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990" y="5673964"/>
                <a:ext cx="60205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03A0BE-06FE-D51F-6E2C-C922EA64DE33}"/>
                  </a:ext>
                </a:extLst>
              </p:cNvPr>
              <p:cNvSpPr txBox="1"/>
              <p:nvPr/>
            </p:nvSpPr>
            <p:spPr>
              <a:xfrm>
                <a:off x="5770590" y="3994622"/>
                <a:ext cx="61190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03A0BE-06FE-D51F-6E2C-C922EA64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90" y="3994622"/>
                <a:ext cx="6119036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5E09EB-24D5-2670-934E-7B0767A4A728}"/>
                  </a:ext>
                </a:extLst>
              </p:cNvPr>
              <p:cNvSpPr txBox="1"/>
              <p:nvPr/>
            </p:nvSpPr>
            <p:spPr>
              <a:xfrm>
                <a:off x="7427110" y="5612409"/>
                <a:ext cx="1299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5E09EB-24D5-2670-934E-7B0767A4A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10" y="5612409"/>
                <a:ext cx="1299201" cy="461665"/>
              </a:xfrm>
              <a:prstGeom prst="rect">
                <a:avLst/>
              </a:prstGeom>
              <a:blipFill>
                <a:blip r:embed="rId19"/>
                <a:stretch>
                  <a:fillRect l="-375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922EF-8772-73B3-BCE0-A9E842417281}"/>
                  </a:ext>
                </a:extLst>
              </p:cNvPr>
              <p:cNvSpPr txBox="1"/>
              <p:nvPr/>
            </p:nvSpPr>
            <p:spPr>
              <a:xfrm>
                <a:off x="9246023" y="5613612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C922EF-8772-73B3-BCE0-A9E842417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23" y="5613612"/>
                <a:ext cx="512757" cy="461665"/>
              </a:xfrm>
              <a:prstGeom prst="rect">
                <a:avLst/>
              </a:prstGeom>
              <a:blipFill>
                <a:blip r:embed="rId20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48B5E2-0AE7-76BA-AD9D-70E1AF354935}"/>
                  </a:ext>
                </a:extLst>
              </p14:cNvPr>
              <p14:cNvContentPartPr/>
              <p14:nvPr/>
            </p14:nvContentPartPr>
            <p14:xfrm>
              <a:off x="7761592" y="3714246"/>
              <a:ext cx="2251080" cy="559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48B5E2-0AE7-76BA-AD9D-70E1AF3549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52952" y="3705246"/>
                <a:ext cx="2268720" cy="5774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B226E40-7A4A-1F6B-DFE2-3AB4D81A6A63}"/>
              </a:ext>
            </a:extLst>
          </p:cNvPr>
          <p:cNvSpPr txBox="1"/>
          <p:nvPr/>
        </p:nvSpPr>
        <p:spPr>
          <a:xfrm>
            <a:off x="7846440" y="3285460"/>
            <a:ext cx="201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The straight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3F6C55A-8F0A-9131-B411-2990E5A96396}"/>
                  </a:ext>
                </a:extLst>
              </p14:cNvPr>
              <p14:cNvContentPartPr/>
              <p14:nvPr/>
            </p14:nvContentPartPr>
            <p14:xfrm>
              <a:off x="10524567" y="3714246"/>
              <a:ext cx="373806" cy="559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3F6C55A-8F0A-9131-B411-2990E5A963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5573" y="3705246"/>
                <a:ext cx="391435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036474-39AA-3F6F-4639-32311FDAF516}"/>
                  </a:ext>
                </a:extLst>
              </p:cNvPr>
              <p:cNvSpPr txBox="1"/>
              <p:nvPr/>
            </p:nvSpPr>
            <p:spPr>
              <a:xfrm>
                <a:off x="10294295" y="2712956"/>
                <a:ext cx="18977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036474-39AA-3F6F-4639-32311FDA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95" y="2712956"/>
                <a:ext cx="1897704" cy="923330"/>
              </a:xfrm>
              <a:prstGeom prst="rect">
                <a:avLst/>
              </a:prstGeom>
              <a:blipFill>
                <a:blip r:embed="rId25"/>
                <a:stretch>
                  <a:fillRect l="-2894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estimation (“model fitting”)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2EF438-9CC7-61A4-30BB-181CC32360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2374" y="1726301"/>
            <a:ext cx="3993332" cy="71688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3">
                <a:extLst>
                  <a:ext uri="{FF2B5EF4-FFF2-40B4-BE49-F238E27FC236}">
                    <a16:creationId xmlns:a16="http://schemas.microsoft.com/office/drawing/2014/main" id="{8E127666-5A56-076B-9666-45A591EBB1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9380596"/>
                  </p:ext>
                </p:extLst>
              </p:nvPr>
            </p:nvGraphicFramePr>
            <p:xfrm>
              <a:off x="8816322" y="325163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3">
                <a:extLst>
                  <a:ext uri="{FF2B5EF4-FFF2-40B4-BE49-F238E27FC236}">
                    <a16:creationId xmlns:a16="http://schemas.microsoft.com/office/drawing/2014/main" id="{8E127666-5A56-076B-9666-45A591EBB1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9380596"/>
                  </p:ext>
                </p:extLst>
              </p:nvPr>
            </p:nvGraphicFramePr>
            <p:xfrm>
              <a:off x="8816322" y="325163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3">
                <a:extLst>
                  <a:ext uri="{FF2B5EF4-FFF2-40B4-BE49-F238E27FC236}">
                    <a16:creationId xmlns:a16="http://schemas.microsoft.com/office/drawing/2014/main" id="{B38188FA-AE75-C6A8-CA1C-CF055A2CC7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177831"/>
                  </p:ext>
                </p:extLst>
              </p:nvPr>
            </p:nvGraphicFramePr>
            <p:xfrm>
              <a:off x="6597212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3">
                <a:extLst>
                  <a:ext uri="{FF2B5EF4-FFF2-40B4-BE49-F238E27FC236}">
                    <a16:creationId xmlns:a16="http://schemas.microsoft.com/office/drawing/2014/main" id="{B38188FA-AE75-C6A8-CA1C-CF055A2CC7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177831"/>
                  </p:ext>
                </p:extLst>
              </p:nvPr>
            </p:nvGraphicFramePr>
            <p:xfrm>
              <a:off x="6597212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93" r="-2703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00000" r="-270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02985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02985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48D5459-C203-C9D2-44FB-DA51042912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281352"/>
                  </p:ext>
                </p:extLst>
              </p:nvPr>
            </p:nvGraphicFramePr>
            <p:xfrm>
              <a:off x="9880865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48D5459-C203-C9D2-44FB-DA51042912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281352"/>
                  </p:ext>
                </p:extLst>
              </p:nvPr>
            </p:nvGraphicFramePr>
            <p:xfrm>
              <a:off x="9880865" y="324669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1493" r="-2667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100000" r="-2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202985" r="-266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3" t="-302985" r="-266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2DDDE-ED1C-5A0C-1BF4-3D7672CAE96D}"/>
                  </a:ext>
                </a:extLst>
              </p:cNvPr>
              <p:cNvSpPr txBox="1"/>
              <p:nvPr/>
            </p:nvSpPr>
            <p:spPr>
              <a:xfrm>
                <a:off x="7060650" y="3850473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2DDDE-ED1C-5A0C-1BF4-3D7672CA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650" y="3850473"/>
                <a:ext cx="6020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DD69B-E1C5-CF2E-52BE-31B9E2506C6A}"/>
                  </a:ext>
                </a:extLst>
              </p:cNvPr>
              <p:cNvSpPr txBox="1"/>
              <p:nvPr/>
            </p:nvSpPr>
            <p:spPr>
              <a:xfrm>
                <a:off x="5911250" y="2171131"/>
                <a:ext cx="61190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DD69B-E1C5-CF2E-52BE-31B9E2506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50" y="2171131"/>
                <a:ext cx="611903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9DF26-EEA7-17ED-9331-98530D292E6B}"/>
                  </a:ext>
                </a:extLst>
              </p:cNvPr>
              <p:cNvSpPr txBox="1"/>
              <p:nvPr/>
            </p:nvSpPr>
            <p:spPr>
              <a:xfrm>
                <a:off x="7567770" y="3788918"/>
                <a:ext cx="12992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99DF26-EEA7-17ED-9331-98530D29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70" y="3788918"/>
                <a:ext cx="1299201" cy="461665"/>
              </a:xfrm>
              <a:prstGeom prst="rect">
                <a:avLst/>
              </a:prstGeom>
              <a:blipFill>
                <a:blip r:embed="rId8"/>
                <a:stretch>
                  <a:fillRect l="-3738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BF18DD-2E19-4610-95E1-7813C51414BF}"/>
                  </a:ext>
                </a:extLst>
              </p:cNvPr>
              <p:cNvSpPr txBox="1"/>
              <p:nvPr/>
            </p:nvSpPr>
            <p:spPr>
              <a:xfrm>
                <a:off x="9390962" y="3790121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BF18DD-2E19-4610-95E1-7813C5141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962" y="3790121"/>
                <a:ext cx="512757" cy="461665"/>
              </a:xfrm>
              <a:prstGeom prst="rect">
                <a:avLst/>
              </a:prstGeom>
              <a:blipFill>
                <a:blip r:embed="rId9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1D8679-CF92-A3DA-96BC-A039CBF2831E}"/>
                  </a:ext>
                </a:extLst>
              </p14:cNvPr>
              <p14:cNvContentPartPr/>
              <p14:nvPr/>
            </p14:nvContentPartPr>
            <p14:xfrm>
              <a:off x="7902252" y="1890755"/>
              <a:ext cx="2251080" cy="55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1D8679-CF92-A3DA-96BC-A039CBF283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3612" y="1881755"/>
                <a:ext cx="2268720" cy="577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72CE523-7684-31FD-E17F-EF095E3726D8}"/>
              </a:ext>
            </a:extLst>
          </p:cNvPr>
          <p:cNvSpPr txBox="1"/>
          <p:nvPr/>
        </p:nvSpPr>
        <p:spPr>
          <a:xfrm>
            <a:off x="7987100" y="1461969"/>
            <a:ext cx="20194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straight 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0E5B4C-BDAF-74D9-78F8-B0C8EC4DE6AF}"/>
                  </a:ext>
                </a:extLst>
              </p14:cNvPr>
              <p14:cNvContentPartPr/>
              <p14:nvPr/>
            </p14:nvContentPartPr>
            <p14:xfrm>
              <a:off x="10665227" y="1890755"/>
              <a:ext cx="373806" cy="559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0E5B4C-BDAF-74D9-78F8-B0C8EC4DE6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6233" y="1881755"/>
                <a:ext cx="391435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E738C9-CF80-4794-0D63-9C3B3242D27B}"/>
                  </a:ext>
                </a:extLst>
              </p:cNvPr>
              <p:cNvSpPr txBox="1"/>
              <p:nvPr/>
            </p:nvSpPr>
            <p:spPr>
              <a:xfrm>
                <a:off x="10434955" y="889465"/>
                <a:ext cx="189770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E738C9-CF80-4794-0D63-9C3B3242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55" y="889465"/>
                <a:ext cx="1897704" cy="923330"/>
              </a:xfrm>
              <a:prstGeom prst="rect">
                <a:avLst/>
              </a:prstGeom>
              <a:blipFill>
                <a:blip r:embed="rId14"/>
                <a:stretch>
                  <a:fillRect l="-2894" t="-33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1263F791-67FE-F5A5-A243-F72FB9FA8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374" y="2632762"/>
                <a:ext cx="5292415" cy="34594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Segoe"/>
                    <a:ea typeface="Microsoft Sans Serif" charset="0"/>
                    <a:cs typeface="Microsoft Sans Serif" charset="0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Then, our best bet is </a:t>
                </a:r>
                <a:br>
                  <a:rPr lang="en-US" dirty="0"/>
                </a:br>
                <a:r>
                  <a:rPr lang="en-US" i="1" dirty="0"/>
                  <a:t>to estimate the expected value.</a:t>
                </a:r>
              </a:p>
              <a:p>
                <a:r>
                  <a:rPr lang="en-US" dirty="0"/>
                  <a:t>It’d be impossible to accurately predict “error”.</a:t>
                </a:r>
              </a:p>
              <a:p>
                <a:endParaRPr lang="en-US" dirty="0"/>
              </a:p>
              <a:p>
                <a:r>
                  <a:rPr lang="en-US" dirty="0"/>
                  <a:t>We can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minimizes RSS (Residual Sum of Squares)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4">
                <a:extLst>
                  <a:ext uri="{FF2B5EF4-FFF2-40B4-BE49-F238E27FC236}">
                    <a16:creationId xmlns:a16="http://schemas.microsoft.com/office/drawing/2014/main" id="{1263F791-67FE-F5A5-A243-F72FB9FA8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4" y="2632762"/>
                <a:ext cx="5292415" cy="3459428"/>
              </a:xfrm>
              <a:prstGeom prst="rect">
                <a:avLst/>
              </a:prstGeom>
              <a:blipFill>
                <a:blip r:embed="rId15"/>
                <a:stretch>
                  <a:fillRect l="-346" t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7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RSS is quite similar to MSE.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6" t="-148333" b="-2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FECA3E-D590-BB57-32BF-455F3BEFD2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02948" y="1852614"/>
            <a:ext cx="8776578" cy="44354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Sum of Squares (RSS)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that minimizes RSS.</a:t>
                </a:r>
              </a:p>
              <a:p>
                <a:r>
                  <a:rPr lang="en-US" dirty="0"/>
                  <a:t>Then, we get “best” estimates of the learnable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 (NB!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Residual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Estimators: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Analytical solution for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dirty="0"/>
                  <a:t>The estimates for simple linear regression are given as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are the sample means.</a:t>
                </a:r>
              </a:p>
              <a:p>
                <a:pPr lvl="1"/>
                <a:r>
                  <a:rPr lang="en-US" sz="1400" dirty="0"/>
                  <a:t>You’ve learned it in your previous statistics course. So, we’re skipping the proof for this.</a:t>
                </a:r>
                <a:br>
                  <a:rPr lang="en-US" sz="1400" dirty="0"/>
                </a:br>
                <a:r>
                  <a:rPr lang="en-US" sz="1400" dirty="0"/>
                  <a:t>You can find the proof in Chapter 11 of the book by </a:t>
                </a:r>
                <a:r>
                  <a:rPr lang="en-US" sz="1400" dirty="0" err="1"/>
                  <a:t>Walepole</a:t>
                </a:r>
                <a:r>
                  <a:rPr lang="en-US" sz="1400" dirty="0"/>
                  <a:t> et al. (2012), see </a:t>
                </a:r>
                <a:r>
                  <a:rPr lang="en-US" sz="1400" dirty="0">
                    <a:hlinkClick r:id="rId2"/>
                  </a:rPr>
                  <a:t>here</a:t>
                </a:r>
                <a:r>
                  <a:rPr lang="en-US" sz="1400" dirty="0"/>
                  <a:t>.</a:t>
                </a:r>
              </a:p>
              <a:p>
                <a:pPr lvl="1"/>
                <a:r>
                  <a:rPr lang="en-US" sz="1400" dirty="0"/>
                  <a:t>We’ll look at the generic matrix form in a later slide here.</a:t>
                </a:r>
              </a:p>
              <a:p>
                <a:r>
                  <a:rPr lang="en-US" dirty="0"/>
                  <a:t>Numerical Solution: </a:t>
                </a:r>
                <a:br>
                  <a:rPr lang="en-US" dirty="0"/>
                </a:br>
                <a:r>
                  <a:rPr lang="en-US" dirty="0"/>
                  <a:t>Gradient Descent (we’ll learn about it during the module for neural networks)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r>
              <a:rPr lang="en-US" dirty="0"/>
              <a:t>Multiple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4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 to the following webpage: </a:t>
            </a:r>
            <a:r>
              <a:rPr lang="en-US" dirty="0">
                <a:hlinkClick r:id="rId2"/>
              </a:rPr>
              <a:t>https://gallery.shinyapps.io/simple_regression/</a:t>
            </a:r>
            <a:endParaRPr lang="en-US" dirty="0"/>
          </a:p>
          <a:p>
            <a:r>
              <a:rPr lang="en-US" dirty="0"/>
              <a:t>Try to “estimate” the correct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look at the simplest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𝑟𝑜𝑜𝑚𝑠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en-US" sz="2800" dirty="0"/>
                  <a:t>and let’s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800" dirty="0"/>
                  <a:t> in R!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2"/>
                <a:stretch>
                  <a:fillRect l="-948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011CC5-2E91-75AA-44A2-5CF7AC2C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239" y="2611465"/>
            <a:ext cx="5187977" cy="2809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1AED3-17B1-E89D-3FFE-E0E39C46C176}"/>
              </a:ext>
            </a:extLst>
          </p:cNvPr>
          <p:cNvSpPr txBox="1"/>
          <p:nvPr/>
        </p:nvSpPr>
        <p:spPr>
          <a:xfrm>
            <a:off x="4645846" y="5520019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rooms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AC3A0-5BE9-6AE5-E2AA-3B91EF9C76B1}"/>
              </a:ext>
            </a:extLst>
          </p:cNvPr>
          <p:cNvSpPr txBox="1"/>
          <p:nvPr/>
        </p:nvSpPr>
        <p:spPr>
          <a:xfrm rot="16200000">
            <a:off x="1509243" y="3720869"/>
            <a:ext cx="303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Housing price</a:t>
            </a:r>
          </a:p>
        </p:txBody>
      </p:sp>
    </p:spTree>
    <p:extLst>
      <p:ext uri="{BB962C8B-B14F-4D97-AF65-F5344CB8AC3E}">
        <p14:creationId xmlns:p14="http://schemas.microsoft.com/office/powerpoint/2010/main" val="236237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the simplest form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h𝑜𝑢𝑠𝑖𝑛𝑔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𝑟𝑜𝑜𝑚𝑠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C8B86A4-2B9C-F200-1C7F-04A2C89EDD01}"/>
              </a:ext>
            </a:extLst>
          </p:cNvPr>
          <p:cNvGrpSpPr/>
          <p:nvPr/>
        </p:nvGrpSpPr>
        <p:grpSpPr>
          <a:xfrm>
            <a:off x="5594043" y="2674419"/>
            <a:ext cx="6295583" cy="3498956"/>
            <a:chOff x="5594043" y="2390395"/>
            <a:chExt cx="6295583" cy="3498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1AED3-17B1-E89D-3FFE-E0E39C46C176}"/>
                </a:ext>
              </a:extLst>
            </p:cNvPr>
            <p:cNvSpPr txBox="1"/>
            <p:nvPr/>
          </p:nvSpPr>
          <p:spPr>
            <a:xfrm>
              <a:off x="7400172" y="552001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rooms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AC3A0-5BE9-6AE5-E2AA-3B91EF9C76B1}"/>
                </a:ext>
              </a:extLst>
            </p:cNvPr>
            <p:cNvSpPr txBox="1"/>
            <p:nvPr/>
          </p:nvSpPr>
          <p:spPr>
            <a:xfrm rot="16200000">
              <a:off x="4263569" y="372086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Housing price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47874A-F9C2-31C1-71C7-B7A74D64D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564" y="2565984"/>
              <a:ext cx="5187977" cy="28776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39C26-AA93-1EA0-05AF-B789EA69AAB8}"/>
                    </a:ext>
                  </a:extLst>
                </p:cNvPr>
                <p:cNvSpPr txBox="1"/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039C26-AA93-1EA0-05AF-B789EA69A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blipFill>
                  <a:blip r:embed="rId4"/>
                  <a:stretch>
                    <a:fillRect t="-634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11946E1-495B-6378-AF7F-6D5FAD0D1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25" y="3869248"/>
            <a:ext cx="5213105" cy="10633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0E7DB5-21A2-1FF2-FEB2-0FFF8DB8C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74" y="2943971"/>
            <a:ext cx="3759264" cy="6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(continued):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44C0D-5F99-B899-BD29-946BE5F7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2" y="1642355"/>
            <a:ext cx="6094892" cy="46072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1F758A-2C0C-1607-C21B-ED22A08718CF}"/>
              </a:ext>
            </a:extLst>
          </p:cNvPr>
          <p:cNvGrpSpPr/>
          <p:nvPr/>
        </p:nvGrpSpPr>
        <p:grpSpPr>
          <a:xfrm>
            <a:off x="6091874" y="2674419"/>
            <a:ext cx="6295583" cy="3498956"/>
            <a:chOff x="5594043" y="2390395"/>
            <a:chExt cx="6295583" cy="3498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492C9-27A0-A092-D6F0-6F75C643105E}"/>
                </a:ext>
              </a:extLst>
            </p:cNvPr>
            <p:cNvSpPr txBox="1"/>
            <p:nvPr/>
          </p:nvSpPr>
          <p:spPr>
            <a:xfrm>
              <a:off x="7400172" y="552001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rooms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892FA-620B-E16F-5885-07D6456F89B2}"/>
                </a:ext>
              </a:extLst>
            </p:cNvPr>
            <p:cNvSpPr txBox="1"/>
            <p:nvPr/>
          </p:nvSpPr>
          <p:spPr>
            <a:xfrm rot="16200000">
              <a:off x="4263569" y="3720869"/>
              <a:ext cx="3030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Housing price [$K]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DF8A49-BC12-08E7-6149-08D2BD5D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564" y="2565984"/>
              <a:ext cx="5187977" cy="28776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4F0744-167C-276E-91EB-1CD13197ABA1}"/>
                    </a:ext>
                  </a:extLst>
                </p:cNvPr>
                <p:cNvSpPr txBox="1"/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4F0744-167C-276E-91EB-1CD13197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3834" y="2611465"/>
                  <a:ext cx="895792" cy="384914"/>
                </a:xfrm>
                <a:prstGeom prst="rect">
                  <a:avLst/>
                </a:prstGeom>
                <a:blipFill>
                  <a:blip r:embed="rId4"/>
                  <a:stretch>
                    <a:fillRect t="-634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6F6558-5E9B-A399-FEE0-736F68D731BF}"/>
                  </a:ext>
                </a:extLst>
              </p:cNvPr>
              <p:cNvSpPr txBox="1"/>
              <p:nvPr/>
            </p:nvSpPr>
            <p:spPr>
              <a:xfrm>
                <a:off x="6606395" y="1793874"/>
                <a:ext cx="5416628" cy="676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h𝑜𝑢𝑠𝑖𝑛𝑔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𝑟𝑜𝑜𝑚𝑠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h𝑜𝑢𝑠𝑖𝑛𝑔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𝑝𝑟𝑖𝑐𝑒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−34.7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6F6558-5E9B-A399-FEE0-736F68D73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95" y="1793874"/>
                <a:ext cx="5416628" cy="676595"/>
              </a:xfrm>
              <a:prstGeom prst="rect">
                <a:avLst/>
              </a:prstGeom>
              <a:blipFill>
                <a:blip r:embed="rId5"/>
                <a:stretch>
                  <a:fillRect t="-3604" r="-3716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0C2213-9A1D-898B-D6F7-8E26629C7A5F}"/>
                  </a:ext>
                </a:extLst>
              </p14:cNvPr>
              <p14:cNvContentPartPr/>
              <p14:nvPr/>
            </p14:nvContentPartPr>
            <p14:xfrm>
              <a:off x="1523836" y="4505755"/>
              <a:ext cx="983880" cy="613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0C2213-9A1D-898B-D6F7-8E26629C7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4836" y="4496755"/>
                <a:ext cx="10015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5990F4-EBEE-B2F9-0FB0-FBB0FA70EA46}"/>
                  </a:ext>
                </a:extLst>
              </p14:cNvPr>
              <p14:cNvContentPartPr/>
              <p14:nvPr/>
            </p14:nvContentPartPr>
            <p14:xfrm>
              <a:off x="2511676" y="4380115"/>
              <a:ext cx="996480" cy="764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5990F4-EBEE-B2F9-0FB0-FBB0FA70EA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2676" y="4371115"/>
                <a:ext cx="10141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B382C6-4494-C113-85A8-8A6D082216BA}"/>
                  </a:ext>
                </a:extLst>
              </p14:cNvPr>
              <p14:cNvContentPartPr/>
              <p14:nvPr/>
            </p14:nvContentPartPr>
            <p14:xfrm>
              <a:off x="3538756" y="4438435"/>
              <a:ext cx="785160" cy="73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B382C6-4494-C113-85A8-8A6D082216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0116" y="4429435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7FB819-27A9-FD1B-1063-E341E05A4321}"/>
                  </a:ext>
                </a:extLst>
              </p14:cNvPr>
              <p14:cNvContentPartPr/>
              <p14:nvPr/>
            </p14:nvContentPartPr>
            <p14:xfrm>
              <a:off x="4300516" y="4440235"/>
              <a:ext cx="879480" cy="71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7FB819-27A9-FD1B-1063-E341E05A43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1516" y="4431235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79ED29FC-489E-A8FA-190F-BC2302E9366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53" t="65458" r="1880"/>
          <a:stretch/>
        </p:blipFill>
        <p:spPr>
          <a:xfrm>
            <a:off x="440531" y="2048496"/>
            <a:ext cx="3150393" cy="2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Because we “estimate”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, it contains some uncertainty. </a:t>
                </a:r>
              </a:p>
              <a:p>
                <a:r>
                  <a:rPr lang="en-US" i="1" dirty="0"/>
                  <a:t>e.g.,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BMI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𝑊𝑒𝑖𝑔h𝑡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ecture hall - Wikipedia">
            <a:extLst>
              <a:ext uri="{FF2B5EF4-FFF2-40B4-BE49-F238E27FC236}">
                <a16:creationId xmlns:a16="http://schemas.microsoft.com/office/drawing/2014/main" id="{5357F1AD-47FF-A615-C19C-7B4DFF2B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1" y="2808002"/>
            <a:ext cx="2950132" cy="192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55D4AF-A956-A516-F8EE-3B185227F6C2}"/>
                  </a:ext>
                </a:extLst>
              </p:cNvPr>
              <p:cNvSpPr txBox="1"/>
              <p:nvPr/>
            </p:nvSpPr>
            <p:spPr>
              <a:xfrm>
                <a:off x="482609" y="4914464"/>
                <a:ext cx="3094076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BMI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55D4AF-A956-A516-F8EE-3B185227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9" y="4914464"/>
                <a:ext cx="3094076" cy="384336"/>
              </a:xfrm>
              <a:prstGeom prst="rect">
                <a:avLst/>
              </a:prstGeom>
              <a:blipFill>
                <a:blip r:embed="rId5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57D24-8FCF-41B9-8495-AA9F7497E17F}"/>
                  </a:ext>
                </a:extLst>
              </p:cNvPr>
              <p:cNvSpPr txBox="1"/>
              <p:nvPr/>
            </p:nvSpPr>
            <p:spPr>
              <a:xfrm>
                <a:off x="4265296" y="4914464"/>
                <a:ext cx="3094076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BMI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57D24-8FCF-41B9-8495-AA9F7497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96" y="4914464"/>
                <a:ext cx="3094076" cy="384336"/>
              </a:xfrm>
              <a:prstGeom prst="rect">
                <a:avLst/>
              </a:prstGeom>
              <a:blipFill>
                <a:blip r:embed="rId6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8AFDB-728D-40D0-80FC-81F1EB088F0F}"/>
              </a:ext>
            </a:extLst>
          </p:cNvPr>
          <p:cNvGrpSpPr/>
          <p:nvPr/>
        </p:nvGrpSpPr>
        <p:grpSpPr>
          <a:xfrm>
            <a:off x="1520272" y="5262966"/>
            <a:ext cx="4543200" cy="458280"/>
            <a:chOff x="1520272" y="5262966"/>
            <a:chExt cx="454320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7B8E38-F294-104E-7106-DDB3400FBD3F}"/>
                    </a:ext>
                  </a:extLst>
                </p14:cNvPr>
                <p14:cNvContentPartPr/>
                <p14:nvPr/>
              </p14:nvContentPartPr>
              <p14:xfrm>
                <a:off x="1520272" y="5277006"/>
                <a:ext cx="717480" cy="14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B8E38-F294-104E-7106-DDB3400FBD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1632" y="5268366"/>
                  <a:ext cx="735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AA172E-86DB-1ECD-EA49-E198377FAF1D}"/>
                    </a:ext>
                  </a:extLst>
                </p14:cNvPr>
                <p14:cNvContentPartPr/>
                <p14:nvPr/>
              </p14:nvContentPartPr>
              <p14:xfrm>
                <a:off x="5305672" y="5262966"/>
                <a:ext cx="757800" cy="17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AA172E-86DB-1ECD-EA49-E198377FAF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7032" y="5253966"/>
                  <a:ext cx="775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CFCBB3-8BB3-D62D-06D3-E1D6CE53D854}"/>
                    </a:ext>
                  </a:extLst>
                </p14:cNvPr>
                <p14:cNvContentPartPr/>
                <p14:nvPr/>
              </p14:nvContentPartPr>
              <p14:xfrm>
                <a:off x="1866592" y="5443686"/>
                <a:ext cx="3888000" cy="27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CFCBB3-8BB3-D62D-06D3-E1D6CE53D8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7952" y="5435046"/>
                  <a:ext cx="390564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5B9DB5-63F3-D1EC-34E5-B1AA4164B142}"/>
                  </a:ext>
                </a:extLst>
              </p:cNvPr>
              <p:cNvSpPr txBox="1"/>
              <p:nvPr/>
            </p:nvSpPr>
            <p:spPr>
              <a:xfrm>
                <a:off x="851271" y="5814346"/>
                <a:ext cx="6102422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Should be similar but probably not the same!</a:t>
                </a:r>
              </a:p>
              <a:p>
                <a:pPr algn="ctr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carries some uncertainty!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5B9DB5-63F3-D1EC-34E5-B1AA4164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71" y="5814346"/>
                <a:ext cx="6102422" cy="661335"/>
              </a:xfrm>
              <a:prstGeom prst="rect">
                <a:avLst/>
              </a:prstGeom>
              <a:blipFill>
                <a:blip r:embed="rId13"/>
                <a:stretch>
                  <a:fillRect t="-463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 descr="This Canadian college is called the 'Harvard' of animation. Here's why -  Sponsored - DAWN.COM">
            <a:extLst>
              <a:ext uri="{FF2B5EF4-FFF2-40B4-BE49-F238E27FC236}">
                <a16:creationId xmlns:a16="http://schemas.microsoft.com/office/drawing/2014/main" id="{CD3996DE-E614-4ABE-08DD-E1F1A0C9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78" y="2808002"/>
            <a:ext cx="3269294" cy="196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7F782E-E0DE-F8F8-5003-03E5371D9E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3578" y="1947816"/>
            <a:ext cx="4708421" cy="3559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030D1C-F2FE-1370-C0B0-F7245571F33F}"/>
                  </a:ext>
                </a:extLst>
              </p14:cNvPr>
              <p14:cNvContentPartPr/>
              <p14:nvPr/>
            </p14:nvContentPartPr>
            <p14:xfrm>
              <a:off x="9088357" y="4006370"/>
              <a:ext cx="944973" cy="72511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030D1C-F2FE-1370-C0B0-F7245571F3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9357" y="3997369"/>
                <a:ext cx="962612" cy="742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078E4-1EA1-A18D-FEE0-67C1C3E6A3F0}"/>
                  </a:ext>
                </a:extLst>
              </p:cNvPr>
              <p:cNvSpPr txBox="1"/>
              <p:nvPr/>
            </p:nvSpPr>
            <p:spPr>
              <a:xfrm>
                <a:off x="9625468" y="6080125"/>
                <a:ext cx="407862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E078E4-1EA1-A18D-FEE0-67C1C3E6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68" y="6080125"/>
                <a:ext cx="407862" cy="384336"/>
              </a:xfrm>
              <a:prstGeom prst="rect">
                <a:avLst/>
              </a:prstGeom>
              <a:blipFill>
                <a:blip r:embed="rId18"/>
                <a:stretch>
                  <a:fillRect l="-4478" t="-6349" r="-23881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30B79BF0-C589-63D7-DA34-9DFBAC40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99" y="5664839"/>
            <a:ext cx="1351190" cy="4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BFC10D-8136-D556-7A9F-C58AC8E0CBAB}"/>
              </a:ext>
            </a:extLst>
          </p:cNvPr>
          <p:cNvCxnSpPr>
            <a:cxnSpLocks/>
          </p:cNvCxnSpPr>
          <p:nvPr/>
        </p:nvCxnSpPr>
        <p:spPr>
          <a:xfrm>
            <a:off x="9865894" y="5998449"/>
            <a:ext cx="0" cy="97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E97019-D486-2323-173A-B0059E549F44}"/>
                  </a:ext>
                </a:extLst>
              </p:cNvPr>
              <p:cNvSpPr txBox="1"/>
              <p:nvPr/>
            </p:nvSpPr>
            <p:spPr>
              <a:xfrm>
                <a:off x="9668000" y="6425800"/>
                <a:ext cx="407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E97019-D486-2323-173A-B0059E54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00" y="6425800"/>
                <a:ext cx="407862" cy="369332"/>
              </a:xfrm>
              <a:prstGeom prst="rect">
                <a:avLst/>
              </a:prstGeom>
              <a:blipFill>
                <a:blip r:embed="rId20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0591720F-2C7F-5BA7-93E2-4ADBEC4E53D4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153" t="65458" r="1880"/>
          <a:stretch/>
        </p:blipFill>
        <p:spPr>
          <a:xfrm>
            <a:off x="7513160" y="2257403"/>
            <a:ext cx="2447609" cy="1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7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Let’s look at some simulated example.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88EC4-55C1-4640-8425-51E1D9C230AC}"/>
                  </a:ext>
                </a:extLst>
              </p:cNvPr>
              <p:cNvSpPr txBox="1"/>
              <p:nvPr/>
            </p:nvSpPr>
            <p:spPr>
              <a:xfrm>
                <a:off x="4800242" y="1699072"/>
                <a:ext cx="4635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=4−2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0, 0.5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B88EC4-55C1-4640-8425-51E1D9C2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42" y="1699072"/>
                <a:ext cx="4635796" cy="400110"/>
              </a:xfrm>
              <a:prstGeom prst="rect">
                <a:avLst/>
              </a:prstGeom>
              <a:blipFill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7E2E4-AB0B-1C3C-96C9-71BE624FACC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7118140" y="2099182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9912A8-2B0C-70EF-6781-2EC29AD03707}"/>
              </a:ext>
            </a:extLst>
          </p:cNvPr>
          <p:cNvSpPr txBox="1"/>
          <p:nvPr/>
        </p:nvSpPr>
        <p:spPr>
          <a:xfrm>
            <a:off x="6935316" y="2303424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9E5DF0-B727-6AA4-68E1-A45F8EC60350}"/>
                  </a:ext>
                </a:extLst>
              </p:cNvPr>
              <p:cNvSpPr txBox="1"/>
              <p:nvPr/>
            </p:nvSpPr>
            <p:spPr>
              <a:xfrm>
                <a:off x="6676657" y="2895525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9E5DF0-B727-6AA4-68E1-A45F8EC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57" y="2895525"/>
                <a:ext cx="885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1FB22A-4F30-C191-8481-5F0EAAB75CA6}"/>
                  </a:ext>
                </a:extLst>
              </p:cNvPr>
              <p:cNvSpPr/>
              <p:nvPr/>
            </p:nvSpPr>
            <p:spPr>
              <a:xfrm>
                <a:off x="5752953" y="3716257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11FB22A-4F30-C191-8481-5F0EAAB75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53" y="3716257"/>
                <a:ext cx="2732568" cy="461665"/>
              </a:xfrm>
              <a:prstGeom prst="roundRect">
                <a:avLst/>
              </a:prstGeom>
              <a:blipFill>
                <a:blip r:embed="rId5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485592-9372-449D-DE3F-56882C8D03B8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7119237" y="3357190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99567AB-926F-E1DF-7416-8FD5E9F3A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242" y="4948797"/>
            <a:ext cx="3767346" cy="1890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68B0C-5986-C818-580D-31BB8D5A2EC3}"/>
                  </a:ext>
                </a:extLst>
              </p:cNvPr>
              <p:cNvSpPr txBox="1"/>
              <p:nvPr/>
            </p:nvSpPr>
            <p:spPr>
              <a:xfrm>
                <a:off x="9865894" y="1699072"/>
                <a:ext cx="2522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68B0C-5986-C818-580D-31BB8D5A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1699072"/>
                <a:ext cx="252257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01BBF1-6B54-E48F-AEE0-967D5419F430}"/>
                  </a:ext>
                </a:extLst>
              </p:cNvPr>
              <p:cNvSpPr txBox="1"/>
              <p:nvPr/>
            </p:nvSpPr>
            <p:spPr>
              <a:xfrm>
                <a:off x="9865894" y="3730865"/>
                <a:ext cx="2522574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01BBF1-6B54-E48F-AEE0-967D5419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3730865"/>
                <a:ext cx="2522574" cy="384336"/>
              </a:xfrm>
              <a:prstGeom prst="rect">
                <a:avLst/>
              </a:prstGeom>
              <a:blipFill>
                <a:blip r:embed="rId8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490F2E-B308-E115-FCA6-D730FA01C94D}"/>
                  </a:ext>
                </a:extLst>
              </p:cNvPr>
              <p:cNvSpPr txBox="1"/>
              <p:nvPr/>
            </p:nvSpPr>
            <p:spPr>
              <a:xfrm>
                <a:off x="9865894" y="5239669"/>
                <a:ext cx="2141956" cy="1018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490F2E-B308-E115-FCA6-D730FA01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894" y="5239669"/>
                <a:ext cx="2141956" cy="1018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9A42F2-B2C8-F00A-017F-C8E80F61FFEC}"/>
              </a:ext>
            </a:extLst>
          </p:cNvPr>
          <p:cNvSpPr/>
          <p:nvPr/>
        </p:nvSpPr>
        <p:spPr>
          <a:xfrm>
            <a:off x="5133622" y="1615440"/>
            <a:ext cx="39091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458181-9F9C-7950-A6BB-1B214957ADD5}"/>
                  </a:ext>
                </a:extLst>
              </p:cNvPr>
              <p:cNvSpPr txBox="1"/>
              <p:nvPr/>
            </p:nvSpPr>
            <p:spPr>
              <a:xfrm>
                <a:off x="4975860" y="4414067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458181-9F9C-7950-A6BB-1B214957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60" y="4414067"/>
                <a:ext cx="4149892" cy="319446"/>
              </a:xfrm>
              <a:prstGeom prst="rect">
                <a:avLst/>
              </a:prstGeom>
              <a:blipFill>
                <a:blip r:embed="rId10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F5D9BDA9-34A4-F7AC-F580-5482F3462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880" y="2580471"/>
            <a:ext cx="4115243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Uncertainty in the estimates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1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errors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given as follows: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RSE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RSS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is, in general, different from zero.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B4AC56-6992-64F9-0B0C-6431AE1D3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73"/>
          <a:stretch/>
        </p:blipFill>
        <p:spPr>
          <a:xfrm>
            <a:off x="5305647" y="5386036"/>
            <a:ext cx="2129170" cy="1448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1DA3A3-CFE0-5180-36D4-F6A3F1193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96" y="5386036"/>
            <a:ext cx="2160000" cy="1412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F6677-63CA-7945-BE14-9E5C9B7D9D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56" b="13761"/>
          <a:stretch/>
        </p:blipFill>
        <p:spPr>
          <a:xfrm>
            <a:off x="8731249" y="1913418"/>
            <a:ext cx="1575555" cy="1591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BF5E8-746C-DA72-D0C9-C59C6DDA9AC6}"/>
                  </a:ext>
                </a:extLst>
              </p:cNvPr>
              <p:cNvSpPr txBox="1"/>
              <p:nvPr/>
            </p:nvSpPr>
            <p:spPr>
              <a:xfrm>
                <a:off x="9295982" y="3505200"/>
                <a:ext cx="44608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BF5E8-746C-DA72-D0C9-C59C6DDA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982" y="3505200"/>
                <a:ext cx="446088" cy="384336"/>
              </a:xfrm>
              <a:prstGeom prst="rect">
                <a:avLst/>
              </a:prstGeom>
              <a:blipFill>
                <a:blip r:embed="rId7"/>
                <a:stretch>
                  <a:fillRect t="-6349" r="-2328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F80253-929E-4281-ADA5-1EAE1732B757}"/>
                  </a:ext>
                </a:extLst>
              </p:cNvPr>
              <p:cNvSpPr txBox="1"/>
              <p:nvPr/>
            </p:nvSpPr>
            <p:spPr>
              <a:xfrm>
                <a:off x="9127498" y="3050986"/>
                <a:ext cx="812048" cy="336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F80253-929E-4281-ADA5-1EAE1732B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498" y="3050986"/>
                <a:ext cx="812048" cy="336695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2B4A6C-417A-FB17-5A24-C82CA999AF7A}"/>
              </a:ext>
            </a:extLst>
          </p:cNvPr>
          <p:cNvCxnSpPr/>
          <p:nvPr/>
        </p:nvCxnSpPr>
        <p:spPr>
          <a:xfrm>
            <a:off x="9213850" y="3390900"/>
            <a:ext cx="62664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57BBD7-5F20-91C8-1C5D-FD3C918FF6DA}"/>
              </a:ext>
            </a:extLst>
          </p:cNvPr>
          <p:cNvSpPr txBox="1"/>
          <p:nvPr/>
        </p:nvSpPr>
        <p:spPr>
          <a:xfrm>
            <a:off x="8816434" y="4165842"/>
            <a:ext cx="3375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RSS: Residual Sum of Squares</a:t>
            </a:r>
          </a:p>
          <a:p>
            <a:r>
              <a:rPr lang="en-US" dirty="0"/>
              <a:t>RSE: Residual Standard of Error</a:t>
            </a:r>
          </a:p>
        </p:txBody>
      </p:sp>
    </p:spTree>
    <p:extLst>
      <p:ext uri="{BB962C8B-B14F-4D97-AF65-F5344CB8AC3E}">
        <p14:creationId xmlns:p14="http://schemas.microsoft.com/office/powerpoint/2010/main" val="403272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issue with “Data Collection”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We typically want to minimize uncertainty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reduce it through “</a:t>
                </a:r>
                <a:r>
                  <a:rPr lang="en-US" i="1" dirty="0"/>
                  <a:t>appropriate data collection”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We should increase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That means, we should sample </a:t>
                </a:r>
                <a:r>
                  <a:rPr lang="en-US" i="1" dirty="0"/>
                  <a:t>diversly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A992CE9-5D67-37A5-9C92-F25549F8A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6" b="13761"/>
          <a:stretch/>
        </p:blipFill>
        <p:spPr>
          <a:xfrm>
            <a:off x="8883649" y="1464053"/>
            <a:ext cx="1575555" cy="1591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5E233-1ED9-7726-F78C-8ED43C079359}"/>
                  </a:ext>
                </a:extLst>
              </p:cNvPr>
              <p:cNvSpPr txBox="1"/>
              <p:nvPr/>
            </p:nvSpPr>
            <p:spPr>
              <a:xfrm>
                <a:off x="9448382" y="3055835"/>
                <a:ext cx="44608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5E233-1ED9-7726-F78C-8ED43C07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82" y="3055835"/>
                <a:ext cx="446088" cy="384336"/>
              </a:xfrm>
              <a:prstGeom prst="rect">
                <a:avLst/>
              </a:prstGeom>
              <a:blipFill>
                <a:blip r:embed="rId4"/>
                <a:stretch>
                  <a:fillRect t="-6349" r="-23288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B0F761-0AD0-9145-BD94-AD3E2E7A7A83}"/>
                  </a:ext>
                </a:extLst>
              </p:cNvPr>
              <p:cNvSpPr txBox="1"/>
              <p:nvPr/>
            </p:nvSpPr>
            <p:spPr>
              <a:xfrm>
                <a:off x="9279898" y="2601621"/>
                <a:ext cx="812048" cy="336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B0F761-0AD0-9145-BD94-AD3E2E7A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898" y="2601621"/>
                <a:ext cx="812048" cy="336695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B89018-16E6-8A83-F6D6-19D89D92C651}"/>
              </a:ext>
            </a:extLst>
          </p:cNvPr>
          <p:cNvCxnSpPr/>
          <p:nvPr/>
        </p:nvCxnSpPr>
        <p:spPr>
          <a:xfrm>
            <a:off x="9366250" y="2941535"/>
            <a:ext cx="62664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58654AB-681B-70AC-C030-C618D3788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152628"/>
            <a:ext cx="3810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data collection to reduce the standard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34730-2711-9202-5BAC-BCCACF1E9B49}"/>
                  </a:ext>
                </a:extLst>
              </p:cNvPr>
              <p:cNvSpPr txBox="1"/>
              <p:nvPr/>
            </p:nvSpPr>
            <p:spPr>
              <a:xfrm>
                <a:off x="559626" y="2004365"/>
                <a:ext cx="4121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34730-2711-9202-5BAC-BCCACF1E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6" y="2004365"/>
                <a:ext cx="4121292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07191-AC47-FCC5-70CF-6920DB14D52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620272" y="2404475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50310D-A3CD-DFE5-88E5-D6EF1BE7F7A3}"/>
              </a:ext>
            </a:extLst>
          </p:cNvPr>
          <p:cNvSpPr txBox="1"/>
          <p:nvPr/>
        </p:nvSpPr>
        <p:spPr>
          <a:xfrm>
            <a:off x="2437448" y="2608717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9BEA5-A5CD-23E6-8565-919BF11BE3B9}"/>
                  </a:ext>
                </a:extLst>
              </p:cNvPr>
              <p:cNvSpPr txBox="1"/>
              <p:nvPr/>
            </p:nvSpPr>
            <p:spPr>
              <a:xfrm>
                <a:off x="2178789" y="3200818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9BEA5-A5CD-23E6-8565-919BF11B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89" y="3200818"/>
                <a:ext cx="885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E843D91-6F48-BAEC-37B1-973632143BE5}"/>
                  </a:ext>
                </a:extLst>
              </p:cNvPr>
              <p:cNvSpPr/>
              <p:nvPr/>
            </p:nvSpPr>
            <p:spPr>
              <a:xfrm>
                <a:off x="1255085" y="4021550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E843D91-6F48-BAEC-37B1-973632143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85" y="4021550"/>
                <a:ext cx="2732568" cy="461665"/>
              </a:xfrm>
              <a:prstGeom prst="roundRect">
                <a:avLst/>
              </a:prstGeom>
              <a:blipFill>
                <a:blip r:embed="rId4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A67C6-20BB-FE4D-313F-FA03FA644ED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621369" y="3662483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87274-2149-2CD8-14CD-82EEE3DA22DD}"/>
              </a:ext>
            </a:extLst>
          </p:cNvPr>
          <p:cNvSpPr/>
          <p:nvPr/>
        </p:nvSpPr>
        <p:spPr>
          <a:xfrm>
            <a:off x="635754" y="1920733"/>
            <a:ext cx="51320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E92245-272B-48AC-6A7E-8A413D6958E1}"/>
                  </a:ext>
                </a:extLst>
              </p:cNvPr>
              <p:cNvSpPr txBox="1"/>
              <p:nvPr/>
            </p:nvSpPr>
            <p:spPr>
              <a:xfrm>
                <a:off x="477992" y="4719360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E92245-272B-48AC-6A7E-8A413D695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2" y="4719360"/>
                <a:ext cx="4149892" cy="319446"/>
              </a:xfrm>
              <a:prstGeom prst="rect">
                <a:avLst/>
              </a:prstGeom>
              <a:blipFill>
                <a:blip r:embed="rId5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DF6051-8BBB-08F1-A799-8677B7F43D34}"/>
                  </a:ext>
                </a:extLst>
              </p:cNvPr>
              <p:cNvSpPr txBox="1"/>
              <p:nvPr/>
            </p:nvSpPr>
            <p:spPr>
              <a:xfrm>
                <a:off x="3708233" y="1904489"/>
                <a:ext cx="21158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0, 0.5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DF6051-8BBB-08F1-A799-8677B7F4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33" y="1904489"/>
                <a:ext cx="211587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4C186-564F-1059-A005-7805A8F38D13}"/>
                  </a:ext>
                </a:extLst>
              </p:cNvPr>
              <p:cNvSpPr txBox="1"/>
              <p:nvPr/>
            </p:nvSpPr>
            <p:spPr>
              <a:xfrm>
                <a:off x="6616889" y="2004365"/>
                <a:ext cx="4121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D4C186-564F-1059-A005-7805A8F3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89" y="2004365"/>
                <a:ext cx="4121292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18F8C-9FA2-AFA9-EDC7-450FCC419D43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8677535" y="2404475"/>
            <a:ext cx="1097" cy="796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114AE2-2FC8-86AB-DE8F-6538D90F7074}"/>
              </a:ext>
            </a:extLst>
          </p:cNvPr>
          <p:cNvSpPr txBox="1"/>
          <p:nvPr/>
        </p:nvSpPr>
        <p:spPr>
          <a:xfrm>
            <a:off x="8494711" y="2608717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100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FFD1AC-8FE5-0967-7DBE-DFA7288DE4A4}"/>
                  </a:ext>
                </a:extLst>
              </p:cNvPr>
              <p:cNvSpPr txBox="1"/>
              <p:nvPr/>
            </p:nvSpPr>
            <p:spPr>
              <a:xfrm>
                <a:off x="8236052" y="3200818"/>
                <a:ext cx="8851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FFD1AC-8FE5-0967-7DBE-DFA7288D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052" y="3200818"/>
                <a:ext cx="8851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8CFE62-9D4E-8FE3-AFE3-F0435108EF4F}"/>
                  </a:ext>
                </a:extLst>
              </p:cNvPr>
              <p:cNvSpPr/>
              <p:nvPr/>
            </p:nvSpPr>
            <p:spPr>
              <a:xfrm>
                <a:off x="7312348" y="4021550"/>
                <a:ext cx="2732568" cy="46166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A8CFE62-9D4E-8FE3-AFE3-F0435108E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348" y="4021550"/>
                <a:ext cx="2732568" cy="461665"/>
              </a:xfrm>
              <a:prstGeom prst="roundRect">
                <a:avLst/>
              </a:prstGeom>
              <a:blipFill>
                <a:blip r:embed="rId9"/>
                <a:stretch>
                  <a:fillRect b="-11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09C270-70F4-76B5-89B2-A64ED3D0E51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678632" y="3662483"/>
            <a:ext cx="0" cy="359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46D62F-A957-E18F-03D6-5994F7A4FABC}"/>
              </a:ext>
            </a:extLst>
          </p:cNvPr>
          <p:cNvSpPr/>
          <p:nvPr/>
        </p:nvSpPr>
        <p:spPr>
          <a:xfrm>
            <a:off x="6693017" y="1920733"/>
            <a:ext cx="5132028" cy="2766060"/>
          </a:xfrm>
          <a:prstGeom prst="roundRect">
            <a:avLst>
              <a:gd name="adj" fmla="val 683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5FDEC-B3E2-527B-897B-F6DB377036CD}"/>
                  </a:ext>
                </a:extLst>
              </p:cNvPr>
              <p:cNvSpPr txBox="1"/>
              <p:nvPr/>
            </p:nvSpPr>
            <p:spPr>
              <a:xfrm>
                <a:off x="6535255" y="4719360"/>
                <a:ext cx="4149892" cy="319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Run this loop 1,000 times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1,000 pairs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85FDEC-B3E2-527B-897B-F6DB3770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55" y="4719360"/>
                <a:ext cx="4149892" cy="319446"/>
              </a:xfrm>
              <a:prstGeom prst="rect">
                <a:avLst/>
              </a:prstGeom>
              <a:blipFill>
                <a:blip r:embed="rId10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609045-BF1B-35ED-1A38-EBA89124F020}"/>
                  </a:ext>
                </a:extLst>
              </p:cNvPr>
              <p:cNvSpPr txBox="1"/>
              <p:nvPr/>
            </p:nvSpPr>
            <p:spPr>
              <a:xfrm>
                <a:off x="9765496" y="1904489"/>
                <a:ext cx="211587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0, 0.5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609045-BF1B-35ED-1A38-EBA89124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96" y="1904489"/>
                <a:ext cx="2115878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CDC78-9D03-B854-F9B3-BEBDB0E488B4}"/>
                  </a:ext>
                </a:extLst>
              </p:cNvPr>
              <p:cNvSpPr txBox="1"/>
              <p:nvPr/>
            </p:nvSpPr>
            <p:spPr>
              <a:xfrm>
                <a:off x="2021958" y="5486734"/>
                <a:ext cx="2083981" cy="51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7CDC78-9D03-B854-F9B3-BEBDB0E4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58" y="5486734"/>
                <a:ext cx="2083981" cy="511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85D0D-121B-2AD1-CE8A-7AAC2082B0D5}"/>
                  </a:ext>
                </a:extLst>
              </p:cNvPr>
              <p:cNvSpPr txBox="1"/>
              <p:nvPr/>
            </p:nvSpPr>
            <p:spPr>
              <a:xfrm>
                <a:off x="8217040" y="5486734"/>
                <a:ext cx="2083981" cy="51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85D0D-121B-2AD1-CE8A-7AAC2082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40" y="5486734"/>
                <a:ext cx="2083981" cy="511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28A4C032-1526-2664-DF3B-386F9E189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0734" y="21266"/>
            <a:ext cx="3810000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77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Standard Error (RSE)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RSS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4A4A3-10D0-029C-EDEF-A640974D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3404750"/>
            <a:ext cx="4387701" cy="3316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D96FBF-1835-ED7A-EA8E-EE126A8CB546}"/>
                  </a:ext>
                </a:extLst>
              </p14:cNvPr>
              <p14:cNvContentPartPr/>
              <p14:nvPr/>
            </p14:nvContentPartPr>
            <p14:xfrm>
              <a:off x="7329488" y="5367338"/>
              <a:ext cx="766762" cy="58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D96FBF-1835-ED7A-EA8E-EE126A8CB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0488" y="5358339"/>
                <a:ext cx="784401" cy="60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5DF6F-64AF-502F-A055-2ECBA23FB6CF}"/>
                  </a:ext>
                </a:extLst>
              </p:cNvPr>
              <p:cNvSpPr txBox="1"/>
              <p:nvPr/>
            </p:nvSpPr>
            <p:spPr>
              <a:xfrm>
                <a:off x="10910699" y="5698373"/>
                <a:ext cx="407862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45DF6F-64AF-502F-A055-2ECBA23F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699" y="5698373"/>
                <a:ext cx="407862" cy="384336"/>
              </a:xfrm>
              <a:prstGeom prst="rect">
                <a:avLst/>
              </a:prstGeom>
              <a:blipFill>
                <a:blip r:embed="rId6"/>
                <a:stretch>
                  <a:fillRect l="-4478" t="-6349" r="-238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540AED09-5730-EFE1-FDE3-F81B6B47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30" y="5283087"/>
            <a:ext cx="1351190" cy="4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B6412C-0589-6278-E85C-3797D3DB0132}"/>
              </a:ext>
            </a:extLst>
          </p:cNvPr>
          <p:cNvCxnSpPr>
            <a:cxnSpLocks/>
          </p:cNvCxnSpPr>
          <p:nvPr/>
        </p:nvCxnSpPr>
        <p:spPr>
          <a:xfrm>
            <a:off x="11151125" y="5616697"/>
            <a:ext cx="0" cy="97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B38CB-138D-404C-58DD-33558DBECB2B}"/>
                  </a:ext>
                </a:extLst>
              </p:cNvPr>
              <p:cNvSpPr txBox="1"/>
              <p:nvPr/>
            </p:nvSpPr>
            <p:spPr>
              <a:xfrm>
                <a:off x="10953231" y="6044048"/>
                <a:ext cx="407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B38CB-138D-404C-58DD-33558DBE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231" y="6044048"/>
                <a:ext cx="407862" cy="369332"/>
              </a:xfrm>
              <a:prstGeom prst="rect">
                <a:avLst/>
              </a:prstGeom>
              <a:blipFill>
                <a:blip r:embed="rId8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CCFEDF0-95A6-E1A2-1F53-5E4A5469BC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53" t="65458" r="1880"/>
          <a:stretch/>
        </p:blipFill>
        <p:spPr>
          <a:xfrm>
            <a:off x="5865655" y="3706793"/>
            <a:ext cx="2262345" cy="1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again!?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7A91C5-683C-C069-3F90-09A3DF6311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3" y="1072560"/>
            <a:ext cx="11579001" cy="4434840"/>
          </a:xfrm>
        </p:spPr>
        <p:txBody>
          <a:bodyPr/>
          <a:lstStyle/>
          <a:p>
            <a:r>
              <a:rPr lang="en-US" dirty="0"/>
              <a:t>Also, we’ll learn about cool ML models from Module 7/8!</a:t>
            </a:r>
          </a:p>
        </p:txBody>
      </p:sp>
    </p:spTree>
    <p:extLst>
      <p:ext uri="{BB962C8B-B14F-4D97-AF65-F5344CB8AC3E}">
        <p14:creationId xmlns:p14="http://schemas.microsoft.com/office/powerpoint/2010/main" val="325365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358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After the regression parameters and their uncertainties have been estimated,</a:t>
                </a:r>
                <a:br>
                  <a:rPr lang="en-US" sz="2000" dirty="0"/>
                </a:br>
                <a:r>
                  <a:rPr lang="en-US" sz="2000" dirty="0"/>
                  <a:t>there are typically two fundamental questions:</a:t>
                </a:r>
              </a:p>
              <a:p>
                <a:pPr lvl="1"/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 informative feature or not? (</a:t>
                </a:r>
                <a:r>
                  <a:rPr lang="en-US" sz="2400" i="1" dirty="0"/>
                  <a:t>i.e., </a:t>
                </a:r>
                <a:r>
                  <a:rPr lang="en-US" sz="2400" dirty="0"/>
                  <a:t>whether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might be 0 or not)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Statistical test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/>
                  <a:t> are compatible with the data?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i="1" dirty="0"/>
                  <a:t> Confidence interval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7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12C0F-60BF-9D16-6284-EA0D5975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7" y="1749136"/>
            <a:ext cx="6094892" cy="4607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7EC36-50B9-0153-FE42-B494219A5DE9}"/>
                  </a:ext>
                </a:extLst>
              </p14:cNvPr>
              <p14:cNvContentPartPr/>
              <p14:nvPr/>
            </p14:nvContentPartPr>
            <p14:xfrm>
              <a:off x="3474961" y="4545216"/>
              <a:ext cx="785160" cy="73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7EC36-50B9-0153-FE42-B494219A5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321" y="4536216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D21F5B-F0E7-1246-B4C8-5768F3639E2A}"/>
                  </a:ext>
                </a:extLst>
              </p14:cNvPr>
              <p14:cNvContentPartPr/>
              <p14:nvPr/>
            </p14:nvContentPartPr>
            <p14:xfrm>
              <a:off x="4236721" y="4547016"/>
              <a:ext cx="879480" cy="71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D21F5B-F0E7-1246-B4C8-5768F3639E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721" y="4538016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F2BD588-C5F2-2546-222C-C10CA3CE4D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53" t="65458" r="1880"/>
          <a:stretch/>
        </p:blipFill>
        <p:spPr>
          <a:xfrm>
            <a:off x="371148" y="2160917"/>
            <a:ext cx="3150393" cy="20296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430E2F-D5DA-3654-5275-0F2C1F74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74" y="1109249"/>
            <a:ext cx="11579001" cy="365125"/>
          </a:xfrm>
        </p:spPr>
        <p:txBody>
          <a:bodyPr/>
          <a:lstStyle/>
          <a:p>
            <a:r>
              <a:rPr lang="en-US" dirty="0"/>
              <a:t>Let’s talk about the statistical test, first</a:t>
            </a:r>
          </a:p>
        </p:txBody>
      </p:sp>
    </p:spTree>
    <p:extLst>
      <p:ext uri="{BB962C8B-B14F-4D97-AF65-F5344CB8AC3E}">
        <p14:creationId xmlns:p14="http://schemas.microsoft.com/office/powerpoint/2010/main" val="316792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effect of a covariate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Null hypothesis</a:t>
                </a: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In our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“There is no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r>
                  <a:rPr lang="en-US" b="1" dirty="0"/>
                  <a:t>Alternative hypothesis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In our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“There is some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</p:txBody>
      </p:sp>
    </p:spTree>
    <p:extLst>
      <p:ext uri="{BB962C8B-B14F-4D97-AF65-F5344CB8AC3E}">
        <p14:creationId xmlns:p14="http://schemas.microsoft.com/office/powerpoint/2010/main" val="2600508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To carry out a statistical test, we need a </a:t>
                </a:r>
                <a:r>
                  <a:rPr lang="en-US" i="1" dirty="0"/>
                  <a:t>test statistic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This is some type of summary statistic that follows a known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For our purpose, we use the </a:t>
                </a:r>
                <a:r>
                  <a:rPr lang="en-US" b="1" i="1" dirty="0"/>
                  <a:t>T-statistic</a:t>
                </a:r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Note:</a:t>
                </a:r>
                <a:r>
                  <a:rPr lang="en-US" dirty="0"/>
                  <a:t> If you want to test against another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formula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  <a:p>
            <a:endParaRPr lang="en-US" dirty="0"/>
          </a:p>
        </p:txBody>
      </p:sp>
      <p:pic>
        <p:nvPicPr>
          <p:cNvPr id="9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FB9B9B2B-BEB2-111D-5FA5-4D94E4C7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841173" y="2867416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C68AD4-6C4E-09D9-13D3-A0A847BB8FD5}"/>
                  </a:ext>
                </a:extLst>
              </p:cNvPr>
              <p:cNvSpPr txBox="1"/>
              <p:nvPr/>
            </p:nvSpPr>
            <p:spPr>
              <a:xfrm>
                <a:off x="9624828" y="2559899"/>
                <a:ext cx="32562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T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C68AD4-6C4E-09D9-13D3-A0A847BB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28" y="2559899"/>
                <a:ext cx="3256221" cy="369332"/>
              </a:xfrm>
              <a:prstGeom prst="rect">
                <a:avLst/>
              </a:prstGeom>
              <a:blipFill>
                <a:blip r:embed="rId4"/>
                <a:stretch>
                  <a:fillRect l="-1685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91B04B-7F1C-EFFF-FA9D-299860BDC656}"/>
                  </a:ext>
                </a:extLst>
              </p14:cNvPr>
              <p14:cNvContentPartPr/>
              <p14:nvPr/>
            </p14:nvContentPartPr>
            <p14:xfrm>
              <a:off x="9344307" y="2732441"/>
              <a:ext cx="306000" cy="22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91B04B-7F1C-EFFF-FA9D-299860BDC6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5667" y="2723441"/>
                <a:ext cx="3236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9308F69-DD72-CAB8-6601-654C514B0E1C}"/>
              </a:ext>
            </a:extLst>
          </p:cNvPr>
          <p:cNvGrpSpPr/>
          <p:nvPr/>
        </p:nvGrpSpPr>
        <p:grpSpPr>
          <a:xfrm>
            <a:off x="8948307" y="3314921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EA968-368C-489D-998F-D85DDC4F60B8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EA968-368C-489D-998F-D85DDC4F60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288E28-CB01-0E88-8840-3631232FF3D0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288E28-CB01-0E88-8840-3631232FF3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6A4D2-C134-753D-6A53-0E86B783C558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6A4D2-C134-753D-6A53-0E86B783C5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297264-9E9D-9F50-A4AE-BB1D09B1A9F3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297264-9E9D-9F50-A4AE-BB1D09B1A9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2B9798-921F-4E22-D356-C66653C9BD73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2B9798-921F-4E22-D356-C66653C9BD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05CB45-DCE6-0A97-2662-2B77FC3FFCC8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05CB45-DCE6-0A97-2662-2B77FC3FFC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674147-4856-4525-F343-E45D20181FEB}"/>
                  </a:ext>
                </a:extLst>
              </p14:cNvPr>
              <p14:cNvContentPartPr/>
              <p14:nvPr/>
            </p14:nvContentPartPr>
            <p14:xfrm>
              <a:off x="8320213" y="3732479"/>
              <a:ext cx="5040" cy="137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674147-4856-4525-F343-E45D20181F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11573" y="3723479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B55B77-29A9-3F0F-6577-7DCBDE206A6E}"/>
                  </a:ext>
                </a:extLst>
              </p14:cNvPr>
              <p14:cNvContentPartPr/>
              <p14:nvPr/>
            </p14:nvContentPartPr>
            <p14:xfrm>
              <a:off x="9872893" y="3694319"/>
              <a:ext cx="5040" cy="128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B55B77-29A9-3F0F-6577-7DCBDE206A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4253" y="3685679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72A15A2-8756-E1E1-2187-01DE529A88FF}"/>
              </a:ext>
            </a:extLst>
          </p:cNvPr>
          <p:cNvGrpSpPr/>
          <p:nvPr/>
        </p:nvGrpSpPr>
        <p:grpSpPr>
          <a:xfrm>
            <a:off x="7891813" y="3708359"/>
            <a:ext cx="2329200" cy="489600"/>
            <a:chOff x="4876658" y="4314315"/>
            <a:chExt cx="232920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71073A-89AF-5A36-ED5E-02B15EC2D4B1}"/>
                    </a:ext>
                  </a:extLst>
                </p14:cNvPr>
                <p14:cNvContentPartPr/>
                <p14:nvPr/>
              </p14:nvContentPartPr>
              <p14:xfrm>
                <a:off x="6880418" y="4314315"/>
                <a:ext cx="684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71073A-89AF-5A36-ED5E-02B15EC2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71418" y="4305675"/>
                  <a:ext cx="2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92EFF5-57EF-F00C-ABCB-F640AC00DE34}"/>
                    </a:ext>
                  </a:extLst>
                </p14:cNvPr>
                <p14:cNvContentPartPr/>
                <p14:nvPr/>
              </p14:nvContentPartPr>
              <p14:xfrm>
                <a:off x="6876458" y="4338435"/>
                <a:ext cx="34200" cy="5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92EFF5-57EF-F00C-ABCB-F640AC00DE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67458" y="4329435"/>
                  <a:ext cx="5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991736-5322-9EBD-A5AE-B5CA0CE7AE7D}"/>
                    </a:ext>
                  </a:extLst>
                </p14:cNvPr>
                <p14:cNvContentPartPr/>
                <p14:nvPr/>
              </p14:nvContentPartPr>
              <p14:xfrm>
                <a:off x="6889418" y="4357155"/>
                <a:ext cx="63720" cy="6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991736-5322-9EBD-A5AE-B5CA0CE7AE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80778" y="4348515"/>
                  <a:ext cx="8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A29880-3886-2DDA-D3D9-BD6403CCEA0B}"/>
                    </a:ext>
                  </a:extLst>
                </p14:cNvPr>
                <p14:cNvContentPartPr/>
                <p14:nvPr/>
              </p14:nvContentPartPr>
              <p14:xfrm>
                <a:off x="6923258" y="4376595"/>
                <a:ext cx="54360" cy="6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A29880-3886-2DDA-D3D9-BD6403CCEA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14258" y="4367595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CC0B33-4020-0FF1-71FF-48F91AA17853}"/>
                    </a:ext>
                  </a:extLst>
                </p14:cNvPr>
                <p14:cNvContentPartPr/>
                <p14:nvPr/>
              </p14:nvContentPartPr>
              <p14:xfrm>
                <a:off x="6969338" y="4400355"/>
                <a:ext cx="22320" cy="3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CC0B33-4020-0FF1-71FF-48F91AA178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60338" y="4391355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DB4453-85C0-F54D-3947-20B11D3342DD}"/>
                    </a:ext>
                  </a:extLst>
                </p14:cNvPr>
                <p14:cNvContentPartPr/>
                <p14:nvPr/>
              </p14:nvContentPartPr>
              <p14:xfrm>
                <a:off x="7008938" y="4405035"/>
                <a:ext cx="20520" cy="2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DB4453-85C0-F54D-3947-20B11D3342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00298" y="4396395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11B3A4-0058-7553-4519-39C7FE0A80FD}"/>
                    </a:ext>
                  </a:extLst>
                </p14:cNvPr>
                <p14:cNvContentPartPr/>
                <p14:nvPr/>
              </p14:nvContentPartPr>
              <p14:xfrm>
                <a:off x="7031978" y="4419075"/>
                <a:ext cx="21600" cy="2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11B3A4-0058-7553-4519-39C7FE0A80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22978" y="4410435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990AF-85AD-AEEA-6724-50270D7D268B}"/>
                    </a:ext>
                  </a:extLst>
                </p14:cNvPr>
                <p14:cNvContentPartPr/>
                <p14:nvPr/>
              </p14:nvContentPartPr>
              <p14:xfrm>
                <a:off x="7072298" y="4428795"/>
                <a:ext cx="24120" cy="1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990AF-85AD-AEEA-6724-50270D7D26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63658" y="4420155"/>
                  <a:ext cx="4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47D9B6-1EBF-11C8-AFFC-8AAFCC41D7D2}"/>
                    </a:ext>
                  </a:extLst>
                </p14:cNvPr>
                <p14:cNvContentPartPr/>
                <p14:nvPr/>
              </p14:nvContentPartPr>
              <p14:xfrm>
                <a:off x="7121978" y="4438155"/>
                <a:ext cx="28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47D9B6-1EBF-11C8-AFFC-8AAFCC41D7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2978" y="442951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0E2FD9-EA5C-2FD4-FC18-812094AA4F13}"/>
                    </a:ext>
                  </a:extLst>
                </p14:cNvPr>
                <p14:cNvContentPartPr/>
                <p14:nvPr/>
              </p14:nvContentPartPr>
              <p14:xfrm>
                <a:off x="7157978" y="4450755"/>
                <a:ext cx="3240" cy="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0E2FD9-EA5C-2FD4-FC18-812094AA4F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8978" y="444175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59F6C9-F1A2-883D-23DA-C792C3045A10}"/>
                    </a:ext>
                  </a:extLst>
                </p14:cNvPr>
                <p14:cNvContentPartPr/>
                <p14:nvPr/>
              </p14:nvContentPartPr>
              <p14:xfrm>
                <a:off x="7205498" y="445759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59F6C9-F1A2-883D-23DA-C792C3045A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6498" y="44485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F762F-E878-CFD6-7071-A35578DD4597}"/>
                    </a:ext>
                  </a:extLst>
                </p14:cNvPr>
                <p14:cNvContentPartPr/>
                <p14:nvPr/>
              </p14:nvContentPartPr>
              <p14:xfrm>
                <a:off x="4876658" y="4485675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F762F-E878-CFD6-7071-A35578DD45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68018" y="4477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C155E8-3681-D038-8241-73885D7379DB}"/>
                    </a:ext>
                  </a:extLst>
                </p14:cNvPr>
                <p14:cNvContentPartPr/>
                <p14:nvPr/>
              </p14:nvContentPartPr>
              <p14:xfrm>
                <a:off x="4914818" y="4485675"/>
                <a:ext cx="10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C155E8-3681-D038-8241-73885D737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5818" y="4477035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B95343-8607-6A75-3FAC-F6C39BE028B4}"/>
                    </a:ext>
                  </a:extLst>
                </p14:cNvPr>
                <p14:cNvContentPartPr/>
                <p14:nvPr/>
              </p14:nvContentPartPr>
              <p14:xfrm>
                <a:off x="4949738" y="4461915"/>
                <a:ext cx="27360" cy="2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B95343-8607-6A75-3FAC-F6C39BE028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0738" y="4453275"/>
                  <a:ext cx="45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4DE226-C9CC-6083-E2EE-6A2054C21FAA}"/>
                    </a:ext>
                  </a:extLst>
                </p14:cNvPr>
                <p14:cNvContentPartPr/>
                <p14:nvPr/>
              </p14:nvContentPartPr>
              <p14:xfrm>
                <a:off x="4995818" y="4471635"/>
                <a:ext cx="19440" cy="2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4DE226-C9CC-6083-E2EE-6A2054C21F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6818" y="4462995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34024B-F216-6839-9E89-10441A979422}"/>
                    </a:ext>
                  </a:extLst>
                </p14:cNvPr>
                <p14:cNvContentPartPr/>
                <p14:nvPr/>
              </p14:nvContentPartPr>
              <p14:xfrm>
                <a:off x="5051258" y="4433475"/>
                <a:ext cx="30600" cy="6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34024B-F216-6839-9E89-10441A9794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2618" y="4424475"/>
                  <a:ext cx="4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2FDA2D-8977-CB13-29B3-D428B160DA82}"/>
                    </a:ext>
                  </a:extLst>
                </p14:cNvPr>
                <p14:cNvContentPartPr/>
                <p14:nvPr/>
              </p14:nvContentPartPr>
              <p14:xfrm>
                <a:off x="5099138" y="4433475"/>
                <a:ext cx="34920" cy="57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2FDA2D-8977-CB13-29B3-D428B160DA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0138" y="4424475"/>
                  <a:ext cx="5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40888D-2168-FCEA-1239-66507F888EC5}"/>
                    </a:ext>
                  </a:extLst>
                </p14:cNvPr>
                <p14:cNvContentPartPr/>
                <p14:nvPr/>
              </p14:nvContentPartPr>
              <p14:xfrm>
                <a:off x="5132258" y="4385955"/>
                <a:ext cx="73440" cy="10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40888D-2168-FCEA-1239-66507F888E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3618" y="4376955"/>
                  <a:ext cx="9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753936-DF07-5D6C-A9C9-6F553050D530}"/>
                    </a:ext>
                  </a:extLst>
                </p14:cNvPr>
                <p14:cNvContentPartPr/>
                <p14:nvPr/>
              </p14:nvContentPartPr>
              <p14:xfrm>
                <a:off x="5197778" y="4375515"/>
                <a:ext cx="41040" cy="70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753936-DF07-5D6C-A9C9-6F553050D5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89138" y="4366515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84B206-14A6-E57C-B808-4518DEFBF02E}"/>
                    </a:ext>
                  </a:extLst>
                </p14:cNvPr>
                <p14:cNvContentPartPr/>
                <p14:nvPr/>
              </p14:nvContentPartPr>
              <p14:xfrm>
                <a:off x="5194898" y="4357155"/>
                <a:ext cx="10116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84B206-14A6-E57C-B808-4518DEFBF0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5898" y="4348515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6B2DC4-04B1-875B-FC02-8044888F84DE}"/>
                    </a:ext>
                  </a:extLst>
                </p14:cNvPr>
                <p14:cNvContentPartPr/>
                <p14:nvPr/>
              </p14:nvContentPartPr>
              <p14:xfrm>
                <a:off x="5243498" y="4419075"/>
                <a:ext cx="33480" cy="5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6B2DC4-04B1-875B-FC02-8044888F84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4858" y="4410435"/>
                  <a:ext cx="51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B7AF23-C249-602F-2B59-D2A07F3CFA42}"/>
                    </a:ext>
                  </a:extLst>
                </p14:cNvPr>
                <p14:cNvContentPartPr/>
                <p14:nvPr/>
              </p14:nvContentPartPr>
              <p14:xfrm>
                <a:off x="5283458" y="4452555"/>
                <a:ext cx="17640" cy="2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B7AF23-C249-602F-2B59-D2A07F3CFA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4458" y="4443915"/>
                  <a:ext cx="35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95B34D-DE76-5D14-3668-3675A7E0F0AF}"/>
                    </a:ext>
                  </a:extLst>
                </p14:cNvPr>
                <p14:cNvContentPartPr/>
                <p14:nvPr/>
              </p14:nvContentPartPr>
              <p14:xfrm>
                <a:off x="5186258" y="4443195"/>
                <a:ext cx="1470600" cy="24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95B34D-DE76-5D14-3668-3675A7E0F0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77258" y="4434195"/>
                  <a:ext cx="148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A4CC77-1E69-10DE-35DF-DB17578DE6F2}"/>
                    </a:ext>
                  </a:extLst>
                </p14:cNvPr>
                <p14:cNvContentPartPr/>
                <p14:nvPr/>
              </p14:nvContentPartPr>
              <p14:xfrm>
                <a:off x="6842618" y="4409715"/>
                <a:ext cx="106200" cy="26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A4CC77-1E69-10DE-35DF-DB17578DE6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33978" y="4400715"/>
                  <a:ext cx="123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538F5C-9BBE-64CF-86C4-E83F14C8510C}"/>
                    </a:ext>
                  </a:extLst>
                </p14:cNvPr>
                <p14:cNvContentPartPr/>
                <p14:nvPr/>
              </p14:nvContentPartPr>
              <p14:xfrm>
                <a:off x="6681698" y="4639395"/>
                <a:ext cx="184680" cy="3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538F5C-9BBE-64CF-86C4-E83F14C851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2698" y="4630395"/>
                  <a:ext cx="202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5FC493-2C93-05D7-7D85-6027C7EEB3DB}"/>
                    </a:ext>
                  </a:extLst>
                </p14:cNvPr>
                <p14:cNvContentPartPr/>
                <p14:nvPr/>
              </p14:nvContentPartPr>
              <p14:xfrm>
                <a:off x="7029458" y="4644795"/>
                <a:ext cx="58320" cy="1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5FC493-2C93-05D7-7D85-6027C7EEB3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0458" y="4635795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AA441C-4F59-CE08-1346-69E8DCF8B24C}"/>
                    </a:ext>
                  </a:extLst>
                </p14:cNvPr>
                <p14:cNvContentPartPr/>
                <p14:nvPr/>
              </p14:nvContentPartPr>
              <p14:xfrm>
                <a:off x="7021178" y="4671435"/>
                <a:ext cx="66960" cy="132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AA441C-4F59-CE08-1346-69E8DCF8B2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12178" y="4662795"/>
                  <a:ext cx="8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ADE6C1-7034-EFED-EBCC-33C3DC6E8D57}"/>
                    </a:ext>
                  </a:extLst>
                </p14:cNvPr>
                <p14:cNvContentPartPr/>
                <p14:nvPr/>
              </p14:nvContentPartPr>
              <p14:xfrm>
                <a:off x="7138898" y="4688715"/>
                <a:ext cx="3240" cy="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ADE6C1-7034-EFED-EBCC-33C3DC6E8D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29898" y="468007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00B165-FE34-D439-1C1C-614E144F4E5B}"/>
                    </a:ext>
                  </a:extLst>
                </p14:cNvPr>
                <p14:cNvContentPartPr/>
                <p14:nvPr/>
              </p14:nvContentPartPr>
              <p14:xfrm>
                <a:off x="7151138" y="4671435"/>
                <a:ext cx="45360" cy="119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00B165-FE34-D439-1C1C-614E144F4E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2498" y="4662795"/>
                  <a:ext cx="6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8C650-FC51-4531-3AC0-917C6777DC66}"/>
                    </a:ext>
                  </a:extLst>
                </p14:cNvPr>
                <p14:cNvContentPartPr/>
                <p14:nvPr/>
              </p14:nvContentPartPr>
              <p14:xfrm>
                <a:off x="7205498" y="4770795"/>
                <a:ext cx="360" cy="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8C650-FC51-4531-3AC0-917C6777DC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96498" y="476215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884975-6E8E-6FAE-FD69-632A1C60B921}"/>
                    </a:ext>
                  </a:extLst>
                </p14:cNvPr>
                <p14:cNvContentPartPr/>
                <p14:nvPr/>
              </p14:nvContentPartPr>
              <p14:xfrm>
                <a:off x="6767025" y="4582450"/>
                <a:ext cx="19728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884975-6E8E-6FAE-FD69-632A1C60B9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58025" y="4573450"/>
                  <a:ext cx="21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54B503-40B3-9EF7-AB32-C2DEF79471F0}"/>
                    </a:ext>
                  </a:extLst>
                </p14:cNvPr>
                <p14:cNvContentPartPr/>
                <p14:nvPr/>
              </p14:nvContentPartPr>
              <p14:xfrm>
                <a:off x="6896985" y="4620970"/>
                <a:ext cx="43200" cy="5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54B503-40B3-9EF7-AB32-C2DEF79471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87985" y="4612330"/>
                  <a:ext cx="60840" cy="6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593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Our question is </a:t>
                </a:r>
              </a:p>
              <a:p>
                <a:pPr marL="0" indent="0" algn="ctr">
                  <a:buNone/>
                </a:pPr>
                <a:r>
                  <a:rPr lang="en-US" dirty="0"/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 informative feature or not? (</a:t>
                </a:r>
                <a:r>
                  <a:rPr lang="en-US" sz="1800" i="1" dirty="0"/>
                  <a:t>i.e., </a:t>
                </a:r>
                <a:r>
                  <a:rPr lang="en-US" sz="1800" dirty="0"/>
                  <a:t>whether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might be 0 or not)</a:t>
                </a:r>
                <a:r>
                  <a:rPr lang="en-US" dirty="0"/>
                  <a:t>?”</a:t>
                </a:r>
              </a:p>
              <a:p>
                <a:endParaRPr lang="en-US" sz="18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Learned in TMA4240 (Statistics)</a:t>
            </a:r>
          </a:p>
          <a:p>
            <a:endParaRPr lang="en-US" dirty="0"/>
          </a:p>
        </p:txBody>
      </p:sp>
      <p:pic>
        <p:nvPicPr>
          <p:cNvPr id="3074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61CA84FC-8B1C-CAFB-C61A-7B5E025B1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1326073" y="3267466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BD797-72D2-96CF-9789-F4EFBD53F50D}"/>
                  </a:ext>
                </a:extLst>
              </p:cNvPr>
              <p:cNvSpPr txBox="1"/>
              <p:nvPr/>
            </p:nvSpPr>
            <p:spPr>
              <a:xfrm>
                <a:off x="3109728" y="2959949"/>
                <a:ext cx="32562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T distribution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7BD797-72D2-96CF-9789-F4EFBD53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728" y="2959949"/>
                <a:ext cx="3256221" cy="369332"/>
              </a:xfrm>
              <a:prstGeom prst="rect">
                <a:avLst/>
              </a:prstGeom>
              <a:blipFill>
                <a:blip r:embed="rId4"/>
                <a:stretch>
                  <a:fillRect l="-149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6E91E-8442-C437-222D-3D77A1AFA09E}"/>
                  </a:ext>
                </a:extLst>
              </p14:cNvPr>
              <p14:cNvContentPartPr/>
              <p14:nvPr/>
            </p14:nvContentPartPr>
            <p14:xfrm>
              <a:off x="2829207" y="3132491"/>
              <a:ext cx="306000" cy="22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6E91E-8442-C437-222D-3D77A1AFA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0567" y="3123491"/>
                <a:ext cx="323640" cy="2412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E76E851-1866-71BC-5CCF-0B2D08651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687" y="21820"/>
            <a:ext cx="4699230" cy="19001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AFD7443-7D0B-26B3-8169-CD9F7CBA442E}"/>
              </a:ext>
            </a:extLst>
          </p:cNvPr>
          <p:cNvGrpSpPr/>
          <p:nvPr/>
        </p:nvGrpSpPr>
        <p:grpSpPr>
          <a:xfrm>
            <a:off x="2433207" y="3714971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744CEA-0472-2D18-4D4A-212D5727DFAE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744CEA-0472-2D18-4D4A-212D5727DF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0D469C-67D8-266D-2FC5-3CEB3860EDCC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0D469C-67D8-266D-2FC5-3CEB3860ED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66ABE5-9C25-C290-D13E-1203B96DEFCE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66ABE5-9C25-C290-D13E-1203B96DEF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F38AEB-32E9-A4DB-2601-373869ED23D9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F38AEB-32E9-A4DB-2601-373869ED23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68914E-3E95-E5E6-E839-085F3847BB39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68914E-3E95-E5E6-E839-085F3847BB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754535-C3F9-4380-5E50-F76F110ECB81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754535-C3F9-4380-5E50-F76F110ECB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7521F2-954F-7318-8F9B-8E785150ABFE}"/>
                  </a:ext>
                </a:extLst>
              </p14:cNvPr>
              <p14:cNvContentPartPr/>
              <p14:nvPr/>
            </p14:nvContentPartPr>
            <p14:xfrm>
              <a:off x="1805113" y="4132529"/>
              <a:ext cx="5040" cy="13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7521F2-954F-7318-8F9B-8E785150AB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96473" y="4123529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FBFAAB-6044-30C2-FD5F-7B460D16C271}"/>
                  </a:ext>
                </a:extLst>
              </p14:cNvPr>
              <p14:cNvContentPartPr/>
              <p14:nvPr/>
            </p14:nvContentPartPr>
            <p14:xfrm>
              <a:off x="3357793" y="4094369"/>
              <a:ext cx="5040" cy="128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FBFAAB-6044-30C2-FD5F-7B460D16C2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9153" y="4085729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A69F473C-EDEF-CC5C-09FE-D942051C0B9D}"/>
              </a:ext>
            </a:extLst>
          </p:cNvPr>
          <p:cNvGrpSpPr/>
          <p:nvPr/>
        </p:nvGrpSpPr>
        <p:grpSpPr>
          <a:xfrm>
            <a:off x="1376713" y="4108409"/>
            <a:ext cx="2329200" cy="489600"/>
            <a:chOff x="4876658" y="4314315"/>
            <a:chExt cx="232920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4483FF-9B99-5AB5-8ACF-294EF3A17DAB}"/>
                    </a:ext>
                  </a:extLst>
                </p14:cNvPr>
                <p14:cNvContentPartPr/>
                <p14:nvPr/>
              </p14:nvContentPartPr>
              <p14:xfrm>
                <a:off x="6880418" y="4314315"/>
                <a:ext cx="6840" cy="1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4483FF-9B99-5AB5-8ACF-294EF3A17D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1418" y="4305675"/>
                  <a:ext cx="2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3D2ACB-F05C-FFAB-9CB5-75F458C643A5}"/>
                    </a:ext>
                  </a:extLst>
                </p14:cNvPr>
                <p14:cNvContentPartPr/>
                <p14:nvPr/>
              </p14:nvContentPartPr>
              <p14:xfrm>
                <a:off x="6876458" y="4338435"/>
                <a:ext cx="34200" cy="5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3D2ACB-F05C-FFAB-9CB5-75F458C643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67458" y="4329435"/>
                  <a:ext cx="5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140933-438C-4269-33F7-4E2CF8B4ADC4}"/>
                    </a:ext>
                  </a:extLst>
                </p14:cNvPr>
                <p14:cNvContentPartPr/>
                <p14:nvPr/>
              </p14:nvContentPartPr>
              <p14:xfrm>
                <a:off x="6889418" y="4357155"/>
                <a:ext cx="63720" cy="6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140933-438C-4269-33F7-4E2CF8B4AD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0778" y="4348515"/>
                  <a:ext cx="81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3FE95F-ACF1-74F7-DD6B-94A895A312B6}"/>
                    </a:ext>
                  </a:extLst>
                </p14:cNvPr>
                <p14:cNvContentPartPr/>
                <p14:nvPr/>
              </p14:nvContentPartPr>
              <p14:xfrm>
                <a:off x="6923258" y="4376595"/>
                <a:ext cx="54360" cy="6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3FE95F-ACF1-74F7-DD6B-94A895A312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4258" y="4367595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414CE9-E272-46DD-6774-607772E9F842}"/>
                    </a:ext>
                  </a:extLst>
                </p14:cNvPr>
                <p14:cNvContentPartPr/>
                <p14:nvPr/>
              </p14:nvContentPartPr>
              <p14:xfrm>
                <a:off x="6969338" y="4400355"/>
                <a:ext cx="2232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414CE9-E272-46DD-6774-607772E9F8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60338" y="4391355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D5A781-5BE3-72BF-FBE9-230C23F4BCFB}"/>
                    </a:ext>
                  </a:extLst>
                </p14:cNvPr>
                <p14:cNvContentPartPr/>
                <p14:nvPr/>
              </p14:nvContentPartPr>
              <p14:xfrm>
                <a:off x="7008938" y="4405035"/>
                <a:ext cx="20520" cy="2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D5A781-5BE3-72BF-FBE9-230C23F4BC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00298" y="4396395"/>
                  <a:ext cx="38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087C25-1D61-D8CA-BEE1-176ABDBA9356}"/>
                    </a:ext>
                  </a:extLst>
                </p14:cNvPr>
                <p14:cNvContentPartPr/>
                <p14:nvPr/>
              </p14:nvContentPartPr>
              <p14:xfrm>
                <a:off x="7031978" y="4419075"/>
                <a:ext cx="21600" cy="2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087C25-1D61-D8CA-BEE1-176ABDBA93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22978" y="4410435"/>
                  <a:ext cx="39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119D64-80ED-75B1-732C-230B32CCE544}"/>
                    </a:ext>
                  </a:extLst>
                </p14:cNvPr>
                <p14:cNvContentPartPr/>
                <p14:nvPr/>
              </p14:nvContentPartPr>
              <p14:xfrm>
                <a:off x="7072298" y="4428795"/>
                <a:ext cx="24120" cy="1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119D64-80ED-75B1-732C-230B32CCE5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63658" y="4420155"/>
                  <a:ext cx="41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DE7255E-E823-A08D-EDAB-520D91F473A2}"/>
                    </a:ext>
                  </a:extLst>
                </p14:cNvPr>
                <p14:cNvContentPartPr/>
                <p14:nvPr/>
              </p14:nvContentPartPr>
              <p14:xfrm>
                <a:off x="7121978" y="4438155"/>
                <a:ext cx="288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DE7255E-E823-A08D-EDAB-520D91F473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2978" y="442951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B0A2E6-15D3-A51B-A688-436FC7ACA8DB}"/>
                    </a:ext>
                  </a:extLst>
                </p14:cNvPr>
                <p14:cNvContentPartPr/>
                <p14:nvPr/>
              </p14:nvContentPartPr>
              <p14:xfrm>
                <a:off x="7157978" y="4450755"/>
                <a:ext cx="3240" cy="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B0A2E6-15D3-A51B-A688-436FC7ACA8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8978" y="444175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9B78F6-1250-5363-2278-1E357F8F5979}"/>
                    </a:ext>
                  </a:extLst>
                </p14:cNvPr>
                <p14:cNvContentPartPr/>
                <p14:nvPr/>
              </p14:nvContentPartPr>
              <p14:xfrm>
                <a:off x="7205498" y="4457595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9B78F6-1250-5363-2278-1E357F8F59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6498" y="44485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44195A-7D76-CE72-4121-FCA815E68D60}"/>
                    </a:ext>
                  </a:extLst>
                </p14:cNvPr>
                <p14:cNvContentPartPr/>
                <p14:nvPr/>
              </p14:nvContentPartPr>
              <p14:xfrm>
                <a:off x="4876658" y="4485675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44195A-7D76-CE72-4121-FCA815E68D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68018" y="4477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91BADB-54BB-3244-B71A-7F7AC7A1F838}"/>
                    </a:ext>
                  </a:extLst>
                </p14:cNvPr>
                <p14:cNvContentPartPr/>
                <p14:nvPr/>
              </p14:nvContentPartPr>
              <p14:xfrm>
                <a:off x="4914818" y="4485675"/>
                <a:ext cx="108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91BADB-54BB-3244-B71A-7F7AC7A1F8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05818" y="4477035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27567C-92C2-3CD2-5855-C78B31D2CC3A}"/>
                    </a:ext>
                  </a:extLst>
                </p14:cNvPr>
                <p14:cNvContentPartPr/>
                <p14:nvPr/>
              </p14:nvContentPartPr>
              <p14:xfrm>
                <a:off x="4949738" y="4461915"/>
                <a:ext cx="27360" cy="28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27567C-92C2-3CD2-5855-C78B31D2CC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0738" y="4453275"/>
                  <a:ext cx="45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11AB93-1279-3C53-E066-162DECF36D60}"/>
                    </a:ext>
                  </a:extLst>
                </p14:cNvPr>
                <p14:cNvContentPartPr/>
                <p14:nvPr/>
              </p14:nvContentPartPr>
              <p14:xfrm>
                <a:off x="4995818" y="4471635"/>
                <a:ext cx="19440" cy="2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11AB93-1279-3C53-E066-162DECF36D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86818" y="4462995"/>
                  <a:ext cx="37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A31919-7FFE-8439-0B35-31DA7B69531E}"/>
                    </a:ext>
                  </a:extLst>
                </p14:cNvPr>
                <p14:cNvContentPartPr/>
                <p14:nvPr/>
              </p14:nvContentPartPr>
              <p14:xfrm>
                <a:off x="5051258" y="4433475"/>
                <a:ext cx="30600" cy="63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A31919-7FFE-8439-0B35-31DA7B6953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2618" y="4424475"/>
                  <a:ext cx="4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4B2FCF-784B-E1D9-56A4-4DE8F2814BCD}"/>
                    </a:ext>
                  </a:extLst>
                </p14:cNvPr>
                <p14:cNvContentPartPr/>
                <p14:nvPr/>
              </p14:nvContentPartPr>
              <p14:xfrm>
                <a:off x="5099138" y="4433475"/>
                <a:ext cx="34920" cy="57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4B2FCF-784B-E1D9-56A4-4DE8F2814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0138" y="4424475"/>
                  <a:ext cx="5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22A1345-5569-86DC-C25D-1DC6AE1F8C7C}"/>
                    </a:ext>
                  </a:extLst>
                </p14:cNvPr>
                <p14:cNvContentPartPr/>
                <p14:nvPr/>
              </p14:nvContentPartPr>
              <p14:xfrm>
                <a:off x="5132258" y="4385955"/>
                <a:ext cx="73440" cy="102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22A1345-5569-86DC-C25D-1DC6AE1F8C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3618" y="4376955"/>
                  <a:ext cx="9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332B20-BC61-A4EA-2FF2-0A9B32F280D7}"/>
                    </a:ext>
                  </a:extLst>
                </p14:cNvPr>
                <p14:cNvContentPartPr/>
                <p14:nvPr/>
              </p14:nvContentPartPr>
              <p14:xfrm>
                <a:off x="5197778" y="4375515"/>
                <a:ext cx="41040" cy="7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332B20-BC61-A4EA-2FF2-0A9B32F280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89138" y="4366515"/>
                  <a:ext cx="58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8B4BF6-506B-171A-0C16-4234C278F08F}"/>
                    </a:ext>
                  </a:extLst>
                </p14:cNvPr>
                <p14:cNvContentPartPr/>
                <p14:nvPr/>
              </p14:nvContentPartPr>
              <p14:xfrm>
                <a:off x="5194898" y="4357155"/>
                <a:ext cx="101160" cy="11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8B4BF6-506B-171A-0C16-4234C278F0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5898" y="4348515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02E096-0002-F21F-438A-4B8BEFA42B1E}"/>
                    </a:ext>
                  </a:extLst>
                </p14:cNvPr>
                <p14:cNvContentPartPr/>
                <p14:nvPr/>
              </p14:nvContentPartPr>
              <p14:xfrm>
                <a:off x="5243498" y="4419075"/>
                <a:ext cx="33480" cy="5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02E096-0002-F21F-438A-4B8BEFA42B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4858" y="4410435"/>
                  <a:ext cx="51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95EF40-8BCB-C3BC-7540-8A01AAF70CB3}"/>
                    </a:ext>
                  </a:extLst>
                </p14:cNvPr>
                <p14:cNvContentPartPr/>
                <p14:nvPr/>
              </p14:nvContentPartPr>
              <p14:xfrm>
                <a:off x="5283458" y="4452555"/>
                <a:ext cx="17640" cy="2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95EF40-8BCB-C3BC-7540-8A01AAF70C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74458" y="4443915"/>
                  <a:ext cx="35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1AF1AA-DC0C-D811-DE6E-3A1CB61FACA8}"/>
                    </a:ext>
                  </a:extLst>
                </p14:cNvPr>
                <p14:cNvContentPartPr/>
                <p14:nvPr/>
              </p14:nvContentPartPr>
              <p14:xfrm>
                <a:off x="5186258" y="4443195"/>
                <a:ext cx="1470600" cy="24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1AF1AA-DC0C-D811-DE6E-3A1CB61FAC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7258" y="4434195"/>
                  <a:ext cx="148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1AB870-1A62-A992-B43C-CDB68FCA8D9D}"/>
                    </a:ext>
                  </a:extLst>
                </p14:cNvPr>
                <p14:cNvContentPartPr/>
                <p14:nvPr/>
              </p14:nvContentPartPr>
              <p14:xfrm>
                <a:off x="6842618" y="4409715"/>
                <a:ext cx="106200" cy="26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1AB870-1A62-A992-B43C-CDB68FCA8D9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33978" y="4400715"/>
                  <a:ext cx="123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E0953E-2C6C-6157-4BF0-F33F1BA07E19}"/>
                    </a:ext>
                  </a:extLst>
                </p14:cNvPr>
                <p14:cNvContentPartPr/>
                <p14:nvPr/>
              </p14:nvContentPartPr>
              <p14:xfrm>
                <a:off x="6681698" y="4639395"/>
                <a:ext cx="184680" cy="3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E0953E-2C6C-6157-4BF0-F33F1BA07E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72698" y="4630395"/>
                  <a:ext cx="202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5" name="Ink 3074">
                  <a:extLst>
                    <a:ext uri="{FF2B5EF4-FFF2-40B4-BE49-F238E27FC236}">
                      <a16:creationId xmlns:a16="http://schemas.microsoft.com/office/drawing/2014/main" id="{642A3841-93BB-23A9-4D99-1C4A62E9FB9F}"/>
                    </a:ext>
                  </a:extLst>
                </p14:cNvPr>
                <p14:cNvContentPartPr/>
                <p14:nvPr/>
              </p14:nvContentPartPr>
              <p14:xfrm>
                <a:off x="7029458" y="4644795"/>
                <a:ext cx="58320" cy="17280"/>
              </p14:xfrm>
            </p:contentPart>
          </mc:Choice>
          <mc:Fallback xmlns="">
            <p:pic>
              <p:nvPicPr>
                <p:cNvPr id="3075" name="Ink 3074">
                  <a:extLst>
                    <a:ext uri="{FF2B5EF4-FFF2-40B4-BE49-F238E27FC236}">
                      <a16:creationId xmlns:a16="http://schemas.microsoft.com/office/drawing/2014/main" id="{642A3841-93BB-23A9-4D99-1C4A62E9FB9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20458" y="4635795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6" name="Ink 3075">
                  <a:extLst>
                    <a:ext uri="{FF2B5EF4-FFF2-40B4-BE49-F238E27FC236}">
                      <a16:creationId xmlns:a16="http://schemas.microsoft.com/office/drawing/2014/main" id="{53B320DF-5403-9159-137C-1A7CEA834CDF}"/>
                    </a:ext>
                  </a:extLst>
                </p14:cNvPr>
                <p14:cNvContentPartPr/>
                <p14:nvPr/>
              </p14:nvContentPartPr>
              <p14:xfrm>
                <a:off x="7021178" y="4671435"/>
                <a:ext cx="66960" cy="132480"/>
              </p14:xfrm>
            </p:contentPart>
          </mc:Choice>
          <mc:Fallback xmlns="">
            <p:pic>
              <p:nvPicPr>
                <p:cNvPr id="3076" name="Ink 3075">
                  <a:extLst>
                    <a:ext uri="{FF2B5EF4-FFF2-40B4-BE49-F238E27FC236}">
                      <a16:creationId xmlns:a16="http://schemas.microsoft.com/office/drawing/2014/main" id="{53B320DF-5403-9159-137C-1A7CEA834C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12178" y="4662795"/>
                  <a:ext cx="8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8" name="Ink 3077">
                  <a:extLst>
                    <a:ext uri="{FF2B5EF4-FFF2-40B4-BE49-F238E27FC236}">
                      <a16:creationId xmlns:a16="http://schemas.microsoft.com/office/drawing/2014/main" id="{2EBCBE01-A6D9-0E82-B47D-4D1D5039A908}"/>
                    </a:ext>
                  </a:extLst>
                </p14:cNvPr>
                <p14:cNvContentPartPr/>
                <p14:nvPr/>
              </p14:nvContentPartPr>
              <p14:xfrm>
                <a:off x="7138898" y="4688715"/>
                <a:ext cx="3240" cy="2160"/>
              </p14:xfrm>
            </p:contentPart>
          </mc:Choice>
          <mc:Fallback xmlns="">
            <p:pic>
              <p:nvPicPr>
                <p:cNvPr id="3078" name="Ink 3077">
                  <a:extLst>
                    <a:ext uri="{FF2B5EF4-FFF2-40B4-BE49-F238E27FC236}">
                      <a16:creationId xmlns:a16="http://schemas.microsoft.com/office/drawing/2014/main" id="{2EBCBE01-A6D9-0E82-B47D-4D1D5039A9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29898" y="4680075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9" name="Ink 3078">
                  <a:extLst>
                    <a:ext uri="{FF2B5EF4-FFF2-40B4-BE49-F238E27FC236}">
                      <a16:creationId xmlns:a16="http://schemas.microsoft.com/office/drawing/2014/main" id="{79F12C36-C0C5-A782-86F7-73DF604D799D}"/>
                    </a:ext>
                  </a:extLst>
                </p14:cNvPr>
                <p14:cNvContentPartPr/>
                <p14:nvPr/>
              </p14:nvContentPartPr>
              <p14:xfrm>
                <a:off x="7151138" y="4671435"/>
                <a:ext cx="45360" cy="119520"/>
              </p14:xfrm>
            </p:contentPart>
          </mc:Choice>
          <mc:Fallback xmlns="">
            <p:pic>
              <p:nvPicPr>
                <p:cNvPr id="3079" name="Ink 3078">
                  <a:extLst>
                    <a:ext uri="{FF2B5EF4-FFF2-40B4-BE49-F238E27FC236}">
                      <a16:creationId xmlns:a16="http://schemas.microsoft.com/office/drawing/2014/main" id="{79F12C36-C0C5-A782-86F7-73DF604D79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2498" y="4662795"/>
                  <a:ext cx="63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80" name="Ink 3079">
                  <a:extLst>
                    <a:ext uri="{FF2B5EF4-FFF2-40B4-BE49-F238E27FC236}">
                      <a16:creationId xmlns:a16="http://schemas.microsoft.com/office/drawing/2014/main" id="{FBA37948-34AA-E4E5-8354-EF1D85FD6A4E}"/>
                    </a:ext>
                  </a:extLst>
                </p14:cNvPr>
                <p14:cNvContentPartPr/>
                <p14:nvPr/>
              </p14:nvContentPartPr>
              <p14:xfrm>
                <a:off x="7205498" y="4770795"/>
                <a:ext cx="360" cy="1080"/>
              </p14:xfrm>
            </p:contentPart>
          </mc:Choice>
          <mc:Fallback xmlns="">
            <p:pic>
              <p:nvPicPr>
                <p:cNvPr id="3080" name="Ink 3079">
                  <a:extLst>
                    <a:ext uri="{FF2B5EF4-FFF2-40B4-BE49-F238E27FC236}">
                      <a16:creationId xmlns:a16="http://schemas.microsoft.com/office/drawing/2014/main" id="{FBA37948-34AA-E4E5-8354-EF1D85FD6A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96498" y="476215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82" name="Ink 3081">
                  <a:extLst>
                    <a:ext uri="{FF2B5EF4-FFF2-40B4-BE49-F238E27FC236}">
                      <a16:creationId xmlns:a16="http://schemas.microsoft.com/office/drawing/2014/main" id="{F96C7F73-31FE-29D6-E005-6F16D76ADDCA}"/>
                    </a:ext>
                  </a:extLst>
                </p14:cNvPr>
                <p14:cNvContentPartPr/>
                <p14:nvPr/>
              </p14:nvContentPartPr>
              <p14:xfrm>
                <a:off x="6767025" y="4582450"/>
                <a:ext cx="197280" cy="114840"/>
              </p14:xfrm>
            </p:contentPart>
          </mc:Choice>
          <mc:Fallback xmlns="">
            <p:pic>
              <p:nvPicPr>
                <p:cNvPr id="3082" name="Ink 3081">
                  <a:extLst>
                    <a:ext uri="{FF2B5EF4-FFF2-40B4-BE49-F238E27FC236}">
                      <a16:creationId xmlns:a16="http://schemas.microsoft.com/office/drawing/2014/main" id="{F96C7F73-31FE-29D6-E005-6F16D76ADD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58025" y="4573450"/>
                  <a:ext cx="21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84" name="Ink 3083">
                  <a:extLst>
                    <a:ext uri="{FF2B5EF4-FFF2-40B4-BE49-F238E27FC236}">
                      <a16:creationId xmlns:a16="http://schemas.microsoft.com/office/drawing/2014/main" id="{B1B84BD6-0821-875F-61BE-092E4E28BBDD}"/>
                    </a:ext>
                  </a:extLst>
                </p14:cNvPr>
                <p14:cNvContentPartPr/>
                <p14:nvPr/>
              </p14:nvContentPartPr>
              <p14:xfrm>
                <a:off x="6896985" y="4620970"/>
                <a:ext cx="43200" cy="52200"/>
              </p14:xfrm>
            </p:contentPart>
          </mc:Choice>
          <mc:Fallback xmlns="">
            <p:pic>
              <p:nvPicPr>
                <p:cNvPr id="3084" name="Ink 3083">
                  <a:extLst>
                    <a:ext uri="{FF2B5EF4-FFF2-40B4-BE49-F238E27FC236}">
                      <a16:creationId xmlns:a16="http://schemas.microsoft.com/office/drawing/2014/main" id="{B1B84BD6-0821-875F-61BE-092E4E28BB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87985" y="4612330"/>
                  <a:ext cx="60840" cy="69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ECD1AD28-1B73-29A9-35D4-4A959D8422DE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4540852" y="3466863"/>
            <a:ext cx="1320745" cy="887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TextBox 3087">
                <a:extLst>
                  <a:ext uri="{FF2B5EF4-FFF2-40B4-BE49-F238E27FC236}">
                    <a16:creationId xmlns:a16="http://schemas.microsoft.com/office/drawing/2014/main" id="{DA684E1F-BA1F-CE7D-09AF-4CFF3254BC0B}"/>
                  </a:ext>
                </a:extLst>
              </p:cNvPr>
              <p:cNvSpPr txBox="1"/>
              <p:nvPr/>
            </p:nvSpPr>
            <p:spPr>
              <a:xfrm>
                <a:off x="3227113" y="5096119"/>
                <a:ext cx="8859784" cy="132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falls into the 95% region, then we </a:t>
                </a:r>
                <a:r>
                  <a:rPr lang="en-US" i="1" dirty="0"/>
                  <a:t>cannot</a:t>
                </a:r>
                <a:r>
                  <a:rPr lang="en-US" dirty="0"/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informative.</a:t>
                </a:r>
              </a:p>
              <a:p>
                <a:pPr marL="285750" indent="-28575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falls into the </a:t>
                </a:r>
                <a:r>
                  <a:rPr lang="en-US" dirty="0">
                    <a:solidFill>
                      <a:srgbClr val="FF0000"/>
                    </a:solidFill>
                  </a:rPr>
                  <a:t>5% region (red)</a:t>
                </a:r>
                <a:r>
                  <a:rPr lang="en-US" dirty="0"/>
                  <a:t>, then we </a:t>
                </a:r>
                <a:r>
                  <a:rPr lang="en-US" i="1" dirty="0"/>
                  <a:t>can</a:t>
                </a:r>
                <a:r>
                  <a:rPr lang="en-US" dirty="0"/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informative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88" name="TextBox 3087">
                <a:extLst>
                  <a:ext uri="{FF2B5EF4-FFF2-40B4-BE49-F238E27FC236}">
                    <a16:creationId xmlns:a16="http://schemas.microsoft.com/office/drawing/2014/main" id="{DA684E1F-BA1F-CE7D-09AF-4CFF3254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13" y="5096119"/>
                <a:ext cx="8859784" cy="1328569"/>
              </a:xfrm>
              <a:prstGeom prst="rect">
                <a:avLst/>
              </a:prstGeom>
              <a:blipFill>
                <a:blip r:embed="rId88"/>
                <a:stretch>
                  <a:fillRect l="-413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9" name="TextBox 3088">
                <a:extLst>
                  <a:ext uri="{FF2B5EF4-FFF2-40B4-BE49-F238E27FC236}">
                    <a16:creationId xmlns:a16="http://schemas.microsoft.com/office/drawing/2014/main" id="{6194E75D-B193-0049-CBF9-CE05ED557D71}"/>
                  </a:ext>
                </a:extLst>
              </p:cNvPr>
              <p:cNvSpPr txBox="1"/>
              <p:nvPr/>
            </p:nvSpPr>
            <p:spPr>
              <a:xfrm>
                <a:off x="5917082" y="2877604"/>
                <a:ext cx="62749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(recap) the t-distribution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degrees of freedom.</a:t>
                </a:r>
                <a:br>
                  <a:rPr lang="en-US" dirty="0">
                    <a:solidFill>
                      <a:schemeClr val="accent5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: num. of data samples;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: num. of learnable parameters)</a:t>
                </a:r>
              </a:p>
            </p:txBody>
          </p:sp>
        </mc:Choice>
        <mc:Fallback xmlns="">
          <p:sp>
            <p:nvSpPr>
              <p:cNvPr id="3089" name="TextBox 3088">
                <a:extLst>
                  <a:ext uri="{FF2B5EF4-FFF2-40B4-BE49-F238E27FC236}">
                    <a16:creationId xmlns:a16="http://schemas.microsoft.com/office/drawing/2014/main" id="{6194E75D-B193-0049-CBF9-CE05ED55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82" y="2877604"/>
                <a:ext cx="6274918" cy="646331"/>
              </a:xfrm>
              <a:prstGeom prst="rect">
                <a:avLst/>
              </a:prstGeom>
              <a:blipFill>
                <a:blip r:embed="rId89"/>
                <a:stretch>
                  <a:fillRect l="-87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37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The </a:t>
            </a:r>
            <a:r>
              <a:rPr lang="en-US" i="1" dirty="0"/>
              <a:t>t</a:t>
            </a:r>
            <a:r>
              <a:rPr lang="en-US" dirty="0"/>
              <a:t>-distribution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T-Distribution | What It Is and How To Use It (With Examples)">
            <a:extLst>
              <a:ext uri="{FF2B5EF4-FFF2-40B4-BE49-F238E27FC236}">
                <a16:creationId xmlns:a16="http://schemas.microsoft.com/office/drawing/2014/main" id="{8D5DB4AF-B8CE-66D0-1BA7-B8A515C3E92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7"/>
          <a:stretch/>
        </p:blipFill>
        <p:spPr bwMode="auto">
          <a:xfrm>
            <a:off x="3671285" y="1199047"/>
            <a:ext cx="5474906" cy="34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7415C1F-C57E-F482-5EEC-33273843DF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374" y="4899113"/>
                <a:ext cx="11579001" cy="159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Segoe"/>
                    <a:ea typeface="Microsoft Sans Serif" charset="0"/>
                    <a:cs typeface="Microsoft Sans Serif" charset="0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Microsoft Sans Serif" charset="0"/>
                    <a:cs typeface="Microsoft Sans Serif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i="1" dirty="0"/>
                  <a:t>t</a:t>
                </a:r>
                <a:r>
                  <a:rPr lang="en-US" dirty="0"/>
                  <a:t>-distribution has heavier tails than the normal distribution</a:t>
                </a:r>
              </a:p>
              <a:p>
                <a:r>
                  <a:rPr lang="en-US" dirty="0"/>
                  <a:t>For degrees-of-freedom (</a:t>
                </a:r>
                <a:r>
                  <a:rPr lang="en-US" dirty="0" err="1"/>
                  <a:t>df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t</a:t>
                </a:r>
                <a:r>
                  <a:rPr lang="en-US" dirty="0"/>
                  <a:t> and normal distributions are quite similar.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07415C1F-C57E-F482-5EEC-33273843D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4" y="4899113"/>
                <a:ext cx="11579001" cy="1593762"/>
              </a:xfrm>
              <a:prstGeom prst="rect">
                <a:avLst/>
              </a:prstGeom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0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tests for the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16B6A-7592-B3BD-EB81-34DCC027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7" y="1817398"/>
            <a:ext cx="6094892" cy="4607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0C239B-01A7-4041-2E31-FDB93C6F6D89}"/>
                  </a:ext>
                </a:extLst>
              </p14:cNvPr>
              <p14:cNvContentPartPr/>
              <p14:nvPr/>
            </p14:nvContentPartPr>
            <p14:xfrm>
              <a:off x="3474961" y="4613478"/>
              <a:ext cx="785160" cy="73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0C239B-01A7-4041-2E31-FDB93C6F6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321" y="4604478"/>
                <a:ext cx="802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8E2C64-0159-A455-DAD6-682B79C3E197}"/>
                  </a:ext>
                </a:extLst>
              </p14:cNvPr>
              <p14:cNvContentPartPr/>
              <p14:nvPr/>
            </p14:nvContentPartPr>
            <p14:xfrm>
              <a:off x="4236721" y="4615278"/>
              <a:ext cx="879480" cy="71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8E2C64-0159-A455-DAD6-682B79C3E1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721" y="4606278"/>
                <a:ext cx="897120" cy="728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77647C45-7D9C-2261-1A2A-AADD55B94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194459" y="3870107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7A90FF-BC26-F203-18D4-8895A9DEF207}"/>
              </a:ext>
            </a:extLst>
          </p:cNvPr>
          <p:cNvGrpSpPr/>
          <p:nvPr/>
        </p:nvGrpSpPr>
        <p:grpSpPr>
          <a:xfrm>
            <a:off x="8301593" y="4317612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9C4A5B-C994-B8DD-916C-73B7703CA0CA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9C4A5B-C994-B8DD-916C-73B7703CA0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54AEF4-7E9E-B9DF-E113-E35506701F5E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54AEF4-7E9E-B9DF-E113-E35506701F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6609EB-3FF4-3D75-427A-5BEF17559F5B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6609EB-3FF4-3D75-427A-5BEF17559F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7E7A35-92AB-70E7-4449-2CB4E7DF1FAD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7E7A35-92AB-70E7-4449-2CB4E7DF1F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01ABF7-A60A-31F5-4096-2D9E1C61F779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01ABF7-A60A-31F5-4096-2D9E1C61F7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F5AB56-52CC-3E0A-9519-8496B5ED65DA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F5AB56-52CC-3E0A-9519-8496B5ED65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E6E25F-E5E0-E1F5-4142-E3FF3A7A51F6}"/>
                  </a:ext>
                </a:extLst>
              </p14:cNvPr>
              <p14:cNvContentPartPr/>
              <p14:nvPr/>
            </p14:nvContentPartPr>
            <p14:xfrm>
              <a:off x="7673499" y="4735170"/>
              <a:ext cx="5040" cy="137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E6E25F-E5E0-E1F5-4142-E3FF3A7A51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64859" y="4726170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8CCCF0-D9C0-043E-7385-80654158F8B8}"/>
                  </a:ext>
                </a:extLst>
              </p14:cNvPr>
              <p14:cNvContentPartPr/>
              <p14:nvPr/>
            </p14:nvContentPartPr>
            <p14:xfrm>
              <a:off x="9226179" y="4697010"/>
              <a:ext cx="5040" cy="128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8CCCF0-D9C0-043E-7385-80654158F8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7539" y="4688370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7E2BFBA-94EC-6527-ECCC-BC0F07148E5D}"/>
              </a:ext>
            </a:extLst>
          </p:cNvPr>
          <p:cNvGrpSpPr/>
          <p:nvPr/>
        </p:nvGrpSpPr>
        <p:grpSpPr>
          <a:xfrm>
            <a:off x="7224683" y="4747958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8A3597-D46E-8328-9CD5-97FD7F541807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8A3597-D46E-8328-9CD5-97FD7F5418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EAB3B-F4F6-C458-7B72-9D225A6B5C4A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EAB3B-F4F6-C458-7B72-9D225A6B5C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053BB1-8162-2E90-2AA3-AD57CC11F28E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053BB1-8162-2E90-2AA3-AD57CC11F2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286FE6-38B6-4D7C-B2CA-4B9CE2A32FC9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286FE6-38B6-4D7C-B2CA-4B9CE2A32F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B861A3-A1DF-0470-79A1-F83E3B08A914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B861A3-A1DF-0470-79A1-F83E3B08A9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EFA639-63EA-CAAA-00A4-89F7E042AABD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EFA639-63EA-CAAA-00A4-89F7E042A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C82325-A376-B36E-4B2F-E3400F3D08EE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C82325-A376-B36E-4B2F-E3400F3D08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61F43D-0C8B-914E-1D09-F62B27AE0451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61F43D-0C8B-914E-1D09-F62B27AE04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5A5C9F-07BE-4332-BC7C-B4C9F2A7AC4D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5A5C9F-07BE-4332-BC7C-B4C9F2A7A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98EA50-5A67-DD11-2175-F65F154F1498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98EA50-5A67-DD11-2175-F65F154F14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BBEFA5-CBAC-2E2F-4EB6-BBC08C38D3A6}"/>
              </a:ext>
            </a:extLst>
          </p:cNvPr>
          <p:cNvGrpSpPr/>
          <p:nvPr/>
        </p:nvGrpSpPr>
        <p:grpSpPr>
          <a:xfrm>
            <a:off x="9233483" y="4716998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0304EB-BC95-0B9B-E2C7-662B0F07106E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0304EB-BC95-0B9B-E2C7-662B0F0710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715528-E06E-B0D0-40C2-1454709D2C43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715528-E06E-B0D0-40C2-1454709D2C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DE9C51-9662-E718-80A3-5345C067F326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DE9C51-9662-E718-80A3-5345C067F3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84860DC-BF5D-9E7A-1E19-42B75ABAF37D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84860DC-BF5D-9E7A-1E19-42B75ABAF3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BDF592-9C82-5EC9-CF1D-45B26DFD1667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BDF592-9C82-5EC9-CF1D-45B26DFD16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7F56FE-4409-E2D6-0888-41288E9750C0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7F56FE-4409-E2D6-0888-41288E9750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D36B04-F733-B8B9-8AB4-7933A215F27B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D36B04-F733-B8B9-8AB4-7933A215F2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D16051-4C45-F1BC-E3DE-7047E1DC6146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D16051-4C45-F1BC-E3DE-7047E1DC61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0FCE65-449F-DDD0-5C9D-C2673DF153F3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0FCE65-449F-DDD0-5C9D-C2673DF153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06FB57-2AD1-AB9B-90C1-D0F71151F2E0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06FB57-2AD1-AB9B-90C1-D0F71151F2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BBE26F-B53C-F9AB-8FBF-88AECD437FB1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BBE26F-B53C-F9AB-8FBF-88AECD437F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D38FC1-1E1F-1801-F2DC-B7FF0B4673CD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D38FC1-1E1F-1801-F2DC-B7FF0B4673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5255687-543D-3B3B-3879-171396968DD9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5255687-543D-3B3B-3879-171396968D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55E379-A3B3-FEC9-2BB2-3BF99D714390}"/>
                  </a:ext>
                </a:extLst>
              </p:cNvPr>
              <p:cNvSpPr txBox="1"/>
              <p:nvPr/>
            </p:nvSpPr>
            <p:spPr>
              <a:xfrm>
                <a:off x="9226179" y="5022382"/>
                <a:ext cx="2084516" cy="759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𝑟𝑚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55E379-A3B3-FEC9-2BB2-3BF99D71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79" y="5022382"/>
                <a:ext cx="2084516" cy="759119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A2225-40EB-6D46-54E3-C64C03467BEB}"/>
              </a:ext>
            </a:extLst>
          </p:cNvPr>
          <p:cNvGrpSpPr/>
          <p:nvPr/>
        </p:nvGrpSpPr>
        <p:grpSpPr>
          <a:xfrm>
            <a:off x="9620130" y="4892740"/>
            <a:ext cx="45360" cy="300600"/>
            <a:chOff x="9620130" y="4892740"/>
            <a:chExt cx="453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FA9856-0FF4-19B8-B94E-1F61BFCDEBCC}"/>
                    </a:ext>
                  </a:extLst>
                </p14:cNvPr>
                <p14:cNvContentPartPr/>
                <p14:nvPr/>
              </p14:nvContentPartPr>
              <p14:xfrm>
                <a:off x="9620130" y="4892740"/>
                <a:ext cx="45360" cy="41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FA9856-0FF4-19B8-B94E-1F61BFCDEB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11130" y="4884100"/>
                  <a:ext cx="6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54E5ED-ED9E-3887-1B88-EC23D5070687}"/>
                    </a:ext>
                  </a:extLst>
                </p14:cNvPr>
                <p14:cNvContentPartPr/>
                <p14:nvPr/>
              </p14:nvContentPartPr>
              <p14:xfrm>
                <a:off x="9657570" y="4907860"/>
                <a:ext cx="7560" cy="285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54E5ED-ED9E-3887-1B88-EC23D50706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48930" y="4899220"/>
                  <a:ext cx="2520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84E377-EF08-8CAC-8102-4FBBB4EF260B}"/>
                  </a:ext>
                </a:extLst>
              </p14:cNvPr>
              <p14:cNvContentPartPr/>
              <p14:nvPr/>
            </p14:nvContentPartPr>
            <p14:xfrm>
              <a:off x="3574290" y="5047900"/>
              <a:ext cx="664560" cy="273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84E377-EF08-8CAC-8102-4FBBB4EF260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65290" y="5038900"/>
                <a:ext cx="682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8CBD95-7F82-ACBB-693D-58C63BDE2618}"/>
                  </a:ext>
                </a:extLst>
              </p14:cNvPr>
              <p14:cNvContentPartPr/>
              <p14:nvPr/>
            </p14:nvContentPartPr>
            <p14:xfrm>
              <a:off x="385410" y="5040700"/>
              <a:ext cx="428040" cy="224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8CBD95-7F82-ACBB-693D-58C63BDE261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6770" y="5032060"/>
                <a:ext cx="445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472212-1B82-A21A-5BB1-F49F57AAF491}"/>
                  </a:ext>
                </a:extLst>
              </p14:cNvPr>
              <p14:cNvContentPartPr/>
              <p14:nvPr/>
            </p14:nvContentPartPr>
            <p14:xfrm>
              <a:off x="4361610" y="5046460"/>
              <a:ext cx="741240" cy="236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472212-1B82-A21A-5BB1-F49F57AAF49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52970" y="5037460"/>
                <a:ext cx="758880" cy="25452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E9DED1D7-1F3B-CF3C-FCF7-2DFA2372DD55}"/>
              </a:ext>
            </a:extLst>
          </p:cNvPr>
          <p:cNvSpPr txBox="1"/>
          <p:nvPr/>
        </p:nvSpPr>
        <p:spPr>
          <a:xfrm>
            <a:off x="4348183" y="4306538"/>
            <a:ext cx="971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p</a:t>
            </a:r>
            <a:r>
              <a:rPr lang="en-US" sz="1600" dirty="0"/>
              <a:t>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DDADB0-7499-6077-F4BA-0BCA8CBD25CA}"/>
                  </a:ext>
                </a:extLst>
              </p:cNvPr>
              <p:cNvSpPr txBox="1"/>
              <p:nvPr/>
            </p:nvSpPr>
            <p:spPr>
              <a:xfrm>
                <a:off x="3718319" y="4291771"/>
                <a:ext cx="405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DDADB0-7499-6077-F4BA-0BCA8CBD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19" y="4291771"/>
                <a:ext cx="405084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8DDBC89C-FFE9-1549-E612-BB59703CCBF9}"/>
              </a:ext>
            </a:extLst>
          </p:cNvPr>
          <p:cNvPicPr>
            <a:picLocks noChangeAspect="1"/>
          </p:cNvPicPr>
          <p:nvPr/>
        </p:nvPicPr>
        <p:blipFill rotWithShape="1">
          <a:blip r:embed="rId82"/>
          <a:srcRect l="2153" t="65458" r="1880"/>
          <a:stretch/>
        </p:blipFill>
        <p:spPr>
          <a:xfrm>
            <a:off x="371951" y="2223756"/>
            <a:ext cx="3150393" cy="2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7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Cautionary notes regarding </a:t>
            </a:r>
            <a:r>
              <a:rPr lang="en-US" i="1" dirty="0"/>
              <a:t>p</a:t>
            </a:r>
            <a:r>
              <a:rPr lang="en-US" dirty="0"/>
              <a:t>-values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The (mis)use of </a:t>
                </a:r>
                <a:r>
                  <a:rPr lang="en-US" i="1" dirty="0"/>
                  <a:t>p</a:t>
                </a:r>
                <a:r>
                  <a:rPr lang="en-US" dirty="0"/>
                  <a:t>-values is heavily under critique in the scientific community!</a:t>
                </a:r>
              </a:p>
              <a:p>
                <a:r>
                  <a:rPr lang="en-US" dirty="0"/>
                  <a:t>Simple yes/not decisions do often stand on very wiggly scientific ground.</a:t>
                </a:r>
              </a:p>
              <a:p>
                <a:pPr lvl="1"/>
                <a:r>
                  <a:rPr lang="en-US" sz="1800" dirty="0"/>
                  <a:t>We often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when </a:t>
                </a:r>
                <a:r>
                  <a:rPr lang="en-US" sz="1800" i="1" dirty="0"/>
                  <a:t>p</a:t>
                </a:r>
                <a:r>
                  <a:rPr lang="en-US" sz="1800" dirty="0"/>
                  <a:t>-value is smaller than 0.05.</a:t>
                </a:r>
              </a:p>
              <a:p>
                <a:pPr lvl="1"/>
                <a:r>
                  <a:rPr lang="en-US" sz="1800" dirty="0"/>
                  <a:t>But what if you got </a:t>
                </a:r>
                <a:r>
                  <a:rPr lang="en-US" sz="1800" i="1" dirty="0"/>
                  <a:t>p</a:t>
                </a:r>
                <a:r>
                  <a:rPr lang="en-US" sz="1800" dirty="0"/>
                  <a:t>-value of 0.051 ?</a:t>
                </a:r>
              </a:p>
              <a:p>
                <a:pPr lvl="1"/>
                <a:r>
                  <a:rPr lang="en-US" sz="1800" dirty="0"/>
                  <a:t>It’s not the best idea to do hard-cut-off.</a:t>
                </a:r>
                <a:br>
                  <a:rPr lang="en-US" sz="1800" dirty="0"/>
                </a:br>
                <a:r>
                  <a:rPr lang="en-US" sz="1800" dirty="0"/>
                  <a:t>Better to be “</a:t>
                </a:r>
                <a:r>
                  <a:rPr lang="en-US" sz="1800" i="1" dirty="0"/>
                  <a:t>soft”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Muff, Stefanie, et al. "Rewriting results sections in the language of evidence." Trends in ecology &amp; evolution (2021).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7207C5D-278E-7EAE-3B5B-8E2B4C2B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604" y="3066126"/>
            <a:ext cx="5590162" cy="33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7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intervals (CIs) are the range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are </a:t>
                </a:r>
                <a:r>
                  <a:rPr lang="en-US" i="1" dirty="0"/>
                  <a:t>compatible with the data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t-distribution can be used to create confidence intervals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0.95 (</a:t>
                </a:r>
                <a:r>
                  <a:rPr lang="en-US" i="1" dirty="0"/>
                  <a:t>i.e.,</a:t>
                </a:r>
                <a:r>
                  <a:rPr lang="en-US" dirty="0"/>
                  <a:t> 95% confidence interval)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degree-of-freedom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18556F78-4BA4-B9D6-9BB0-FF38E0EE5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8792031" y="2241004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8B28D8-55C2-702D-5CD4-E4DCFA3D9A2D}"/>
              </a:ext>
            </a:extLst>
          </p:cNvPr>
          <p:cNvGrpSpPr/>
          <p:nvPr/>
        </p:nvGrpSpPr>
        <p:grpSpPr>
          <a:xfrm>
            <a:off x="9899165" y="2688509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8CDEEE-38EB-8320-70B0-85AE2B51C239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8CDEEE-38EB-8320-70B0-85AE2B51C2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669B22-AB82-E62E-3A72-E2D85246D46C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669B22-AB82-E62E-3A72-E2D85246D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710734-2E23-12F7-1957-7C0E7824E7AA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710734-2E23-12F7-1957-7C0E7824E7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544E01-FDC6-B70A-7316-FF3EB952B90F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544E01-FDC6-B70A-7316-FF3EB952B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B88B16-9BA4-2164-0A6C-281F002A7A6E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B88B16-9BA4-2164-0A6C-281F002A7A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7E2E60-4902-226C-88B7-B55FD934BDFE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7E2E60-4902-226C-88B7-B55FD934BD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FBF7CD-C144-D519-34FC-79073EE721E7}"/>
                  </a:ext>
                </a:extLst>
              </p14:cNvPr>
              <p14:cNvContentPartPr/>
              <p14:nvPr/>
            </p14:nvContentPartPr>
            <p14:xfrm>
              <a:off x="9271071" y="3106067"/>
              <a:ext cx="5040" cy="13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FBF7CD-C144-D519-34FC-79073EE721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2431" y="3097067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BEAFBD-1F2F-5C59-D021-38026EF2D60B}"/>
                  </a:ext>
                </a:extLst>
              </p14:cNvPr>
              <p14:cNvContentPartPr/>
              <p14:nvPr/>
            </p14:nvContentPartPr>
            <p14:xfrm>
              <a:off x="10823751" y="3067907"/>
              <a:ext cx="5040" cy="128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BEAFBD-1F2F-5C59-D021-38026EF2D6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15111" y="3059267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3D9B2EA-8E6B-5CAB-A5E6-B06ECE6B0275}"/>
              </a:ext>
            </a:extLst>
          </p:cNvPr>
          <p:cNvGrpSpPr/>
          <p:nvPr/>
        </p:nvGrpSpPr>
        <p:grpSpPr>
          <a:xfrm>
            <a:off x="8822255" y="3118855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4F607E-E55A-CF97-076D-530F074773ED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4F607E-E55A-CF97-076D-530F074773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C02230-0FDF-4D2F-BC40-A825432E5D19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C02230-0FDF-4D2F-BC40-A825432E5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33695E-E6E2-0DE2-C233-6815931A7F05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33695E-E6E2-0DE2-C233-6815931A7F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790A5-ACCA-4F91-63D1-B632F69F6944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790A5-ACCA-4F91-63D1-B632F69F69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9BCDFA-7EC6-120F-E481-F84627702A4E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9BCDFA-7EC6-120F-E481-F84627702A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E99205-3CFA-4D8D-8CF0-89F353D4500A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E99205-3CFA-4D8D-8CF0-89F353D450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86B3AB-0AED-C3BD-CFDE-E3961901424E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86B3AB-0AED-C3BD-CFDE-E396190142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0B22A1-72FE-CD6D-EEB7-B017A9035906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0B22A1-72FE-CD6D-EEB7-B017A90359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77982C-50E6-D9FF-287D-D593484A3523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77982C-50E6-D9FF-287D-D593484A3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9273EA-EC72-CB6B-D4FD-76D3166CD96C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9273EA-EC72-CB6B-D4FD-76D3166CD9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6F324-A2AF-D39F-80C3-8F12B1644FC8}"/>
              </a:ext>
            </a:extLst>
          </p:cNvPr>
          <p:cNvGrpSpPr/>
          <p:nvPr/>
        </p:nvGrpSpPr>
        <p:grpSpPr>
          <a:xfrm>
            <a:off x="10831055" y="3087895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E7E00-9A1D-FD0A-4306-CC6CCBD43773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E7E00-9A1D-FD0A-4306-CC6CCBD437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DAD3B9-852D-E5F4-A6BA-E2158030DD90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DAD3B9-852D-E5F4-A6BA-E2158030DD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016301-BD9F-E01E-7CF6-72DE195945AB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016301-BD9F-E01E-7CF6-72DE195945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0B6198-E047-0791-C23B-02911A55AB8C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0B6198-E047-0791-C23B-02911A55AB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AC0DEE-1691-F24C-36B4-442EA16205AE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AC0DEE-1691-F24C-36B4-442EA16205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311063-575C-636C-4A1A-01DE3C5E9B5F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311063-575C-636C-4A1A-01DE3C5E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C07131-E0EA-40B1-C8B2-56151C8F6E17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C07131-E0EA-40B1-C8B2-56151C8F6E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AFFE5B-FEF2-3D0E-2921-C8500F8B0747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AFFE5B-FEF2-3D0E-2921-C8500F8B07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DA89BC-EC64-13A8-E633-357A536F2429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DA89BC-EC64-13A8-E633-357A536F24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6D9BA4-9995-706F-B963-26521787F652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6D9BA4-9995-706F-B963-26521787F6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6FD0B9-08DA-82CB-474C-94348C5EB538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6FD0B9-08DA-82CB-474C-94348C5EB5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3B7553-12C7-41FD-9D1B-64CA706EA644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3B7553-12C7-41FD-9D1B-64CA706EA6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9B2C82-3C0B-F1B4-5CFD-0163EBF1231D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9B2C82-3C0B-F1B4-5CFD-0163EBF123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47D267-38E0-35D0-28DB-1613A166845F}"/>
              </a:ext>
            </a:extLst>
          </p:cNvPr>
          <p:cNvGrpSpPr/>
          <p:nvPr/>
        </p:nvGrpSpPr>
        <p:grpSpPr>
          <a:xfrm>
            <a:off x="10785695" y="3266619"/>
            <a:ext cx="45360" cy="300600"/>
            <a:chOff x="9620130" y="4892740"/>
            <a:chExt cx="453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71A61F-09E6-08EE-D0FD-CA38F5CCF5BE}"/>
                    </a:ext>
                  </a:extLst>
                </p14:cNvPr>
                <p14:cNvContentPartPr/>
                <p14:nvPr/>
              </p14:nvContentPartPr>
              <p14:xfrm>
                <a:off x="9620130" y="4892740"/>
                <a:ext cx="45360" cy="4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71A61F-09E6-08EE-D0FD-CA38F5CCF5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1130" y="4884100"/>
                  <a:ext cx="6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A4B275-6BD5-CA8B-A2F7-32E6967CA0FD}"/>
                    </a:ext>
                  </a:extLst>
                </p14:cNvPr>
                <p14:cNvContentPartPr/>
                <p14:nvPr/>
              </p14:nvContentPartPr>
              <p14:xfrm>
                <a:off x="9657570" y="4907860"/>
                <a:ext cx="7560" cy="28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A4B275-6BD5-CA8B-A2F7-32E6967CA0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48930" y="4899220"/>
                  <a:ext cx="2520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A1ABDA-40BD-08EF-E086-C19FD51D4F29}"/>
                  </a:ext>
                </a:extLst>
              </p:cNvPr>
              <p:cNvSpPr txBox="1"/>
              <p:nvPr/>
            </p:nvSpPr>
            <p:spPr>
              <a:xfrm>
                <a:off x="10131566" y="3460228"/>
                <a:ext cx="13768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A1ABDA-40BD-08EF-E086-C19FD51D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66" y="3460228"/>
                <a:ext cx="1376856" cy="394210"/>
              </a:xfrm>
              <a:prstGeom prst="rect">
                <a:avLst/>
              </a:prstGeom>
              <a:blipFill>
                <a:blip r:embed="rId7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9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133197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79AA28-EA68-2E38-B36B-8F36BC44D3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2967" y="1699686"/>
            <a:ext cx="2921874" cy="15953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FAB13-F603-1488-2D28-08B856AB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7" y="3510455"/>
            <a:ext cx="4428473" cy="334754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FB26C-EF22-79EC-5E8C-C4072D2D6322}"/>
              </a:ext>
            </a:extLst>
          </p:cNvPr>
          <p:cNvSpPr/>
          <p:nvPr/>
        </p:nvSpPr>
        <p:spPr>
          <a:xfrm>
            <a:off x="472967" y="3081337"/>
            <a:ext cx="2921874" cy="1983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70865-8DCE-2E4A-466B-9DD9B55A3551}"/>
              </a:ext>
            </a:extLst>
          </p:cNvPr>
          <p:cNvSpPr/>
          <p:nvPr/>
        </p:nvSpPr>
        <p:spPr>
          <a:xfrm>
            <a:off x="472967" y="5847397"/>
            <a:ext cx="1593958" cy="1983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Normal Distributions. Hello everyone, I hope you're all well… | by Hamilton  Chang | Medium">
            <a:extLst>
              <a:ext uri="{FF2B5EF4-FFF2-40B4-BE49-F238E27FC236}">
                <a16:creationId xmlns:a16="http://schemas.microsoft.com/office/drawing/2014/main" id="{CA0102BE-8B8F-5C1E-0537-20289C1AF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1" r="14831" b="3492"/>
          <a:stretch/>
        </p:blipFill>
        <p:spPr bwMode="auto">
          <a:xfrm>
            <a:off x="7531305" y="2444990"/>
            <a:ext cx="2531712" cy="102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CC84E-1F41-D49F-571C-927D53801760}"/>
              </a:ext>
            </a:extLst>
          </p:cNvPr>
          <p:cNvGrpSpPr/>
          <p:nvPr/>
        </p:nvGrpSpPr>
        <p:grpSpPr>
          <a:xfrm>
            <a:off x="8638439" y="2892495"/>
            <a:ext cx="382680" cy="254880"/>
            <a:chOff x="5933152" y="3920877"/>
            <a:chExt cx="38268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8B8576-BEE2-F32E-B2D4-671A62BF49AF}"/>
                    </a:ext>
                  </a:extLst>
                </p14:cNvPr>
                <p14:cNvContentPartPr/>
                <p14:nvPr/>
              </p14:nvContentPartPr>
              <p14:xfrm>
                <a:off x="5933152" y="3920877"/>
                <a:ext cx="87480" cy="25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8B8576-BEE2-F32E-B2D4-671A62BF49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24512" y="3911877"/>
                  <a:ext cx="10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C9A939-FF03-BC60-A50B-9B253D3D287E}"/>
                    </a:ext>
                  </a:extLst>
                </p14:cNvPr>
                <p14:cNvContentPartPr/>
                <p14:nvPr/>
              </p14:nvContentPartPr>
              <p14:xfrm>
                <a:off x="6049792" y="3987117"/>
                <a:ext cx="6444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C9A939-FF03-BC60-A50B-9B253D3D2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0792" y="397811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4993DF-6C65-80BE-361E-652D0BB33A08}"/>
                    </a:ext>
                  </a:extLst>
                </p14:cNvPr>
                <p14:cNvContentPartPr/>
                <p14:nvPr/>
              </p14:nvContentPartPr>
              <p14:xfrm>
                <a:off x="6062032" y="3965157"/>
                <a:ext cx="54720" cy="151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4993DF-6C65-80BE-361E-652D0BB33A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53392" y="3956517"/>
                  <a:ext cx="7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A97A93-AF31-AD5F-1272-4D823F896469}"/>
                    </a:ext>
                  </a:extLst>
                </p14:cNvPr>
                <p14:cNvContentPartPr/>
                <p14:nvPr/>
              </p14:nvContentPartPr>
              <p14:xfrm>
                <a:off x="6177592" y="3995397"/>
                <a:ext cx="360" cy="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A97A93-AF31-AD5F-1272-4D823F8964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68592" y="398675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2CF53-55BA-091A-223F-26C4E609E967}"/>
                    </a:ext>
                  </a:extLst>
                </p14:cNvPr>
                <p14:cNvContentPartPr/>
                <p14:nvPr/>
              </p14:nvContentPartPr>
              <p14:xfrm>
                <a:off x="6224392" y="3987117"/>
                <a:ext cx="59760" cy="153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2CF53-55BA-091A-223F-26C4E609E9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5392" y="3978117"/>
                  <a:ext cx="77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85FC0E-C095-7EE0-F48A-AD6B521035EB}"/>
                    </a:ext>
                  </a:extLst>
                </p14:cNvPr>
                <p14:cNvContentPartPr/>
                <p14:nvPr/>
              </p14:nvContentPartPr>
              <p14:xfrm>
                <a:off x="6315472" y="4121037"/>
                <a:ext cx="360" cy="1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85FC0E-C095-7EE0-F48A-AD6B521035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06832" y="4112037"/>
                  <a:ext cx="180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7B8321-741F-56CB-7793-40151027C40E}"/>
                  </a:ext>
                </a:extLst>
              </p14:cNvPr>
              <p14:cNvContentPartPr/>
              <p14:nvPr/>
            </p14:nvContentPartPr>
            <p14:xfrm>
              <a:off x="8010345" y="3310053"/>
              <a:ext cx="5040" cy="13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7B8321-741F-56CB-7793-40151027C4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1705" y="3301053"/>
                <a:ext cx="22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77FB0F-440D-8D33-D72C-FC2BD2DDDBC7}"/>
                  </a:ext>
                </a:extLst>
              </p14:cNvPr>
              <p14:cNvContentPartPr/>
              <p14:nvPr/>
            </p14:nvContentPartPr>
            <p14:xfrm>
              <a:off x="9563025" y="3271893"/>
              <a:ext cx="5040" cy="128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77FB0F-440D-8D33-D72C-FC2BD2DDDB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54385" y="3263253"/>
                <a:ext cx="226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7593-50F0-31F2-7AB4-58A1266A5126}"/>
              </a:ext>
            </a:extLst>
          </p:cNvPr>
          <p:cNvGrpSpPr/>
          <p:nvPr/>
        </p:nvGrpSpPr>
        <p:grpSpPr>
          <a:xfrm>
            <a:off x="7561529" y="3322841"/>
            <a:ext cx="441000" cy="131760"/>
            <a:chOff x="7224683" y="4747958"/>
            <a:chExt cx="4410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2AA937-6548-D6C6-B864-D6F0921B1243}"/>
                    </a:ext>
                  </a:extLst>
                </p14:cNvPr>
                <p14:cNvContentPartPr/>
                <p14:nvPr/>
              </p14:nvContentPartPr>
              <p14:xfrm>
                <a:off x="7224683" y="4874318"/>
                <a:ext cx="241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2AA937-6548-D6C6-B864-D6F0921B12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15683" y="4865318"/>
                  <a:ext cx="4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1707E2-EB1A-9051-4DD6-ECEA74475C90}"/>
                    </a:ext>
                  </a:extLst>
                </p14:cNvPr>
                <p14:cNvContentPartPr/>
                <p14:nvPr/>
              </p14:nvContentPartPr>
              <p14:xfrm>
                <a:off x="7279403" y="487899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1707E2-EB1A-9051-4DD6-ECEA74475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70403" y="486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E30527-CAF3-9B58-DA58-31ED1339CB40}"/>
                    </a:ext>
                  </a:extLst>
                </p14:cNvPr>
                <p14:cNvContentPartPr/>
                <p14:nvPr/>
              </p14:nvContentPartPr>
              <p14:xfrm>
                <a:off x="7315043" y="4874318"/>
                <a:ext cx="504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E30527-CAF3-9B58-DA58-31ED1339CB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06403" y="4865318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89C3E-10A5-C79F-CAAC-1D69B4D85F22}"/>
                    </a:ext>
                  </a:extLst>
                </p14:cNvPr>
                <p14:cNvContentPartPr/>
                <p14:nvPr/>
              </p14:nvContentPartPr>
              <p14:xfrm>
                <a:off x="7334123" y="4859918"/>
                <a:ext cx="10080" cy="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89C3E-10A5-C79F-CAAC-1D69B4D85F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5123" y="4850918"/>
                  <a:ext cx="27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51F01B-DAE3-5915-6673-F3A89B62ACB6}"/>
                    </a:ext>
                  </a:extLst>
                </p14:cNvPr>
                <p14:cNvContentPartPr/>
                <p14:nvPr/>
              </p14:nvContentPartPr>
              <p14:xfrm>
                <a:off x="7374083" y="4850558"/>
                <a:ext cx="29520" cy="2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51F01B-DAE3-5915-6673-F3A89B62AC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5083" y="4841558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22B61E-74C4-23ED-169D-CF3662A3BDCE}"/>
                    </a:ext>
                  </a:extLst>
                </p14:cNvPr>
                <p14:cNvContentPartPr/>
                <p14:nvPr/>
              </p14:nvContentPartPr>
              <p14:xfrm>
                <a:off x="7423763" y="4836158"/>
                <a:ext cx="37080" cy="43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22B61E-74C4-23ED-169D-CF3662A3BD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14763" y="4827158"/>
                  <a:ext cx="54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782150-1D9D-ABAA-056F-3E6CCFF65354}"/>
                    </a:ext>
                  </a:extLst>
                </p14:cNvPr>
                <p14:cNvContentPartPr/>
                <p14:nvPr/>
              </p14:nvContentPartPr>
              <p14:xfrm>
                <a:off x="7486403" y="4805198"/>
                <a:ext cx="43200" cy="4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782150-1D9D-ABAA-056F-3E6CCFF653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77763" y="4796198"/>
                  <a:ext cx="6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BF71E3-EDA6-6EC4-0595-0657F1B8EA6A}"/>
                    </a:ext>
                  </a:extLst>
                </p14:cNvPr>
                <p14:cNvContentPartPr/>
                <p14:nvPr/>
              </p14:nvContentPartPr>
              <p14:xfrm>
                <a:off x="7550123" y="4747958"/>
                <a:ext cx="74880" cy="9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BF71E3-EDA6-6EC4-0595-0657F1B8EA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41483" y="4738958"/>
                  <a:ext cx="92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5C39F0-37CD-055B-FF69-4494E61EB48F}"/>
                    </a:ext>
                  </a:extLst>
                </p14:cNvPr>
                <p14:cNvContentPartPr/>
                <p14:nvPr/>
              </p14:nvContentPartPr>
              <p14:xfrm>
                <a:off x="7617443" y="4790798"/>
                <a:ext cx="48240" cy="7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5C39F0-37CD-055B-FF69-4494E61EB4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08443" y="4782158"/>
                  <a:ext cx="65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27E908-B146-E77E-25EB-F6793E586971}"/>
                    </a:ext>
                  </a:extLst>
                </p14:cNvPr>
                <p14:cNvContentPartPr/>
                <p14:nvPr/>
              </p14:nvContentPartPr>
              <p14:xfrm>
                <a:off x="7662803" y="4852718"/>
                <a:ext cx="1800" cy="1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27E908-B146-E77E-25EB-F6793E5869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53803" y="4843718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3ADB0A-80BD-7629-770B-28AF5985F018}"/>
              </a:ext>
            </a:extLst>
          </p:cNvPr>
          <p:cNvGrpSpPr/>
          <p:nvPr/>
        </p:nvGrpSpPr>
        <p:grpSpPr>
          <a:xfrm>
            <a:off x="9570329" y="3291881"/>
            <a:ext cx="392040" cy="153000"/>
            <a:chOff x="9233483" y="4716998"/>
            <a:chExt cx="392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BF1814-0500-539E-8D40-50EBACE88888}"/>
                    </a:ext>
                  </a:extLst>
                </p14:cNvPr>
                <p14:cNvContentPartPr/>
                <p14:nvPr/>
              </p14:nvContentPartPr>
              <p14:xfrm>
                <a:off x="9233483" y="4716998"/>
                <a:ext cx="34560" cy="4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BF1814-0500-539E-8D40-50EBACE888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24483" y="4708358"/>
                  <a:ext cx="52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BA911A-E4A2-B774-0DB7-BA13309910DF}"/>
                    </a:ext>
                  </a:extLst>
                </p14:cNvPr>
                <p14:cNvContentPartPr/>
                <p14:nvPr/>
              </p14:nvContentPartPr>
              <p14:xfrm>
                <a:off x="9234203" y="4747958"/>
                <a:ext cx="41040" cy="57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BA911A-E4A2-B774-0DB7-BA13309910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25203" y="4738958"/>
                  <a:ext cx="58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59EA60-AA2C-E1F0-6DBD-8996575BE926}"/>
                    </a:ext>
                  </a:extLst>
                </p14:cNvPr>
                <p14:cNvContentPartPr/>
                <p14:nvPr/>
              </p14:nvContentPartPr>
              <p14:xfrm>
                <a:off x="9260483" y="4767038"/>
                <a:ext cx="57240" cy="6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59EA60-AA2C-E1F0-6DBD-8996575BE9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51843" y="4758038"/>
                  <a:ext cx="74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C6C1C9-51BD-7221-04BA-0910AA5E282D}"/>
                    </a:ext>
                  </a:extLst>
                </p14:cNvPr>
                <p14:cNvContentPartPr/>
                <p14:nvPr/>
              </p14:nvContentPartPr>
              <p14:xfrm>
                <a:off x="9314123" y="4781438"/>
                <a:ext cx="48960" cy="45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C6C1C9-51BD-7221-04BA-0910AA5E28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05483" y="4772438"/>
                  <a:ext cx="66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24D648-75EA-3CE2-30F5-D4D2338F3180}"/>
                    </a:ext>
                  </a:extLst>
                </p14:cNvPr>
                <p14:cNvContentPartPr/>
                <p14:nvPr/>
              </p14:nvContentPartPr>
              <p14:xfrm>
                <a:off x="9367043" y="4797998"/>
                <a:ext cx="29520" cy="29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24D648-75EA-3CE2-30F5-D4D2338F31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58043" y="478935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915487-DE65-CAC0-360E-EA601451404F}"/>
                    </a:ext>
                  </a:extLst>
                </p14:cNvPr>
                <p14:cNvContentPartPr/>
                <p14:nvPr/>
              </p14:nvContentPartPr>
              <p14:xfrm>
                <a:off x="9404483" y="4817078"/>
                <a:ext cx="23040" cy="3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915487-DE65-CAC0-360E-EA60145140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95843" y="4808078"/>
                  <a:ext cx="40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2B5773-C725-DDB9-8061-B4C63B9D8DC6}"/>
                    </a:ext>
                  </a:extLst>
                </p14:cNvPr>
                <p14:cNvContentPartPr/>
                <p14:nvPr/>
              </p14:nvContentPartPr>
              <p14:xfrm>
                <a:off x="9459923" y="4838318"/>
                <a:ext cx="29520" cy="29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2B5773-C725-DDB9-8061-B4C63B9D8D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51283" y="4829678"/>
                  <a:ext cx="47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F2B779-ADAB-1623-7357-8A5B5E3C161D}"/>
                    </a:ext>
                  </a:extLst>
                </p14:cNvPr>
                <p14:cNvContentPartPr/>
                <p14:nvPr/>
              </p14:nvContentPartPr>
              <p14:xfrm>
                <a:off x="9445523" y="4826438"/>
                <a:ext cx="1296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F2B779-ADAB-1623-7357-8A5B5E3C16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36523" y="4817798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1B0F93-BC88-8EAF-5343-72E643ED7CD8}"/>
                    </a:ext>
                  </a:extLst>
                </p14:cNvPr>
                <p14:cNvContentPartPr/>
                <p14:nvPr/>
              </p14:nvContentPartPr>
              <p14:xfrm>
                <a:off x="9532283" y="4845518"/>
                <a:ext cx="2520" cy="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1B0F93-BC88-8EAF-5343-72E643ED7C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23283" y="4836878"/>
                  <a:ext cx="20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A82C65-A738-FF44-4917-3FBCB1ECA130}"/>
                    </a:ext>
                  </a:extLst>
                </p14:cNvPr>
                <p14:cNvContentPartPr/>
                <p14:nvPr/>
              </p14:nvContentPartPr>
              <p14:xfrm>
                <a:off x="9500963" y="4851278"/>
                <a:ext cx="17640" cy="1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A82C65-A738-FF44-4917-3FBCB1ECA1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2323" y="4842278"/>
                  <a:ext cx="3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F59527-2A9F-3E6E-177E-D28DD9351AA5}"/>
                    </a:ext>
                  </a:extLst>
                </p14:cNvPr>
                <p14:cNvContentPartPr/>
                <p14:nvPr/>
              </p14:nvContentPartPr>
              <p14:xfrm>
                <a:off x="9552443" y="4859918"/>
                <a:ext cx="1440" cy="5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F59527-2A9F-3E6E-177E-D28DD9351A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43803" y="485091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D57639-F940-FE45-B4CF-5759F949F367}"/>
                    </a:ext>
                  </a:extLst>
                </p14:cNvPr>
                <p14:cNvContentPartPr/>
                <p14:nvPr/>
              </p14:nvContentPartPr>
              <p14:xfrm>
                <a:off x="9586643" y="4863158"/>
                <a:ext cx="5040" cy="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D57639-F940-FE45-B4CF-5759F949F3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78003" y="4854158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A79539-BDBA-9D85-EBE4-8322CA7846CE}"/>
                    </a:ext>
                  </a:extLst>
                </p14:cNvPr>
                <p14:cNvContentPartPr/>
                <p14:nvPr/>
              </p14:nvContentPartPr>
              <p14:xfrm>
                <a:off x="9624803" y="4864598"/>
                <a:ext cx="72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A79539-BDBA-9D85-EBE4-8322CA7846C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6163" y="4855598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C205F4-6F5F-139E-7A03-546209ED5F04}"/>
                  </a:ext>
                </a:extLst>
              </p:cNvPr>
              <p:cNvSpPr txBox="1"/>
              <p:nvPr/>
            </p:nvSpPr>
            <p:spPr>
              <a:xfrm>
                <a:off x="8521094" y="3894222"/>
                <a:ext cx="651374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C205F4-6F5F-139E-7A03-546209ED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094" y="3894222"/>
                <a:ext cx="651374" cy="416845"/>
              </a:xfrm>
              <a:prstGeom prst="rect">
                <a:avLst/>
              </a:prstGeom>
              <a:blipFill>
                <a:blip r:embed="rId67"/>
                <a:stretch>
                  <a:fillRect l="-935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44EC4A2-00E9-2CC0-3F20-4C809C746FBE}"/>
              </a:ext>
            </a:extLst>
          </p:cNvPr>
          <p:cNvSpPr txBox="1"/>
          <p:nvPr/>
        </p:nvSpPr>
        <p:spPr>
          <a:xfrm>
            <a:off x="8521094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9.1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43282F-7614-4722-BBE2-B93B30734C73}"/>
              </a:ext>
            </a:extLst>
          </p:cNvPr>
          <p:cNvSpPr txBox="1"/>
          <p:nvPr/>
        </p:nvSpPr>
        <p:spPr>
          <a:xfrm>
            <a:off x="7700660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8.3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5F64B9-7BD6-9700-8CA3-6A3693A98282}"/>
              </a:ext>
            </a:extLst>
          </p:cNvPr>
          <p:cNvSpPr txBox="1"/>
          <p:nvPr/>
        </p:nvSpPr>
        <p:spPr>
          <a:xfrm>
            <a:off x="9231816" y="3387821"/>
            <a:ext cx="65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9.9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38A123-0310-1C13-D703-85A6AD0569B0}"/>
              </a:ext>
            </a:extLst>
          </p:cNvPr>
          <p:cNvGrpSpPr/>
          <p:nvPr/>
        </p:nvGrpSpPr>
        <p:grpSpPr>
          <a:xfrm>
            <a:off x="8002800" y="3739990"/>
            <a:ext cx="1541520" cy="141120"/>
            <a:chOff x="8002800" y="3739990"/>
            <a:chExt cx="154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17BFA1-EDE9-E505-2DD1-AD3918F7D620}"/>
                    </a:ext>
                  </a:extLst>
                </p14:cNvPr>
                <p14:cNvContentPartPr/>
                <p14:nvPr/>
              </p14:nvContentPartPr>
              <p14:xfrm>
                <a:off x="8002800" y="3739990"/>
                <a:ext cx="87480" cy="128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17BFA1-EDE9-E505-2DD1-AD3918F7D6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94160" y="3730990"/>
                  <a:ext cx="105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D65729-2876-B4B2-DB36-4C02E23CABC6}"/>
                    </a:ext>
                  </a:extLst>
                </p14:cNvPr>
                <p14:cNvContentPartPr/>
                <p14:nvPr/>
              </p14:nvContentPartPr>
              <p14:xfrm>
                <a:off x="8013600" y="3788230"/>
                <a:ext cx="1530720" cy="9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D65729-2876-B4B2-DB36-4C02E23CAB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4600" y="3779230"/>
                  <a:ext cx="1548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3614CE-1CB0-70B4-0A68-2C276C239A94}"/>
              </a:ext>
            </a:extLst>
          </p:cNvPr>
          <p:cNvGrpSpPr/>
          <p:nvPr/>
        </p:nvGrpSpPr>
        <p:grpSpPr>
          <a:xfrm>
            <a:off x="9621585" y="3847920"/>
            <a:ext cx="353160" cy="212400"/>
            <a:chOff x="9621585" y="3847920"/>
            <a:chExt cx="3531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54D6D3-EFDB-7566-E09D-DE9D69F7C7AF}"/>
                    </a:ext>
                  </a:extLst>
                </p14:cNvPr>
                <p14:cNvContentPartPr/>
                <p14:nvPr/>
              </p14:nvContentPartPr>
              <p14:xfrm>
                <a:off x="9621585" y="3855480"/>
                <a:ext cx="132120" cy="165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54D6D3-EFDB-7566-E09D-DE9D69F7C7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2585" y="3846840"/>
                  <a:ext cx="14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583DD6-BB20-A5DD-B351-50AB59504A1C}"/>
                    </a:ext>
                  </a:extLst>
                </p14:cNvPr>
                <p14:cNvContentPartPr/>
                <p14:nvPr/>
              </p14:nvContentPartPr>
              <p14:xfrm>
                <a:off x="9830025" y="3847920"/>
                <a:ext cx="12384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583DD6-BB20-A5DD-B351-50AB59504A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21385" y="3838920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C8DE58-CD15-1ABA-37AB-F52FFACB316E}"/>
                    </a:ext>
                  </a:extLst>
                </p14:cNvPr>
                <p14:cNvContentPartPr/>
                <p14:nvPr/>
              </p14:nvContentPartPr>
              <p14:xfrm>
                <a:off x="9844065" y="3847920"/>
                <a:ext cx="130680" cy="21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C8DE58-CD15-1ABA-37AB-F52FFACB31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35065" y="3838920"/>
                  <a:ext cx="148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1FC1CB-8759-9051-2348-77823E8D57C1}"/>
                    </a:ext>
                  </a:extLst>
                </p14:cNvPr>
                <p14:cNvContentPartPr/>
                <p14:nvPr/>
              </p14:nvContentPartPr>
              <p14:xfrm>
                <a:off x="9689625" y="4000200"/>
                <a:ext cx="7380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1FC1CB-8759-9051-2348-77823E8D57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80985" y="3991200"/>
                  <a:ext cx="914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1C8079C-78AB-FCCA-0F8D-0C4F8C1A6368}"/>
              </a:ext>
            </a:extLst>
          </p:cNvPr>
          <p:cNvGrpSpPr/>
          <p:nvPr/>
        </p:nvGrpSpPr>
        <p:grpSpPr>
          <a:xfrm>
            <a:off x="286640" y="2222590"/>
            <a:ext cx="787320" cy="225720"/>
            <a:chOff x="286640" y="2222590"/>
            <a:chExt cx="7873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95B3CD-8F08-2BD2-1C0E-C14A5BF7EF65}"/>
                    </a:ext>
                  </a:extLst>
                </p14:cNvPr>
                <p14:cNvContentPartPr/>
                <p14:nvPr/>
              </p14:nvContentPartPr>
              <p14:xfrm>
                <a:off x="469880" y="2380990"/>
                <a:ext cx="604080" cy="67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95B3CD-8F08-2BD2-1C0E-C14A5BF7EF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0880" y="2371990"/>
                  <a:ext cx="621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E68D4A-8FC9-960B-261F-B8D4FD0FA809}"/>
                    </a:ext>
                  </a:extLst>
                </p14:cNvPr>
                <p14:cNvContentPartPr/>
                <p14:nvPr/>
              </p14:nvContentPartPr>
              <p14:xfrm>
                <a:off x="286640" y="2222590"/>
                <a:ext cx="188640" cy="145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E68D4A-8FC9-960B-261F-B8D4FD0FA8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640" y="2213950"/>
                  <a:ext cx="206280" cy="163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8B154874-6EF6-7E91-DEDD-619062B9A179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l="2153" t="65458" r="1880"/>
          <a:stretch/>
        </p:blipFill>
        <p:spPr>
          <a:xfrm>
            <a:off x="471011" y="1888476"/>
            <a:ext cx="2782729" cy="17927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8F551D-7D02-F9E8-4621-7DA294836685}"/>
              </a:ext>
            </a:extLst>
          </p:cNvPr>
          <p:cNvPicPr>
            <a:picLocks noChangeAspect="1"/>
          </p:cNvPicPr>
          <p:nvPr/>
        </p:nvPicPr>
        <p:blipFill rotWithShape="1">
          <a:blip r:embed="rId84"/>
          <a:srcRect l="2153" t="65458" r="1880"/>
          <a:stretch/>
        </p:blipFill>
        <p:spPr>
          <a:xfrm>
            <a:off x="481841" y="3807278"/>
            <a:ext cx="2337560" cy="1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0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</p:spTree>
    <p:extLst>
      <p:ext uri="{BB962C8B-B14F-4D97-AF65-F5344CB8AC3E}">
        <p14:creationId xmlns:p14="http://schemas.microsoft.com/office/powerpoint/2010/main" val="15428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Residual Standard Error (RSE)</a:t>
                </a:r>
                <a:br>
                  <a:rPr lang="en-US" dirty="0"/>
                </a:br>
                <a:r>
                  <a:rPr lang="en-US" dirty="0"/>
                  <a:t>It provides an absolute measure of </a:t>
                </a:r>
                <a:r>
                  <a:rPr lang="en-US" i="1" dirty="0"/>
                  <a:t>lack of fit</a:t>
                </a:r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pPr marL="285750" indent="-285750"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typically ranges between 0 and 1.</a:t>
                </a:r>
              </a:p>
              <a:p>
                <a:pPr marL="285750" indent="-285750">
                  <a:spcAft>
                    <a:spcPts val="1000"/>
                  </a:spcAft>
                </a:pPr>
                <a:endParaRPr lang="en-US" dirty="0"/>
              </a:p>
              <a:p>
                <a:pPr marL="285750" indent="-285750">
                  <a:spcAft>
                    <a:spcPts val="1000"/>
                  </a:spcAft>
                </a:pPr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75B262-5FCF-E4D0-B29C-0086C7CB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74" y="1474374"/>
            <a:ext cx="4248150" cy="1208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E56DD-897B-7CB9-BF05-8D7BE3171BCE}"/>
              </a:ext>
            </a:extLst>
          </p:cNvPr>
          <p:cNvSpPr txBox="1"/>
          <p:nvPr/>
        </p:nvSpPr>
        <p:spPr>
          <a:xfrm>
            <a:off x="9034157" y="3874770"/>
            <a:ext cx="315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176" name="Picture 8" descr="R-squared (R2) - Formula | Example | Calculation | Use Explanation">
            <a:extLst>
              <a:ext uri="{FF2B5EF4-FFF2-40B4-BE49-F238E27FC236}">
                <a16:creationId xmlns:a16="http://schemas.microsoft.com/office/drawing/2014/main" id="{C0492ED0-51BD-7043-F2AE-7FD11AE64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03" y="4957001"/>
            <a:ext cx="6468542" cy="158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168871-3881-F541-6C92-88C5AF96070D}"/>
                  </a:ext>
                </a:extLst>
              </p:cNvPr>
              <p:cNvSpPr txBox="1"/>
              <p:nvPr/>
            </p:nvSpPr>
            <p:spPr>
              <a:xfrm>
                <a:off x="3168650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168871-3881-F541-6C92-88C5AF960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650" y="6349485"/>
                <a:ext cx="15811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3F9BE-EB09-2B79-65C8-3A6F41524857}"/>
                  </a:ext>
                </a:extLst>
              </p:cNvPr>
              <p:cNvSpPr txBox="1"/>
              <p:nvPr/>
            </p:nvSpPr>
            <p:spPr>
              <a:xfrm>
                <a:off x="5456822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73F9BE-EB09-2B79-65C8-3A6F4152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22" y="6349485"/>
                <a:ext cx="15811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2C85D-E1AD-DA8D-3A2D-D8200E04E568}"/>
                  </a:ext>
                </a:extLst>
              </p:cNvPr>
              <p:cNvSpPr txBox="1"/>
              <p:nvPr/>
            </p:nvSpPr>
            <p:spPr>
              <a:xfrm>
                <a:off x="7453007" y="6349485"/>
                <a:ext cx="1581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2C85D-E1AD-DA8D-3A2D-D8200E04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07" y="6349485"/>
                <a:ext cx="15811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44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39481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j</a:t>
                </a:r>
                <a:r>
                  <a:rPr lang="en-US" dirty="0"/>
                  <a:t>-th predictor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respective regression coefficient.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3">
                <a:extLst>
                  <a:ext uri="{FF2B5EF4-FFF2-40B4-BE49-F238E27FC236}">
                    <a16:creationId xmlns:a16="http://schemas.microsoft.com/office/drawing/2014/main" id="{7C9C26B7-4019-23D1-A254-1803D1FADE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5285714"/>
                  </p:ext>
                </p:extLst>
              </p:nvPr>
            </p:nvGraphicFramePr>
            <p:xfrm>
              <a:off x="4711922" y="3029383"/>
              <a:ext cx="1968275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55">
                      <a:extLst>
                        <a:ext uri="{9D8B030D-6E8A-4147-A177-3AD203B41FA5}">
                          <a16:colId xmlns:a16="http://schemas.microsoft.com/office/drawing/2014/main" val="1334191945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3">
                <a:extLst>
                  <a:ext uri="{FF2B5EF4-FFF2-40B4-BE49-F238E27FC236}">
                    <a16:creationId xmlns:a16="http://schemas.microsoft.com/office/drawing/2014/main" id="{7C9C26B7-4019-23D1-A254-1803D1FADE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5285714"/>
                  </p:ext>
                </p:extLst>
              </p:nvPr>
            </p:nvGraphicFramePr>
            <p:xfrm>
              <a:off x="4711922" y="3029383"/>
              <a:ext cx="1968275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3655">
                      <a:extLst>
                        <a:ext uri="{9D8B030D-6E8A-4147-A177-3AD203B41FA5}">
                          <a16:colId xmlns:a16="http://schemas.microsoft.com/office/drawing/2014/main" val="1334191945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913477054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130438823"/>
                        </a:ext>
                      </a:extLst>
                    </a:gridCol>
                    <a:gridCol w="393655">
                      <a:extLst>
                        <a:ext uri="{9D8B030D-6E8A-4147-A177-3AD203B41FA5}">
                          <a16:colId xmlns:a16="http://schemas.microsoft.com/office/drawing/2014/main" val="3367213460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1493" r="-40153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1493" r="-301538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1493" r="-206250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93" r="-103077" b="-3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1493" r="-3077" b="-3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100000" r="-4015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100000" r="-3015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100000" r="-2062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00000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100000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202985" r="-401538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202985" r="-301538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202985" r="-206250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202985" r="-103077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202985" r="-307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38" t="-302985" r="-401538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38" t="-302985" r="-301538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688" t="-302985" r="-20625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302985" r="-103077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000" t="-302985" r="-307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FFB98C46-FBF8-565E-D4DA-3EF555484D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3157521"/>
                  </p:ext>
                </p:extLst>
              </p:nvPr>
            </p:nvGraphicFramePr>
            <p:xfrm>
              <a:off x="3568262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3">
                <a:extLst>
                  <a:ext uri="{FF2B5EF4-FFF2-40B4-BE49-F238E27FC236}">
                    <a16:creationId xmlns:a16="http://schemas.microsoft.com/office/drawing/2014/main" id="{FFB98C46-FBF8-565E-D4DA-3EF555484D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3157521"/>
                  </p:ext>
                </p:extLst>
              </p:nvPr>
            </p:nvGraphicFramePr>
            <p:xfrm>
              <a:off x="3568262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493" r="-2703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101493" r="-2703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201493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51" t="-301493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3B04C874-2489-F9A1-0E22-8EE8B9852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012475"/>
                  </p:ext>
                </p:extLst>
              </p:nvPr>
            </p:nvGraphicFramePr>
            <p:xfrm>
              <a:off x="8067498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3">
                <a:extLst>
                  <a:ext uri="{FF2B5EF4-FFF2-40B4-BE49-F238E27FC236}">
                    <a16:creationId xmlns:a16="http://schemas.microsoft.com/office/drawing/2014/main" id="{3B04C874-2489-F9A1-0E22-8EE8B9852D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2012475"/>
                  </p:ext>
                </p:extLst>
              </p:nvPr>
            </p:nvGraphicFramePr>
            <p:xfrm>
              <a:off x="8067498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1493" r="-2703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101493" r="-2703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201493" r="-2703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51" t="-301493" r="-2703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B6B04-9EDF-DB4D-7D1D-9CE4414914BD}"/>
                  </a:ext>
                </a:extLst>
              </p:cNvPr>
              <p:cNvSpPr txBox="1"/>
              <p:nvPr/>
            </p:nvSpPr>
            <p:spPr>
              <a:xfrm>
                <a:off x="4031700" y="3628223"/>
                <a:ext cx="6020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B6B04-9EDF-DB4D-7D1D-9CE44149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00" y="3628223"/>
                <a:ext cx="6020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BDC7D-B522-7AAA-14DE-48E797B87849}"/>
                  </a:ext>
                </a:extLst>
              </p:cNvPr>
              <p:cNvSpPr txBox="1"/>
              <p:nvPr/>
            </p:nvSpPr>
            <p:spPr>
              <a:xfrm>
                <a:off x="7577595" y="3567871"/>
                <a:ext cx="5127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1BDC7D-B522-7AAA-14DE-48E797B8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95" y="3567871"/>
                <a:ext cx="512757" cy="461665"/>
              </a:xfrm>
              <a:prstGeom prst="rect">
                <a:avLst/>
              </a:prstGeom>
              <a:blipFill>
                <a:blip r:embed="rId7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6F151A2-0BEC-F562-34D5-9B2A9DBF3D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938460"/>
                  </p:ext>
                </p:extLst>
              </p:nvPr>
            </p:nvGraphicFramePr>
            <p:xfrm>
              <a:off x="7009353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D6F151A2-0BEC-F562-34D5-9B2A9DBF3D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5938460"/>
                  </p:ext>
                </p:extLst>
              </p:nvPr>
            </p:nvGraphicFramePr>
            <p:xfrm>
              <a:off x="7009353" y="3024443"/>
              <a:ext cx="446567" cy="16319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567">
                      <a:extLst>
                        <a:ext uri="{9D8B030D-6E8A-4147-A177-3AD203B41FA5}">
                          <a16:colId xmlns:a16="http://schemas.microsoft.com/office/drawing/2014/main" val="479795721"/>
                        </a:ext>
                      </a:extLst>
                    </a:gridCol>
                  </a:tblGrid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1493" r="-2667" b="-3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560841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101493" r="-2667" b="-2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5824719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201493" r="-2667" b="-10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9510084"/>
                      </a:ext>
                    </a:extLst>
                  </a:tr>
                  <a:tr h="40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333" t="-301493" r="-266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5117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83F4A-1A9B-54B6-4217-11D1C36F076D}"/>
                  </a:ext>
                </a:extLst>
              </p:cNvPr>
              <p:cNvSpPr txBox="1"/>
              <p:nvPr/>
            </p:nvSpPr>
            <p:spPr>
              <a:xfrm>
                <a:off x="6698669" y="3567871"/>
                <a:ext cx="3117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583F4A-1A9B-54B6-4217-11D1C36F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69" y="3567871"/>
                <a:ext cx="31173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773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output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lang="en-US" dirty="0"/>
                  <a:t> input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regression parameters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dirty="0"/>
                  <a:t> random errors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5F3AC-C9E1-80ED-3C01-0A77082B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60" y="1766063"/>
            <a:ext cx="4732780" cy="22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Assumptions: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  </a:t>
                </a:r>
                <a:br>
                  <a:rPr lang="en-US" b="1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ea typeface="Cambria Math" panose="02040503050406030204" pitchFamily="18" charset="0"/>
                  </a:rPr>
                  <a:t>i.e.,</a:t>
                </a:r>
                <a:r>
                  <a:rPr lang="en-US" dirty="0">
                    <a:ea typeface="Cambria Math" panose="02040503050406030204" pitchFamily="18" charset="0"/>
                  </a:rPr>
                  <a:t>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independent of each other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is homogenous)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has full rank,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(we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ea typeface="Cambria Math" panose="02040503050406030204" pitchFamily="18" charset="0"/>
                  </a:rPr>
                  <a:t>i.e.,</a:t>
                </a:r>
                <a:r>
                  <a:rPr lang="en-US" dirty="0">
                    <a:ea typeface="Cambria Math" panose="02040503050406030204" pitchFamily="18" charset="0"/>
                  </a:rPr>
                  <a:t>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independent of each other)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classical </a:t>
                </a:r>
                <a:r>
                  <a:rPr lang="en-US" i="1" dirty="0"/>
                  <a:t>normal</a:t>
                </a:r>
                <a:r>
                  <a:rPr lang="en-US" dirty="0"/>
                  <a:t> linear regression model is obtained if additionally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holds.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denotes the </a:t>
                </a:r>
                <a:r>
                  <a:rPr lang="en-US" i="1" dirty="0"/>
                  <a:t>n</a:t>
                </a:r>
                <a:r>
                  <a:rPr lang="en-US" dirty="0"/>
                  <a:t>-dimensional multivariate normal distribution.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Boston-housing example for two predictors (input features)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We’re looking at the regression model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2FA8B-1986-F3D2-6F07-9DBD741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882265"/>
            <a:ext cx="4712018" cy="791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9D1D27-23DC-DCA0-187C-B900ACF819D5}"/>
                  </a:ext>
                </a:extLst>
              </p14:cNvPr>
              <p14:cNvContentPartPr/>
              <p14:nvPr/>
            </p14:nvContentPartPr>
            <p14:xfrm>
              <a:off x="3327951" y="3591274"/>
              <a:ext cx="756671" cy="8279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9D1D27-23DC-DCA0-187C-B900ACF819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9312" y="3582634"/>
                <a:ext cx="774310" cy="100435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477BE9-AA40-38BC-8DB7-3814563E3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925" y="3147060"/>
            <a:ext cx="5275409" cy="36426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DAD6E8-ABA7-1CCD-BA89-E8BCEAEDF2BC}"/>
                  </a:ext>
                </a:extLst>
              </p14:cNvPr>
              <p14:cNvContentPartPr/>
              <p14:nvPr/>
            </p14:nvContentPartPr>
            <p14:xfrm>
              <a:off x="5492100" y="5516400"/>
              <a:ext cx="100080" cy="23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DAD6E8-ABA7-1CCD-BA89-E8BCEAEDF2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3100" y="5507760"/>
                <a:ext cx="11772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995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Boston-housing example for two predictors (input features)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892263-BC09-5C24-D370-5BF29D036F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7977" y="1657350"/>
            <a:ext cx="5373525" cy="44354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F76587-CBFE-5C59-E275-7204F67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4" y="1657350"/>
            <a:ext cx="5580700" cy="4435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8F9FAC-A700-F83E-C01B-619E0D2EF243}"/>
                  </a:ext>
                </a:extLst>
              </p14:cNvPr>
              <p14:cNvContentPartPr/>
              <p14:nvPr/>
            </p14:nvContentPartPr>
            <p14:xfrm>
              <a:off x="2339220" y="2195760"/>
              <a:ext cx="225720" cy="6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8F9FAC-A700-F83E-C01B-619E0D2EF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0580" y="2187120"/>
                <a:ext cx="243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6A60B7-8E16-8AAF-F9EC-3A1F621FC72A}"/>
                  </a:ext>
                </a:extLst>
              </p14:cNvPr>
              <p14:cNvContentPartPr/>
              <p14:nvPr/>
            </p14:nvContentPartPr>
            <p14:xfrm>
              <a:off x="8084820" y="2182440"/>
              <a:ext cx="813960" cy="79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6A60B7-8E16-8AAF-F9EC-3A1F621FC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6180" y="2173800"/>
                <a:ext cx="831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D810A9-F52C-5049-C134-311CED644D89}"/>
                  </a:ext>
                </a:extLst>
              </p14:cNvPr>
              <p14:cNvContentPartPr/>
              <p14:nvPr/>
            </p14:nvContentPartPr>
            <p14:xfrm>
              <a:off x="8893020" y="2201880"/>
              <a:ext cx="15480" cy="72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D810A9-F52C-5049-C134-311CED644D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84020" y="2193240"/>
                <a:ext cx="3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E772B-9F41-614A-2349-412F646EE4A8}"/>
                  </a:ext>
                </a:extLst>
              </p14:cNvPr>
              <p14:cNvContentPartPr/>
              <p14:nvPr/>
            </p14:nvContentPartPr>
            <p14:xfrm>
              <a:off x="2570340" y="2209080"/>
              <a:ext cx="20880" cy="39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E772B-9F41-614A-2349-412F646EE4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340" y="2200440"/>
                <a:ext cx="38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EFDA00-67BC-8E65-6516-8F0A48DC147E}"/>
                  </a:ext>
                </a:extLst>
              </p14:cNvPr>
              <p14:cNvContentPartPr/>
              <p14:nvPr/>
            </p14:nvContentPartPr>
            <p14:xfrm>
              <a:off x="358140" y="5513520"/>
              <a:ext cx="103680" cy="86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EFDA00-67BC-8E65-6516-8F0A48DC14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500" y="5504520"/>
                <a:ext cx="1213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C78425-AA95-1CC0-9DC1-A44EB1181DF3}"/>
                  </a:ext>
                </a:extLst>
              </p14:cNvPr>
              <p14:cNvContentPartPr/>
              <p14:nvPr/>
            </p14:nvContentPartPr>
            <p14:xfrm>
              <a:off x="365340" y="5679840"/>
              <a:ext cx="110520" cy="10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C78425-AA95-1CC0-9DC1-A44EB1181D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700" y="5671200"/>
                <a:ext cx="1281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98FED42-3112-6743-7A0D-2423D4580DD5}"/>
              </a:ext>
            </a:extLst>
          </p:cNvPr>
          <p:cNvGrpSpPr/>
          <p:nvPr/>
        </p:nvGrpSpPr>
        <p:grpSpPr>
          <a:xfrm>
            <a:off x="6217860" y="5520720"/>
            <a:ext cx="87480" cy="295920"/>
            <a:chOff x="6217860" y="5520720"/>
            <a:chExt cx="874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F82FFF-5CC6-3D48-A386-AC1897063E27}"/>
                    </a:ext>
                  </a:extLst>
                </p14:cNvPr>
                <p14:cNvContentPartPr/>
                <p14:nvPr/>
              </p14:nvContentPartPr>
              <p14:xfrm>
                <a:off x="6217860" y="5520720"/>
                <a:ext cx="87480" cy="8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F82FFF-5CC6-3D48-A386-AC1897063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8860" y="551172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625720-0DBF-806A-E65C-3065C1AAC820}"/>
                    </a:ext>
                  </a:extLst>
                </p14:cNvPr>
                <p14:cNvContentPartPr/>
                <p14:nvPr/>
              </p14:nvContentPartPr>
              <p14:xfrm>
                <a:off x="6217860" y="5669760"/>
                <a:ext cx="78840" cy="14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625720-0DBF-806A-E65C-3065C1AAC8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8860" y="5660760"/>
                  <a:ext cx="9648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1287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the response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3C280-70D6-6ED7-FA06-15B4CD52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81" y="4008119"/>
            <a:ext cx="4940392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Go to the following webpage: </a:t>
                </a:r>
                <a:r>
                  <a:rPr lang="en-US" dirty="0">
                    <a:hlinkClick r:id="rId2"/>
                  </a:rPr>
                  <a:t>https://gallery.shinyapps.io/simple_regression/</a:t>
                </a:r>
                <a:endParaRPr lang="en-US" dirty="0"/>
              </a:p>
              <a:p>
                <a:r>
                  <a:rPr lang="en-US" dirty="0"/>
                  <a:t>We have: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Try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(intercept)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(slope).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8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In multiple linear regression,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is estimated with </a:t>
                </a:r>
                <a:r>
                  <a:rPr lang="en-US" i="1" dirty="0">
                    <a:solidFill>
                      <a:srgbClr val="C00000"/>
                    </a:solidFill>
                  </a:rPr>
                  <a:t>maximum likelihood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i="1" dirty="0">
                    <a:solidFill>
                      <a:srgbClr val="C00000"/>
                    </a:solidFill>
                  </a:rPr>
                  <a:t>least squares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Aim: we want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by minimizing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can be found by solving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DF0956-CEFB-8140-D9FF-FCD7DC75671D}"/>
                  </a:ext>
                </a:extLst>
              </p14:cNvPr>
              <p14:cNvContentPartPr/>
              <p14:nvPr/>
            </p14:nvContentPartPr>
            <p14:xfrm>
              <a:off x="8168700" y="2625240"/>
              <a:ext cx="111240" cy="140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DF0956-CEFB-8140-D9FF-FCD7DC7567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0060" y="2616240"/>
                <a:ext cx="1288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858AB3-CC2F-1813-1218-7BCF79170035}"/>
                  </a:ext>
                </a:extLst>
              </p14:cNvPr>
              <p14:cNvContentPartPr/>
              <p14:nvPr/>
            </p14:nvContentPartPr>
            <p14:xfrm>
              <a:off x="8221980" y="2666640"/>
              <a:ext cx="23040" cy="1218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858AB3-CC2F-1813-1218-7BCF791700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2980" y="2658000"/>
                <a:ext cx="4068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BB9373-ED08-AFE1-DB18-84A6640AA54D}"/>
                  </a:ext>
                </a:extLst>
              </p14:cNvPr>
              <p14:cNvContentPartPr/>
              <p14:nvPr/>
            </p14:nvContentPartPr>
            <p14:xfrm>
              <a:off x="8237100" y="3856800"/>
              <a:ext cx="2688840" cy="137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BB9373-ED08-AFE1-DB18-84A6640A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8100" y="3848160"/>
                <a:ext cx="2706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79869D-531B-D751-610F-A78C042DD63E}"/>
                  </a:ext>
                </a:extLst>
              </p14:cNvPr>
              <p14:cNvContentPartPr/>
              <p14:nvPr/>
            </p14:nvContentPartPr>
            <p14:xfrm>
              <a:off x="10993620" y="3921960"/>
              <a:ext cx="198720" cy="322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79869D-531B-D751-610F-A78C042DD6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4620" y="3913320"/>
                <a:ext cx="21636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BB95875-8400-D95F-9D16-1EA9E7E19224}"/>
              </a:ext>
            </a:extLst>
          </p:cNvPr>
          <p:cNvGrpSpPr/>
          <p:nvPr/>
        </p:nvGrpSpPr>
        <p:grpSpPr>
          <a:xfrm>
            <a:off x="7932180" y="2407440"/>
            <a:ext cx="3002760" cy="1251000"/>
            <a:chOff x="7932180" y="2407440"/>
            <a:chExt cx="3002760" cy="12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BF8E48-1BB9-E106-C3E0-B15C6BC79C43}"/>
                    </a:ext>
                  </a:extLst>
                </p14:cNvPr>
                <p14:cNvContentPartPr/>
                <p14:nvPr/>
              </p14:nvContentPartPr>
              <p14:xfrm>
                <a:off x="7947660" y="2476200"/>
                <a:ext cx="23040" cy="11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BF8E48-1BB9-E106-C3E0-B15C6BC79C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8660" y="2467200"/>
                  <a:ext cx="40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48A2AB-6E52-7B59-F254-A7A8D043AFAA}"/>
                    </a:ext>
                  </a:extLst>
                </p14:cNvPr>
                <p14:cNvContentPartPr/>
                <p14:nvPr/>
              </p14:nvContentPartPr>
              <p14:xfrm>
                <a:off x="7932180" y="2438760"/>
                <a:ext cx="109080" cy="15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48A2AB-6E52-7B59-F254-A7A8D043AF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23180" y="2430120"/>
                  <a:ext cx="126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5A8175-277A-C676-45ED-7EB4E16B7B37}"/>
                    </a:ext>
                  </a:extLst>
                </p14:cNvPr>
                <p14:cNvContentPartPr/>
                <p14:nvPr/>
              </p14:nvContentPartPr>
              <p14:xfrm>
                <a:off x="8090220" y="2422560"/>
                <a:ext cx="8604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5A8175-277A-C676-45ED-7EB4E16B7B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1580" y="2413920"/>
                  <a:ext cx="103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B12461-BD1C-C1C3-2A3C-3ED8B4F32971}"/>
                    </a:ext>
                  </a:extLst>
                </p14:cNvPr>
                <p14:cNvContentPartPr/>
                <p14:nvPr/>
              </p14:nvContentPartPr>
              <p14:xfrm>
                <a:off x="8215860" y="2407440"/>
                <a:ext cx="105480" cy="1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B12461-BD1C-C1C3-2A3C-3ED8B4F329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06860" y="2398440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E2174C-6EE0-B05B-AA49-B9F263A5CE5A}"/>
                    </a:ext>
                  </a:extLst>
                </p14:cNvPr>
                <p14:cNvContentPartPr/>
                <p14:nvPr/>
              </p14:nvContentPartPr>
              <p14:xfrm>
                <a:off x="8420340" y="2681760"/>
                <a:ext cx="2514600" cy="97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E2174C-6EE0-B05B-AA49-B9F263A5CE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1340" y="2672760"/>
                  <a:ext cx="2532240" cy="9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1761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 estimation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1D10E-7028-5B2A-B3EA-BECECCB63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2" t="-20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158" t="-5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54677-BC57-8F47-4DEC-D06DCF52DC2F}"/>
                  </a:ext>
                </a:extLst>
              </p:cNvPr>
              <p:cNvSpPr txBox="1"/>
              <p:nvPr/>
            </p:nvSpPr>
            <p:spPr>
              <a:xfrm>
                <a:off x="4646160" y="3342023"/>
                <a:ext cx="4480560" cy="82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→(1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154677-BC57-8F47-4DEC-D06DCF52D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160" y="3342023"/>
                <a:ext cx="4480560" cy="821763"/>
              </a:xfrm>
              <a:prstGeom prst="rect">
                <a:avLst/>
              </a:prstGeom>
              <a:blipFill>
                <a:blip r:embed="rId4"/>
                <a:stretch>
                  <a:fillRect l="-408" t="-74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0F7C8-A04D-DD6A-F103-AD7FD4A885BD}"/>
              </a:ext>
            </a:extLst>
          </p:cNvPr>
          <p:cNvGrpSpPr/>
          <p:nvPr/>
        </p:nvGrpSpPr>
        <p:grpSpPr>
          <a:xfrm>
            <a:off x="4023360" y="3663746"/>
            <a:ext cx="525960" cy="500040"/>
            <a:chOff x="4792980" y="3504720"/>
            <a:chExt cx="5259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6E92DC-52A1-91BD-1AED-197F38253616}"/>
                    </a:ext>
                  </a:extLst>
                </p14:cNvPr>
                <p14:cNvContentPartPr/>
                <p14:nvPr/>
              </p14:nvContentPartPr>
              <p14:xfrm>
                <a:off x="4792980" y="3504720"/>
                <a:ext cx="525960" cy="44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6E92DC-52A1-91BD-1AED-197F382536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4340" y="3496080"/>
                  <a:ext cx="543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5367FE-FF3C-62C0-E286-0ADD0F890BFB}"/>
                    </a:ext>
                  </a:extLst>
                </p14:cNvPr>
                <p14:cNvContentPartPr/>
                <p14:nvPr/>
              </p14:nvContentPartPr>
              <p14:xfrm>
                <a:off x="4889820" y="3885960"/>
                <a:ext cx="110520" cy="11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5367FE-FF3C-62C0-E286-0ADD0F890B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1180" y="3876960"/>
                  <a:ext cx="1281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641297-6724-4762-B435-5F1C35C8F0AA}"/>
              </a:ext>
            </a:extLst>
          </p:cNvPr>
          <p:cNvGrpSpPr/>
          <p:nvPr/>
        </p:nvGrpSpPr>
        <p:grpSpPr>
          <a:xfrm>
            <a:off x="4244340" y="4760833"/>
            <a:ext cx="525960" cy="500040"/>
            <a:chOff x="4792980" y="3504720"/>
            <a:chExt cx="5259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521D7-FADC-C468-47B3-31C01B52DE8F}"/>
                    </a:ext>
                  </a:extLst>
                </p14:cNvPr>
                <p14:cNvContentPartPr/>
                <p14:nvPr/>
              </p14:nvContentPartPr>
              <p14:xfrm>
                <a:off x="4792980" y="3504720"/>
                <a:ext cx="525960" cy="44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521D7-FADC-C468-47B3-31C01B52DE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4340" y="3496080"/>
                  <a:ext cx="543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A53241-D1C4-DCCF-7DEA-2C3E803EF002}"/>
                    </a:ext>
                  </a:extLst>
                </p14:cNvPr>
                <p14:cNvContentPartPr/>
                <p14:nvPr/>
              </p14:nvContentPartPr>
              <p14:xfrm>
                <a:off x="4889820" y="3885960"/>
                <a:ext cx="110520" cy="118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A53241-D1C4-DCCF-7DEA-2C3E803EF0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1180" y="3876960"/>
                  <a:ext cx="1281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7FD2A8-6E3C-98D0-7BCC-F467A711FBBC}"/>
                  </a:ext>
                </a:extLst>
              </p:cNvPr>
              <p:cNvSpPr txBox="1"/>
              <p:nvPr/>
            </p:nvSpPr>
            <p:spPr>
              <a:xfrm>
                <a:off x="4825560" y="4484813"/>
                <a:ext cx="4480560" cy="89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400" dirty="0"/>
              </a:p>
              <a:p>
                <a:pPr marL="285750" indent="-28575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num>
                      <m:den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den>
                    </m:f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7FD2A8-6E3C-98D0-7BCC-F467A711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60" y="4484813"/>
                <a:ext cx="4480560" cy="894732"/>
              </a:xfrm>
              <a:prstGeom prst="rect">
                <a:avLst/>
              </a:prstGeom>
              <a:blipFill>
                <a:blip r:embed="rId11"/>
                <a:stretch>
                  <a:fillRect l="-272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0403A43-D41D-45F0-6402-B1796CAB6496}"/>
              </a:ext>
            </a:extLst>
          </p:cNvPr>
          <p:cNvGrpSpPr/>
          <p:nvPr/>
        </p:nvGrpSpPr>
        <p:grpSpPr>
          <a:xfrm>
            <a:off x="4189080" y="5352133"/>
            <a:ext cx="581220" cy="311560"/>
            <a:chOff x="4737720" y="3568440"/>
            <a:chExt cx="5812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55961F-EE8D-2181-0AA7-A162AFCC0305}"/>
                    </a:ext>
                  </a:extLst>
                </p14:cNvPr>
                <p14:cNvContentPartPr/>
                <p14:nvPr/>
              </p14:nvContentPartPr>
              <p14:xfrm flipV="1">
                <a:off x="4792980" y="3568440"/>
                <a:ext cx="525960" cy="31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55961F-EE8D-2181-0AA7-A162AFCC03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V="1">
                  <a:off x="4784340" y="3557551"/>
                  <a:ext cx="543600" cy="338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A21EE7-6BA1-110D-C63F-0FF931AF7881}"/>
                    </a:ext>
                  </a:extLst>
                </p14:cNvPr>
                <p14:cNvContentPartPr/>
                <p14:nvPr/>
              </p14:nvContentPartPr>
              <p14:xfrm>
                <a:off x="4737720" y="3826560"/>
                <a:ext cx="110520" cy="11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A21EE7-6BA1-110D-C63F-0FF931AF78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29080" y="3815681"/>
                  <a:ext cx="128160" cy="14012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FB31D-2F9A-19F0-A940-5B23FB2524BE}"/>
                  </a:ext>
                </a:extLst>
              </p:cNvPr>
              <p:cNvSpPr txBox="1"/>
              <p:nvPr/>
            </p:nvSpPr>
            <p:spPr>
              <a:xfrm>
                <a:off x="4825560" y="5379545"/>
                <a:ext cx="4480560" cy="371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FB31D-2F9A-19F0-A940-5B23FB252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60" y="5379545"/>
                <a:ext cx="4480560" cy="3718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3EECB-2D99-BE04-B059-358ABE235EFE}"/>
                  </a:ext>
                </a:extLst>
              </p:cNvPr>
              <p:cNvSpPr txBox="1"/>
              <p:nvPr/>
            </p:nvSpPr>
            <p:spPr>
              <a:xfrm>
                <a:off x="10835777" y="5141561"/>
                <a:ext cx="985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3EECB-2D99-BE04-B059-358ABE235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7" y="5141561"/>
                <a:ext cx="9858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629E93-2EDD-22A5-2D0E-3DC657268766}"/>
                  </a:ext>
                </a:extLst>
              </p:cNvPr>
              <p:cNvSpPr txBox="1"/>
              <p:nvPr/>
            </p:nvSpPr>
            <p:spPr>
              <a:xfrm>
                <a:off x="10835777" y="5804043"/>
                <a:ext cx="985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629E93-2EDD-22A5-2D0E-3DC65726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7" y="5804043"/>
                <a:ext cx="9858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623A55A3-A711-65D0-E7A9-3E6BD0C167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38406" y="4491662"/>
            <a:ext cx="2548069" cy="18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E4F54-E987-F820-8878-850850F587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Housing price prediction using all the input features</a:t>
            </a:r>
          </a:p>
          <a:p>
            <a:r>
              <a:rPr lang="en-US" dirty="0"/>
              <a:t>Simple to implement,</a:t>
            </a:r>
            <a:br>
              <a:rPr lang="en-US" dirty="0"/>
            </a:br>
            <a:r>
              <a:rPr lang="en-US" dirty="0"/>
              <a:t>yet important to really know</a:t>
            </a:r>
            <a:br>
              <a:rPr lang="en-US" dirty="0"/>
            </a:br>
            <a:r>
              <a:rPr lang="en-US" dirty="0"/>
              <a:t>what you’re using!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7A423-1751-F200-6C85-3624B852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76" y="0"/>
            <a:ext cx="37383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F9896-01DC-102D-841F-4179B09D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43" y="2261062"/>
            <a:ext cx="3994343" cy="4596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D6B027-2E01-B6FE-FC66-5FF3A8E7FF62}"/>
                  </a:ext>
                </a:extLst>
              </p14:cNvPr>
              <p14:cNvContentPartPr/>
              <p14:nvPr/>
            </p14:nvContentPartPr>
            <p14:xfrm>
              <a:off x="3990142" y="6541610"/>
              <a:ext cx="54360" cy="6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D6B027-2E01-B6FE-FC66-5FF3A8E7FF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1502" y="6532970"/>
                <a:ext cx="720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A34609-90B2-2D89-8742-CE383E25ED79}"/>
                  </a:ext>
                </a:extLst>
              </p:cNvPr>
              <p:cNvSpPr txBox="1"/>
              <p:nvPr/>
            </p:nvSpPr>
            <p:spPr>
              <a:xfrm>
                <a:off x="5054136" y="3985041"/>
                <a:ext cx="390700" cy="351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A34609-90B2-2D89-8742-CE383E25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36" y="3985041"/>
                <a:ext cx="390700" cy="351828"/>
              </a:xfrm>
              <a:prstGeom prst="rect">
                <a:avLst/>
              </a:prstGeom>
              <a:blipFill>
                <a:blip r:embed="rId6"/>
                <a:stretch>
                  <a:fillRect r="-6250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96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33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6" descr="10 Ways to Prepare for the End of the School Year - FamilyEducation">
            <a:extLst>
              <a:ext uri="{FF2B5EF4-FFF2-40B4-BE49-F238E27FC236}">
                <a16:creationId xmlns:a16="http://schemas.microsoft.com/office/drawing/2014/main" id="{3895C608-BA8F-4B8A-DB30-95980273D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" b="751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A6E497-E569-7771-95D8-19CB7BB38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511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One quantitative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Linear relationship between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BCF8C-065A-2C52-E94B-7DCE55B1DA9D}"/>
              </a:ext>
            </a:extLst>
          </p:cNvPr>
          <p:cNvCxnSpPr/>
          <p:nvPr/>
        </p:nvCxnSpPr>
        <p:spPr>
          <a:xfrm>
            <a:off x="2498651" y="6640866"/>
            <a:ext cx="33173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ABEC6B-5715-2E10-D6E1-440225EA1332}"/>
              </a:ext>
            </a:extLst>
          </p:cNvPr>
          <p:cNvSpPr/>
          <p:nvPr/>
        </p:nvSpPr>
        <p:spPr>
          <a:xfrm>
            <a:off x="2817628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DD2DB4-9AE0-DC05-4886-69C726202FD8}"/>
              </a:ext>
            </a:extLst>
          </p:cNvPr>
          <p:cNvSpPr/>
          <p:nvPr/>
        </p:nvSpPr>
        <p:spPr>
          <a:xfrm>
            <a:off x="3306724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89953C-D468-8EFE-B9A7-C553793E42BC}"/>
              </a:ext>
            </a:extLst>
          </p:cNvPr>
          <p:cNvSpPr/>
          <p:nvPr/>
        </p:nvSpPr>
        <p:spPr>
          <a:xfrm>
            <a:off x="3710760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E738A4-6547-7188-BB7E-C10912E9DE54}"/>
              </a:ext>
            </a:extLst>
          </p:cNvPr>
          <p:cNvSpPr/>
          <p:nvPr/>
        </p:nvSpPr>
        <p:spPr>
          <a:xfrm>
            <a:off x="4359348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E6382D-3A66-D71D-9E34-DA199072320D}"/>
              </a:ext>
            </a:extLst>
          </p:cNvPr>
          <p:cNvSpPr/>
          <p:nvPr/>
        </p:nvSpPr>
        <p:spPr>
          <a:xfrm>
            <a:off x="4837816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CBF885-A0F1-EA57-DC39-422F0F4D40F3}"/>
              </a:ext>
            </a:extLst>
          </p:cNvPr>
          <p:cNvSpPr/>
          <p:nvPr/>
        </p:nvSpPr>
        <p:spPr>
          <a:xfrm>
            <a:off x="5364781" y="6555806"/>
            <a:ext cx="170120" cy="17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D0D9E7-899F-FB3D-022F-BE483D79916E}"/>
                  </a:ext>
                </a:extLst>
              </p:cNvPr>
              <p:cNvSpPr txBox="1"/>
              <p:nvPr/>
            </p:nvSpPr>
            <p:spPr>
              <a:xfrm>
                <a:off x="5503002" y="6424613"/>
                <a:ext cx="1168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D0D9E7-899F-FB3D-022F-BE483D79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02" y="6424613"/>
                <a:ext cx="116827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048AE-4B2D-2415-6865-AE3E906C7A96}"/>
                  </a:ext>
                </a:extLst>
              </p:cNvPr>
              <p:cNvSpPr txBox="1"/>
              <p:nvPr/>
            </p:nvSpPr>
            <p:spPr>
              <a:xfrm>
                <a:off x="1649356" y="3331748"/>
                <a:ext cx="11682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048AE-4B2D-2415-6865-AE3E906C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356" y="3331748"/>
                <a:ext cx="1168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7ED3472-F351-5865-EF34-A4B34ECD6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39223" y="4812754"/>
            <a:ext cx="3277530" cy="31551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19CFAE5-39EC-175D-8F46-BE7317B9C45B}"/>
              </a:ext>
            </a:extLst>
          </p:cNvPr>
          <p:cNvSpPr/>
          <p:nvPr/>
        </p:nvSpPr>
        <p:spPr>
          <a:xfrm>
            <a:off x="2817628" y="6143086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9404AD-85A3-26B5-0F20-761953E60492}"/>
              </a:ext>
            </a:extLst>
          </p:cNvPr>
          <p:cNvSpPr/>
          <p:nvPr/>
        </p:nvSpPr>
        <p:spPr>
          <a:xfrm>
            <a:off x="3306724" y="5668454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257101-49DD-91B5-4F12-1505111990CB}"/>
              </a:ext>
            </a:extLst>
          </p:cNvPr>
          <p:cNvSpPr/>
          <p:nvPr/>
        </p:nvSpPr>
        <p:spPr>
          <a:xfrm>
            <a:off x="3710760" y="5265165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3317CC-625E-57D2-422B-6195C3936F2C}"/>
              </a:ext>
            </a:extLst>
          </p:cNvPr>
          <p:cNvSpPr/>
          <p:nvPr/>
        </p:nvSpPr>
        <p:spPr>
          <a:xfrm>
            <a:off x="4359348" y="4631756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7DDE1-2FDE-8185-3424-73D5B3C2EF9C}"/>
              </a:ext>
            </a:extLst>
          </p:cNvPr>
          <p:cNvSpPr/>
          <p:nvPr/>
        </p:nvSpPr>
        <p:spPr>
          <a:xfrm>
            <a:off x="4837816" y="4203128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F255B1-256E-DBA4-6738-EFC38400D940}"/>
              </a:ext>
            </a:extLst>
          </p:cNvPr>
          <p:cNvSpPr/>
          <p:nvPr/>
        </p:nvSpPr>
        <p:spPr>
          <a:xfrm>
            <a:off x="5364781" y="3639937"/>
            <a:ext cx="170120" cy="1701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EEF749-DF15-A757-29A8-C25EC15E4B82}"/>
              </a:ext>
            </a:extLst>
          </p:cNvPr>
          <p:cNvCxnSpPr>
            <a:cxnSpLocks/>
          </p:cNvCxnSpPr>
          <p:nvPr/>
        </p:nvCxnSpPr>
        <p:spPr>
          <a:xfrm flipV="1">
            <a:off x="2343213" y="3091856"/>
            <a:ext cx="3723764" cy="370208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784E27-2037-EC4D-883F-70247D77D5FB}"/>
                  </a:ext>
                </a:extLst>
              </p:cNvPr>
              <p:cNvSpPr txBox="1"/>
              <p:nvPr/>
            </p:nvSpPr>
            <p:spPr>
              <a:xfrm>
                <a:off x="7410893" y="4188582"/>
                <a:ext cx="269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784E27-2037-EC4D-883F-70247D77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93" y="4188582"/>
                <a:ext cx="26900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41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Estimators: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Analytical 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1800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800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You want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You’ve learned it in your previous statistics course. So, we’re skipping the proof.</a:t>
                </a:r>
                <a:br>
                  <a:rPr lang="en-US" dirty="0"/>
                </a:br>
                <a:r>
                  <a:rPr lang="en-US" dirty="0"/>
                  <a:t>You can find the proof here: </a:t>
                </a:r>
                <a:r>
                  <a:rPr lang="en-US" dirty="0">
                    <a:hlinkClick r:id="rId2"/>
                  </a:rPr>
                  <a:t>https://statproofbook.github.io/P/mlr-ols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Numerical Solution: Gradient Descent (we’ll learn about it during the module for neural networks)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2374" y="1657350"/>
                <a:ext cx="11579001" cy="5200650"/>
              </a:xfrm>
              <a:blipFill>
                <a:blip r:embed="rId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Do-it-yourself “by hand”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Sum of Squares of Residuals (RSS)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i="1" dirty="0"/>
                  <a:t>The best estimates can be found at the minimal RSS!</a:t>
                </a:r>
              </a:p>
              <a:p>
                <a:endParaRPr lang="en-US" dirty="0"/>
              </a:p>
              <a:p>
                <a:r>
                  <a:rPr lang="en-US" dirty="0"/>
                  <a:t>The distribution of the residuals form the </a:t>
                </a:r>
                <a:r>
                  <a:rPr lang="en-US" i="1" dirty="0"/>
                  <a:t>normal </a:t>
                </a:r>
                <a:r>
                  <a:rPr lang="en-US" dirty="0"/>
                  <a:t>distribution!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54A7-81AF-D272-AFB4-2BA2A50C7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8685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D9D-836E-758A-656E-2E93D62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10E-7028-5B2A-B3EA-BECECCB6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FE6B-E6F6-80A9-AD39-E3B2047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Very simple approach for </a:t>
                </a:r>
                <a:r>
                  <a:rPr lang="en-US" i="1" dirty="0"/>
                  <a:t>supervised learning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Parametric</a:t>
                </a:r>
              </a:p>
              <a:p>
                <a:r>
                  <a:rPr lang="en-US" dirty="0"/>
                  <a:t>Is linear regression too simple?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Could be, but very useful.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Many learning methods can be seen as generalization of the linear model.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BE4F54-E987-F820-8878-850850F5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849C0-4CA0-E05D-B2D8-50F685DC5E1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651-7313-B50A-B235-0AE6DA99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EAD-1D57-74D7-D1C4-E60D909E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Boston Housing Price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E041C-C0A0-CC49-76E2-3B91B44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ECE-6322-4349-B41F-7CDC00E33DD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279-AFDA-F922-6D80-85B05E9B837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https://www.kaggle.com/code/andyxie/regression-with-r-boston-housing-price</a:t>
            </a:r>
            <a:endParaRPr lang="en-NO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387B78-9D7E-8D44-98C1-0BD3A03424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374" y="1657350"/>
            <a:ext cx="11579001" cy="4434840"/>
          </a:xfrm>
        </p:spPr>
        <p:txBody>
          <a:bodyPr/>
          <a:lstStyle/>
          <a:p>
            <a:r>
              <a:rPr lang="en-US" sz="1800" dirty="0"/>
              <a:t>{crime rate in the region, a number of rooms, home owner’s age, housing price}</a:t>
            </a:r>
            <a:endParaRPr lang="en-NO" sz="1800" dirty="0"/>
          </a:p>
          <a:p>
            <a:endParaRPr lang="en-NO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2E1F2-2765-AABB-7DE2-2C0BA203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81" y="2270389"/>
            <a:ext cx="8407400" cy="3716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08587-547F-E142-F8FA-DA4F8B708EB6}"/>
              </a:ext>
            </a:extLst>
          </p:cNvPr>
          <p:cNvSpPr txBox="1"/>
          <p:nvPr/>
        </p:nvSpPr>
        <p:spPr>
          <a:xfrm>
            <a:off x="7454899" y="4514334"/>
            <a:ext cx="3543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crim</a:t>
            </a:r>
            <a:r>
              <a:rPr lang="en-US" sz="1800" dirty="0"/>
              <a:t>: crime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</a:t>
            </a:r>
            <a:r>
              <a:rPr lang="en-US" dirty="0"/>
              <a:t>: number of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 home owner’s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medv</a:t>
            </a:r>
            <a:r>
              <a:rPr lang="en-US" dirty="0"/>
              <a:t>: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31426975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grey log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"/>
        <a:ea typeface="Segoe"/>
        <a:cs typeface=""/>
      </a:majorFont>
      <a:minorFont>
        <a:latin typeface="Segoe"/>
        <a:ea typeface="Sego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29706</TotalTime>
  <Words>2569</Words>
  <Application>Microsoft Office PowerPoint</Application>
  <PresentationFormat>Widescreen</PresentationFormat>
  <Paragraphs>473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Myriad Pro</vt:lpstr>
      <vt:lpstr>Segoe</vt:lpstr>
      <vt:lpstr>Arial</vt:lpstr>
      <vt:lpstr>Calibri</vt:lpstr>
      <vt:lpstr>Cambria Math</vt:lpstr>
      <vt:lpstr>Courier New</vt:lpstr>
      <vt:lpstr>Microsoft Sans Serif</vt:lpstr>
      <vt:lpstr>Trebuchet MS</vt:lpstr>
      <vt:lpstr>Wingdings</vt:lpstr>
      <vt:lpstr>Light grey logo</vt:lpstr>
      <vt:lpstr>Module 3: Linear Regression</vt:lpstr>
      <vt:lpstr>What will you learn?</vt:lpstr>
      <vt:lpstr>Linear Regression again!?</vt:lpstr>
      <vt:lpstr>Warm-up</vt:lpstr>
      <vt:lpstr>Warm-up</vt:lpstr>
      <vt:lpstr>Warm-up</vt:lpstr>
      <vt:lpstr>Linear Regression</vt:lpstr>
      <vt:lpstr>Linear Regression</vt:lpstr>
      <vt:lpstr>Linear Regression</vt:lpstr>
      <vt:lpstr>Linear Regression</vt:lpstr>
      <vt:lpstr>Linear Regression</vt:lpstr>
      <vt:lpstr>Simple 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Testing and Confidence Intervals</vt:lpstr>
      <vt:lpstr>Model Accuracy</vt:lpstr>
      <vt:lpstr>Model Accuracy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Multiple Linear Regression</vt:lpstr>
      <vt:lpstr>The End!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 Lee</dc:creator>
  <cp:lastModifiedBy>Daesoo Lee</cp:lastModifiedBy>
  <cp:revision>2121</cp:revision>
  <dcterms:created xsi:type="dcterms:W3CDTF">2014-01-06T23:54:53Z</dcterms:created>
  <dcterms:modified xsi:type="dcterms:W3CDTF">2023-01-23T11:56:20Z</dcterms:modified>
</cp:coreProperties>
</file>