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E2BF1-40DD-47B4-BB47-4A9298C79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9A174-66E7-40BD-9123-C1D6CC7CB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115A5-C9B2-4D45-824D-A275972AA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5F48-67B6-4DD7-90AD-AB0BCEDFC6BC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37E1B-3776-4F05-BB94-026C9A73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1924E-07EA-4E49-9639-00B8A859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CB3A-157C-4841-804D-ED9BADE9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7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59BB-25DC-4AF8-82A4-E3D703EA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0E499-BF1A-4D2D-946A-C28366787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1F130-E179-46E4-A0D2-A17FE5835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5F48-67B6-4DD7-90AD-AB0BCEDFC6BC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5DC73-0ADA-451F-A6C7-501E44C10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7CFDE-BA7B-4E0A-86B4-1B88E9C7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CB3A-157C-4841-804D-ED9BADE9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1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0A8363-96F8-4DA4-8CEA-BD80F0537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3CDF6-189A-4321-A1C5-6E5344D7B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FEC66-775F-44F5-AAAB-F7AD4215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5F48-67B6-4DD7-90AD-AB0BCEDFC6BC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2B876-AEA6-4A18-ACE6-C144526E5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31CF8-F16D-4708-A808-15471418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CB3A-157C-4841-804D-ED9BADE9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2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CFC27-C79B-4AD5-ABAD-65517376C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7118D-57F2-4DA3-83C0-04765165E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2B10F-2AA6-44A4-BFBD-35848B21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5F48-67B6-4DD7-90AD-AB0BCEDFC6BC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0A63F-B3EA-4011-83C4-58D3E8AD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1473D-D125-4C60-B8DF-D6D3D95D9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CB3A-157C-4841-804D-ED9BADE9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9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37829-62C1-47BF-952B-404706176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61084-D7E9-465E-8457-0FB840AC3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4CF02-DCB4-43AB-AE98-5DC31549C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5F48-67B6-4DD7-90AD-AB0BCEDFC6BC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51ECD-1088-4BD9-B78C-116B84AB3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FE949-878C-4E0D-A349-914349A9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CB3A-157C-4841-804D-ED9BADE9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3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1B275-14D6-4D56-8934-ED053676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6D093-6459-43C7-A197-5FB4077EF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63310-8FFC-4C2A-999C-8B1D51001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FC6A4-5FCC-40E4-A11B-5889568B8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5F48-67B6-4DD7-90AD-AB0BCEDFC6BC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535ED-07D2-4467-8CC8-95C53C103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076F4-92C1-4AAF-BFA0-0C6FDF28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CB3A-157C-4841-804D-ED9BADE9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CBB61-42F6-4AA9-BD45-D093E7EE8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3DE18-96F6-4195-8F0C-2E3E7414B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6639C-1EF1-49A2-9A77-0D9F8114A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F764A3-A227-4B23-A8AB-28E1F4054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819DB-9A58-45A1-A72B-31272EEF8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A28F2B-E4CB-4681-B7EE-08AF348CB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5F48-67B6-4DD7-90AD-AB0BCEDFC6BC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C73A93-B419-4245-AFF3-6FF1EE72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9C91EE-F14C-4DB1-A25F-4E6D4C807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CB3A-157C-4841-804D-ED9BADE9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7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6041-0171-4399-B6D6-F2303D3A4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DB39C8-BFDD-481F-BE36-4FDB4DCAE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5F48-67B6-4DD7-90AD-AB0BCEDFC6BC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2ECBF-4940-43B0-8D9A-6A70B01E6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C6CFF-04A3-47C8-AC0C-55D52621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CB3A-157C-4841-804D-ED9BADE9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F2AB3-2688-4BEB-9E40-2F9D9DF01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5F48-67B6-4DD7-90AD-AB0BCEDFC6BC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890420-E721-4A5D-BBEB-F345777CB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D278F-1598-4C48-A34F-302FEE82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CB3A-157C-4841-804D-ED9BADE9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2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94E1-7C27-49AA-AFBD-39F218105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FEFA4-D0AB-4A43-8563-0D364E54C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10DA6-2BE1-4E9B-BC2F-C80A536DB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7FDB0-27EE-4247-956A-C658D89D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5F48-67B6-4DD7-90AD-AB0BCEDFC6BC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FE3FA-9D10-41F5-8548-10876736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A7A67-76FF-45FC-9548-4DD5148F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CB3A-157C-4841-804D-ED9BADE9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43123-FA42-4156-8C42-43421A87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26E0DD-66D1-4A50-A6EB-92AC98C0C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37BB1-5E67-48D7-B910-10512D48F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B5C80-173F-4FB9-AE0B-FF5E13F59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5F48-67B6-4DD7-90AD-AB0BCEDFC6BC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7D27C-0CE6-4A90-94C6-76872FF8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7162E-739F-4056-8813-135A2AE5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CB3A-157C-4841-804D-ED9BADE9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5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3E70ED-FF62-47E9-819F-86777D7AD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72B09-0F8C-4E0B-BE83-D76496D9E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894EA-C8A8-431D-AC75-94EAC15BB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75F48-67B6-4DD7-90AD-AB0BCEDFC6BC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31140-4044-4A72-B67E-094BF451C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BBF5B-2D0A-4A17-9FEE-D23B9C726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CCB3A-157C-4841-804D-ED9BADE9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6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42405-0E7A-4D19-84DA-33334AD4B0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VoiceWeb</a:t>
            </a:r>
            <a:r>
              <a:rPr lang="en-US" dirty="0"/>
              <a:t> – Browser navigator using voice commands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A8759-6F60-4DD1-BA73-E40C99ACDD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by Stefan </a:t>
            </a:r>
            <a:r>
              <a:rPr lang="en-US" dirty="0" err="1"/>
              <a:t>Ihnatiw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89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18C93-3C95-4448-BD64-14FB7392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732D4-D9E0-496C-98C3-EDAE3E05D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different approach in interacting with the web browser</a:t>
            </a:r>
          </a:p>
          <a:p>
            <a:r>
              <a:rPr lang="en-US" dirty="0"/>
              <a:t>The ability to perform daily tasks in a more convenient manner</a:t>
            </a:r>
          </a:p>
          <a:p>
            <a:r>
              <a:rPr lang="en-US" dirty="0"/>
              <a:t>Easier option to navigate for people with certain disabilities</a:t>
            </a:r>
          </a:p>
          <a:p>
            <a:r>
              <a:rPr lang="en-US" dirty="0"/>
              <a:t>Identify different elements in the HTML document of a page</a:t>
            </a:r>
          </a:p>
        </p:txBody>
      </p:sp>
    </p:spTree>
    <p:extLst>
      <p:ext uri="{BB962C8B-B14F-4D97-AF65-F5344CB8AC3E}">
        <p14:creationId xmlns:p14="http://schemas.microsoft.com/office/powerpoint/2010/main" val="1763546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BA3C1-207B-4BB1-B6D8-9308168A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BC663-B75A-42AC-9E5B-7E16C6D88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programming language</a:t>
            </a:r>
          </a:p>
          <a:p>
            <a:pPr marL="0" indent="0">
              <a:buNone/>
            </a:pPr>
            <a:r>
              <a:rPr lang="en-US" dirty="0"/>
              <a:t>	- high-level, interpreted, object-oriented language</a:t>
            </a:r>
          </a:p>
          <a:p>
            <a:pPr marL="0" indent="0">
              <a:buNone/>
            </a:pPr>
            <a:r>
              <a:rPr lang="en-US" dirty="0"/>
              <a:t>	- clear coding, easy debugging, many open source libraries</a:t>
            </a:r>
          </a:p>
          <a:p>
            <a:r>
              <a:rPr lang="en-US" dirty="0"/>
              <a:t> Django framework</a:t>
            </a:r>
          </a:p>
          <a:p>
            <a:pPr marL="0" indent="0">
              <a:buNone/>
            </a:pPr>
            <a:r>
              <a:rPr lang="en-US" dirty="0"/>
              <a:t>	- enables rapid integration between a web client and the 	backend of the application</a:t>
            </a:r>
          </a:p>
          <a:p>
            <a:pPr marL="0" indent="0">
              <a:buNone/>
            </a:pPr>
            <a:r>
              <a:rPr lang="en-US" dirty="0"/>
              <a:t>	- used to start the program from localhost</a:t>
            </a:r>
          </a:p>
        </p:txBody>
      </p:sp>
    </p:spTree>
    <p:extLst>
      <p:ext uri="{BB962C8B-B14F-4D97-AF65-F5344CB8AC3E}">
        <p14:creationId xmlns:p14="http://schemas.microsoft.com/office/powerpoint/2010/main" val="2840290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B8F2-0E6C-4DDF-BE64-75A4FC29D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61AF6E-2DEE-41FA-BBB1-C06B3AB519B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9625" y="365125"/>
            <a:ext cx="6332376" cy="6492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358D11-CED0-4CAB-B6AC-82D1B5EB7F0F}"/>
              </a:ext>
            </a:extLst>
          </p:cNvPr>
          <p:cNvSpPr txBox="1"/>
          <p:nvPr/>
        </p:nvSpPr>
        <p:spPr>
          <a:xfrm>
            <a:off x="727788" y="1810139"/>
            <a:ext cx="49825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application consists of 2 main modules: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voice recognizer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browser interactor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voice recognizer handles the conversion of audio input to a byte representation, which will be then transformed into a lossless type representation and sent to the Google Speech API to be recognized.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browser interactor handles a text command by checking its similarity with the supported commands and implementing each functionality in a different method.</a:t>
            </a:r>
          </a:p>
        </p:txBody>
      </p:sp>
    </p:spTree>
    <p:extLst>
      <p:ext uri="{BB962C8B-B14F-4D97-AF65-F5344CB8AC3E}">
        <p14:creationId xmlns:p14="http://schemas.microsoft.com/office/powerpoint/2010/main" val="4075301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3205F-DD87-4237-9A80-CDCC1D76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B3225-0029-4F68-AA3C-18A453CA9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dirty="0" err="1"/>
              <a:t>SpeechRecognition</a:t>
            </a:r>
            <a:r>
              <a:rPr lang="en-US" dirty="0"/>
              <a:t> module</a:t>
            </a:r>
          </a:p>
          <a:p>
            <a:pPr marL="0" indent="0" algn="just">
              <a:buNone/>
            </a:pPr>
            <a:r>
              <a:rPr lang="en-US" i="1" dirty="0"/>
              <a:t>	- </a:t>
            </a:r>
            <a:r>
              <a:rPr lang="en-US" dirty="0"/>
              <a:t>verifies the audio input devices present on the system and 	selects one to record from</a:t>
            </a:r>
          </a:p>
          <a:p>
            <a:pPr marL="0" indent="0" algn="just">
              <a:buNone/>
            </a:pPr>
            <a:r>
              <a:rPr lang="en-US" dirty="0"/>
              <a:t>	- while listening in background, it checks the energy threshold 	detected by the microphone to determine the presence of 	speech</a:t>
            </a:r>
          </a:p>
          <a:p>
            <a:pPr marL="0" indent="0" algn="just">
              <a:buNone/>
            </a:pPr>
            <a:r>
              <a:rPr lang="en-US" dirty="0"/>
              <a:t>	- has the ability to interact with multiple APIs that can determine 	the text spoken in the audio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74443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DD59-B207-44E8-B9D5-BDC5F8171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9C4B8-7D86-468C-A746-86900C33B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dirty="0"/>
              <a:t>Selenium</a:t>
            </a:r>
            <a:r>
              <a:rPr lang="en-US" dirty="0"/>
              <a:t> module</a:t>
            </a:r>
            <a:endParaRPr lang="en-US" i="1" dirty="0"/>
          </a:p>
          <a:p>
            <a:pPr marL="0" indent="0" algn="just">
              <a:buNone/>
            </a:pPr>
            <a:r>
              <a:rPr lang="en-US" i="1" dirty="0"/>
              <a:t>	- </a:t>
            </a:r>
            <a:r>
              <a:rPr lang="en-US" dirty="0"/>
              <a:t>mainly used for automation of the web browser, it can connect 	to an existing session and interact with it</a:t>
            </a:r>
          </a:p>
          <a:p>
            <a:pPr marL="0" indent="0" algn="just">
              <a:buNone/>
            </a:pPr>
            <a:r>
              <a:rPr lang="en-US" dirty="0"/>
              <a:t>	- has the ability to identify HTML elements based on tag, class, 	value, id, </a:t>
            </a:r>
            <a:r>
              <a:rPr lang="en-US" dirty="0" err="1"/>
              <a:t>xpath</a:t>
            </a:r>
            <a:r>
              <a:rPr lang="en-US" dirty="0"/>
              <a:t>, </a:t>
            </a:r>
            <a:r>
              <a:rPr lang="en-US" dirty="0" err="1"/>
              <a:t>css</a:t>
            </a:r>
            <a:r>
              <a:rPr lang="en-US" dirty="0"/>
              <a:t> selector</a:t>
            </a:r>
          </a:p>
          <a:p>
            <a:pPr marL="0" indent="0" algn="just">
              <a:buNone/>
            </a:pPr>
            <a:r>
              <a:rPr lang="en-US" dirty="0"/>
              <a:t>	- can execute </a:t>
            </a:r>
            <a:r>
              <a:rPr lang="en-US" dirty="0" err="1"/>
              <a:t>javascript</a:t>
            </a:r>
            <a:r>
              <a:rPr lang="en-US" dirty="0"/>
              <a:t> commands given by the developer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74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219C2-FBC6-4266-A87D-EDF4A474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8E4C0-D5EC-4BD8-A13F-FB3B7B183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dirty="0" err="1"/>
              <a:t>ActionChains</a:t>
            </a:r>
            <a:endParaRPr lang="en-US" dirty="0"/>
          </a:p>
          <a:p>
            <a:pPr marL="0" indent="0" algn="just">
              <a:buNone/>
            </a:pPr>
            <a:r>
              <a:rPr lang="en-US" i="1" dirty="0"/>
              <a:t>	- </a:t>
            </a:r>
            <a:r>
              <a:rPr lang="en-US" dirty="0"/>
              <a:t>provides the ability to move the mouse cursor to a certain 	HTML element</a:t>
            </a:r>
            <a:endParaRPr lang="en-US" i="1" dirty="0"/>
          </a:p>
          <a:p>
            <a:pPr algn="just"/>
            <a:r>
              <a:rPr lang="en-US" i="1" dirty="0" err="1"/>
              <a:t>Pynput</a:t>
            </a:r>
            <a:r>
              <a:rPr lang="en-US" dirty="0"/>
              <a:t> module</a:t>
            </a:r>
          </a:p>
          <a:p>
            <a:pPr marL="0" indent="0" algn="just">
              <a:buNone/>
            </a:pPr>
            <a:r>
              <a:rPr lang="en-US" dirty="0"/>
              <a:t>	- performs key presses, combination of key presses and listens in 	the background for user keyboard actions</a:t>
            </a:r>
          </a:p>
          <a:p>
            <a:pPr algn="just"/>
            <a:r>
              <a:rPr lang="en-US" i="1" dirty="0" err="1"/>
              <a:t>Levenshtein</a:t>
            </a:r>
            <a:r>
              <a:rPr lang="en-US" dirty="0"/>
              <a:t> module</a:t>
            </a:r>
          </a:p>
          <a:p>
            <a:pPr marL="0" indent="0" algn="just">
              <a:buNone/>
            </a:pPr>
            <a:r>
              <a:rPr lang="en-US" i="1" dirty="0"/>
              <a:t>	</a:t>
            </a:r>
            <a:r>
              <a:rPr lang="en-US" dirty="0"/>
              <a:t>- measures the </a:t>
            </a:r>
            <a:r>
              <a:rPr lang="en-US" dirty="0" err="1"/>
              <a:t>Levenshtein</a:t>
            </a:r>
            <a:r>
              <a:rPr lang="en-US" dirty="0"/>
              <a:t> distance between two strings to 	determine the similarity ratio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41675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E7F7-A117-4348-8992-AB1F7DDA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18B7B-1066-4FAE-99BC-631131D19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To input a command, the user has to hold down </a:t>
            </a:r>
            <a:r>
              <a:rPr lang="en-US" i="1" dirty="0" err="1"/>
              <a:t>RCtrl</a:t>
            </a:r>
            <a:r>
              <a:rPr lang="en-US" dirty="0"/>
              <a:t> and speak to the microphone</a:t>
            </a:r>
          </a:p>
          <a:p>
            <a:pPr algn="just"/>
            <a:r>
              <a:rPr lang="en-US" dirty="0"/>
              <a:t>The listener prompts the voice recognizer to start recording the microphone</a:t>
            </a:r>
          </a:p>
          <a:p>
            <a:pPr algn="just"/>
            <a:r>
              <a:rPr lang="en-US" dirty="0"/>
              <a:t>When the key is released, the recording stops, and the byte representation is sent to the recognizer API which returns the text result</a:t>
            </a:r>
          </a:p>
          <a:p>
            <a:pPr algn="just"/>
            <a:r>
              <a:rPr lang="en-US" dirty="0"/>
              <a:t>The similarity between the command and the supported ones determines which action should the browser take</a:t>
            </a:r>
          </a:p>
          <a:p>
            <a:pPr algn="just"/>
            <a:r>
              <a:rPr lang="en-US" dirty="0"/>
              <a:t>A request is sent to the browser to perform the action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0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1536B-3888-435D-9887-2E56D879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39CAA-36A0-40F5-A25A-7FF1ADB3D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92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223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VoiceWeb – Browser navigator using voice commands</vt:lpstr>
      <vt:lpstr>Purpose</vt:lpstr>
      <vt:lpstr>Workspace</vt:lpstr>
      <vt:lpstr>Architecture</vt:lpstr>
      <vt:lpstr>Technologies used</vt:lpstr>
      <vt:lpstr>Technologies used</vt:lpstr>
      <vt:lpstr>Technologies used</vt:lpstr>
      <vt:lpstr>Application flow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VoiceWeb – Browser navigator using voice commands</dc:title>
  <dc:creator> </dc:creator>
  <cp:lastModifiedBy> </cp:lastModifiedBy>
  <cp:revision>17</cp:revision>
  <dcterms:created xsi:type="dcterms:W3CDTF">2019-06-30T12:59:38Z</dcterms:created>
  <dcterms:modified xsi:type="dcterms:W3CDTF">2019-07-02T11:24:50Z</dcterms:modified>
</cp:coreProperties>
</file>