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thesisonline.com/wp-content/uploads/2015/03/FYP-Report_new-Copy.pdf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Detectie</a:t>
            </a:r>
            <a:r>
              <a:rPr lang="en-US" dirty="0" smtClean="0"/>
              <a:t> plagiarism </a:t>
            </a:r>
            <a:r>
              <a:rPr lang="en-US" dirty="0" err="1" smtClean="0"/>
              <a:t>intrinseca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Ilie Stefan </a:t>
            </a:r>
            <a:r>
              <a:rPr lang="en-US" dirty="0" err="1" smtClean="0"/>
              <a:t>Ionut</a:t>
            </a:r>
            <a:endParaRPr lang="en-US" dirty="0"/>
          </a:p>
          <a:p>
            <a:r>
              <a:rPr lang="en-US" dirty="0" smtClean="0"/>
              <a:t>GR. 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Notiuni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Detectia</a:t>
            </a:r>
            <a:r>
              <a:rPr lang="en-US" sz="2800" dirty="0" smtClean="0"/>
              <a:t> de plagiarism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procesul</a:t>
            </a:r>
            <a:r>
              <a:rPr lang="en-US" sz="2800" dirty="0" smtClean="0"/>
              <a:t> automat </a:t>
            </a:r>
            <a:r>
              <a:rPr lang="en-US" sz="2800" dirty="0" err="1" smtClean="0"/>
              <a:t>prin</a:t>
            </a:r>
            <a:r>
              <a:rPr lang="en-US" sz="2800" dirty="0" smtClean="0"/>
              <a:t> care o </a:t>
            </a:r>
            <a:r>
              <a:rPr lang="en-US" sz="2800" dirty="0" err="1" smtClean="0"/>
              <a:t>anumita</a:t>
            </a:r>
            <a:r>
              <a:rPr lang="en-US" sz="2800" dirty="0" smtClean="0"/>
              <a:t> </a:t>
            </a:r>
            <a:r>
              <a:rPr lang="en-US" sz="2800" dirty="0" err="1" smtClean="0"/>
              <a:t>lucrare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validata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nu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Poate</a:t>
            </a:r>
            <a:r>
              <a:rPr lang="en-US" sz="2800" dirty="0" smtClean="0"/>
              <a:t> fi de 2 </a:t>
            </a:r>
            <a:r>
              <a:rPr lang="en-US" sz="2800" dirty="0" err="1" smtClean="0"/>
              <a:t>feluri</a:t>
            </a:r>
            <a:r>
              <a:rPr lang="en-US" sz="2800" dirty="0" smtClean="0"/>
              <a:t>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Intrinseca</a:t>
            </a:r>
            <a:endParaRPr lang="en-US" sz="2600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Extrinseca</a:t>
            </a:r>
            <a:endParaRPr lang="en-US" sz="2600" dirty="0" smtClean="0"/>
          </a:p>
          <a:p>
            <a:pPr marL="806958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50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Detectie</a:t>
            </a:r>
            <a:r>
              <a:rPr lang="en-US" dirty="0" smtClean="0"/>
              <a:t> </a:t>
            </a:r>
            <a:r>
              <a:rPr lang="en-US" dirty="0" err="1" smtClean="0"/>
              <a:t>plagiat</a:t>
            </a:r>
            <a:r>
              <a:rPr lang="en-US" dirty="0" smtClean="0"/>
              <a:t> </a:t>
            </a:r>
            <a:r>
              <a:rPr lang="en-US" dirty="0" err="1" smtClean="0"/>
              <a:t>intrinseca</a:t>
            </a:r>
            <a:r>
              <a:rPr lang="en-US" dirty="0" smtClean="0"/>
              <a:t> -  </a:t>
            </a:r>
            <a:r>
              <a:rPr lang="en-US" dirty="0" err="1" smtClean="0"/>
              <a:t>caracteristici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Nu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corpus la care </a:t>
            </a:r>
            <a:r>
              <a:rPr lang="en-US" sz="3200" dirty="0" err="1" smtClean="0"/>
              <a:t>sa</a:t>
            </a:r>
            <a:r>
              <a:rPr lang="en-US" sz="3200" dirty="0" smtClean="0"/>
              <a:t> se </a:t>
            </a:r>
            <a:r>
              <a:rPr lang="en-US" sz="3200" dirty="0" err="1" smtClean="0"/>
              <a:t>raporteze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Procesul</a:t>
            </a:r>
            <a:r>
              <a:rPr lang="en-US" sz="3200" dirty="0" smtClean="0"/>
              <a:t> </a:t>
            </a:r>
            <a:r>
              <a:rPr lang="en-US" sz="3200" dirty="0" err="1" smtClean="0"/>
              <a:t>foloseste</a:t>
            </a:r>
            <a:r>
              <a:rPr lang="en-US" sz="3200" dirty="0" smtClean="0"/>
              <a:t> ca </a:t>
            </a:r>
            <a:r>
              <a:rPr lang="en-US" sz="3200" dirty="0" err="1" smtClean="0"/>
              <a:t>resurse</a:t>
            </a:r>
            <a:r>
              <a:rPr lang="en-US" sz="3200" dirty="0" smtClean="0"/>
              <a:t> </a:t>
            </a:r>
            <a:r>
              <a:rPr lang="en-US" sz="3200" dirty="0" err="1" smtClean="0"/>
              <a:t>numai</a:t>
            </a:r>
            <a:r>
              <a:rPr lang="en-US" sz="3200" dirty="0" smtClean="0"/>
              <a:t> </a:t>
            </a:r>
            <a:r>
              <a:rPr lang="en-US" sz="3200" dirty="0" err="1" smtClean="0"/>
              <a:t>documentul</a:t>
            </a:r>
            <a:r>
              <a:rPr lang="en-US" sz="3200" dirty="0" smtClean="0"/>
              <a:t> </a:t>
            </a: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trebuie</a:t>
            </a:r>
            <a:r>
              <a:rPr lang="en-US" sz="3200" dirty="0" smtClean="0"/>
              <a:t> </a:t>
            </a:r>
            <a:r>
              <a:rPr lang="en-US" sz="3200" dirty="0" err="1" smtClean="0"/>
              <a:t>validat</a:t>
            </a:r>
            <a:r>
              <a:rPr lang="en-US" sz="3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 </a:t>
            </a:r>
            <a:r>
              <a:rPr lang="en-US" sz="3200" dirty="0" err="1" smtClean="0"/>
              <a:t>bazeaza</a:t>
            </a:r>
            <a:r>
              <a:rPr lang="en-US" sz="3200" dirty="0" smtClean="0"/>
              <a:t> </a:t>
            </a:r>
            <a:r>
              <a:rPr lang="en-US" sz="3200" dirty="0" err="1" smtClean="0"/>
              <a:t>foarte</a:t>
            </a:r>
            <a:r>
              <a:rPr lang="en-US" sz="3200" dirty="0" smtClean="0"/>
              <a:t> </a:t>
            </a:r>
            <a:r>
              <a:rPr lang="en-US" sz="3200" dirty="0" err="1" smtClean="0"/>
              <a:t>mult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</a:t>
            </a:r>
            <a:r>
              <a:rPr lang="en-US" sz="3200" dirty="0" err="1" smtClean="0"/>
              <a:t>stilometrie</a:t>
            </a:r>
            <a:r>
              <a:rPr lang="en-US" sz="3200" dirty="0" smtClean="0"/>
              <a:t> (</a:t>
            </a:r>
            <a:r>
              <a:rPr lang="en-US" sz="3200" dirty="0" err="1" smtClean="0"/>
              <a:t>analiza</a:t>
            </a:r>
            <a:r>
              <a:rPr lang="en-US" sz="3200" dirty="0" smtClean="0"/>
              <a:t> </a:t>
            </a:r>
            <a:r>
              <a:rPr lang="en-US" sz="3200" dirty="0" err="1" smtClean="0"/>
              <a:t>stilului</a:t>
            </a:r>
            <a:r>
              <a:rPr lang="en-US" sz="3200" dirty="0" smtClean="0"/>
              <a:t> de a </a:t>
            </a:r>
            <a:r>
              <a:rPr lang="en-US" sz="3200" dirty="0" err="1" smtClean="0"/>
              <a:t>scrie</a:t>
            </a:r>
            <a:r>
              <a:rPr lang="en-US" sz="3200" dirty="0" smtClean="0"/>
              <a:t>)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Sau </a:t>
            </a:r>
            <a:r>
              <a:rPr lang="en-US" sz="3000" dirty="0" err="1" smtClean="0"/>
              <a:t>cel</a:t>
            </a:r>
            <a:r>
              <a:rPr lang="en-US" sz="3000" dirty="0" smtClean="0"/>
              <a:t> </a:t>
            </a:r>
            <a:r>
              <a:rPr lang="en-US" sz="3000" dirty="0" err="1" smtClean="0"/>
              <a:t>putin</a:t>
            </a:r>
            <a:r>
              <a:rPr lang="en-US" sz="3000" dirty="0" smtClean="0"/>
              <a:t> </a:t>
            </a:r>
            <a:r>
              <a:rPr lang="en-US" sz="3000" dirty="0" err="1" smtClean="0"/>
              <a:t>pe</a:t>
            </a:r>
            <a:r>
              <a:rPr lang="en-US" sz="3000" dirty="0" smtClean="0"/>
              <a:t> </a:t>
            </a:r>
            <a:r>
              <a:rPr lang="en-US" sz="3000" dirty="0" err="1" smtClean="0"/>
              <a:t>asta</a:t>
            </a:r>
            <a:r>
              <a:rPr lang="en-US" sz="3000" dirty="0" smtClean="0"/>
              <a:t> se </a:t>
            </a:r>
            <a:r>
              <a:rPr lang="en-US" sz="3000" dirty="0" err="1" smtClean="0"/>
              <a:t>bazeaza</a:t>
            </a:r>
            <a:r>
              <a:rPr lang="en-US" sz="3000" dirty="0" smtClean="0"/>
              <a:t> </a:t>
            </a:r>
            <a:r>
              <a:rPr lang="en-US" sz="3000" dirty="0" err="1" smtClean="0"/>
              <a:t>lucrarea</a:t>
            </a:r>
            <a:r>
              <a:rPr lang="en-US" sz="3000" dirty="0" smtClean="0"/>
              <a:t> mea </a:t>
            </a:r>
            <a:r>
              <a:rPr lang="mr-IN" sz="3000" dirty="0"/>
              <a:t>¯\_(</a:t>
            </a:r>
            <a:r>
              <a:rPr lang="mr-IN" sz="3000" dirty="0" err="1"/>
              <a:t>ツ</a:t>
            </a:r>
            <a:r>
              <a:rPr lang="mr-IN" sz="3000" dirty="0"/>
              <a:t>)_/¯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693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Lucrarea</a:t>
            </a:r>
            <a:r>
              <a:rPr lang="en-US" dirty="0" smtClean="0"/>
              <a:t> mea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/>
              <a:t>Are la </a:t>
            </a:r>
            <a:r>
              <a:rPr lang="en-US" sz="2800" dirty="0" err="1" smtClean="0"/>
              <a:t>baza</a:t>
            </a:r>
            <a:r>
              <a:rPr lang="en-US" sz="2800" dirty="0"/>
              <a:t> -&gt;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allthesisonline.com/wp-content/uploads/2015/03/FYP-Report_new-Copy.pdf</a:t>
            </a:r>
            <a:endParaRPr lang="en-US" sz="2800" dirty="0" smtClean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800" dirty="0" smtClean="0"/>
              <a:t>De </a:t>
            </a:r>
            <a:r>
              <a:rPr lang="en-US" sz="2800" dirty="0" err="1" smtClean="0"/>
              <a:t>ce</a:t>
            </a:r>
            <a:r>
              <a:rPr lang="en-US" sz="2800" dirty="0" smtClean="0"/>
              <a:t>?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2958446"/>
            <a:ext cx="5295899" cy="34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Folosim</a:t>
            </a:r>
            <a:r>
              <a:rPr lang="en-US" sz="2800" dirty="0" smtClean="0"/>
              <a:t> un Tagger </a:t>
            </a:r>
            <a:r>
              <a:rPr lang="en-US" sz="2800" dirty="0" err="1" smtClean="0"/>
              <a:t>pe</a:t>
            </a:r>
            <a:r>
              <a:rPr lang="en-US" sz="2800" dirty="0" smtClean="0"/>
              <a:t> care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antrenam</a:t>
            </a:r>
            <a:r>
              <a:rPr lang="en-US" sz="2800" dirty="0" smtClean="0"/>
              <a:t> 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intai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un corpus-test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Parcurgem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documentele</a:t>
            </a:r>
            <a:r>
              <a:rPr lang="en-US" sz="2800" dirty="0" smtClean="0"/>
              <a:t> </a:t>
            </a:r>
            <a:r>
              <a:rPr lang="en-US" sz="2800" dirty="0" err="1" smtClean="0"/>
              <a:t>unul</a:t>
            </a:r>
            <a:r>
              <a:rPr lang="en-US" sz="2800" dirty="0" smtClean="0"/>
              <a:t> cate </a:t>
            </a:r>
            <a:r>
              <a:rPr lang="en-US" sz="2800" dirty="0" err="1" smtClean="0"/>
              <a:t>unul</a:t>
            </a:r>
            <a:endParaRPr lang="en-US" sz="2800" dirty="0" smtClean="0"/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err="1" smtClean="0"/>
              <a:t>Pargurgem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paragrafele</a:t>
            </a:r>
            <a:r>
              <a:rPr lang="en-US" sz="2400" dirty="0" smtClean="0"/>
              <a:t> 1 cate </a:t>
            </a:r>
            <a:r>
              <a:rPr lang="en-US" sz="2400" dirty="0" err="1" smtClean="0"/>
              <a:t>unul</a:t>
            </a:r>
            <a:r>
              <a:rPr lang="en-US" sz="2400" dirty="0" smtClean="0"/>
              <a:t>	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smtClean="0"/>
              <a:t>Tag-</a:t>
            </a:r>
            <a:r>
              <a:rPr lang="en-US" sz="2000" dirty="0" err="1" smtClean="0"/>
              <a:t>uim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cuvintele</a:t>
            </a:r>
            <a:r>
              <a:rPr lang="en-US" sz="2000" dirty="0" smtClean="0"/>
              <a:t> </a:t>
            </a:r>
            <a:r>
              <a:rPr lang="en-US" sz="2000" dirty="0" err="1" smtClean="0"/>
              <a:t>obtinand</a:t>
            </a:r>
            <a:r>
              <a:rPr lang="en-US" sz="2000" dirty="0" smtClean="0"/>
              <a:t> </a:t>
            </a:r>
            <a:r>
              <a:rPr lang="en-US" sz="2000" dirty="0" err="1" smtClean="0"/>
              <a:t>partile</a:t>
            </a:r>
            <a:r>
              <a:rPr lang="en-US" sz="2000" dirty="0" smtClean="0"/>
              <a:t> de </a:t>
            </a:r>
            <a:r>
              <a:rPr lang="en-US" sz="2000" dirty="0" err="1" smtClean="0"/>
              <a:t>vorbire</a:t>
            </a:r>
            <a:r>
              <a:rPr lang="en-US" sz="2000" dirty="0" smtClean="0"/>
              <a:t> 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 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putin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Contorizam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nr</a:t>
            </a:r>
            <a:r>
              <a:rPr lang="en-US" sz="2000" dirty="0" smtClean="0"/>
              <a:t> </a:t>
            </a:r>
            <a:r>
              <a:rPr lang="en-US" sz="2000" dirty="0" err="1" smtClean="0"/>
              <a:t>cuvinte</a:t>
            </a:r>
            <a:r>
              <a:rPr lang="en-US" sz="2000" dirty="0" smtClean="0"/>
              <a:t>/</a:t>
            </a:r>
            <a:r>
              <a:rPr lang="en-US" sz="2000" dirty="0" err="1" smtClean="0"/>
              <a:t>parti</a:t>
            </a:r>
            <a:r>
              <a:rPr lang="en-US" sz="2000" dirty="0" smtClean="0"/>
              <a:t> de </a:t>
            </a:r>
            <a:r>
              <a:rPr lang="en-US" sz="2000" dirty="0" err="1" smtClean="0"/>
              <a:t>vorbire</a:t>
            </a:r>
            <a:endParaRPr lang="en-US" sz="20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000" dirty="0" err="1" smtClean="0"/>
              <a:t>Cotorizam</a:t>
            </a:r>
            <a:r>
              <a:rPr lang="en-US" sz="2000" dirty="0" smtClean="0"/>
              <a:t> </a:t>
            </a:r>
            <a:r>
              <a:rPr lang="en-US" sz="2000" dirty="0" err="1" smtClean="0"/>
              <a:t>datele</a:t>
            </a:r>
            <a:r>
              <a:rPr lang="en-US" sz="2000" dirty="0" smtClean="0"/>
              <a:t> in count-</a:t>
            </a:r>
            <a:r>
              <a:rPr lang="en-US" sz="2000" dirty="0" err="1" smtClean="0"/>
              <a:t>eri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document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 err="1" smtClean="0"/>
              <a:t>Raportam</a:t>
            </a:r>
            <a:r>
              <a:rPr lang="en-US" sz="2400" dirty="0" smtClean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la document </a:t>
            </a:r>
            <a:r>
              <a:rPr lang="en-US" sz="2400" dirty="0" err="1" smtClean="0"/>
              <a:t>obtinand</a:t>
            </a:r>
            <a:r>
              <a:rPr lang="en-US" sz="2400" dirty="0" smtClean="0"/>
              <a:t> </a:t>
            </a:r>
            <a:r>
              <a:rPr lang="en-US" sz="2400" dirty="0" err="1" smtClean="0"/>
              <a:t>procente</a:t>
            </a:r>
            <a:endParaRPr lang="en-US" sz="2400" dirty="0" smtClean="0"/>
          </a:p>
          <a:p>
            <a:pPr marL="806958" lvl="1" indent="-514350">
              <a:buFont typeface="+mj-lt"/>
              <a:buAutoNum type="arabicPeriod"/>
            </a:pPr>
            <a:endParaRPr lang="en-US" sz="2400" dirty="0" smtClean="0"/>
          </a:p>
          <a:p>
            <a:pPr marL="806958" lvl="1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71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</a:t>
            </a:r>
            <a:r>
              <a:rPr lang="mr-IN" dirty="0" smtClean="0"/>
              <a:t>…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Comparam</a:t>
            </a:r>
            <a:r>
              <a:rPr lang="en-US" sz="3200" dirty="0" smtClean="0"/>
              <a:t> </a:t>
            </a:r>
            <a:r>
              <a:rPr lang="en-US" sz="3200" dirty="0" err="1" smtClean="0"/>
              <a:t>rezultatele</a:t>
            </a:r>
            <a:r>
              <a:rPr lang="en-US" sz="3200" dirty="0" smtClean="0"/>
              <a:t> per </a:t>
            </a:r>
            <a:r>
              <a:rPr lang="en-US" sz="3200" dirty="0" err="1" smtClean="0"/>
              <a:t>paragraf</a:t>
            </a:r>
            <a:r>
              <a:rPr lang="en-US" sz="3200" dirty="0" smtClean="0"/>
              <a:t> in </a:t>
            </a:r>
            <a:r>
              <a:rPr lang="en-US" sz="3200" dirty="0" err="1" smtClean="0"/>
              <a:t>raport</a:t>
            </a:r>
            <a:r>
              <a:rPr lang="en-US" sz="3200" dirty="0" smtClean="0"/>
              <a:t> cu </a:t>
            </a:r>
            <a:r>
              <a:rPr lang="en-US" sz="3200" dirty="0" err="1" smtClean="0"/>
              <a:t>cele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generale</a:t>
            </a:r>
            <a:r>
              <a:rPr lang="en-US" sz="3200" dirty="0" smtClean="0"/>
              <a:t>, per document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smtClean="0"/>
              <a:t>Ex: </a:t>
            </a: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nr_subst</a:t>
            </a:r>
            <a:r>
              <a:rPr lang="en-US" sz="3000" dirty="0" smtClean="0"/>
              <a:t> _</a:t>
            </a:r>
            <a:r>
              <a:rPr lang="en-US" sz="3000" dirty="0" err="1" smtClean="0"/>
              <a:t>paragraf_x</a:t>
            </a:r>
            <a:r>
              <a:rPr lang="en-US" sz="3000" dirty="0" smtClean="0"/>
              <a:t> &gt; (</a:t>
            </a:r>
            <a:r>
              <a:rPr lang="en-US" sz="3000" dirty="0" err="1" smtClean="0"/>
              <a:t>nr_doc_subst+pondere</a:t>
            </a:r>
            <a:r>
              <a:rPr lang="en-US" sz="3000" dirty="0" smtClean="0"/>
              <a:t>) </a:t>
            </a:r>
            <a:r>
              <a:rPr lang="en-US" sz="3000" dirty="0" err="1" smtClean="0"/>
              <a:t>sau</a:t>
            </a:r>
            <a:r>
              <a:rPr lang="en-US" sz="3000" dirty="0" smtClean="0"/>
              <a:t> </a:t>
            </a: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tf-idf</a:t>
            </a:r>
            <a:r>
              <a:rPr lang="en-US" sz="3000" dirty="0" smtClean="0"/>
              <a:t> (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rar</a:t>
            </a:r>
            <a:r>
              <a:rPr lang="en-US" sz="3000" dirty="0" smtClean="0"/>
              <a:t> </a:t>
            </a:r>
            <a:r>
              <a:rPr lang="en-US" sz="3000" dirty="0" err="1" smtClean="0"/>
              <a:t>folosite</a:t>
            </a:r>
            <a:r>
              <a:rPr lang="en-US" sz="3000" dirty="0" smtClean="0"/>
              <a:t> din </a:t>
            </a:r>
            <a:r>
              <a:rPr lang="en-US" sz="3000" dirty="0" err="1" smtClean="0"/>
              <a:t>paragraf</a:t>
            </a:r>
            <a:r>
              <a:rPr lang="en-US" sz="3000" dirty="0" smtClean="0"/>
              <a:t> </a:t>
            </a:r>
            <a:r>
              <a:rPr lang="en-US" sz="3000" dirty="0" err="1" smtClean="0"/>
              <a:t>ce</a:t>
            </a:r>
            <a:r>
              <a:rPr lang="en-US" sz="3000" dirty="0" smtClean="0"/>
              <a:t> </a:t>
            </a:r>
            <a:r>
              <a:rPr lang="en-US" sz="3000" dirty="0" err="1" smtClean="0"/>
              <a:t>apartin</a:t>
            </a:r>
            <a:r>
              <a:rPr lang="en-US" sz="3000" dirty="0" smtClean="0"/>
              <a:t> de 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rar</a:t>
            </a:r>
            <a:r>
              <a:rPr lang="en-US" sz="3000" dirty="0" smtClean="0"/>
              <a:t> </a:t>
            </a:r>
            <a:r>
              <a:rPr lang="en-US" sz="3000" dirty="0" err="1" smtClean="0"/>
              <a:t>folosite</a:t>
            </a:r>
            <a:r>
              <a:rPr lang="en-US" sz="3000" dirty="0" smtClean="0"/>
              <a:t> din doc) &gt; media</a:t>
            </a:r>
            <a:endParaRPr lang="en-US" sz="26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Posibil</a:t>
            </a:r>
            <a:r>
              <a:rPr lang="en-US" sz="2600" dirty="0" smtClean="0"/>
              <a:t> </a:t>
            </a:r>
            <a:r>
              <a:rPr lang="en-US" sz="2600" dirty="0" err="1" smtClean="0"/>
              <a:t>sa</a:t>
            </a:r>
            <a:r>
              <a:rPr lang="en-US" sz="2600" dirty="0" smtClean="0"/>
              <a:t> fie </a:t>
            </a:r>
            <a:r>
              <a:rPr lang="en-US" sz="2600" dirty="0" err="1" smtClean="0"/>
              <a:t>plagiat</a:t>
            </a:r>
            <a:endParaRPr lang="en-US" sz="2600" dirty="0" smtClean="0"/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Contorizam</a:t>
            </a:r>
            <a:r>
              <a:rPr lang="en-US" sz="2600" dirty="0" smtClean="0"/>
              <a:t> </a:t>
            </a:r>
            <a:r>
              <a:rPr lang="en-US" sz="2600" dirty="0" err="1" smtClean="0"/>
              <a:t>numarul</a:t>
            </a:r>
            <a:r>
              <a:rPr lang="en-US" sz="2600" dirty="0" smtClean="0"/>
              <a:t> de </a:t>
            </a:r>
            <a:r>
              <a:rPr lang="en-US" sz="2600" dirty="0" err="1" smtClean="0"/>
              <a:t>cuvinte</a:t>
            </a:r>
            <a:r>
              <a:rPr lang="en-US" sz="2600" dirty="0" smtClean="0"/>
              <a:t> 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3000" dirty="0" err="1" smtClean="0"/>
              <a:t>Daca</a:t>
            </a:r>
            <a:r>
              <a:rPr lang="en-US" sz="3000" dirty="0" smtClean="0"/>
              <a:t> </a:t>
            </a:r>
            <a:r>
              <a:rPr lang="en-US" sz="3000" dirty="0" err="1" smtClean="0"/>
              <a:t>numarul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</a:t>
            </a:r>
            <a:r>
              <a:rPr lang="en-US" sz="3000" dirty="0" err="1" smtClean="0"/>
              <a:t>posibile</a:t>
            </a:r>
            <a:r>
              <a:rPr lang="en-US" sz="3000" dirty="0" smtClean="0"/>
              <a:t> </a:t>
            </a:r>
            <a:r>
              <a:rPr lang="en-US" sz="3000" dirty="0" err="1" smtClean="0"/>
              <a:t>plagiate</a:t>
            </a:r>
            <a:r>
              <a:rPr lang="en-US" sz="3000" dirty="0"/>
              <a:t> </a:t>
            </a:r>
            <a:r>
              <a:rPr lang="en-US" sz="3000" dirty="0" smtClean="0"/>
              <a:t>/la </a:t>
            </a:r>
            <a:r>
              <a:rPr lang="en-US" sz="3000" dirty="0" err="1" smtClean="0"/>
              <a:t>nr</a:t>
            </a:r>
            <a:r>
              <a:rPr lang="en-US" sz="3000" dirty="0" smtClean="0"/>
              <a:t> de </a:t>
            </a:r>
            <a:r>
              <a:rPr lang="en-US" sz="3000" dirty="0" err="1" smtClean="0"/>
              <a:t>cuvinte</a:t>
            </a:r>
            <a:r>
              <a:rPr lang="en-US" sz="3000" dirty="0" smtClean="0"/>
              <a:t> din doc &gt; 50%</a:t>
            </a:r>
          </a:p>
          <a:p>
            <a:pPr marL="989838" lvl="2" indent="-514350">
              <a:buFont typeface="+mj-lt"/>
              <a:buAutoNum type="arabicPeriod"/>
            </a:pPr>
            <a:r>
              <a:rPr lang="en-US" sz="2600" dirty="0" err="1" smtClean="0"/>
              <a:t>Documentul</a:t>
            </a:r>
            <a:r>
              <a:rPr lang="en-US" sz="2600" dirty="0" smtClean="0"/>
              <a:t> </a:t>
            </a:r>
            <a:r>
              <a:rPr lang="en-US" sz="2600" dirty="0" err="1" smtClean="0"/>
              <a:t>este</a:t>
            </a:r>
            <a:r>
              <a:rPr lang="en-US" sz="2600" dirty="0" smtClean="0"/>
              <a:t> </a:t>
            </a:r>
            <a:r>
              <a:rPr lang="en-US" sz="2600" dirty="0" err="1" smtClean="0"/>
              <a:t>plagiat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10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5156200" cy="353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77" y="1737360"/>
            <a:ext cx="48768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Librarii</a:t>
            </a:r>
            <a:r>
              <a:rPr lang="en-US" sz="2800" dirty="0" smtClean="0"/>
              <a:t>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err="1" smtClean="0"/>
              <a:t>Nltk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159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84599"/>
            <a:ext cx="10058400" cy="4023360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Multumesc</a:t>
            </a:r>
            <a:r>
              <a:rPr lang="en-US" sz="6600" dirty="0" smtClean="0"/>
              <a:t> </a:t>
            </a:r>
            <a:r>
              <a:rPr lang="en-US" sz="6600" dirty="0" err="1" smtClean="0"/>
              <a:t>pentru</a:t>
            </a:r>
            <a:r>
              <a:rPr lang="en-US" sz="6600" dirty="0" smtClean="0"/>
              <a:t> </a:t>
            </a:r>
            <a:r>
              <a:rPr lang="en-US" sz="6600" dirty="0" err="1" smtClean="0"/>
              <a:t>atentie</a:t>
            </a:r>
            <a:r>
              <a:rPr lang="en-US" sz="6600" dirty="0" smtClean="0"/>
              <a:t>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800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207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Mangal</vt:lpstr>
      <vt:lpstr>Retrospect</vt:lpstr>
      <vt:lpstr>Detectie plagiarism intrinseca</vt:lpstr>
      <vt:lpstr>Notiuni de baza</vt:lpstr>
      <vt:lpstr>Detectie plagiat intrinseca -  caracteristici</vt:lpstr>
      <vt:lpstr>Lucrarea mea</vt:lpstr>
      <vt:lpstr>Practic…</vt:lpstr>
      <vt:lpstr>Practic…(2)</vt:lpstr>
      <vt:lpstr>Date</vt:lpstr>
      <vt:lpstr>Tehnologii folosite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Detectie plagiarism intrinseca</dc:title>
  <dc:creator>Ilie, Stefan</dc:creator>
  <cp:lastModifiedBy>Ilie, Stefan</cp:lastModifiedBy>
  <cp:revision>10</cp:revision>
  <dcterms:created xsi:type="dcterms:W3CDTF">2018-01-17T12:59:27Z</dcterms:created>
  <dcterms:modified xsi:type="dcterms:W3CDTF">2018-01-17T14:46:09Z</dcterms:modified>
</cp:coreProperties>
</file>