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embeddedFontLst>
    <p:embeddedFont>
      <p:font typeface="Raleway" panose="020B0604020202020204" charset="0"/>
      <p:regular r:id="rId9"/>
      <p:bold r:id="rId10"/>
      <p:italic r:id="rId11"/>
      <p:boldItalic r:id="rId12"/>
    </p:embeddedFont>
    <p:embeddedFont>
      <p:font typeface="Lato" panose="020B060402020202020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63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Provide a helpful application that will not feel entirely like a chore but be enjoyable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a notification reminder that a survey needs to be filled out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Make it fun through achievements earned by filling out surveys and completing tasks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Cloudsight to recognize an image from the camera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Shape 1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Shape 74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Shape 7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Shape 1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Shape 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Shape 2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Shape 2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Shape 3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Shape 3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Shape 4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Shape 4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Shape 4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Shape 5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Shape 56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Shape 5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Shape 6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Shape 6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spcBef>
                <a:spcPts val="0"/>
              </a:spcBef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spcBef>
                <a:spcPts val="0"/>
              </a:spcBef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spcBef>
                <a:spcPts val="0"/>
              </a:spcBef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spcBef>
                <a:spcPts val="0"/>
              </a:spcBef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spcBef>
                <a:spcPts val="0"/>
              </a:spcBef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spcBef>
                <a:spcPts val="0"/>
              </a:spcBef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spcBef>
                <a:spcPts val="0"/>
              </a:spcBef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spcBef>
                <a:spcPts val="0"/>
              </a:spcBef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Propel Pals</a:t>
            </a:r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DJ Yuhn, Stephanie Retzke, Yuxi Mao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Need</a:t>
            </a:r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Propel Program at UMKC</a:t>
            </a:r>
            <a:endParaRPr sz="2400"/>
          </a:p>
          <a:p>
            <a: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Receive feedback on students’ progress</a:t>
            </a:r>
            <a:endParaRPr sz="2400"/>
          </a:p>
          <a:p>
            <a: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Connect each student with their mentor</a:t>
            </a:r>
            <a:endParaRPr sz="2400"/>
          </a:p>
          <a:p>
            <a: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Provide survey questions daily to the students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 - Chat Feature</a:t>
            </a:r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Student profiles</a:t>
            </a:r>
            <a:endParaRPr sz="2400"/>
          </a:p>
          <a:p>
            <a:pPr marL="457200" lvl="0" indent="-381000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Provide communication between a student and their Mentor </a:t>
            </a:r>
            <a:endParaRPr sz="2400"/>
          </a:p>
          <a:p>
            <a:pPr marL="457200" lvl="0" indent="-381000" rtl="0">
              <a:spcBef>
                <a:spcPts val="1000"/>
              </a:spcBef>
              <a:spcAft>
                <a:spcPts val="1000"/>
              </a:spcAft>
              <a:buSzPts val="2400"/>
              <a:buChar char="●"/>
            </a:pPr>
            <a:r>
              <a:rPr lang="en" sz="2400"/>
              <a:t>Communication between students 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 - Surveys</a:t>
            </a:r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8095500" cy="2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Surveys become available daily</a:t>
            </a:r>
            <a:endParaRPr sz="2400"/>
          </a:p>
          <a:p>
            <a:pPr marL="914400" lvl="1" indent="-381000" rtl="0">
              <a:spcBef>
                <a:spcPts val="100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Propel may assign points based on importance</a:t>
            </a:r>
            <a:endParaRPr sz="2400"/>
          </a:p>
          <a:p>
            <a:pPr marL="457200" lvl="0" indent="-381000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Optional Augmented reality displays survey questions</a:t>
            </a:r>
            <a:endParaRPr sz="2400"/>
          </a:p>
          <a:p>
            <a:pPr marL="457200" lvl="0" indent="-381000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Students are notified  when a new survey is available</a:t>
            </a:r>
            <a:endParaRPr sz="2400"/>
          </a:p>
          <a:p>
            <a:pPr marL="0" lvl="0" indent="0" rtl="0">
              <a:spcBef>
                <a:spcPts val="1000"/>
              </a:spcBef>
              <a:spcAft>
                <a:spcPts val="1000"/>
              </a:spcAft>
              <a:buNone/>
            </a:pP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Stretch Goals</a:t>
            </a:r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Agenda for students to create and manage tasks</a:t>
            </a:r>
            <a:endParaRPr sz="2400"/>
          </a:p>
          <a:p>
            <a:pPr marL="457200" lvl="0" indent="-381000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Calendar application to track tasks and UMKC events</a:t>
            </a:r>
            <a:endParaRPr sz="2400"/>
          </a:p>
          <a:p>
            <a:pPr marL="457200" lvl="0" indent="-381000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UMKC news section</a:t>
            </a:r>
            <a:endParaRPr sz="2400"/>
          </a:p>
          <a:p>
            <a:pPr marL="457200" lvl="0" indent="-381000" rtl="0">
              <a:spcBef>
                <a:spcPts val="1000"/>
              </a:spcBef>
              <a:spcAft>
                <a:spcPts val="1000"/>
              </a:spcAft>
              <a:buSzPts val="2400"/>
              <a:buChar char="●"/>
            </a:pPr>
            <a:r>
              <a:rPr lang="en" sz="2400"/>
              <a:t>Make it fun</a:t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 and Technologies</a:t>
            </a:r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Ionic framework</a:t>
            </a:r>
            <a:endParaRPr sz="2400"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MySQL</a:t>
            </a:r>
            <a:endParaRPr sz="2400"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Backand</a:t>
            </a:r>
            <a:endParaRPr sz="2400"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Cloudsight</a:t>
            </a:r>
            <a:endParaRPr sz="2400"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ARToolKit</a:t>
            </a:r>
            <a:endParaRPr sz="2400"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Google Calendar API</a:t>
            </a:r>
            <a:endParaRPr sz="2400"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165</Words>
  <Application>Microsoft Office PowerPoint</Application>
  <PresentationFormat>On-screen Show (16:9)</PresentationFormat>
  <Paragraphs>32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Raleway</vt:lpstr>
      <vt:lpstr>Lato</vt:lpstr>
      <vt:lpstr>Arial</vt:lpstr>
      <vt:lpstr>Streamline</vt:lpstr>
      <vt:lpstr>Propel Pals</vt:lpstr>
      <vt:lpstr>Project Need</vt:lpstr>
      <vt:lpstr>Objective - Chat Feature</vt:lpstr>
      <vt:lpstr>Objective - Surveys</vt:lpstr>
      <vt:lpstr>Stretch Goals</vt:lpstr>
      <vt:lpstr>Tools and Technologies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Propel Pals</dc:title>
  <dc:creator>Darrin Yuhn</dc:creator>
  <cp:lastModifiedBy>Yuhn, Darrin (UMKC-Student)</cp:lastModifiedBy>
  <cp:revision>1</cp:revision>
  <dcterms:modified xsi:type="dcterms:W3CDTF">2018-02-08T19:13:03Z</dcterms:modified>
</cp:coreProperties>
</file>