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POF_DJJeF0&amp;index=9&amp;list=PLYxzS__5yYQng-XnJhB21Jc7NW1OIaq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ionicframework.com/t/how-to-split-string-in-typescript-ionic/74525" TargetMode="External"/><Relationship Id="rId5" Type="http://schemas.openxmlformats.org/officeDocument/2006/relationships/hyperlink" Target="https://javebratt.com/firebase-list-ionic-2/" TargetMode="External"/><Relationship Id="rId4" Type="http://schemas.openxmlformats.org/officeDocument/2006/relationships/hyperlink" Target="https://javebratt.com/firebase-objects-ionic-2-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1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5 - DJ Yuhn, Stephanie Retzke, Yuxi Mao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087" y="-8590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425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login/register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implement UMKC associated email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Directed to home page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Links to various pages</a:t>
            </a:r>
            <a:endParaRPr sz="1800"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99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Wireframe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99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006" y="0"/>
            <a:ext cx="489480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425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Account separate from User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Track completed surveys on Account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Contacts, chat, and twitter specific to the User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l="3708" t="8468" r="6934" b="17959"/>
          <a:stretch/>
        </p:blipFill>
        <p:spPr>
          <a:xfrm>
            <a:off x="311700" y="2725675"/>
            <a:ext cx="8520601" cy="189943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05500" y="1235325"/>
            <a:ext cx="274320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uses Ionic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Cross-platform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Plugins</a:t>
            </a:r>
            <a:endParaRPr sz="1800"/>
          </a:p>
        </p:txBody>
      </p:sp>
      <p:sp>
        <p:nvSpPr>
          <p:cNvPr id="82" name="Shape 82"/>
          <p:cNvSpPr txBox="1"/>
          <p:nvPr/>
        </p:nvSpPr>
        <p:spPr>
          <a:xfrm>
            <a:off x="659425" y="2989400"/>
            <a:ext cx="699000" cy="32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659425" y="4025425"/>
            <a:ext cx="699000" cy="32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Ionic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4116275" y="2989400"/>
            <a:ext cx="829500" cy="32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181525" y="3982975"/>
            <a:ext cx="699000" cy="41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7703625" y="2989400"/>
            <a:ext cx="1040100" cy="32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7820750" y="4025425"/>
            <a:ext cx="829500" cy="41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026700" y="1235325"/>
            <a:ext cx="309060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uses Spring Boot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Better Data Control</a:t>
            </a:r>
            <a:endParaRPr sz="180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216150" y="1235325"/>
            <a:ext cx="27432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is MySQL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Scalable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Quicker Search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200" y="978425"/>
            <a:ext cx="2149300" cy="382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000" y="978425"/>
            <a:ext cx="2149300" cy="382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8800" y="978425"/>
            <a:ext cx="2149300" cy="382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Ionic Login and Register App Tutorial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Firebase Database Set Up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How to display list items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How to Split a String in Typescript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Spearmint</vt:lpstr>
      <vt:lpstr>Increment 1</vt:lpstr>
      <vt:lpstr>Wireframe</vt:lpstr>
      <vt:lpstr>Class Diagram</vt:lpstr>
      <vt:lpstr>Architecture Diagram</vt:lpstr>
      <vt:lpstr>Screenshots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 1</dc:title>
  <dc:creator>Darrin Yuhn</dc:creator>
  <cp:lastModifiedBy>Yuhn, Darrin (UMKC-Student)</cp:lastModifiedBy>
  <cp:revision>1</cp:revision>
  <dcterms:modified xsi:type="dcterms:W3CDTF">2018-03-07T05:31:16Z</dcterms:modified>
</cp:coreProperties>
</file>