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Propel Pals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Yuhn, Yuxi Mao, Stephanie Retzke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Functionality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SurveyJS Library</a:t>
            </a:r>
            <a:endParaRPr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Pages with survey responses via text or AR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complete surveys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Work: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Augmented Reality functionality not application specific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Surveys not removed on completion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Gaming element</a:t>
            </a:r>
            <a:endParaRPr sz="1400"/>
          </a:p>
        </p:txBody>
      </p:sp>
      <p:pic>
        <p:nvPicPr>
          <p:cNvPr id="67" name="Shape 67" descr="Survey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00" y="406175"/>
            <a:ext cx="2438275" cy="43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Reality Functionality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A-Frame framework</a:t>
            </a:r>
            <a:endParaRPr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Functionality works, not tailored to application specification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manipulate the view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Work: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Implementing with survey functionality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Adding avatar to the view</a:t>
            </a:r>
            <a:endParaRPr sz="1400"/>
          </a:p>
        </p:txBody>
      </p:sp>
      <p:pic>
        <p:nvPicPr>
          <p:cNvPr id="74" name="Shape 74" descr="Augmented-Real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000" y="285325"/>
            <a:ext cx="2574350" cy="4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Functionality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Profiles incorporated into Firebase database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edit hobbies, likes, and give a summary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Profile image linked with chat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Work: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Implementing gaming element (such as points) to the profile</a:t>
            </a:r>
            <a:endParaRPr sz="1400"/>
          </a:p>
        </p:txBody>
      </p:sp>
      <p:pic>
        <p:nvPicPr>
          <p:cNvPr id="81" name="Shape 81" descr="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100" y="278613"/>
            <a:ext cx="2581900" cy="4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Functionality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Completed: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Private chat with friends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and accept friend requests</a:t>
            </a:r>
            <a:endParaRPr sz="1400"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Work: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Group chat functionality</a:t>
            </a:r>
            <a:endParaRPr sz="1400"/>
          </a:p>
          <a:p>
            <a:pPr marL="914400" lvl="1" indent="-317500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Send Images</a:t>
            </a:r>
            <a:endParaRPr sz="1400"/>
          </a:p>
        </p:txBody>
      </p:sp>
      <p:pic>
        <p:nvPicPr>
          <p:cNvPr id="88" name="Shape 88" descr="Chat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25" y="130913"/>
            <a:ext cx="2748200" cy="48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Completed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AR in surveys</a:t>
            </a:r>
            <a:endParaRPr/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(Text to speech for avatar to ask surveys)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group chat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‘Beautifying’ the application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UMKC Twitter Feed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</a:t>
            </a:r>
            <a:endParaRPr/>
          </a:p>
          <a:p>
            <a:pPr marL="457200" lvl="0" indent="-34290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Database Consistency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Proxima Nova</vt:lpstr>
      <vt:lpstr>Spearmint</vt:lpstr>
      <vt:lpstr>Propel Pals</vt:lpstr>
      <vt:lpstr>Survey Functionality</vt:lpstr>
      <vt:lpstr>Augmented Reality Functionality</vt:lpstr>
      <vt:lpstr>Profile Functionality</vt:lpstr>
      <vt:lpstr>Chat Functionality</vt:lpstr>
      <vt:lpstr>Work To Be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Pals</dc:title>
  <dc:creator>Darrin Yuhn</dc:creator>
  <cp:lastModifiedBy>Darrin Yuhn</cp:lastModifiedBy>
  <cp:revision>1</cp:revision>
  <dcterms:modified xsi:type="dcterms:W3CDTF">2018-03-24T04:06:36Z</dcterms:modified>
</cp:coreProperties>
</file>