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9E6C91-5CD4-4368-A3B6-BE2A2063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CF600E9-40E7-4F2C-AE78-DB0B5CC2A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111790-5C12-4EE9-B239-D1B171D8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E51B421-6937-4C26-BF12-664AB3D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50004B8-9B7B-4C2E-9BB7-480FEF41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19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B65E01-0F6E-4551-B9BB-271455D5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B01E41A-F5D2-4667-897F-7B0A734F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211CD99-29B1-4E9E-A166-BB300713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197273E-BA56-4EF8-AAF8-04575EF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0E05277-0227-4F2B-9214-7BD6298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877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D7DB75E-5E60-4728-BD32-07EA789C7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D1C7ABC-4BED-4ED8-BC1B-B452BEEE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4A6C63A-8247-45B7-917F-CC8664DF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A2CF49F-FED6-4838-B33E-1C81407D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04B0F79-133D-4541-BCEA-3F037645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45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9D1B80-16C4-419D-A8E7-A686E0A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CFE2E8-EE3D-4761-81EB-FD1D36F8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E5BCE48-87DC-427A-8AD1-17F21C0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BCABDAE-A602-437E-B459-7546D75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186DB0A-FE8C-4F19-8E32-06B99438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387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32B035-3D14-473C-8A43-CB65F152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82728D-3D03-4C73-A777-F37525A2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E00C6FE-E14A-4D34-B8E3-F638AFB7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69456AD-010E-496A-ADCB-2F9A298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66E6B4-26E0-4E6E-91C1-C54D759E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949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92C9DD-E4CF-44D0-9AEE-C3774A3B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6D2E08-CDEC-4013-8DC7-135700A4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A2654BC-6E8D-45BB-A7AF-854BB4004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19D4A04-671B-4EC1-9BC5-DE252B5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4A25E78-A357-41E0-8821-F5771389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D8F7FF9-01E3-4433-BBD3-F8A31291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0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9F88AA-9AE3-477E-AD56-28405F2E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C42CB78-8AB2-49BE-B223-D14EF762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0FD8F42-EEF1-4545-BF65-04F4098F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88E6AA8-4DF2-4F4E-87EA-3B197FFC6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6061A5D3-7B7C-41B2-B920-4D0DA4E2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C779DAEC-BD40-4EBB-93A1-7DAA3843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80FDC51-5FA5-4971-B1A3-7F2A41C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90222E8-B632-49E4-B58A-E638F057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846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159EC7-AA8B-4C8F-B1BB-75BFBB1B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DDF03B9A-F616-43AC-83F2-97161D1A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41827B2-FC42-4C79-ADEB-6288D58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5A9E45E-D7E7-4F5E-84D4-4EEF6DBD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27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450E00B-5AEA-4622-B894-7815AD7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867E813-11DA-41CA-88DF-E97475F8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5EBD69E-3A15-4B7B-9F67-827ECED4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6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2AFC731-94F0-41DA-A31D-16688BFA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C0875-2D27-43F5-848F-90FA4251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46F7754-D2A6-48A0-9AE5-14D08EE4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E93251A-E1A7-45F5-B507-40685A99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A2BCDB0-C941-47E3-AE3E-C820D676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C3DBF46-6410-4BD9-894C-F1725D1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923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C9D9C1-DC3B-4D0B-BEAB-E893F990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5F95E737-280C-4A9C-8FD5-9A279583D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B4A8387-09A8-4CB6-ACFB-02A4EDB0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3C1EDF1-1C10-4CD4-A7EF-9C4976A8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9E2FC09-373A-43AF-8F72-36B9B394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90B1003-5389-4240-90D0-C312C573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49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DBE96E07-64BB-4C98-8BBA-20FFE464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9A83B2-EDDD-48F3-9002-D5B4FA2B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8240010-C5B9-4347-97A7-C19B394D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B8F2-30AB-4576-95E3-8949289BFB26}" type="datetimeFigureOut">
              <a:rPr lang="ro-RO" smtClean="0"/>
              <a:t>16.03.2019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057C586-C12A-4508-B083-B25F9B519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4142B8-DF1D-4B1F-9D6C-965B933D6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7794-CB32-4FB0-9400-5F9C770C7D1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909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F72C5A-A983-4EED-AE8F-C3BB27BD0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FDD1F29-2ACA-44DE-A772-7C8AE626E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877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re 12">
            <a:extLst>
              <a:ext uri="{FF2B5EF4-FFF2-40B4-BE49-F238E27FC236}">
                <a16:creationId xmlns:a16="http://schemas.microsoft.com/office/drawing/2014/main" id="{245960EA-627B-44C1-9548-32468DAEED91}"/>
              </a:ext>
            </a:extLst>
          </p:cNvPr>
          <p:cNvGrpSpPr/>
          <p:nvPr/>
        </p:nvGrpSpPr>
        <p:grpSpPr>
          <a:xfrm>
            <a:off x="0" y="-2010"/>
            <a:ext cx="12192000" cy="6419588"/>
            <a:chOff x="0" y="65102"/>
            <a:chExt cx="12192000" cy="6610350"/>
          </a:xfrm>
        </p:grpSpPr>
        <p:pic>
          <p:nvPicPr>
            <p:cNvPr id="4" name="Imagine 3">
              <a:extLst>
                <a:ext uri="{FF2B5EF4-FFF2-40B4-BE49-F238E27FC236}">
                  <a16:creationId xmlns:a16="http://schemas.microsoft.com/office/drawing/2014/main" id="{FD5514B5-2115-4321-9C7D-5C3DBAAE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102"/>
              <a:ext cx="12192000" cy="6610350"/>
            </a:xfrm>
            <a:prstGeom prst="rect">
              <a:avLst/>
            </a:prstGeom>
          </p:spPr>
        </p:pic>
        <p:pic>
          <p:nvPicPr>
            <p:cNvPr id="6" name="Imagine 5">
              <a:extLst>
                <a:ext uri="{FF2B5EF4-FFF2-40B4-BE49-F238E27FC236}">
                  <a16:creationId xmlns:a16="http://schemas.microsoft.com/office/drawing/2014/main" id="{559B8FD4-A40A-40E9-98D5-A2FBDB1C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586" y="5647829"/>
              <a:ext cx="900000" cy="900000"/>
            </a:xfrm>
            <a:prstGeom prst="rect">
              <a:avLst/>
            </a:prstGeom>
          </p:spPr>
        </p:pic>
        <p:pic>
          <p:nvPicPr>
            <p:cNvPr id="8" name="Imagine 7">
              <a:extLst>
                <a:ext uri="{FF2B5EF4-FFF2-40B4-BE49-F238E27FC236}">
                  <a16:creationId xmlns:a16="http://schemas.microsoft.com/office/drawing/2014/main" id="{D7C596DA-8917-4030-8CA0-1DD183D60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586" y="2394757"/>
              <a:ext cx="900000" cy="900000"/>
            </a:xfrm>
            <a:prstGeom prst="rect">
              <a:avLst/>
            </a:prstGeom>
          </p:spPr>
        </p:pic>
        <p:pic>
          <p:nvPicPr>
            <p:cNvPr id="10" name="Imagine 9">
              <a:extLst>
                <a:ext uri="{FF2B5EF4-FFF2-40B4-BE49-F238E27FC236}">
                  <a16:creationId xmlns:a16="http://schemas.microsoft.com/office/drawing/2014/main" id="{082DA2BC-15D9-49B8-ADD4-FE0E47F9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915" y="5647829"/>
              <a:ext cx="900000" cy="900000"/>
            </a:xfrm>
            <a:prstGeom prst="rect">
              <a:avLst/>
            </a:prstGeom>
          </p:spPr>
        </p:pic>
        <p:pic>
          <p:nvPicPr>
            <p:cNvPr id="12" name="Imagine 11">
              <a:extLst>
                <a:ext uri="{FF2B5EF4-FFF2-40B4-BE49-F238E27FC236}">
                  <a16:creationId xmlns:a16="http://schemas.microsoft.com/office/drawing/2014/main" id="{04C520A7-4982-4709-B4C7-7F41C4CD9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915" y="2394757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18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6A3FFF19-93A6-4AFC-A8BD-0C3D4035A237}"/>
              </a:ext>
            </a:extLst>
          </p:cNvPr>
          <p:cNvSpPr txBox="1"/>
          <p:nvPr/>
        </p:nvSpPr>
        <p:spPr>
          <a:xfrm>
            <a:off x="276837" y="268448"/>
            <a:ext cx="116355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solidFill>
                  <a:srgbClr val="267F99"/>
                </a:solidFill>
                <a:latin typeface="Consolas" panose="020B0609020204030204" pitchFamily="49" charset="0"/>
              </a:rPr>
              <a:t>module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o-RO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ro-RO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o-RO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browsers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Chrome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Edge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Firefox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'IE'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frameworks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browserify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jasmine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files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'test/unit/**/*.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reporters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spec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preprocessors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'test/unit/**/*.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js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browserify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browserify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debug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needed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enable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mocks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plugin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o-RO" dirty="0" err="1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 err="1">
                <a:solidFill>
                  <a:srgbClr val="A31515"/>
                </a:solidFill>
                <a:latin typeface="Consolas" panose="020B0609020204030204" pitchFamily="49" charset="0"/>
              </a:rPr>
              <a:t>proxyquireify</a:t>
            </a:r>
            <a:r>
              <a:rPr lang="ro-RO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plugin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you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want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continuously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re-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run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tests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on file-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save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replace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following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line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with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 `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autoWatch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ro-RO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ro-RO" dirty="0">
                <a:solidFill>
                  <a:srgbClr val="008000"/>
                </a:solidFill>
                <a:latin typeface="Consolas" panose="020B0609020204030204" pitchFamily="49" charset="0"/>
              </a:rPr>
              <a:t>`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o-RO" dirty="0" err="1">
                <a:solidFill>
                  <a:srgbClr val="001080"/>
                </a:solidFill>
                <a:latin typeface="Consolas" panose="020B0609020204030204" pitchFamily="49" charset="0"/>
              </a:rPr>
              <a:t>singleRun</a:t>
            </a:r>
            <a:r>
              <a:rPr lang="ro-RO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ro-R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ro-R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3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</Words>
  <Application>Microsoft Office PowerPoint</Application>
  <PresentationFormat>Ecran lat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Temă Office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Ştefăniţă-Alexandru Mitran</dc:creator>
  <cp:lastModifiedBy>Ştefăniţă-Alexandru Mitran</cp:lastModifiedBy>
  <cp:revision>11</cp:revision>
  <dcterms:created xsi:type="dcterms:W3CDTF">2019-03-15T19:57:59Z</dcterms:created>
  <dcterms:modified xsi:type="dcterms:W3CDTF">2019-03-16T19:23:24Z</dcterms:modified>
</cp:coreProperties>
</file>