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"/>
  </p:notesMasterIdLst>
  <p:sldIdLst>
    <p:sldId id="256" r:id="rId2"/>
    <p:sldId id="258" r:id="rId3"/>
    <p:sldId id="266" r:id="rId4"/>
  </p:sldIdLst>
  <p:sldSz cx="9144000" cy="5143500" type="screen16x9"/>
  <p:notesSz cx="6858000" cy="9144000"/>
  <p:embeddedFontLst>
    <p:embeddedFont>
      <p:font typeface="Exo 2" pitchFamily="2" charset="77"/>
      <p:regular r:id="rId6"/>
      <p:bold r:id="rId7"/>
      <p:italic r:id="rId8"/>
      <p:boldItalic r:id="rId9"/>
    </p:embeddedFont>
    <p:embeddedFont>
      <p:font typeface="Fira Sans Extra Condensed Medium" panose="020B0603050000020004" pitchFamily="34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bold r:id="rId15"/>
      <p:italic r:id="rId16"/>
      <p:boldItalic r:id="rId17"/>
    </p:embeddedFont>
    <p:embeddedFont>
      <p:font typeface="Squada One" panose="020000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533F7F-B28C-428D-A7AE-7D97D75A88AC}">
  <a:tblStyle styleId="{57533F7F-B28C-428D-A7AE-7D97D75A88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Portfolio assignment 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DATA SCIENCE</a:t>
            </a:r>
            <a:br>
              <a:rPr lang="en-US">
                <a:solidFill>
                  <a:schemeClr val="dk2"/>
                </a:solidFill>
              </a:rPr>
            </a:br>
            <a:r>
              <a:rPr lang="en-US">
                <a:solidFill>
                  <a:schemeClr val="dk2"/>
                </a:solidFill>
              </a:rPr>
              <a:t>TOOLS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POPULAIRE DATA SCIENCE TOOLS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 Institute</a:t>
            </a:r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Matei Zaharia</a:t>
            </a:r>
            <a:endParaRPr/>
          </a:p>
        </p:txBody>
      </p:sp>
      <p:cxnSp>
        <p:nvCxnSpPr>
          <p:cNvPr id="162" name="Google Shape;162;p32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2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32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BigML, Inc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D3.JS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Bostock, Jason Davies, Jeffrey Heer, Vadim Ogievetsky &amp; community</a:t>
            </a: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MATLAB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Cleve Moler, Mathworks</a:t>
            </a: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EXCEL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</a:t>
            </a:r>
            <a:endParaRPr/>
          </a:p>
        </p:txBody>
      </p:sp>
      <p:pic>
        <p:nvPicPr>
          <p:cNvPr id="1028" name="Picture 4" descr="Gartner roept SAS voor zesde keer op rij uit tot leider in data-integratie  | BI-Platform | Business Intelligence &amp; Analytics">
            <a:extLst>
              <a:ext uri="{FF2B5EF4-FFF2-40B4-BE49-F238E27FC236}">
                <a16:creationId xmlns:a16="http://schemas.microsoft.com/office/drawing/2014/main" id="{564946FF-1523-2B4F-8264-461E2820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15" y="498729"/>
            <a:ext cx="744498" cy="32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Spark - Wikipedia">
            <a:extLst>
              <a:ext uri="{FF2B5EF4-FFF2-40B4-BE49-F238E27FC236}">
                <a16:creationId xmlns:a16="http://schemas.microsoft.com/office/drawing/2014/main" id="{7003F03C-1415-F84A-BB46-4D00B242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17" y="1428798"/>
            <a:ext cx="744496" cy="3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ML API + Matlab = Beautiful, Interactive Trees. | The Official Blog of  BigML.com">
            <a:extLst>
              <a:ext uri="{FF2B5EF4-FFF2-40B4-BE49-F238E27FC236}">
                <a16:creationId xmlns:a16="http://schemas.microsoft.com/office/drawing/2014/main" id="{01C480D4-E50D-6B46-BE45-CF8DCB26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15" y="2421600"/>
            <a:ext cx="744497" cy="3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d3/d3: Bring data to life with SVG, Canvas and HTML.">
            <a:extLst>
              <a:ext uri="{FF2B5EF4-FFF2-40B4-BE49-F238E27FC236}">
                <a16:creationId xmlns:a16="http://schemas.microsoft.com/office/drawing/2014/main" id="{45DAF99F-DE5E-3448-97BC-7E6B9A72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15" y="2064080"/>
            <a:ext cx="744493" cy="74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hWorks - Wikipedia">
            <a:extLst>
              <a:ext uri="{FF2B5EF4-FFF2-40B4-BE49-F238E27FC236}">
                <a16:creationId xmlns:a16="http://schemas.microsoft.com/office/drawing/2014/main" id="{5A0EC967-B862-534B-B1ED-23B6FA93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155" y="2976505"/>
            <a:ext cx="742253" cy="6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eginnen met Excel - alle informatie over Excel | SeniorWeb">
            <a:extLst>
              <a:ext uri="{FF2B5EF4-FFF2-40B4-BE49-F238E27FC236}">
                <a16:creationId xmlns:a16="http://schemas.microsoft.com/office/drawing/2014/main" id="{B7D1A8D6-1985-0447-A007-42C6533B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15" y="3934331"/>
            <a:ext cx="744494" cy="7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WAT MAAKT DEZE TOOLS POPULAIR?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OPEN-SOURCE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4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De code is voor iedereen inzichtelijk en biedt transparantie.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76" name="Google Shape;276;p4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INTUÏTIEF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subTitle" idx="4"/>
          </p:nvPr>
        </p:nvSpPr>
        <p:spPr>
          <a:xfrm>
            <a:off x="3462900" y="2240957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 tools bieden een fijne user experience en zijn makkelijk te gebruiken.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8" name="Google Shape;278;p4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FUNCTIONEEL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9" name="Google Shape;279;p4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Veel verschillende functionaliteiten betekent dat data scientists op allerlei verschillende vlakken overweg kunnen met deze tools.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80" name="Google Shape;280;p40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0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3" name="Google Shape;303;p40"/>
          <p:cNvGrpSpPr/>
          <p:nvPr/>
        </p:nvGrpSpPr>
        <p:grpSpPr>
          <a:xfrm>
            <a:off x="4406312" y="3674544"/>
            <a:ext cx="331366" cy="328695"/>
            <a:chOff x="-5613150" y="3991275"/>
            <a:chExt cx="294600" cy="292225"/>
          </a:xfrm>
        </p:grpSpPr>
        <p:sp>
          <p:nvSpPr>
            <p:cNvPr id="304" name="Google Shape;304;p40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3790;p60">
            <a:extLst>
              <a:ext uri="{FF2B5EF4-FFF2-40B4-BE49-F238E27FC236}">
                <a16:creationId xmlns:a16="http://schemas.microsoft.com/office/drawing/2014/main" id="{C32FFD63-37E2-E84C-B3BA-6DEDB20A1C11}"/>
              </a:ext>
            </a:extLst>
          </p:cNvPr>
          <p:cNvGrpSpPr/>
          <p:nvPr/>
        </p:nvGrpSpPr>
        <p:grpSpPr>
          <a:xfrm>
            <a:off x="1374084" y="1866184"/>
            <a:ext cx="1055754" cy="579250"/>
            <a:chOff x="2084325" y="363300"/>
            <a:chExt cx="484150" cy="254100"/>
          </a:xfrm>
        </p:grpSpPr>
        <p:sp>
          <p:nvSpPr>
            <p:cNvPr id="43" name="Google Shape;3791;p60">
              <a:extLst>
                <a:ext uri="{FF2B5EF4-FFF2-40B4-BE49-F238E27FC236}">
                  <a16:creationId xmlns:a16="http://schemas.microsoft.com/office/drawing/2014/main" id="{3FC2C1DA-CCF2-644A-BDBE-9764AD0D7F6A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3792;p60">
              <a:extLst>
                <a:ext uri="{FF2B5EF4-FFF2-40B4-BE49-F238E27FC236}">
                  <a16:creationId xmlns:a16="http://schemas.microsoft.com/office/drawing/2014/main" id="{4F432B37-CC7D-5545-A846-7D7FAD7D8CF9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" name="Google Shape;3950;p60">
            <a:extLst>
              <a:ext uri="{FF2B5EF4-FFF2-40B4-BE49-F238E27FC236}">
                <a16:creationId xmlns:a16="http://schemas.microsoft.com/office/drawing/2014/main" id="{E24E6989-B7C0-E443-8220-E17D831CD8CF}"/>
              </a:ext>
            </a:extLst>
          </p:cNvPr>
          <p:cNvGrpSpPr/>
          <p:nvPr/>
        </p:nvGrpSpPr>
        <p:grpSpPr>
          <a:xfrm>
            <a:off x="4123444" y="3357225"/>
            <a:ext cx="897111" cy="919944"/>
            <a:chOff x="5049725" y="2027900"/>
            <a:chExt cx="481750" cy="481850"/>
          </a:xfrm>
        </p:grpSpPr>
        <p:sp>
          <p:nvSpPr>
            <p:cNvPr id="46" name="Google Shape;3951;p60">
              <a:extLst>
                <a:ext uri="{FF2B5EF4-FFF2-40B4-BE49-F238E27FC236}">
                  <a16:creationId xmlns:a16="http://schemas.microsoft.com/office/drawing/2014/main" id="{9B81F5BC-878A-244E-8C9E-0DC927AF41A8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3952;p60">
              <a:extLst>
                <a:ext uri="{FF2B5EF4-FFF2-40B4-BE49-F238E27FC236}">
                  <a16:creationId xmlns:a16="http://schemas.microsoft.com/office/drawing/2014/main" id="{EE6800E8-D17E-6D47-9C8D-9D404C3131D2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953;p60">
              <a:extLst>
                <a:ext uri="{FF2B5EF4-FFF2-40B4-BE49-F238E27FC236}">
                  <a16:creationId xmlns:a16="http://schemas.microsoft.com/office/drawing/2014/main" id="{5CB8C77D-62A8-834E-9A78-612CC5C44A20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3954;p60">
              <a:extLst>
                <a:ext uri="{FF2B5EF4-FFF2-40B4-BE49-F238E27FC236}">
                  <a16:creationId xmlns:a16="http://schemas.microsoft.com/office/drawing/2014/main" id="{019091FE-A7D0-AD47-BB55-A03CD366CCB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3955;p60">
              <a:extLst>
                <a:ext uri="{FF2B5EF4-FFF2-40B4-BE49-F238E27FC236}">
                  <a16:creationId xmlns:a16="http://schemas.microsoft.com/office/drawing/2014/main" id="{6DD0F7EB-F4AF-2143-BD6A-D64489111678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3956;p60">
              <a:extLst>
                <a:ext uri="{FF2B5EF4-FFF2-40B4-BE49-F238E27FC236}">
                  <a16:creationId xmlns:a16="http://schemas.microsoft.com/office/drawing/2014/main" id="{7FC5E2FD-F4C4-504E-A550-E3034CC3EE5A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3957;p60">
              <a:extLst>
                <a:ext uri="{FF2B5EF4-FFF2-40B4-BE49-F238E27FC236}">
                  <a16:creationId xmlns:a16="http://schemas.microsoft.com/office/drawing/2014/main" id="{0CAD14F3-51E4-4C4A-B13C-6741C47F0475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3958;p60">
              <a:extLst>
                <a:ext uri="{FF2B5EF4-FFF2-40B4-BE49-F238E27FC236}">
                  <a16:creationId xmlns:a16="http://schemas.microsoft.com/office/drawing/2014/main" id="{573C162B-FD38-EC47-B628-43E7FBAA3FFD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" name="Google Shape;4356;p60">
            <a:extLst>
              <a:ext uri="{FF2B5EF4-FFF2-40B4-BE49-F238E27FC236}">
                <a16:creationId xmlns:a16="http://schemas.microsoft.com/office/drawing/2014/main" id="{27A3F6BC-DD43-B942-9016-CC1B90BF0DE6}"/>
              </a:ext>
            </a:extLst>
          </p:cNvPr>
          <p:cNvSpPr/>
          <p:nvPr/>
        </p:nvSpPr>
        <p:spPr>
          <a:xfrm>
            <a:off x="6918498" y="1852055"/>
            <a:ext cx="654203" cy="593379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94</Words>
  <Application>Microsoft Macintosh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 Condensed Light</vt:lpstr>
      <vt:lpstr>Fira Sans Extra Condensed Medium</vt:lpstr>
      <vt:lpstr>Exo 2</vt:lpstr>
      <vt:lpstr>Arial</vt:lpstr>
      <vt:lpstr>Squada One</vt:lpstr>
      <vt:lpstr>Tech Newsletter by Slidesgo</vt:lpstr>
      <vt:lpstr>DATA SCIENCE TOOLS</vt:lpstr>
      <vt:lpstr>POPULAIRE DATA SCIENCE TOOLS</vt:lpstr>
      <vt:lpstr>WAT MAAKT DEZE TOOLS POPULAIR?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TOOLS</dc:title>
  <cp:lastModifiedBy>Stefan Jaspers</cp:lastModifiedBy>
  <cp:revision>3</cp:revision>
  <dcterms:modified xsi:type="dcterms:W3CDTF">2021-02-02T22:48:53Z</dcterms:modified>
</cp:coreProperties>
</file>