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4"/>
  </p:notesMasterIdLst>
  <p:sldIdLst>
    <p:sldId id="256" r:id="rId2"/>
    <p:sldId id="260" r:id="rId3"/>
  </p:sldIdLst>
  <p:sldSz cx="9144000" cy="5143500" type="screen16x9"/>
  <p:notesSz cx="6858000" cy="9144000"/>
  <p:embeddedFontLst>
    <p:embeddedFont>
      <p:font typeface="Exo 2" pitchFamily="2" charset="77"/>
      <p:regular r:id="rId5"/>
      <p:bold r:id="rId6"/>
      <p:italic r:id="rId7"/>
      <p:boldItalic r:id="rId8"/>
    </p:embeddedFont>
    <p:embeddedFont>
      <p:font typeface="Roboto Condensed Light" panose="02000000000000000000" pitchFamily="2" charset="0"/>
      <p:regular r:id="rId9"/>
      <p:bold r:id="rId10"/>
      <p:italic r:id="rId11"/>
      <p:boldItalic r:id="rId12"/>
    </p:embeddedFont>
    <p:embeddedFont>
      <p:font typeface="Squada One" panose="02000000000000000000" pitchFamily="2" charset="0"/>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533F7F-B28C-428D-A7AE-7D97D75A88AC}">
  <a:tblStyle styleId="{57533F7F-B28C-428D-A7AE-7D97D75A88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61" d="100"/>
          <a:sy n="161"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viewProps" Target="viewProps.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2"/>
              </a:buClr>
              <a:buSzPts val="6000"/>
              <a:buNone/>
              <a:defRPr sz="4800">
                <a:solidFill>
                  <a:schemeClr val="dk2"/>
                </a:solidFill>
              </a:defRPr>
            </a:lvl1pPr>
            <a:lvl2pPr lvl="1" rtl="0">
              <a:spcBef>
                <a:spcPts val="0"/>
              </a:spcBef>
              <a:spcAft>
                <a:spcPts val="0"/>
              </a:spcAft>
              <a:buClr>
                <a:schemeClr val="dk2"/>
              </a:buClr>
              <a:buSzPts val="5200"/>
              <a:buNone/>
              <a:defRPr sz="5200">
                <a:solidFill>
                  <a:schemeClr val="dk2"/>
                </a:solidFill>
              </a:defRPr>
            </a:lvl2pPr>
            <a:lvl3pPr lvl="2" rtl="0">
              <a:spcBef>
                <a:spcPts val="0"/>
              </a:spcBef>
              <a:spcAft>
                <a:spcPts val="0"/>
              </a:spcAft>
              <a:buClr>
                <a:schemeClr val="dk2"/>
              </a:buClr>
              <a:buSzPts val="5200"/>
              <a:buNone/>
              <a:defRPr sz="5200">
                <a:solidFill>
                  <a:schemeClr val="dk2"/>
                </a:solidFill>
              </a:defRPr>
            </a:lvl3pPr>
            <a:lvl4pPr lvl="3" rtl="0">
              <a:spcBef>
                <a:spcPts val="0"/>
              </a:spcBef>
              <a:spcAft>
                <a:spcPts val="0"/>
              </a:spcAft>
              <a:buClr>
                <a:schemeClr val="dk2"/>
              </a:buClr>
              <a:buSzPts val="5200"/>
              <a:buNone/>
              <a:defRPr sz="5200">
                <a:solidFill>
                  <a:schemeClr val="dk2"/>
                </a:solidFill>
              </a:defRPr>
            </a:lvl4pPr>
            <a:lvl5pPr lvl="4" rtl="0">
              <a:spcBef>
                <a:spcPts val="0"/>
              </a:spcBef>
              <a:spcAft>
                <a:spcPts val="0"/>
              </a:spcAft>
              <a:buClr>
                <a:schemeClr val="dk2"/>
              </a:buClr>
              <a:buSzPts val="5200"/>
              <a:buNone/>
              <a:defRPr sz="5200">
                <a:solidFill>
                  <a:schemeClr val="dk2"/>
                </a:solidFill>
              </a:defRPr>
            </a:lvl5pPr>
            <a:lvl6pPr lvl="5" rtl="0">
              <a:spcBef>
                <a:spcPts val="0"/>
              </a:spcBef>
              <a:spcAft>
                <a:spcPts val="0"/>
              </a:spcAft>
              <a:buClr>
                <a:schemeClr val="dk2"/>
              </a:buClr>
              <a:buSzPts val="5200"/>
              <a:buNone/>
              <a:defRPr sz="5200">
                <a:solidFill>
                  <a:schemeClr val="dk2"/>
                </a:solidFill>
              </a:defRPr>
            </a:lvl6pPr>
            <a:lvl7pPr lvl="6" rtl="0">
              <a:spcBef>
                <a:spcPts val="0"/>
              </a:spcBef>
              <a:spcAft>
                <a:spcPts val="0"/>
              </a:spcAft>
              <a:buClr>
                <a:schemeClr val="dk2"/>
              </a:buClr>
              <a:buSzPts val="5200"/>
              <a:buNone/>
              <a:defRPr sz="5200">
                <a:solidFill>
                  <a:schemeClr val="dk2"/>
                </a:solidFill>
              </a:defRPr>
            </a:lvl7pPr>
            <a:lvl8pPr lvl="7" rtl="0">
              <a:spcBef>
                <a:spcPts val="0"/>
              </a:spcBef>
              <a:spcAft>
                <a:spcPts val="0"/>
              </a:spcAft>
              <a:buClr>
                <a:schemeClr val="dk2"/>
              </a:buClr>
              <a:buSzPts val="5200"/>
              <a:buNone/>
              <a:defRPr sz="5200">
                <a:solidFill>
                  <a:schemeClr val="dk2"/>
                </a:solidFill>
              </a:defRPr>
            </a:lvl8pPr>
            <a:lvl9pPr lvl="8" rtl="0">
              <a:spcBef>
                <a:spcPts val="0"/>
              </a:spcBef>
              <a:spcAft>
                <a:spcPts val="0"/>
              </a:spcAft>
              <a:buClr>
                <a:schemeClr val="dk2"/>
              </a:buClr>
              <a:buSzPts val="5200"/>
              <a:buNone/>
              <a:defRPr sz="5200">
                <a:solidFill>
                  <a:schemeClr val="dk2"/>
                </a:solidFill>
              </a:defRPr>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lt2"/>
              </a:buClr>
              <a:buSzPts val="1200"/>
              <a:buNone/>
              <a:defRPr>
                <a:solidFill>
                  <a:schemeClr val="lt2"/>
                </a:solidFill>
              </a:defRPr>
            </a:lvl1pPr>
            <a:lvl2pPr lvl="1" algn="r" rtl="0">
              <a:lnSpc>
                <a:spcPct val="100000"/>
              </a:lnSpc>
              <a:spcBef>
                <a:spcPts val="0"/>
              </a:spcBef>
              <a:spcAft>
                <a:spcPts val="0"/>
              </a:spcAft>
              <a:buClr>
                <a:schemeClr val="lt2"/>
              </a:buClr>
              <a:buSzPts val="2800"/>
              <a:buNone/>
              <a:defRPr sz="2800">
                <a:solidFill>
                  <a:schemeClr val="lt2"/>
                </a:solidFill>
              </a:defRPr>
            </a:lvl2pPr>
            <a:lvl3pPr lvl="2" algn="r" rtl="0">
              <a:lnSpc>
                <a:spcPct val="100000"/>
              </a:lnSpc>
              <a:spcBef>
                <a:spcPts val="0"/>
              </a:spcBef>
              <a:spcAft>
                <a:spcPts val="0"/>
              </a:spcAft>
              <a:buClr>
                <a:schemeClr val="lt2"/>
              </a:buClr>
              <a:buSzPts val="2800"/>
              <a:buNone/>
              <a:defRPr sz="2800">
                <a:solidFill>
                  <a:schemeClr val="lt2"/>
                </a:solidFill>
              </a:defRPr>
            </a:lvl3pPr>
            <a:lvl4pPr lvl="3" algn="r" rtl="0">
              <a:lnSpc>
                <a:spcPct val="100000"/>
              </a:lnSpc>
              <a:spcBef>
                <a:spcPts val="0"/>
              </a:spcBef>
              <a:spcAft>
                <a:spcPts val="0"/>
              </a:spcAft>
              <a:buClr>
                <a:schemeClr val="lt2"/>
              </a:buClr>
              <a:buSzPts val="2800"/>
              <a:buNone/>
              <a:defRPr sz="2800">
                <a:solidFill>
                  <a:schemeClr val="lt2"/>
                </a:solidFill>
              </a:defRPr>
            </a:lvl4pPr>
            <a:lvl5pPr lvl="4" algn="r" rtl="0">
              <a:lnSpc>
                <a:spcPct val="100000"/>
              </a:lnSpc>
              <a:spcBef>
                <a:spcPts val="0"/>
              </a:spcBef>
              <a:spcAft>
                <a:spcPts val="0"/>
              </a:spcAft>
              <a:buClr>
                <a:schemeClr val="lt2"/>
              </a:buClr>
              <a:buSzPts val="2800"/>
              <a:buNone/>
              <a:defRPr sz="2800">
                <a:solidFill>
                  <a:schemeClr val="lt2"/>
                </a:solidFill>
              </a:defRPr>
            </a:lvl5pPr>
            <a:lvl6pPr lvl="5" algn="r" rtl="0">
              <a:lnSpc>
                <a:spcPct val="100000"/>
              </a:lnSpc>
              <a:spcBef>
                <a:spcPts val="0"/>
              </a:spcBef>
              <a:spcAft>
                <a:spcPts val="0"/>
              </a:spcAft>
              <a:buClr>
                <a:schemeClr val="lt2"/>
              </a:buClr>
              <a:buSzPts val="2800"/>
              <a:buNone/>
              <a:defRPr sz="2800">
                <a:solidFill>
                  <a:schemeClr val="lt2"/>
                </a:solidFill>
              </a:defRPr>
            </a:lvl6pPr>
            <a:lvl7pPr lvl="6" algn="r" rtl="0">
              <a:lnSpc>
                <a:spcPct val="100000"/>
              </a:lnSpc>
              <a:spcBef>
                <a:spcPts val="0"/>
              </a:spcBef>
              <a:spcAft>
                <a:spcPts val="0"/>
              </a:spcAft>
              <a:buClr>
                <a:schemeClr val="lt2"/>
              </a:buClr>
              <a:buSzPts val="2800"/>
              <a:buNone/>
              <a:defRPr sz="2800">
                <a:solidFill>
                  <a:schemeClr val="lt2"/>
                </a:solidFill>
              </a:defRPr>
            </a:lvl7pPr>
            <a:lvl8pPr lvl="7" algn="r" rtl="0">
              <a:lnSpc>
                <a:spcPct val="100000"/>
              </a:lnSpc>
              <a:spcBef>
                <a:spcPts val="0"/>
              </a:spcBef>
              <a:spcAft>
                <a:spcPts val="0"/>
              </a:spcAft>
              <a:buClr>
                <a:schemeClr val="lt2"/>
              </a:buClr>
              <a:buSzPts val="2800"/>
              <a:buNone/>
              <a:defRPr sz="2800">
                <a:solidFill>
                  <a:schemeClr val="lt2"/>
                </a:solidFill>
              </a:defRPr>
            </a:lvl8pPr>
            <a:lvl9pPr lvl="8" algn="r" rtl="0">
              <a:lnSpc>
                <a:spcPct val="100000"/>
              </a:lnSpc>
              <a:spcBef>
                <a:spcPts val="0"/>
              </a:spcBef>
              <a:spcAft>
                <a:spcPts val="0"/>
              </a:spcAft>
              <a:buClr>
                <a:schemeClr val="lt2"/>
              </a:buClr>
              <a:buSzPts val="2800"/>
              <a:buNone/>
              <a:defRPr sz="2800">
                <a:solidFill>
                  <a:schemeClr val="l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subtitle">
  <p:cSld name="CUSTOM_12">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5"/>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2800"/>
              <a:buNone/>
              <a:defRPr>
                <a:solidFill>
                  <a:schemeClr val="dk2"/>
                </a:solidFill>
              </a:defRPr>
            </a:lvl1pPr>
            <a:lvl2pPr lvl="1" rtl="0">
              <a:spcBef>
                <a:spcPts val="0"/>
              </a:spcBef>
              <a:spcAft>
                <a:spcPts val="0"/>
              </a:spcAft>
              <a:buClr>
                <a:schemeClr val="dk2"/>
              </a:buClr>
              <a:buSzPts val="1600"/>
              <a:buNone/>
              <a:defRPr sz="1600">
                <a:solidFill>
                  <a:schemeClr val="dk2"/>
                </a:solidFill>
              </a:defRPr>
            </a:lvl2pPr>
            <a:lvl3pPr lvl="2" rtl="0">
              <a:spcBef>
                <a:spcPts val="0"/>
              </a:spcBef>
              <a:spcAft>
                <a:spcPts val="0"/>
              </a:spcAft>
              <a:buClr>
                <a:schemeClr val="dk2"/>
              </a:buClr>
              <a:buSzPts val="1600"/>
              <a:buNone/>
              <a:defRPr sz="1600">
                <a:solidFill>
                  <a:schemeClr val="dk2"/>
                </a:solidFill>
              </a:defRPr>
            </a:lvl3pPr>
            <a:lvl4pPr lvl="3" rtl="0">
              <a:spcBef>
                <a:spcPts val="0"/>
              </a:spcBef>
              <a:spcAft>
                <a:spcPts val="0"/>
              </a:spcAft>
              <a:buClr>
                <a:schemeClr val="dk2"/>
              </a:buClr>
              <a:buSzPts val="1600"/>
              <a:buNone/>
              <a:defRPr sz="1600">
                <a:solidFill>
                  <a:schemeClr val="dk2"/>
                </a:solidFill>
              </a:defRPr>
            </a:lvl4pPr>
            <a:lvl5pPr lvl="4" rtl="0">
              <a:spcBef>
                <a:spcPts val="0"/>
              </a:spcBef>
              <a:spcAft>
                <a:spcPts val="0"/>
              </a:spcAft>
              <a:buClr>
                <a:schemeClr val="dk2"/>
              </a:buClr>
              <a:buSzPts val="1600"/>
              <a:buNone/>
              <a:defRPr sz="1600">
                <a:solidFill>
                  <a:schemeClr val="dk2"/>
                </a:solidFill>
              </a:defRPr>
            </a:lvl5pPr>
            <a:lvl6pPr lvl="5" rtl="0">
              <a:spcBef>
                <a:spcPts val="0"/>
              </a:spcBef>
              <a:spcAft>
                <a:spcPts val="0"/>
              </a:spcAft>
              <a:buClr>
                <a:schemeClr val="dk2"/>
              </a:buClr>
              <a:buSzPts val="1600"/>
              <a:buNone/>
              <a:defRPr sz="1600">
                <a:solidFill>
                  <a:schemeClr val="dk2"/>
                </a:solidFill>
              </a:defRPr>
            </a:lvl6pPr>
            <a:lvl7pPr lvl="6" rtl="0">
              <a:spcBef>
                <a:spcPts val="0"/>
              </a:spcBef>
              <a:spcAft>
                <a:spcPts val="0"/>
              </a:spcAft>
              <a:buClr>
                <a:schemeClr val="dk2"/>
              </a:buClr>
              <a:buSzPts val="1600"/>
              <a:buNone/>
              <a:defRPr sz="1600">
                <a:solidFill>
                  <a:schemeClr val="dk2"/>
                </a:solidFill>
              </a:defRPr>
            </a:lvl7pPr>
            <a:lvl8pPr lvl="7" rtl="0">
              <a:spcBef>
                <a:spcPts val="0"/>
              </a:spcBef>
              <a:spcAft>
                <a:spcPts val="0"/>
              </a:spcAft>
              <a:buClr>
                <a:schemeClr val="dk2"/>
              </a:buClr>
              <a:buSzPts val="1600"/>
              <a:buNone/>
              <a:defRPr sz="1600">
                <a:solidFill>
                  <a:schemeClr val="dk2"/>
                </a:solidFill>
              </a:defRPr>
            </a:lvl8pPr>
            <a:lvl9pPr lvl="8" rtl="0">
              <a:spcBef>
                <a:spcPts val="0"/>
              </a:spcBef>
              <a:spcAft>
                <a:spcPts val="0"/>
              </a:spcAft>
              <a:buClr>
                <a:schemeClr val="dk2"/>
              </a:buClr>
              <a:buSzPts val="1600"/>
              <a:buNone/>
              <a:defRPr sz="1600">
                <a:solidFill>
                  <a:schemeClr val="dk2"/>
                </a:solidFill>
              </a:defRPr>
            </a:lvl9pPr>
          </a:lstStyle>
          <a:p>
            <a:endParaRPr/>
          </a:p>
        </p:txBody>
      </p:sp>
      <p:sp>
        <p:nvSpPr>
          <p:cNvPr id="37" name="Google Shape;37;p5"/>
          <p:cNvSpPr txBox="1">
            <a:spLocks noGrp="1"/>
          </p:cNvSpPr>
          <p:nvPr>
            <p:ph type="subTitle" idx="1"/>
          </p:nvPr>
        </p:nvSpPr>
        <p:spPr>
          <a:xfrm>
            <a:off x="2459550" y="2314225"/>
            <a:ext cx="4224900" cy="178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2"/>
              </a:buClr>
              <a:buSzPts val="1200"/>
              <a:buNone/>
              <a:defRPr sz="1100">
                <a:solidFill>
                  <a:schemeClr val="lt2"/>
                </a:solidFill>
              </a:defRPr>
            </a:lvl1pPr>
            <a:lvl2pPr lvl="1" rtl="0">
              <a:lnSpc>
                <a:spcPct val="100000"/>
              </a:lnSpc>
              <a:spcBef>
                <a:spcPts val="0"/>
              </a:spcBef>
              <a:spcAft>
                <a:spcPts val="0"/>
              </a:spcAft>
              <a:buClr>
                <a:schemeClr val="lt2"/>
              </a:buClr>
              <a:buSzPts val="1200"/>
              <a:buNone/>
              <a:defRPr>
                <a:solidFill>
                  <a:schemeClr val="lt2"/>
                </a:solidFill>
              </a:defRPr>
            </a:lvl2pPr>
            <a:lvl3pPr lvl="2" rtl="0">
              <a:lnSpc>
                <a:spcPct val="100000"/>
              </a:lnSpc>
              <a:spcBef>
                <a:spcPts val="0"/>
              </a:spcBef>
              <a:spcAft>
                <a:spcPts val="0"/>
              </a:spcAft>
              <a:buClr>
                <a:schemeClr val="lt2"/>
              </a:buClr>
              <a:buSzPts val="1200"/>
              <a:buNone/>
              <a:defRPr>
                <a:solidFill>
                  <a:schemeClr val="lt2"/>
                </a:solidFill>
              </a:defRPr>
            </a:lvl3pPr>
            <a:lvl4pPr lvl="3" rtl="0">
              <a:lnSpc>
                <a:spcPct val="100000"/>
              </a:lnSpc>
              <a:spcBef>
                <a:spcPts val="0"/>
              </a:spcBef>
              <a:spcAft>
                <a:spcPts val="0"/>
              </a:spcAft>
              <a:buClr>
                <a:schemeClr val="lt2"/>
              </a:buClr>
              <a:buSzPts val="1200"/>
              <a:buNone/>
              <a:defRPr>
                <a:solidFill>
                  <a:schemeClr val="lt2"/>
                </a:solidFill>
              </a:defRPr>
            </a:lvl4pPr>
            <a:lvl5pPr lvl="4" rtl="0">
              <a:lnSpc>
                <a:spcPct val="100000"/>
              </a:lnSpc>
              <a:spcBef>
                <a:spcPts val="0"/>
              </a:spcBef>
              <a:spcAft>
                <a:spcPts val="0"/>
              </a:spcAft>
              <a:buClr>
                <a:schemeClr val="lt2"/>
              </a:buClr>
              <a:buSzPts val="1200"/>
              <a:buNone/>
              <a:defRPr>
                <a:solidFill>
                  <a:schemeClr val="lt2"/>
                </a:solidFill>
              </a:defRPr>
            </a:lvl5pPr>
            <a:lvl6pPr lvl="5" rtl="0">
              <a:lnSpc>
                <a:spcPct val="100000"/>
              </a:lnSpc>
              <a:spcBef>
                <a:spcPts val="0"/>
              </a:spcBef>
              <a:spcAft>
                <a:spcPts val="0"/>
              </a:spcAft>
              <a:buClr>
                <a:schemeClr val="lt2"/>
              </a:buClr>
              <a:buSzPts val="1200"/>
              <a:buNone/>
              <a:defRPr>
                <a:solidFill>
                  <a:schemeClr val="lt2"/>
                </a:solidFill>
              </a:defRPr>
            </a:lvl6pPr>
            <a:lvl7pPr lvl="6" rtl="0">
              <a:lnSpc>
                <a:spcPct val="100000"/>
              </a:lnSpc>
              <a:spcBef>
                <a:spcPts val="0"/>
              </a:spcBef>
              <a:spcAft>
                <a:spcPts val="0"/>
              </a:spcAft>
              <a:buClr>
                <a:schemeClr val="lt2"/>
              </a:buClr>
              <a:buSzPts val="1200"/>
              <a:buNone/>
              <a:defRPr>
                <a:solidFill>
                  <a:schemeClr val="lt2"/>
                </a:solidFill>
              </a:defRPr>
            </a:lvl7pPr>
            <a:lvl8pPr lvl="7" rtl="0">
              <a:lnSpc>
                <a:spcPct val="100000"/>
              </a:lnSpc>
              <a:spcBef>
                <a:spcPts val="0"/>
              </a:spcBef>
              <a:spcAft>
                <a:spcPts val="0"/>
              </a:spcAft>
              <a:buClr>
                <a:schemeClr val="lt2"/>
              </a:buClr>
              <a:buSzPts val="1200"/>
              <a:buNone/>
              <a:defRPr>
                <a:solidFill>
                  <a:schemeClr val="lt2"/>
                </a:solidFill>
              </a:defRPr>
            </a:lvl8pPr>
            <a:lvl9pPr lvl="8" rtl="0">
              <a:lnSpc>
                <a:spcPct val="100000"/>
              </a:lnSpc>
              <a:spcBef>
                <a:spcPts val="0"/>
              </a:spcBef>
              <a:spcAft>
                <a:spcPts val="0"/>
              </a:spcAft>
              <a:buClr>
                <a:schemeClr val="lt2"/>
              </a:buClr>
              <a:buSzPts val="1200"/>
              <a:buNone/>
              <a:defRPr>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slide">
  <p:cSld name="CUSTOM_33">
    <p:bg>
      <p:bgPr>
        <a:noFill/>
        <a:effectLst/>
      </p:bgPr>
    </p:bg>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xo 2"/>
              <a:buNone/>
              <a:defRPr sz="2800" b="1">
                <a:solidFill>
                  <a:schemeClr val="dk1"/>
                </a:solidFill>
                <a:latin typeface="Exo 2"/>
                <a:ea typeface="Exo 2"/>
                <a:cs typeface="Exo 2"/>
                <a:sym typeface="Exo 2"/>
              </a:defRPr>
            </a:lvl1pPr>
            <a:lvl2pPr lvl="1"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2pPr>
            <a:lvl3pPr lvl="2"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3pPr>
            <a:lvl4pPr lvl="3"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4pPr>
            <a:lvl5pPr lvl="4"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5pPr>
            <a:lvl6pPr lvl="5"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6pPr>
            <a:lvl7pPr lvl="6"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7pPr>
            <a:lvl8pPr lvl="7"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8pPr>
            <a:lvl9pPr lvl="8" rtl="0">
              <a:spcBef>
                <a:spcPts val="0"/>
              </a:spcBef>
              <a:spcAft>
                <a:spcPts val="0"/>
              </a:spcAft>
              <a:buClr>
                <a:schemeClr val="dk1"/>
              </a:buClr>
              <a:buSzPts val="2800"/>
              <a:buFont typeface="Squada One"/>
              <a:buNone/>
              <a:defRPr sz="2800">
                <a:solidFill>
                  <a:schemeClr val="dk1"/>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1pPr>
            <a:lvl2pPr marL="914400" lvl="1"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2pPr>
            <a:lvl3pPr marL="1371600" lvl="2"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3pPr>
            <a:lvl4pPr marL="1828800" lvl="3"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4pPr>
            <a:lvl5pPr marL="2286000" lvl="4"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5pPr>
            <a:lvl6pPr marL="2743200" lvl="5"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6pPr>
            <a:lvl7pPr marL="3200400" lvl="6"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7pPr>
            <a:lvl8pPr marL="3657600" lvl="7" indent="-304800" rtl="0">
              <a:lnSpc>
                <a:spcPct val="115000"/>
              </a:lnSpc>
              <a:spcBef>
                <a:spcPts val="1600"/>
              </a:spcBef>
              <a:spcAft>
                <a:spcPts val="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8pPr>
            <a:lvl9pPr marL="4114800" lvl="8" indent="-304800" rtl="0">
              <a:lnSpc>
                <a:spcPct val="115000"/>
              </a:lnSpc>
              <a:spcBef>
                <a:spcPts val="1600"/>
              </a:spcBef>
              <a:spcAft>
                <a:spcPts val="1600"/>
              </a:spcAft>
              <a:buClr>
                <a:schemeClr val="dk1"/>
              </a:buClr>
              <a:buSzPts val="1200"/>
              <a:buFont typeface="Roboto Condensed Light"/>
              <a:buChar char="■"/>
              <a:defRPr sz="1200">
                <a:solidFill>
                  <a:schemeClr val="dk1"/>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7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0"/>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solidFill>
                  <a:schemeClr val="lt2"/>
                </a:solidFill>
              </a:rPr>
              <a:t>Portfolio assignment 1</a:t>
            </a:r>
            <a:endParaRPr>
              <a:solidFill>
                <a:schemeClr val="lt2"/>
              </a:solidFill>
            </a:endParaRPr>
          </a:p>
        </p:txBody>
      </p:sp>
      <p:sp>
        <p:nvSpPr>
          <p:cNvPr id="141" name="Google Shape;141;p30"/>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a:solidFill>
                  <a:schemeClr val="dk2"/>
                </a:solidFill>
              </a:rPr>
              <a:t>WAT IS</a:t>
            </a:r>
            <a:br>
              <a:rPr lang="en-GB">
                <a:solidFill>
                  <a:schemeClr val="dk2"/>
                </a:solidFill>
              </a:rPr>
            </a:br>
            <a:r>
              <a:rPr lang="en-GB">
                <a:solidFill>
                  <a:schemeClr val="dk2"/>
                </a:solidFill>
              </a:rPr>
              <a:t>DATA SCIENCE?</a:t>
            </a:r>
          </a:p>
        </p:txBody>
      </p:sp>
      <p:cxnSp>
        <p:nvCxnSpPr>
          <p:cNvPr id="142" name="Google Shape;142;p30"/>
          <p:cNvCxnSpPr/>
          <p:nvPr/>
        </p:nvCxnSpPr>
        <p:spPr>
          <a:xfrm>
            <a:off x="7145675" y="3176000"/>
            <a:ext cx="2086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ctrTitle"/>
          </p:nvPr>
        </p:nvSpPr>
        <p:spPr>
          <a:xfrm>
            <a:off x="2635950" y="158701"/>
            <a:ext cx="3867300" cy="2054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dk2"/>
                </a:solidFill>
              </a:rPr>
              <a:t>Data science…</a:t>
            </a:r>
            <a:endParaRPr sz="2800">
              <a:solidFill>
                <a:schemeClr val="dk2"/>
              </a:solidFill>
            </a:endParaRPr>
          </a:p>
        </p:txBody>
      </p:sp>
      <p:sp>
        <p:nvSpPr>
          <p:cNvPr id="188" name="Google Shape;188;p34"/>
          <p:cNvSpPr txBox="1">
            <a:spLocks noGrp="1"/>
          </p:cNvSpPr>
          <p:nvPr>
            <p:ph type="subTitle" idx="1"/>
          </p:nvPr>
        </p:nvSpPr>
        <p:spPr>
          <a:xfrm>
            <a:off x="2457150" y="2053521"/>
            <a:ext cx="4224900" cy="162167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…is een multidisciplinair vakgebied waarbij kennis wordt verkregen uit grote hoeveelheden gegevens van diverse databronnen.</a:t>
            </a:r>
          </a:p>
          <a:p>
            <a:pPr marL="0" lvl="0" indent="0" algn="ctr" rtl="0">
              <a:spcBef>
                <a:spcPts val="0"/>
              </a:spcBef>
              <a:spcAft>
                <a:spcPts val="0"/>
              </a:spcAft>
              <a:buNone/>
            </a:pPr>
            <a:endParaRPr lang="en"/>
          </a:p>
          <a:p>
            <a:pPr marL="0" lvl="0" indent="0" algn="ctr" rtl="0">
              <a:spcBef>
                <a:spcPts val="0"/>
              </a:spcBef>
              <a:spcAft>
                <a:spcPts val="0"/>
              </a:spcAft>
              <a:buNone/>
            </a:pPr>
            <a:r>
              <a:rPr lang="en"/>
              <a:t>Een data scientist houdt zich onder andere bezig met het analyseren van data en het extraheren van nuttige informatie. Het doel hiervan is het opdoen van nieuwe kennis en informatie over bijvoorbeeld een organisatie.</a:t>
            </a:r>
            <a:endParaRPr/>
          </a:p>
        </p:txBody>
      </p:sp>
      <p:cxnSp>
        <p:nvCxnSpPr>
          <p:cNvPr id="189" name="Google Shape;189;p34"/>
          <p:cNvCxnSpPr/>
          <p:nvPr/>
        </p:nvCxnSpPr>
        <p:spPr>
          <a:xfrm>
            <a:off x="4569600" y="1494500"/>
            <a:ext cx="4574400" cy="0"/>
          </a:xfrm>
          <a:prstGeom prst="straightConnector1">
            <a:avLst/>
          </a:prstGeom>
          <a:noFill/>
          <a:ln w="9525" cap="flat" cmpd="sng">
            <a:solidFill>
              <a:schemeClr val="dk2"/>
            </a:solidFill>
            <a:prstDash val="solid"/>
            <a:round/>
            <a:headEnd type="none" w="med" len="med"/>
            <a:tailEnd type="none" w="med" len="med"/>
          </a:ln>
        </p:spPr>
      </p:cxnSp>
      <p:cxnSp>
        <p:nvCxnSpPr>
          <p:cNvPr id="190" name="Google Shape;190;p34"/>
          <p:cNvCxnSpPr/>
          <p:nvPr/>
        </p:nvCxnSpPr>
        <p:spPr>
          <a:xfrm>
            <a:off x="0" y="3568175"/>
            <a:ext cx="45744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Tech Newsletter by Slidesgo">
  <a:themeElements>
    <a:clrScheme name="Simple Light">
      <a:dk1>
        <a:srgbClr val="AAFFEE"/>
      </a:dk1>
      <a:lt1>
        <a:srgbClr val="05214A"/>
      </a:lt1>
      <a:dk2>
        <a:srgbClr val="00FFCD"/>
      </a:dk2>
      <a:lt2>
        <a:srgbClr val="FFFFFF"/>
      </a:lt2>
      <a:accent1>
        <a:srgbClr val="98FFEA"/>
      </a:accent1>
      <a:accent2>
        <a:srgbClr val="62F8DA"/>
      </a:accent2>
      <a:accent3>
        <a:srgbClr val="28497A"/>
      </a:accent3>
      <a:accent4>
        <a:srgbClr val="1A4079"/>
      </a:accent4>
      <a:accent5>
        <a:srgbClr val="041B3D"/>
      </a:accent5>
      <a:accent6>
        <a:srgbClr val="092A5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Words>
  <Application>Microsoft Macintosh PowerPoint</Application>
  <PresentationFormat>On-screen Show (16:9)</PresentationFormat>
  <Paragraphs>6</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Roboto Condensed Light</vt:lpstr>
      <vt:lpstr>Exo 2</vt:lpstr>
      <vt:lpstr>Arial</vt:lpstr>
      <vt:lpstr>Squada One</vt:lpstr>
      <vt:lpstr>Tech Newsletter by Slidesgo</vt:lpstr>
      <vt:lpstr>WAT IS DATA SCIENCE?</vt:lpstr>
      <vt:lpstr>Data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 IS DATA SCIENCE?</dc:title>
  <cp:lastModifiedBy>Stefan Jaspers</cp:lastModifiedBy>
  <cp:revision>1</cp:revision>
  <dcterms:modified xsi:type="dcterms:W3CDTF">2021-02-02T22:15:14Z</dcterms:modified>
</cp:coreProperties>
</file>