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374" r:id="rId9"/>
    <p:sldId id="375" r:id="rId10"/>
    <p:sldId id="264" r:id="rId11"/>
    <p:sldId id="376" r:id="rId12"/>
    <p:sldId id="260" r:id="rId13"/>
    <p:sldId id="377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eue Haas Grotesk Text Pro" panose="020B0504020202020204" pitchFamily="34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249"/>
    <p:restoredTop sz="48203"/>
  </p:normalViewPr>
  <p:slideViewPr>
    <p:cSldViewPr snapToGrid="0" snapToObjects="1">
      <p:cViewPr varScale="1">
        <p:scale>
          <a:sx n="51" d="100"/>
          <a:sy n="51" d="100"/>
        </p:scale>
        <p:origin x="44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1D23A-84E8-4AB3-BA3A-E0914A62FAF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2A989C-E7E4-4CDB-BAD9-DB8891BA14D9}">
      <dgm:prSet custT="1"/>
      <dgm:spPr/>
      <dgm:t>
        <a:bodyPr/>
        <a:lstStyle/>
        <a:p>
          <a:r>
            <a:rPr lang="en-US" sz="1800" b="1" dirty="0"/>
            <a:t>Central processing unit (CPU</a:t>
          </a:r>
          <a:r>
            <a:rPr lang="en-US" sz="1800" dirty="0"/>
            <a:t>): manipulates the data and controls the tasks performed by the other components</a:t>
          </a:r>
        </a:p>
      </dgm:t>
    </dgm:pt>
    <dgm:pt modelId="{B8DF6B14-AB20-44AA-9139-3A4D355C94A7}" type="parTrans" cxnId="{AF7A5FFA-9CBE-4021-BA05-270C41DADDFE}">
      <dgm:prSet/>
      <dgm:spPr/>
      <dgm:t>
        <a:bodyPr/>
        <a:lstStyle/>
        <a:p>
          <a:endParaRPr lang="en-US" sz="1800"/>
        </a:p>
      </dgm:t>
    </dgm:pt>
    <dgm:pt modelId="{779B631F-37BA-4486-9095-AE5E5990A2ED}" type="sibTrans" cxnId="{AF7A5FFA-9CBE-4021-BA05-270C41DADDFE}">
      <dgm:prSet/>
      <dgm:spPr/>
      <dgm:t>
        <a:bodyPr/>
        <a:lstStyle/>
        <a:p>
          <a:endParaRPr lang="en-US" sz="1800"/>
        </a:p>
      </dgm:t>
    </dgm:pt>
    <dgm:pt modelId="{B6DF031D-F499-4EC7-9BE4-7BDE1D95EBA7}">
      <dgm:prSet custT="1"/>
      <dgm:spPr/>
      <dgm:t>
        <a:bodyPr/>
        <a:lstStyle/>
        <a:p>
          <a:r>
            <a:rPr lang="en-US" sz="1800" b="1" dirty="0"/>
            <a:t>Primary storage: </a:t>
          </a:r>
          <a:r>
            <a:rPr lang="en-US" sz="1800" dirty="0"/>
            <a:t>internal to the CPU; temporarily stores data and program instructions during processing</a:t>
          </a:r>
        </a:p>
      </dgm:t>
    </dgm:pt>
    <dgm:pt modelId="{69578059-C643-4AA3-8972-A0613188B90C}" type="parTrans" cxnId="{3AD0239D-C349-4088-9BE0-EE77B6BD0DB6}">
      <dgm:prSet/>
      <dgm:spPr/>
      <dgm:t>
        <a:bodyPr/>
        <a:lstStyle/>
        <a:p>
          <a:endParaRPr lang="en-US" sz="1800"/>
        </a:p>
      </dgm:t>
    </dgm:pt>
    <dgm:pt modelId="{BF4205A1-F658-48A2-B83F-002F8F31AFDD}" type="sibTrans" cxnId="{3AD0239D-C349-4088-9BE0-EE77B6BD0DB6}">
      <dgm:prSet/>
      <dgm:spPr/>
      <dgm:t>
        <a:bodyPr/>
        <a:lstStyle/>
        <a:p>
          <a:endParaRPr lang="en-US" sz="1800"/>
        </a:p>
      </dgm:t>
    </dgm:pt>
    <dgm:pt modelId="{3CE5C86A-913E-418E-A46C-4E73B8DCB943}">
      <dgm:prSet custT="1"/>
      <dgm:spPr/>
      <dgm:t>
        <a:bodyPr/>
        <a:lstStyle/>
        <a:p>
          <a:r>
            <a:rPr lang="en-US" sz="1800" b="1"/>
            <a:t>Secondary storage</a:t>
          </a:r>
          <a:r>
            <a:rPr lang="en-US" sz="1800"/>
            <a:t>: external to the CPU; stores data and programs for future use</a:t>
          </a:r>
        </a:p>
      </dgm:t>
    </dgm:pt>
    <dgm:pt modelId="{D757C6DB-2524-4837-867C-0D8B530F72C5}" type="parTrans" cxnId="{965ED1B2-DB6A-47E7-B4EF-DA42B993B042}">
      <dgm:prSet/>
      <dgm:spPr/>
      <dgm:t>
        <a:bodyPr/>
        <a:lstStyle/>
        <a:p>
          <a:endParaRPr lang="en-US" sz="1800"/>
        </a:p>
      </dgm:t>
    </dgm:pt>
    <dgm:pt modelId="{A6D575B9-382C-4C93-971F-51262591AAFF}" type="sibTrans" cxnId="{965ED1B2-DB6A-47E7-B4EF-DA42B993B042}">
      <dgm:prSet/>
      <dgm:spPr/>
      <dgm:t>
        <a:bodyPr/>
        <a:lstStyle/>
        <a:p>
          <a:endParaRPr lang="en-US" sz="1800"/>
        </a:p>
      </dgm:t>
    </dgm:pt>
    <dgm:pt modelId="{1493FC11-27F5-4EE2-B5A2-FEA81D54839E}">
      <dgm:prSet custT="1"/>
      <dgm:spPr/>
      <dgm:t>
        <a:bodyPr/>
        <a:lstStyle/>
        <a:p>
          <a:r>
            <a:rPr lang="en-US" sz="1800" b="1" dirty="0"/>
            <a:t>Input technologies</a:t>
          </a:r>
          <a:r>
            <a:rPr lang="en-US" sz="1800" dirty="0"/>
            <a:t>: accept data and instructions and convert them to a form that the computer can understand</a:t>
          </a:r>
        </a:p>
      </dgm:t>
    </dgm:pt>
    <dgm:pt modelId="{BB7E4A7D-5101-4E72-AD17-A69CA8A2F13B}" type="parTrans" cxnId="{5AF7DC2A-9DDC-4D85-B5CA-536C315D5BCC}">
      <dgm:prSet/>
      <dgm:spPr/>
      <dgm:t>
        <a:bodyPr/>
        <a:lstStyle/>
        <a:p>
          <a:endParaRPr lang="en-US" sz="1800"/>
        </a:p>
      </dgm:t>
    </dgm:pt>
    <dgm:pt modelId="{83B80937-FCD4-4562-AE3F-737E1A0C2477}" type="sibTrans" cxnId="{5AF7DC2A-9DDC-4D85-B5CA-536C315D5BCC}">
      <dgm:prSet/>
      <dgm:spPr/>
      <dgm:t>
        <a:bodyPr/>
        <a:lstStyle/>
        <a:p>
          <a:endParaRPr lang="en-US" sz="1800"/>
        </a:p>
      </dgm:t>
    </dgm:pt>
    <dgm:pt modelId="{560EB817-AC6C-4DCB-8E2E-05ADC95F7F9D}">
      <dgm:prSet custT="1"/>
      <dgm:spPr/>
      <dgm:t>
        <a:bodyPr/>
        <a:lstStyle/>
        <a:p>
          <a:r>
            <a:rPr lang="en-US" sz="1800" b="1" dirty="0"/>
            <a:t>Output technologies</a:t>
          </a:r>
          <a:r>
            <a:rPr lang="en-US" sz="1800" dirty="0"/>
            <a:t>: present data and information in a form people can understand</a:t>
          </a:r>
        </a:p>
      </dgm:t>
    </dgm:pt>
    <dgm:pt modelId="{CAD9A08B-0937-4F67-AE3C-4B4CB17B1B51}" type="parTrans" cxnId="{8AB58D29-53FE-427B-ADC4-D6D5B11C0387}">
      <dgm:prSet/>
      <dgm:spPr/>
      <dgm:t>
        <a:bodyPr/>
        <a:lstStyle/>
        <a:p>
          <a:endParaRPr lang="en-US" sz="1800"/>
        </a:p>
      </dgm:t>
    </dgm:pt>
    <dgm:pt modelId="{A99143BC-8E96-4D50-8B89-981A89938362}" type="sibTrans" cxnId="{8AB58D29-53FE-427B-ADC4-D6D5B11C0387}">
      <dgm:prSet/>
      <dgm:spPr/>
      <dgm:t>
        <a:bodyPr/>
        <a:lstStyle/>
        <a:p>
          <a:endParaRPr lang="en-US" sz="1800"/>
        </a:p>
      </dgm:t>
    </dgm:pt>
    <dgm:pt modelId="{E4367AD7-1125-404C-BA6C-A34E49E1DB46}">
      <dgm:prSet custT="1"/>
      <dgm:spPr/>
      <dgm:t>
        <a:bodyPr/>
        <a:lstStyle/>
        <a:p>
          <a:r>
            <a:rPr lang="en-US" sz="1800" b="1" dirty="0"/>
            <a:t>Communication technologies</a:t>
          </a:r>
          <a:r>
            <a:rPr lang="en-US" sz="1800" dirty="0"/>
            <a:t>: provide for the flow of data from external computer networks (e.g., the Internet and intranets) to the CPU, and from the CPU to computer networks</a:t>
          </a:r>
        </a:p>
      </dgm:t>
    </dgm:pt>
    <dgm:pt modelId="{FB684371-3B57-412F-8D91-38A35B04B3DB}" type="parTrans" cxnId="{9BD37114-3A02-4E23-AB2A-AFE8E578C025}">
      <dgm:prSet/>
      <dgm:spPr/>
      <dgm:t>
        <a:bodyPr/>
        <a:lstStyle/>
        <a:p>
          <a:endParaRPr lang="en-US" sz="1800"/>
        </a:p>
      </dgm:t>
    </dgm:pt>
    <dgm:pt modelId="{65DDE4A9-4AEA-4079-B0B6-6E59E85D7DEE}" type="sibTrans" cxnId="{9BD37114-3A02-4E23-AB2A-AFE8E578C025}">
      <dgm:prSet/>
      <dgm:spPr/>
      <dgm:t>
        <a:bodyPr/>
        <a:lstStyle/>
        <a:p>
          <a:endParaRPr lang="en-US" sz="1800"/>
        </a:p>
      </dgm:t>
    </dgm:pt>
    <dgm:pt modelId="{F1AE0E10-5B5B-B54A-BF10-B83D51457B03}" type="pres">
      <dgm:prSet presAssocID="{2FA1D23A-84E8-4AB3-BA3A-E0914A62FAFA}" presName="vert0" presStyleCnt="0">
        <dgm:presLayoutVars>
          <dgm:dir/>
          <dgm:animOne val="branch"/>
          <dgm:animLvl val="lvl"/>
        </dgm:presLayoutVars>
      </dgm:prSet>
      <dgm:spPr/>
    </dgm:pt>
    <dgm:pt modelId="{AFA33944-B841-BB46-8325-9E282688D979}" type="pres">
      <dgm:prSet presAssocID="{DC2A989C-E7E4-4CDB-BAD9-DB8891BA14D9}" presName="thickLine" presStyleLbl="alignNode1" presStyleIdx="0" presStyleCnt="6"/>
      <dgm:spPr/>
    </dgm:pt>
    <dgm:pt modelId="{E7D8F16D-EAD4-A646-BC0C-B8A747591E74}" type="pres">
      <dgm:prSet presAssocID="{DC2A989C-E7E4-4CDB-BAD9-DB8891BA14D9}" presName="horz1" presStyleCnt="0"/>
      <dgm:spPr/>
    </dgm:pt>
    <dgm:pt modelId="{A734B375-D8FE-8C41-B810-58E379BE9604}" type="pres">
      <dgm:prSet presAssocID="{DC2A989C-E7E4-4CDB-BAD9-DB8891BA14D9}" presName="tx1" presStyleLbl="revTx" presStyleIdx="0" presStyleCnt="6"/>
      <dgm:spPr/>
    </dgm:pt>
    <dgm:pt modelId="{3800C5FE-502E-5B41-8252-3DE3E42E84BE}" type="pres">
      <dgm:prSet presAssocID="{DC2A989C-E7E4-4CDB-BAD9-DB8891BA14D9}" presName="vert1" presStyleCnt="0"/>
      <dgm:spPr/>
    </dgm:pt>
    <dgm:pt modelId="{7338FB6C-C5BE-8B4C-A283-AB90BF4CE387}" type="pres">
      <dgm:prSet presAssocID="{B6DF031D-F499-4EC7-9BE4-7BDE1D95EBA7}" presName="thickLine" presStyleLbl="alignNode1" presStyleIdx="1" presStyleCnt="6"/>
      <dgm:spPr/>
    </dgm:pt>
    <dgm:pt modelId="{B7BBCAEE-DAF3-7443-AF0B-71281B6BA7ED}" type="pres">
      <dgm:prSet presAssocID="{B6DF031D-F499-4EC7-9BE4-7BDE1D95EBA7}" presName="horz1" presStyleCnt="0"/>
      <dgm:spPr/>
    </dgm:pt>
    <dgm:pt modelId="{F52EA800-DA59-8E40-A4F9-F53B40E5F306}" type="pres">
      <dgm:prSet presAssocID="{B6DF031D-F499-4EC7-9BE4-7BDE1D95EBA7}" presName="tx1" presStyleLbl="revTx" presStyleIdx="1" presStyleCnt="6"/>
      <dgm:spPr/>
    </dgm:pt>
    <dgm:pt modelId="{2A4CD53B-37CB-5542-B966-81CFB68560B6}" type="pres">
      <dgm:prSet presAssocID="{B6DF031D-F499-4EC7-9BE4-7BDE1D95EBA7}" presName="vert1" presStyleCnt="0"/>
      <dgm:spPr/>
    </dgm:pt>
    <dgm:pt modelId="{D365AA29-4F11-CB4A-821A-01899508F3F2}" type="pres">
      <dgm:prSet presAssocID="{3CE5C86A-913E-418E-A46C-4E73B8DCB943}" presName="thickLine" presStyleLbl="alignNode1" presStyleIdx="2" presStyleCnt="6"/>
      <dgm:spPr/>
    </dgm:pt>
    <dgm:pt modelId="{19E42D52-33D7-7A4E-A576-22660083CD19}" type="pres">
      <dgm:prSet presAssocID="{3CE5C86A-913E-418E-A46C-4E73B8DCB943}" presName="horz1" presStyleCnt="0"/>
      <dgm:spPr/>
    </dgm:pt>
    <dgm:pt modelId="{72FF3132-E377-EF44-BAC4-E2975421B4AF}" type="pres">
      <dgm:prSet presAssocID="{3CE5C86A-913E-418E-A46C-4E73B8DCB943}" presName="tx1" presStyleLbl="revTx" presStyleIdx="2" presStyleCnt="6"/>
      <dgm:spPr/>
    </dgm:pt>
    <dgm:pt modelId="{7C4791FA-2AAF-1A49-8F7C-4D38D1FC75BC}" type="pres">
      <dgm:prSet presAssocID="{3CE5C86A-913E-418E-A46C-4E73B8DCB943}" presName="vert1" presStyleCnt="0"/>
      <dgm:spPr/>
    </dgm:pt>
    <dgm:pt modelId="{07FAFA19-A7DF-874C-BA2D-3094D357E8D2}" type="pres">
      <dgm:prSet presAssocID="{1493FC11-27F5-4EE2-B5A2-FEA81D54839E}" presName="thickLine" presStyleLbl="alignNode1" presStyleIdx="3" presStyleCnt="6"/>
      <dgm:spPr/>
    </dgm:pt>
    <dgm:pt modelId="{7F7F6A65-4FD0-F649-9111-5DCDF2404966}" type="pres">
      <dgm:prSet presAssocID="{1493FC11-27F5-4EE2-B5A2-FEA81D54839E}" presName="horz1" presStyleCnt="0"/>
      <dgm:spPr/>
    </dgm:pt>
    <dgm:pt modelId="{F86B5E65-E846-A048-8F53-1E124A079E48}" type="pres">
      <dgm:prSet presAssocID="{1493FC11-27F5-4EE2-B5A2-FEA81D54839E}" presName="tx1" presStyleLbl="revTx" presStyleIdx="3" presStyleCnt="6"/>
      <dgm:spPr/>
    </dgm:pt>
    <dgm:pt modelId="{75D74185-FAA7-634C-AC48-0AC0CA4C72CF}" type="pres">
      <dgm:prSet presAssocID="{1493FC11-27F5-4EE2-B5A2-FEA81D54839E}" presName="vert1" presStyleCnt="0"/>
      <dgm:spPr/>
    </dgm:pt>
    <dgm:pt modelId="{89DA1831-6BB3-EE4E-9510-2FA9A90D9EAB}" type="pres">
      <dgm:prSet presAssocID="{560EB817-AC6C-4DCB-8E2E-05ADC95F7F9D}" presName="thickLine" presStyleLbl="alignNode1" presStyleIdx="4" presStyleCnt="6"/>
      <dgm:spPr/>
    </dgm:pt>
    <dgm:pt modelId="{6230CDA5-BFD3-5E4A-AC79-4572BCB44685}" type="pres">
      <dgm:prSet presAssocID="{560EB817-AC6C-4DCB-8E2E-05ADC95F7F9D}" presName="horz1" presStyleCnt="0"/>
      <dgm:spPr/>
    </dgm:pt>
    <dgm:pt modelId="{D5EA3E43-DB54-2842-8B43-2DF77349A79A}" type="pres">
      <dgm:prSet presAssocID="{560EB817-AC6C-4DCB-8E2E-05ADC95F7F9D}" presName="tx1" presStyleLbl="revTx" presStyleIdx="4" presStyleCnt="6"/>
      <dgm:spPr/>
    </dgm:pt>
    <dgm:pt modelId="{DF1364AA-9771-E34A-80BE-128190C4D617}" type="pres">
      <dgm:prSet presAssocID="{560EB817-AC6C-4DCB-8E2E-05ADC95F7F9D}" presName="vert1" presStyleCnt="0"/>
      <dgm:spPr/>
    </dgm:pt>
    <dgm:pt modelId="{36455810-AA54-6648-BE2A-DB36F0271151}" type="pres">
      <dgm:prSet presAssocID="{E4367AD7-1125-404C-BA6C-A34E49E1DB46}" presName="thickLine" presStyleLbl="alignNode1" presStyleIdx="5" presStyleCnt="6"/>
      <dgm:spPr/>
    </dgm:pt>
    <dgm:pt modelId="{9DA597CF-1594-3347-8CCB-F48A513D8DB6}" type="pres">
      <dgm:prSet presAssocID="{E4367AD7-1125-404C-BA6C-A34E49E1DB46}" presName="horz1" presStyleCnt="0"/>
      <dgm:spPr/>
    </dgm:pt>
    <dgm:pt modelId="{F8E7F6BC-7C3B-E24B-AA98-9717A91F0100}" type="pres">
      <dgm:prSet presAssocID="{E4367AD7-1125-404C-BA6C-A34E49E1DB46}" presName="tx1" presStyleLbl="revTx" presStyleIdx="5" presStyleCnt="6"/>
      <dgm:spPr/>
    </dgm:pt>
    <dgm:pt modelId="{6EFF0ED1-CF64-4B46-B407-0B4E2E9CCB30}" type="pres">
      <dgm:prSet presAssocID="{E4367AD7-1125-404C-BA6C-A34E49E1DB46}" presName="vert1" presStyleCnt="0"/>
      <dgm:spPr/>
    </dgm:pt>
  </dgm:ptLst>
  <dgm:cxnLst>
    <dgm:cxn modelId="{9BD37114-3A02-4E23-AB2A-AFE8E578C025}" srcId="{2FA1D23A-84E8-4AB3-BA3A-E0914A62FAFA}" destId="{E4367AD7-1125-404C-BA6C-A34E49E1DB46}" srcOrd="5" destOrd="0" parTransId="{FB684371-3B57-412F-8D91-38A35B04B3DB}" sibTransId="{65DDE4A9-4AEA-4079-B0B6-6E59E85D7DEE}"/>
    <dgm:cxn modelId="{6DCC4E21-861F-3E4E-BFE7-E5DB7B5380C0}" type="presOf" srcId="{560EB817-AC6C-4DCB-8E2E-05ADC95F7F9D}" destId="{D5EA3E43-DB54-2842-8B43-2DF77349A79A}" srcOrd="0" destOrd="0" presId="urn:microsoft.com/office/officeart/2008/layout/LinedList"/>
    <dgm:cxn modelId="{8AB58D29-53FE-427B-ADC4-D6D5B11C0387}" srcId="{2FA1D23A-84E8-4AB3-BA3A-E0914A62FAFA}" destId="{560EB817-AC6C-4DCB-8E2E-05ADC95F7F9D}" srcOrd="4" destOrd="0" parTransId="{CAD9A08B-0937-4F67-AE3C-4B4CB17B1B51}" sibTransId="{A99143BC-8E96-4D50-8B89-981A89938362}"/>
    <dgm:cxn modelId="{5AF7DC2A-9DDC-4D85-B5CA-536C315D5BCC}" srcId="{2FA1D23A-84E8-4AB3-BA3A-E0914A62FAFA}" destId="{1493FC11-27F5-4EE2-B5A2-FEA81D54839E}" srcOrd="3" destOrd="0" parTransId="{BB7E4A7D-5101-4E72-AD17-A69CA8A2F13B}" sibTransId="{83B80937-FCD4-4562-AE3F-737E1A0C2477}"/>
    <dgm:cxn modelId="{2DB63C72-434F-2445-B9F5-AD787261C1F1}" type="presOf" srcId="{B6DF031D-F499-4EC7-9BE4-7BDE1D95EBA7}" destId="{F52EA800-DA59-8E40-A4F9-F53B40E5F306}" srcOrd="0" destOrd="0" presId="urn:microsoft.com/office/officeart/2008/layout/LinedList"/>
    <dgm:cxn modelId="{8060A481-0E3C-A141-8843-0F361FDFCD96}" type="presOf" srcId="{DC2A989C-E7E4-4CDB-BAD9-DB8891BA14D9}" destId="{A734B375-D8FE-8C41-B810-58E379BE9604}" srcOrd="0" destOrd="0" presId="urn:microsoft.com/office/officeart/2008/layout/LinedList"/>
    <dgm:cxn modelId="{4D0E4383-ADDF-0945-A678-1D20F4897279}" type="presOf" srcId="{2FA1D23A-84E8-4AB3-BA3A-E0914A62FAFA}" destId="{F1AE0E10-5B5B-B54A-BF10-B83D51457B03}" srcOrd="0" destOrd="0" presId="urn:microsoft.com/office/officeart/2008/layout/LinedList"/>
    <dgm:cxn modelId="{3AD0239D-C349-4088-9BE0-EE77B6BD0DB6}" srcId="{2FA1D23A-84E8-4AB3-BA3A-E0914A62FAFA}" destId="{B6DF031D-F499-4EC7-9BE4-7BDE1D95EBA7}" srcOrd="1" destOrd="0" parTransId="{69578059-C643-4AA3-8972-A0613188B90C}" sibTransId="{BF4205A1-F658-48A2-B83F-002F8F31AFDD}"/>
    <dgm:cxn modelId="{F93DA89D-FF28-334C-AF62-0027F88C5F54}" type="presOf" srcId="{1493FC11-27F5-4EE2-B5A2-FEA81D54839E}" destId="{F86B5E65-E846-A048-8F53-1E124A079E48}" srcOrd="0" destOrd="0" presId="urn:microsoft.com/office/officeart/2008/layout/LinedList"/>
    <dgm:cxn modelId="{40BB89A5-E137-B346-A192-405396622851}" type="presOf" srcId="{E4367AD7-1125-404C-BA6C-A34E49E1DB46}" destId="{F8E7F6BC-7C3B-E24B-AA98-9717A91F0100}" srcOrd="0" destOrd="0" presId="urn:microsoft.com/office/officeart/2008/layout/LinedList"/>
    <dgm:cxn modelId="{965ED1B2-DB6A-47E7-B4EF-DA42B993B042}" srcId="{2FA1D23A-84E8-4AB3-BA3A-E0914A62FAFA}" destId="{3CE5C86A-913E-418E-A46C-4E73B8DCB943}" srcOrd="2" destOrd="0" parTransId="{D757C6DB-2524-4837-867C-0D8B530F72C5}" sibTransId="{A6D575B9-382C-4C93-971F-51262591AAFF}"/>
    <dgm:cxn modelId="{610557D1-469F-094E-B125-186417204A70}" type="presOf" srcId="{3CE5C86A-913E-418E-A46C-4E73B8DCB943}" destId="{72FF3132-E377-EF44-BAC4-E2975421B4AF}" srcOrd="0" destOrd="0" presId="urn:microsoft.com/office/officeart/2008/layout/LinedList"/>
    <dgm:cxn modelId="{AF7A5FFA-9CBE-4021-BA05-270C41DADDFE}" srcId="{2FA1D23A-84E8-4AB3-BA3A-E0914A62FAFA}" destId="{DC2A989C-E7E4-4CDB-BAD9-DB8891BA14D9}" srcOrd="0" destOrd="0" parTransId="{B8DF6B14-AB20-44AA-9139-3A4D355C94A7}" sibTransId="{779B631F-37BA-4486-9095-AE5E5990A2ED}"/>
    <dgm:cxn modelId="{76EE0891-B80E-4444-A940-DBB39539A6B0}" type="presParOf" srcId="{F1AE0E10-5B5B-B54A-BF10-B83D51457B03}" destId="{AFA33944-B841-BB46-8325-9E282688D979}" srcOrd="0" destOrd="0" presId="urn:microsoft.com/office/officeart/2008/layout/LinedList"/>
    <dgm:cxn modelId="{403CF4D7-3923-DC4F-852A-4D462531D81C}" type="presParOf" srcId="{F1AE0E10-5B5B-B54A-BF10-B83D51457B03}" destId="{E7D8F16D-EAD4-A646-BC0C-B8A747591E74}" srcOrd="1" destOrd="0" presId="urn:microsoft.com/office/officeart/2008/layout/LinedList"/>
    <dgm:cxn modelId="{A4D6B60B-4D68-4E44-8E09-9FFEB453A760}" type="presParOf" srcId="{E7D8F16D-EAD4-A646-BC0C-B8A747591E74}" destId="{A734B375-D8FE-8C41-B810-58E379BE9604}" srcOrd="0" destOrd="0" presId="urn:microsoft.com/office/officeart/2008/layout/LinedList"/>
    <dgm:cxn modelId="{7C7C8D1F-437F-A949-B4AC-AE2E439A7F8D}" type="presParOf" srcId="{E7D8F16D-EAD4-A646-BC0C-B8A747591E74}" destId="{3800C5FE-502E-5B41-8252-3DE3E42E84BE}" srcOrd="1" destOrd="0" presId="urn:microsoft.com/office/officeart/2008/layout/LinedList"/>
    <dgm:cxn modelId="{E81745D8-A4C5-9645-B35E-E5A62F014764}" type="presParOf" srcId="{F1AE0E10-5B5B-B54A-BF10-B83D51457B03}" destId="{7338FB6C-C5BE-8B4C-A283-AB90BF4CE387}" srcOrd="2" destOrd="0" presId="urn:microsoft.com/office/officeart/2008/layout/LinedList"/>
    <dgm:cxn modelId="{09E5D09D-E791-C742-BEAB-B62EB77B8FCA}" type="presParOf" srcId="{F1AE0E10-5B5B-B54A-BF10-B83D51457B03}" destId="{B7BBCAEE-DAF3-7443-AF0B-71281B6BA7ED}" srcOrd="3" destOrd="0" presId="urn:microsoft.com/office/officeart/2008/layout/LinedList"/>
    <dgm:cxn modelId="{0D33224F-1C9B-3941-9F0B-CC335D60580F}" type="presParOf" srcId="{B7BBCAEE-DAF3-7443-AF0B-71281B6BA7ED}" destId="{F52EA800-DA59-8E40-A4F9-F53B40E5F306}" srcOrd="0" destOrd="0" presId="urn:microsoft.com/office/officeart/2008/layout/LinedList"/>
    <dgm:cxn modelId="{756ECF19-07F0-6E41-BA01-FAEBEEBAA09E}" type="presParOf" srcId="{B7BBCAEE-DAF3-7443-AF0B-71281B6BA7ED}" destId="{2A4CD53B-37CB-5542-B966-81CFB68560B6}" srcOrd="1" destOrd="0" presId="urn:microsoft.com/office/officeart/2008/layout/LinedList"/>
    <dgm:cxn modelId="{B5AA9739-1093-0F40-B080-6631E21F3DE9}" type="presParOf" srcId="{F1AE0E10-5B5B-B54A-BF10-B83D51457B03}" destId="{D365AA29-4F11-CB4A-821A-01899508F3F2}" srcOrd="4" destOrd="0" presId="urn:microsoft.com/office/officeart/2008/layout/LinedList"/>
    <dgm:cxn modelId="{4FB070A7-7A0A-AF49-A7E7-AE4C279100CA}" type="presParOf" srcId="{F1AE0E10-5B5B-B54A-BF10-B83D51457B03}" destId="{19E42D52-33D7-7A4E-A576-22660083CD19}" srcOrd="5" destOrd="0" presId="urn:microsoft.com/office/officeart/2008/layout/LinedList"/>
    <dgm:cxn modelId="{CCB5CF0B-CC8D-9544-9031-6B05D9740D7B}" type="presParOf" srcId="{19E42D52-33D7-7A4E-A576-22660083CD19}" destId="{72FF3132-E377-EF44-BAC4-E2975421B4AF}" srcOrd="0" destOrd="0" presId="urn:microsoft.com/office/officeart/2008/layout/LinedList"/>
    <dgm:cxn modelId="{C27BE11D-B816-9243-82F8-6FD21FF00443}" type="presParOf" srcId="{19E42D52-33D7-7A4E-A576-22660083CD19}" destId="{7C4791FA-2AAF-1A49-8F7C-4D38D1FC75BC}" srcOrd="1" destOrd="0" presId="urn:microsoft.com/office/officeart/2008/layout/LinedList"/>
    <dgm:cxn modelId="{81FD57D3-020D-C940-982C-3C920E68A319}" type="presParOf" srcId="{F1AE0E10-5B5B-B54A-BF10-B83D51457B03}" destId="{07FAFA19-A7DF-874C-BA2D-3094D357E8D2}" srcOrd="6" destOrd="0" presId="urn:microsoft.com/office/officeart/2008/layout/LinedList"/>
    <dgm:cxn modelId="{1DF3065F-17A4-5247-B083-D804FD28DD5A}" type="presParOf" srcId="{F1AE0E10-5B5B-B54A-BF10-B83D51457B03}" destId="{7F7F6A65-4FD0-F649-9111-5DCDF2404966}" srcOrd="7" destOrd="0" presId="urn:microsoft.com/office/officeart/2008/layout/LinedList"/>
    <dgm:cxn modelId="{BD8AD4ED-9C39-A542-AC14-A61565C2DF35}" type="presParOf" srcId="{7F7F6A65-4FD0-F649-9111-5DCDF2404966}" destId="{F86B5E65-E846-A048-8F53-1E124A079E48}" srcOrd="0" destOrd="0" presId="urn:microsoft.com/office/officeart/2008/layout/LinedList"/>
    <dgm:cxn modelId="{C257FCBA-BFEB-A144-8D82-1D6FB807DD8D}" type="presParOf" srcId="{7F7F6A65-4FD0-F649-9111-5DCDF2404966}" destId="{75D74185-FAA7-634C-AC48-0AC0CA4C72CF}" srcOrd="1" destOrd="0" presId="urn:microsoft.com/office/officeart/2008/layout/LinedList"/>
    <dgm:cxn modelId="{07D92E63-66A9-1440-9AC1-04AE2DD97934}" type="presParOf" srcId="{F1AE0E10-5B5B-B54A-BF10-B83D51457B03}" destId="{89DA1831-6BB3-EE4E-9510-2FA9A90D9EAB}" srcOrd="8" destOrd="0" presId="urn:microsoft.com/office/officeart/2008/layout/LinedList"/>
    <dgm:cxn modelId="{27AF45FE-5E37-BB4F-9A23-1FF9E1338DF1}" type="presParOf" srcId="{F1AE0E10-5B5B-B54A-BF10-B83D51457B03}" destId="{6230CDA5-BFD3-5E4A-AC79-4572BCB44685}" srcOrd="9" destOrd="0" presId="urn:microsoft.com/office/officeart/2008/layout/LinedList"/>
    <dgm:cxn modelId="{4123BEAB-9014-F145-93B6-839E073AE9C4}" type="presParOf" srcId="{6230CDA5-BFD3-5E4A-AC79-4572BCB44685}" destId="{D5EA3E43-DB54-2842-8B43-2DF77349A79A}" srcOrd="0" destOrd="0" presId="urn:microsoft.com/office/officeart/2008/layout/LinedList"/>
    <dgm:cxn modelId="{FE9844DA-AF20-7843-89A4-1D8F22DE983C}" type="presParOf" srcId="{6230CDA5-BFD3-5E4A-AC79-4572BCB44685}" destId="{DF1364AA-9771-E34A-80BE-128190C4D617}" srcOrd="1" destOrd="0" presId="urn:microsoft.com/office/officeart/2008/layout/LinedList"/>
    <dgm:cxn modelId="{1693C26D-8FA4-344A-86C4-2EFF7EF35E5F}" type="presParOf" srcId="{F1AE0E10-5B5B-B54A-BF10-B83D51457B03}" destId="{36455810-AA54-6648-BE2A-DB36F0271151}" srcOrd="10" destOrd="0" presId="urn:microsoft.com/office/officeart/2008/layout/LinedList"/>
    <dgm:cxn modelId="{66818E78-00E9-A148-A40C-F7412EE7EB76}" type="presParOf" srcId="{F1AE0E10-5B5B-B54A-BF10-B83D51457B03}" destId="{9DA597CF-1594-3347-8CCB-F48A513D8DB6}" srcOrd="11" destOrd="0" presId="urn:microsoft.com/office/officeart/2008/layout/LinedList"/>
    <dgm:cxn modelId="{1FEC8259-E87B-EE4D-84A7-21869F6DF77D}" type="presParOf" srcId="{9DA597CF-1594-3347-8CCB-F48A513D8DB6}" destId="{F8E7F6BC-7C3B-E24B-AA98-9717A91F0100}" srcOrd="0" destOrd="0" presId="urn:microsoft.com/office/officeart/2008/layout/LinedList"/>
    <dgm:cxn modelId="{0F92B018-F7DF-474B-80D3-25DB2620382C}" type="presParOf" srcId="{9DA597CF-1594-3347-8CCB-F48A513D8DB6}" destId="{6EFF0ED1-CF64-4B46-B407-0B4E2E9CCB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3F522B-411E-4753-AB11-F1C89A66815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73DF40-62A1-400F-AF24-1898CF61C6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Collaboration and Flexibility </a:t>
          </a:r>
        </a:p>
      </dgm:t>
    </dgm:pt>
    <dgm:pt modelId="{881066BF-2C75-4F85-8E92-0FA7219C34A9}" type="parTrans" cxnId="{B38772F3-CE21-4279-870B-43F03A41AA94}">
      <dgm:prSet/>
      <dgm:spPr/>
      <dgm:t>
        <a:bodyPr/>
        <a:lstStyle/>
        <a:p>
          <a:endParaRPr lang="en-US"/>
        </a:p>
      </dgm:t>
    </dgm:pt>
    <dgm:pt modelId="{A69A66ED-BAD6-46C9-BCB1-1103F1FC88DF}" type="sibTrans" cxnId="{B38772F3-CE21-4279-870B-43F03A41AA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C21929-26C0-46BA-98A9-BFAB5EC2EF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Performance </a:t>
          </a:r>
        </a:p>
      </dgm:t>
    </dgm:pt>
    <dgm:pt modelId="{42C741AD-B0C5-408A-9AE5-5D28E7A33231}" type="parTrans" cxnId="{91D490E2-F6ED-4C0E-A175-E628D7A95A54}">
      <dgm:prSet/>
      <dgm:spPr/>
      <dgm:t>
        <a:bodyPr/>
        <a:lstStyle/>
        <a:p>
          <a:endParaRPr lang="en-US"/>
        </a:p>
      </dgm:t>
    </dgm:pt>
    <dgm:pt modelId="{5BFBD22C-B37D-4294-B412-28A31550B423}" type="sibTrans" cxnId="{91D490E2-F6ED-4C0E-A175-E628D7A95A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0065AC-FB8E-4CA8-A5F2-54A9C3B7FC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Cost</a:t>
          </a:r>
        </a:p>
      </dgm:t>
    </dgm:pt>
    <dgm:pt modelId="{FEF6820F-9845-4B4A-B11A-E87F0ACDDD5E}" type="parTrans" cxnId="{08512981-E1FA-44F7-BBAD-B0EB8453259F}">
      <dgm:prSet/>
      <dgm:spPr/>
      <dgm:t>
        <a:bodyPr/>
        <a:lstStyle/>
        <a:p>
          <a:endParaRPr lang="en-US"/>
        </a:p>
      </dgm:t>
    </dgm:pt>
    <dgm:pt modelId="{E1B468A8-0219-4126-AD92-5215159CF6B1}" type="sibTrans" cxnId="{08512981-E1FA-44F7-BBAD-B0EB845325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3EF61C-76EB-4998-99FD-FB571CBC0D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Global Scale</a:t>
          </a:r>
        </a:p>
      </dgm:t>
    </dgm:pt>
    <dgm:pt modelId="{3D2C61C2-882E-412F-AA15-345951EE005A}" type="parTrans" cxnId="{174D5279-5ABD-4464-B7D9-A9DA0C5E0F93}">
      <dgm:prSet/>
      <dgm:spPr/>
      <dgm:t>
        <a:bodyPr/>
        <a:lstStyle/>
        <a:p>
          <a:endParaRPr lang="en-US"/>
        </a:p>
      </dgm:t>
    </dgm:pt>
    <dgm:pt modelId="{6F997828-1328-4F4B-9D1A-711F420055FD}" type="sibTrans" cxnId="{174D5279-5ABD-4464-B7D9-A9DA0C5E0F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FE7439-FDD8-4EBC-8893-24827D3168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Environmentally Friendly</a:t>
          </a:r>
        </a:p>
      </dgm:t>
    </dgm:pt>
    <dgm:pt modelId="{A87F3185-BDD5-48E1-9A03-04E5A1932E95}" type="parTrans" cxnId="{03CC7CB6-A66A-4F81-A58A-C92745536A0E}">
      <dgm:prSet/>
      <dgm:spPr/>
      <dgm:t>
        <a:bodyPr/>
        <a:lstStyle/>
        <a:p>
          <a:endParaRPr lang="en-US"/>
        </a:p>
      </dgm:t>
    </dgm:pt>
    <dgm:pt modelId="{5CE838C1-DD27-448B-8FD3-E60B059AF1AB}" type="sibTrans" cxnId="{03CC7CB6-A66A-4F81-A58A-C92745536A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1DBFDB-8169-754B-8CE8-CC0DD8D5A9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Reliability</a:t>
          </a:r>
        </a:p>
      </dgm:t>
    </dgm:pt>
    <dgm:pt modelId="{2783E224-EEA6-9149-BBAA-B1E1520A5A3E}" type="parTrans" cxnId="{82494E04-A342-8C49-A9E9-A6AC1027C8F9}">
      <dgm:prSet/>
      <dgm:spPr/>
      <dgm:t>
        <a:bodyPr/>
        <a:lstStyle/>
        <a:p>
          <a:endParaRPr lang="en-US"/>
        </a:p>
      </dgm:t>
    </dgm:pt>
    <dgm:pt modelId="{D367C3E3-E58D-7A48-BE18-EF4754AC7BAB}" type="sibTrans" cxnId="{82494E04-A342-8C49-A9E9-A6AC1027C8F9}">
      <dgm:prSet/>
      <dgm:spPr/>
      <dgm:t>
        <a:bodyPr/>
        <a:lstStyle/>
        <a:p>
          <a:endParaRPr lang="en-US"/>
        </a:p>
      </dgm:t>
    </dgm:pt>
    <dgm:pt modelId="{68D5880E-45C8-4874-B493-700DB31665E2}" type="pres">
      <dgm:prSet presAssocID="{F13F522B-411E-4753-AB11-F1C89A66815C}" presName="root" presStyleCnt="0">
        <dgm:presLayoutVars>
          <dgm:dir/>
          <dgm:resizeHandles val="exact"/>
        </dgm:presLayoutVars>
      </dgm:prSet>
      <dgm:spPr/>
    </dgm:pt>
    <dgm:pt modelId="{B4240B92-4572-47D8-9B6F-475ADE86AA11}" type="pres">
      <dgm:prSet presAssocID="{F13F522B-411E-4753-AB11-F1C89A66815C}" presName="container" presStyleCnt="0">
        <dgm:presLayoutVars>
          <dgm:dir/>
          <dgm:resizeHandles val="exact"/>
        </dgm:presLayoutVars>
      </dgm:prSet>
      <dgm:spPr/>
    </dgm:pt>
    <dgm:pt modelId="{8AD31CC2-88F1-4D30-9976-BA7B6B3811D6}" type="pres">
      <dgm:prSet presAssocID="{E573DF40-62A1-400F-AF24-1898CF61C6C5}" presName="compNode" presStyleCnt="0"/>
      <dgm:spPr/>
    </dgm:pt>
    <dgm:pt modelId="{856484AA-86E4-4E70-A0B3-FC0072E8D08B}" type="pres">
      <dgm:prSet presAssocID="{E573DF40-62A1-400F-AF24-1898CF61C6C5}" presName="iconBgRect" presStyleLbl="bgShp" presStyleIdx="0" presStyleCnt="6"/>
      <dgm:spPr/>
    </dgm:pt>
    <dgm:pt modelId="{34F633EB-230C-4F36-A726-D236A5F30C05}" type="pres">
      <dgm:prSet presAssocID="{E573DF40-62A1-400F-AF24-1898CF61C6C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6CC0BF5-AFE5-4CBC-BF72-114AFEDC0975}" type="pres">
      <dgm:prSet presAssocID="{E573DF40-62A1-400F-AF24-1898CF61C6C5}" presName="spaceRect" presStyleCnt="0"/>
      <dgm:spPr/>
    </dgm:pt>
    <dgm:pt modelId="{8B17CF8F-F951-427C-A36A-28417D183E49}" type="pres">
      <dgm:prSet presAssocID="{E573DF40-62A1-400F-AF24-1898CF61C6C5}" presName="textRect" presStyleLbl="revTx" presStyleIdx="0" presStyleCnt="6">
        <dgm:presLayoutVars>
          <dgm:chMax val="1"/>
          <dgm:chPref val="1"/>
        </dgm:presLayoutVars>
      </dgm:prSet>
      <dgm:spPr/>
    </dgm:pt>
    <dgm:pt modelId="{C3F70FEC-46FB-4E4D-8B65-735767797E5C}" type="pres">
      <dgm:prSet presAssocID="{A69A66ED-BAD6-46C9-BCB1-1103F1FC88DF}" presName="sibTrans" presStyleLbl="sibTrans2D1" presStyleIdx="0" presStyleCnt="0"/>
      <dgm:spPr/>
    </dgm:pt>
    <dgm:pt modelId="{2FD2D91B-F272-4976-A823-B0DC94EC79D5}" type="pres">
      <dgm:prSet presAssocID="{29C21929-26C0-46BA-98A9-BFAB5EC2EFCE}" presName="compNode" presStyleCnt="0"/>
      <dgm:spPr/>
    </dgm:pt>
    <dgm:pt modelId="{527116BA-AA83-4741-B6BC-F003E24421FB}" type="pres">
      <dgm:prSet presAssocID="{29C21929-26C0-46BA-98A9-BFAB5EC2EFCE}" presName="iconBgRect" presStyleLbl="bgShp" presStyleIdx="1" presStyleCnt="6"/>
      <dgm:spPr/>
    </dgm:pt>
    <dgm:pt modelId="{4DCDEE25-EB74-4AD5-A173-FB26EA8937D5}" type="pres">
      <dgm:prSet presAssocID="{29C21929-26C0-46BA-98A9-BFAB5EC2EFC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8604926-C583-4AA7-9CFC-74FB15DF16C4}" type="pres">
      <dgm:prSet presAssocID="{29C21929-26C0-46BA-98A9-BFAB5EC2EFCE}" presName="spaceRect" presStyleCnt="0"/>
      <dgm:spPr/>
    </dgm:pt>
    <dgm:pt modelId="{CE29F002-F5DC-4267-ADCC-A46345CDCE11}" type="pres">
      <dgm:prSet presAssocID="{29C21929-26C0-46BA-98A9-BFAB5EC2EFCE}" presName="textRect" presStyleLbl="revTx" presStyleIdx="1" presStyleCnt="6">
        <dgm:presLayoutVars>
          <dgm:chMax val="1"/>
          <dgm:chPref val="1"/>
        </dgm:presLayoutVars>
      </dgm:prSet>
      <dgm:spPr/>
    </dgm:pt>
    <dgm:pt modelId="{A1B9D765-BB50-4F42-A901-2F4DC139D80F}" type="pres">
      <dgm:prSet presAssocID="{5BFBD22C-B37D-4294-B412-28A31550B423}" presName="sibTrans" presStyleLbl="sibTrans2D1" presStyleIdx="0" presStyleCnt="0"/>
      <dgm:spPr/>
    </dgm:pt>
    <dgm:pt modelId="{267CD89E-6DBB-4F30-88C2-778A59D9FD6D}" type="pres">
      <dgm:prSet presAssocID="{9C0065AC-FB8E-4CA8-A5F2-54A9C3B7FC6F}" presName="compNode" presStyleCnt="0"/>
      <dgm:spPr/>
    </dgm:pt>
    <dgm:pt modelId="{1562BCDC-3775-410C-9EE1-E6DE6C8A3E41}" type="pres">
      <dgm:prSet presAssocID="{9C0065AC-FB8E-4CA8-A5F2-54A9C3B7FC6F}" presName="iconBgRect" presStyleLbl="bgShp" presStyleIdx="2" presStyleCnt="6"/>
      <dgm:spPr/>
    </dgm:pt>
    <dgm:pt modelId="{A89D4BCE-4FA4-4CF0-AB69-7D898D4CE459}" type="pres">
      <dgm:prSet presAssocID="{9C0065AC-FB8E-4CA8-A5F2-54A9C3B7FC6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A29B2CD-5D17-4086-9462-C33C3692714F}" type="pres">
      <dgm:prSet presAssocID="{9C0065AC-FB8E-4CA8-A5F2-54A9C3B7FC6F}" presName="spaceRect" presStyleCnt="0"/>
      <dgm:spPr/>
    </dgm:pt>
    <dgm:pt modelId="{729AF869-FB2F-4D0F-AA07-3AC585A0FF21}" type="pres">
      <dgm:prSet presAssocID="{9C0065AC-FB8E-4CA8-A5F2-54A9C3B7FC6F}" presName="textRect" presStyleLbl="revTx" presStyleIdx="2" presStyleCnt="6">
        <dgm:presLayoutVars>
          <dgm:chMax val="1"/>
          <dgm:chPref val="1"/>
        </dgm:presLayoutVars>
      </dgm:prSet>
      <dgm:spPr/>
    </dgm:pt>
    <dgm:pt modelId="{15C04951-12F4-40A5-AC8A-EA85AEB41428}" type="pres">
      <dgm:prSet presAssocID="{E1B468A8-0219-4126-AD92-5215159CF6B1}" presName="sibTrans" presStyleLbl="sibTrans2D1" presStyleIdx="0" presStyleCnt="0"/>
      <dgm:spPr/>
    </dgm:pt>
    <dgm:pt modelId="{F2B253D2-28E4-4E09-AC18-FEAF5F4707B2}" type="pres">
      <dgm:prSet presAssocID="{F83EF61C-76EB-4998-99FD-FB571CBC0DDD}" presName="compNode" presStyleCnt="0"/>
      <dgm:spPr/>
    </dgm:pt>
    <dgm:pt modelId="{29116747-7212-4742-9403-326DA0D9E8EA}" type="pres">
      <dgm:prSet presAssocID="{F83EF61C-76EB-4998-99FD-FB571CBC0DDD}" presName="iconBgRect" presStyleLbl="bgShp" presStyleIdx="3" presStyleCnt="6"/>
      <dgm:spPr/>
    </dgm:pt>
    <dgm:pt modelId="{3D1B9C14-91C7-4584-952E-C0C33FB333A4}" type="pres">
      <dgm:prSet presAssocID="{F83EF61C-76EB-4998-99FD-FB571CBC0DD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4E7A2AD-7CCD-4B3C-9252-B53271BF9CB3}" type="pres">
      <dgm:prSet presAssocID="{F83EF61C-76EB-4998-99FD-FB571CBC0DDD}" presName="spaceRect" presStyleCnt="0"/>
      <dgm:spPr/>
    </dgm:pt>
    <dgm:pt modelId="{91369090-93B2-4D21-9CAC-C7A376B83576}" type="pres">
      <dgm:prSet presAssocID="{F83EF61C-76EB-4998-99FD-FB571CBC0DDD}" presName="textRect" presStyleLbl="revTx" presStyleIdx="3" presStyleCnt="6">
        <dgm:presLayoutVars>
          <dgm:chMax val="1"/>
          <dgm:chPref val="1"/>
        </dgm:presLayoutVars>
      </dgm:prSet>
      <dgm:spPr/>
    </dgm:pt>
    <dgm:pt modelId="{CF17287F-5C09-40E8-87B0-6FC044F4A2E2}" type="pres">
      <dgm:prSet presAssocID="{6F997828-1328-4F4B-9D1A-711F420055FD}" presName="sibTrans" presStyleLbl="sibTrans2D1" presStyleIdx="0" presStyleCnt="0"/>
      <dgm:spPr/>
    </dgm:pt>
    <dgm:pt modelId="{DE709F05-3A39-41ED-AE5F-5DE493D7C0EE}" type="pres">
      <dgm:prSet presAssocID="{68FE7439-FDD8-4EBC-8893-24827D3168F0}" presName="compNode" presStyleCnt="0"/>
      <dgm:spPr/>
    </dgm:pt>
    <dgm:pt modelId="{EA6870AB-6FB6-4A9E-B5D2-78D2BC321CBC}" type="pres">
      <dgm:prSet presAssocID="{68FE7439-FDD8-4EBC-8893-24827D3168F0}" presName="iconBgRect" presStyleLbl="bgShp" presStyleIdx="4" presStyleCnt="6"/>
      <dgm:spPr/>
    </dgm:pt>
    <dgm:pt modelId="{5B04393B-1636-4684-83DB-A7977BD0C908}" type="pres">
      <dgm:prSet presAssocID="{68FE7439-FDD8-4EBC-8893-24827D3168F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B6603C0A-EC97-4DF9-BAE7-BFB577C83B41}" type="pres">
      <dgm:prSet presAssocID="{68FE7439-FDD8-4EBC-8893-24827D3168F0}" presName="spaceRect" presStyleCnt="0"/>
      <dgm:spPr/>
    </dgm:pt>
    <dgm:pt modelId="{87236B14-8100-415A-A4EA-97016D70E19D}" type="pres">
      <dgm:prSet presAssocID="{68FE7439-FDD8-4EBC-8893-24827D3168F0}" presName="textRect" presStyleLbl="revTx" presStyleIdx="4" presStyleCnt="6">
        <dgm:presLayoutVars>
          <dgm:chMax val="1"/>
          <dgm:chPref val="1"/>
        </dgm:presLayoutVars>
      </dgm:prSet>
      <dgm:spPr/>
    </dgm:pt>
    <dgm:pt modelId="{D1FFAF3C-782F-4767-81EE-2E9BCAA0DFD0}" type="pres">
      <dgm:prSet presAssocID="{5CE838C1-DD27-448B-8FD3-E60B059AF1AB}" presName="sibTrans" presStyleLbl="sibTrans2D1" presStyleIdx="0" presStyleCnt="0"/>
      <dgm:spPr/>
    </dgm:pt>
    <dgm:pt modelId="{D6464E02-6118-4664-A2DF-D80B035C897B}" type="pres">
      <dgm:prSet presAssocID="{3C1DBFDB-8169-754B-8CE8-CC0DD8D5A93A}" presName="compNode" presStyleCnt="0"/>
      <dgm:spPr/>
    </dgm:pt>
    <dgm:pt modelId="{53C8204B-9687-4ED4-8D42-2B397E76EF63}" type="pres">
      <dgm:prSet presAssocID="{3C1DBFDB-8169-754B-8CE8-CC0DD8D5A93A}" presName="iconBgRect" presStyleLbl="bgShp" presStyleIdx="5" presStyleCnt="6"/>
      <dgm:spPr/>
    </dgm:pt>
    <dgm:pt modelId="{C53CC57B-D07C-44FF-A6CE-DE5F3897E721}" type="pres">
      <dgm:prSet presAssocID="{3C1DBFDB-8169-754B-8CE8-CC0DD8D5A93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B7142C-5EDE-472A-B195-7368616D96A0}" type="pres">
      <dgm:prSet presAssocID="{3C1DBFDB-8169-754B-8CE8-CC0DD8D5A93A}" presName="spaceRect" presStyleCnt="0"/>
      <dgm:spPr/>
    </dgm:pt>
    <dgm:pt modelId="{D8345B0F-5DDA-43CE-B113-FAAFD8D2F8AF}" type="pres">
      <dgm:prSet presAssocID="{3C1DBFDB-8169-754B-8CE8-CC0DD8D5A93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95D6D01-316B-E140-A4C0-567363F79308}" type="presOf" srcId="{3C1DBFDB-8169-754B-8CE8-CC0DD8D5A93A}" destId="{D8345B0F-5DDA-43CE-B113-FAAFD8D2F8AF}" srcOrd="0" destOrd="0" presId="urn:microsoft.com/office/officeart/2018/2/layout/IconCircleList"/>
    <dgm:cxn modelId="{AC0A2A03-940C-5A4B-A935-E53A09632556}" type="presOf" srcId="{5BFBD22C-B37D-4294-B412-28A31550B423}" destId="{A1B9D765-BB50-4F42-A901-2F4DC139D80F}" srcOrd="0" destOrd="0" presId="urn:microsoft.com/office/officeart/2018/2/layout/IconCircleList"/>
    <dgm:cxn modelId="{82494E04-A342-8C49-A9E9-A6AC1027C8F9}" srcId="{F13F522B-411E-4753-AB11-F1C89A66815C}" destId="{3C1DBFDB-8169-754B-8CE8-CC0DD8D5A93A}" srcOrd="5" destOrd="0" parTransId="{2783E224-EEA6-9149-BBAA-B1E1520A5A3E}" sibTransId="{D367C3E3-E58D-7A48-BE18-EF4754AC7BAB}"/>
    <dgm:cxn modelId="{E31C5207-FA01-3C43-953B-3C4B58856F5A}" type="presOf" srcId="{F83EF61C-76EB-4998-99FD-FB571CBC0DDD}" destId="{91369090-93B2-4D21-9CAC-C7A376B83576}" srcOrd="0" destOrd="0" presId="urn:microsoft.com/office/officeart/2018/2/layout/IconCircleList"/>
    <dgm:cxn modelId="{60A59E0A-0994-DE4C-84B5-C1F5DBFC2AC1}" type="presOf" srcId="{F13F522B-411E-4753-AB11-F1C89A66815C}" destId="{68D5880E-45C8-4874-B493-700DB31665E2}" srcOrd="0" destOrd="0" presId="urn:microsoft.com/office/officeart/2018/2/layout/IconCircleList"/>
    <dgm:cxn modelId="{96577454-035C-4D4E-9607-576B5EFE9CEA}" type="presOf" srcId="{A69A66ED-BAD6-46C9-BCB1-1103F1FC88DF}" destId="{C3F70FEC-46FB-4E4D-8B65-735767797E5C}" srcOrd="0" destOrd="0" presId="urn:microsoft.com/office/officeart/2018/2/layout/IconCircleList"/>
    <dgm:cxn modelId="{174D5279-5ABD-4464-B7D9-A9DA0C5E0F93}" srcId="{F13F522B-411E-4753-AB11-F1C89A66815C}" destId="{F83EF61C-76EB-4998-99FD-FB571CBC0DDD}" srcOrd="3" destOrd="0" parTransId="{3D2C61C2-882E-412F-AA15-345951EE005A}" sibTransId="{6F997828-1328-4F4B-9D1A-711F420055FD}"/>
    <dgm:cxn modelId="{D65FDE7C-B312-AE45-92B4-D92C7FB6EBFA}" type="presOf" srcId="{E1B468A8-0219-4126-AD92-5215159CF6B1}" destId="{15C04951-12F4-40A5-AC8A-EA85AEB41428}" srcOrd="0" destOrd="0" presId="urn:microsoft.com/office/officeart/2018/2/layout/IconCircleList"/>
    <dgm:cxn modelId="{08512981-E1FA-44F7-BBAD-B0EB8453259F}" srcId="{F13F522B-411E-4753-AB11-F1C89A66815C}" destId="{9C0065AC-FB8E-4CA8-A5F2-54A9C3B7FC6F}" srcOrd="2" destOrd="0" parTransId="{FEF6820F-9845-4B4A-B11A-E87F0ACDDD5E}" sibTransId="{E1B468A8-0219-4126-AD92-5215159CF6B1}"/>
    <dgm:cxn modelId="{BBB52296-8F1F-2D46-8908-FE23DD2552F1}" type="presOf" srcId="{68FE7439-FDD8-4EBC-8893-24827D3168F0}" destId="{87236B14-8100-415A-A4EA-97016D70E19D}" srcOrd="0" destOrd="0" presId="urn:microsoft.com/office/officeart/2018/2/layout/IconCircleList"/>
    <dgm:cxn modelId="{3DF8C7A4-008A-164B-8D13-07363705D8B8}" type="presOf" srcId="{6F997828-1328-4F4B-9D1A-711F420055FD}" destId="{CF17287F-5C09-40E8-87B0-6FC044F4A2E2}" srcOrd="0" destOrd="0" presId="urn:microsoft.com/office/officeart/2018/2/layout/IconCircleList"/>
    <dgm:cxn modelId="{9A6DEAA4-7DD7-3648-B35F-13A75A9240EB}" type="presOf" srcId="{E573DF40-62A1-400F-AF24-1898CF61C6C5}" destId="{8B17CF8F-F951-427C-A36A-28417D183E49}" srcOrd="0" destOrd="0" presId="urn:microsoft.com/office/officeart/2018/2/layout/IconCircleList"/>
    <dgm:cxn modelId="{03CC7CB6-A66A-4F81-A58A-C92745536A0E}" srcId="{F13F522B-411E-4753-AB11-F1C89A66815C}" destId="{68FE7439-FDD8-4EBC-8893-24827D3168F0}" srcOrd="4" destOrd="0" parTransId="{A87F3185-BDD5-48E1-9A03-04E5A1932E95}" sibTransId="{5CE838C1-DD27-448B-8FD3-E60B059AF1AB}"/>
    <dgm:cxn modelId="{91D490E2-F6ED-4C0E-A175-E628D7A95A54}" srcId="{F13F522B-411E-4753-AB11-F1C89A66815C}" destId="{29C21929-26C0-46BA-98A9-BFAB5EC2EFCE}" srcOrd="1" destOrd="0" parTransId="{42C741AD-B0C5-408A-9AE5-5D28E7A33231}" sibTransId="{5BFBD22C-B37D-4294-B412-28A31550B423}"/>
    <dgm:cxn modelId="{7EA377EC-EECC-0442-B6D9-ABB45D4FEC0A}" type="presOf" srcId="{9C0065AC-FB8E-4CA8-A5F2-54A9C3B7FC6F}" destId="{729AF869-FB2F-4D0F-AA07-3AC585A0FF21}" srcOrd="0" destOrd="0" presId="urn:microsoft.com/office/officeart/2018/2/layout/IconCircleList"/>
    <dgm:cxn modelId="{EA3D45F0-7D08-6646-8031-5473E878A737}" type="presOf" srcId="{29C21929-26C0-46BA-98A9-BFAB5EC2EFCE}" destId="{CE29F002-F5DC-4267-ADCC-A46345CDCE11}" srcOrd="0" destOrd="0" presId="urn:microsoft.com/office/officeart/2018/2/layout/IconCircleList"/>
    <dgm:cxn modelId="{B38772F3-CE21-4279-870B-43F03A41AA94}" srcId="{F13F522B-411E-4753-AB11-F1C89A66815C}" destId="{E573DF40-62A1-400F-AF24-1898CF61C6C5}" srcOrd="0" destOrd="0" parTransId="{881066BF-2C75-4F85-8E92-0FA7219C34A9}" sibTransId="{A69A66ED-BAD6-46C9-BCB1-1103F1FC88DF}"/>
    <dgm:cxn modelId="{312CD6FF-42C8-174C-ADC3-493C2A6557A1}" type="presOf" srcId="{5CE838C1-DD27-448B-8FD3-E60B059AF1AB}" destId="{D1FFAF3C-782F-4767-81EE-2E9BCAA0DFD0}" srcOrd="0" destOrd="0" presId="urn:microsoft.com/office/officeart/2018/2/layout/IconCircleList"/>
    <dgm:cxn modelId="{7B4CBE3B-D7E1-D54B-B87C-7CB2395258F4}" type="presParOf" srcId="{68D5880E-45C8-4874-B493-700DB31665E2}" destId="{B4240B92-4572-47D8-9B6F-475ADE86AA11}" srcOrd="0" destOrd="0" presId="urn:microsoft.com/office/officeart/2018/2/layout/IconCircleList"/>
    <dgm:cxn modelId="{B425907C-B8BD-9C47-B776-8DB0EDE1612A}" type="presParOf" srcId="{B4240B92-4572-47D8-9B6F-475ADE86AA11}" destId="{8AD31CC2-88F1-4D30-9976-BA7B6B3811D6}" srcOrd="0" destOrd="0" presId="urn:microsoft.com/office/officeart/2018/2/layout/IconCircleList"/>
    <dgm:cxn modelId="{F9CB4407-D510-2643-B3EC-037316927BA1}" type="presParOf" srcId="{8AD31CC2-88F1-4D30-9976-BA7B6B3811D6}" destId="{856484AA-86E4-4E70-A0B3-FC0072E8D08B}" srcOrd="0" destOrd="0" presId="urn:microsoft.com/office/officeart/2018/2/layout/IconCircleList"/>
    <dgm:cxn modelId="{5525540B-66FD-7A48-92F0-B5444B1F95D2}" type="presParOf" srcId="{8AD31CC2-88F1-4D30-9976-BA7B6B3811D6}" destId="{34F633EB-230C-4F36-A726-D236A5F30C05}" srcOrd="1" destOrd="0" presId="urn:microsoft.com/office/officeart/2018/2/layout/IconCircleList"/>
    <dgm:cxn modelId="{CE3F8E75-A8DD-7849-887C-468E4BBC65FD}" type="presParOf" srcId="{8AD31CC2-88F1-4D30-9976-BA7B6B3811D6}" destId="{86CC0BF5-AFE5-4CBC-BF72-114AFEDC0975}" srcOrd="2" destOrd="0" presId="urn:microsoft.com/office/officeart/2018/2/layout/IconCircleList"/>
    <dgm:cxn modelId="{BB1B3636-09A5-D440-AFDA-BD7A580FDB5F}" type="presParOf" srcId="{8AD31CC2-88F1-4D30-9976-BA7B6B3811D6}" destId="{8B17CF8F-F951-427C-A36A-28417D183E49}" srcOrd="3" destOrd="0" presId="urn:microsoft.com/office/officeart/2018/2/layout/IconCircleList"/>
    <dgm:cxn modelId="{1288EDAF-A79D-A84D-AB25-776ECBB28D92}" type="presParOf" srcId="{B4240B92-4572-47D8-9B6F-475ADE86AA11}" destId="{C3F70FEC-46FB-4E4D-8B65-735767797E5C}" srcOrd="1" destOrd="0" presId="urn:microsoft.com/office/officeart/2018/2/layout/IconCircleList"/>
    <dgm:cxn modelId="{AFC5019F-224A-B849-B9A8-26BB659A5DC6}" type="presParOf" srcId="{B4240B92-4572-47D8-9B6F-475ADE86AA11}" destId="{2FD2D91B-F272-4976-A823-B0DC94EC79D5}" srcOrd="2" destOrd="0" presId="urn:microsoft.com/office/officeart/2018/2/layout/IconCircleList"/>
    <dgm:cxn modelId="{9F43AF16-9956-714B-85A3-9BFC60135585}" type="presParOf" srcId="{2FD2D91B-F272-4976-A823-B0DC94EC79D5}" destId="{527116BA-AA83-4741-B6BC-F003E24421FB}" srcOrd="0" destOrd="0" presId="urn:microsoft.com/office/officeart/2018/2/layout/IconCircleList"/>
    <dgm:cxn modelId="{7FD66A97-C190-6B4D-AD3C-01A4B2ABA9B8}" type="presParOf" srcId="{2FD2D91B-F272-4976-A823-B0DC94EC79D5}" destId="{4DCDEE25-EB74-4AD5-A173-FB26EA8937D5}" srcOrd="1" destOrd="0" presId="urn:microsoft.com/office/officeart/2018/2/layout/IconCircleList"/>
    <dgm:cxn modelId="{F72C2F18-F3C4-904F-ACC4-FF2A0652190E}" type="presParOf" srcId="{2FD2D91B-F272-4976-A823-B0DC94EC79D5}" destId="{78604926-C583-4AA7-9CFC-74FB15DF16C4}" srcOrd="2" destOrd="0" presId="urn:microsoft.com/office/officeart/2018/2/layout/IconCircleList"/>
    <dgm:cxn modelId="{D3C0F972-DA79-3349-9EC8-23D8F1EA1EC4}" type="presParOf" srcId="{2FD2D91B-F272-4976-A823-B0DC94EC79D5}" destId="{CE29F002-F5DC-4267-ADCC-A46345CDCE11}" srcOrd="3" destOrd="0" presId="urn:microsoft.com/office/officeart/2018/2/layout/IconCircleList"/>
    <dgm:cxn modelId="{7B9CCAC6-E5E2-AF4C-8AA1-EE891244AB5A}" type="presParOf" srcId="{B4240B92-4572-47D8-9B6F-475ADE86AA11}" destId="{A1B9D765-BB50-4F42-A901-2F4DC139D80F}" srcOrd="3" destOrd="0" presId="urn:microsoft.com/office/officeart/2018/2/layout/IconCircleList"/>
    <dgm:cxn modelId="{CB1DF699-0F86-F047-A044-48AA5704F54B}" type="presParOf" srcId="{B4240B92-4572-47D8-9B6F-475ADE86AA11}" destId="{267CD89E-6DBB-4F30-88C2-778A59D9FD6D}" srcOrd="4" destOrd="0" presId="urn:microsoft.com/office/officeart/2018/2/layout/IconCircleList"/>
    <dgm:cxn modelId="{13A10C83-9A39-EB41-ABD7-EF4C3F00175F}" type="presParOf" srcId="{267CD89E-6DBB-4F30-88C2-778A59D9FD6D}" destId="{1562BCDC-3775-410C-9EE1-E6DE6C8A3E41}" srcOrd="0" destOrd="0" presId="urn:microsoft.com/office/officeart/2018/2/layout/IconCircleList"/>
    <dgm:cxn modelId="{BD1FC123-60BA-B846-B42B-135ABD53F74E}" type="presParOf" srcId="{267CD89E-6DBB-4F30-88C2-778A59D9FD6D}" destId="{A89D4BCE-4FA4-4CF0-AB69-7D898D4CE459}" srcOrd="1" destOrd="0" presId="urn:microsoft.com/office/officeart/2018/2/layout/IconCircleList"/>
    <dgm:cxn modelId="{051898AD-585C-6545-A040-C0530ABF1A39}" type="presParOf" srcId="{267CD89E-6DBB-4F30-88C2-778A59D9FD6D}" destId="{6A29B2CD-5D17-4086-9462-C33C3692714F}" srcOrd="2" destOrd="0" presId="urn:microsoft.com/office/officeart/2018/2/layout/IconCircleList"/>
    <dgm:cxn modelId="{A4001E57-408E-4B47-9C00-5EA79C8E3FE1}" type="presParOf" srcId="{267CD89E-6DBB-4F30-88C2-778A59D9FD6D}" destId="{729AF869-FB2F-4D0F-AA07-3AC585A0FF21}" srcOrd="3" destOrd="0" presId="urn:microsoft.com/office/officeart/2018/2/layout/IconCircleList"/>
    <dgm:cxn modelId="{C8ECB3CC-A5DC-B649-88B4-C0A2C123DB87}" type="presParOf" srcId="{B4240B92-4572-47D8-9B6F-475ADE86AA11}" destId="{15C04951-12F4-40A5-AC8A-EA85AEB41428}" srcOrd="5" destOrd="0" presId="urn:microsoft.com/office/officeart/2018/2/layout/IconCircleList"/>
    <dgm:cxn modelId="{0342548C-9079-8741-9482-F0A1C5180ACB}" type="presParOf" srcId="{B4240B92-4572-47D8-9B6F-475ADE86AA11}" destId="{F2B253D2-28E4-4E09-AC18-FEAF5F4707B2}" srcOrd="6" destOrd="0" presId="urn:microsoft.com/office/officeart/2018/2/layout/IconCircleList"/>
    <dgm:cxn modelId="{CC6EB111-5B17-7548-8020-56E728C73684}" type="presParOf" srcId="{F2B253D2-28E4-4E09-AC18-FEAF5F4707B2}" destId="{29116747-7212-4742-9403-326DA0D9E8EA}" srcOrd="0" destOrd="0" presId="urn:microsoft.com/office/officeart/2018/2/layout/IconCircleList"/>
    <dgm:cxn modelId="{D9E9001C-F3E1-C54A-8A02-1E1C7B971B03}" type="presParOf" srcId="{F2B253D2-28E4-4E09-AC18-FEAF5F4707B2}" destId="{3D1B9C14-91C7-4584-952E-C0C33FB333A4}" srcOrd="1" destOrd="0" presId="urn:microsoft.com/office/officeart/2018/2/layout/IconCircleList"/>
    <dgm:cxn modelId="{69604505-BCEA-9F4B-96F4-52C264C3858D}" type="presParOf" srcId="{F2B253D2-28E4-4E09-AC18-FEAF5F4707B2}" destId="{74E7A2AD-7CCD-4B3C-9252-B53271BF9CB3}" srcOrd="2" destOrd="0" presId="urn:microsoft.com/office/officeart/2018/2/layout/IconCircleList"/>
    <dgm:cxn modelId="{A9D286BB-F834-2340-91C5-D44A86687E66}" type="presParOf" srcId="{F2B253D2-28E4-4E09-AC18-FEAF5F4707B2}" destId="{91369090-93B2-4D21-9CAC-C7A376B83576}" srcOrd="3" destOrd="0" presId="urn:microsoft.com/office/officeart/2018/2/layout/IconCircleList"/>
    <dgm:cxn modelId="{FAC1789F-A949-6444-92A7-25527277DD88}" type="presParOf" srcId="{B4240B92-4572-47D8-9B6F-475ADE86AA11}" destId="{CF17287F-5C09-40E8-87B0-6FC044F4A2E2}" srcOrd="7" destOrd="0" presId="urn:microsoft.com/office/officeart/2018/2/layout/IconCircleList"/>
    <dgm:cxn modelId="{BE8958ED-4278-B245-A3E4-FF15331ED1AD}" type="presParOf" srcId="{B4240B92-4572-47D8-9B6F-475ADE86AA11}" destId="{DE709F05-3A39-41ED-AE5F-5DE493D7C0EE}" srcOrd="8" destOrd="0" presId="urn:microsoft.com/office/officeart/2018/2/layout/IconCircleList"/>
    <dgm:cxn modelId="{E799F42E-A7C7-E348-BC1E-EC5680C6531A}" type="presParOf" srcId="{DE709F05-3A39-41ED-AE5F-5DE493D7C0EE}" destId="{EA6870AB-6FB6-4A9E-B5D2-78D2BC321CBC}" srcOrd="0" destOrd="0" presId="urn:microsoft.com/office/officeart/2018/2/layout/IconCircleList"/>
    <dgm:cxn modelId="{F8B5024E-CD3F-134D-938C-CAC68FBB1857}" type="presParOf" srcId="{DE709F05-3A39-41ED-AE5F-5DE493D7C0EE}" destId="{5B04393B-1636-4684-83DB-A7977BD0C908}" srcOrd="1" destOrd="0" presId="urn:microsoft.com/office/officeart/2018/2/layout/IconCircleList"/>
    <dgm:cxn modelId="{43EA4088-21D2-0D4F-9D06-3DD2E774DCD5}" type="presParOf" srcId="{DE709F05-3A39-41ED-AE5F-5DE493D7C0EE}" destId="{B6603C0A-EC97-4DF9-BAE7-BFB577C83B41}" srcOrd="2" destOrd="0" presId="urn:microsoft.com/office/officeart/2018/2/layout/IconCircleList"/>
    <dgm:cxn modelId="{494547EE-9127-FB49-83DF-4E1B7617FC88}" type="presParOf" srcId="{DE709F05-3A39-41ED-AE5F-5DE493D7C0EE}" destId="{87236B14-8100-415A-A4EA-97016D70E19D}" srcOrd="3" destOrd="0" presId="urn:microsoft.com/office/officeart/2018/2/layout/IconCircleList"/>
    <dgm:cxn modelId="{6B837E94-D7A6-4F45-A0E6-B73331FE0169}" type="presParOf" srcId="{B4240B92-4572-47D8-9B6F-475ADE86AA11}" destId="{D1FFAF3C-782F-4767-81EE-2E9BCAA0DFD0}" srcOrd="9" destOrd="0" presId="urn:microsoft.com/office/officeart/2018/2/layout/IconCircleList"/>
    <dgm:cxn modelId="{0D6489E3-F956-3445-8321-712AC02062EB}" type="presParOf" srcId="{B4240B92-4572-47D8-9B6F-475ADE86AA11}" destId="{D6464E02-6118-4664-A2DF-D80B035C897B}" srcOrd="10" destOrd="0" presId="urn:microsoft.com/office/officeart/2018/2/layout/IconCircleList"/>
    <dgm:cxn modelId="{A80B8D9C-85E5-7F4E-BF45-EE8F3CD16EFB}" type="presParOf" srcId="{D6464E02-6118-4664-A2DF-D80B035C897B}" destId="{53C8204B-9687-4ED4-8D42-2B397E76EF63}" srcOrd="0" destOrd="0" presId="urn:microsoft.com/office/officeart/2018/2/layout/IconCircleList"/>
    <dgm:cxn modelId="{2E06DEE5-F3F8-974E-BA3C-C98CA6CA3C86}" type="presParOf" srcId="{D6464E02-6118-4664-A2DF-D80B035C897B}" destId="{C53CC57B-D07C-44FF-A6CE-DE5F3897E721}" srcOrd="1" destOrd="0" presId="urn:microsoft.com/office/officeart/2018/2/layout/IconCircleList"/>
    <dgm:cxn modelId="{7E1BB657-F301-8540-A869-B50189DAE3FF}" type="presParOf" srcId="{D6464E02-6118-4664-A2DF-D80B035C897B}" destId="{BFB7142C-5EDE-472A-B195-7368616D96A0}" srcOrd="2" destOrd="0" presId="urn:microsoft.com/office/officeart/2018/2/layout/IconCircleList"/>
    <dgm:cxn modelId="{3D58BB59-0ECF-D040-BF31-AB62691D0AB1}" type="presParOf" srcId="{D6464E02-6118-4664-A2DF-D80B035C897B}" destId="{D8345B0F-5DDA-43CE-B113-FAAFD8D2F8A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30D8E4-BE1B-4397-98C3-9918D78A9C5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2E7EFC-3B31-4DCB-BF2D-8AB578B161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Internet Connectivity</a:t>
          </a:r>
        </a:p>
      </dgm:t>
    </dgm:pt>
    <dgm:pt modelId="{8966554B-F443-4058-8146-8410B8EFC7C1}" type="parTrans" cxnId="{5EB38522-559B-4613-A246-71E2B251AB17}">
      <dgm:prSet/>
      <dgm:spPr/>
      <dgm:t>
        <a:bodyPr/>
        <a:lstStyle/>
        <a:p>
          <a:endParaRPr lang="en-US"/>
        </a:p>
      </dgm:t>
    </dgm:pt>
    <dgm:pt modelId="{1A7E9A39-0A18-435E-99CA-5BC4F758EEE6}" type="sibTrans" cxnId="{5EB38522-559B-4613-A246-71E2B251AB17}">
      <dgm:prSet/>
      <dgm:spPr/>
      <dgm:t>
        <a:bodyPr/>
        <a:lstStyle/>
        <a:p>
          <a:endParaRPr lang="en-US"/>
        </a:p>
      </dgm:t>
    </dgm:pt>
    <dgm:pt modelId="{24E4EA72-00F3-4158-AEC9-AD1C044124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Security</a:t>
          </a:r>
        </a:p>
      </dgm:t>
    </dgm:pt>
    <dgm:pt modelId="{91451C52-AFE0-439E-B8A7-4D2795EB40ED}" type="parTrans" cxnId="{930BD3DB-3B5A-470B-B403-F63A246911F9}">
      <dgm:prSet/>
      <dgm:spPr/>
      <dgm:t>
        <a:bodyPr/>
        <a:lstStyle/>
        <a:p>
          <a:endParaRPr lang="en-US"/>
        </a:p>
      </dgm:t>
    </dgm:pt>
    <dgm:pt modelId="{122D0298-E48B-451E-8F29-A477745DC1C6}" type="sibTrans" cxnId="{930BD3DB-3B5A-470B-B403-F63A246911F9}">
      <dgm:prSet/>
      <dgm:spPr/>
      <dgm:t>
        <a:bodyPr/>
        <a:lstStyle/>
        <a:p>
          <a:endParaRPr lang="en-US"/>
        </a:p>
      </dgm:t>
    </dgm:pt>
    <dgm:pt modelId="{E00A3F13-2E48-4DF3-8FC8-735E199D16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Ongoing Costs</a:t>
          </a:r>
        </a:p>
      </dgm:t>
    </dgm:pt>
    <dgm:pt modelId="{1B274A37-BBC5-4932-B2F4-B030DA0297D5}" type="parTrans" cxnId="{055F8DAD-3B57-4A44-90E6-034EBAA0E298}">
      <dgm:prSet/>
      <dgm:spPr/>
      <dgm:t>
        <a:bodyPr/>
        <a:lstStyle/>
        <a:p>
          <a:endParaRPr lang="en-US"/>
        </a:p>
      </dgm:t>
    </dgm:pt>
    <dgm:pt modelId="{4FB55AE2-BADA-4C4E-BB31-874A8786714B}" type="sibTrans" cxnId="{055F8DAD-3B57-4A44-90E6-034EBAA0E298}">
      <dgm:prSet/>
      <dgm:spPr/>
      <dgm:t>
        <a:bodyPr/>
        <a:lstStyle/>
        <a:p>
          <a:endParaRPr lang="en-US"/>
        </a:p>
      </dgm:t>
    </dgm:pt>
    <dgm:pt modelId="{57FC80B1-752C-4732-806D-AE74F3023B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Data Deletion</a:t>
          </a:r>
        </a:p>
      </dgm:t>
    </dgm:pt>
    <dgm:pt modelId="{4DB12084-9189-4737-A889-DF763624AEA9}" type="parTrans" cxnId="{778ED245-9C66-4A2F-8D32-B89380B462C4}">
      <dgm:prSet/>
      <dgm:spPr/>
      <dgm:t>
        <a:bodyPr/>
        <a:lstStyle/>
        <a:p>
          <a:endParaRPr lang="en-US"/>
        </a:p>
      </dgm:t>
    </dgm:pt>
    <dgm:pt modelId="{72AE759A-B8C8-444F-8289-AB6E7FFC2E83}" type="sibTrans" cxnId="{778ED245-9C66-4A2F-8D32-B89380B462C4}">
      <dgm:prSet/>
      <dgm:spPr/>
      <dgm:t>
        <a:bodyPr/>
        <a:lstStyle/>
        <a:p>
          <a:endParaRPr lang="en-US"/>
        </a:p>
      </dgm:t>
    </dgm:pt>
    <dgm:pt modelId="{D5F52393-3AFC-466D-9E45-AF0FA41FF4AC}" type="pres">
      <dgm:prSet presAssocID="{9130D8E4-BE1B-4397-98C3-9918D78A9C5E}" presName="root" presStyleCnt="0">
        <dgm:presLayoutVars>
          <dgm:dir/>
          <dgm:resizeHandles val="exact"/>
        </dgm:presLayoutVars>
      </dgm:prSet>
      <dgm:spPr/>
    </dgm:pt>
    <dgm:pt modelId="{239762BA-1FEF-4C0D-BC55-F45D0DE59740}" type="pres">
      <dgm:prSet presAssocID="{8B2E7EFC-3B31-4DCB-BF2D-8AB578B161AC}" presName="compNode" presStyleCnt="0"/>
      <dgm:spPr/>
    </dgm:pt>
    <dgm:pt modelId="{708423A8-13AC-4AF6-B969-AEC129EF0F05}" type="pres">
      <dgm:prSet presAssocID="{8B2E7EFC-3B31-4DCB-BF2D-8AB578B161A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164F6CB-7E16-4E63-A6F2-702B70D6C857}" type="pres">
      <dgm:prSet presAssocID="{8B2E7EFC-3B31-4DCB-BF2D-8AB578B161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3D6CFA3-C71D-4EAC-87E8-AC359E64A0EC}" type="pres">
      <dgm:prSet presAssocID="{8B2E7EFC-3B31-4DCB-BF2D-8AB578B161AC}" presName="spaceRect" presStyleCnt="0"/>
      <dgm:spPr/>
    </dgm:pt>
    <dgm:pt modelId="{DE11333D-4CF0-4AA3-8601-627B5F098D0A}" type="pres">
      <dgm:prSet presAssocID="{8B2E7EFC-3B31-4DCB-BF2D-8AB578B161AC}" presName="textRect" presStyleLbl="revTx" presStyleIdx="0" presStyleCnt="4">
        <dgm:presLayoutVars>
          <dgm:chMax val="1"/>
          <dgm:chPref val="1"/>
        </dgm:presLayoutVars>
      </dgm:prSet>
      <dgm:spPr/>
    </dgm:pt>
    <dgm:pt modelId="{FCEBBFD7-87FA-451A-8E69-9680F0C66E1D}" type="pres">
      <dgm:prSet presAssocID="{1A7E9A39-0A18-435E-99CA-5BC4F758EEE6}" presName="sibTrans" presStyleCnt="0"/>
      <dgm:spPr/>
    </dgm:pt>
    <dgm:pt modelId="{DB811C16-3818-4883-8A7A-4A8A991F436F}" type="pres">
      <dgm:prSet presAssocID="{24E4EA72-00F3-4158-AEC9-AD1C04412497}" presName="compNode" presStyleCnt="0"/>
      <dgm:spPr/>
    </dgm:pt>
    <dgm:pt modelId="{85F82C9F-A1DF-4857-91F9-EB541F04A53D}" type="pres">
      <dgm:prSet presAssocID="{24E4EA72-00F3-4158-AEC9-AD1C0441249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5FA579F-05C3-4D62-AFA7-4D2E6DB1F927}" type="pres">
      <dgm:prSet presAssocID="{24E4EA72-00F3-4158-AEC9-AD1C044124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BE62105-829E-47B9-B77B-3A65CE001251}" type="pres">
      <dgm:prSet presAssocID="{24E4EA72-00F3-4158-AEC9-AD1C04412497}" presName="spaceRect" presStyleCnt="0"/>
      <dgm:spPr/>
    </dgm:pt>
    <dgm:pt modelId="{EE1E8B19-432E-4661-9279-CE7B1D8C1DBE}" type="pres">
      <dgm:prSet presAssocID="{24E4EA72-00F3-4158-AEC9-AD1C04412497}" presName="textRect" presStyleLbl="revTx" presStyleIdx="1" presStyleCnt="4">
        <dgm:presLayoutVars>
          <dgm:chMax val="1"/>
          <dgm:chPref val="1"/>
        </dgm:presLayoutVars>
      </dgm:prSet>
      <dgm:spPr/>
    </dgm:pt>
    <dgm:pt modelId="{F8886091-714B-47B9-8771-ACEAF3A81ABE}" type="pres">
      <dgm:prSet presAssocID="{122D0298-E48B-451E-8F29-A477745DC1C6}" presName="sibTrans" presStyleCnt="0"/>
      <dgm:spPr/>
    </dgm:pt>
    <dgm:pt modelId="{F9E4E63A-DF3E-486E-8713-70A8BD126A6C}" type="pres">
      <dgm:prSet presAssocID="{E00A3F13-2E48-4DF3-8FC8-735E199D16B3}" presName="compNode" presStyleCnt="0"/>
      <dgm:spPr/>
    </dgm:pt>
    <dgm:pt modelId="{2C2A6058-62B2-439B-8276-1B8C624F6FD4}" type="pres">
      <dgm:prSet presAssocID="{E00A3F13-2E48-4DF3-8FC8-735E199D16B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FC072B6-3B5C-4D4A-8BAE-41FCD55F1ACF}" type="pres">
      <dgm:prSet presAssocID="{E00A3F13-2E48-4DF3-8FC8-735E199D16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D0E3B2-84D3-4979-B8E1-2440124C86A3}" type="pres">
      <dgm:prSet presAssocID="{E00A3F13-2E48-4DF3-8FC8-735E199D16B3}" presName="spaceRect" presStyleCnt="0"/>
      <dgm:spPr/>
    </dgm:pt>
    <dgm:pt modelId="{02EC0622-85A2-4E67-9ACF-805EF1FECBDF}" type="pres">
      <dgm:prSet presAssocID="{E00A3F13-2E48-4DF3-8FC8-735E199D16B3}" presName="textRect" presStyleLbl="revTx" presStyleIdx="2" presStyleCnt="4">
        <dgm:presLayoutVars>
          <dgm:chMax val="1"/>
          <dgm:chPref val="1"/>
        </dgm:presLayoutVars>
      </dgm:prSet>
      <dgm:spPr/>
    </dgm:pt>
    <dgm:pt modelId="{63B4D8FA-8D04-4AE0-B547-B278E95DA5D5}" type="pres">
      <dgm:prSet presAssocID="{4FB55AE2-BADA-4C4E-BB31-874A8786714B}" presName="sibTrans" presStyleCnt="0"/>
      <dgm:spPr/>
    </dgm:pt>
    <dgm:pt modelId="{E7035817-002D-4F5D-A244-433EFBDE1B90}" type="pres">
      <dgm:prSet presAssocID="{57FC80B1-752C-4732-806D-AE74F3023B59}" presName="compNode" presStyleCnt="0"/>
      <dgm:spPr/>
    </dgm:pt>
    <dgm:pt modelId="{E379AA23-9D5C-4069-A3C6-4EC0B1A47F63}" type="pres">
      <dgm:prSet presAssocID="{57FC80B1-752C-4732-806D-AE74F3023B5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18567BE-D3A5-4D90-9951-EAA96E7C1CC0}" type="pres">
      <dgm:prSet presAssocID="{57FC80B1-752C-4732-806D-AE74F3023B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AC2DE5-C2AE-49E1-954A-4A032B4D8996}" type="pres">
      <dgm:prSet presAssocID="{57FC80B1-752C-4732-806D-AE74F3023B59}" presName="spaceRect" presStyleCnt="0"/>
      <dgm:spPr/>
    </dgm:pt>
    <dgm:pt modelId="{678E066A-5C97-4CC7-935B-F2A2B5DFE850}" type="pres">
      <dgm:prSet presAssocID="{57FC80B1-752C-4732-806D-AE74F3023B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B38522-559B-4613-A246-71E2B251AB17}" srcId="{9130D8E4-BE1B-4397-98C3-9918D78A9C5E}" destId="{8B2E7EFC-3B31-4DCB-BF2D-8AB578B161AC}" srcOrd="0" destOrd="0" parTransId="{8966554B-F443-4058-8146-8410B8EFC7C1}" sibTransId="{1A7E9A39-0A18-435E-99CA-5BC4F758EEE6}"/>
    <dgm:cxn modelId="{2C86D364-99CE-AF4B-9499-54DEE4270B2A}" type="presOf" srcId="{24E4EA72-00F3-4158-AEC9-AD1C04412497}" destId="{EE1E8B19-432E-4661-9279-CE7B1D8C1DBE}" srcOrd="0" destOrd="0" presId="urn:microsoft.com/office/officeart/2018/5/layout/IconLeafLabelList"/>
    <dgm:cxn modelId="{778ED245-9C66-4A2F-8D32-B89380B462C4}" srcId="{9130D8E4-BE1B-4397-98C3-9918D78A9C5E}" destId="{57FC80B1-752C-4732-806D-AE74F3023B59}" srcOrd="3" destOrd="0" parTransId="{4DB12084-9189-4737-A889-DF763624AEA9}" sibTransId="{72AE759A-B8C8-444F-8289-AB6E7FFC2E83}"/>
    <dgm:cxn modelId="{055F8DAD-3B57-4A44-90E6-034EBAA0E298}" srcId="{9130D8E4-BE1B-4397-98C3-9918D78A9C5E}" destId="{E00A3F13-2E48-4DF3-8FC8-735E199D16B3}" srcOrd="2" destOrd="0" parTransId="{1B274A37-BBC5-4932-B2F4-B030DA0297D5}" sibTransId="{4FB55AE2-BADA-4C4E-BB31-874A8786714B}"/>
    <dgm:cxn modelId="{481938B1-EE8E-3049-93A9-458DB38D7505}" type="presOf" srcId="{8B2E7EFC-3B31-4DCB-BF2D-8AB578B161AC}" destId="{DE11333D-4CF0-4AA3-8601-627B5F098D0A}" srcOrd="0" destOrd="0" presId="urn:microsoft.com/office/officeart/2018/5/layout/IconLeafLabelList"/>
    <dgm:cxn modelId="{930BD3DB-3B5A-470B-B403-F63A246911F9}" srcId="{9130D8E4-BE1B-4397-98C3-9918D78A9C5E}" destId="{24E4EA72-00F3-4158-AEC9-AD1C04412497}" srcOrd="1" destOrd="0" parTransId="{91451C52-AFE0-439E-B8A7-4D2795EB40ED}" sibTransId="{122D0298-E48B-451E-8F29-A477745DC1C6}"/>
    <dgm:cxn modelId="{3157ADF8-516A-0740-8300-0C9E9713DFAC}" type="presOf" srcId="{9130D8E4-BE1B-4397-98C3-9918D78A9C5E}" destId="{D5F52393-3AFC-466D-9E45-AF0FA41FF4AC}" srcOrd="0" destOrd="0" presId="urn:microsoft.com/office/officeart/2018/5/layout/IconLeafLabelList"/>
    <dgm:cxn modelId="{4F339BFB-4E15-F846-88A7-FDA286FCC440}" type="presOf" srcId="{57FC80B1-752C-4732-806D-AE74F3023B59}" destId="{678E066A-5C97-4CC7-935B-F2A2B5DFE850}" srcOrd="0" destOrd="0" presId="urn:microsoft.com/office/officeart/2018/5/layout/IconLeafLabelList"/>
    <dgm:cxn modelId="{8FC46BFD-7E9A-B84F-86F3-60194AB8E8EB}" type="presOf" srcId="{E00A3F13-2E48-4DF3-8FC8-735E199D16B3}" destId="{02EC0622-85A2-4E67-9ACF-805EF1FECBDF}" srcOrd="0" destOrd="0" presId="urn:microsoft.com/office/officeart/2018/5/layout/IconLeafLabelList"/>
    <dgm:cxn modelId="{7AAE80E2-6DB8-684F-8753-E032A84F37A1}" type="presParOf" srcId="{D5F52393-3AFC-466D-9E45-AF0FA41FF4AC}" destId="{239762BA-1FEF-4C0D-BC55-F45D0DE59740}" srcOrd="0" destOrd="0" presId="urn:microsoft.com/office/officeart/2018/5/layout/IconLeafLabelList"/>
    <dgm:cxn modelId="{91472038-D46F-DA49-8D6D-2F9ABC563623}" type="presParOf" srcId="{239762BA-1FEF-4C0D-BC55-F45D0DE59740}" destId="{708423A8-13AC-4AF6-B969-AEC129EF0F05}" srcOrd="0" destOrd="0" presId="urn:microsoft.com/office/officeart/2018/5/layout/IconLeafLabelList"/>
    <dgm:cxn modelId="{78D730B2-7F7F-1E4F-B490-074AB26D9494}" type="presParOf" srcId="{239762BA-1FEF-4C0D-BC55-F45D0DE59740}" destId="{8164F6CB-7E16-4E63-A6F2-702B70D6C857}" srcOrd="1" destOrd="0" presId="urn:microsoft.com/office/officeart/2018/5/layout/IconLeafLabelList"/>
    <dgm:cxn modelId="{2A94FA63-2A81-D94B-B3D6-4076F6B6024E}" type="presParOf" srcId="{239762BA-1FEF-4C0D-BC55-F45D0DE59740}" destId="{C3D6CFA3-C71D-4EAC-87E8-AC359E64A0EC}" srcOrd="2" destOrd="0" presId="urn:microsoft.com/office/officeart/2018/5/layout/IconLeafLabelList"/>
    <dgm:cxn modelId="{D80194FB-E433-A24F-ABE9-D9A62DDBB5FB}" type="presParOf" srcId="{239762BA-1FEF-4C0D-BC55-F45D0DE59740}" destId="{DE11333D-4CF0-4AA3-8601-627B5F098D0A}" srcOrd="3" destOrd="0" presId="urn:microsoft.com/office/officeart/2018/5/layout/IconLeafLabelList"/>
    <dgm:cxn modelId="{388CB86F-ADFC-104F-A10D-F4DEB6F0CC7D}" type="presParOf" srcId="{D5F52393-3AFC-466D-9E45-AF0FA41FF4AC}" destId="{FCEBBFD7-87FA-451A-8E69-9680F0C66E1D}" srcOrd="1" destOrd="0" presId="urn:microsoft.com/office/officeart/2018/5/layout/IconLeafLabelList"/>
    <dgm:cxn modelId="{A6D1A72D-737A-0147-B0D9-71EDD0F0FF70}" type="presParOf" srcId="{D5F52393-3AFC-466D-9E45-AF0FA41FF4AC}" destId="{DB811C16-3818-4883-8A7A-4A8A991F436F}" srcOrd="2" destOrd="0" presId="urn:microsoft.com/office/officeart/2018/5/layout/IconLeafLabelList"/>
    <dgm:cxn modelId="{9D95BAE1-3666-B04F-93C1-3A660E952DFF}" type="presParOf" srcId="{DB811C16-3818-4883-8A7A-4A8A991F436F}" destId="{85F82C9F-A1DF-4857-91F9-EB541F04A53D}" srcOrd="0" destOrd="0" presId="urn:microsoft.com/office/officeart/2018/5/layout/IconLeafLabelList"/>
    <dgm:cxn modelId="{1A3972E3-88D5-6C41-97C4-3228FFEAF771}" type="presParOf" srcId="{DB811C16-3818-4883-8A7A-4A8A991F436F}" destId="{B5FA579F-05C3-4D62-AFA7-4D2E6DB1F927}" srcOrd="1" destOrd="0" presId="urn:microsoft.com/office/officeart/2018/5/layout/IconLeafLabelList"/>
    <dgm:cxn modelId="{B3575DF2-A750-8042-9535-EE83A978D295}" type="presParOf" srcId="{DB811C16-3818-4883-8A7A-4A8A991F436F}" destId="{3BE62105-829E-47B9-B77B-3A65CE001251}" srcOrd="2" destOrd="0" presId="urn:microsoft.com/office/officeart/2018/5/layout/IconLeafLabelList"/>
    <dgm:cxn modelId="{6A61C867-9709-EE4F-AA1B-29370DCBC611}" type="presParOf" srcId="{DB811C16-3818-4883-8A7A-4A8A991F436F}" destId="{EE1E8B19-432E-4661-9279-CE7B1D8C1DBE}" srcOrd="3" destOrd="0" presId="urn:microsoft.com/office/officeart/2018/5/layout/IconLeafLabelList"/>
    <dgm:cxn modelId="{D4CE970C-0A19-4541-B803-4D2EC9D06085}" type="presParOf" srcId="{D5F52393-3AFC-466D-9E45-AF0FA41FF4AC}" destId="{F8886091-714B-47B9-8771-ACEAF3A81ABE}" srcOrd="3" destOrd="0" presId="urn:microsoft.com/office/officeart/2018/5/layout/IconLeafLabelList"/>
    <dgm:cxn modelId="{90CF8366-A4A4-524B-9180-B3C9724C1088}" type="presParOf" srcId="{D5F52393-3AFC-466D-9E45-AF0FA41FF4AC}" destId="{F9E4E63A-DF3E-486E-8713-70A8BD126A6C}" srcOrd="4" destOrd="0" presId="urn:microsoft.com/office/officeart/2018/5/layout/IconLeafLabelList"/>
    <dgm:cxn modelId="{C272178A-B18F-754A-A587-15E85924C6A6}" type="presParOf" srcId="{F9E4E63A-DF3E-486E-8713-70A8BD126A6C}" destId="{2C2A6058-62B2-439B-8276-1B8C624F6FD4}" srcOrd="0" destOrd="0" presId="urn:microsoft.com/office/officeart/2018/5/layout/IconLeafLabelList"/>
    <dgm:cxn modelId="{094CB6E6-5E5C-974A-B92C-1156158B736A}" type="presParOf" srcId="{F9E4E63A-DF3E-486E-8713-70A8BD126A6C}" destId="{7FC072B6-3B5C-4D4A-8BAE-41FCD55F1ACF}" srcOrd="1" destOrd="0" presId="urn:microsoft.com/office/officeart/2018/5/layout/IconLeafLabelList"/>
    <dgm:cxn modelId="{D3DFBBF5-EE02-654A-A1EA-6FEACE9F6794}" type="presParOf" srcId="{F9E4E63A-DF3E-486E-8713-70A8BD126A6C}" destId="{9ED0E3B2-84D3-4979-B8E1-2440124C86A3}" srcOrd="2" destOrd="0" presId="urn:microsoft.com/office/officeart/2018/5/layout/IconLeafLabelList"/>
    <dgm:cxn modelId="{873235CB-5D65-9D4D-81C8-F19705142ECB}" type="presParOf" srcId="{F9E4E63A-DF3E-486E-8713-70A8BD126A6C}" destId="{02EC0622-85A2-4E67-9ACF-805EF1FECBDF}" srcOrd="3" destOrd="0" presId="urn:microsoft.com/office/officeart/2018/5/layout/IconLeafLabelList"/>
    <dgm:cxn modelId="{74605C84-B33E-DF47-B3DD-942045B54F9F}" type="presParOf" srcId="{D5F52393-3AFC-466D-9E45-AF0FA41FF4AC}" destId="{63B4D8FA-8D04-4AE0-B547-B278E95DA5D5}" srcOrd="5" destOrd="0" presId="urn:microsoft.com/office/officeart/2018/5/layout/IconLeafLabelList"/>
    <dgm:cxn modelId="{1D663DFE-7A2A-0E4B-BBC1-570F6B98DA0D}" type="presParOf" srcId="{D5F52393-3AFC-466D-9E45-AF0FA41FF4AC}" destId="{E7035817-002D-4F5D-A244-433EFBDE1B90}" srcOrd="6" destOrd="0" presId="urn:microsoft.com/office/officeart/2018/5/layout/IconLeafLabelList"/>
    <dgm:cxn modelId="{B74D8668-43A8-9544-9EB9-6E407631FBAA}" type="presParOf" srcId="{E7035817-002D-4F5D-A244-433EFBDE1B90}" destId="{E379AA23-9D5C-4069-A3C6-4EC0B1A47F63}" srcOrd="0" destOrd="0" presId="urn:microsoft.com/office/officeart/2018/5/layout/IconLeafLabelList"/>
    <dgm:cxn modelId="{BEF7206F-C8DE-E342-85DD-1A39CBFFB472}" type="presParOf" srcId="{E7035817-002D-4F5D-A244-433EFBDE1B90}" destId="{C18567BE-D3A5-4D90-9951-EAA96E7C1CC0}" srcOrd="1" destOrd="0" presId="urn:microsoft.com/office/officeart/2018/5/layout/IconLeafLabelList"/>
    <dgm:cxn modelId="{4F7D93E7-1694-764B-A5A2-6B272D6F3A93}" type="presParOf" srcId="{E7035817-002D-4F5D-A244-433EFBDE1B90}" destId="{DAAC2DE5-C2AE-49E1-954A-4A032B4D8996}" srcOrd="2" destOrd="0" presId="urn:microsoft.com/office/officeart/2018/5/layout/IconLeafLabelList"/>
    <dgm:cxn modelId="{F7AC1250-E8BF-B746-BF14-CD7079A3973C}" type="presParOf" srcId="{E7035817-002D-4F5D-A244-433EFBDE1B90}" destId="{678E066A-5C97-4CC7-935B-F2A2B5DFE85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33944-B841-BB46-8325-9E282688D979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4B375-D8FE-8C41-B810-58E379BE9604}">
      <dsp:nvSpPr>
        <dsp:cNvPr id="0" name=""/>
        <dsp:cNvSpPr/>
      </dsp:nvSpPr>
      <dsp:spPr>
        <a:xfrm>
          <a:off x="0" y="180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Central processing unit (CPU</a:t>
          </a:r>
          <a:r>
            <a:rPr lang="en-US" sz="1800" kern="1200" dirty="0"/>
            <a:t>): manipulates the data and controls the tasks performed by the other components</a:t>
          </a:r>
        </a:p>
      </dsp:txBody>
      <dsp:txXfrm>
        <a:off x="0" y="1803"/>
        <a:ext cx="10168127" cy="615094"/>
      </dsp:txXfrm>
    </dsp:sp>
    <dsp:sp modelId="{7338FB6C-C5BE-8B4C-A283-AB90BF4CE387}">
      <dsp:nvSpPr>
        <dsp:cNvPr id="0" name=""/>
        <dsp:cNvSpPr/>
      </dsp:nvSpPr>
      <dsp:spPr>
        <a:xfrm>
          <a:off x="0" y="61689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EA800-DA59-8E40-A4F9-F53B40E5F306}">
      <dsp:nvSpPr>
        <dsp:cNvPr id="0" name=""/>
        <dsp:cNvSpPr/>
      </dsp:nvSpPr>
      <dsp:spPr>
        <a:xfrm>
          <a:off x="0" y="61689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Primary storage: </a:t>
          </a:r>
          <a:r>
            <a:rPr lang="en-US" sz="1800" kern="1200" dirty="0"/>
            <a:t>internal to the CPU; temporarily stores data and program instructions during processing</a:t>
          </a:r>
        </a:p>
      </dsp:txBody>
      <dsp:txXfrm>
        <a:off x="0" y="616898"/>
        <a:ext cx="10168127" cy="615094"/>
      </dsp:txXfrm>
    </dsp:sp>
    <dsp:sp modelId="{D365AA29-4F11-CB4A-821A-01899508F3F2}">
      <dsp:nvSpPr>
        <dsp:cNvPr id="0" name=""/>
        <dsp:cNvSpPr/>
      </dsp:nvSpPr>
      <dsp:spPr>
        <a:xfrm>
          <a:off x="0" y="12319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F3132-E377-EF44-BAC4-E2975421B4AF}">
      <dsp:nvSpPr>
        <dsp:cNvPr id="0" name=""/>
        <dsp:cNvSpPr/>
      </dsp:nvSpPr>
      <dsp:spPr>
        <a:xfrm>
          <a:off x="0" y="123199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Secondary storage</a:t>
          </a:r>
          <a:r>
            <a:rPr lang="en-US" sz="1800" kern="1200"/>
            <a:t>: external to the CPU; stores data and programs for future use</a:t>
          </a:r>
        </a:p>
      </dsp:txBody>
      <dsp:txXfrm>
        <a:off x="0" y="1231993"/>
        <a:ext cx="10168127" cy="615094"/>
      </dsp:txXfrm>
    </dsp:sp>
    <dsp:sp modelId="{07FAFA19-A7DF-874C-BA2D-3094D357E8D2}">
      <dsp:nvSpPr>
        <dsp:cNvPr id="0" name=""/>
        <dsp:cNvSpPr/>
      </dsp:nvSpPr>
      <dsp:spPr>
        <a:xfrm>
          <a:off x="0" y="184708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B5E65-E846-A048-8F53-1E124A079E48}">
      <dsp:nvSpPr>
        <dsp:cNvPr id="0" name=""/>
        <dsp:cNvSpPr/>
      </dsp:nvSpPr>
      <dsp:spPr>
        <a:xfrm>
          <a:off x="0" y="184708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Input technologies</a:t>
          </a:r>
          <a:r>
            <a:rPr lang="en-US" sz="1800" kern="1200" dirty="0"/>
            <a:t>: accept data and instructions and convert them to a form that the computer can understand</a:t>
          </a:r>
        </a:p>
      </dsp:txBody>
      <dsp:txXfrm>
        <a:off x="0" y="1847088"/>
        <a:ext cx="10168127" cy="615094"/>
      </dsp:txXfrm>
    </dsp:sp>
    <dsp:sp modelId="{89DA1831-6BB3-EE4E-9510-2FA9A90D9EAB}">
      <dsp:nvSpPr>
        <dsp:cNvPr id="0" name=""/>
        <dsp:cNvSpPr/>
      </dsp:nvSpPr>
      <dsp:spPr>
        <a:xfrm>
          <a:off x="0" y="24621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A3E43-DB54-2842-8B43-2DF77349A79A}">
      <dsp:nvSpPr>
        <dsp:cNvPr id="0" name=""/>
        <dsp:cNvSpPr/>
      </dsp:nvSpPr>
      <dsp:spPr>
        <a:xfrm>
          <a:off x="0" y="2462182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Output technologies</a:t>
          </a:r>
          <a:r>
            <a:rPr lang="en-US" sz="1800" kern="1200" dirty="0"/>
            <a:t>: present data and information in a form people can understand</a:t>
          </a:r>
        </a:p>
      </dsp:txBody>
      <dsp:txXfrm>
        <a:off x="0" y="2462182"/>
        <a:ext cx="10168127" cy="615094"/>
      </dsp:txXfrm>
    </dsp:sp>
    <dsp:sp modelId="{36455810-AA54-6648-BE2A-DB36F0271151}">
      <dsp:nvSpPr>
        <dsp:cNvPr id="0" name=""/>
        <dsp:cNvSpPr/>
      </dsp:nvSpPr>
      <dsp:spPr>
        <a:xfrm>
          <a:off x="0" y="307727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7F6BC-7C3B-E24B-AA98-9717A91F0100}">
      <dsp:nvSpPr>
        <dsp:cNvPr id="0" name=""/>
        <dsp:cNvSpPr/>
      </dsp:nvSpPr>
      <dsp:spPr>
        <a:xfrm>
          <a:off x="0" y="3077277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Communication technologies</a:t>
          </a:r>
          <a:r>
            <a:rPr lang="en-US" sz="1800" kern="1200" dirty="0"/>
            <a:t>: provide for the flow of data from external computer networks (e.g., the Internet and intranets) to the CPU, and from the CPU to computer networks</a:t>
          </a:r>
        </a:p>
      </dsp:txBody>
      <dsp:txXfrm>
        <a:off x="0" y="3077277"/>
        <a:ext cx="10168127" cy="615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484AA-86E4-4E70-A0B3-FC0072E8D08B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633EB-230C-4F36-A726-D236A5F30C05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7CF8F-F951-427C-A36A-28417D183E49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Collaboration and Flexibility </a:t>
          </a:r>
        </a:p>
      </dsp:txBody>
      <dsp:txXfrm>
        <a:off x="1736122" y="1100"/>
        <a:ext cx="2172539" cy="921683"/>
      </dsp:txXfrm>
    </dsp:sp>
    <dsp:sp modelId="{527116BA-AA83-4741-B6BC-F003E24421FB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DEE25-EB74-4AD5-A173-FB26EA8937D5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9F002-F5DC-4267-ADCC-A46345CDCE11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Performance </a:t>
          </a:r>
        </a:p>
      </dsp:txBody>
      <dsp:txXfrm>
        <a:off x="5406396" y="1100"/>
        <a:ext cx="2172539" cy="921683"/>
      </dsp:txXfrm>
    </dsp:sp>
    <dsp:sp modelId="{1562BCDC-3775-410C-9EE1-E6DE6C8A3E41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D4BCE-4FA4-4CF0-AB69-7D898D4CE459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AF869-FB2F-4D0F-AA07-3AC585A0FF21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Cost</a:t>
          </a:r>
        </a:p>
      </dsp:txBody>
      <dsp:txXfrm>
        <a:off x="1736122" y="1635560"/>
        <a:ext cx="2172539" cy="921683"/>
      </dsp:txXfrm>
    </dsp:sp>
    <dsp:sp modelId="{29116747-7212-4742-9403-326DA0D9E8EA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B9C14-91C7-4584-952E-C0C33FB333A4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69090-93B2-4D21-9CAC-C7A376B83576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Global Scale</a:t>
          </a:r>
        </a:p>
      </dsp:txBody>
      <dsp:txXfrm>
        <a:off x="5406396" y="1635560"/>
        <a:ext cx="2172539" cy="921683"/>
      </dsp:txXfrm>
    </dsp:sp>
    <dsp:sp modelId="{EA6870AB-6FB6-4A9E-B5D2-78D2BC321CBC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4393B-1636-4684-83DB-A7977BD0C908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36B14-8100-415A-A4EA-97016D70E19D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Environmentally Friendly</a:t>
          </a:r>
        </a:p>
      </dsp:txBody>
      <dsp:txXfrm>
        <a:off x="1736122" y="3270020"/>
        <a:ext cx="2172539" cy="921683"/>
      </dsp:txXfrm>
    </dsp:sp>
    <dsp:sp modelId="{53C8204B-9687-4ED4-8D42-2B397E76EF63}">
      <dsp:nvSpPr>
        <dsp:cNvPr id="0" name=""/>
        <dsp:cNvSpPr/>
      </dsp:nvSpPr>
      <dsp:spPr>
        <a:xfrm>
          <a:off x="4287209" y="327002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CC57B-D07C-44FF-A6CE-DE5F3897E721}">
      <dsp:nvSpPr>
        <dsp:cNvPr id="0" name=""/>
        <dsp:cNvSpPr/>
      </dsp:nvSpPr>
      <dsp:spPr>
        <a:xfrm>
          <a:off x="4480763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45B0F-5DDA-43CE-B113-FAAFD8D2F8AF}">
      <dsp:nvSpPr>
        <dsp:cNvPr id="0" name=""/>
        <dsp:cNvSpPr/>
      </dsp:nvSpPr>
      <dsp:spPr>
        <a:xfrm>
          <a:off x="5406396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Reliability</a:t>
          </a:r>
        </a:p>
      </dsp:txBody>
      <dsp:txXfrm>
        <a:off x="5406396" y="3270020"/>
        <a:ext cx="2172539" cy="921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423A8-13AC-4AF6-B969-AEC129EF0F05}">
      <dsp:nvSpPr>
        <dsp:cNvPr id="0" name=""/>
        <dsp:cNvSpPr/>
      </dsp:nvSpPr>
      <dsp:spPr>
        <a:xfrm>
          <a:off x="37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4F6CB-7E16-4E63-A6F2-702B70D6C857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1333D-4CF0-4AA3-8601-627B5F098D0A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Internet Connectivity</a:t>
          </a:r>
        </a:p>
      </dsp:txBody>
      <dsp:txXfrm>
        <a:off x="25435" y="2456402"/>
        <a:ext cx="1800000" cy="720000"/>
      </dsp:txXfrm>
    </dsp:sp>
    <dsp:sp modelId="{85F82C9F-A1DF-4857-91F9-EB541F04A53D}">
      <dsp:nvSpPr>
        <dsp:cNvPr id="0" name=""/>
        <dsp:cNvSpPr/>
      </dsp:nvSpPr>
      <dsp:spPr>
        <a:xfrm>
          <a:off x="249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A579F-05C3-4D62-AFA7-4D2E6DB1F927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E8B19-432E-4661-9279-CE7B1D8C1DBE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Security</a:t>
          </a:r>
        </a:p>
      </dsp:txBody>
      <dsp:txXfrm>
        <a:off x="2140435" y="2456402"/>
        <a:ext cx="1800000" cy="720000"/>
      </dsp:txXfrm>
    </dsp:sp>
    <dsp:sp modelId="{2C2A6058-62B2-439B-8276-1B8C624F6FD4}">
      <dsp:nvSpPr>
        <dsp:cNvPr id="0" name=""/>
        <dsp:cNvSpPr/>
      </dsp:nvSpPr>
      <dsp:spPr>
        <a:xfrm>
          <a:off x="460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072B6-3B5C-4D4A-8BAE-41FCD55F1ACF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C0622-85A2-4E67-9ACF-805EF1FECBDF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Ongoing Costs</a:t>
          </a:r>
        </a:p>
      </dsp:txBody>
      <dsp:txXfrm>
        <a:off x="4255435" y="2456402"/>
        <a:ext cx="1800000" cy="720000"/>
      </dsp:txXfrm>
    </dsp:sp>
    <dsp:sp modelId="{E379AA23-9D5C-4069-A3C6-4EC0B1A47F63}">
      <dsp:nvSpPr>
        <dsp:cNvPr id="0" name=""/>
        <dsp:cNvSpPr/>
      </dsp:nvSpPr>
      <dsp:spPr>
        <a:xfrm>
          <a:off x="672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567BE-D3A5-4D90-9951-EAA96E7C1CC0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E066A-5C97-4CC7-935B-F2A2B5DFE850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Data Deletion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15DF2-0271-2043-8FBE-42EC78AD7A7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F6B6-E4B6-CA42-BD97-996830CC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EF6B6-E4B6-CA42-BD97-996830CCAE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4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 refers to the physical (tangible) equipment used for the input, processing, output, and storage activities of a computer system. It consists of: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EF6B6-E4B6-CA42-BD97-996830CCAE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6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 software is a set of instructions that serves primarily as an intermediary between computer hardware and application programs. Systems software enables computer systems to perform self-regulatory functions by loading itself when the computer is first turned on and providing commonly used sets of instructions for all applications. 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software is a set of computer instructions that provide more specific functionality to a user. This functionality may be broad, such as general word processing, or narrow, such as an organization’s payroll program.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EF6B6-E4B6-CA42-BD97-996830CCAE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EF6B6-E4B6-CA42-BD97-996830CCA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46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73E54-D085-4E2E-B9A5-A53D7E51940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73E54-D085-4E2E-B9A5-A53D7E51940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6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EF6B6-E4B6-CA42-BD97-996830CCAE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1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 (power and appropriateness for the task), speed, and cost.</a:t>
            </a:r>
            <a:r>
              <a:rPr lang="en-CA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EF6B6-E4B6-CA42-BD97-996830CCAE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60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www.zdnet.com</a:t>
            </a:r>
            <a:r>
              <a:rPr lang="en-US" dirty="0"/>
              <a:t>/article/how-home-depot-navigated-a-demand-boom-during-covid-19/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EF6B6-E4B6-CA42-BD97-996830CCAE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0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0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4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©2018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76627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0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4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article/how-home-depot-navigated-a-demand-boom-during-covid-1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D3AA5-1E49-7344-BAF8-E63F48905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1649312"/>
            <a:ext cx="4023360" cy="1978842"/>
          </a:xfrm>
        </p:spPr>
        <p:txBody>
          <a:bodyPr anchor="b">
            <a:normAutofit/>
          </a:bodyPr>
          <a:lstStyle/>
          <a:p>
            <a:r>
              <a:rPr lang="en-US" sz="4100" dirty="0"/>
              <a:t>Digital Technology Infrastructure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BC846538-752E-4448-9E0D-7C97AAE107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0"/>
          <a:stretch/>
        </p:blipFill>
        <p:spPr>
          <a:xfrm>
            <a:off x="4864608" y="645160"/>
            <a:ext cx="6846363" cy="541642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D4CD032-AF01-764E-B2F5-935406DE3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273" y="4644843"/>
            <a:ext cx="3933306" cy="1416743"/>
          </a:xfrm>
        </p:spPr>
        <p:txBody>
          <a:bodyPr>
            <a:normAutofit/>
          </a:bodyPr>
          <a:lstStyle/>
          <a:p>
            <a:r>
              <a:rPr lang="en-US" sz="2000" dirty="0"/>
              <a:t>Instructors:</a:t>
            </a:r>
          </a:p>
          <a:p>
            <a:r>
              <a:rPr lang="en-US" sz="2000" dirty="0"/>
              <a:t>Paola A. Gonzalez, Ph.D.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840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4A7B1-AF01-4C10-96D3-4BEE59419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5E0C6-BD70-3442-B94E-0CD65133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4" y="566928"/>
            <a:ext cx="4572000" cy="1161288"/>
          </a:xfrm>
        </p:spPr>
        <p:txBody>
          <a:bodyPr anchor="b">
            <a:normAutofit/>
          </a:bodyPr>
          <a:lstStyle/>
          <a:p>
            <a:r>
              <a:rPr lang="en-US" sz="3600"/>
              <a:t>Cloud Computing Services in Industry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5D1CADA-7345-F14F-A195-D76AA146A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9" y="566929"/>
            <a:ext cx="2310140" cy="2310140"/>
          </a:xfrm>
          <a:prstGeom prst="rect">
            <a:avLst/>
          </a:prstGeom>
        </p:spPr>
      </p:pic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1D01DFCB-6FC3-FA43-9EF9-678A9FF00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6" t="13429" r="25370" b="7152"/>
          <a:stretch/>
        </p:blipFill>
        <p:spPr>
          <a:xfrm>
            <a:off x="3550227" y="640150"/>
            <a:ext cx="2496896" cy="216369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48D3A79-57DA-3743-8712-35C61DCF8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9951"/>
            <a:ext cx="5208923" cy="24742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CAA7-9EF2-2E4C-9F90-41B194F8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704" y="2057400"/>
            <a:ext cx="4572000" cy="37764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Major Providers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Amazon Web Services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Google Cloud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Microsoft Azure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IBM Cloud</a:t>
            </a:r>
          </a:p>
          <a:p>
            <a:pPr>
              <a:lnSpc>
                <a:spcPct val="100000"/>
              </a:lnSpc>
            </a:pPr>
            <a:r>
              <a:rPr lang="en-US" sz="1700"/>
              <a:t>Common Services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Ecommerce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Telecommunications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ERP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Customer Relationship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Productivity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744D3-B068-4646-83B8-525E6D15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48A18-0381-485F-B557-E17906AE6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01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AECE-3E3B-F546-BB61-7A11D7BC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Centers and Cloud Computing (questions)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0FAEE-65E0-8E4B-AB81-17CB24389276}"/>
              </a:ext>
            </a:extLst>
          </p:cNvPr>
          <p:cNvSpPr/>
          <p:nvPr/>
        </p:nvSpPr>
        <p:spPr>
          <a:xfrm>
            <a:off x="1115567" y="2267463"/>
            <a:ext cx="88759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What is a data center?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What is the difference between on premise data centers and cloud computing?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How can cloud computing solve the problems of managing software licenses?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What factors should be considered when selecting a cloud vendor or provider? (week 11)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When are private clouds used instead of public clouds?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Explain three issues that need to be addressed when moving to cloud computing or services.</a:t>
            </a:r>
          </a:p>
        </p:txBody>
      </p:sp>
    </p:spTree>
    <p:extLst>
      <p:ext uri="{BB962C8B-B14F-4D97-AF65-F5344CB8AC3E}">
        <p14:creationId xmlns:p14="http://schemas.microsoft.com/office/powerpoint/2010/main" val="297903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F4EE-4B36-7743-883B-6B0FE2C0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7" y="766733"/>
            <a:ext cx="10168128" cy="1179576"/>
          </a:xfrm>
        </p:spPr>
        <p:txBody>
          <a:bodyPr/>
          <a:lstStyle/>
          <a:p>
            <a:r>
              <a:rPr lang="en-US" dirty="0"/>
              <a:t>Digital Infrastructure and 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4EC00-F178-AB4D-86B7-70A10CDC4F9A}"/>
              </a:ext>
            </a:extLst>
          </p:cNvPr>
          <p:cNvSpPr/>
          <p:nvPr/>
        </p:nvSpPr>
        <p:spPr>
          <a:xfrm>
            <a:off x="1115567" y="2120949"/>
            <a:ext cx="101681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System Performance</a:t>
            </a:r>
            <a:r>
              <a:rPr lang="en-US" sz="2800" dirty="0"/>
              <a:t>: refers to the ability of a particular system to perform its functions within certain operational parameters, such as: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quickly a given task is performed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data can be stored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transactions can be performed in a given timeframe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concurrent users can be supported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ability of the system to safeguard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4744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2E1-9801-B444-A3D3-874B5185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Home Depot Video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AF71D7-E11B-D242-AB24-7FAF57A8C791}"/>
              </a:ext>
            </a:extLst>
          </p:cNvPr>
          <p:cNvSpPr/>
          <p:nvPr/>
        </p:nvSpPr>
        <p:spPr>
          <a:xfrm>
            <a:off x="1115568" y="2351115"/>
            <a:ext cx="93442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/>
              <a:t>How Home Depot navigated a demand boom during COVID-19</a:t>
            </a:r>
          </a:p>
          <a:p>
            <a:endParaRPr lang="en-CA" sz="2800" b="1" dirty="0"/>
          </a:p>
          <a:p>
            <a:r>
              <a:rPr lang="en-CA" sz="2800" dirty="0"/>
              <a:t>Fahim Siddiqui, senior vice president of information technology at Home Depot, to talk e-commerce trends and digital transformation for the retailing giant.</a:t>
            </a:r>
          </a:p>
        </p:txBody>
      </p:sp>
    </p:spTree>
    <p:extLst>
      <p:ext uri="{BB962C8B-B14F-4D97-AF65-F5344CB8AC3E}">
        <p14:creationId xmlns:p14="http://schemas.microsoft.com/office/powerpoint/2010/main" val="39300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488C-154A-2F49-B34F-CDA2B993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reflect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7A90-2D9B-3245-95EC-43940AEF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major components of digital infrastructure?</a:t>
            </a:r>
          </a:p>
          <a:p>
            <a:r>
              <a:rPr lang="en-US" dirty="0"/>
              <a:t>How does digital (IT) infrastructure relate to business strategy?</a:t>
            </a:r>
          </a:p>
          <a:p>
            <a:r>
              <a:rPr lang="en-US" dirty="0"/>
              <a:t>How has cloud computing enabled digital transformation in organizations?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9862-A5A6-3747-B0FC-61487FC2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infrastructure, IT Architecture, EA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E14D939-E03A-AB43-8157-073B5F995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93" y="1886415"/>
            <a:ext cx="8915400" cy="4724400"/>
          </a:xfrm>
        </p:spPr>
      </p:pic>
    </p:spTree>
    <p:extLst>
      <p:ext uri="{BB962C8B-B14F-4D97-AF65-F5344CB8AC3E}">
        <p14:creationId xmlns:p14="http://schemas.microsoft.com/office/powerpoint/2010/main" val="192229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D065-6374-B642-8A8B-D2EA21AF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HW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06B08E-0410-4684-86C6-ECE334EBE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916654"/>
              </p:ext>
            </p:extLst>
          </p:nvPr>
        </p:nvGraphicFramePr>
        <p:xfrm>
          <a:off x="1115568" y="2165790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06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1365AE-E3DB-3B47-A9C0-EF096650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/>
              <a:t>SW characteristics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821E-DE58-2142-8A5C-C366F29F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/>
              <a:t>What are the differences between systems SW and application SW?</a:t>
            </a:r>
          </a:p>
          <a:p>
            <a:r>
              <a:rPr lang="en-US" sz="1800"/>
              <a:t>What is open-source SW, and what are its advantages?</a:t>
            </a:r>
          </a:p>
          <a:p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B5E20-481C-EB40-A5D5-D562A8BAA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10" r="18198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92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1F8D-6399-514B-AB5F-55B95766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 and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36A7-58AF-B742-A2DA-DD800401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51824"/>
            <a:ext cx="10168128" cy="4120376"/>
          </a:xfrm>
        </p:spPr>
        <p:txBody>
          <a:bodyPr>
            <a:normAutofit fontScale="92500" lnSpcReduction="10000"/>
          </a:bodyPr>
          <a:lstStyle/>
          <a:p>
            <a:pPr marL="292608" indent="-292608"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/>
              <a:t>Data Centers and Cloud Computing are types of IT infrastructures or computing systems.</a:t>
            </a:r>
          </a:p>
          <a:p>
            <a:pPr marL="292608" indent="-292608"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/>
              <a:t>A data center can also refer to the building or facility that houses the servers and equipment.</a:t>
            </a:r>
          </a:p>
          <a:p>
            <a:pPr marL="292608" indent="-292608"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>
                <a:ea typeface="Calibri" charset="0"/>
                <a:cs typeface="Calibri" charset="0"/>
              </a:rPr>
              <a:t>Today, companies may own and manage their own on-premises data centers or pay for the use of their vendors’ data centers, such as in cloud computing, data virtualization, and software-as-a-service arrangements</a:t>
            </a:r>
          </a:p>
          <a:p>
            <a:pPr marL="292608" indent="-292608"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/>
              <a:t>When a data center goes down, so does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2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83B4-C344-7247-934A-776DAAB2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Models</a:t>
            </a:r>
          </a:p>
        </p:txBody>
      </p:sp>
      <p:pic>
        <p:nvPicPr>
          <p:cNvPr id="5" name="Picture 4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7D123FF6-2824-7446-A658-02722D6E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1488773"/>
            <a:ext cx="9960864" cy="2595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BBA8A-A7C2-B145-B6D0-CFD586B11508}"/>
              </a:ext>
            </a:extLst>
          </p:cNvPr>
          <p:cNvSpPr txBox="1"/>
          <p:nvPr/>
        </p:nvSpPr>
        <p:spPr>
          <a:xfrm>
            <a:off x="3695351" y="4238328"/>
            <a:ext cx="22723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A2B4F1-2615-FC4B-B281-A00346572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58316"/>
              </p:ext>
            </p:extLst>
          </p:nvPr>
        </p:nvGraphicFramePr>
        <p:xfrm>
          <a:off x="1115568" y="4335789"/>
          <a:ext cx="9522692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079">
                  <a:extLst>
                    <a:ext uri="{9D8B030D-6E8A-4147-A177-3AD203B41FA5}">
                      <a16:colId xmlns:a16="http://schemas.microsoft.com/office/drawing/2014/main" val="3001722653"/>
                    </a:ext>
                  </a:extLst>
                </a:gridCol>
                <a:gridCol w="1587079">
                  <a:extLst>
                    <a:ext uri="{9D8B030D-6E8A-4147-A177-3AD203B41FA5}">
                      <a16:colId xmlns:a16="http://schemas.microsoft.com/office/drawing/2014/main" val="1095895779"/>
                    </a:ext>
                  </a:extLst>
                </a:gridCol>
                <a:gridCol w="1587188">
                  <a:extLst>
                    <a:ext uri="{9D8B030D-6E8A-4147-A177-3AD203B41FA5}">
                      <a16:colId xmlns:a16="http://schemas.microsoft.com/office/drawing/2014/main" val="2668390997"/>
                    </a:ext>
                  </a:extLst>
                </a:gridCol>
                <a:gridCol w="1587079">
                  <a:extLst>
                    <a:ext uri="{9D8B030D-6E8A-4147-A177-3AD203B41FA5}">
                      <a16:colId xmlns:a16="http://schemas.microsoft.com/office/drawing/2014/main" val="2785476281"/>
                    </a:ext>
                  </a:extLst>
                </a:gridCol>
                <a:gridCol w="1587079">
                  <a:extLst>
                    <a:ext uri="{9D8B030D-6E8A-4147-A177-3AD203B41FA5}">
                      <a16:colId xmlns:a16="http://schemas.microsoft.com/office/drawing/2014/main" val="1066430140"/>
                    </a:ext>
                  </a:extLst>
                </a:gridCol>
                <a:gridCol w="1587188">
                  <a:extLst>
                    <a:ext uri="{9D8B030D-6E8A-4147-A177-3AD203B41FA5}">
                      <a16:colId xmlns:a16="http://schemas.microsoft.com/office/drawing/2014/main" val="1846086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Hosted applications/apps</a:t>
                      </a:r>
                    </a:p>
                  </a:txBody>
                  <a:tcPr marL="114300" marR="114300" marT="114300" marB="1143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Development tools, database management, business analytics</a:t>
                      </a:r>
                    </a:p>
                  </a:txBody>
                  <a:tcPr marL="114300" marR="114300" marT="114300" marB="1143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Operating systems</a:t>
                      </a:r>
                    </a:p>
                  </a:txBody>
                  <a:tcPr marL="114300" marR="114300" marT="114300" marB="1143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Servers and storage</a:t>
                      </a:r>
                    </a:p>
                  </a:txBody>
                  <a:tcPr marL="114300" marR="114300" marT="114300" marB="1143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Networking firewalls/security</a:t>
                      </a:r>
                    </a:p>
                  </a:txBody>
                  <a:tcPr marL="114300" marR="114300" marT="114300" marB="1143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Data center physical plant/building</a:t>
                      </a:r>
                    </a:p>
                  </a:txBody>
                  <a:tcPr marL="114300" marR="114300" marT="114300" marB="1143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740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710A0E-F35A-8945-A718-3284C4926D61}"/>
              </a:ext>
            </a:extLst>
          </p:cNvPr>
          <p:cNvSpPr txBox="1"/>
          <p:nvPr/>
        </p:nvSpPr>
        <p:spPr>
          <a:xfrm>
            <a:off x="1818726" y="5755824"/>
            <a:ext cx="3775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Infrastructure as a Service (IaaS)</a:t>
            </a:r>
          </a:p>
          <a:p>
            <a:r>
              <a:rPr lang="en-US" b="1" dirty="0"/>
              <a:t>Platform as a Service (PaaS)</a:t>
            </a:r>
          </a:p>
          <a:p>
            <a:r>
              <a:rPr lang="en-US" b="1" dirty="0"/>
              <a:t>Software as a Service (SaaS)</a:t>
            </a:r>
          </a:p>
        </p:txBody>
      </p:sp>
    </p:spTree>
    <p:extLst>
      <p:ext uri="{BB962C8B-B14F-4D97-AF65-F5344CB8AC3E}">
        <p14:creationId xmlns:p14="http://schemas.microsoft.com/office/powerpoint/2010/main" val="220031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0B9C8-A395-0245-8EB0-9A250B155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02240" y="6455665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B19427-F580-D146-B60E-4CADEE75497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32858C-AF6E-8141-B068-B1DFE02CBCF1}"/>
              </a:ext>
            </a:extLst>
          </p:cNvPr>
          <p:cNvGraphicFramePr>
            <a:graphicFrameLocks/>
          </p:cNvGraphicFramePr>
          <p:nvPr/>
        </p:nvGraphicFramePr>
        <p:xfrm>
          <a:off x="2007043" y="2112580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48B20068-7A00-F947-926E-16354BB6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2" y="552615"/>
            <a:ext cx="6931102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Benefits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87978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0B9C8-A395-0245-8EB0-9A250B155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02240" y="6455665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B19427-F580-D146-B60E-4CADEE75497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8B20068-7A00-F947-926E-16354BB6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2" y="552615"/>
            <a:ext cx="6931102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Concerns of Cloud Computing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F0A5FA-A31E-4C4F-8491-85CD2B947C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568619"/>
              </p:ext>
            </p:extLst>
          </p:nvPr>
        </p:nvGraphicFramePr>
        <p:xfrm>
          <a:off x="2274390" y="1711135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91007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412724"/>
      </a:dk2>
      <a:lt2>
        <a:srgbClr val="E2E3E8"/>
      </a:lt2>
      <a:accent1>
        <a:srgbClr val="B4A042"/>
      </a:accent1>
      <a:accent2>
        <a:srgbClr val="B56B37"/>
      </a:accent2>
      <a:accent3>
        <a:srgbClr val="C74949"/>
      </a:accent3>
      <a:accent4>
        <a:srgbClr val="B5376C"/>
      </a:accent4>
      <a:accent5>
        <a:srgbClr val="C749B2"/>
      </a:accent5>
      <a:accent6>
        <a:srgbClr val="9537B5"/>
      </a:accent6>
      <a:hlink>
        <a:srgbClr val="6072C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723</Words>
  <Application>Microsoft Office PowerPoint</Application>
  <PresentationFormat>Widescreen</PresentationFormat>
  <Paragraphs>93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Neue Haas Grotesk Text Pro</vt:lpstr>
      <vt:lpstr>Arial</vt:lpstr>
      <vt:lpstr>AccentBoxVTI</vt:lpstr>
      <vt:lpstr>Digital Technology Infrastructure</vt:lpstr>
      <vt:lpstr>Questions to reflect</vt:lpstr>
      <vt:lpstr>IT infrastructure, IT Architecture, EA</vt:lpstr>
      <vt:lpstr>Major HW Components</vt:lpstr>
      <vt:lpstr>SW characteristics </vt:lpstr>
      <vt:lpstr>Data Centers and Cloud Computing</vt:lpstr>
      <vt:lpstr>Cloud Computing Models</vt:lpstr>
      <vt:lpstr>Benefits of Cloud Computing</vt:lpstr>
      <vt:lpstr>Concerns of Cloud Computing</vt:lpstr>
      <vt:lpstr>Cloud Computing Services in Industry</vt:lpstr>
      <vt:lpstr>Data Centers and Cloud Computing (questions)</vt:lpstr>
      <vt:lpstr>Digital Infrastructure and Performance</vt:lpstr>
      <vt:lpstr>Home Depot Video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Introduction</dc:title>
  <dc:creator>Paola Gonzalez</dc:creator>
  <cp:lastModifiedBy>Paola Gonzalez</cp:lastModifiedBy>
  <cp:revision>39</cp:revision>
  <dcterms:created xsi:type="dcterms:W3CDTF">2020-10-27T12:53:16Z</dcterms:created>
  <dcterms:modified xsi:type="dcterms:W3CDTF">2022-01-24T14:08:44Z</dcterms:modified>
</cp:coreProperties>
</file>